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8" r:id="rId1"/>
  </p:sldMasterIdLst>
  <p:notesMasterIdLst>
    <p:notesMasterId r:id="rId39"/>
  </p:notesMasterIdLst>
  <p:handoutMasterIdLst>
    <p:handoutMasterId r:id="rId40"/>
  </p:handoutMasterIdLst>
  <p:sldIdLst>
    <p:sldId id="256" r:id="rId2"/>
    <p:sldId id="257" r:id="rId3"/>
    <p:sldId id="259" r:id="rId4"/>
    <p:sldId id="258" r:id="rId5"/>
    <p:sldId id="261" r:id="rId6"/>
    <p:sldId id="266" r:id="rId7"/>
    <p:sldId id="267" r:id="rId8"/>
    <p:sldId id="268" r:id="rId9"/>
    <p:sldId id="264" r:id="rId10"/>
    <p:sldId id="265" r:id="rId11"/>
    <p:sldId id="269" r:id="rId12"/>
    <p:sldId id="270" r:id="rId13"/>
    <p:sldId id="271" r:id="rId14"/>
    <p:sldId id="272" r:id="rId15"/>
    <p:sldId id="282" r:id="rId16"/>
    <p:sldId id="283" r:id="rId17"/>
    <p:sldId id="284" r:id="rId18"/>
    <p:sldId id="285" r:id="rId19"/>
    <p:sldId id="287" r:id="rId20"/>
    <p:sldId id="288" r:id="rId21"/>
    <p:sldId id="289" r:id="rId22"/>
    <p:sldId id="291" r:id="rId23"/>
    <p:sldId id="292" r:id="rId24"/>
    <p:sldId id="293" r:id="rId25"/>
    <p:sldId id="294" r:id="rId26"/>
    <p:sldId id="295" r:id="rId27"/>
    <p:sldId id="296" r:id="rId28"/>
    <p:sldId id="297" r:id="rId29"/>
    <p:sldId id="298" r:id="rId30"/>
    <p:sldId id="299" r:id="rId31"/>
    <p:sldId id="302" r:id="rId32"/>
    <p:sldId id="303" r:id="rId33"/>
    <p:sldId id="304" r:id="rId34"/>
    <p:sldId id="305" r:id="rId35"/>
    <p:sldId id="306" r:id="rId36"/>
    <p:sldId id="307" r:id="rId37"/>
    <p:sldId id="263"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7" pos="3840" userDrawn="1">
          <p15:clr>
            <a:srgbClr val="A4A3A4"/>
          </p15:clr>
        </p15:guide>
        <p15:guide id="18"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71BC"/>
    <a:srgbClr val="000000"/>
    <a:srgbClr val="777777"/>
    <a:srgbClr val="3A0000"/>
    <a:srgbClr val="260000"/>
    <a:srgbClr val="1E0007"/>
    <a:srgbClr val="2A000A"/>
    <a:srgbClr val="3E0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2" autoAdjust="0"/>
    <p:restoredTop sz="50000" autoAdjust="0"/>
  </p:normalViewPr>
  <p:slideViewPr>
    <p:cSldViewPr>
      <p:cViewPr varScale="1">
        <p:scale>
          <a:sx n="98" d="100"/>
          <a:sy n="98" d="100"/>
        </p:scale>
        <p:origin x="198" y="84"/>
      </p:cViewPr>
      <p:guideLst>
        <p:guide pos="3840"/>
        <p:guide orient="horz" pos="2160"/>
      </p:guideLst>
    </p:cSldViewPr>
  </p:slideViewPr>
  <p:outlineViewPr>
    <p:cViewPr>
      <p:scale>
        <a:sx n="33" d="100"/>
        <a:sy n="33" d="100"/>
      </p:scale>
      <p:origin x="0" y="40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extLst>
              <c:ext xmlns:c16="http://schemas.microsoft.com/office/drawing/2014/chart" uri="{C3380CC4-5D6E-409C-BE32-E72D297353CC}">
                <c16:uniqueId val="{00000000-F728-4F6E-929C-1602262FE90B}"/>
              </c:ext>
            </c:extLst>
          </c:dPt>
          <c:dPt>
            <c:idx val="1"/>
            <c:invertIfNegative val="0"/>
            <c:bubble3D val="0"/>
            <c:extLst>
              <c:ext xmlns:c16="http://schemas.microsoft.com/office/drawing/2014/chart" uri="{C3380CC4-5D6E-409C-BE32-E72D297353CC}">
                <c16:uniqueId val="{00000001-F728-4F6E-929C-1602262FE90B}"/>
              </c:ext>
            </c:extLst>
          </c:dPt>
          <c:dPt>
            <c:idx val="2"/>
            <c:invertIfNegative val="0"/>
            <c:bubble3D val="0"/>
            <c:extLst>
              <c:ext xmlns:c16="http://schemas.microsoft.com/office/drawing/2014/chart" uri="{C3380CC4-5D6E-409C-BE32-E72D297353CC}">
                <c16:uniqueId val="{00000002-F728-4F6E-929C-1602262FE90B}"/>
              </c:ext>
            </c:extLst>
          </c:dPt>
          <c:dPt>
            <c:idx val="3"/>
            <c:invertIfNegative val="0"/>
            <c:bubble3D val="0"/>
            <c:extLst>
              <c:ext xmlns:c16="http://schemas.microsoft.com/office/drawing/2014/chart" uri="{C3380CC4-5D6E-409C-BE32-E72D297353CC}">
                <c16:uniqueId val="{00000003-F728-4F6E-929C-1602262FE90B}"/>
              </c:ext>
            </c:extLst>
          </c:dPt>
          <c:dPt>
            <c:idx val="4"/>
            <c:invertIfNegative val="0"/>
            <c:bubble3D val="0"/>
            <c:extLst>
              <c:ext xmlns:c16="http://schemas.microsoft.com/office/drawing/2014/chart" uri="{C3380CC4-5D6E-409C-BE32-E72D297353CC}">
                <c16:uniqueId val="{00000004-F728-4F6E-929C-1602262FE90B}"/>
              </c:ext>
            </c:extLst>
          </c:dPt>
          <c:cat>
            <c:strRef>
              <c:f>graph!$B$2:$B$6</c:f>
              <c:strCache>
                <c:ptCount val="5"/>
                <c:pt idx="0">
                  <c:v>東京</c:v>
                </c:pt>
                <c:pt idx="1">
                  <c:v>大阪</c:v>
                </c:pt>
                <c:pt idx="2">
                  <c:v>福岡</c:v>
                </c:pt>
                <c:pt idx="3">
                  <c:v>広島</c:v>
                </c:pt>
                <c:pt idx="4">
                  <c:v>仙台</c:v>
                </c:pt>
              </c:strCache>
            </c:strRef>
          </c:cat>
          <c:val>
            <c:numRef>
              <c:f>graph!$C$2:$C$6</c:f>
              <c:numCache>
                <c:formatCode>"¥"#,##0_);\("¥"#,##0\)</c:formatCode>
                <c:ptCount val="5"/>
                <c:pt idx="0">
                  <c:v>3500</c:v>
                </c:pt>
                <c:pt idx="1">
                  <c:v>2400</c:v>
                </c:pt>
                <c:pt idx="2">
                  <c:v>1300</c:v>
                </c:pt>
                <c:pt idx="3">
                  <c:v>1800</c:v>
                </c:pt>
                <c:pt idx="4">
                  <c:v>1100</c:v>
                </c:pt>
              </c:numCache>
            </c:numRef>
          </c:val>
          <c:extLst>
            <c:ext xmlns:c16="http://schemas.microsoft.com/office/drawing/2014/chart" uri="{C3380CC4-5D6E-409C-BE32-E72D297353CC}">
              <c16:uniqueId val="{00000005-F728-4F6E-929C-1602262FE90B}"/>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6-F728-4F6E-929C-1602262FE90B}"/>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eaVert"/>
          <a:lstStyle/>
          <a:p>
            <a:pPr>
              <a:defRPr sz="1200" b="0" i="0" u="none" strike="noStrike" baseline="0">
                <a:solidFill>
                  <a:schemeClr val="tx1"/>
                </a:solidFill>
                <a:latin typeface="+mn-ea"/>
                <a:ea typeface="+mn-ea"/>
                <a:cs typeface="メイリオ"/>
              </a:defRPr>
            </a:pPr>
            <a:endParaRPr lang="ja-JP"/>
          </a:p>
        </c:txPr>
        <c:crossAx val="234093184"/>
        <c:crosses val="autoZero"/>
        <c:auto val="1"/>
        <c:lblAlgn val="ctr"/>
        <c:lblOffset val="100"/>
        <c:tickMarkSkip val="1"/>
        <c:noMultiLvlLbl val="0"/>
      </c:catAx>
      <c:valAx>
        <c:axId val="234093184"/>
        <c:scaling>
          <c:orientation val="minMax"/>
          <c:max val="40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sz="1200" b="0" i="0" u="none" strike="noStrike" baseline="0">
                <a:solidFill>
                  <a:schemeClr val="tx1"/>
                </a:solidFill>
                <a:latin typeface="+mn-ea"/>
                <a:ea typeface="+mn-ea"/>
                <a:cs typeface="メイリオ"/>
              </a:defRPr>
            </a:pPr>
            <a:endParaRPr lang="ja-JP"/>
          </a:p>
        </c:txPr>
        <c:crossAx val="233859712"/>
        <c:crosses val="autoZero"/>
        <c:crossBetween val="between"/>
        <c:majorUnit val="10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2022/12/11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2022/12/11</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BC2F38E-115D-473A-AA13-8CACDAC40710}"/>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a:xfrm>
            <a:off x="876072" y="3085888"/>
            <a:ext cx="10439856" cy="677108"/>
          </a:xfrm>
        </p:spPr>
        <p:txBody>
          <a:bodyPr wrap="square" anchor="t" anchorCtr="0">
            <a:spAutoFit/>
          </a:bodyPr>
          <a:lstStyle>
            <a:lvl1pPr algn="ctr">
              <a:lnSpc>
                <a:spcPct val="110000"/>
              </a:lnSpc>
              <a:defRPr sz="4000" b="1"/>
            </a:lvl1pPr>
          </a:lstStyle>
          <a:p>
            <a:r>
              <a:rPr kumimoji="1" lang="ja-JP" altLang="en-US" dirty="0"/>
              <a:t>マスター タイトルの書式設定</a:t>
            </a:r>
          </a:p>
        </p:txBody>
      </p:sp>
      <p:sp>
        <p:nvSpPr>
          <p:cNvPr id="5" name="字幕 2">
            <a:extLst>
              <a:ext uri="{FF2B5EF4-FFF2-40B4-BE49-F238E27FC236}">
                <a16:creationId xmlns:a16="http://schemas.microsoft.com/office/drawing/2014/main" id="{23AFDC8E-8CC6-4A7D-AF07-BC3A49D1CA9C}"/>
              </a:ext>
            </a:extLst>
          </p:cNvPr>
          <p:cNvSpPr>
            <a:spLocks noGrp="1"/>
          </p:cNvSpPr>
          <p:nvPr>
            <p:ph type="subTitle" idx="1"/>
          </p:nvPr>
        </p:nvSpPr>
        <p:spPr>
          <a:xfrm>
            <a:off x="876300" y="2420888"/>
            <a:ext cx="10439400" cy="424732"/>
          </a:xfrm>
          <a:prstGeom prst="rect">
            <a:avLst/>
          </a:prstGeom>
        </p:spPr>
        <p:txBody>
          <a:bodyPr wrap="square" lIns="0" tIns="0" rIns="0" bIns="0" anchor="b" anchorCtr="0">
            <a:spAutoFit/>
          </a:bodyPr>
          <a:lstStyle>
            <a:lvl1pPr marL="0" indent="0" algn="ctr">
              <a:lnSpc>
                <a:spcPct val="12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userDrawn="1"/>
        </p:nvSpPr>
        <p:spPr bwMode="auto">
          <a:xfrm flipH="1">
            <a:off x="11364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7783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ブランク（サブカラー｜メイン）">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bg2"/>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926B92A0-EDED-4536-9E58-2FBD4765E5B9}"/>
              </a:ext>
            </a:extLst>
          </p:cNvPr>
          <p:cNvSpPr>
            <a:spLocks noGrp="1"/>
          </p:cNvSpPr>
          <p:nvPr>
            <p:ph type="title"/>
          </p:nvPr>
        </p:nvSpPr>
        <p:spPr/>
        <p:txBody>
          <a:bodyPr/>
          <a:lstStyle>
            <a:lvl1pPr>
              <a:defRPr>
                <a:solidFill>
                  <a:schemeClr val="tx2"/>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3773A276-5A07-4C72-BB63-F049B1756F7F}"/>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7C934225-B3D1-4850-857E-182D81C55F29}"/>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2819115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ブランク（メインカラー）">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914F7458-3811-4411-A9E0-A6A5FC4B0F7B}"/>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AD3B8F83-2622-4E21-9752-B2AD52695183}"/>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5" name="スライド番号プレースホルダー 4">
            <a:extLst>
              <a:ext uri="{FF2B5EF4-FFF2-40B4-BE49-F238E27FC236}">
                <a16:creationId xmlns:a16="http://schemas.microsoft.com/office/drawing/2014/main" id="{817626CC-A741-4F6E-8DF7-50139980DCD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2674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ブランク（無彩色）">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tx1"/>
          </a:solidFill>
          <a:ln>
            <a:noFill/>
          </a:ln>
          <a:effectLst/>
        </p:spPr>
        <p:txBody>
          <a:bodyPr lIns="0" tIns="0" rIns="0" bIns="0" anchor="ctr">
            <a:noAutofit/>
          </a:bodyPr>
          <a:lstStyle/>
          <a:p>
            <a:endParaRPr lang="ja-JP" altLang="en-US" sz="1799"/>
          </a:p>
        </p:txBody>
      </p:sp>
      <p:sp>
        <p:nvSpPr>
          <p:cNvPr id="3" name="フッター プレースホルダー 2">
            <a:extLst>
              <a:ext uri="{FF2B5EF4-FFF2-40B4-BE49-F238E27FC236}">
                <a16:creationId xmlns:a16="http://schemas.microsoft.com/office/drawing/2014/main" id="{45C10651-325F-4FB9-A135-70BFA6055CC7}"/>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4" name="スライド番号プレースホルダー 3">
            <a:extLst>
              <a:ext uri="{FF2B5EF4-FFF2-40B4-BE49-F238E27FC236}">
                <a16:creationId xmlns:a16="http://schemas.microsoft.com/office/drawing/2014/main" id="{3C4AB77E-F94E-4A0E-B493-C443A1D33A5C}"/>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C8D07CF8-40DD-4A95-8FC1-F5D0A8B7353E}"/>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1107786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ブランク（ブラック）">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rgbClr val="000000"/>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43E49A9F-23EA-4411-8ADD-28B41C64627B}"/>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26C5FE16-A2DE-473F-AC61-49592F55CE9B}"/>
              </a:ext>
            </a:extLst>
          </p:cNvPr>
          <p:cNvSpPr>
            <a:spLocks noGrp="1"/>
          </p:cNvSpPr>
          <p:nvPr>
            <p:ph type="ftr" sz="quarter" idx="10"/>
          </p:nvPr>
        </p:nvSpPr>
        <p:spPr bwMode="gray"/>
        <p:txBody>
          <a:bodyPr/>
          <a:lstStyle>
            <a:lvl1pPr>
              <a:defRPr>
                <a:solidFill>
                  <a:schemeClr val="bg1"/>
                </a:solidFill>
              </a:defRPr>
            </a:lvl1pPr>
          </a:lstStyle>
          <a:p>
            <a:r>
              <a:rPr lang="en-US" altLang="ja-JP" dirty="0"/>
              <a:t>© Presentation Design</a:t>
            </a:r>
            <a:endParaRPr lang="ja-JP" altLang="en-US" dirty="0"/>
          </a:p>
        </p:txBody>
      </p:sp>
      <p:sp>
        <p:nvSpPr>
          <p:cNvPr id="5" name="スライド番号プレースホルダー 4">
            <a:extLst>
              <a:ext uri="{FF2B5EF4-FFF2-40B4-BE49-F238E27FC236}">
                <a16:creationId xmlns:a16="http://schemas.microsoft.com/office/drawing/2014/main" id="{9F4B76CF-DE85-4A94-8D19-AFDF758ED333}"/>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645351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6F3A714-952D-4B82-9300-94D328F5BEB6}"/>
              </a:ext>
            </a:extLst>
          </p:cNvPr>
          <p:cNvSpPr>
            <a:spLocks noChangeArrowheads="1"/>
          </p:cNvSpPr>
          <p:nvPr userDrawn="1"/>
        </p:nvSpPr>
        <p:spPr bwMode="gray">
          <a:xfrm>
            <a:off x="0" y="0"/>
            <a:ext cx="12192000"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4" name="フッター プレースホルダー 3">
            <a:extLst>
              <a:ext uri="{FF2B5EF4-FFF2-40B4-BE49-F238E27FC236}">
                <a16:creationId xmlns:a16="http://schemas.microsoft.com/office/drawing/2014/main" id="{ABC2F38E-115D-473A-AA13-8CACDAC40710}"/>
              </a:ext>
            </a:extLst>
          </p:cNvPr>
          <p:cNvSpPr>
            <a:spLocks noGrp="1"/>
          </p:cNvSpPr>
          <p:nvPr>
            <p:ph type="ftr" sz="quarter" idx="10"/>
          </p:nvPr>
        </p:nvSpPr>
        <p:spPr bwMode="gray"/>
        <p:txBody>
          <a:bodyPr/>
          <a:lstStyle>
            <a:lvl1pPr>
              <a:defRPr>
                <a:solidFill>
                  <a:schemeClr val="tx1">
                    <a:alpha val="0"/>
                  </a:schemeClr>
                </a:solidFill>
              </a:defRPr>
            </a:lvl1pPr>
          </a:lstStyle>
          <a:p>
            <a:r>
              <a:rPr lang="en-US" altLang="ja-JP" dirty="0"/>
              <a:t>© Presentation Design</a:t>
            </a:r>
            <a:endParaRPr lang="ja-JP" altLang="en-US" dirty="0"/>
          </a:p>
        </p:txBody>
      </p:sp>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bwMode="gray">
          <a:xfrm>
            <a:off x="876072" y="3085888"/>
            <a:ext cx="10439856" cy="677108"/>
          </a:xfrm>
        </p:spPr>
        <p:txBody>
          <a:bodyPr wrap="square" anchor="t" anchorCtr="0">
            <a:spAutoFit/>
          </a:bodyPr>
          <a:lstStyle>
            <a:lvl1pPr algn="ctr">
              <a:lnSpc>
                <a:spcPct val="110000"/>
              </a:lnSpc>
              <a:defRPr sz="4000" b="1">
                <a:solidFill>
                  <a:schemeClr val="bg1"/>
                </a:solidFill>
              </a:defRPr>
            </a:lvl1pPr>
          </a:lstStyle>
          <a:p>
            <a:r>
              <a:rPr kumimoji="1" lang="ja-JP" altLang="en-US" dirty="0"/>
              <a:t>マスター タイトルの書式設定</a:t>
            </a:r>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userDrawn="1"/>
        </p:nvSpPr>
        <p:spPr bwMode="gray">
          <a:xfrm flipH="1">
            <a:off x="11364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48147302"/>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6" name="Rectangle 6"/>
          <p:cNvSpPr>
            <a:spLocks noChangeArrowheads="1"/>
          </p:cNvSpPr>
          <p:nvPr/>
        </p:nvSpPr>
        <p:spPr bwMode="gray">
          <a:xfrm>
            <a:off x="0" y="0"/>
            <a:ext cx="2328985"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2" name="タイトル 1"/>
          <p:cNvSpPr>
            <a:spLocks noGrp="1"/>
          </p:cNvSpPr>
          <p:nvPr>
            <p:ph type="title"/>
          </p:nvPr>
        </p:nvSpPr>
        <p:spPr bwMode="gray">
          <a:xfrm>
            <a:off x="2906584" y="1051200"/>
            <a:ext cx="8409115" cy="396044"/>
          </a:xfrm>
        </p:spPr>
        <p:txBody>
          <a:bodyPr/>
          <a:lstStyle>
            <a:lvl1pPr>
              <a:lnSpc>
                <a:spcPct val="110000"/>
              </a:lnSpc>
              <a:defRPr sz="2400">
                <a:solidFill>
                  <a:schemeClr val="tx2"/>
                </a:solidFill>
              </a:defRPr>
            </a:lvl1pPr>
          </a:lstStyle>
          <a:p>
            <a:r>
              <a:rPr kumimoji="1" lang="ja-JP" altLang="en-US" dirty="0"/>
              <a:t>マスター タイトルの書式設定</a:t>
            </a:r>
          </a:p>
        </p:txBody>
      </p:sp>
      <p:sp>
        <p:nvSpPr>
          <p:cNvPr id="7" name="Rectangle 6"/>
          <p:cNvSpPr>
            <a:spLocks noChangeArrowheads="1"/>
          </p:cNvSpPr>
          <p:nvPr userDrawn="1"/>
        </p:nvSpPr>
        <p:spPr bwMode="gray">
          <a:xfrm>
            <a:off x="0" y="0"/>
            <a:ext cx="2328985" cy="6858000"/>
          </a:xfrm>
          <a:prstGeom prst="rect">
            <a:avLst/>
          </a:prstGeom>
          <a:solidFill>
            <a:schemeClr val="tx2"/>
          </a:solidFill>
          <a:ln>
            <a:noFill/>
          </a:ln>
          <a:effectLst/>
        </p:spPr>
        <p:txBody>
          <a:bodyPr lIns="0" tIns="0" rIns="0" bIns="0" anchor="ctr">
            <a:noAutofit/>
          </a:bodyPr>
          <a:lstStyle/>
          <a:p>
            <a:endParaRPr lang="ja-JP" altLang="en-US" sz="1799"/>
          </a:p>
        </p:txBody>
      </p:sp>
      <p:sp>
        <p:nvSpPr>
          <p:cNvPr id="4" name="フッター プレースホルダー 3">
            <a:extLst>
              <a:ext uri="{FF2B5EF4-FFF2-40B4-BE49-F238E27FC236}">
                <a16:creationId xmlns:a16="http://schemas.microsoft.com/office/drawing/2014/main" id="{778D3866-6216-4C8A-916E-396710976F79}"/>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10EE96AC-D8C9-4416-968E-5D8A2D44A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093928165"/>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userDrawn="1"/>
        </p:nvSpPr>
        <p:spPr bwMode="gray">
          <a:xfrm>
            <a:off x="0" y="0"/>
            <a:ext cx="12192000" cy="6858000"/>
          </a:xfrm>
          <a:prstGeom prst="rect">
            <a:avLst/>
          </a:prstGeom>
          <a:solidFill>
            <a:schemeClr val="bg2"/>
          </a:solidFill>
          <a:ln>
            <a:noFill/>
          </a:ln>
          <a:effectLst/>
        </p:spPr>
        <p:txBody>
          <a:bodyPr lIns="0" tIns="0" rIns="0" bIns="0" anchor="ctr">
            <a:noAutofit/>
          </a:bodyPr>
          <a:lstStyle/>
          <a:p>
            <a:endParaRPr lang="ja-JP" altLang="en-US" sz="1799"/>
          </a:p>
        </p:txBody>
      </p:sp>
      <p:sp>
        <p:nvSpPr>
          <p:cNvPr id="7" name="Rectangle 6"/>
          <p:cNvSpPr>
            <a:spLocks noChangeArrowheads="1"/>
          </p:cNvSpPr>
          <p:nvPr/>
        </p:nvSpPr>
        <p:spPr bwMode="gray">
          <a:xfrm>
            <a:off x="0" y="0"/>
            <a:ext cx="12192000" cy="6858000"/>
          </a:xfrm>
          <a:prstGeom prst="rect">
            <a:avLst/>
          </a:prstGeom>
          <a:solidFill>
            <a:schemeClr val="bg2"/>
          </a:solidFill>
          <a:ln>
            <a:noFill/>
          </a:ln>
          <a:effectLst/>
        </p:spPr>
        <p:txBody>
          <a:bodyPr lIns="0" tIns="0" rIns="0" bIns="0" anchor="ctr">
            <a:noAutofit/>
          </a:bodyPr>
          <a:lstStyle/>
          <a:p>
            <a:endParaRPr lang="ja-JP" altLang="en-US" sz="1799"/>
          </a:p>
        </p:txBody>
      </p:sp>
      <p:sp>
        <p:nvSpPr>
          <p:cNvPr id="2" name="タイトル 1"/>
          <p:cNvSpPr>
            <a:spLocks noGrp="1"/>
          </p:cNvSpPr>
          <p:nvPr>
            <p:ph type="title"/>
          </p:nvPr>
        </p:nvSpPr>
        <p:spPr>
          <a:xfrm>
            <a:off x="778486" y="2945133"/>
            <a:ext cx="10635028" cy="931738"/>
          </a:xfrm>
          <a:ln w="6350">
            <a:solidFill>
              <a:schemeClr val="tx2"/>
            </a:solidFill>
          </a:ln>
        </p:spPr>
        <p:txBody>
          <a:bodyPr wrap="square" lIns="251999" tIns="251999" rIns="251999" bIns="180000">
            <a:spAutoFit/>
          </a:bodyPr>
          <a:lstStyle>
            <a:lvl1pPr algn="ctr">
              <a:lnSpc>
                <a:spcPct val="120000"/>
              </a:lnSpc>
              <a:defRPr sz="2799">
                <a:solidFill>
                  <a:schemeClr val="tx2"/>
                </a:solidFill>
              </a:defRPr>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34797D66-6B2B-45E3-BE20-BAAF90820DE9}"/>
              </a:ext>
            </a:extLst>
          </p:cNvPr>
          <p:cNvSpPr>
            <a:spLocks noGrp="1"/>
          </p:cNvSpPr>
          <p:nvPr>
            <p:ph type="ftr" sz="quarter" idx="10"/>
          </p:nvPr>
        </p:nvSpPr>
        <p:spPr/>
        <p:txBody>
          <a:bodyPr/>
          <a:lstStyle>
            <a:lvl1pPr>
              <a:defRPr>
                <a:solidFill>
                  <a:schemeClr val="tx2"/>
                </a:solidFill>
              </a:defRPr>
            </a:lvl1p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D32ECE19-D8AD-4E50-B2B3-CF83747DBC1B}"/>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698867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9763"/>
            <a:ext cx="12192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799"/>
          </a:p>
        </p:txBody>
      </p:sp>
      <p:sp>
        <p:nvSpPr>
          <p:cNvPr id="2" name="タイトル 1">
            <a:extLst>
              <a:ext uri="{FF2B5EF4-FFF2-40B4-BE49-F238E27FC236}">
                <a16:creationId xmlns:a16="http://schemas.microsoft.com/office/drawing/2014/main" id="{DCA3C225-AC47-4EF6-8947-ADB1A48D8007}"/>
              </a:ext>
            </a:extLst>
          </p:cNvPr>
          <p:cNvSpPr>
            <a:spLocks noGrp="1"/>
          </p:cNvSpPr>
          <p:nvPr>
            <p:ph type="title"/>
          </p:nvPr>
        </p:nvSpPr>
        <p:spPr/>
        <p:txBody>
          <a:body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560100258"/>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3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9763"/>
            <a:ext cx="12192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799"/>
          </a:p>
        </p:txBody>
      </p:sp>
      <p:sp>
        <p:nvSpPr>
          <p:cNvPr id="2" name="タイトル 1">
            <a:extLst>
              <a:ext uri="{FF2B5EF4-FFF2-40B4-BE49-F238E27FC236}">
                <a16:creationId xmlns:a16="http://schemas.microsoft.com/office/drawing/2014/main" id="{DCA3C225-AC47-4EF6-8947-ADB1A48D8007}"/>
              </a:ext>
            </a:extLst>
          </p:cNvPr>
          <p:cNvSpPr>
            <a:spLocks noGrp="1"/>
          </p:cNvSpPr>
          <p:nvPr>
            <p:ph type="title"/>
          </p:nvPr>
        </p:nvSpPr>
        <p:spPr/>
        <p:txBody>
          <a:body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48383465"/>
      </p:ext>
    </p:extLst>
  </p:cSld>
  <p:clrMapOvr>
    <a:masterClrMapping/>
  </p:clrMapOvr>
  <p:extLst>
    <p:ext uri="{DCECCB84-F9BA-43D5-87BE-67443E8EF086}">
      <p15:sldGuideLst xmlns:p15="http://schemas.microsoft.com/office/powerpoint/2012/main">
        <p15:guide id="1" pos="2502" userDrawn="1">
          <p15:clr>
            <a:srgbClr val="FBAE40"/>
          </p15:clr>
        </p15:guide>
        <p15:guide id="2" pos="5178" userDrawn="1">
          <p15:clr>
            <a:srgbClr val="FBAE40"/>
          </p15:clr>
        </p15:guide>
        <p15:guide id="3" pos="2865" userDrawn="1">
          <p15:clr>
            <a:srgbClr val="FBAE40"/>
          </p15:clr>
        </p15:guide>
        <p15:guide id="4" pos="48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補足情報#1">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F9EA8A6-816C-4557-A9F5-2415803B4301}"/>
              </a:ext>
            </a:extLst>
          </p:cNvPr>
          <p:cNvSpPr>
            <a:spLocks noChangeArrowheads="1"/>
          </p:cNvSpPr>
          <p:nvPr userDrawn="1"/>
        </p:nvSpPr>
        <p:spPr bwMode="gray">
          <a:xfrm>
            <a:off x="0" y="0"/>
            <a:ext cx="12192000" cy="6858000"/>
          </a:xfrm>
          <a:prstGeom prst="rect">
            <a:avLst/>
          </a:prstGeom>
          <a:solidFill>
            <a:schemeClr val="accent6">
              <a:lumMod val="20000"/>
              <a:lumOff val="80000"/>
            </a:schemeClr>
          </a:solidFill>
          <a:ln>
            <a:noFill/>
          </a:ln>
          <a:effectLst/>
        </p:spPr>
        <p:txBody>
          <a:bodyPr lIns="0" tIns="0" rIns="0" bIns="0" anchor="ctr">
            <a:noAutofit/>
          </a:bodyPr>
          <a:lstStyle/>
          <a:p>
            <a:endParaRPr lang="ja-JP" altLang="en-US" sz="1799"/>
          </a:p>
        </p:txBody>
      </p:sp>
      <p:sp>
        <p:nvSpPr>
          <p:cNvPr id="7" name="角丸四角形 6"/>
          <p:cNvSpPr/>
          <p:nvPr userDrawn="1"/>
        </p:nvSpPr>
        <p:spPr bwMode="gray">
          <a:xfrm>
            <a:off x="0" y="1"/>
            <a:ext cx="12192000" cy="656692"/>
          </a:xfrm>
          <a:prstGeom prst="roundRect">
            <a:avLst>
              <a:gd name="adj" fmla="val 0"/>
            </a:avLst>
          </a:prstGeom>
          <a:solidFill>
            <a:schemeClr val="tx1">
              <a:alpha val="9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8" name="角丸四角形 7"/>
          <p:cNvSpPr/>
          <p:nvPr/>
        </p:nvSpPr>
        <p:spPr bwMode="auto">
          <a:xfrm>
            <a:off x="0" y="1"/>
            <a:ext cx="12192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タイトル 1">
            <a:extLst>
              <a:ext uri="{FF2B5EF4-FFF2-40B4-BE49-F238E27FC236}">
                <a16:creationId xmlns:a16="http://schemas.microsoft.com/office/drawing/2014/main" id="{0B1E27A7-F85E-4098-A526-D2C45A005A28}"/>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6C78C479-06EF-44C2-8736-BC5FF0B02C32}"/>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A58843D7-25DC-44DE-8CA7-9F51469C433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361829740"/>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補足情報#2">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E19C71F7-DBAE-480A-9026-30B020360793}"/>
              </a:ext>
            </a:extLst>
          </p:cNvPr>
          <p:cNvSpPr/>
          <p:nvPr userDrawn="1"/>
        </p:nvSpPr>
        <p:spPr bwMode="auto">
          <a:xfrm>
            <a:off x="0" y="0"/>
            <a:ext cx="12192000" cy="6858000"/>
          </a:xfrm>
          <a:custGeom>
            <a:avLst/>
            <a:gdLst>
              <a:gd name="connsiteX0" fmla="*/ 183223 w 12192000"/>
              <a:gd name="connsiteY0" fmla="*/ 144000 h 6858000"/>
              <a:gd name="connsiteX1" fmla="*/ 144000 w 12192000"/>
              <a:gd name="connsiteY1" fmla="*/ 183223 h 6858000"/>
              <a:gd name="connsiteX2" fmla="*/ 144000 w 12192000"/>
              <a:gd name="connsiteY2" fmla="*/ 6674777 h 6858000"/>
              <a:gd name="connsiteX3" fmla="*/ 183223 w 12192000"/>
              <a:gd name="connsiteY3" fmla="*/ 6714000 h 6858000"/>
              <a:gd name="connsiteX4" fmla="*/ 12008777 w 12192000"/>
              <a:gd name="connsiteY4" fmla="*/ 6714000 h 6858000"/>
              <a:gd name="connsiteX5" fmla="*/ 12048000 w 12192000"/>
              <a:gd name="connsiteY5" fmla="*/ 6674777 h 6858000"/>
              <a:gd name="connsiteX6" fmla="*/ 12048000 w 12192000"/>
              <a:gd name="connsiteY6" fmla="*/ 183223 h 6858000"/>
              <a:gd name="connsiteX7" fmla="*/ 12008777 w 12192000"/>
              <a:gd name="connsiteY7" fmla="*/ 1440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83223" y="144000"/>
                </a:moveTo>
                <a:cubicBezTo>
                  <a:pt x="161561" y="144000"/>
                  <a:pt x="144000" y="161561"/>
                  <a:pt x="144000" y="183223"/>
                </a:cubicBezTo>
                <a:lnTo>
                  <a:pt x="144000" y="6674777"/>
                </a:lnTo>
                <a:cubicBezTo>
                  <a:pt x="144000" y="6696439"/>
                  <a:pt x="161561" y="6714000"/>
                  <a:pt x="183223" y="6714000"/>
                </a:cubicBezTo>
                <a:lnTo>
                  <a:pt x="12008777" y="6714000"/>
                </a:lnTo>
                <a:cubicBezTo>
                  <a:pt x="12030439" y="6714000"/>
                  <a:pt x="12048000" y="6696439"/>
                  <a:pt x="12048000" y="6674777"/>
                </a:cubicBezTo>
                <a:lnTo>
                  <a:pt x="12048000" y="183223"/>
                </a:lnTo>
                <a:cubicBezTo>
                  <a:pt x="12048000" y="161561"/>
                  <a:pt x="12030439" y="144000"/>
                  <a:pt x="12008777" y="144000"/>
                </a:cubicBezTo>
                <a:close/>
                <a:moveTo>
                  <a:pt x="0" y="0"/>
                </a:moveTo>
                <a:lnTo>
                  <a:pt x="12192000" y="0"/>
                </a:lnTo>
                <a:lnTo>
                  <a:pt x="12192000" y="6858000"/>
                </a:lnTo>
                <a:lnTo>
                  <a:pt x="0" y="6858000"/>
                </a:lnTo>
                <a:close/>
              </a:path>
            </a:pathLst>
          </a:custGeom>
          <a:solidFill>
            <a:schemeClr val="tx2"/>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34800" y="475200"/>
            <a:ext cx="11520000" cy="396044"/>
          </a:xfrm>
        </p:spPr>
        <p:txBody>
          <a:bodyPr/>
          <a:lstStyle>
            <a:lvl1pPr algn="ctr">
              <a:lnSpc>
                <a:spcPct val="110000"/>
              </a:lnSpc>
              <a:defRPr b="1">
                <a:solidFill>
                  <a:schemeClr val="tx2"/>
                </a:solidFill>
              </a:defRPr>
            </a:lvl1pPr>
          </a:lstStyle>
          <a:p>
            <a:r>
              <a:rPr kumimoji="1" lang="ja-JP" altLang="en-US" dirty="0"/>
              <a:t>マスター タイトルの書式設定</a:t>
            </a:r>
          </a:p>
        </p:txBody>
      </p:sp>
      <p:sp>
        <p:nvSpPr>
          <p:cNvPr id="7" name="フッター プレースホルダー 6">
            <a:extLst>
              <a:ext uri="{FF2B5EF4-FFF2-40B4-BE49-F238E27FC236}">
                <a16:creationId xmlns:a16="http://schemas.microsoft.com/office/drawing/2014/main" id="{CC67B7D5-0E54-42C4-902F-5C3D689F18DD}"/>
              </a:ext>
            </a:extLst>
          </p:cNvPr>
          <p:cNvSpPr>
            <a:spLocks noGrp="1"/>
          </p:cNvSpPr>
          <p:nvPr>
            <p:ph type="ftr" sz="quarter" idx="10"/>
          </p:nvPr>
        </p:nvSpPr>
        <p:spPr>
          <a:xfrm>
            <a:off x="876299" y="6440400"/>
            <a:ext cx="10439401" cy="265733"/>
          </a:xfrm>
        </p:spPr>
        <p:txBody>
          <a:bodyPr/>
          <a:lstStyle/>
          <a:p>
            <a:r>
              <a:rPr lang="en-US" altLang="ja-JP" dirty="0"/>
              <a:t>© Presentation Design</a:t>
            </a:r>
            <a:endParaRPr lang="ja-JP" altLang="en-US" dirty="0"/>
          </a:p>
        </p:txBody>
      </p:sp>
      <p:sp>
        <p:nvSpPr>
          <p:cNvPr id="8" name="スライド番号プレースホルダー 7">
            <a:extLst>
              <a:ext uri="{FF2B5EF4-FFF2-40B4-BE49-F238E27FC236}">
                <a16:creationId xmlns:a16="http://schemas.microsoft.com/office/drawing/2014/main" id="{92CC0926-0B0E-4667-8BFE-C5B81525D891}"/>
              </a:ext>
            </a:extLst>
          </p:cNvPr>
          <p:cNvSpPr>
            <a:spLocks noGrp="1"/>
          </p:cNvSpPr>
          <p:nvPr>
            <p:ph type="sldNum" sz="quarter" idx="11"/>
          </p:nvPr>
        </p:nvSpPr>
        <p:spPr>
          <a:xfrm>
            <a:off x="11480274" y="6440400"/>
            <a:ext cx="376366" cy="26573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130265719"/>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ブランク（ベースカラ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3A8F1-A33D-4AE4-BF35-43FC3E45B952}"/>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4AAB6DA2-71E5-43F6-8D48-8532E692469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86DC252-7A3C-4D8B-9523-11BEBD2172EE}"/>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366344173"/>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ブランク（サブカラー｜無彩色）">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2192000" cy="6858000"/>
          </a:xfrm>
          <a:prstGeom prst="rect">
            <a:avLst/>
          </a:prstGeom>
          <a:solidFill>
            <a:schemeClr val="accent6">
              <a:lumMod val="20000"/>
              <a:lumOff val="80000"/>
            </a:schemeClr>
          </a:solidFill>
          <a:ln>
            <a:noFill/>
          </a:ln>
          <a:effectLst/>
        </p:spPr>
        <p:txBody>
          <a:bodyPr lIns="0" tIns="0" rIns="0" bIns="0" anchor="ctr">
            <a:noAutofit/>
          </a:bodyPr>
          <a:lstStyle/>
          <a:p>
            <a:endParaRPr lang="ja-JP" altLang="en-US" sz="1799"/>
          </a:p>
        </p:txBody>
      </p:sp>
      <p:sp>
        <p:nvSpPr>
          <p:cNvPr id="3" name="タイトル 2">
            <a:extLst>
              <a:ext uri="{FF2B5EF4-FFF2-40B4-BE49-F238E27FC236}">
                <a16:creationId xmlns:a16="http://schemas.microsoft.com/office/drawing/2014/main" id="{480A0A7D-BAE1-4625-B950-E4C38A13B2A2}"/>
              </a:ext>
            </a:extLst>
          </p:cNvPr>
          <p:cNvSpPr>
            <a:spLocks noGrp="1"/>
          </p:cNvSpPr>
          <p:nvPr>
            <p:ph type="title"/>
          </p:nvPr>
        </p:nvSpPr>
        <p:spPr/>
        <p:txBody>
          <a:body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EB905AC4-E63C-4FC1-B2BC-9CF537226ACD}"/>
              </a:ext>
            </a:extLst>
          </p:cNvPr>
          <p:cNvSpPr>
            <a:spLocks noGrp="1"/>
          </p:cNvSpPr>
          <p:nvPr>
            <p:ph type="ftr" sz="quarter" idx="10"/>
          </p:nvPr>
        </p:nvSpPr>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D7AB175-7137-495A-BD7F-8CFF85DB2477}"/>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2069049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5360" y="152636"/>
            <a:ext cx="1152128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5" name="フッター プレースホルダー 5">
            <a:extLst>
              <a:ext uri="{FF2B5EF4-FFF2-40B4-BE49-F238E27FC236}">
                <a16:creationId xmlns:a16="http://schemas.microsoft.com/office/drawing/2014/main" id="{2564E175-3A7A-493A-A6EC-98C76D805515}"/>
              </a:ext>
            </a:extLst>
          </p:cNvPr>
          <p:cNvSpPr>
            <a:spLocks noGrp="1"/>
          </p:cNvSpPr>
          <p:nvPr>
            <p:ph type="ftr" sz="quarter" idx="3"/>
          </p:nvPr>
        </p:nvSpPr>
        <p:spPr>
          <a:xfrm>
            <a:off x="876299" y="6592266"/>
            <a:ext cx="10439401"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6" name="スライド番号プレースホルダー 5">
            <a:extLst>
              <a:ext uri="{FF2B5EF4-FFF2-40B4-BE49-F238E27FC236}">
                <a16:creationId xmlns:a16="http://schemas.microsoft.com/office/drawing/2014/main" id="{DE908CF9-FD2A-43E2-9B37-C2D4E0B82639}"/>
              </a:ext>
            </a:extLst>
          </p:cNvPr>
          <p:cNvSpPr>
            <a:spLocks noGrp="1"/>
          </p:cNvSpPr>
          <p:nvPr>
            <p:ph type="sldNum" sz="quarter" idx="4"/>
          </p:nvPr>
        </p:nvSpPr>
        <p:spPr>
          <a:xfrm>
            <a:off x="11532604" y="6592267"/>
            <a:ext cx="455830"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39" r:id="rId1"/>
    <p:sldLayoutId id="2147483730" r:id="rId2"/>
    <p:sldLayoutId id="2147483731" r:id="rId3"/>
    <p:sldLayoutId id="2147483732" r:id="rId4"/>
    <p:sldLayoutId id="2147483745" r:id="rId5"/>
    <p:sldLayoutId id="2147483733" r:id="rId6"/>
    <p:sldLayoutId id="2147483734" r:id="rId7"/>
    <p:sldLayoutId id="2147483735" r:id="rId8"/>
    <p:sldLayoutId id="2147483741" r:id="rId9"/>
    <p:sldLayoutId id="2147483740" r:id="rId10"/>
    <p:sldLayoutId id="2147483736" r:id="rId11"/>
    <p:sldLayoutId id="2147483737" r:id="rId12"/>
    <p:sldLayoutId id="2147483742" r:id="rId13"/>
    <p:sldLayoutId id="2147483744" r:id="rId14"/>
  </p:sldLayoutIdLst>
  <p:hf hdr="0" dt="0"/>
  <p:txStyles>
    <p:titleStyle>
      <a:lvl1pPr algn="l" defTabSz="914126" rtl="0" eaLnBrk="1" latinLnBrk="0" hangingPunct="1">
        <a:lnSpc>
          <a:spcPct val="110000"/>
        </a:lnSpc>
        <a:spcBef>
          <a:spcPct val="0"/>
        </a:spcBef>
        <a:buNone/>
        <a:defRPr kumimoji="1" sz="2399" kern="1200">
          <a:solidFill>
            <a:schemeClr val="tx1"/>
          </a:solidFill>
          <a:latin typeface="+mj-ea"/>
          <a:ea typeface="+mj-ea"/>
          <a:cs typeface="メイリオ" pitchFamily="50" charset="-128"/>
        </a:defRPr>
      </a:lvl1pPr>
    </p:titleStyle>
    <p:bodyStyle>
      <a:lvl1pPr marL="342797" indent="-342797" algn="l" defTabSz="914126"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51" userDrawn="1">
          <p15:clr>
            <a:srgbClr val="F26B43"/>
          </p15:clr>
        </p15:guide>
        <p15:guide id="6" pos="7129" userDrawn="1">
          <p15:clr>
            <a:srgbClr val="F26B43"/>
          </p15:clr>
        </p15:guide>
        <p15:guide id="7" orient="horz" pos="414" userDrawn="1">
          <p15:clr>
            <a:srgbClr val="F26B43"/>
          </p15:clr>
        </p15:guide>
        <p15:guide id="10"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ppt.design4u.jp/term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sv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8.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324C4-D5E5-496A-AB46-B2303C46B315}"/>
              </a:ext>
            </a:extLst>
          </p:cNvPr>
          <p:cNvSpPr>
            <a:spLocks noGrp="1"/>
          </p:cNvSpPr>
          <p:nvPr>
            <p:ph type="ctrTitle"/>
          </p:nvPr>
        </p:nvSpPr>
        <p:spPr>
          <a:xfrm>
            <a:off x="876072" y="2312876"/>
            <a:ext cx="10439856" cy="677108"/>
          </a:xfrm>
        </p:spPr>
        <p:txBody>
          <a:bodyPr/>
          <a:lstStyle/>
          <a:p>
            <a:r>
              <a:rPr kumimoji="1" lang="ja-JP" altLang="en-US" dirty="0"/>
              <a:t>デザイン・テンプレート</a:t>
            </a:r>
          </a:p>
        </p:txBody>
      </p:sp>
      <p:sp>
        <p:nvSpPr>
          <p:cNvPr id="3" name="字幕 2">
            <a:extLst>
              <a:ext uri="{FF2B5EF4-FFF2-40B4-BE49-F238E27FC236}">
                <a16:creationId xmlns:a16="http://schemas.microsoft.com/office/drawing/2014/main" id="{C0CE8004-6E63-45D4-8A07-12E065DF1662}"/>
              </a:ext>
            </a:extLst>
          </p:cNvPr>
          <p:cNvSpPr>
            <a:spLocks noGrp="1"/>
          </p:cNvSpPr>
          <p:nvPr>
            <p:ph type="subTitle" idx="1"/>
          </p:nvPr>
        </p:nvSpPr>
        <p:spPr>
          <a:xfrm>
            <a:off x="876300" y="1844824"/>
            <a:ext cx="10439400" cy="424732"/>
          </a:xfrm>
        </p:spPr>
        <p:txBody>
          <a:bodyPr/>
          <a:lstStyle/>
          <a:p>
            <a:r>
              <a:rPr kumimoji="1" lang="ja-JP" altLang="en-US" dirty="0"/>
              <a:t>パワーポイントの品質と生産性を向上させる</a:t>
            </a:r>
          </a:p>
        </p:txBody>
      </p:sp>
      <p:grpSp>
        <p:nvGrpSpPr>
          <p:cNvPr id="4" name="グループ化 3">
            <a:extLst>
              <a:ext uri="{FF2B5EF4-FFF2-40B4-BE49-F238E27FC236}">
                <a16:creationId xmlns:a16="http://schemas.microsoft.com/office/drawing/2014/main" id="{88D4A997-CC3C-4645-8A4E-900370013E0A}"/>
              </a:ext>
            </a:extLst>
          </p:cNvPr>
          <p:cNvGrpSpPr/>
          <p:nvPr/>
        </p:nvGrpSpPr>
        <p:grpSpPr bwMode="black">
          <a:xfrm>
            <a:off x="3818419" y="4157012"/>
            <a:ext cx="4558336" cy="319715"/>
            <a:chOff x="1630577" y="5391353"/>
            <a:chExt cx="4676339" cy="328077"/>
          </a:xfrm>
          <a:solidFill>
            <a:schemeClr val="tx2"/>
          </a:solidFill>
        </p:grpSpPr>
        <p:grpSp>
          <p:nvGrpSpPr>
            <p:cNvPr id="5" name="グループ化 4">
              <a:extLst>
                <a:ext uri="{FF2B5EF4-FFF2-40B4-BE49-F238E27FC236}">
                  <a16:creationId xmlns:a16="http://schemas.microsoft.com/office/drawing/2014/main" id="{60BE0482-F8EB-412A-8BB1-32319AA5C437}"/>
                </a:ext>
              </a:extLst>
            </p:cNvPr>
            <p:cNvGrpSpPr/>
            <p:nvPr/>
          </p:nvGrpSpPr>
          <p:grpSpPr bwMode="black">
            <a:xfrm>
              <a:off x="1630577" y="5391353"/>
              <a:ext cx="2978809" cy="328077"/>
              <a:chOff x="4389519" y="2142121"/>
              <a:chExt cx="1357020" cy="149458"/>
            </a:xfrm>
            <a:grpFill/>
          </p:grpSpPr>
          <p:sp>
            <p:nvSpPr>
              <p:cNvPr id="13" name="Freeform 136">
                <a:extLst>
                  <a:ext uri="{FF2B5EF4-FFF2-40B4-BE49-F238E27FC236}">
                    <a16:creationId xmlns:a16="http://schemas.microsoft.com/office/drawing/2014/main" id="{A4489D72-C9A1-4476-BB61-4CB9C3D6ED0E}"/>
                  </a:ext>
                </a:extLst>
              </p:cNvPr>
              <p:cNvSpPr>
                <a:spLocks/>
              </p:cNvSpPr>
              <p:nvPr/>
            </p:nvSpPr>
            <p:spPr bwMode="black">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37">
                <a:extLst>
                  <a:ext uri="{FF2B5EF4-FFF2-40B4-BE49-F238E27FC236}">
                    <a16:creationId xmlns:a16="http://schemas.microsoft.com/office/drawing/2014/main" id="{8B92ADE9-CEF0-4F13-A865-EF1FDA307D7A}"/>
                  </a:ext>
                </a:extLst>
              </p:cNvPr>
              <p:cNvSpPr>
                <a:spLocks noEditPoints="1"/>
              </p:cNvSpPr>
              <p:nvPr/>
            </p:nvSpPr>
            <p:spPr bwMode="black">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5" name="Freeform 138">
                <a:extLst>
                  <a:ext uri="{FF2B5EF4-FFF2-40B4-BE49-F238E27FC236}">
                    <a16:creationId xmlns:a16="http://schemas.microsoft.com/office/drawing/2014/main" id="{AFDED753-3E4E-42C8-9E22-28637E674F21}"/>
                  </a:ext>
                </a:extLst>
              </p:cNvPr>
              <p:cNvSpPr>
                <a:spLocks/>
              </p:cNvSpPr>
              <p:nvPr/>
            </p:nvSpPr>
            <p:spPr bwMode="black">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6" name="Freeform 139">
                <a:extLst>
                  <a:ext uri="{FF2B5EF4-FFF2-40B4-BE49-F238E27FC236}">
                    <a16:creationId xmlns:a16="http://schemas.microsoft.com/office/drawing/2014/main" id="{CA77A9B8-27E1-4A5F-A452-7319EEC8487C}"/>
                  </a:ext>
                </a:extLst>
              </p:cNvPr>
              <p:cNvSpPr>
                <a:spLocks/>
              </p:cNvSpPr>
              <p:nvPr/>
            </p:nvSpPr>
            <p:spPr bwMode="black">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40">
                <a:extLst>
                  <a:ext uri="{FF2B5EF4-FFF2-40B4-BE49-F238E27FC236}">
                    <a16:creationId xmlns:a16="http://schemas.microsoft.com/office/drawing/2014/main" id="{68585A93-7305-438F-9AB9-B3D894DA2346}"/>
                  </a:ext>
                </a:extLst>
              </p:cNvPr>
              <p:cNvSpPr>
                <a:spLocks/>
              </p:cNvSpPr>
              <p:nvPr/>
            </p:nvSpPr>
            <p:spPr bwMode="black">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41">
                <a:extLst>
                  <a:ext uri="{FF2B5EF4-FFF2-40B4-BE49-F238E27FC236}">
                    <a16:creationId xmlns:a16="http://schemas.microsoft.com/office/drawing/2014/main" id="{EA9742A4-68D7-485B-8F3B-AAB42CD3B1A3}"/>
                  </a:ext>
                </a:extLst>
              </p:cNvPr>
              <p:cNvSpPr>
                <a:spLocks/>
              </p:cNvSpPr>
              <p:nvPr/>
            </p:nvSpPr>
            <p:spPr bwMode="black">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42">
                <a:extLst>
                  <a:ext uri="{FF2B5EF4-FFF2-40B4-BE49-F238E27FC236}">
                    <a16:creationId xmlns:a16="http://schemas.microsoft.com/office/drawing/2014/main" id="{4F95C221-1A9C-42E2-99E5-F7E75B068FC5}"/>
                  </a:ext>
                </a:extLst>
              </p:cNvPr>
              <p:cNvSpPr>
                <a:spLocks/>
              </p:cNvSpPr>
              <p:nvPr/>
            </p:nvSpPr>
            <p:spPr bwMode="black">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3">
                <a:extLst>
                  <a:ext uri="{FF2B5EF4-FFF2-40B4-BE49-F238E27FC236}">
                    <a16:creationId xmlns:a16="http://schemas.microsoft.com/office/drawing/2014/main" id="{073A1604-557E-4A47-ADA5-ADCD750A622A}"/>
                  </a:ext>
                </a:extLst>
              </p:cNvPr>
              <p:cNvSpPr>
                <a:spLocks noEditPoints="1"/>
              </p:cNvSpPr>
              <p:nvPr/>
            </p:nvSpPr>
            <p:spPr bwMode="black">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4">
                <a:extLst>
                  <a:ext uri="{FF2B5EF4-FFF2-40B4-BE49-F238E27FC236}">
                    <a16:creationId xmlns:a16="http://schemas.microsoft.com/office/drawing/2014/main" id="{123BE36E-6B41-46E0-B644-BC467BDC0D87}"/>
                  </a:ext>
                </a:extLst>
              </p:cNvPr>
              <p:cNvSpPr>
                <a:spLocks/>
              </p:cNvSpPr>
              <p:nvPr/>
            </p:nvSpPr>
            <p:spPr bwMode="black">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5">
                <a:extLst>
                  <a:ext uri="{FF2B5EF4-FFF2-40B4-BE49-F238E27FC236}">
                    <a16:creationId xmlns:a16="http://schemas.microsoft.com/office/drawing/2014/main" id="{E516404B-161E-409C-B8A5-35F2CDEB52F2}"/>
                  </a:ext>
                </a:extLst>
              </p:cNvPr>
              <p:cNvSpPr>
                <a:spLocks/>
              </p:cNvSpPr>
              <p:nvPr/>
            </p:nvSpPr>
            <p:spPr bwMode="black">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6">
                <a:extLst>
                  <a:ext uri="{FF2B5EF4-FFF2-40B4-BE49-F238E27FC236}">
                    <a16:creationId xmlns:a16="http://schemas.microsoft.com/office/drawing/2014/main" id="{FA6FD853-0A57-4050-858C-035564D7C41C}"/>
                  </a:ext>
                </a:extLst>
              </p:cNvPr>
              <p:cNvSpPr>
                <a:spLocks noEditPoints="1"/>
              </p:cNvSpPr>
              <p:nvPr/>
            </p:nvSpPr>
            <p:spPr bwMode="black">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7">
                <a:extLst>
                  <a:ext uri="{FF2B5EF4-FFF2-40B4-BE49-F238E27FC236}">
                    <a16:creationId xmlns:a16="http://schemas.microsoft.com/office/drawing/2014/main" id="{C59A3AC9-8FAD-4B36-A25E-CBE868292E7D}"/>
                  </a:ext>
                </a:extLst>
              </p:cNvPr>
              <p:cNvSpPr>
                <a:spLocks/>
              </p:cNvSpPr>
              <p:nvPr/>
            </p:nvSpPr>
            <p:spPr bwMode="black">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6" name="グループ化 5">
              <a:extLst>
                <a:ext uri="{FF2B5EF4-FFF2-40B4-BE49-F238E27FC236}">
                  <a16:creationId xmlns:a16="http://schemas.microsoft.com/office/drawing/2014/main" id="{532B0966-B474-43DA-9941-C7697E9F8CF6}"/>
                </a:ext>
              </a:extLst>
            </p:cNvPr>
            <p:cNvGrpSpPr/>
            <p:nvPr/>
          </p:nvGrpSpPr>
          <p:grpSpPr bwMode="black">
            <a:xfrm>
              <a:off x="4772119" y="5391353"/>
              <a:ext cx="1534797" cy="328077"/>
              <a:chOff x="4709780" y="2337103"/>
              <a:chExt cx="699189" cy="149458"/>
            </a:xfrm>
            <a:grpFill/>
          </p:grpSpPr>
          <p:sp>
            <p:nvSpPr>
              <p:cNvPr id="7" name="Freeform 148">
                <a:extLst>
                  <a:ext uri="{FF2B5EF4-FFF2-40B4-BE49-F238E27FC236}">
                    <a16:creationId xmlns:a16="http://schemas.microsoft.com/office/drawing/2014/main" id="{F137099E-E823-41A8-9890-E934600F834E}"/>
                  </a:ext>
                </a:extLst>
              </p:cNvPr>
              <p:cNvSpPr>
                <a:spLocks noEditPoints="1"/>
              </p:cNvSpPr>
              <p:nvPr/>
            </p:nvSpPr>
            <p:spPr bwMode="black">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 name="Freeform 149">
                <a:extLst>
                  <a:ext uri="{FF2B5EF4-FFF2-40B4-BE49-F238E27FC236}">
                    <a16:creationId xmlns:a16="http://schemas.microsoft.com/office/drawing/2014/main" id="{34AAA637-0D54-4DCB-9127-94B00F36A887}"/>
                  </a:ext>
                </a:extLst>
              </p:cNvPr>
              <p:cNvSpPr>
                <a:spLocks/>
              </p:cNvSpPr>
              <p:nvPr/>
            </p:nvSpPr>
            <p:spPr bwMode="black">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 name="Freeform 150">
                <a:extLst>
                  <a:ext uri="{FF2B5EF4-FFF2-40B4-BE49-F238E27FC236}">
                    <a16:creationId xmlns:a16="http://schemas.microsoft.com/office/drawing/2014/main" id="{7FDEF5AC-BB7E-4B9B-8674-5815D2689A3D}"/>
                  </a:ext>
                </a:extLst>
              </p:cNvPr>
              <p:cNvSpPr>
                <a:spLocks/>
              </p:cNvSpPr>
              <p:nvPr/>
            </p:nvSpPr>
            <p:spPr bwMode="black">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0" name="Freeform 151">
                <a:extLst>
                  <a:ext uri="{FF2B5EF4-FFF2-40B4-BE49-F238E27FC236}">
                    <a16:creationId xmlns:a16="http://schemas.microsoft.com/office/drawing/2014/main" id="{FD50269F-B741-4FF8-A658-44CB6742FF0A}"/>
                  </a:ext>
                </a:extLst>
              </p:cNvPr>
              <p:cNvSpPr>
                <a:spLocks/>
              </p:cNvSpPr>
              <p:nvPr/>
            </p:nvSpPr>
            <p:spPr bwMode="black">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52">
                <a:extLst>
                  <a:ext uri="{FF2B5EF4-FFF2-40B4-BE49-F238E27FC236}">
                    <a16:creationId xmlns:a16="http://schemas.microsoft.com/office/drawing/2014/main" id="{50FDC0F6-B08E-4A7F-81E3-FC0515A06E23}"/>
                  </a:ext>
                </a:extLst>
              </p:cNvPr>
              <p:cNvSpPr>
                <a:spLocks/>
              </p:cNvSpPr>
              <p:nvPr/>
            </p:nvSpPr>
            <p:spPr bwMode="black">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3">
                <a:extLst>
                  <a:ext uri="{FF2B5EF4-FFF2-40B4-BE49-F238E27FC236}">
                    <a16:creationId xmlns:a16="http://schemas.microsoft.com/office/drawing/2014/main" id="{C79F82EF-7873-4120-96A2-57231F92BBDC}"/>
                  </a:ext>
                </a:extLst>
              </p:cNvPr>
              <p:cNvSpPr>
                <a:spLocks/>
              </p:cNvSpPr>
              <p:nvPr/>
            </p:nvSpPr>
            <p:spPr bwMode="black">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5" name="グループ化 24">
            <a:extLst>
              <a:ext uri="{FF2B5EF4-FFF2-40B4-BE49-F238E27FC236}">
                <a16:creationId xmlns:a16="http://schemas.microsoft.com/office/drawing/2014/main" id="{6E1FDFF9-FEBD-4048-8E1B-23930EB02E55}"/>
              </a:ext>
            </a:extLst>
          </p:cNvPr>
          <p:cNvGrpSpPr/>
          <p:nvPr/>
        </p:nvGrpSpPr>
        <p:grpSpPr>
          <a:xfrm>
            <a:off x="5272533" y="4651989"/>
            <a:ext cx="1650109" cy="145163"/>
            <a:chOff x="4184722" y="4741141"/>
            <a:chExt cx="1455233" cy="128019"/>
          </a:xfrm>
          <a:solidFill>
            <a:schemeClr val="tx2"/>
          </a:solidFill>
        </p:grpSpPr>
        <p:sp>
          <p:nvSpPr>
            <p:cNvPr id="26" name="Freeform 67">
              <a:extLst>
                <a:ext uri="{FF2B5EF4-FFF2-40B4-BE49-F238E27FC236}">
                  <a16:creationId xmlns:a16="http://schemas.microsoft.com/office/drawing/2014/main" id="{985B1F38-E391-440A-B684-7EC052946FA0}"/>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68">
              <a:extLst>
                <a:ext uri="{FF2B5EF4-FFF2-40B4-BE49-F238E27FC236}">
                  <a16:creationId xmlns:a16="http://schemas.microsoft.com/office/drawing/2014/main" id="{024EAB24-0AC1-4672-8506-9F88FB41FC05}"/>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69">
              <a:extLst>
                <a:ext uri="{FF2B5EF4-FFF2-40B4-BE49-F238E27FC236}">
                  <a16:creationId xmlns:a16="http://schemas.microsoft.com/office/drawing/2014/main" id="{D51895A5-C9C1-4D9B-9CE4-AD61BCCD37BC}"/>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70">
              <a:extLst>
                <a:ext uri="{FF2B5EF4-FFF2-40B4-BE49-F238E27FC236}">
                  <a16:creationId xmlns:a16="http://schemas.microsoft.com/office/drawing/2014/main" id="{BA1E09B7-EBFA-4D05-ABDC-B0EA4269500E}"/>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1">
              <a:extLst>
                <a:ext uri="{FF2B5EF4-FFF2-40B4-BE49-F238E27FC236}">
                  <a16:creationId xmlns:a16="http://schemas.microsoft.com/office/drawing/2014/main" id="{8D6779C5-D0D8-474E-ACAB-074CD7335F7F}"/>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72">
              <a:extLst>
                <a:ext uri="{FF2B5EF4-FFF2-40B4-BE49-F238E27FC236}">
                  <a16:creationId xmlns:a16="http://schemas.microsoft.com/office/drawing/2014/main" id="{24C20C69-752D-4D1E-A649-7E8C4BC70E53}"/>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73">
              <a:extLst>
                <a:ext uri="{FF2B5EF4-FFF2-40B4-BE49-F238E27FC236}">
                  <a16:creationId xmlns:a16="http://schemas.microsoft.com/office/drawing/2014/main" id="{DF970D23-DA51-497D-B244-D97F128E69F4}"/>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4">
              <a:extLst>
                <a:ext uri="{FF2B5EF4-FFF2-40B4-BE49-F238E27FC236}">
                  <a16:creationId xmlns:a16="http://schemas.microsoft.com/office/drawing/2014/main" id="{A2EF3A58-307C-49F0-A2D7-1DF29A69D91D}"/>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5">
              <a:extLst>
                <a:ext uri="{FF2B5EF4-FFF2-40B4-BE49-F238E27FC236}">
                  <a16:creationId xmlns:a16="http://schemas.microsoft.com/office/drawing/2014/main" id="{71C6728E-82CB-41E1-A74C-253D820763B9}"/>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6">
              <a:extLst>
                <a:ext uri="{FF2B5EF4-FFF2-40B4-BE49-F238E27FC236}">
                  <a16:creationId xmlns:a16="http://schemas.microsoft.com/office/drawing/2014/main" id="{022C9CC4-A11D-42E8-A12E-3AF5BF915DA8}"/>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7">
              <a:extLst>
                <a:ext uri="{FF2B5EF4-FFF2-40B4-BE49-F238E27FC236}">
                  <a16:creationId xmlns:a16="http://schemas.microsoft.com/office/drawing/2014/main" id="{736BB627-C23D-4B49-AEF4-9D0A23676F8B}"/>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8">
              <a:extLst>
                <a:ext uri="{FF2B5EF4-FFF2-40B4-BE49-F238E27FC236}">
                  <a16:creationId xmlns:a16="http://schemas.microsoft.com/office/drawing/2014/main" id="{12596F8F-8393-478E-8E58-F317A80C16BB}"/>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79">
              <a:extLst>
                <a:ext uri="{FF2B5EF4-FFF2-40B4-BE49-F238E27FC236}">
                  <a16:creationId xmlns:a16="http://schemas.microsoft.com/office/drawing/2014/main" id="{6286EF36-502E-4B15-9559-35062E8621E2}"/>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80">
              <a:extLst>
                <a:ext uri="{FF2B5EF4-FFF2-40B4-BE49-F238E27FC236}">
                  <a16:creationId xmlns:a16="http://schemas.microsoft.com/office/drawing/2014/main" id="{2441458B-0C14-40B4-A184-8F6F83F23148}"/>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81">
              <a:extLst>
                <a:ext uri="{FF2B5EF4-FFF2-40B4-BE49-F238E27FC236}">
                  <a16:creationId xmlns:a16="http://schemas.microsoft.com/office/drawing/2014/main" id="{E949008D-E905-48D6-BB95-C34578B50069}"/>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82">
              <a:extLst>
                <a:ext uri="{FF2B5EF4-FFF2-40B4-BE49-F238E27FC236}">
                  <a16:creationId xmlns:a16="http://schemas.microsoft.com/office/drawing/2014/main" id="{E86C1D78-701A-4D95-B1F3-D58A7EA51F73}"/>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3">
              <a:extLst>
                <a:ext uri="{FF2B5EF4-FFF2-40B4-BE49-F238E27FC236}">
                  <a16:creationId xmlns:a16="http://schemas.microsoft.com/office/drawing/2014/main" id="{D7800DC5-6BAE-4A84-9442-2A3B5F982B18}"/>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84">
              <a:extLst>
                <a:ext uri="{FF2B5EF4-FFF2-40B4-BE49-F238E27FC236}">
                  <a16:creationId xmlns:a16="http://schemas.microsoft.com/office/drawing/2014/main" id="{2D455C4C-00C2-42CB-A32B-503DFC63087F}"/>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5">
              <a:extLst>
                <a:ext uri="{FF2B5EF4-FFF2-40B4-BE49-F238E27FC236}">
                  <a16:creationId xmlns:a16="http://schemas.microsoft.com/office/drawing/2014/main" id="{29A0792F-4ADE-49FD-A6B1-D51EC9AE174B}"/>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86">
              <a:extLst>
                <a:ext uri="{FF2B5EF4-FFF2-40B4-BE49-F238E27FC236}">
                  <a16:creationId xmlns:a16="http://schemas.microsoft.com/office/drawing/2014/main" id="{1AC7D7B5-8AF9-44A7-AF84-F8B0C46A503D}"/>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7">
              <a:extLst>
                <a:ext uri="{FF2B5EF4-FFF2-40B4-BE49-F238E27FC236}">
                  <a16:creationId xmlns:a16="http://schemas.microsoft.com/office/drawing/2014/main" id="{5CD9C7E4-212C-4367-B16B-BFAC6405F31A}"/>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8">
              <a:extLst>
                <a:ext uri="{FF2B5EF4-FFF2-40B4-BE49-F238E27FC236}">
                  <a16:creationId xmlns:a16="http://schemas.microsoft.com/office/drawing/2014/main" id="{1D2D2DCE-8FCC-4BE2-BBBC-5082D48F566C}"/>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0">
              <a:extLst>
                <a:ext uri="{FF2B5EF4-FFF2-40B4-BE49-F238E27FC236}">
                  <a16:creationId xmlns:a16="http://schemas.microsoft.com/office/drawing/2014/main" id="{F1CB7411-EDB9-4382-9D17-707A2A7AE5F1}"/>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9" name="AutoShape 3">
            <a:extLst>
              <a:ext uri="{FF2B5EF4-FFF2-40B4-BE49-F238E27FC236}">
                <a16:creationId xmlns:a16="http://schemas.microsoft.com/office/drawing/2014/main" id="{DB64050B-D080-408B-95C0-7E82AEEDD122}"/>
              </a:ext>
            </a:extLst>
          </p:cNvPr>
          <p:cNvSpPr>
            <a:spLocks noChangeArrowheads="1"/>
          </p:cNvSpPr>
          <p:nvPr/>
        </p:nvSpPr>
        <p:spPr bwMode="auto">
          <a:xfrm>
            <a:off x="875591" y="3104964"/>
            <a:ext cx="10442575" cy="4524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30000"/>
              </a:lnSpc>
              <a:spcAft>
                <a:spcPts val="1200"/>
              </a:spcAft>
            </a:pPr>
            <a:r>
              <a:rPr lang="ja-JP" altLang="en-US" sz="2400" dirty="0"/>
              <a:t>［ デザインルール編｜ワイド画面サイズ ］</a:t>
            </a:r>
            <a:endParaRPr lang="ja-JP" altLang="en-US" sz="24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3335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7943121A-286F-4270-8268-DF74FF173F26}"/>
              </a:ext>
            </a:extLst>
          </p:cNvPr>
          <p:cNvGrpSpPr>
            <a:grpSpLocks noChangeAspect="1"/>
          </p:cNvGrpSpPr>
          <p:nvPr/>
        </p:nvGrpSpPr>
        <p:grpSpPr>
          <a:xfrm>
            <a:off x="1056097" y="5269009"/>
            <a:ext cx="1140694" cy="640800"/>
            <a:chOff x="4548188" y="2530475"/>
            <a:chExt cx="3097212" cy="1739900"/>
          </a:xfrm>
        </p:grpSpPr>
        <p:sp>
          <p:nvSpPr>
            <p:cNvPr id="41" name="AutoShape 30">
              <a:extLst>
                <a:ext uri="{FF2B5EF4-FFF2-40B4-BE49-F238E27FC236}">
                  <a16:creationId xmlns:a16="http://schemas.microsoft.com/office/drawing/2014/main" id="{EBAC5313-447D-43D4-AAC6-9C0151414B9F}"/>
                </a:ext>
              </a:extLst>
            </p:cNvPr>
            <p:cNvSpPr>
              <a:spLocks noChangeAspect="1" noChangeArrowheads="1" noTextEdit="1"/>
            </p:cNvSpPr>
            <p:nvPr/>
          </p:nvSpPr>
          <p:spPr bwMode="auto">
            <a:xfrm>
              <a:off x="4548188" y="25304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2">
              <a:extLst>
                <a:ext uri="{FF2B5EF4-FFF2-40B4-BE49-F238E27FC236}">
                  <a16:creationId xmlns:a16="http://schemas.microsoft.com/office/drawing/2014/main" id="{ED63C8D5-9D9A-4197-9D89-C3CAF2C5E9A8}"/>
                </a:ext>
              </a:extLst>
            </p:cNvPr>
            <p:cNvSpPr>
              <a:spLocks noChangeArrowheads="1"/>
            </p:cNvSpPr>
            <p:nvPr/>
          </p:nvSpPr>
          <p:spPr bwMode="auto">
            <a:xfrm>
              <a:off x="4548188" y="2530475"/>
              <a:ext cx="3097212"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43" name="Rectangle 33">
              <a:extLst>
                <a:ext uri="{FF2B5EF4-FFF2-40B4-BE49-F238E27FC236}">
                  <a16:creationId xmlns:a16="http://schemas.microsoft.com/office/drawing/2014/main" id="{457C6640-8212-487D-B95F-D12EE3926838}"/>
                </a:ext>
              </a:extLst>
            </p:cNvPr>
            <p:cNvSpPr>
              <a:spLocks noChangeArrowheads="1"/>
            </p:cNvSpPr>
            <p:nvPr/>
          </p:nvSpPr>
          <p:spPr bwMode="auto">
            <a:xfrm>
              <a:off x="6188075"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4">
              <a:extLst>
                <a:ext uri="{FF2B5EF4-FFF2-40B4-BE49-F238E27FC236}">
                  <a16:creationId xmlns:a16="http://schemas.microsoft.com/office/drawing/2014/main" id="{D22807AA-BB62-473F-AFCC-6B2C5E70B95E}"/>
                </a:ext>
              </a:extLst>
            </p:cNvPr>
            <p:cNvSpPr>
              <a:spLocks/>
            </p:cNvSpPr>
            <p:nvPr/>
          </p:nvSpPr>
          <p:spPr bwMode="auto">
            <a:xfrm>
              <a:off x="6634163" y="3163888"/>
              <a:ext cx="358775" cy="484188"/>
            </a:xfrm>
            <a:custGeom>
              <a:avLst/>
              <a:gdLst>
                <a:gd name="T0" fmla="*/ 0 w 451"/>
                <a:gd name="T1" fmla="*/ 610 h 610"/>
                <a:gd name="T2" fmla="*/ 0 w 451"/>
                <a:gd name="T3" fmla="*/ 515 h 610"/>
                <a:gd name="T4" fmla="*/ 78 w 451"/>
                <a:gd name="T5" fmla="*/ 454 h 610"/>
                <a:gd name="T6" fmla="*/ 143 w 451"/>
                <a:gd name="T7" fmla="*/ 400 h 610"/>
                <a:gd name="T8" fmla="*/ 194 w 451"/>
                <a:gd name="T9" fmla="*/ 354 h 610"/>
                <a:gd name="T10" fmla="*/ 230 w 451"/>
                <a:gd name="T11" fmla="*/ 314 h 610"/>
                <a:gd name="T12" fmla="*/ 244 w 451"/>
                <a:gd name="T13" fmla="*/ 297 h 610"/>
                <a:gd name="T14" fmla="*/ 266 w 451"/>
                <a:gd name="T15" fmla="*/ 263 h 610"/>
                <a:gd name="T16" fmla="*/ 280 w 451"/>
                <a:gd name="T17" fmla="*/ 232 h 610"/>
                <a:gd name="T18" fmla="*/ 288 w 451"/>
                <a:gd name="T19" fmla="*/ 204 h 610"/>
                <a:gd name="T20" fmla="*/ 289 w 451"/>
                <a:gd name="T21" fmla="*/ 189 h 610"/>
                <a:gd name="T22" fmla="*/ 287 w 451"/>
                <a:gd name="T23" fmla="*/ 169 h 610"/>
                <a:gd name="T24" fmla="*/ 282 w 451"/>
                <a:gd name="T25" fmla="*/ 151 h 610"/>
                <a:gd name="T26" fmla="*/ 273 w 451"/>
                <a:gd name="T27" fmla="*/ 135 h 610"/>
                <a:gd name="T28" fmla="*/ 261 w 451"/>
                <a:gd name="T29" fmla="*/ 121 h 610"/>
                <a:gd name="T30" fmla="*/ 253 w 451"/>
                <a:gd name="T31" fmla="*/ 116 h 610"/>
                <a:gd name="T32" fmla="*/ 237 w 451"/>
                <a:gd name="T33" fmla="*/ 107 h 610"/>
                <a:gd name="T34" fmla="*/ 217 w 451"/>
                <a:gd name="T35" fmla="*/ 101 h 610"/>
                <a:gd name="T36" fmla="*/ 195 w 451"/>
                <a:gd name="T37" fmla="*/ 98 h 610"/>
                <a:gd name="T38" fmla="*/ 183 w 451"/>
                <a:gd name="T39" fmla="*/ 98 h 610"/>
                <a:gd name="T40" fmla="*/ 144 w 451"/>
                <a:gd name="T41" fmla="*/ 101 h 610"/>
                <a:gd name="T42" fmla="*/ 105 w 451"/>
                <a:gd name="T43" fmla="*/ 111 h 610"/>
                <a:gd name="T44" fmla="*/ 66 w 451"/>
                <a:gd name="T45" fmla="*/ 128 h 610"/>
                <a:gd name="T46" fmla="*/ 25 w 451"/>
                <a:gd name="T47" fmla="*/ 151 h 610"/>
                <a:gd name="T48" fmla="*/ 15 w 451"/>
                <a:gd name="T49" fmla="*/ 37 h 610"/>
                <a:gd name="T50" fmla="*/ 39 w 451"/>
                <a:gd name="T51" fmla="*/ 28 h 610"/>
                <a:gd name="T52" fmla="*/ 88 w 451"/>
                <a:gd name="T53" fmla="*/ 15 h 610"/>
                <a:gd name="T54" fmla="*/ 135 w 451"/>
                <a:gd name="T55" fmla="*/ 5 h 610"/>
                <a:gd name="T56" fmla="*/ 181 w 451"/>
                <a:gd name="T57" fmla="*/ 1 h 610"/>
                <a:gd name="T58" fmla="*/ 203 w 451"/>
                <a:gd name="T59" fmla="*/ 0 h 610"/>
                <a:gd name="T60" fmla="*/ 253 w 451"/>
                <a:gd name="T61" fmla="*/ 3 h 610"/>
                <a:gd name="T62" fmla="*/ 298 w 451"/>
                <a:gd name="T63" fmla="*/ 11 h 610"/>
                <a:gd name="T64" fmla="*/ 335 w 451"/>
                <a:gd name="T65" fmla="*/ 26 h 610"/>
                <a:gd name="T66" fmla="*/ 367 w 451"/>
                <a:gd name="T67" fmla="*/ 46 h 610"/>
                <a:gd name="T68" fmla="*/ 380 w 451"/>
                <a:gd name="T69" fmla="*/ 59 h 610"/>
                <a:gd name="T70" fmla="*/ 401 w 451"/>
                <a:gd name="T71" fmla="*/ 86 h 610"/>
                <a:gd name="T72" fmla="*/ 416 w 451"/>
                <a:gd name="T73" fmla="*/ 118 h 610"/>
                <a:gd name="T74" fmla="*/ 424 w 451"/>
                <a:gd name="T75" fmla="*/ 155 h 610"/>
                <a:gd name="T76" fmla="*/ 424 w 451"/>
                <a:gd name="T77" fmla="*/ 175 h 610"/>
                <a:gd name="T78" fmla="*/ 421 w 451"/>
                <a:gd name="T79" fmla="*/ 208 h 610"/>
                <a:gd name="T80" fmla="*/ 412 w 451"/>
                <a:gd name="T81" fmla="*/ 241 h 610"/>
                <a:gd name="T82" fmla="*/ 398 w 451"/>
                <a:gd name="T83" fmla="*/ 276 h 610"/>
                <a:gd name="T84" fmla="*/ 378 w 451"/>
                <a:gd name="T85" fmla="*/ 311 h 610"/>
                <a:gd name="T86" fmla="*/ 364 w 451"/>
                <a:gd name="T87" fmla="*/ 330 h 610"/>
                <a:gd name="T88" fmla="*/ 325 w 451"/>
                <a:gd name="T89" fmla="*/ 373 h 610"/>
                <a:gd name="T90" fmla="*/ 271 w 451"/>
                <a:gd name="T91" fmla="*/ 424 h 610"/>
                <a:gd name="T92" fmla="*/ 201 w 451"/>
                <a:gd name="T93" fmla="*/ 482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1" y="484"/>
                  </a:lnTo>
                  <a:lnTo>
                    <a:pt x="78" y="454"/>
                  </a:lnTo>
                  <a:lnTo>
                    <a:pt x="113" y="426"/>
                  </a:lnTo>
                  <a:lnTo>
                    <a:pt x="143" y="400"/>
                  </a:lnTo>
                  <a:lnTo>
                    <a:pt x="170" y="376"/>
                  </a:lnTo>
                  <a:lnTo>
                    <a:pt x="194" y="354"/>
                  </a:lnTo>
                  <a:lnTo>
                    <a:pt x="213" y="334"/>
                  </a:lnTo>
                  <a:lnTo>
                    <a:pt x="230" y="314"/>
                  </a:lnTo>
                  <a:lnTo>
                    <a:pt x="230" y="314"/>
                  </a:lnTo>
                  <a:lnTo>
                    <a:pt x="244" y="297"/>
                  </a:lnTo>
                  <a:lnTo>
                    <a:pt x="256" y="281"/>
                  </a:lnTo>
                  <a:lnTo>
                    <a:pt x="266" y="263"/>
                  </a:lnTo>
                  <a:lnTo>
                    <a:pt x="274" y="248"/>
                  </a:lnTo>
                  <a:lnTo>
                    <a:pt x="280" y="232"/>
                  </a:lnTo>
                  <a:lnTo>
                    <a:pt x="285" y="218"/>
                  </a:lnTo>
                  <a:lnTo>
                    <a:pt x="288" y="204"/>
                  </a:lnTo>
                  <a:lnTo>
                    <a:pt x="289" y="189"/>
                  </a:lnTo>
                  <a:lnTo>
                    <a:pt x="289" y="189"/>
                  </a:lnTo>
                  <a:lnTo>
                    <a:pt x="288" y="178"/>
                  </a:lnTo>
                  <a:lnTo>
                    <a:pt x="287" y="169"/>
                  </a:lnTo>
                  <a:lnTo>
                    <a:pt x="285" y="159"/>
                  </a:lnTo>
                  <a:lnTo>
                    <a:pt x="282" y="151"/>
                  </a:lnTo>
                  <a:lnTo>
                    <a:pt x="278" y="143"/>
                  </a:lnTo>
                  <a:lnTo>
                    <a:pt x="273" y="135"/>
                  </a:lnTo>
                  <a:lnTo>
                    <a:pt x="267" y="128"/>
                  </a:lnTo>
                  <a:lnTo>
                    <a:pt x="261" y="121"/>
                  </a:lnTo>
                  <a:lnTo>
                    <a:pt x="261" y="121"/>
                  </a:lnTo>
                  <a:lnTo>
                    <a:pt x="253" y="116"/>
                  </a:lnTo>
                  <a:lnTo>
                    <a:pt x="245" y="111"/>
                  </a:lnTo>
                  <a:lnTo>
                    <a:pt x="237" y="107"/>
                  </a:lnTo>
                  <a:lnTo>
                    <a:pt x="227" y="103"/>
                  </a:lnTo>
                  <a:lnTo>
                    <a:pt x="217" y="101"/>
                  </a:lnTo>
                  <a:lnTo>
                    <a:pt x="206" y="99"/>
                  </a:lnTo>
                  <a:lnTo>
                    <a:pt x="195" y="98"/>
                  </a:lnTo>
                  <a:lnTo>
                    <a:pt x="183" y="98"/>
                  </a:lnTo>
                  <a:lnTo>
                    <a:pt x="183" y="98"/>
                  </a:lnTo>
                  <a:lnTo>
                    <a:pt x="163" y="98"/>
                  </a:lnTo>
                  <a:lnTo>
                    <a:pt x="144" y="101"/>
                  </a:lnTo>
                  <a:lnTo>
                    <a:pt x="125" y="105"/>
                  </a:lnTo>
                  <a:lnTo>
                    <a:pt x="105" y="111"/>
                  </a:lnTo>
                  <a:lnTo>
                    <a:pt x="86" y="118"/>
                  </a:lnTo>
                  <a:lnTo>
                    <a:pt x="66" y="128"/>
                  </a:lnTo>
                  <a:lnTo>
                    <a:pt x="45" y="139"/>
                  </a:lnTo>
                  <a:lnTo>
                    <a:pt x="25" y="151"/>
                  </a:lnTo>
                  <a:lnTo>
                    <a:pt x="15" y="151"/>
                  </a:lnTo>
                  <a:lnTo>
                    <a:pt x="15" y="37"/>
                  </a:lnTo>
                  <a:lnTo>
                    <a:pt x="15" y="37"/>
                  </a:lnTo>
                  <a:lnTo>
                    <a:pt x="39" y="28"/>
                  </a:lnTo>
                  <a:lnTo>
                    <a:pt x="64" y="21"/>
                  </a:lnTo>
                  <a:lnTo>
                    <a:pt x="88" y="15"/>
                  </a:lnTo>
                  <a:lnTo>
                    <a:pt x="112" y="9"/>
                  </a:lnTo>
                  <a:lnTo>
                    <a:pt x="135" y="5"/>
                  </a:lnTo>
                  <a:lnTo>
                    <a:pt x="158" y="2"/>
                  </a:lnTo>
                  <a:lnTo>
                    <a:pt x="181" y="1"/>
                  </a:lnTo>
                  <a:lnTo>
                    <a:pt x="203" y="0"/>
                  </a:lnTo>
                  <a:lnTo>
                    <a:pt x="203" y="0"/>
                  </a:lnTo>
                  <a:lnTo>
                    <a:pt x="229" y="1"/>
                  </a:lnTo>
                  <a:lnTo>
                    <a:pt x="253" y="3"/>
                  </a:lnTo>
                  <a:lnTo>
                    <a:pt x="276" y="6"/>
                  </a:lnTo>
                  <a:lnTo>
                    <a:pt x="298" y="11"/>
                  </a:lnTo>
                  <a:lnTo>
                    <a:pt x="317" y="18"/>
                  </a:lnTo>
                  <a:lnTo>
                    <a:pt x="335" y="26"/>
                  </a:lnTo>
                  <a:lnTo>
                    <a:pt x="351" y="35"/>
                  </a:lnTo>
                  <a:lnTo>
                    <a:pt x="367" y="46"/>
                  </a:lnTo>
                  <a:lnTo>
                    <a:pt x="367" y="46"/>
                  </a:lnTo>
                  <a:lnTo>
                    <a:pt x="380" y="59"/>
                  </a:lnTo>
                  <a:lnTo>
                    <a:pt x="392" y="72"/>
                  </a:lnTo>
                  <a:lnTo>
                    <a:pt x="401" y="86"/>
                  </a:lnTo>
                  <a:lnTo>
                    <a:pt x="409" y="101"/>
                  </a:lnTo>
                  <a:lnTo>
                    <a:pt x="416" y="118"/>
                  </a:lnTo>
                  <a:lnTo>
                    <a:pt x="420" y="136"/>
                  </a:lnTo>
                  <a:lnTo>
                    <a:pt x="424" y="155"/>
                  </a:lnTo>
                  <a:lnTo>
                    <a:pt x="424" y="175"/>
                  </a:lnTo>
                  <a:lnTo>
                    <a:pt x="424" y="175"/>
                  </a:lnTo>
                  <a:lnTo>
                    <a:pt x="424" y="191"/>
                  </a:lnTo>
                  <a:lnTo>
                    <a:pt x="421" y="208"/>
                  </a:lnTo>
                  <a:lnTo>
                    <a:pt x="417" y="225"/>
                  </a:lnTo>
                  <a:lnTo>
                    <a:pt x="412" y="241"/>
                  </a:lnTo>
                  <a:lnTo>
                    <a:pt x="406" y="258"/>
                  </a:lnTo>
                  <a:lnTo>
                    <a:pt x="398" y="276"/>
                  </a:lnTo>
                  <a:lnTo>
                    <a:pt x="388" y="293"/>
                  </a:lnTo>
                  <a:lnTo>
                    <a:pt x="378" y="311"/>
                  </a:lnTo>
                  <a:lnTo>
                    <a:pt x="378" y="311"/>
                  </a:lnTo>
                  <a:lnTo>
                    <a:pt x="364" y="330"/>
                  </a:lnTo>
                  <a:lnTo>
                    <a:pt x="346" y="351"/>
                  </a:lnTo>
                  <a:lnTo>
                    <a:pt x="325" y="373"/>
                  </a:lnTo>
                  <a:lnTo>
                    <a:pt x="300" y="397"/>
                  </a:lnTo>
                  <a:lnTo>
                    <a:pt x="271" y="424"/>
                  </a:lnTo>
                  <a:lnTo>
                    <a:pt x="238" y="451"/>
                  </a:lnTo>
                  <a:lnTo>
                    <a:pt x="201" y="482"/>
                  </a:lnTo>
                  <a:lnTo>
                    <a:pt x="160"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Rectangle 35">
              <a:extLst>
                <a:ext uri="{FF2B5EF4-FFF2-40B4-BE49-F238E27FC236}">
                  <a16:creationId xmlns:a16="http://schemas.microsoft.com/office/drawing/2014/main" id="{D70E176D-CE8A-4092-980B-5C0CAE3EDB5E}"/>
                </a:ext>
              </a:extLst>
            </p:cNvPr>
            <p:cNvSpPr>
              <a:spLocks noChangeArrowheads="1"/>
            </p:cNvSpPr>
            <p:nvPr/>
          </p:nvSpPr>
          <p:spPr bwMode="auto">
            <a:xfrm>
              <a:off x="4770438"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a:extLst>
                <a:ext uri="{FF2B5EF4-FFF2-40B4-BE49-F238E27FC236}">
                  <a16:creationId xmlns:a16="http://schemas.microsoft.com/office/drawing/2014/main" id="{A713949B-C81F-41B6-B224-244A2CAD92C6}"/>
                </a:ext>
              </a:extLst>
            </p:cNvPr>
            <p:cNvSpPr>
              <a:spLocks/>
            </p:cNvSpPr>
            <p:nvPr/>
          </p:nvSpPr>
          <p:spPr bwMode="auto">
            <a:xfrm>
              <a:off x="5249863" y="3171825"/>
              <a:ext cx="301625" cy="476250"/>
            </a:xfrm>
            <a:custGeom>
              <a:avLst/>
              <a:gdLst>
                <a:gd name="T0" fmla="*/ 380 w 380"/>
                <a:gd name="T1" fmla="*/ 599 h 599"/>
                <a:gd name="T2" fmla="*/ 0 w 380"/>
                <a:gd name="T3" fmla="*/ 599 h 599"/>
                <a:gd name="T4" fmla="*/ 0 w 380"/>
                <a:gd name="T5" fmla="*/ 511 h 599"/>
                <a:gd name="T6" fmla="*/ 128 w 380"/>
                <a:gd name="T7" fmla="*/ 511 h 599"/>
                <a:gd name="T8" fmla="*/ 128 w 380"/>
                <a:gd name="T9" fmla="*/ 165 h 599"/>
                <a:gd name="T10" fmla="*/ 0 w 380"/>
                <a:gd name="T11" fmla="*/ 165 h 599"/>
                <a:gd name="T12" fmla="*/ 0 w 380"/>
                <a:gd name="T13" fmla="*/ 85 h 599"/>
                <a:gd name="T14" fmla="*/ 0 w 380"/>
                <a:gd name="T15" fmla="*/ 85 h 599"/>
                <a:gd name="T16" fmla="*/ 18 w 380"/>
                <a:gd name="T17" fmla="*/ 85 h 599"/>
                <a:gd name="T18" fmla="*/ 35 w 380"/>
                <a:gd name="T19" fmla="*/ 83 h 599"/>
                <a:gd name="T20" fmla="*/ 51 w 380"/>
                <a:gd name="T21" fmla="*/ 82 h 599"/>
                <a:gd name="T22" fmla="*/ 65 w 380"/>
                <a:gd name="T23" fmla="*/ 79 h 599"/>
                <a:gd name="T24" fmla="*/ 77 w 380"/>
                <a:gd name="T25" fmla="*/ 76 h 599"/>
                <a:gd name="T26" fmla="*/ 88 w 380"/>
                <a:gd name="T27" fmla="*/ 73 h 599"/>
                <a:gd name="T28" fmla="*/ 99 w 380"/>
                <a:gd name="T29" fmla="*/ 69 h 599"/>
                <a:gd name="T30" fmla="*/ 108 w 380"/>
                <a:gd name="T31" fmla="*/ 64 h 599"/>
                <a:gd name="T32" fmla="*/ 108 w 380"/>
                <a:gd name="T33" fmla="*/ 64 h 599"/>
                <a:gd name="T34" fmla="*/ 115 w 380"/>
                <a:gd name="T35" fmla="*/ 59 h 599"/>
                <a:gd name="T36" fmla="*/ 122 w 380"/>
                <a:gd name="T37" fmla="*/ 53 h 599"/>
                <a:gd name="T38" fmla="*/ 127 w 380"/>
                <a:gd name="T39" fmla="*/ 45 h 599"/>
                <a:gd name="T40" fmla="*/ 132 w 380"/>
                <a:gd name="T41" fmla="*/ 37 h 599"/>
                <a:gd name="T42" fmla="*/ 136 w 380"/>
                <a:gd name="T43" fmla="*/ 29 h 599"/>
                <a:gd name="T44" fmla="*/ 140 w 380"/>
                <a:gd name="T45" fmla="*/ 20 h 599"/>
                <a:gd name="T46" fmla="*/ 142 w 380"/>
                <a:gd name="T47" fmla="*/ 10 h 599"/>
                <a:gd name="T48" fmla="*/ 144 w 380"/>
                <a:gd name="T49" fmla="*/ 0 h 599"/>
                <a:gd name="T50" fmla="*/ 255 w 380"/>
                <a:gd name="T51" fmla="*/ 0 h 599"/>
                <a:gd name="T52" fmla="*/ 255 w 380"/>
                <a:gd name="T53" fmla="*/ 511 h 599"/>
                <a:gd name="T54" fmla="*/ 380 w 380"/>
                <a:gd name="T55" fmla="*/ 511 h 599"/>
                <a:gd name="T56" fmla="*/ 380 w 380"/>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599">
                  <a:moveTo>
                    <a:pt x="380"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8" y="73"/>
                  </a:lnTo>
                  <a:lnTo>
                    <a:pt x="99" y="69"/>
                  </a:lnTo>
                  <a:lnTo>
                    <a:pt x="108" y="64"/>
                  </a:lnTo>
                  <a:lnTo>
                    <a:pt x="108" y="64"/>
                  </a:lnTo>
                  <a:lnTo>
                    <a:pt x="115" y="59"/>
                  </a:lnTo>
                  <a:lnTo>
                    <a:pt x="122" y="53"/>
                  </a:lnTo>
                  <a:lnTo>
                    <a:pt x="127" y="45"/>
                  </a:lnTo>
                  <a:lnTo>
                    <a:pt x="132" y="37"/>
                  </a:lnTo>
                  <a:lnTo>
                    <a:pt x="136" y="29"/>
                  </a:lnTo>
                  <a:lnTo>
                    <a:pt x="140" y="20"/>
                  </a:lnTo>
                  <a:lnTo>
                    <a:pt x="142" y="10"/>
                  </a:lnTo>
                  <a:lnTo>
                    <a:pt x="144" y="0"/>
                  </a:lnTo>
                  <a:lnTo>
                    <a:pt x="255" y="0"/>
                  </a:lnTo>
                  <a:lnTo>
                    <a:pt x="255" y="511"/>
                  </a:lnTo>
                  <a:lnTo>
                    <a:pt x="380" y="511"/>
                  </a:lnTo>
                  <a:lnTo>
                    <a:pt x="380"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a:extLst>
                <a:ext uri="{FF2B5EF4-FFF2-40B4-BE49-F238E27FC236}">
                  <a16:creationId xmlns:a16="http://schemas.microsoft.com/office/drawing/2014/main" id="{1DECCAC4-6095-45EA-84B1-F13F0FB6D300}"/>
                </a:ext>
              </a:extLst>
            </p:cNvPr>
            <p:cNvSpPr>
              <a:spLocks noEditPoints="1"/>
            </p:cNvSpPr>
            <p:nvPr/>
          </p:nvSpPr>
          <p:spPr bwMode="auto">
            <a:xfrm>
              <a:off x="5938838" y="42227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a:extLst>
                <a:ext uri="{FF2B5EF4-FFF2-40B4-BE49-F238E27FC236}">
                  <a16:creationId xmlns:a16="http://schemas.microsoft.com/office/drawing/2014/main" id="{63F12C4F-1082-4D1D-BC02-1449D2039F98}"/>
                </a:ext>
              </a:extLst>
            </p:cNvPr>
            <p:cNvSpPr>
              <a:spLocks noEditPoints="1"/>
            </p:cNvSpPr>
            <p:nvPr/>
          </p:nvSpPr>
          <p:spPr bwMode="auto">
            <a:xfrm>
              <a:off x="5976938" y="42227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a:extLst>
                <a:ext uri="{FF2B5EF4-FFF2-40B4-BE49-F238E27FC236}">
                  <a16:creationId xmlns:a16="http://schemas.microsoft.com/office/drawing/2014/main" id="{E1075E4D-C353-42C0-9D73-782E08954BA0}"/>
                </a:ext>
              </a:extLst>
            </p:cNvPr>
            <p:cNvSpPr>
              <a:spLocks/>
            </p:cNvSpPr>
            <p:nvPr/>
          </p:nvSpPr>
          <p:spPr bwMode="auto">
            <a:xfrm>
              <a:off x="5994400" y="42291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0">
              <a:extLst>
                <a:ext uri="{FF2B5EF4-FFF2-40B4-BE49-F238E27FC236}">
                  <a16:creationId xmlns:a16="http://schemas.microsoft.com/office/drawing/2014/main" id="{DD0D4B8A-6CA7-4DEC-9CA0-545E6741538B}"/>
                </a:ext>
              </a:extLst>
            </p:cNvPr>
            <p:cNvSpPr>
              <a:spLocks noEditPoints="1"/>
            </p:cNvSpPr>
            <p:nvPr/>
          </p:nvSpPr>
          <p:spPr bwMode="auto">
            <a:xfrm>
              <a:off x="6005513" y="42275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1">
              <a:extLst>
                <a:ext uri="{FF2B5EF4-FFF2-40B4-BE49-F238E27FC236}">
                  <a16:creationId xmlns:a16="http://schemas.microsoft.com/office/drawing/2014/main" id="{9055FB56-95A3-4DF7-B1A2-615794792F93}"/>
                </a:ext>
              </a:extLst>
            </p:cNvPr>
            <p:cNvSpPr>
              <a:spLocks/>
            </p:cNvSpPr>
            <p:nvPr/>
          </p:nvSpPr>
          <p:spPr bwMode="auto">
            <a:xfrm>
              <a:off x="6022975"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2">
              <a:extLst>
                <a:ext uri="{FF2B5EF4-FFF2-40B4-BE49-F238E27FC236}">
                  <a16:creationId xmlns:a16="http://schemas.microsoft.com/office/drawing/2014/main" id="{D9885916-5370-41F0-A00D-A7CB4B912C9F}"/>
                </a:ext>
              </a:extLst>
            </p:cNvPr>
            <p:cNvSpPr>
              <a:spLocks noEditPoints="1"/>
            </p:cNvSpPr>
            <p:nvPr/>
          </p:nvSpPr>
          <p:spPr bwMode="auto">
            <a:xfrm>
              <a:off x="6035675" y="42275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43">
              <a:extLst>
                <a:ext uri="{FF2B5EF4-FFF2-40B4-BE49-F238E27FC236}">
                  <a16:creationId xmlns:a16="http://schemas.microsoft.com/office/drawing/2014/main" id="{F7905EB3-EE22-4DB6-8A18-2B95FE1952D5}"/>
                </a:ext>
              </a:extLst>
            </p:cNvPr>
            <p:cNvSpPr>
              <a:spLocks/>
            </p:cNvSpPr>
            <p:nvPr/>
          </p:nvSpPr>
          <p:spPr bwMode="auto">
            <a:xfrm>
              <a:off x="6054725" y="42275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4">
              <a:extLst>
                <a:ext uri="{FF2B5EF4-FFF2-40B4-BE49-F238E27FC236}">
                  <a16:creationId xmlns:a16="http://schemas.microsoft.com/office/drawing/2014/main" id="{A7688966-D0A4-4AD4-8EDB-47ED301D1F8C}"/>
                </a:ext>
              </a:extLst>
            </p:cNvPr>
            <p:cNvSpPr>
              <a:spLocks/>
            </p:cNvSpPr>
            <p:nvPr/>
          </p:nvSpPr>
          <p:spPr bwMode="auto">
            <a:xfrm>
              <a:off x="6070600" y="42243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5">
              <a:extLst>
                <a:ext uri="{FF2B5EF4-FFF2-40B4-BE49-F238E27FC236}">
                  <a16:creationId xmlns:a16="http://schemas.microsoft.com/office/drawing/2014/main" id="{C9059336-F3B2-4E45-B5EC-CB071EA26C0C}"/>
                </a:ext>
              </a:extLst>
            </p:cNvPr>
            <p:cNvSpPr>
              <a:spLocks noEditPoints="1"/>
            </p:cNvSpPr>
            <p:nvPr/>
          </p:nvSpPr>
          <p:spPr bwMode="auto">
            <a:xfrm>
              <a:off x="6081713"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6">
              <a:extLst>
                <a:ext uri="{FF2B5EF4-FFF2-40B4-BE49-F238E27FC236}">
                  <a16:creationId xmlns:a16="http://schemas.microsoft.com/office/drawing/2014/main" id="{90384692-9079-4E4C-A411-2C88B634851E}"/>
                </a:ext>
              </a:extLst>
            </p:cNvPr>
            <p:cNvSpPr>
              <a:spLocks/>
            </p:cNvSpPr>
            <p:nvPr/>
          </p:nvSpPr>
          <p:spPr bwMode="auto">
            <a:xfrm>
              <a:off x="6099175"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7">
              <a:extLst>
                <a:ext uri="{FF2B5EF4-FFF2-40B4-BE49-F238E27FC236}">
                  <a16:creationId xmlns:a16="http://schemas.microsoft.com/office/drawing/2014/main" id="{D73D249C-6D46-403B-9A25-324B0331B14B}"/>
                </a:ext>
              </a:extLst>
            </p:cNvPr>
            <p:cNvSpPr>
              <a:spLocks noEditPoints="1"/>
            </p:cNvSpPr>
            <p:nvPr/>
          </p:nvSpPr>
          <p:spPr bwMode="auto">
            <a:xfrm>
              <a:off x="6110288"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8">
              <a:extLst>
                <a:ext uri="{FF2B5EF4-FFF2-40B4-BE49-F238E27FC236}">
                  <a16:creationId xmlns:a16="http://schemas.microsoft.com/office/drawing/2014/main" id="{2E095A99-8318-4F75-A8AF-ACDF22BC67A6}"/>
                </a:ext>
              </a:extLst>
            </p:cNvPr>
            <p:cNvSpPr>
              <a:spLocks noEditPoints="1"/>
            </p:cNvSpPr>
            <p:nvPr/>
          </p:nvSpPr>
          <p:spPr bwMode="auto">
            <a:xfrm>
              <a:off x="6116638" y="42275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49">
              <a:extLst>
                <a:ext uri="{FF2B5EF4-FFF2-40B4-BE49-F238E27FC236}">
                  <a16:creationId xmlns:a16="http://schemas.microsoft.com/office/drawing/2014/main" id="{2756556C-4E88-4C55-B0BA-1DBA5D463F72}"/>
                </a:ext>
              </a:extLst>
            </p:cNvPr>
            <p:cNvSpPr>
              <a:spLocks/>
            </p:cNvSpPr>
            <p:nvPr/>
          </p:nvSpPr>
          <p:spPr bwMode="auto">
            <a:xfrm>
              <a:off x="6135688" y="42275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0">
              <a:extLst>
                <a:ext uri="{FF2B5EF4-FFF2-40B4-BE49-F238E27FC236}">
                  <a16:creationId xmlns:a16="http://schemas.microsoft.com/office/drawing/2014/main" id="{B3D3FBF0-4390-4B73-B07C-E4DC2EB60077}"/>
                </a:ext>
              </a:extLst>
            </p:cNvPr>
            <p:cNvSpPr>
              <a:spLocks noEditPoints="1"/>
            </p:cNvSpPr>
            <p:nvPr/>
          </p:nvSpPr>
          <p:spPr bwMode="auto">
            <a:xfrm>
              <a:off x="6164263" y="42227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1">
              <a:extLst>
                <a:ext uri="{FF2B5EF4-FFF2-40B4-BE49-F238E27FC236}">
                  <a16:creationId xmlns:a16="http://schemas.microsoft.com/office/drawing/2014/main" id="{3F9312F4-366B-43BC-B4A4-CAE42F04ACFD}"/>
                </a:ext>
              </a:extLst>
            </p:cNvPr>
            <p:cNvSpPr>
              <a:spLocks noEditPoints="1"/>
            </p:cNvSpPr>
            <p:nvPr/>
          </p:nvSpPr>
          <p:spPr bwMode="auto">
            <a:xfrm>
              <a:off x="6184900" y="42275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52">
              <a:extLst>
                <a:ext uri="{FF2B5EF4-FFF2-40B4-BE49-F238E27FC236}">
                  <a16:creationId xmlns:a16="http://schemas.microsoft.com/office/drawing/2014/main" id="{4BD0711F-95A8-48D2-85C3-43F278B9979E}"/>
                </a:ext>
              </a:extLst>
            </p:cNvPr>
            <p:cNvSpPr>
              <a:spLocks/>
            </p:cNvSpPr>
            <p:nvPr/>
          </p:nvSpPr>
          <p:spPr bwMode="auto">
            <a:xfrm>
              <a:off x="6202363"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53">
              <a:extLst>
                <a:ext uri="{FF2B5EF4-FFF2-40B4-BE49-F238E27FC236}">
                  <a16:creationId xmlns:a16="http://schemas.microsoft.com/office/drawing/2014/main" id="{E17D25F4-6CB5-4D3B-BF5B-F373D4B5ED66}"/>
                </a:ext>
              </a:extLst>
            </p:cNvPr>
            <p:cNvSpPr>
              <a:spLocks noEditPoints="1"/>
            </p:cNvSpPr>
            <p:nvPr/>
          </p:nvSpPr>
          <p:spPr bwMode="auto">
            <a:xfrm>
              <a:off x="6216650" y="42227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54">
              <a:extLst>
                <a:ext uri="{FF2B5EF4-FFF2-40B4-BE49-F238E27FC236}">
                  <a16:creationId xmlns:a16="http://schemas.microsoft.com/office/drawing/2014/main" id="{C1AEA615-AF81-4335-B8BE-720687B5FC39}"/>
                </a:ext>
              </a:extLst>
            </p:cNvPr>
            <p:cNvSpPr>
              <a:spLocks noEditPoints="1"/>
            </p:cNvSpPr>
            <p:nvPr/>
          </p:nvSpPr>
          <p:spPr bwMode="auto">
            <a:xfrm>
              <a:off x="6223000" y="42275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55">
              <a:extLst>
                <a:ext uri="{FF2B5EF4-FFF2-40B4-BE49-F238E27FC236}">
                  <a16:creationId xmlns:a16="http://schemas.microsoft.com/office/drawing/2014/main" id="{ADEDEC6C-321B-49C8-8FD7-A860679CC58E}"/>
                </a:ext>
              </a:extLst>
            </p:cNvPr>
            <p:cNvSpPr>
              <a:spLocks/>
            </p:cNvSpPr>
            <p:nvPr/>
          </p:nvSpPr>
          <p:spPr bwMode="auto">
            <a:xfrm>
              <a:off x="6242050" y="42275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56">
              <a:extLst>
                <a:ext uri="{FF2B5EF4-FFF2-40B4-BE49-F238E27FC236}">
                  <a16:creationId xmlns:a16="http://schemas.microsoft.com/office/drawing/2014/main" id="{8FD63A4C-E2A2-4F32-A7C1-D724B701D307}"/>
                </a:ext>
              </a:extLst>
            </p:cNvPr>
            <p:cNvSpPr>
              <a:spLocks/>
            </p:cNvSpPr>
            <p:nvPr/>
          </p:nvSpPr>
          <p:spPr bwMode="auto">
            <a:xfrm>
              <a:off x="7558088" y="42227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57">
              <a:extLst>
                <a:ext uri="{FF2B5EF4-FFF2-40B4-BE49-F238E27FC236}">
                  <a16:creationId xmlns:a16="http://schemas.microsoft.com/office/drawing/2014/main" id="{62FE6333-F154-4BB1-BBEA-E6F68ABD3109}"/>
                </a:ext>
              </a:extLst>
            </p:cNvPr>
            <p:cNvSpPr>
              <a:spLocks/>
            </p:cNvSpPr>
            <p:nvPr/>
          </p:nvSpPr>
          <p:spPr bwMode="auto">
            <a:xfrm>
              <a:off x="7575550" y="4222750"/>
              <a:ext cx="15875" cy="20638"/>
            </a:xfrm>
            <a:custGeom>
              <a:avLst/>
              <a:gdLst>
                <a:gd name="T0" fmla="*/ 20 w 20"/>
                <a:gd name="T1" fmla="*/ 5 h 26"/>
                <a:gd name="T2" fmla="*/ 8 w 20"/>
                <a:gd name="T3" fmla="*/ 26 h 26"/>
                <a:gd name="T4" fmla="*/ 2 w 20"/>
                <a:gd name="T5" fmla="*/ 26 h 26"/>
                <a:gd name="T6" fmla="*/ 15 w 20"/>
                <a:gd name="T7" fmla="*/ 4 h 26"/>
                <a:gd name="T8" fmla="*/ 0 w 20"/>
                <a:gd name="T9" fmla="*/ 4 h 26"/>
                <a:gd name="T10" fmla="*/ 0 w 20"/>
                <a:gd name="T11" fmla="*/ 0 h 26"/>
                <a:gd name="T12" fmla="*/ 20 w 20"/>
                <a:gd name="T13" fmla="*/ 0 h 26"/>
                <a:gd name="T14" fmla="*/ 20 w 2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20" y="5"/>
                  </a:moveTo>
                  <a:lnTo>
                    <a:pt x="8" y="26"/>
                  </a:lnTo>
                  <a:lnTo>
                    <a:pt x="2" y="26"/>
                  </a:lnTo>
                  <a:lnTo>
                    <a:pt x="15" y="4"/>
                  </a:lnTo>
                  <a:lnTo>
                    <a:pt x="0" y="4"/>
                  </a:lnTo>
                  <a:lnTo>
                    <a:pt x="0" y="0"/>
                  </a:lnTo>
                  <a:lnTo>
                    <a:pt x="20" y="0"/>
                  </a:lnTo>
                  <a:lnTo>
                    <a:pt x="2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58">
              <a:extLst>
                <a:ext uri="{FF2B5EF4-FFF2-40B4-BE49-F238E27FC236}">
                  <a16:creationId xmlns:a16="http://schemas.microsoft.com/office/drawing/2014/main" id="{3C99F8FA-BE69-47A1-AF59-DABA2C0DE0F5}"/>
                </a:ext>
              </a:extLst>
            </p:cNvPr>
            <p:cNvSpPr>
              <a:spLocks noEditPoints="1"/>
            </p:cNvSpPr>
            <p:nvPr/>
          </p:nvSpPr>
          <p:spPr bwMode="auto">
            <a:xfrm>
              <a:off x="4767263"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9">
              <a:extLst>
                <a:ext uri="{FF2B5EF4-FFF2-40B4-BE49-F238E27FC236}">
                  <a16:creationId xmlns:a16="http://schemas.microsoft.com/office/drawing/2014/main" id="{5E4F243A-3702-47E1-A037-14D4890C6EBA}"/>
                </a:ext>
              </a:extLst>
            </p:cNvPr>
            <p:cNvSpPr>
              <a:spLocks noEditPoints="1"/>
            </p:cNvSpPr>
            <p:nvPr/>
          </p:nvSpPr>
          <p:spPr bwMode="auto">
            <a:xfrm>
              <a:off x="7419975"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0">
              <a:extLst>
                <a:ext uri="{FF2B5EF4-FFF2-40B4-BE49-F238E27FC236}">
                  <a16:creationId xmlns:a16="http://schemas.microsoft.com/office/drawing/2014/main" id="{01078B2A-BBE1-4EA0-9FEA-34CCA7FA4E6D}"/>
                </a:ext>
              </a:extLst>
            </p:cNvPr>
            <p:cNvSpPr>
              <a:spLocks noEditPoints="1"/>
            </p:cNvSpPr>
            <p:nvPr/>
          </p:nvSpPr>
          <p:spPr bwMode="auto">
            <a:xfrm>
              <a:off x="61849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1">
              <a:extLst>
                <a:ext uri="{FF2B5EF4-FFF2-40B4-BE49-F238E27FC236}">
                  <a16:creationId xmlns:a16="http://schemas.microsoft.com/office/drawing/2014/main" id="{034A5500-9ABB-4C26-988D-99BC29C372FC}"/>
                </a:ext>
              </a:extLst>
            </p:cNvPr>
            <p:cNvSpPr>
              <a:spLocks noEditPoints="1"/>
            </p:cNvSpPr>
            <p:nvPr/>
          </p:nvSpPr>
          <p:spPr bwMode="auto">
            <a:xfrm>
              <a:off x="6002338"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4" name="Group 55">
            <a:extLst>
              <a:ext uri="{FF2B5EF4-FFF2-40B4-BE49-F238E27FC236}">
                <a16:creationId xmlns:a16="http://schemas.microsoft.com/office/drawing/2014/main" id="{F410F49A-3FB7-4826-BB56-F15EC833849B}"/>
              </a:ext>
            </a:extLst>
          </p:cNvPr>
          <p:cNvGraphicFramePr>
            <a:graphicFrameLocks noGrp="1"/>
          </p:cNvGraphicFramePr>
          <p:nvPr>
            <p:extLst>
              <p:ext uri="{D42A27DB-BD31-4B8C-83A1-F6EECF244321}">
                <p14:modId xmlns:p14="http://schemas.microsoft.com/office/powerpoint/2010/main" val="3935069948"/>
              </p:ext>
            </p:extLst>
          </p:nvPr>
        </p:nvGraphicFramePr>
        <p:xfrm>
          <a:off x="876906" y="2528900"/>
          <a:ext cx="3096000" cy="1766068"/>
        </p:xfrm>
        <a:graphic>
          <a:graphicData uri="http://schemas.openxmlformats.org/drawingml/2006/table">
            <a:tbl>
              <a:tblPr/>
              <a:tblGrid>
                <a:gridCol w="3096000">
                  <a:extLst>
                    <a:ext uri="{9D8B030D-6E8A-4147-A177-3AD203B41FA5}">
                      <a16:colId xmlns:a16="http://schemas.microsoft.com/office/drawing/2014/main" val="20000"/>
                    </a:ext>
                  </a:extLst>
                </a:gridCol>
              </a:tblGrid>
              <a:tr h="17824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2637" marR="72637" marT="36318" marB="18159"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878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955" marR="108955" marT="72637" marB="5447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sp>
        <p:nvSpPr>
          <p:cNvPr id="5" name="タイトル 4">
            <a:extLst>
              <a:ext uri="{FF2B5EF4-FFF2-40B4-BE49-F238E27FC236}">
                <a16:creationId xmlns:a16="http://schemas.microsoft.com/office/drawing/2014/main" id="{570A0B88-5BF5-412C-9F93-A8A9BF492967}"/>
              </a:ext>
            </a:extLst>
          </p:cNvPr>
          <p:cNvSpPr>
            <a:spLocks noGrp="1"/>
          </p:cNvSpPr>
          <p:nvPr>
            <p:ph type="title"/>
          </p:nvPr>
        </p:nvSpPr>
        <p:spPr/>
        <p:txBody>
          <a:bodyPr/>
          <a:lstStyle/>
          <a:p>
            <a:r>
              <a:rPr lang="ja-JP" altLang="en-US" dirty="0"/>
              <a:t>続き｜</a:t>
            </a:r>
            <a:r>
              <a:rPr lang="en-US" altLang="ja-JP" dirty="0"/>
              <a:t>3. </a:t>
            </a:r>
            <a:r>
              <a:rPr lang="ja-JP" altLang="en-US" dirty="0"/>
              <a:t>スライド背景（レイアウト）</a:t>
            </a:r>
          </a:p>
        </p:txBody>
      </p:sp>
      <p:sp>
        <p:nvSpPr>
          <p:cNvPr id="3" name="フッター プレースホルダー 2">
            <a:extLst>
              <a:ext uri="{FF2B5EF4-FFF2-40B4-BE49-F238E27FC236}">
                <a16:creationId xmlns:a16="http://schemas.microsoft.com/office/drawing/2014/main" id="{48864698-2392-459E-8F5B-3436998AE58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0F82BCF-DDF3-40F2-AB20-4FC8EAE2C87B}"/>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6" name="AutoShape 3">
            <a:extLst>
              <a:ext uri="{FF2B5EF4-FFF2-40B4-BE49-F238E27FC236}">
                <a16:creationId xmlns:a16="http://schemas.microsoft.com/office/drawing/2014/main" id="{04C50BEC-FE5C-47EA-9457-8E9EAE2B49D4}"/>
              </a:ext>
            </a:extLst>
          </p:cNvPr>
          <p:cNvSpPr>
            <a:spLocks noChangeArrowheads="1"/>
          </p:cNvSpPr>
          <p:nvPr/>
        </p:nvSpPr>
        <p:spPr bwMode="auto">
          <a:xfrm>
            <a:off x="874712" y="941529"/>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スライドは、扱うコンテンツの内容に応じて「背景（レイアウト）」を切り替え、</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資料のストーリー展開にメリハリをつける。</a:t>
            </a:r>
            <a:endParaRPr lang="en-US" altLang="ja-JP" sz="2000" b="1" dirty="0">
              <a:latin typeface="+mn-ea"/>
              <a:cs typeface="メイリオ" pitchFamily="50" charset="-128"/>
            </a:endParaRPr>
          </a:p>
        </p:txBody>
      </p:sp>
      <p:sp>
        <p:nvSpPr>
          <p:cNvPr id="7" name="AutoShape 14">
            <a:extLst>
              <a:ext uri="{FF2B5EF4-FFF2-40B4-BE49-F238E27FC236}">
                <a16:creationId xmlns:a16="http://schemas.microsoft.com/office/drawing/2014/main" id="{40E7A17C-A73C-4704-A4C2-EE26AF9627F2}"/>
              </a:ext>
            </a:extLst>
          </p:cNvPr>
          <p:cNvSpPr>
            <a:spLocks noChangeArrowheads="1"/>
          </p:cNvSpPr>
          <p:nvPr/>
        </p:nvSpPr>
        <p:spPr bwMode="auto">
          <a:xfrm>
            <a:off x="868437" y="4437112"/>
            <a:ext cx="3095624" cy="76501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プレゼン資料の標準的なレイアウト。</a:t>
            </a:r>
            <a:endParaRPr lang="en-US" altLang="ja-JP" sz="1400" dirty="0"/>
          </a:p>
          <a:p>
            <a:pPr marL="171450" indent="-171450" algn="just">
              <a:lnSpc>
                <a:spcPct val="130000"/>
              </a:lnSpc>
              <a:spcAft>
                <a:spcPts val="600"/>
              </a:spcAft>
              <a:buFont typeface="メイリオ" panose="020B0604030504040204" pitchFamily="50" charset="-128"/>
              <a:buChar char="✱"/>
            </a:pPr>
            <a:r>
              <a:rPr lang="ja-JP" altLang="en-US" sz="1050" dirty="0"/>
              <a:t>ガイド位置には「</a:t>
            </a:r>
            <a:r>
              <a:rPr lang="en-US" altLang="ja-JP" sz="1050" dirty="0"/>
              <a:t>2</a:t>
            </a:r>
            <a:r>
              <a:rPr lang="ja-JP" altLang="en-US" sz="1050" dirty="0"/>
              <a:t>分割」と「</a:t>
            </a:r>
            <a:r>
              <a:rPr lang="en-US" altLang="ja-JP" sz="1050" dirty="0"/>
              <a:t>3</a:t>
            </a:r>
            <a:r>
              <a:rPr lang="ja-JP" altLang="en-US" sz="1050" dirty="0"/>
              <a:t>分割」のバージョンを収録。</a:t>
            </a:r>
            <a:endParaRPr lang="en-US" altLang="ja-JP" sz="1050" dirty="0"/>
          </a:p>
        </p:txBody>
      </p:sp>
      <p:sp>
        <p:nvSpPr>
          <p:cNvPr id="12" name="AutoShape 3">
            <a:extLst>
              <a:ext uri="{FF2B5EF4-FFF2-40B4-BE49-F238E27FC236}">
                <a16:creationId xmlns:a16="http://schemas.microsoft.com/office/drawing/2014/main" id="{F47DE3EA-41A7-43C3-BD27-B99FB2744582}"/>
              </a:ext>
            </a:extLst>
          </p:cNvPr>
          <p:cNvSpPr>
            <a:spLocks noChangeArrowheads="1"/>
          </p:cNvSpPr>
          <p:nvPr/>
        </p:nvSpPr>
        <p:spPr bwMode="auto">
          <a:xfrm>
            <a:off x="1693810"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コンテンツ</a:t>
            </a:r>
          </a:p>
        </p:txBody>
      </p:sp>
      <p:sp>
        <p:nvSpPr>
          <p:cNvPr id="25" name="AutoShape 3">
            <a:extLst>
              <a:ext uri="{FF2B5EF4-FFF2-40B4-BE49-F238E27FC236}">
                <a16:creationId xmlns:a16="http://schemas.microsoft.com/office/drawing/2014/main" id="{BD7CAFB0-FDFD-4008-B321-F28F751CF625}"/>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補足説明</a:t>
            </a:r>
          </a:p>
        </p:txBody>
      </p:sp>
      <p:sp>
        <p:nvSpPr>
          <p:cNvPr id="26" name="AutoShape 3">
            <a:extLst>
              <a:ext uri="{FF2B5EF4-FFF2-40B4-BE49-F238E27FC236}">
                <a16:creationId xmlns:a16="http://schemas.microsoft.com/office/drawing/2014/main" id="{3D70C517-C3F6-42D7-94BC-38B3B231E14C}"/>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ブランク</a:t>
            </a:r>
          </a:p>
        </p:txBody>
      </p:sp>
      <p:graphicFrame>
        <p:nvGraphicFramePr>
          <p:cNvPr id="27" name="Group 55">
            <a:extLst>
              <a:ext uri="{FF2B5EF4-FFF2-40B4-BE49-F238E27FC236}">
                <a16:creationId xmlns:a16="http://schemas.microsoft.com/office/drawing/2014/main" id="{0342693F-E9DF-4085-AAAE-76C646049D4A}"/>
              </a:ext>
            </a:extLst>
          </p:cNvPr>
          <p:cNvGraphicFramePr>
            <a:graphicFrameLocks noGrp="1"/>
          </p:cNvGraphicFramePr>
          <p:nvPr>
            <p:extLst>
              <p:ext uri="{D42A27DB-BD31-4B8C-83A1-F6EECF244321}">
                <p14:modId xmlns:p14="http://schemas.microsoft.com/office/powerpoint/2010/main" val="667142329"/>
              </p:ext>
            </p:extLst>
          </p:nvPr>
        </p:nvGraphicFramePr>
        <p:xfrm>
          <a:off x="8235689" y="2528900"/>
          <a:ext cx="3096000" cy="1766068"/>
        </p:xfrm>
        <a:graphic>
          <a:graphicData uri="http://schemas.openxmlformats.org/drawingml/2006/table">
            <a:tbl>
              <a:tblPr/>
              <a:tblGrid>
                <a:gridCol w="3096000">
                  <a:extLst>
                    <a:ext uri="{9D8B030D-6E8A-4147-A177-3AD203B41FA5}">
                      <a16:colId xmlns:a16="http://schemas.microsoft.com/office/drawing/2014/main" val="20000"/>
                    </a:ext>
                  </a:extLst>
                </a:gridCol>
              </a:tblGrid>
              <a:tr h="17824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72637" marR="72637" marT="36318" marB="18159"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8782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955" marR="108955" marT="72637" marB="54478"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aphicFrame>
        <p:nvGraphicFramePr>
          <p:cNvPr id="30" name="Group 55">
            <a:extLst>
              <a:ext uri="{FF2B5EF4-FFF2-40B4-BE49-F238E27FC236}">
                <a16:creationId xmlns:a16="http://schemas.microsoft.com/office/drawing/2014/main" id="{5A7E4AA7-A55E-4540-BDD5-35F7D7EDA1C5}"/>
              </a:ext>
            </a:extLst>
          </p:cNvPr>
          <p:cNvGraphicFramePr>
            <a:graphicFrameLocks noGrp="1"/>
          </p:cNvGraphicFramePr>
          <p:nvPr>
            <p:extLst>
              <p:ext uri="{D42A27DB-BD31-4B8C-83A1-F6EECF244321}">
                <p14:modId xmlns:p14="http://schemas.microsoft.com/office/powerpoint/2010/main" val="258154011"/>
              </p:ext>
            </p:extLst>
          </p:nvPr>
        </p:nvGraphicFramePr>
        <p:xfrm>
          <a:off x="4567541" y="2528900"/>
          <a:ext cx="2593577" cy="1444800"/>
        </p:xfrm>
        <a:graphic>
          <a:graphicData uri="http://schemas.openxmlformats.org/drawingml/2006/table">
            <a:tbl>
              <a:tblPr/>
              <a:tblGrid>
                <a:gridCol w="259357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bg1"/>
                          </a:solidFill>
                          <a:effectLst/>
                          <a:uLnTx/>
                          <a:uFillTx/>
                          <a:latin typeface="+mj-ea"/>
                          <a:ea typeface="+mj-ea"/>
                          <a:cs typeface="メイリオ" pitchFamily="50" charset="-128"/>
                        </a:rPr>
                        <a:t>Title</a:t>
                      </a:r>
                      <a:endParaRPr kumimoji="1" lang="ja-JP" altLang="en-US" sz="700" b="0" i="0" u="none" strike="noStrike" kern="1200" cap="none" spc="0" normalizeH="0" baseline="0" noProof="0" dirty="0">
                        <a:ln>
                          <a:noFill/>
                        </a:ln>
                        <a:solidFill>
                          <a:schemeClr val="bg1"/>
                        </a:solidFill>
                        <a:effectLst/>
                        <a:uLnTx/>
                        <a:uFillTx/>
                        <a:latin typeface="+mj-ea"/>
                        <a:ea typeface="+mj-ea"/>
                        <a:cs typeface="メイリオ" pitchFamily="50" charset="-128"/>
                      </a:endParaRPr>
                    </a:p>
                  </a:txBody>
                  <a:tcPr marL="72000" marR="72000" marT="36000" marB="18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0"/>
                  </a:ext>
                </a:extLst>
              </a:tr>
              <a:tr h="1268118">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8000" marR="108000" marT="72000" marB="54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989073"/>
                  </a:ext>
                </a:extLst>
              </a:tr>
            </a:tbl>
          </a:graphicData>
        </a:graphic>
      </p:graphicFrame>
      <p:grpSp>
        <p:nvGrpSpPr>
          <p:cNvPr id="8" name="グループ化 7">
            <a:extLst>
              <a:ext uri="{FF2B5EF4-FFF2-40B4-BE49-F238E27FC236}">
                <a16:creationId xmlns:a16="http://schemas.microsoft.com/office/drawing/2014/main" id="{935EC815-04A7-4D46-AB51-D431A5DCC6EB}"/>
              </a:ext>
            </a:extLst>
          </p:cNvPr>
          <p:cNvGrpSpPr/>
          <p:nvPr/>
        </p:nvGrpSpPr>
        <p:grpSpPr>
          <a:xfrm>
            <a:off x="5051884" y="2780928"/>
            <a:ext cx="2594906" cy="1493108"/>
            <a:chOff x="5051884" y="2780928"/>
            <a:chExt cx="2594906" cy="1493108"/>
          </a:xfrm>
        </p:grpSpPr>
        <p:sp>
          <p:nvSpPr>
            <p:cNvPr id="31" name="AutoShape 3">
              <a:extLst>
                <a:ext uri="{FF2B5EF4-FFF2-40B4-BE49-F238E27FC236}">
                  <a16:creationId xmlns:a16="http://schemas.microsoft.com/office/drawing/2014/main" id="{F856F4FA-5686-498E-BFCA-055F3748EFA6}"/>
                </a:ext>
              </a:extLst>
            </p:cNvPr>
            <p:cNvSpPr>
              <a:spLocks noChangeArrowheads="1"/>
            </p:cNvSpPr>
            <p:nvPr/>
          </p:nvSpPr>
          <p:spPr bwMode="auto">
            <a:xfrm>
              <a:off x="5053213" y="2786429"/>
              <a:ext cx="2592248" cy="1487607"/>
            </a:xfrm>
            <a:prstGeom prst="roundRect">
              <a:avLst>
                <a:gd name="adj" fmla="val 0"/>
              </a:avLst>
            </a:prstGeom>
            <a:solidFill>
              <a:schemeClr val="bg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2" name="角丸四角形 6">
              <a:extLst>
                <a:ext uri="{FF2B5EF4-FFF2-40B4-BE49-F238E27FC236}">
                  <a16:creationId xmlns:a16="http://schemas.microsoft.com/office/drawing/2014/main" id="{DBFDE2E9-F4A2-4C8F-8988-0801D6C7C314}"/>
                </a:ext>
              </a:extLst>
            </p:cNvPr>
            <p:cNvSpPr/>
            <p:nvPr/>
          </p:nvSpPr>
          <p:spPr bwMode="gray">
            <a:xfrm>
              <a:off x="5053213" y="2780928"/>
              <a:ext cx="2593577" cy="1493108"/>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33" name="AutoShape 3">
              <a:extLst>
                <a:ext uri="{FF2B5EF4-FFF2-40B4-BE49-F238E27FC236}">
                  <a16:creationId xmlns:a16="http://schemas.microsoft.com/office/drawing/2014/main" id="{94708425-5F14-492F-A5FD-25AC9DAE0AB9}"/>
                </a:ext>
              </a:extLst>
            </p:cNvPr>
            <p:cNvSpPr>
              <a:spLocks noChangeArrowheads="1"/>
            </p:cNvSpPr>
            <p:nvPr/>
          </p:nvSpPr>
          <p:spPr bwMode="auto">
            <a:xfrm>
              <a:off x="5051884" y="2833876"/>
              <a:ext cx="2593577" cy="216024"/>
            </a:xfrm>
            <a:prstGeom prst="roundRect">
              <a:avLst>
                <a:gd name="adj" fmla="val 0"/>
              </a:avLst>
            </a:prstGeom>
            <a:noFill/>
            <a:ln w="6350">
              <a:noFill/>
            </a:ln>
            <a:effectLst/>
          </p:spPr>
          <p:txBody>
            <a:bodyPr wrap="square" lIns="180000" tIns="72000" rIns="180000" bIns="54000" anchor="ctr" anchorCtr="0">
              <a:noAutofit/>
            </a:bodyPr>
            <a:lstStyle/>
            <a:p>
              <a:pPr algn="ctr">
                <a:lnSpc>
                  <a:spcPct val="120000"/>
                </a:lnSpc>
                <a:spcBef>
                  <a:spcPct val="0"/>
                </a:spcBef>
              </a:pPr>
              <a:r>
                <a:rPr lang="en-US" altLang="ja-JP" sz="700" dirty="0">
                  <a:solidFill>
                    <a:schemeClr val="tx2"/>
                  </a:solidFill>
                  <a:latin typeface="+mn-ea"/>
                  <a:cs typeface="メイリオ" pitchFamily="50" charset="-128"/>
                </a:rPr>
                <a:t>Title</a:t>
              </a:r>
              <a:endParaRPr lang="ja-JP" altLang="en-US" sz="700" dirty="0">
                <a:solidFill>
                  <a:schemeClr val="tx2"/>
                </a:solidFill>
                <a:latin typeface="+mn-ea"/>
                <a:cs typeface="メイリオ" pitchFamily="50" charset="-128"/>
              </a:endParaRPr>
            </a:p>
          </p:txBody>
        </p:sp>
      </p:grpSp>
      <p:sp>
        <p:nvSpPr>
          <p:cNvPr id="34" name="AutoShape 14">
            <a:extLst>
              <a:ext uri="{FF2B5EF4-FFF2-40B4-BE49-F238E27FC236}">
                <a16:creationId xmlns:a16="http://schemas.microsoft.com/office/drawing/2014/main" id="{77291A6C-B973-467D-AB3F-B97F92557471}"/>
              </a:ext>
            </a:extLst>
          </p:cNvPr>
          <p:cNvSpPr>
            <a:spLocks noChangeArrowheads="1"/>
          </p:cNvSpPr>
          <p:nvPr/>
        </p:nvSpPr>
        <p:spPr bwMode="auto">
          <a:xfrm>
            <a:off x="4551854" y="4437112"/>
            <a:ext cx="3095624" cy="824072"/>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補足を記載するレイアウト。タイトル領域をグレーにしたもの、スライドの外周に枠を配置したものの</a:t>
            </a:r>
            <a:r>
              <a:rPr lang="en-US" altLang="ja-JP" sz="1400" dirty="0"/>
              <a:t>2</a:t>
            </a:r>
            <a:r>
              <a:rPr lang="ja-JP" altLang="en-US" sz="1400" dirty="0"/>
              <a:t>種を収録。</a:t>
            </a:r>
          </a:p>
        </p:txBody>
      </p:sp>
      <p:sp>
        <p:nvSpPr>
          <p:cNvPr id="35" name="AutoShape 14">
            <a:extLst>
              <a:ext uri="{FF2B5EF4-FFF2-40B4-BE49-F238E27FC236}">
                <a16:creationId xmlns:a16="http://schemas.microsoft.com/office/drawing/2014/main" id="{C49DAC78-A96E-4D21-9CE3-CD80F8090846}"/>
              </a:ext>
            </a:extLst>
          </p:cNvPr>
          <p:cNvSpPr>
            <a:spLocks noChangeArrowheads="1"/>
          </p:cNvSpPr>
          <p:nvPr/>
        </p:nvSpPr>
        <p:spPr bwMode="auto">
          <a:xfrm>
            <a:off x="8218489" y="4437112"/>
            <a:ext cx="3095624" cy="1255152"/>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無地のレイアウト。タイトル領域が不要なときに使用する。</a:t>
            </a:r>
            <a:endParaRPr lang="en-US" altLang="ja-JP" sz="1400" dirty="0"/>
          </a:p>
          <a:p>
            <a:pPr marL="171450" marR="0" lvl="0" indent="-171450" algn="just" defTabSz="914400" rtl="0" eaLnBrk="1" fontAlgn="auto" latinLnBrk="0" hangingPunct="1">
              <a:lnSpc>
                <a:spcPct val="130000"/>
              </a:lnSpc>
              <a:spcBef>
                <a:spcPts val="0"/>
              </a:spcBef>
              <a:spcAft>
                <a:spcPts val="600"/>
              </a:spcAft>
              <a:buClrTx/>
              <a:buSzTx/>
              <a:buFont typeface="メイリオ" panose="020B0604030504040204" pitchFamily="50" charset="-128"/>
              <a:buChar char="✱"/>
              <a:tabLst/>
              <a:defRPr/>
            </a:pPr>
            <a:r>
              <a:rPr kumimoji="1" lang="ja-JP" altLang="en-US" sz="1050" b="0" i="0" u="none" strike="noStrike" kern="1200" cap="none" spc="0" normalizeH="0" baseline="0" noProof="0" dirty="0">
                <a:ln>
                  <a:noFill/>
                </a:ln>
                <a:solidFill>
                  <a:srgbClr val="333333"/>
                </a:solidFill>
                <a:effectLst/>
                <a:uLnTx/>
                <a:uFillTx/>
                <a:latin typeface="メイリオ"/>
                <a:ea typeface="メイリオ"/>
                <a:cs typeface="+mn-cs"/>
              </a:rPr>
              <a:t>カラーバリエーションは、上記「白」のほか、メインカラー／テキストカラー／黒／サブカラーを含めて全</a:t>
            </a:r>
            <a:r>
              <a:rPr kumimoji="1" lang="en-US" altLang="ja-JP" sz="1050" b="0" i="0" u="none" strike="noStrike" kern="1200" cap="none" spc="0" normalizeH="0" baseline="0" noProof="0" dirty="0">
                <a:ln>
                  <a:noFill/>
                </a:ln>
                <a:solidFill>
                  <a:srgbClr val="333333"/>
                </a:solidFill>
                <a:effectLst/>
                <a:uLnTx/>
                <a:uFillTx/>
                <a:latin typeface="メイリオ"/>
                <a:ea typeface="メイリオ"/>
                <a:cs typeface="+mn-cs"/>
              </a:rPr>
              <a:t>6</a:t>
            </a:r>
            <a:r>
              <a:rPr kumimoji="1" lang="ja-JP" altLang="en-US" sz="1050" b="0" i="0" u="none" strike="noStrike" kern="1200" cap="none" spc="0" normalizeH="0" baseline="0" noProof="0" dirty="0">
                <a:ln>
                  <a:noFill/>
                </a:ln>
                <a:solidFill>
                  <a:srgbClr val="333333"/>
                </a:solidFill>
                <a:effectLst/>
                <a:uLnTx/>
                <a:uFillTx/>
                <a:latin typeface="メイリオ"/>
                <a:ea typeface="メイリオ"/>
                <a:cs typeface="+mn-cs"/>
              </a:rPr>
              <a:t>種。</a:t>
            </a:r>
            <a:endParaRPr lang="ja-JP" altLang="en-US" sz="1400" dirty="0"/>
          </a:p>
        </p:txBody>
      </p:sp>
      <p:sp>
        <p:nvSpPr>
          <p:cNvPr id="36" name="AutoShape 3">
            <a:extLst>
              <a:ext uri="{FF2B5EF4-FFF2-40B4-BE49-F238E27FC236}">
                <a16:creationId xmlns:a16="http://schemas.microsoft.com/office/drawing/2014/main" id="{F4E584A9-BB4F-49C7-86A2-796796ED41D0}"/>
              </a:ext>
            </a:extLst>
          </p:cNvPr>
          <p:cNvSpPr>
            <a:spLocks noChangeArrowheads="1"/>
          </p:cNvSpPr>
          <p:nvPr/>
        </p:nvSpPr>
        <p:spPr bwMode="auto">
          <a:xfrm>
            <a:off x="9606390" y="5767200"/>
            <a:ext cx="518400" cy="290548"/>
          </a:xfrm>
          <a:prstGeom prst="roundRect">
            <a:avLst>
              <a:gd name="adj" fmla="val 0"/>
            </a:avLst>
          </a:prstGeom>
          <a:solidFill>
            <a:srgbClr val="000000"/>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7" name="AutoShape 3">
            <a:extLst>
              <a:ext uri="{FF2B5EF4-FFF2-40B4-BE49-F238E27FC236}">
                <a16:creationId xmlns:a16="http://schemas.microsoft.com/office/drawing/2014/main" id="{62AC946D-F621-47CB-B8B7-3848B56B189D}"/>
              </a:ext>
            </a:extLst>
          </p:cNvPr>
          <p:cNvSpPr>
            <a:spLocks noChangeArrowheads="1"/>
          </p:cNvSpPr>
          <p:nvPr/>
        </p:nvSpPr>
        <p:spPr bwMode="auto">
          <a:xfrm>
            <a:off x="9003323" y="5766743"/>
            <a:ext cx="518400" cy="290548"/>
          </a:xfrm>
          <a:prstGeom prst="roundRect">
            <a:avLst>
              <a:gd name="adj" fmla="val 0"/>
            </a:avLst>
          </a:prstGeom>
          <a:solidFill>
            <a:schemeClr val="tx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8" name="AutoShape 3">
            <a:extLst>
              <a:ext uri="{FF2B5EF4-FFF2-40B4-BE49-F238E27FC236}">
                <a16:creationId xmlns:a16="http://schemas.microsoft.com/office/drawing/2014/main" id="{8594719D-16EE-49CE-ABC1-BDDD2CF12CAF}"/>
              </a:ext>
            </a:extLst>
          </p:cNvPr>
          <p:cNvSpPr>
            <a:spLocks noChangeArrowheads="1"/>
          </p:cNvSpPr>
          <p:nvPr/>
        </p:nvSpPr>
        <p:spPr bwMode="auto">
          <a:xfrm>
            <a:off x="8400256" y="5766744"/>
            <a:ext cx="518400" cy="290548"/>
          </a:xfrm>
          <a:prstGeom prst="roundRect">
            <a:avLst>
              <a:gd name="adj" fmla="val 0"/>
            </a:avLst>
          </a:prstGeom>
          <a:solidFill>
            <a:schemeClr val="tx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39" name="AutoShape 3">
            <a:extLst>
              <a:ext uri="{FF2B5EF4-FFF2-40B4-BE49-F238E27FC236}">
                <a16:creationId xmlns:a16="http://schemas.microsoft.com/office/drawing/2014/main" id="{BB0B931A-4B28-4958-869A-159ADADFC01B}"/>
              </a:ext>
            </a:extLst>
          </p:cNvPr>
          <p:cNvSpPr>
            <a:spLocks noChangeArrowheads="1"/>
          </p:cNvSpPr>
          <p:nvPr/>
        </p:nvSpPr>
        <p:spPr bwMode="auto">
          <a:xfrm>
            <a:off x="10812524" y="5767200"/>
            <a:ext cx="518400" cy="290548"/>
          </a:xfrm>
          <a:prstGeom prst="roundRect">
            <a:avLst>
              <a:gd name="adj" fmla="val 0"/>
            </a:avLst>
          </a:prstGeom>
          <a:solidFill>
            <a:schemeClr val="accent6">
              <a:lumMod val="20000"/>
              <a:lumOff val="80000"/>
            </a:schemeClr>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40" name="AutoShape 3">
            <a:extLst>
              <a:ext uri="{FF2B5EF4-FFF2-40B4-BE49-F238E27FC236}">
                <a16:creationId xmlns:a16="http://schemas.microsoft.com/office/drawing/2014/main" id="{856BE347-AE1B-45D6-A7B8-319799C6CE92}"/>
              </a:ext>
            </a:extLst>
          </p:cNvPr>
          <p:cNvSpPr>
            <a:spLocks noChangeArrowheads="1"/>
          </p:cNvSpPr>
          <p:nvPr/>
        </p:nvSpPr>
        <p:spPr bwMode="auto">
          <a:xfrm>
            <a:off x="10209457" y="5766743"/>
            <a:ext cx="518400" cy="290548"/>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grpSp>
        <p:nvGrpSpPr>
          <p:cNvPr id="72" name="グループ化 71">
            <a:extLst>
              <a:ext uri="{FF2B5EF4-FFF2-40B4-BE49-F238E27FC236}">
                <a16:creationId xmlns:a16="http://schemas.microsoft.com/office/drawing/2014/main" id="{E60EA1DA-A7C2-4DA4-B1BB-E4F9C1B9E4AC}"/>
              </a:ext>
            </a:extLst>
          </p:cNvPr>
          <p:cNvGrpSpPr>
            <a:grpSpLocks noChangeAspect="1"/>
          </p:cNvGrpSpPr>
          <p:nvPr/>
        </p:nvGrpSpPr>
        <p:grpSpPr>
          <a:xfrm>
            <a:off x="2339863" y="5265204"/>
            <a:ext cx="1140109" cy="640800"/>
            <a:chOff x="8229600" y="2530475"/>
            <a:chExt cx="3095625" cy="1739900"/>
          </a:xfrm>
        </p:grpSpPr>
        <p:sp>
          <p:nvSpPr>
            <p:cNvPr id="73" name="AutoShape 63">
              <a:extLst>
                <a:ext uri="{FF2B5EF4-FFF2-40B4-BE49-F238E27FC236}">
                  <a16:creationId xmlns:a16="http://schemas.microsoft.com/office/drawing/2014/main" id="{06DCBABC-20CC-4304-9667-9192F2FF69B2}"/>
                </a:ext>
              </a:extLst>
            </p:cNvPr>
            <p:cNvSpPr>
              <a:spLocks noChangeAspect="1" noChangeArrowheads="1" noTextEdit="1"/>
            </p:cNvSpPr>
            <p:nvPr/>
          </p:nvSpPr>
          <p:spPr bwMode="auto">
            <a:xfrm>
              <a:off x="8229600" y="2530475"/>
              <a:ext cx="3095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5">
              <a:extLst>
                <a:ext uri="{FF2B5EF4-FFF2-40B4-BE49-F238E27FC236}">
                  <a16:creationId xmlns:a16="http://schemas.microsoft.com/office/drawing/2014/main" id="{433DB0FB-AE66-4FC5-A6C0-C205589779D3}"/>
                </a:ext>
              </a:extLst>
            </p:cNvPr>
            <p:cNvSpPr>
              <a:spLocks noChangeArrowheads="1"/>
            </p:cNvSpPr>
            <p:nvPr/>
          </p:nvSpPr>
          <p:spPr bwMode="auto">
            <a:xfrm>
              <a:off x="8229600" y="2530475"/>
              <a:ext cx="3095625"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75" name="Rectangle 66">
              <a:extLst>
                <a:ext uri="{FF2B5EF4-FFF2-40B4-BE49-F238E27FC236}">
                  <a16:creationId xmlns:a16="http://schemas.microsoft.com/office/drawing/2014/main" id="{535FF67A-E5F8-4D29-979F-DB16AA3C640E}"/>
                </a:ext>
              </a:extLst>
            </p:cNvPr>
            <p:cNvSpPr>
              <a:spLocks noChangeArrowheads="1"/>
            </p:cNvSpPr>
            <p:nvPr/>
          </p:nvSpPr>
          <p:spPr bwMode="auto">
            <a:xfrm>
              <a:off x="10317163"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7">
              <a:extLst>
                <a:ext uri="{FF2B5EF4-FFF2-40B4-BE49-F238E27FC236}">
                  <a16:creationId xmlns:a16="http://schemas.microsoft.com/office/drawing/2014/main" id="{36B4A8AB-642A-4888-9231-83790C13A043}"/>
                </a:ext>
              </a:extLst>
            </p:cNvPr>
            <p:cNvSpPr>
              <a:spLocks/>
            </p:cNvSpPr>
            <p:nvPr/>
          </p:nvSpPr>
          <p:spPr bwMode="auto">
            <a:xfrm>
              <a:off x="10531475" y="3163888"/>
              <a:ext cx="357188" cy="493713"/>
            </a:xfrm>
            <a:custGeom>
              <a:avLst/>
              <a:gdLst>
                <a:gd name="T0" fmla="*/ 13 w 450"/>
                <a:gd name="T1" fmla="*/ 472 h 622"/>
                <a:gd name="T2" fmla="*/ 58 w 450"/>
                <a:gd name="T3" fmla="*/ 494 h 622"/>
                <a:gd name="T4" fmla="*/ 121 w 450"/>
                <a:gd name="T5" fmla="*/ 516 h 622"/>
                <a:gd name="T6" fmla="*/ 183 w 450"/>
                <a:gd name="T7" fmla="*/ 523 h 622"/>
                <a:gd name="T8" fmla="*/ 213 w 450"/>
                <a:gd name="T9" fmla="*/ 522 h 622"/>
                <a:gd name="T10" fmla="*/ 250 w 450"/>
                <a:gd name="T11" fmla="*/ 513 h 622"/>
                <a:gd name="T12" fmla="*/ 281 w 450"/>
                <a:gd name="T13" fmla="*/ 498 h 622"/>
                <a:gd name="T14" fmla="*/ 296 w 450"/>
                <a:gd name="T15" fmla="*/ 483 h 622"/>
                <a:gd name="T16" fmla="*/ 311 w 450"/>
                <a:gd name="T17" fmla="*/ 455 h 622"/>
                <a:gd name="T18" fmla="*/ 316 w 450"/>
                <a:gd name="T19" fmla="*/ 422 h 622"/>
                <a:gd name="T20" fmla="*/ 314 w 450"/>
                <a:gd name="T21" fmla="*/ 403 h 622"/>
                <a:gd name="T22" fmla="*/ 305 w 450"/>
                <a:gd name="T23" fmla="*/ 379 h 622"/>
                <a:gd name="T24" fmla="*/ 289 w 450"/>
                <a:gd name="T25" fmla="*/ 360 h 622"/>
                <a:gd name="T26" fmla="*/ 272 w 450"/>
                <a:gd name="T27" fmla="*/ 351 h 622"/>
                <a:gd name="T28" fmla="*/ 231 w 450"/>
                <a:gd name="T29" fmla="*/ 342 h 622"/>
                <a:gd name="T30" fmla="*/ 174 w 450"/>
                <a:gd name="T31" fmla="*/ 339 h 622"/>
                <a:gd name="T32" fmla="*/ 172 w 450"/>
                <a:gd name="T33" fmla="*/ 248 h 622"/>
                <a:gd name="T34" fmla="*/ 204 w 450"/>
                <a:gd name="T35" fmla="*/ 247 h 622"/>
                <a:gd name="T36" fmla="*/ 243 w 450"/>
                <a:gd name="T37" fmla="*/ 240 h 622"/>
                <a:gd name="T38" fmla="*/ 273 w 450"/>
                <a:gd name="T39" fmla="*/ 228 h 622"/>
                <a:gd name="T40" fmla="*/ 293 w 450"/>
                <a:gd name="T41" fmla="*/ 210 h 622"/>
                <a:gd name="T42" fmla="*/ 304 w 450"/>
                <a:gd name="T43" fmla="*/ 186 h 622"/>
                <a:gd name="T44" fmla="*/ 306 w 450"/>
                <a:gd name="T45" fmla="*/ 167 h 622"/>
                <a:gd name="T46" fmla="*/ 302 w 450"/>
                <a:gd name="T47" fmla="*/ 144 h 622"/>
                <a:gd name="T48" fmla="*/ 290 w 450"/>
                <a:gd name="T49" fmla="*/ 125 h 622"/>
                <a:gd name="T50" fmla="*/ 278 w 450"/>
                <a:gd name="T51" fmla="*/ 115 h 622"/>
                <a:gd name="T52" fmla="*/ 253 w 450"/>
                <a:gd name="T53" fmla="*/ 105 h 622"/>
                <a:gd name="T54" fmla="*/ 221 w 450"/>
                <a:gd name="T55" fmla="*/ 99 h 622"/>
                <a:gd name="T56" fmla="*/ 178 w 450"/>
                <a:gd name="T57" fmla="*/ 99 h 622"/>
                <a:gd name="T58" fmla="*/ 119 w 450"/>
                <a:gd name="T59" fmla="*/ 110 h 622"/>
                <a:gd name="T60" fmla="*/ 53 w 450"/>
                <a:gd name="T61" fmla="*/ 137 h 622"/>
                <a:gd name="T62" fmla="*/ 18 w 450"/>
                <a:gd name="T63" fmla="*/ 37 h 622"/>
                <a:gd name="T64" fmla="*/ 68 w 450"/>
                <a:gd name="T65" fmla="*/ 21 h 622"/>
                <a:gd name="T66" fmla="*/ 141 w 450"/>
                <a:gd name="T67" fmla="*/ 5 h 622"/>
                <a:gd name="T68" fmla="*/ 212 w 450"/>
                <a:gd name="T69" fmla="*/ 0 h 622"/>
                <a:gd name="T70" fmla="*/ 264 w 450"/>
                <a:gd name="T71" fmla="*/ 2 h 622"/>
                <a:gd name="T72" fmla="*/ 329 w 450"/>
                <a:gd name="T73" fmla="*/ 15 h 622"/>
                <a:gd name="T74" fmla="*/ 378 w 450"/>
                <a:gd name="T75" fmla="*/ 40 h 622"/>
                <a:gd name="T76" fmla="*/ 403 w 450"/>
                <a:gd name="T77" fmla="*/ 62 h 622"/>
                <a:gd name="T78" fmla="*/ 427 w 450"/>
                <a:gd name="T79" fmla="*/ 101 h 622"/>
                <a:gd name="T80" fmla="*/ 435 w 450"/>
                <a:gd name="T81" fmla="*/ 148 h 622"/>
                <a:gd name="T82" fmla="*/ 433 w 450"/>
                <a:gd name="T83" fmla="*/ 171 h 622"/>
                <a:gd name="T84" fmla="*/ 423 w 450"/>
                <a:gd name="T85" fmla="*/ 205 h 622"/>
                <a:gd name="T86" fmla="*/ 404 w 450"/>
                <a:gd name="T87" fmla="*/ 235 h 622"/>
                <a:gd name="T88" fmla="*/ 387 w 450"/>
                <a:gd name="T89" fmla="*/ 252 h 622"/>
                <a:gd name="T90" fmla="*/ 356 w 450"/>
                <a:gd name="T91" fmla="*/ 272 h 622"/>
                <a:gd name="T92" fmla="*/ 320 w 450"/>
                <a:gd name="T93" fmla="*/ 285 h 622"/>
                <a:gd name="T94" fmla="*/ 335 w 450"/>
                <a:gd name="T95" fmla="*/ 294 h 622"/>
                <a:gd name="T96" fmla="*/ 373 w 450"/>
                <a:gd name="T97" fmla="*/ 307 h 622"/>
                <a:gd name="T98" fmla="*/ 406 w 450"/>
                <a:gd name="T99" fmla="*/ 328 h 622"/>
                <a:gd name="T100" fmla="*/ 423 w 450"/>
                <a:gd name="T101" fmla="*/ 347 h 622"/>
                <a:gd name="T102" fmla="*/ 441 w 450"/>
                <a:gd name="T103" fmla="*/ 378 h 622"/>
                <a:gd name="T104" fmla="*/ 450 w 450"/>
                <a:gd name="T105" fmla="*/ 416 h 622"/>
                <a:gd name="T106" fmla="*/ 449 w 450"/>
                <a:gd name="T107" fmla="*/ 451 h 622"/>
                <a:gd name="T108" fmla="*/ 433 w 450"/>
                <a:gd name="T109" fmla="*/ 508 h 622"/>
                <a:gd name="T110" fmla="*/ 399 w 450"/>
                <a:gd name="T111" fmla="*/ 556 h 622"/>
                <a:gd name="T112" fmla="*/ 365 w 450"/>
                <a:gd name="T113" fmla="*/ 582 h 622"/>
                <a:gd name="T114" fmla="*/ 304 w 450"/>
                <a:gd name="T115" fmla="*/ 609 h 622"/>
                <a:gd name="T116" fmla="*/ 230 w 450"/>
                <a:gd name="T117" fmla="*/ 621 h 622"/>
                <a:gd name="T118" fmla="*/ 175 w 450"/>
                <a:gd name="T119" fmla="*/ 621 h 622"/>
                <a:gd name="T120" fmla="*/ 97 w 450"/>
                <a:gd name="T121" fmla="*/ 613 h 622"/>
                <a:gd name="T122" fmla="*/ 23 w 450"/>
                <a:gd name="T123" fmla="*/ 59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22">
                  <a:moveTo>
                    <a:pt x="0" y="584"/>
                  </a:moveTo>
                  <a:lnTo>
                    <a:pt x="0" y="472"/>
                  </a:lnTo>
                  <a:lnTo>
                    <a:pt x="13" y="472"/>
                  </a:lnTo>
                  <a:lnTo>
                    <a:pt x="13" y="472"/>
                  </a:lnTo>
                  <a:lnTo>
                    <a:pt x="35" y="484"/>
                  </a:lnTo>
                  <a:lnTo>
                    <a:pt x="58" y="494"/>
                  </a:lnTo>
                  <a:lnTo>
                    <a:pt x="80" y="503"/>
                  </a:lnTo>
                  <a:lnTo>
                    <a:pt x="101" y="510"/>
                  </a:lnTo>
                  <a:lnTo>
                    <a:pt x="121" y="516"/>
                  </a:lnTo>
                  <a:lnTo>
                    <a:pt x="143" y="520"/>
                  </a:lnTo>
                  <a:lnTo>
                    <a:pt x="163" y="522"/>
                  </a:lnTo>
                  <a:lnTo>
                    <a:pt x="183" y="523"/>
                  </a:lnTo>
                  <a:lnTo>
                    <a:pt x="183" y="523"/>
                  </a:lnTo>
                  <a:lnTo>
                    <a:pt x="199" y="523"/>
                  </a:lnTo>
                  <a:lnTo>
                    <a:pt x="213" y="522"/>
                  </a:lnTo>
                  <a:lnTo>
                    <a:pt x="226" y="520"/>
                  </a:lnTo>
                  <a:lnTo>
                    <a:pt x="239" y="517"/>
                  </a:lnTo>
                  <a:lnTo>
                    <a:pt x="250" y="513"/>
                  </a:lnTo>
                  <a:lnTo>
                    <a:pt x="262" y="509"/>
                  </a:lnTo>
                  <a:lnTo>
                    <a:pt x="272" y="504"/>
                  </a:lnTo>
                  <a:lnTo>
                    <a:pt x="281" y="498"/>
                  </a:lnTo>
                  <a:lnTo>
                    <a:pt x="281" y="498"/>
                  </a:lnTo>
                  <a:lnTo>
                    <a:pt x="289" y="491"/>
                  </a:lnTo>
                  <a:lnTo>
                    <a:pt x="296" y="483"/>
                  </a:lnTo>
                  <a:lnTo>
                    <a:pt x="302" y="475"/>
                  </a:lnTo>
                  <a:lnTo>
                    <a:pt x="307" y="465"/>
                  </a:lnTo>
                  <a:lnTo>
                    <a:pt x="311" y="455"/>
                  </a:lnTo>
                  <a:lnTo>
                    <a:pt x="314" y="445"/>
                  </a:lnTo>
                  <a:lnTo>
                    <a:pt x="315" y="434"/>
                  </a:lnTo>
                  <a:lnTo>
                    <a:pt x="316" y="422"/>
                  </a:lnTo>
                  <a:lnTo>
                    <a:pt x="316" y="422"/>
                  </a:lnTo>
                  <a:lnTo>
                    <a:pt x="316" y="412"/>
                  </a:lnTo>
                  <a:lnTo>
                    <a:pt x="314" y="403"/>
                  </a:lnTo>
                  <a:lnTo>
                    <a:pt x="312" y="394"/>
                  </a:lnTo>
                  <a:lnTo>
                    <a:pt x="309" y="386"/>
                  </a:lnTo>
                  <a:lnTo>
                    <a:pt x="305" y="379"/>
                  </a:lnTo>
                  <a:lnTo>
                    <a:pt x="301" y="372"/>
                  </a:lnTo>
                  <a:lnTo>
                    <a:pt x="295" y="366"/>
                  </a:lnTo>
                  <a:lnTo>
                    <a:pt x="289" y="360"/>
                  </a:lnTo>
                  <a:lnTo>
                    <a:pt x="289" y="360"/>
                  </a:lnTo>
                  <a:lnTo>
                    <a:pt x="281" y="355"/>
                  </a:lnTo>
                  <a:lnTo>
                    <a:pt x="272" y="351"/>
                  </a:lnTo>
                  <a:lnTo>
                    <a:pt x="260" y="347"/>
                  </a:lnTo>
                  <a:lnTo>
                    <a:pt x="246" y="344"/>
                  </a:lnTo>
                  <a:lnTo>
                    <a:pt x="231" y="342"/>
                  </a:lnTo>
                  <a:lnTo>
                    <a:pt x="214" y="340"/>
                  </a:lnTo>
                  <a:lnTo>
                    <a:pt x="196" y="339"/>
                  </a:lnTo>
                  <a:lnTo>
                    <a:pt x="174" y="339"/>
                  </a:lnTo>
                  <a:lnTo>
                    <a:pt x="140" y="339"/>
                  </a:lnTo>
                  <a:lnTo>
                    <a:pt x="140" y="248"/>
                  </a:lnTo>
                  <a:lnTo>
                    <a:pt x="172" y="248"/>
                  </a:lnTo>
                  <a:lnTo>
                    <a:pt x="172" y="248"/>
                  </a:lnTo>
                  <a:lnTo>
                    <a:pt x="189" y="248"/>
                  </a:lnTo>
                  <a:lnTo>
                    <a:pt x="204" y="247"/>
                  </a:lnTo>
                  <a:lnTo>
                    <a:pt x="218" y="245"/>
                  </a:lnTo>
                  <a:lnTo>
                    <a:pt x="231" y="243"/>
                  </a:lnTo>
                  <a:lnTo>
                    <a:pt x="243" y="240"/>
                  </a:lnTo>
                  <a:lnTo>
                    <a:pt x="255" y="237"/>
                  </a:lnTo>
                  <a:lnTo>
                    <a:pt x="264" y="233"/>
                  </a:lnTo>
                  <a:lnTo>
                    <a:pt x="273" y="228"/>
                  </a:lnTo>
                  <a:lnTo>
                    <a:pt x="281" y="223"/>
                  </a:lnTo>
                  <a:lnTo>
                    <a:pt x="287" y="217"/>
                  </a:lnTo>
                  <a:lnTo>
                    <a:pt x="293" y="210"/>
                  </a:lnTo>
                  <a:lnTo>
                    <a:pt x="298" y="203"/>
                  </a:lnTo>
                  <a:lnTo>
                    <a:pt x="301" y="194"/>
                  </a:lnTo>
                  <a:lnTo>
                    <a:pt x="304" y="186"/>
                  </a:lnTo>
                  <a:lnTo>
                    <a:pt x="305" y="177"/>
                  </a:lnTo>
                  <a:lnTo>
                    <a:pt x="306" y="167"/>
                  </a:lnTo>
                  <a:lnTo>
                    <a:pt x="306" y="167"/>
                  </a:lnTo>
                  <a:lnTo>
                    <a:pt x="305" y="159"/>
                  </a:lnTo>
                  <a:lnTo>
                    <a:pt x="304" y="151"/>
                  </a:lnTo>
                  <a:lnTo>
                    <a:pt x="302" y="144"/>
                  </a:lnTo>
                  <a:lnTo>
                    <a:pt x="299" y="138"/>
                  </a:lnTo>
                  <a:lnTo>
                    <a:pt x="295" y="131"/>
                  </a:lnTo>
                  <a:lnTo>
                    <a:pt x="290" y="125"/>
                  </a:lnTo>
                  <a:lnTo>
                    <a:pt x="284" y="120"/>
                  </a:lnTo>
                  <a:lnTo>
                    <a:pt x="278" y="115"/>
                  </a:lnTo>
                  <a:lnTo>
                    <a:pt x="278" y="115"/>
                  </a:lnTo>
                  <a:lnTo>
                    <a:pt x="270" y="111"/>
                  </a:lnTo>
                  <a:lnTo>
                    <a:pt x="262" y="108"/>
                  </a:lnTo>
                  <a:lnTo>
                    <a:pt x="253" y="105"/>
                  </a:lnTo>
                  <a:lnTo>
                    <a:pt x="243" y="102"/>
                  </a:lnTo>
                  <a:lnTo>
                    <a:pt x="232" y="100"/>
                  </a:lnTo>
                  <a:lnTo>
                    <a:pt x="221" y="99"/>
                  </a:lnTo>
                  <a:lnTo>
                    <a:pt x="197" y="98"/>
                  </a:lnTo>
                  <a:lnTo>
                    <a:pt x="197" y="98"/>
                  </a:lnTo>
                  <a:lnTo>
                    <a:pt x="178" y="99"/>
                  </a:lnTo>
                  <a:lnTo>
                    <a:pt x="159" y="101"/>
                  </a:lnTo>
                  <a:lnTo>
                    <a:pt x="140" y="105"/>
                  </a:lnTo>
                  <a:lnTo>
                    <a:pt x="119" y="110"/>
                  </a:lnTo>
                  <a:lnTo>
                    <a:pt x="98" y="117"/>
                  </a:lnTo>
                  <a:lnTo>
                    <a:pt x="76" y="126"/>
                  </a:lnTo>
                  <a:lnTo>
                    <a:pt x="53" y="137"/>
                  </a:lnTo>
                  <a:lnTo>
                    <a:pt x="29" y="149"/>
                  </a:lnTo>
                  <a:lnTo>
                    <a:pt x="18" y="149"/>
                  </a:lnTo>
                  <a:lnTo>
                    <a:pt x="18" y="37"/>
                  </a:lnTo>
                  <a:lnTo>
                    <a:pt x="18" y="37"/>
                  </a:lnTo>
                  <a:lnTo>
                    <a:pt x="42" y="28"/>
                  </a:lnTo>
                  <a:lnTo>
                    <a:pt x="68" y="21"/>
                  </a:lnTo>
                  <a:lnTo>
                    <a:pt x="92" y="14"/>
                  </a:lnTo>
                  <a:lnTo>
                    <a:pt x="116" y="9"/>
                  </a:lnTo>
                  <a:lnTo>
                    <a:pt x="141" y="5"/>
                  </a:lnTo>
                  <a:lnTo>
                    <a:pt x="164" y="2"/>
                  </a:lnTo>
                  <a:lnTo>
                    <a:pt x="189" y="0"/>
                  </a:lnTo>
                  <a:lnTo>
                    <a:pt x="212" y="0"/>
                  </a:lnTo>
                  <a:lnTo>
                    <a:pt x="212" y="0"/>
                  </a:lnTo>
                  <a:lnTo>
                    <a:pt x="238" y="0"/>
                  </a:lnTo>
                  <a:lnTo>
                    <a:pt x="264" y="2"/>
                  </a:lnTo>
                  <a:lnTo>
                    <a:pt x="287" y="5"/>
                  </a:lnTo>
                  <a:lnTo>
                    <a:pt x="308" y="10"/>
                  </a:lnTo>
                  <a:lnTo>
                    <a:pt x="329" y="15"/>
                  </a:lnTo>
                  <a:lnTo>
                    <a:pt x="347" y="22"/>
                  </a:lnTo>
                  <a:lnTo>
                    <a:pt x="363" y="30"/>
                  </a:lnTo>
                  <a:lnTo>
                    <a:pt x="378" y="40"/>
                  </a:lnTo>
                  <a:lnTo>
                    <a:pt x="378" y="40"/>
                  </a:lnTo>
                  <a:lnTo>
                    <a:pt x="392" y="50"/>
                  </a:lnTo>
                  <a:lnTo>
                    <a:pt x="403" y="62"/>
                  </a:lnTo>
                  <a:lnTo>
                    <a:pt x="413" y="74"/>
                  </a:lnTo>
                  <a:lnTo>
                    <a:pt x="421" y="87"/>
                  </a:lnTo>
                  <a:lnTo>
                    <a:pt x="427" y="101"/>
                  </a:lnTo>
                  <a:lnTo>
                    <a:pt x="431" y="115"/>
                  </a:lnTo>
                  <a:lnTo>
                    <a:pt x="434" y="132"/>
                  </a:lnTo>
                  <a:lnTo>
                    <a:pt x="435" y="148"/>
                  </a:lnTo>
                  <a:lnTo>
                    <a:pt x="435" y="148"/>
                  </a:lnTo>
                  <a:lnTo>
                    <a:pt x="434" y="160"/>
                  </a:lnTo>
                  <a:lnTo>
                    <a:pt x="433" y="171"/>
                  </a:lnTo>
                  <a:lnTo>
                    <a:pt x="430" y="183"/>
                  </a:lnTo>
                  <a:lnTo>
                    <a:pt x="427" y="194"/>
                  </a:lnTo>
                  <a:lnTo>
                    <a:pt x="423" y="205"/>
                  </a:lnTo>
                  <a:lnTo>
                    <a:pt x="417" y="216"/>
                  </a:lnTo>
                  <a:lnTo>
                    <a:pt x="411" y="225"/>
                  </a:lnTo>
                  <a:lnTo>
                    <a:pt x="404" y="235"/>
                  </a:lnTo>
                  <a:lnTo>
                    <a:pt x="404" y="235"/>
                  </a:lnTo>
                  <a:lnTo>
                    <a:pt x="396" y="244"/>
                  </a:lnTo>
                  <a:lnTo>
                    <a:pt x="387" y="252"/>
                  </a:lnTo>
                  <a:lnTo>
                    <a:pt x="377" y="259"/>
                  </a:lnTo>
                  <a:lnTo>
                    <a:pt x="367" y="267"/>
                  </a:lnTo>
                  <a:lnTo>
                    <a:pt x="356" y="272"/>
                  </a:lnTo>
                  <a:lnTo>
                    <a:pt x="345" y="277"/>
                  </a:lnTo>
                  <a:lnTo>
                    <a:pt x="333" y="282"/>
                  </a:lnTo>
                  <a:lnTo>
                    <a:pt x="320" y="285"/>
                  </a:lnTo>
                  <a:lnTo>
                    <a:pt x="320" y="291"/>
                  </a:lnTo>
                  <a:lnTo>
                    <a:pt x="320" y="291"/>
                  </a:lnTo>
                  <a:lnTo>
                    <a:pt x="335" y="294"/>
                  </a:lnTo>
                  <a:lnTo>
                    <a:pt x="348" y="298"/>
                  </a:lnTo>
                  <a:lnTo>
                    <a:pt x="361" y="302"/>
                  </a:lnTo>
                  <a:lnTo>
                    <a:pt x="373" y="307"/>
                  </a:lnTo>
                  <a:lnTo>
                    <a:pt x="386" y="314"/>
                  </a:lnTo>
                  <a:lnTo>
                    <a:pt x="396" y="320"/>
                  </a:lnTo>
                  <a:lnTo>
                    <a:pt x="406" y="328"/>
                  </a:lnTo>
                  <a:lnTo>
                    <a:pt x="415" y="338"/>
                  </a:lnTo>
                  <a:lnTo>
                    <a:pt x="415" y="338"/>
                  </a:lnTo>
                  <a:lnTo>
                    <a:pt x="423" y="347"/>
                  </a:lnTo>
                  <a:lnTo>
                    <a:pt x="430" y="357"/>
                  </a:lnTo>
                  <a:lnTo>
                    <a:pt x="436" y="367"/>
                  </a:lnTo>
                  <a:lnTo>
                    <a:pt x="441" y="378"/>
                  </a:lnTo>
                  <a:lnTo>
                    <a:pt x="444" y="390"/>
                  </a:lnTo>
                  <a:lnTo>
                    <a:pt x="448" y="403"/>
                  </a:lnTo>
                  <a:lnTo>
                    <a:pt x="450" y="416"/>
                  </a:lnTo>
                  <a:lnTo>
                    <a:pt x="450" y="430"/>
                  </a:lnTo>
                  <a:lnTo>
                    <a:pt x="450" y="430"/>
                  </a:lnTo>
                  <a:lnTo>
                    <a:pt x="449" y="451"/>
                  </a:lnTo>
                  <a:lnTo>
                    <a:pt x="445" y="472"/>
                  </a:lnTo>
                  <a:lnTo>
                    <a:pt x="440" y="491"/>
                  </a:lnTo>
                  <a:lnTo>
                    <a:pt x="433" y="508"/>
                  </a:lnTo>
                  <a:lnTo>
                    <a:pt x="424" y="525"/>
                  </a:lnTo>
                  <a:lnTo>
                    <a:pt x="412" y="541"/>
                  </a:lnTo>
                  <a:lnTo>
                    <a:pt x="399" y="556"/>
                  </a:lnTo>
                  <a:lnTo>
                    <a:pt x="384" y="569"/>
                  </a:lnTo>
                  <a:lnTo>
                    <a:pt x="384" y="569"/>
                  </a:lnTo>
                  <a:lnTo>
                    <a:pt x="365" y="582"/>
                  </a:lnTo>
                  <a:lnTo>
                    <a:pt x="347" y="592"/>
                  </a:lnTo>
                  <a:lnTo>
                    <a:pt x="327" y="601"/>
                  </a:lnTo>
                  <a:lnTo>
                    <a:pt x="304" y="609"/>
                  </a:lnTo>
                  <a:lnTo>
                    <a:pt x="281" y="615"/>
                  </a:lnTo>
                  <a:lnTo>
                    <a:pt x="257" y="619"/>
                  </a:lnTo>
                  <a:lnTo>
                    <a:pt x="230" y="621"/>
                  </a:lnTo>
                  <a:lnTo>
                    <a:pt x="203" y="622"/>
                  </a:lnTo>
                  <a:lnTo>
                    <a:pt x="203" y="622"/>
                  </a:lnTo>
                  <a:lnTo>
                    <a:pt x="175" y="621"/>
                  </a:lnTo>
                  <a:lnTo>
                    <a:pt x="149" y="620"/>
                  </a:lnTo>
                  <a:lnTo>
                    <a:pt x="123" y="617"/>
                  </a:lnTo>
                  <a:lnTo>
                    <a:pt x="97" y="613"/>
                  </a:lnTo>
                  <a:lnTo>
                    <a:pt x="72" y="608"/>
                  </a:lnTo>
                  <a:lnTo>
                    <a:pt x="47" y="600"/>
                  </a:lnTo>
                  <a:lnTo>
                    <a:pt x="23" y="593"/>
                  </a:lnTo>
                  <a:lnTo>
                    <a:pt x="0" y="584"/>
                  </a:lnTo>
                  <a:lnTo>
                    <a:pt x="0" y="5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Rectangle 68">
              <a:extLst>
                <a:ext uri="{FF2B5EF4-FFF2-40B4-BE49-F238E27FC236}">
                  <a16:creationId xmlns:a16="http://schemas.microsoft.com/office/drawing/2014/main" id="{F2C6525F-1143-44F0-88C1-524B990A5AC9}"/>
                </a:ext>
              </a:extLst>
            </p:cNvPr>
            <p:cNvSpPr>
              <a:spLocks noChangeArrowheads="1"/>
            </p:cNvSpPr>
            <p:nvPr/>
          </p:nvSpPr>
          <p:spPr bwMode="auto">
            <a:xfrm>
              <a:off x="9383713" y="2530475"/>
              <a:ext cx="787400"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69">
              <a:extLst>
                <a:ext uri="{FF2B5EF4-FFF2-40B4-BE49-F238E27FC236}">
                  <a16:creationId xmlns:a16="http://schemas.microsoft.com/office/drawing/2014/main" id="{8ADEBBCF-1280-46D3-971E-8094E4B56AD0}"/>
                </a:ext>
              </a:extLst>
            </p:cNvPr>
            <p:cNvSpPr>
              <a:spLocks/>
            </p:cNvSpPr>
            <p:nvPr/>
          </p:nvSpPr>
          <p:spPr bwMode="auto">
            <a:xfrm>
              <a:off x="9607550" y="3163888"/>
              <a:ext cx="357188" cy="484188"/>
            </a:xfrm>
            <a:custGeom>
              <a:avLst/>
              <a:gdLst>
                <a:gd name="T0" fmla="*/ 0 w 451"/>
                <a:gd name="T1" fmla="*/ 610 h 610"/>
                <a:gd name="T2" fmla="*/ 0 w 451"/>
                <a:gd name="T3" fmla="*/ 515 h 610"/>
                <a:gd name="T4" fmla="*/ 78 w 451"/>
                <a:gd name="T5" fmla="*/ 453 h 610"/>
                <a:gd name="T6" fmla="*/ 142 w 451"/>
                <a:gd name="T7" fmla="*/ 399 h 610"/>
                <a:gd name="T8" fmla="*/ 193 w 451"/>
                <a:gd name="T9" fmla="*/ 354 h 610"/>
                <a:gd name="T10" fmla="*/ 229 w 451"/>
                <a:gd name="T11" fmla="*/ 314 h 610"/>
                <a:gd name="T12" fmla="*/ 243 w 451"/>
                <a:gd name="T13" fmla="*/ 297 h 610"/>
                <a:gd name="T14" fmla="*/ 265 w 451"/>
                <a:gd name="T15" fmla="*/ 263 h 610"/>
                <a:gd name="T16" fmla="*/ 280 w 451"/>
                <a:gd name="T17" fmla="*/ 232 h 610"/>
                <a:gd name="T18" fmla="*/ 287 w 451"/>
                <a:gd name="T19" fmla="*/ 203 h 610"/>
                <a:gd name="T20" fmla="*/ 288 w 451"/>
                <a:gd name="T21" fmla="*/ 189 h 610"/>
                <a:gd name="T22" fmla="*/ 286 w 451"/>
                <a:gd name="T23" fmla="*/ 168 h 610"/>
                <a:gd name="T24" fmla="*/ 281 w 451"/>
                <a:gd name="T25" fmla="*/ 151 h 610"/>
                <a:gd name="T26" fmla="*/ 272 w 451"/>
                <a:gd name="T27" fmla="*/ 135 h 610"/>
                <a:gd name="T28" fmla="*/ 260 w 451"/>
                <a:gd name="T29" fmla="*/ 121 h 610"/>
                <a:gd name="T30" fmla="*/ 253 w 451"/>
                <a:gd name="T31" fmla="*/ 115 h 610"/>
                <a:gd name="T32" fmla="*/ 235 w 451"/>
                <a:gd name="T33" fmla="*/ 107 h 610"/>
                <a:gd name="T34" fmla="*/ 216 w 451"/>
                <a:gd name="T35" fmla="*/ 101 h 610"/>
                <a:gd name="T36" fmla="*/ 194 w 451"/>
                <a:gd name="T37" fmla="*/ 98 h 610"/>
                <a:gd name="T38" fmla="*/ 182 w 451"/>
                <a:gd name="T39" fmla="*/ 97 h 610"/>
                <a:gd name="T40" fmla="*/ 144 w 451"/>
                <a:gd name="T41" fmla="*/ 101 h 610"/>
                <a:gd name="T42" fmla="*/ 105 w 451"/>
                <a:gd name="T43" fmla="*/ 111 h 610"/>
                <a:gd name="T44" fmla="*/ 65 w 451"/>
                <a:gd name="T45" fmla="*/ 128 h 610"/>
                <a:gd name="T46" fmla="*/ 25 w 451"/>
                <a:gd name="T47" fmla="*/ 151 h 610"/>
                <a:gd name="T48" fmla="*/ 15 w 451"/>
                <a:gd name="T49" fmla="*/ 37 h 610"/>
                <a:gd name="T50" fmla="*/ 39 w 451"/>
                <a:gd name="T51" fmla="*/ 28 h 610"/>
                <a:gd name="T52" fmla="*/ 87 w 451"/>
                <a:gd name="T53" fmla="*/ 14 h 610"/>
                <a:gd name="T54" fmla="*/ 134 w 451"/>
                <a:gd name="T55" fmla="*/ 5 h 610"/>
                <a:gd name="T56" fmla="*/ 180 w 451"/>
                <a:gd name="T57" fmla="*/ 0 h 610"/>
                <a:gd name="T58" fmla="*/ 203 w 451"/>
                <a:gd name="T59" fmla="*/ 0 h 610"/>
                <a:gd name="T60" fmla="*/ 253 w 451"/>
                <a:gd name="T61" fmla="*/ 3 h 610"/>
                <a:gd name="T62" fmla="*/ 296 w 451"/>
                <a:gd name="T63" fmla="*/ 11 h 610"/>
                <a:gd name="T64" fmla="*/ 334 w 451"/>
                <a:gd name="T65" fmla="*/ 25 h 610"/>
                <a:gd name="T66" fmla="*/ 365 w 451"/>
                <a:gd name="T67" fmla="*/ 45 h 610"/>
                <a:gd name="T68" fmla="*/ 380 w 451"/>
                <a:gd name="T69" fmla="*/ 57 h 610"/>
                <a:gd name="T70" fmla="*/ 401 w 451"/>
                <a:gd name="T71" fmla="*/ 86 h 610"/>
                <a:gd name="T72" fmla="*/ 415 w 451"/>
                <a:gd name="T73" fmla="*/ 118 h 610"/>
                <a:gd name="T74" fmla="*/ 422 w 451"/>
                <a:gd name="T75" fmla="*/ 155 h 610"/>
                <a:gd name="T76" fmla="*/ 423 w 451"/>
                <a:gd name="T77" fmla="*/ 175 h 610"/>
                <a:gd name="T78" fmla="*/ 420 w 451"/>
                <a:gd name="T79" fmla="*/ 208 h 610"/>
                <a:gd name="T80" fmla="*/ 411 w 451"/>
                <a:gd name="T81" fmla="*/ 241 h 610"/>
                <a:gd name="T82" fmla="*/ 397 w 451"/>
                <a:gd name="T83" fmla="*/ 276 h 610"/>
                <a:gd name="T84" fmla="*/ 377 w 451"/>
                <a:gd name="T85" fmla="*/ 311 h 610"/>
                <a:gd name="T86" fmla="*/ 363 w 451"/>
                <a:gd name="T87" fmla="*/ 329 h 610"/>
                <a:gd name="T88" fmla="*/ 324 w 451"/>
                <a:gd name="T89" fmla="*/ 373 h 610"/>
                <a:gd name="T90" fmla="*/ 270 w 451"/>
                <a:gd name="T91" fmla="*/ 424 h 610"/>
                <a:gd name="T92" fmla="*/ 200 w 451"/>
                <a:gd name="T93" fmla="*/ 481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0" y="484"/>
                  </a:lnTo>
                  <a:lnTo>
                    <a:pt x="78" y="453"/>
                  </a:lnTo>
                  <a:lnTo>
                    <a:pt x="111" y="426"/>
                  </a:lnTo>
                  <a:lnTo>
                    <a:pt x="142" y="399"/>
                  </a:lnTo>
                  <a:lnTo>
                    <a:pt x="169" y="376"/>
                  </a:lnTo>
                  <a:lnTo>
                    <a:pt x="193" y="354"/>
                  </a:lnTo>
                  <a:lnTo>
                    <a:pt x="213" y="333"/>
                  </a:lnTo>
                  <a:lnTo>
                    <a:pt x="229" y="314"/>
                  </a:lnTo>
                  <a:lnTo>
                    <a:pt x="229" y="314"/>
                  </a:lnTo>
                  <a:lnTo>
                    <a:pt x="243" y="297"/>
                  </a:lnTo>
                  <a:lnTo>
                    <a:pt x="255" y="280"/>
                  </a:lnTo>
                  <a:lnTo>
                    <a:pt x="265" y="263"/>
                  </a:lnTo>
                  <a:lnTo>
                    <a:pt x="274" y="248"/>
                  </a:lnTo>
                  <a:lnTo>
                    <a:pt x="280" y="232"/>
                  </a:lnTo>
                  <a:lnTo>
                    <a:pt x="284" y="218"/>
                  </a:lnTo>
                  <a:lnTo>
                    <a:pt x="287" y="203"/>
                  </a:lnTo>
                  <a:lnTo>
                    <a:pt x="288" y="189"/>
                  </a:lnTo>
                  <a:lnTo>
                    <a:pt x="288" y="189"/>
                  </a:lnTo>
                  <a:lnTo>
                    <a:pt x="288" y="178"/>
                  </a:lnTo>
                  <a:lnTo>
                    <a:pt x="286" y="168"/>
                  </a:lnTo>
                  <a:lnTo>
                    <a:pt x="284" y="159"/>
                  </a:lnTo>
                  <a:lnTo>
                    <a:pt x="281" y="151"/>
                  </a:lnTo>
                  <a:lnTo>
                    <a:pt x="277" y="142"/>
                  </a:lnTo>
                  <a:lnTo>
                    <a:pt x="272" y="135"/>
                  </a:lnTo>
                  <a:lnTo>
                    <a:pt x="267" y="128"/>
                  </a:lnTo>
                  <a:lnTo>
                    <a:pt x="260" y="121"/>
                  </a:lnTo>
                  <a:lnTo>
                    <a:pt x="260" y="121"/>
                  </a:lnTo>
                  <a:lnTo>
                    <a:pt x="253" y="115"/>
                  </a:lnTo>
                  <a:lnTo>
                    <a:pt x="244" y="111"/>
                  </a:lnTo>
                  <a:lnTo>
                    <a:pt x="235" y="107"/>
                  </a:lnTo>
                  <a:lnTo>
                    <a:pt x="226" y="103"/>
                  </a:lnTo>
                  <a:lnTo>
                    <a:pt x="216" y="101"/>
                  </a:lnTo>
                  <a:lnTo>
                    <a:pt x="205" y="99"/>
                  </a:lnTo>
                  <a:lnTo>
                    <a:pt x="194" y="98"/>
                  </a:lnTo>
                  <a:lnTo>
                    <a:pt x="182" y="97"/>
                  </a:lnTo>
                  <a:lnTo>
                    <a:pt x="182" y="97"/>
                  </a:lnTo>
                  <a:lnTo>
                    <a:pt x="163" y="98"/>
                  </a:lnTo>
                  <a:lnTo>
                    <a:pt x="144" y="101"/>
                  </a:lnTo>
                  <a:lnTo>
                    <a:pt x="125" y="105"/>
                  </a:lnTo>
                  <a:lnTo>
                    <a:pt x="105" y="111"/>
                  </a:lnTo>
                  <a:lnTo>
                    <a:pt x="85" y="118"/>
                  </a:lnTo>
                  <a:lnTo>
                    <a:pt x="65" y="128"/>
                  </a:lnTo>
                  <a:lnTo>
                    <a:pt x="45" y="139"/>
                  </a:lnTo>
                  <a:lnTo>
                    <a:pt x="25" y="151"/>
                  </a:lnTo>
                  <a:lnTo>
                    <a:pt x="15" y="151"/>
                  </a:lnTo>
                  <a:lnTo>
                    <a:pt x="15" y="37"/>
                  </a:lnTo>
                  <a:lnTo>
                    <a:pt x="15" y="37"/>
                  </a:lnTo>
                  <a:lnTo>
                    <a:pt x="39" y="28"/>
                  </a:lnTo>
                  <a:lnTo>
                    <a:pt x="64" y="21"/>
                  </a:lnTo>
                  <a:lnTo>
                    <a:pt x="87" y="14"/>
                  </a:lnTo>
                  <a:lnTo>
                    <a:pt x="110" y="9"/>
                  </a:lnTo>
                  <a:lnTo>
                    <a:pt x="134" y="5"/>
                  </a:lnTo>
                  <a:lnTo>
                    <a:pt x="157" y="2"/>
                  </a:lnTo>
                  <a:lnTo>
                    <a:pt x="180" y="0"/>
                  </a:lnTo>
                  <a:lnTo>
                    <a:pt x="203" y="0"/>
                  </a:lnTo>
                  <a:lnTo>
                    <a:pt x="203" y="0"/>
                  </a:lnTo>
                  <a:lnTo>
                    <a:pt x="228" y="1"/>
                  </a:lnTo>
                  <a:lnTo>
                    <a:pt x="253" y="3"/>
                  </a:lnTo>
                  <a:lnTo>
                    <a:pt x="275" y="6"/>
                  </a:lnTo>
                  <a:lnTo>
                    <a:pt x="296" y="11"/>
                  </a:lnTo>
                  <a:lnTo>
                    <a:pt x="316" y="18"/>
                  </a:lnTo>
                  <a:lnTo>
                    <a:pt x="334" y="25"/>
                  </a:lnTo>
                  <a:lnTo>
                    <a:pt x="351" y="35"/>
                  </a:lnTo>
                  <a:lnTo>
                    <a:pt x="365" y="45"/>
                  </a:lnTo>
                  <a:lnTo>
                    <a:pt x="365" y="45"/>
                  </a:lnTo>
                  <a:lnTo>
                    <a:pt x="380" y="57"/>
                  </a:lnTo>
                  <a:lnTo>
                    <a:pt x="391" y="71"/>
                  </a:lnTo>
                  <a:lnTo>
                    <a:pt x="401" y="86"/>
                  </a:lnTo>
                  <a:lnTo>
                    <a:pt x="409" y="101"/>
                  </a:lnTo>
                  <a:lnTo>
                    <a:pt x="415" y="118"/>
                  </a:lnTo>
                  <a:lnTo>
                    <a:pt x="419" y="136"/>
                  </a:lnTo>
                  <a:lnTo>
                    <a:pt x="422" y="155"/>
                  </a:lnTo>
                  <a:lnTo>
                    <a:pt x="423" y="175"/>
                  </a:lnTo>
                  <a:lnTo>
                    <a:pt x="423" y="175"/>
                  </a:lnTo>
                  <a:lnTo>
                    <a:pt x="422" y="191"/>
                  </a:lnTo>
                  <a:lnTo>
                    <a:pt x="420" y="208"/>
                  </a:lnTo>
                  <a:lnTo>
                    <a:pt x="416" y="224"/>
                  </a:lnTo>
                  <a:lnTo>
                    <a:pt x="411" y="241"/>
                  </a:lnTo>
                  <a:lnTo>
                    <a:pt x="405" y="258"/>
                  </a:lnTo>
                  <a:lnTo>
                    <a:pt x="397" y="276"/>
                  </a:lnTo>
                  <a:lnTo>
                    <a:pt x="388" y="293"/>
                  </a:lnTo>
                  <a:lnTo>
                    <a:pt x="377" y="311"/>
                  </a:lnTo>
                  <a:lnTo>
                    <a:pt x="377" y="311"/>
                  </a:lnTo>
                  <a:lnTo>
                    <a:pt x="363" y="329"/>
                  </a:lnTo>
                  <a:lnTo>
                    <a:pt x="345" y="351"/>
                  </a:lnTo>
                  <a:lnTo>
                    <a:pt x="324" y="373"/>
                  </a:lnTo>
                  <a:lnTo>
                    <a:pt x="299" y="397"/>
                  </a:lnTo>
                  <a:lnTo>
                    <a:pt x="270" y="424"/>
                  </a:lnTo>
                  <a:lnTo>
                    <a:pt x="237" y="451"/>
                  </a:lnTo>
                  <a:lnTo>
                    <a:pt x="200" y="481"/>
                  </a:lnTo>
                  <a:lnTo>
                    <a:pt x="159"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70">
              <a:extLst>
                <a:ext uri="{FF2B5EF4-FFF2-40B4-BE49-F238E27FC236}">
                  <a16:creationId xmlns:a16="http://schemas.microsoft.com/office/drawing/2014/main" id="{4C097851-82CD-4A1E-9681-8F664B43A474}"/>
                </a:ext>
              </a:extLst>
            </p:cNvPr>
            <p:cNvSpPr>
              <a:spLocks noChangeArrowheads="1"/>
            </p:cNvSpPr>
            <p:nvPr/>
          </p:nvSpPr>
          <p:spPr bwMode="auto">
            <a:xfrm>
              <a:off x="8451850"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71">
              <a:extLst>
                <a:ext uri="{FF2B5EF4-FFF2-40B4-BE49-F238E27FC236}">
                  <a16:creationId xmlns:a16="http://schemas.microsoft.com/office/drawing/2014/main" id="{3675900B-FB46-4878-AB27-F5ED21C5F0D8}"/>
                </a:ext>
              </a:extLst>
            </p:cNvPr>
            <p:cNvSpPr>
              <a:spLocks/>
            </p:cNvSpPr>
            <p:nvPr/>
          </p:nvSpPr>
          <p:spPr bwMode="auto">
            <a:xfrm>
              <a:off x="8707438" y="3171825"/>
              <a:ext cx="301625" cy="476250"/>
            </a:xfrm>
            <a:custGeom>
              <a:avLst/>
              <a:gdLst>
                <a:gd name="T0" fmla="*/ 381 w 381"/>
                <a:gd name="T1" fmla="*/ 600 h 600"/>
                <a:gd name="T2" fmla="*/ 0 w 381"/>
                <a:gd name="T3" fmla="*/ 600 h 600"/>
                <a:gd name="T4" fmla="*/ 0 w 381"/>
                <a:gd name="T5" fmla="*/ 512 h 600"/>
                <a:gd name="T6" fmla="*/ 128 w 381"/>
                <a:gd name="T7" fmla="*/ 512 h 600"/>
                <a:gd name="T8" fmla="*/ 128 w 381"/>
                <a:gd name="T9" fmla="*/ 166 h 600"/>
                <a:gd name="T10" fmla="*/ 0 w 381"/>
                <a:gd name="T11" fmla="*/ 166 h 600"/>
                <a:gd name="T12" fmla="*/ 0 w 381"/>
                <a:gd name="T13" fmla="*/ 86 h 600"/>
                <a:gd name="T14" fmla="*/ 0 w 381"/>
                <a:gd name="T15" fmla="*/ 86 h 600"/>
                <a:gd name="T16" fmla="*/ 19 w 381"/>
                <a:gd name="T17" fmla="*/ 85 h 600"/>
                <a:gd name="T18" fmla="*/ 36 w 381"/>
                <a:gd name="T19" fmla="*/ 84 h 600"/>
                <a:gd name="T20" fmla="*/ 51 w 381"/>
                <a:gd name="T21" fmla="*/ 83 h 600"/>
                <a:gd name="T22" fmla="*/ 65 w 381"/>
                <a:gd name="T23" fmla="*/ 80 h 600"/>
                <a:gd name="T24" fmla="*/ 77 w 381"/>
                <a:gd name="T25" fmla="*/ 77 h 600"/>
                <a:gd name="T26" fmla="*/ 90 w 381"/>
                <a:gd name="T27" fmla="*/ 74 h 600"/>
                <a:gd name="T28" fmla="*/ 99 w 381"/>
                <a:gd name="T29" fmla="*/ 70 h 600"/>
                <a:gd name="T30" fmla="*/ 108 w 381"/>
                <a:gd name="T31" fmla="*/ 65 h 600"/>
                <a:gd name="T32" fmla="*/ 108 w 381"/>
                <a:gd name="T33" fmla="*/ 65 h 600"/>
                <a:gd name="T34" fmla="*/ 115 w 381"/>
                <a:gd name="T35" fmla="*/ 60 h 600"/>
                <a:gd name="T36" fmla="*/ 122 w 381"/>
                <a:gd name="T37" fmla="*/ 53 h 600"/>
                <a:gd name="T38" fmla="*/ 127 w 381"/>
                <a:gd name="T39" fmla="*/ 46 h 600"/>
                <a:gd name="T40" fmla="*/ 132 w 381"/>
                <a:gd name="T41" fmla="*/ 38 h 600"/>
                <a:gd name="T42" fmla="*/ 137 w 381"/>
                <a:gd name="T43" fmla="*/ 30 h 600"/>
                <a:gd name="T44" fmla="*/ 140 w 381"/>
                <a:gd name="T45" fmla="*/ 21 h 600"/>
                <a:gd name="T46" fmla="*/ 142 w 381"/>
                <a:gd name="T47" fmla="*/ 11 h 600"/>
                <a:gd name="T48" fmla="*/ 144 w 381"/>
                <a:gd name="T49" fmla="*/ 0 h 600"/>
                <a:gd name="T50" fmla="*/ 255 w 381"/>
                <a:gd name="T51" fmla="*/ 0 h 600"/>
                <a:gd name="T52" fmla="*/ 255 w 381"/>
                <a:gd name="T53" fmla="*/ 512 h 600"/>
                <a:gd name="T54" fmla="*/ 381 w 381"/>
                <a:gd name="T55" fmla="*/ 512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2"/>
                  </a:lnTo>
                  <a:lnTo>
                    <a:pt x="128" y="512"/>
                  </a:lnTo>
                  <a:lnTo>
                    <a:pt x="128" y="166"/>
                  </a:lnTo>
                  <a:lnTo>
                    <a:pt x="0" y="166"/>
                  </a:lnTo>
                  <a:lnTo>
                    <a:pt x="0" y="86"/>
                  </a:lnTo>
                  <a:lnTo>
                    <a:pt x="0" y="86"/>
                  </a:lnTo>
                  <a:lnTo>
                    <a:pt x="19" y="85"/>
                  </a:lnTo>
                  <a:lnTo>
                    <a:pt x="36" y="84"/>
                  </a:lnTo>
                  <a:lnTo>
                    <a:pt x="51" y="83"/>
                  </a:lnTo>
                  <a:lnTo>
                    <a:pt x="65" y="80"/>
                  </a:lnTo>
                  <a:lnTo>
                    <a:pt x="77" y="77"/>
                  </a:lnTo>
                  <a:lnTo>
                    <a:pt x="90" y="74"/>
                  </a:lnTo>
                  <a:lnTo>
                    <a:pt x="99" y="70"/>
                  </a:lnTo>
                  <a:lnTo>
                    <a:pt x="108" y="65"/>
                  </a:lnTo>
                  <a:lnTo>
                    <a:pt x="108" y="65"/>
                  </a:lnTo>
                  <a:lnTo>
                    <a:pt x="115" y="60"/>
                  </a:lnTo>
                  <a:lnTo>
                    <a:pt x="122" y="53"/>
                  </a:lnTo>
                  <a:lnTo>
                    <a:pt x="127" y="46"/>
                  </a:lnTo>
                  <a:lnTo>
                    <a:pt x="132" y="38"/>
                  </a:lnTo>
                  <a:lnTo>
                    <a:pt x="137" y="30"/>
                  </a:lnTo>
                  <a:lnTo>
                    <a:pt x="140" y="21"/>
                  </a:lnTo>
                  <a:lnTo>
                    <a:pt x="142" y="11"/>
                  </a:lnTo>
                  <a:lnTo>
                    <a:pt x="144" y="0"/>
                  </a:lnTo>
                  <a:lnTo>
                    <a:pt x="255" y="0"/>
                  </a:lnTo>
                  <a:lnTo>
                    <a:pt x="255" y="512"/>
                  </a:lnTo>
                  <a:lnTo>
                    <a:pt x="381" y="512"/>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93">
              <a:extLst>
                <a:ext uri="{FF2B5EF4-FFF2-40B4-BE49-F238E27FC236}">
                  <a16:creationId xmlns:a16="http://schemas.microsoft.com/office/drawing/2014/main" id="{81BD6399-5EB0-4679-B9A3-19AAB68408DE}"/>
                </a:ext>
              </a:extLst>
            </p:cNvPr>
            <p:cNvSpPr>
              <a:spLocks noEditPoints="1"/>
            </p:cNvSpPr>
            <p:nvPr/>
          </p:nvSpPr>
          <p:spPr bwMode="auto">
            <a:xfrm>
              <a:off x="8448675"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94">
              <a:extLst>
                <a:ext uri="{FF2B5EF4-FFF2-40B4-BE49-F238E27FC236}">
                  <a16:creationId xmlns:a16="http://schemas.microsoft.com/office/drawing/2014/main" id="{B0378FD7-B347-414E-A435-B4E10DFC4D3A}"/>
                </a:ext>
              </a:extLst>
            </p:cNvPr>
            <p:cNvSpPr>
              <a:spLocks noEditPoints="1"/>
            </p:cNvSpPr>
            <p:nvPr/>
          </p:nvSpPr>
          <p:spPr bwMode="auto">
            <a:xfrm>
              <a:off x="9234488" y="2530475"/>
              <a:ext cx="7938"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95">
              <a:extLst>
                <a:ext uri="{FF2B5EF4-FFF2-40B4-BE49-F238E27FC236}">
                  <a16:creationId xmlns:a16="http://schemas.microsoft.com/office/drawing/2014/main" id="{CE798ABF-0C31-4593-BE5A-FF75685BBBEF}"/>
                </a:ext>
              </a:extLst>
            </p:cNvPr>
            <p:cNvSpPr>
              <a:spLocks noEditPoints="1"/>
            </p:cNvSpPr>
            <p:nvPr/>
          </p:nvSpPr>
          <p:spPr bwMode="auto">
            <a:xfrm>
              <a:off x="10313988"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96">
              <a:extLst>
                <a:ext uri="{FF2B5EF4-FFF2-40B4-BE49-F238E27FC236}">
                  <a16:creationId xmlns:a16="http://schemas.microsoft.com/office/drawing/2014/main" id="{CED458FA-E3C5-4E98-9BF5-AEB6862B6868}"/>
                </a:ext>
              </a:extLst>
            </p:cNvPr>
            <p:cNvSpPr>
              <a:spLocks noEditPoints="1"/>
            </p:cNvSpPr>
            <p:nvPr/>
          </p:nvSpPr>
          <p:spPr bwMode="auto">
            <a:xfrm>
              <a:off x="110998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97">
              <a:extLst>
                <a:ext uri="{FF2B5EF4-FFF2-40B4-BE49-F238E27FC236}">
                  <a16:creationId xmlns:a16="http://schemas.microsoft.com/office/drawing/2014/main" id="{3A6AB549-545B-4C99-83D4-D26A485162E0}"/>
                </a:ext>
              </a:extLst>
            </p:cNvPr>
            <p:cNvSpPr>
              <a:spLocks noEditPoints="1"/>
            </p:cNvSpPr>
            <p:nvPr/>
          </p:nvSpPr>
          <p:spPr bwMode="auto">
            <a:xfrm>
              <a:off x="9380538"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98">
              <a:extLst>
                <a:ext uri="{FF2B5EF4-FFF2-40B4-BE49-F238E27FC236}">
                  <a16:creationId xmlns:a16="http://schemas.microsoft.com/office/drawing/2014/main" id="{3B33BFAA-635E-49AB-ABB0-516F45C34BC9}"/>
                </a:ext>
              </a:extLst>
            </p:cNvPr>
            <p:cNvSpPr>
              <a:spLocks noEditPoints="1"/>
            </p:cNvSpPr>
            <p:nvPr/>
          </p:nvSpPr>
          <p:spPr bwMode="auto">
            <a:xfrm>
              <a:off x="10166350"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36819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904191-345C-422F-9C34-484DA54E60C4}"/>
              </a:ext>
            </a:extLst>
          </p:cNvPr>
          <p:cNvSpPr>
            <a:spLocks noGrp="1"/>
          </p:cNvSpPr>
          <p:nvPr>
            <p:ph type="title"/>
          </p:nvPr>
        </p:nvSpPr>
        <p:spPr/>
        <p:txBody>
          <a:bodyPr/>
          <a:lstStyle/>
          <a:p>
            <a:r>
              <a:rPr lang="ja-JP" altLang="en-US" dirty="0"/>
              <a:t>サンプル｜スライド背景（レイアウト）</a:t>
            </a:r>
          </a:p>
        </p:txBody>
      </p:sp>
      <p:sp>
        <p:nvSpPr>
          <p:cNvPr id="3" name="フッター プレースホルダー 2">
            <a:extLst>
              <a:ext uri="{FF2B5EF4-FFF2-40B4-BE49-F238E27FC236}">
                <a16:creationId xmlns:a16="http://schemas.microsoft.com/office/drawing/2014/main" id="{614C66EF-6B5D-475C-B045-9F5032928D6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3224792-EF8D-4836-A324-68ED4AB43B6F}"/>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155" name="AutoShape 3">
            <a:extLst>
              <a:ext uri="{FF2B5EF4-FFF2-40B4-BE49-F238E27FC236}">
                <a16:creationId xmlns:a16="http://schemas.microsoft.com/office/drawing/2014/main" id="{649A30BF-55CA-460A-87B4-EED8929F6407}"/>
              </a:ext>
            </a:extLst>
          </p:cNvPr>
          <p:cNvSpPr>
            <a:spLocks noChangeArrowheads="1"/>
          </p:cNvSpPr>
          <p:nvPr/>
        </p:nvSpPr>
        <p:spPr bwMode="auto">
          <a:xfrm>
            <a:off x="1875229" y="3720688"/>
            <a:ext cx="39317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イベントのターゲット設定（コンテンツ）</a:t>
            </a:r>
          </a:p>
        </p:txBody>
      </p:sp>
      <p:sp>
        <p:nvSpPr>
          <p:cNvPr id="156" name="AutoShape 3">
            <a:extLst>
              <a:ext uri="{FF2B5EF4-FFF2-40B4-BE49-F238E27FC236}">
                <a16:creationId xmlns:a16="http://schemas.microsoft.com/office/drawing/2014/main" id="{1FBB8A1E-96B9-45D3-881F-0D7EBDA60E60}"/>
              </a:ext>
            </a:extLst>
          </p:cNvPr>
          <p:cNvSpPr>
            <a:spLocks noChangeArrowheads="1"/>
          </p:cNvSpPr>
          <p:nvPr/>
        </p:nvSpPr>
        <p:spPr bwMode="auto">
          <a:xfrm>
            <a:off x="6384355" y="3720690"/>
            <a:ext cx="3924112"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問い合わせ先の案内（ブランク）</a:t>
            </a:r>
          </a:p>
        </p:txBody>
      </p:sp>
      <p:sp>
        <p:nvSpPr>
          <p:cNvPr id="157" name="AutoShape 3">
            <a:extLst>
              <a:ext uri="{FF2B5EF4-FFF2-40B4-BE49-F238E27FC236}">
                <a16:creationId xmlns:a16="http://schemas.microsoft.com/office/drawing/2014/main" id="{56CB6519-9265-4B95-9F44-7F50AE77E237}"/>
              </a:ext>
            </a:extLst>
          </p:cNvPr>
          <p:cNvSpPr>
            <a:spLocks noChangeArrowheads="1"/>
          </p:cNvSpPr>
          <p:nvPr/>
        </p:nvSpPr>
        <p:spPr bwMode="auto">
          <a:xfrm>
            <a:off x="1875228" y="944724"/>
            <a:ext cx="3923415"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提案書の表紙（表紙）</a:t>
            </a:r>
          </a:p>
        </p:txBody>
      </p:sp>
      <p:sp>
        <p:nvSpPr>
          <p:cNvPr id="158" name="AutoShape 3">
            <a:extLst>
              <a:ext uri="{FF2B5EF4-FFF2-40B4-BE49-F238E27FC236}">
                <a16:creationId xmlns:a16="http://schemas.microsoft.com/office/drawing/2014/main" id="{752E37BA-54D5-44DD-82FB-3E9825FDCDA0}"/>
              </a:ext>
            </a:extLst>
          </p:cNvPr>
          <p:cNvSpPr>
            <a:spLocks noChangeArrowheads="1"/>
          </p:cNvSpPr>
          <p:nvPr/>
        </p:nvSpPr>
        <p:spPr bwMode="auto">
          <a:xfrm>
            <a:off x="6384355" y="944723"/>
            <a:ext cx="393036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dirty="0">
                <a:latin typeface="+mj-ea"/>
                <a:ea typeface="+mj-ea"/>
                <a:cs typeface="メイリオ" pitchFamily="50" charset="-128"/>
              </a:rPr>
              <a:t>企画書の目次（目次）</a:t>
            </a:r>
          </a:p>
        </p:txBody>
      </p:sp>
      <p:grpSp>
        <p:nvGrpSpPr>
          <p:cNvPr id="159" name="グループ化 158">
            <a:extLst>
              <a:ext uri="{FF2B5EF4-FFF2-40B4-BE49-F238E27FC236}">
                <a16:creationId xmlns:a16="http://schemas.microsoft.com/office/drawing/2014/main" id="{6C2AC3F6-A0B0-4447-A330-940350575B3E}"/>
              </a:ext>
            </a:extLst>
          </p:cNvPr>
          <p:cNvGrpSpPr/>
          <p:nvPr/>
        </p:nvGrpSpPr>
        <p:grpSpPr bwMode="gray">
          <a:xfrm>
            <a:off x="1875228" y="1221505"/>
            <a:ext cx="3932740" cy="2207495"/>
            <a:chOff x="0" y="6350"/>
            <a:chExt cx="12195175" cy="6845301"/>
          </a:xfrm>
        </p:grpSpPr>
        <p:sp>
          <p:nvSpPr>
            <p:cNvPr id="160" name="AutoShape 3">
              <a:extLst>
                <a:ext uri="{FF2B5EF4-FFF2-40B4-BE49-F238E27FC236}">
                  <a16:creationId xmlns:a16="http://schemas.microsoft.com/office/drawing/2014/main" id="{BC2612A4-270C-43C9-82E7-0949F0DB7A25}"/>
                </a:ext>
              </a:extLst>
            </p:cNvPr>
            <p:cNvSpPr>
              <a:spLocks noChangeAspect="1" noChangeArrowheads="1" noTextEdit="1"/>
            </p:cNvSpPr>
            <p:nvPr/>
          </p:nvSpPr>
          <p:spPr bwMode="gray">
            <a:xfrm>
              <a:off x="0" y="6350"/>
              <a:ext cx="121951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5">
              <a:extLst>
                <a:ext uri="{FF2B5EF4-FFF2-40B4-BE49-F238E27FC236}">
                  <a16:creationId xmlns:a16="http://schemas.microsoft.com/office/drawing/2014/main" id="{5D9116FF-FBAC-4137-A48D-FA55DA0D3A32}"/>
                </a:ext>
              </a:extLst>
            </p:cNvPr>
            <p:cNvSpPr>
              <a:spLocks noChangeArrowheads="1"/>
            </p:cNvSpPr>
            <p:nvPr/>
          </p:nvSpPr>
          <p:spPr bwMode="gray">
            <a:xfrm>
              <a:off x="0" y="6350"/>
              <a:ext cx="12192000" cy="6845300"/>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6">
              <a:extLst>
                <a:ext uri="{FF2B5EF4-FFF2-40B4-BE49-F238E27FC236}">
                  <a16:creationId xmlns:a16="http://schemas.microsoft.com/office/drawing/2014/main" id="{6BC2442A-FB02-4857-968E-5AF659925CEE}"/>
                </a:ext>
              </a:extLst>
            </p:cNvPr>
            <p:cNvSpPr>
              <a:spLocks noEditPoints="1"/>
            </p:cNvSpPr>
            <p:nvPr/>
          </p:nvSpPr>
          <p:spPr bwMode="gray">
            <a:xfrm>
              <a:off x="5475288" y="6645275"/>
              <a:ext cx="1247775" cy="107950"/>
            </a:xfrm>
            <a:custGeom>
              <a:avLst/>
              <a:gdLst>
                <a:gd name="T0" fmla="*/ 30 w 786"/>
                <a:gd name="T1" fmla="*/ 0 h 68"/>
                <a:gd name="T2" fmla="*/ 30 w 786"/>
                <a:gd name="T3" fmla="*/ 60 h 68"/>
                <a:gd name="T4" fmla="*/ 30 w 786"/>
                <a:gd name="T5" fmla="*/ 56 h 68"/>
                <a:gd name="T6" fmla="*/ 30 w 786"/>
                <a:gd name="T7" fmla="*/ 2 h 68"/>
                <a:gd name="T8" fmla="*/ 18 w 786"/>
                <a:gd name="T9" fmla="*/ 16 h 68"/>
                <a:gd name="T10" fmla="*/ 22 w 786"/>
                <a:gd name="T11" fmla="*/ 20 h 68"/>
                <a:gd name="T12" fmla="*/ 102 w 786"/>
                <a:gd name="T13" fmla="*/ 34 h 68"/>
                <a:gd name="T14" fmla="*/ 126 w 786"/>
                <a:gd name="T15" fmla="*/ 28 h 68"/>
                <a:gd name="T16" fmla="*/ 124 w 786"/>
                <a:gd name="T17" fmla="*/ 16 h 68"/>
                <a:gd name="T18" fmla="*/ 152 w 786"/>
                <a:gd name="T19" fmla="*/ 16 h 68"/>
                <a:gd name="T20" fmla="*/ 200 w 786"/>
                <a:gd name="T21" fmla="*/ 50 h 68"/>
                <a:gd name="T22" fmla="*/ 170 w 786"/>
                <a:gd name="T23" fmla="*/ 18 h 68"/>
                <a:gd name="T24" fmla="*/ 176 w 786"/>
                <a:gd name="T25" fmla="*/ 44 h 68"/>
                <a:gd name="T26" fmla="*/ 194 w 786"/>
                <a:gd name="T27" fmla="*/ 24 h 68"/>
                <a:gd name="T28" fmla="*/ 214 w 786"/>
                <a:gd name="T29" fmla="*/ 54 h 68"/>
                <a:gd name="T30" fmla="*/ 230 w 786"/>
                <a:gd name="T31" fmla="*/ 40 h 68"/>
                <a:gd name="T32" fmla="*/ 218 w 786"/>
                <a:gd name="T33" fmla="*/ 14 h 68"/>
                <a:gd name="T34" fmla="*/ 214 w 786"/>
                <a:gd name="T35" fmla="*/ 22 h 68"/>
                <a:gd name="T36" fmla="*/ 238 w 786"/>
                <a:gd name="T37" fmla="*/ 42 h 68"/>
                <a:gd name="T38" fmla="*/ 250 w 786"/>
                <a:gd name="T39" fmla="*/ 48 h 68"/>
                <a:gd name="T40" fmla="*/ 274 w 786"/>
                <a:gd name="T41" fmla="*/ 18 h 68"/>
                <a:gd name="T42" fmla="*/ 278 w 786"/>
                <a:gd name="T43" fmla="*/ 44 h 68"/>
                <a:gd name="T44" fmla="*/ 254 w 786"/>
                <a:gd name="T45" fmla="*/ 20 h 68"/>
                <a:gd name="T46" fmla="*/ 306 w 786"/>
                <a:gd name="T47" fmla="*/ 18 h 68"/>
                <a:gd name="T48" fmla="*/ 314 w 786"/>
                <a:gd name="T49" fmla="*/ 14 h 68"/>
                <a:gd name="T50" fmla="*/ 334 w 786"/>
                <a:gd name="T51" fmla="*/ 40 h 68"/>
                <a:gd name="T52" fmla="*/ 340 w 786"/>
                <a:gd name="T53" fmla="*/ 46 h 68"/>
                <a:gd name="T54" fmla="*/ 376 w 786"/>
                <a:gd name="T55" fmla="*/ 54 h 68"/>
                <a:gd name="T56" fmla="*/ 370 w 786"/>
                <a:gd name="T57" fmla="*/ 28 h 68"/>
                <a:gd name="T58" fmla="*/ 360 w 786"/>
                <a:gd name="T59" fmla="*/ 14 h 68"/>
                <a:gd name="T60" fmla="*/ 378 w 786"/>
                <a:gd name="T61" fmla="*/ 48 h 68"/>
                <a:gd name="T62" fmla="*/ 372 w 786"/>
                <a:gd name="T63" fmla="*/ 48 h 68"/>
                <a:gd name="T64" fmla="*/ 402 w 786"/>
                <a:gd name="T65" fmla="*/ 2 h 68"/>
                <a:gd name="T66" fmla="*/ 416 w 786"/>
                <a:gd name="T67" fmla="*/ 48 h 68"/>
                <a:gd name="T68" fmla="*/ 436 w 786"/>
                <a:gd name="T69" fmla="*/ 14 h 68"/>
                <a:gd name="T70" fmla="*/ 456 w 786"/>
                <a:gd name="T71" fmla="*/ 14 h 68"/>
                <a:gd name="T72" fmla="*/ 462 w 786"/>
                <a:gd name="T73" fmla="*/ 54 h 68"/>
                <a:gd name="T74" fmla="*/ 450 w 786"/>
                <a:gd name="T75" fmla="*/ 34 h 68"/>
                <a:gd name="T76" fmla="*/ 474 w 786"/>
                <a:gd name="T77" fmla="*/ 34 h 68"/>
                <a:gd name="T78" fmla="*/ 496 w 786"/>
                <a:gd name="T79" fmla="*/ 54 h 68"/>
                <a:gd name="T80" fmla="*/ 524 w 786"/>
                <a:gd name="T81" fmla="*/ 28 h 68"/>
                <a:gd name="T82" fmla="*/ 604 w 786"/>
                <a:gd name="T83" fmla="*/ 26 h 68"/>
                <a:gd name="T84" fmla="*/ 584 w 786"/>
                <a:gd name="T85" fmla="*/ 46 h 68"/>
                <a:gd name="T86" fmla="*/ 646 w 786"/>
                <a:gd name="T87" fmla="*/ 50 h 68"/>
                <a:gd name="T88" fmla="*/ 622 w 786"/>
                <a:gd name="T89" fmla="*/ 14 h 68"/>
                <a:gd name="T90" fmla="*/ 620 w 786"/>
                <a:gd name="T91" fmla="*/ 44 h 68"/>
                <a:gd name="T92" fmla="*/ 638 w 786"/>
                <a:gd name="T93" fmla="*/ 20 h 68"/>
                <a:gd name="T94" fmla="*/ 652 w 786"/>
                <a:gd name="T95" fmla="*/ 50 h 68"/>
                <a:gd name="T96" fmla="*/ 670 w 786"/>
                <a:gd name="T97" fmla="*/ 36 h 68"/>
                <a:gd name="T98" fmla="*/ 668 w 786"/>
                <a:gd name="T99" fmla="*/ 12 h 68"/>
                <a:gd name="T100" fmla="*/ 660 w 786"/>
                <a:gd name="T101" fmla="*/ 24 h 68"/>
                <a:gd name="T102" fmla="*/ 682 w 786"/>
                <a:gd name="T103" fmla="*/ 46 h 68"/>
                <a:gd name="T104" fmla="*/ 692 w 786"/>
                <a:gd name="T105" fmla="*/ 14 h 68"/>
                <a:gd name="T106" fmla="*/ 710 w 786"/>
                <a:gd name="T107" fmla="*/ 60 h 68"/>
                <a:gd name="T108" fmla="*/ 722 w 786"/>
                <a:gd name="T109" fmla="*/ 52 h 68"/>
                <a:gd name="T110" fmla="*/ 730 w 786"/>
                <a:gd name="T111" fmla="*/ 14 h 68"/>
                <a:gd name="T112" fmla="*/ 720 w 786"/>
                <a:gd name="T113" fmla="*/ 18 h 68"/>
                <a:gd name="T114" fmla="*/ 780 w 786"/>
                <a:gd name="T115" fmla="*/ 30 h 68"/>
                <a:gd name="T116" fmla="*/ 760 w 786"/>
                <a:gd name="T11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8">
                  <a:moveTo>
                    <a:pt x="30" y="60"/>
                  </a:moveTo>
                  <a:lnTo>
                    <a:pt x="30" y="60"/>
                  </a:lnTo>
                  <a:lnTo>
                    <a:pt x="18" y="58"/>
                  </a:lnTo>
                  <a:lnTo>
                    <a:pt x="8" y="52"/>
                  </a:lnTo>
                  <a:lnTo>
                    <a:pt x="8" y="52"/>
                  </a:lnTo>
                  <a:lnTo>
                    <a:pt x="2" y="42"/>
                  </a:lnTo>
                  <a:lnTo>
                    <a:pt x="0" y="30"/>
                  </a:lnTo>
                  <a:lnTo>
                    <a:pt x="0" y="30"/>
                  </a:lnTo>
                  <a:lnTo>
                    <a:pt x="2" y="18"/>
                  </a:lnTo>
                  <a:lnTo>
                    <a:pt x="8" y="8"/>
                  </a:lnTo>
                  <a:lnTo>
                    <a:pt x="8"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close/>
                  <a:moveTo>
                    <a:pt x="30" y="2"/>
                  </a:moveTo>
                  <a:lnTo>
                    <a:pt x="30" y="2"/>
                  </a:lnTo>
                  <a:lnTo>
                    <a:pt x="20" y="4"/>
                  </a:lnTo>
                  <a:lnTo>
                    <a:pt x="10" y="10"/>
                  </a:lnTo>
                  <a:lnTo>
                    <a:pt x="10" y="10"/>
                  </a:lnTo>
                  <a:lnTo>
                    <a:pt x="6" y="20"/>
                  </a:lnTo>
                  <a:lnTo>
                    <a:pt x="4" y="30"/>
                  </a:lnTo>
                  <a:lnTo>
                    <a:pt x="4" y="30"/>
                  </a:lnTo>
                  <a:lnTo>
                    <a:pt x="6" y="40"/>
                  </a:lnTo>
                  <a:lnTo>
                    <a:pt x="10" y="48"/>
                  </a:lnTo>
                  <a:lnTo>
                    <a:pt x="10" y="48"/>
                  </a:lnTo>
                  <a:lnTo>
                    <a:pt x="20" y="54"/>
                  </a:lnTo>
                  <a:lnTo>
                    <a:pt x="30" y="56"/>
                  </a:lnTo>
                  <a:lnTo>
                    <a:pt x="30" y="56"/>
                  </a:lnTo>
                  <a:lnTo>
                    <a:pt x="40" y="54"/>
                  </a:lnTo>
                  <a:lnTo>
                    <a:pt x="48" y="48"/>
                  </a:lnTo>
                  <a:lnTo>
                    <a:pt x="48" y="48"/>
                  </a:lnTo>
                  <a:lnTo>
                    <a:pt x="54" y="40"/>
                  </a:lnTo>
                  <a:lnTo>
                    <a:pt x="56" y="30"/>
                  </a:lnTo>
                  <a:lnTo>
                    <a:pt x="56" y="30"/>
                  </a:lnTo>
                  <a:lnTo>
                    <a:pt x="54" y="20"/>
                  </a:lnTo>
                  <a:lnTo>
                    <a:pt x="48" y="10"/>
                  </a:lnTo>
                  <a:lnTo>
                    <a:pt x="48" y="10"/>
                  </a:lnTo>
                  <a:lnTo>
                    <a:pt x="40" y="4"/>
                  </a:lnTo>
                  <a:lnTo>
                    <a:pt x="30" y="2"/>
                  </a:lnTo>
                  <a:lnTo>
                    <a:pt x="30" y="2"/>
                  </a:lnTo>
                  <a:close/>
                  <a:moveTo>
                    <a:pt x="42" y="44"/>
                  </a:moveTo>
                  <a:lnTo>
                    <a:pt x="42" y="44"/>
                  </a:lnTo>
                  <a:lnTo>
                    <a:pt x="30" y="46"/>
                  </a:lnTo>
                  <a:lnTo>
                    <a:pt x="30" y="46"/>
                  </a:lnTo>
                  <a:lnTo>
                    <a:pt x="24" y="44"/>
                  </a:lnTo>
                  <a:lnTo>
                    <a:pt x="18" y="42"/>
                  </a:lnTo>
                  <a:lnTo>
                    <a:pt x="18" y="42"/>
                  </a:lnTo>
                  <a:lnTo>
                    <a:pt x="14" y="36"/>
                  </a:lnTo>
                  <a:lnTo>
                    <a:pt x="14" y="30"/>
                  </a:lnTo>
                  <a:lnTo>
                    <a:pt x="14" y="30"/>
                  </a:lnTo>
                  <a:lnTo>
                    <a:pt x="14" y="22"/>
                  </a:lnTo>
                  <a:lnTo>
                    <a:pt x="18" y="16"/>
                  </a:lnTo>
                  <a:lnTo>
                    <a:pt x="18" y="16"/>
                  </a:lnTo>
                  <a:lnTo>
                    <a:pt x="24" y="14"/>
                  </a:lnTo>
                  <a:lnTo>
                    <a:pt x="30" y="12"/>
                  </a:lnTo>
                  <a:lnTo>
                    <a:pt x="30" y="12"/>
                  </a:lnTo>
                  <a:lnTo>
                    <a:pt x="36" y="14"/>
                  </a:lnTo>
                  <a:lnTo>
                    <a:pt x="42" y="16"/>
                  </a:lnTo>
                  <a:lnTo>
                    <a:pt x="42" y="22"/>
                  </a:lnTo>
                  <a:lnTo>
                    <a:pt x="42" y="22"/>
                  </a:lnTo>
                  <a:lnTo>
                    <a:pt x="42" y="22"/>
                  </a:lnTo>
                  <a:lnTo>
                    <a:pt x="36" y="18"/>
                  </a:lnTo>
                  <a:lnTo>
                    <a:pt x="30" y="18"/>
                  </a:lnTo>
                  <a:lnTo>
                    <a:pt x="30" y="18"/>
                  </a:lnTo>
                  <a:lnTo>
                    <a:pt x="26" y="18"/>
                  </a:lnTo>
                  <a:lnTo>
                    <a:pt x="22" y="20"/>
                  </a:lnTo>
                  <a:lnTo>
                    <a:pt x="20" y="24"/>
                  </a:lnTo>
                  <a:lnTo>
                    <a:pt x="20" y="30"/>
                  </a:lnTo>
                  <a:lnTo>
                    <a:pt x="20" y="30"/>
                  </a:lnTo>
                  <a:lnTo>
                    <a:pt x="20" y="34"/>
                  </a:lnTo>
                  <a:lnTo>
                    <a:pt x="22" y="38"/>
                  </a:lnTo>
                  <a:lnTo>
                    <a:pt x="26" y="40"/>
                  </a:lnTo>
                  <a:lnTo>
                    <a:pt x="30" y="42"/>
                  </a:lnTo>
                  <a:lnTo>
                    <a:pt x="30" y="42"/>
                  </a:lnTo>
                  <a:lnTo>
                    <a:pt x="36" y="40"/>
                  </a:lnTo>
                  <a:lnTo>
                    <a:pt x="42" y="38"/>
                  </a:lnTo>
                  <a:lnTo>
                    <a:pt x="42" y="38"/>
                  </a:lnTo>
                  <a:lnTo>
                    <a:pt x="42" y="44"/>
                  </a:lnTo>
                  <a:close/>
                  <a:moveTo>
                    <a:pt x="102" y="34"/>
                  </a:moveTo>
                  <a:lnTo>
                    <a:pt x="102" y="54"/>
                  </a:lnTo>
                  <a:lnTo>
                    <a:pt x="96" y="54"/>
                  </a:lnTo>
                  <a:lnTo>
                    <a:pt x="96" y="0"/>
                  </a:lnTo>
                  <a:lnTo>
                    <a:pt x="110" y="0"/>
                  </a:lnTo>
                  <a:lnTo>
                    <a:pt x="110" y="0"/>
                  </a:lnTo>
                  <a:lnTo>
                    <a:pt x="120" y="2"/>
                  </a:lnTo>
                  <a:lnTo>
                    <a:pt x="126" y="4"/>
                  </a:lnTo>
                  <a:lnTo>
                    <a:pt x="126" y="4"/>
                  </a:lnTo>
                  <a:lnTo>
                    <a:pt x="130" y="10"/>
                  </a:lnTo>
                  <a:lnTo>
                    <a:pt x="130" y="16"/>
                  </a:lnTo>
                  <a:lnTo>
                    <a:pt x="130" y="16"/>
                  </a:lnTo>
                  <a:lnTo>
                    <a:pt x="130" y="22"/>
                  </a:lnTo>
                  <a:lnTo>
                    <a:pt x="126" y="28"/>
                  </a:lnTo>
                  <a:lnTo>
                    <a:pt x="126" y="28"/>
                  </a:lnTo>
                  <a:lnTo>
                    <a:pt x="118" y="32"/>
                  </a:lnTo>
                  <a:lnTo>
                    <a:pt x="110" y="34"/>
                  </a:lnTo>
                  <a:lnTo>
                    <a:pt x="102" y="34"/>
                  </a:lnTo>
                  <a:close/>
                  <a:moveTo>
                    <a:pt x="102" y="6"/>
                  </a:moveTo>
                  <a:lnTo>
                    <a:pt x="102" y="28"/>
                  </a:lnTo>
                  <a:lnTo>
                    <a:pt x="110" y="28"/>
                  </a:lnTo>
                  <a:lnTo>
                    <a:pt x="110" y="28"/>
                  </a:lnTo>
                  <a:lnTo>
                    <a:pt x="116" y="26"/>
                  </a:lnTo>
                  <a:lnTo>
                    <a:pt x="120" y="24"/>
                  </a:lnTo>
                  <a:lnTo>
                    <a:pt x="120" y="24"/>
                  </a:lnTo>
                  <a:lnTo>
                    <a:pt x="124" y="20"/>
                  </a:lnTo>
                  <a:lnTo>
                    <a:pt x="124" y="16"/>
                  </a:lnTo>
                  <a:lnTo>
                    <a:pt x="124" y="16"/>
                  </a:lnTo>
                  <a:lnTo>
                    <a:pt x="124" y="12"/>
                  </a:lnTo>
                  <a:lnTo>
                    <a:pt x="120" y="8"/>
                  </a:lnTo>
                  <a:lnTo>
                    <a:pt x="120" y="8"/>
                  </a:lnTo>
                  <a:lnTo>
                    <a:pt x="116" y="6"/>
                  </a:lnTo>
                  <a:lnTo>
                    <a:pt x="110" y="6"/>
                  </a:lnTo>
                  <a:lnTo>
                    <a:pt x="102" y="6"/>
                  </a:lnTo>
                  <a:close/>
                  <a:moveTo>
                    <a:pt x="138" y="54"/>
                  </a:moveTo>
                  <a:lnTo>
                    <a:pt x="138" y="14"/>
                  </a:lnTo>
                  <a:lnTo>
                    <a:pt x="144" y="14"/>
                  </a:lnTo>
                  <a:lnTo>
                    <a:pt x="144" y="20"/>
                  </a:lnTo>
                  <a:lnTo>
                    <a:pt x="144" y="20"/>
                  </a:lnTo>
                  <a:lnTo>
                    <a:pt x="152" y="16"/>
                  </a:lnTo>
                  <a:lnTo>
                    <a:pt x="158" y="14"/>
                  </a:lnTo>
                  <a:lnTo>
                    <a:pt x="158" y="14"/>
                  </a:lnTo>
                  <a:lnTo>
                    <a:pt x="162" y="14"/>
                  </a:lnTo>
                  <a:lnTo>
                    <a:pt x="162" y="20"/>
                  </a:lnTo>
                  <a:lnTo>
                    <a:pt x="162" y="20"/>
                  </a:lnTo>
                  <a:lnTo>
                    <a:pt x="162" y="20"/>
                  </a:lnTo>
                  <a:lnTo>
                    <a:pt x="156" y="20"/>
                  </a:lnTo>
                  <a:lnTo>
                    <a:pt x="156" y="20"/>
                  </a:lnTo>
                  <a:lnTo>
                    <a:pt x="150" y="20"/>
                  </a:lnTo>
                  <a:lnTo>
                    <a:pt x="144" y="24"/>
                  </a:lnTo>
                  <a:lnTo>
                    <a:pt x="144" y="54"/>
                  </a:lnTo>
                  <a:lnTo>
                    <a:pt x="138" y="54"/>
                  </a:lnTo>
                  <a:close/>
                  <a:moveTo>
                    <a:pt x="200" y="50"/>
                  </a:moveTo>
                  <a:lnTo>
                    <a:pt x="200" y="50"/>
                  </a:lnTo>
                  <a:lnTo>
                    <a:pt x="192" y="54"/>
                  </a:lnTo>
                  <a:lnTo>
                    <a:pt x="186" y="54"/>
                  </a:lnTo>
                  <a:lnTo>
                    <a:pt x="186" y="54"/>
                  </a:lnTo>
                  <a:lnTo>
                    <a:pt x="178" y="52"/>
                  </a:lnTo>
                  <a:lnTo>
                    <a:pt x="172" y="48"/>
                  </a:lnTo>
                  <a:lnTo>
                    <a:pt x="172" y="48"/>
                  </a:lnTo>
                  <a:lnTo>
                    <a:pt x="166" y="42"/>
                  </a:lnTo>
                  <a:lnTo>
                    <a:pt x="166" y="34"/>
                  </a:lnTo>
                  <a:lnTo>
                    <a:pt x="166" y="34"/>
                  </a:lnTo>
                  <a:lnTo>
                    <a:pt x="166" y="24"/>
                  </a:lnTo>
                  <a:lnTo>
                    <a:pt x="170" y="18"/>
                  </a:lnTo>
                  <a:lnTo>
                    <a:pt x="170" y="18"/>
                  </a:lnTo>
                  <a:lnTo>
                    <a:pt x="176" y="14"/>
                  </a:lnTo>
                  <a:lnTo>
                    <a:pt x="184" y="12"/>
                  </a:lnTo>
                  <a:lnTo>
                    <a:pt x="184" y="12"/>
                  </a:lnTo>
                  <a:lnTo>
                    <a:pt x="192" y="14"/>
                  </a:lnTo>
                  <a:lnTo>
                    <a:pt x="196" y="18"/>
                  </a:lnTo>
                  <a:lnTo>
                    <a:pt x="196" y="18"/>
                  </a:lnTo>
                  <a:lnTo>
                    <a:pt x="200" y="22"/>
                  </a:lnTo>
                  <a:lnTo>
                    <a:pt x="202" y="30"/>
                  </a:lnTo>
                  <a:lnTo>
                    <a:pt x="202" y="34"/>
                  </a:lnTo>
                  <a:lnTo>
                    <a:pt x="172" y="34"/>
                  </a:lnTo>
                  <a:lnTo>
                    <a:pt x="172" y="34"/>
                  </a:lnTo>
                  <a:lnTo>
                    <a:pt x="172" y="40"/>
                  </a:lnTo>
                  <a:lnTo>
                    <a:pt x="176" y="44"/>
                  </a:lnTo>
                  <a:lnTo>
                    <a:pt x="176" y="44"/>
                  </a:lnTo>
                  <a:lnTo>
                    <a:pt x="180" y="48"/>
                  </a:lnTo>
                  <a:lnTo>
                    <a:pt x="186" y="48"/>
                  </a:lnTo>
                  <a:lnTo>
                    <a:pt x="186" y="48"/>
                  </a:lnTo>
                  <a:lnTo>
                    <a:pt x="194" y="48"/>
                  </a:lnTo>
                  <a:lnTo>
                    <a:pt x="200" y="44"/>
                  </a:lnTo>
                  <a:lnTo>
                    <a:pt x="200" y="44"/>
                  </a:lnTo>
                  <a:lnTo>
                    <a:pt x="200" y="50"/>
                  </a:lnTo>
                  <a:lnTo>
                    <a:pt x="200" y="50"/>
                  </a:lnTo>
                  <a:close/>
                  <a:moveTo>
                    <a:pt x="172" y="30"/>
                  </a:moveTo>
                  <a:lnTo>
                    <a:pt x="196" y="30"/>
                  </a:lnTo>
                  <a:lnTo>
                    <a:pt x="196" y="30"/>
                  </a:lnTo>
                  <a:lnTo>
                    <a:pt x="194" y="24"/>
                  </a:lnTo>
                  <a:lnTo>
                    <a:pt x="192" y="20"/>
                  </a:lnTo>
                  <a:lnTo>
                    <a:pt x="188" y="18"/>
                  </a:lnTo>
                  <a:lnTo>
                    <a:pt x="184" y="18"/>
                  </a:lnTo>
                  <a:lnTo>
                    <a:pt x="184" y="18"/>
                  </a:lnTo>
                  <a:lnTo>
                    <a:pt x="180" y="18"/>
                  </a:lnTo>
                  <a:lnTo>
                    <a:pt x="176" y="20"/>
                  </a:lnTo>
                  <a:lnTo>
                    <a:pt x="176" y="20"/>
                  </a:lnTo>
                  <a:lnTo>
                    <a:pt x="174" y="24"/>
                  </a:lnTo>
                  <a:lnTo>
                    <a:pt x="172" y="30"/>
                  </a:lnTo>
                  <a:lnTo>
                    <a:pt x="172" y="30"/>
                  </a:lnTo>
                  <a:close/>
                  <a:moveTo>
                    <a:pt x="222" y="54"/>
                  </a:moveTo>
                  <a:lnTo>
                    <a:pt x="222" y="54"/>
                  </a:lnTo>
                  <a:lnTo>
                    <a:pt x="214" y="54"/>
                  </a:lnTo>
                  <a:lnTo>
                    <a:pt x="208" y="50"/>
                  </a:lnTo>
                  <a:lnTo>
                    <a:pt x="208" y="44"/>
                  </a:lnTo>
                  <a:lnTo>
                    <a:pt x="208" y="44"/>
                  </a:lnTo>
                  <a:lnTo>
                    <a:pt x="208" y="44"/>
                  </a:lnTo>
                  <a:lnTo>
                    <a:pt x="216" y="48"/>
                  </a:lnTo>
                  <a:lnTo>
                    <a:pt x="222" y="48"/>
                  </a:lnTo>
                  <a:lnTo>
                    <a:pt x="222" y="48"/>
                  </a:lnTo>
                  <a:lnTo>
                    <a:pt x="230" y="48"/>
                  </a:lnTo>
                  <a:lnTo>
                    <a:pt x="232" y="46"/>
                  </a:lnTo>
                  <a:lnTo>
                    <a:pt x="232" y="42"/>
                  </a:lnTo>
                  <a:lnTo>
                    <a:pt x="232" y="42"/>
                  </a:lnTo>
                  <a:lnTo>
                    <a:pt x="230" y="40"/>
                  </a:lnTo>
                  <a:lnTo>
                    <a:pt x="230" y="40"/>
                  </a:lnTo>
                  <a:lnTo>
                    <a:pt x="226" y="36"/>
                  </a:lnTo>
                  <a:lnTo>
                    <a:pt x="226" y="36"/>
                  </a:lnTo>
                  <a:lnTo>
                    <a:pt x="218" y="36"/>
                  </a:lnTo>
                  <a:lnTo>
                    <a:pt x="218" y="36"/>
                  </a:lnTo>
                  <a:lnTo>
                    <a:pt x="210" y="32"/>
                  </a:lnTo>
                  <a:lnTo>
                    <a:pt x="210" y="32"/>
                  </a:lnTo>
                  <a:lnTo>
                    <a:pt x="208" y="28"/>
                  </a:lnTo>
                  <a:lnTo>
                    <a:pt x="208" y="24"/>
                  </a:lnTo>
                  <a:lnTo>
                    <a:pt x="208" y="24"/>
                  </a:lnTo>
                  <a:lnTo>
                    <a:pt x="208" y="20"/>
                  </a:lnTo>
                  <a:lnTo>
                    <a:pt x="212" y="16"/>
                  </a:lnTo>
                  <a:lnTo>
                    <a:pt x="212" y="16"/>
                  </a:lnTo>
                  <a:lnTo>
                    <a:pt x="218" y="14"/>
                  </a:lnTo>
                  <a:lnTo>
                    <a:pt x="224" y="12"/>
                  </a:lnTo>
                  <a:lnTo>
                    <a:pt x="224" y="12"/>
                  </a:lnTo>
                  <a:lnTo>
                    <a:pt x="230" y="14"/>
                  </a:lnTo>
                  <a:lnTo>
                    <a:pt x="236" y="16"/>
                  </a:lnTo>
                  <a:lnTo>
                    <a:pt x="236" y="22"/>
                  </a:lnTo>
                  <a:lnTo>
                    <a:pt x="236" y="22"/>
                  </a:lnTo>
                  <a:lnTo>
                    <a:pt x="236" y="22"/>
                  </a:lnTo>
                  <a:lnTo>
                    <a:pt x="230" y="18"/>
                  </a:lnTo>
                  <a:lnTo>
                    <a:pt x="224" y="18"/>
                  </a:lnTo>
                  <a:lnTo>
                    <a:pt x="224" y="18"/>
                  </a:lnTo>
                  <a:lnTo>
                    <a:pt x="216" y="20"/>
                  </a:lnTo>
                  <a:lnTo>
                    <a:pt x="216" y="20"/>
                  </a:lnTo>
                  <a:lnTo>
                    <a:pt x="214" y="22"/>
                  </a:lnTo>
                  <a:lnTo>
                    <a:pt x="214" y="24"/>
                  </a:lnTo>
                  <a:lnTo>
                    <a:pt x="214" y="24"/>
                  </a:lnTo>
                  <a:lnTo>
                    <a:pt x="216" y="28"/>
                  </a:lnTo>
                  <a:lnTo>
                    <a:pt x="216" y="28"/>
                  </a:lnTo>
                  <a:lnTo>
                    <a:pt x="220" y="30"/>
                  </a:lnTo>
                  <a:lnTo>
                    <a:pt x="228" y="32"/>
                  </a:lnTo>
                  <a:lnTo>
                    <a:pt x="228" y="32"/>
                  </a:lnTo>
                  <a:lnTo>
                    <a:pt x="232" y="32"/>
                  </a:lnTo>
                  <a:lnTo>
                    <a:pt x="236" y="36"/>
                  </a:lnTo>
                  <a:lnTo>
                    <a:pt x="236" y="36"/>
                  </a:lnTo>
                  <a:lnTo>
                    <a:pt x="238" y="38"/>
                  </a:lnTo>
                  <a:lnTo>
                    <a:pt x="238" y="42"/>
                  </a:lnTo>
                  <a:lnTo>
                    <a:pt x="238" y="42"/>
                  </a:lnTo>
                  <a:lnTo>
                    <a:pt x="238" y="46"/>
                  </a:lnTo>
                  <a:lnTo>
                    <a:pt x="234" y="50"/>
                  </a:lnTo>
                  <a:lnTo>
                    <a:pt x="234" y="50"/>
                  </a:lnTo>
                  <a:lnTo>
                    <a:pt x="228" y="54"/>
                  </a:lnTo>
                  <a:lnTo>
                    <a:pt x="222" y="54"/>
                  </a:lnTo>
                  <a:lnTo>
                    <a:pt x="222" y="54"/>
                  </a:lnTo>
                  <a:close/>
                  <a:moveTo>
                    <a:pt x="278" y="50"/>
                  </a:moveTo>
                  <a:lnTo>
                    <a:pt x="278" y="50"/>
                  </a:lnTo>
                  <a:lnTo>
                    <a:pt x="270" y="54"/>
                  </a:lnTo>
                  <a:lnTo>
                    <a:pt x="264" y="54"/>
                  </a:lnTo>
                  <a:lnTo>
                    <a:pt x="264" y="54"/>
                  </a:lnTo>
                  <a:lnTo>
                    <a:pt x="256" y="52"/>
                  </a:lnTo>
                  <a:lnTo>
                    <a:pt x="250" y="48"/>
                  </a:lnTo>
                  <a:lnTo>
                    <a:pt x="250" y="48"/>
                  </a:lnTo>
                  <a:lnTo>
                    <a:pt x="244" y="42"/>
                  </a:lnTo>
                  <a:lnTo>
                    <a:pt x="244" y="34"/>
                  </a:lnTo>
                  <a:lnTo>
                    <a:pt x="244" y="34"/>
                  </a:lnTo>
                  <a:lnTo>
                    <a:pt x="244" y="24"/>
                  </a:lnTo>
                  <a:lnTo>
                    <a:pt x="248" y="18"/>
                  </a:lnTo>
                  <a:lnTo>
                    <a:pt x="248" y="18"/>
                  </a:lnTo>
                  <a:lnTo>
                    <a:pt x="254" y="14"/>
                  </a:lnTo>
                  <a:lnTo>
                    <a:pt x="262" y="12"/>
                  </a:lnTo>
                  <a:lnTo>
                    <a:pt x="262" y="12"/>
                  </a:lnTo>
                  <a:lnTo>
                    <a:pt x="270" y="14"/>
                  </a:lnTo>
                  <a:lnTo>
                    <a:pt x="274" y="18"/>
                  </a:lnTo>
                  <a:lnTo>
                    <a:pt x="274" y="18"/>
                  </a:lnTo>
                  <a:lnTo>
                    <a:pt x="278" y="22"/>
                  </a:lnTo>
                  <a:lnTo>
                    <a:pt x="280" y="30"/>
                  </a:lnTo>
                  <a:lnTo>
                    <a:pt x="280" y="34"/>
                  </a:lnTo>
                  <a:lnTo>
                    <a:pt x="250" y="34"/>
                  </a:lnTo>
                  <a:lnTo>
                    <a:pt x="250" y="34"/>
                  </a:lnTo>
                  <a:lnTo>
                    <a:pt x="250" y="40"/>
                  </a:lnTo>
                  <a:lnTo>
                    <a:pt x="254" y="44"/>
                  </a:lnTo>
                  <a:lnTo>
                    <a:pt x="254" y="44"/>
                  </a:lnTo>
                  <a:lnTo>
                    <a:pt x="258" y="48"/>
                  </a:lnTo>
                  <a:lnTo>
                    <a:pt x="264" y="48"/>
                  </a:lnTo>
                  <a:lnTo>
                    <a:pt x="264" y="48"/>
                  </a:lnTo>
                  <a:lnTo>
                    <a:pt x="272" y="48"/>
                  </a:lnTo>
                  <a:lnTo>
                    <a:pt x="278" y="44"/>
                  </a:lnTo>
                  <a:lnTo>
                    <a:pt x="278" y="44"/>
                  </a:lnTo>
                  <a:lnTo>
                    <a:pt x="278" y="50"/>
                  </a:lnTo>
                  <a:lnTo>
                    <a:pt x="278" y="50"/>
                  </a:lnTo>
                  <a:close/>
                  <a:moveTo>
                    <a:pt x="250" y="30"/>
                  </a:moveTo>
                  <a:lnTo>
                    <a:pt x="274" y="30"/>
                  </a:lnTo>
                  <a:lnTo>
                    <a:pt x="274" y="30"/>
                  </a:lnTo>
                  <a:lnTo>
                    <a:pt x="272" y="24"/>
                  </a:lnTo>
                  <a:lnTo>
                    <a:pt x="270" y="20"/>
                  </a:lnTo>
                  <a:lnTo>
                    <a:pt x="266" y="18"/>
                  </a:lnTo>
                  <a:lnTo>
                    <a:pt x="262" y="18"/>
                  </a:lnTo>
                  <a:lnTo>
                    <a:pt x="262" y="18"/>
                  </a:lnTo>
                  <a:lnTo>
                    <a:pt x="258" y="18"/>
                  </a:lnTo>
                  <a:lnTo>
                    <a:pt x="254" y="20"/>
                  </a:lnTo>
                  <a:lnTo>
                    <a:pt x="254" y="20"/>
                  </a:lnTo>
                  <a:lnTo>
                    <a:pt x="252" y="24"/>
                  </a:lnTo>
                  <a:lnTo>
                    <a:pt x="250" y="30"/>
                  </a:lnTo>
                  <a:lnTo>
                    <a:pt x="250" y="30"/>
                  </a:lnTo>
                  <a:close/>
                  <a:moveTo>
                    <a:pt x="322" y="54"/>
                  </a:moveTo>
                  <a:lnTo>
                    <a:pt x="316" y="54"/>
                  </a:lnTo>
                  <a:lnTo>
                    <a:pt x="316" y="30"/>
                  </a:lnTo>
                  <a:lnTo>
                    <a:pt x="316" y="30"/>
                  </a:lnTo>
                  <a:lnTo>
                    <a:pt x="314" y="24"/>
                  </a:lnTo>
                  <a:lnTo>
                    <a:pt x="314" y="20"/>
                  </a:lnTo>
                  <a:lnTo>
                    <a:pt x="314" y="20"/>
                  </a:lnTo>
                  <a:lnTo>
                    <a:pt x="310" y="18"/>
                  </a:lnTo>
                  <a:lnTo>
                    <a:pt x="306" y="18"/>
                  </a:lnTo>
                  <a:lnTo>
                    <a:pt x="306" y="18"/>
                  </a:lnTo>
                  <a:lnTo>
                    <a:pt x="300" y="20"/>
                  </a:lnTo>
                  <a:lnTo>
                    <a:pt x="294" y="24"/>
                  </a:lnTo>
                  <a:lnTo>
                    <a:pt x="294" y="54"/>
                  </a:lnTo>
                  <a:lnTo>
                    <a:pt x="288" y="54"/>
                  </a:lnTo>
                  <a:lnTo>
                    <a:pt x="288" y="14"/>
                  </a:lnTo>
                  <a:lnTo>
                    <a:pt x="294" y="14"/>
                  </a:lnTo>
                  <a:lnTo>
                    <a:pt x="294" y="18"/>
                  </a:lnTo>
                  <a:lnTo>
                    <a:pt x="294" y="18"/>
                  </a:lnTo>
                  <a:lnTo>
                    <a:pt x="302" y="14"/>
                  </a:lnTo>
                  <a:lnTo>
                    <a:pt x="308" y="12"/>
                  </a:lnTo>
                  <a:lnTo>
                    <a:pt x="308" y="12"/>
                  </a:lnTo>
                  <a:lnTo>
                    <a:pt x="314" y="14"/>
                  </a:lnTo>
                  <a:lnTo>
                    <a:pt x="318" y="16"/>
                  </a:lnTo>
                  <a:lnTo>
                    <a:pt x="318" y="16"/>
                  </a:lnTo>
                  <a:lnTo>
                    <a:pt x="320" y="20"/>
                  </a:lnTo>
                  <a:lnTo>
                    <a:pt x="322" y="28"/>
                  </a:lnTo>
                  <a:lnTo>
                    <a:pt x="322" y="54"/>
                  </a:lnTo>
                  <a:close/>
                  <a:moveTo>
                    <a:pt x="354" y="52"/>
                  </a:moveTo>
                  <a:lnTo>
                    <a:pt x="354" y="52"/>
                  </a:lnTo>
                  <a:lnTo>
                    <a:pt x="346" y="54"/>
                  </a:lnTo>
                  <a:lnTo>
                    <a:pt x="346" y="54"/>
                  </a:lnTo>
                  <a:lnTo>
                    <a:pt x="340" y="54"/>
                  </a:lnTo>
                  <a:lnTo>
                    <a:pt x="336" y="50"/>
                  </a:lnTo>
                  <a:lnTo>
                    <a:pt x="334"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0" y="46"/>
                  </a:lnTo>
                  <a:lnTo>
                    <a:pt x="340" y="46"/>
                  </a:lnTo>
                  <a:lnTo>
                    <a:pt x="344" y="48"/>
                  </a:lnTo>
                  <a:lnTo>
                    <a:pt x="344" y="48"/>
                  </a:lnTo>
                  <a:lnTo>
                    <a:pt x="348" y="48"/>
                  </a:lnTo>
                  <a:lnTo>
                    <a:pt x="348" y="48"/>
                  </a:lnTo>
                  <a:lnTo>
                    <a:pt x="354" y="48"/>
                  </a:lnTo>
                  <a:lnTo>
                    <a:pt x="354" y="48"/>
                  </a:lnTo>
                  <a:lnTo>
                    <a:pt x="354" y="52"/>
                  </a:lnTo>
                  <a:lnTo>
                    <a:pt x="354" y="52"/>
                  </a:lnTo>
                  <a:close/>
                  <a:moveTo>
                    <a:pt x="384" y="54"/>
                  </a:moveTo>
                  <a:lnTo>
                    <a:pt x="384" y="48"/>
                  </a:lnTo>
                  <a:lnTo>
                    <a:pt x="384" y="48"/>
                  </a:lnTo>
                  <a:lnTo>
                    <a:pt x="376" y="54"/>
                  </a:lnTo>
                  <a:lnTo>
                    <a:pt x="376" y="54"/>
                  </a:lnTo>
                  <a:lnTo>
                    <a:pt x="370" y="54"/>
                  </a:lnTo>
                  <a:lnTo>
                    <a:pt x="370" y="54"/>
                  </a:lnTo>
                  <a:lnTo>
                    <a:pt x="364" y="54"/>
                  </a:lnTo>
                  <a:lnTo>
                    <a:pt x="360" y="50"/>
                  </a:lnTo>
                  <a:lnTo>
                    <a:pt x="360" y="50"/>
                  </a:lnTo>
                  <a:lnTo>
                    <a:pt x="358" y="46"/>
                  </a:lnTo>
                  <a:lnTo>
                    <a:pt x="358" y="42"/>
                  </a:lnTo>
                  <a:lnTo>
                    <a:pt x="358" y="42"/>
                  </a:lnTo>
                  <a:lnTo>
                    <a:pt x="358" y="36"/>
                  </a:lnTo>
                  <a:lnTo>
                    <a:pt x="362" y="32"/>
                  </a:lnTo>
                  <a:lnTo>
                    <a:pt x="362" y="32"/>
                  </a:lnTo>
                  <a:lnTo>
                    <a:pt x="370" y="28"/>
                  </a:lnTo>
                  <a:lnTo>
                    <a:pt x="384" y="28"/>
                  </a:lnTo>
                  <a:lnTo>
                    <a:pt x="384" y="26"/>
                  </a:lnTo>
                  <a:lnTo>
                    <a:pt x="384" y="26"/>
                  </a:lnTo>
                  <a:lnTo>
                    <a:pt x="384" y="22"/>
                  </a:lnTo>
                  <a:lnTo>
                    <a:pt x="382" y="20"/>
                  </a:lnTo>
                  <a:lnTo>
                    <a:pt x="382" y="20"/>
                  </a:lnTo>
                  <a:lnTo>
                    <a:pt x="378" y="18"/>
                  </a:lnTo>
                  <a:lnTo>
                    <a:pt x="374" y="18"/>
                  </a:lnTo>
                  <a:lnTo>
                    <a:pt x="374" y="18"/>
                  </a:lnTo>
                  <a:lnTo>
                    <a:pt x="368" y="18"/>
                  </a:lnTo>
                  <a:lnTo>
                    <a:pt x="362" y="20"/>
                  </a:lnTo>
                  <a:lnTo>
                    <a:pt x="360" y="20"/>
                  </a:lnTo>
                  <a:lnTo>
                    <a:pt x="360" y="14"/>
                  </a:lnTo>
                  <a:lnTo>
                    <a:pt x="360" y="14"/>
                  </a:lnTo>
                  <a:lnTo>
                    <a:pt x="374" y="12"/>
                  </a:lnTo>
                  <a:lnTo>
                    <a:pt x="374" y="12"/>
                  </a:lnTo>
                  <a:lnTo>
                    <a:pt x="382" y="14"/>
                  </a:lnTo>
                  <a:lnTo>
                    <a:pt x="386" y="16"/>
                  </a:lnTo>
                  <a:lnTo>
                    <a:pt x="386" y="16"/>
                  </a:lnTo>
                  <a:lnTo>
                    <a:pt x="390" y="20"/>
                  </a:lnTo>
                  <a:lnTo>
                    <a:pt x="390" y="26"/>
                  </a:lnTo>
                  <a:lnTo>
                    <a:pt x="390" y="54"/>
                  </a:lnTo>
                  <a:lnTo>
                    <a:pt x="384" y="54"/>
                  </a:lnTo>
                  <a:close/>
                  <a:moveTo>
                    <a:pt x="372" y="48"/>
                  </a:moveTo>
                  <a:lnTo>
                    <a:pt x="372" y="48"/>
                  </a:lnTo>
                  <a:lnTo>
                    <a:pt x="378" y="48"/>
                  </a:lnTo>
                  <a:lnTo>
                    <a:pt x="384" y="44"/>
                  </a:lnTo>
                  <a:lnTo>
                    <a:pt x="384" y="32"/>
                  </a:lnTo>
                  <a:lnTo>
                    <a:pt x="384" y="32"/>
                  </a:lnTo>
                  <a:lnTo>
                    <a:pt x="374" y="34"/>
                  </a:lnTo>
                  <a:lnTo>
                    <a:pt x="368" y="36"/>
                  </a:lnTo>
                  <a:lnTo>
                    <a:pt x="368" y="36"/>
                  </a:lnTo>
                  <a:lnTo>
                    <a:pt x="364" y="38"/>
                  </a:lnTo>
                  <a:lnTo>
                    <a:pt x="364" y="42"/>
                  </a:lnTo>
                  <a:lnTo>
                    <a:pt x="364" y="42"/>
                  </a:lnTo>
                  <a:lnTo>
                    <a:pt x="364" y="44"/>
                  </a:lnTo>
                  <a:lnTo>
                    <a:pt x="366" y="46"/>
                  </a:lnTo>
                  <a:lnTo>
                    <a:pt x="372" y="48"/>
                  </a:lnTo>
                  <a:lnTo>
                    <a:pt x="372" y="48"/>
                  </a:lnTo>
                  <a:close/>
                  <a:moveTo>
                    <a:pt x="422" y="52"/>
                  </a:moveTo>
                  <a:lnTo>
                    <a:pt x="422" y="52"/>
                  </a:lnTo>
                  <a:lnTo>
                    <a:pt x="416" y="54"/>
                  </a:lnTo>
                  <a:lnTo>
                    <a:pt x="416" y="54"/>
                  </a:lnTo>
                  <a:lnTo>
                    <a:pt x="410" y="54"/>
                  </a:lnTo>
                  <a:lnTo>
                    <a:pt x="406" y="50"/>
                  </a:lnTo>
                  <a:lnTo>
                    <a:pt x="404" y="46"/>
                  </a:lnTo>
                  <a:lnTo>
                    <a:pt x="402" y="40"/>
                  </a:lnTo>
                  <a:lnTo>
                    <a:pt x="402" y="18"/>
                  </a:lnTo>
                  <a:lnTo>
                    <a:pt x="398" y="18"/>
                  </a:lnTo>
                  <a:lnTo>
                    <a:pt x="398" y="14"/>
                  </a:lnTo>
                  <a:lnTo>
                    <a:pt x="402" y="14"/>
                  </a:lnTo>
                  <a:lnTo>
                    <a:pt x="402" y="2"/>
                  </a:lnTo>
                  <a:lnTo>
                    <a:pt x="408" y="2"/>
                  </a:lnTo>
                  <a:lnTo>
                    <a:pt x="408" y="14"/>
                  </a:lnTo>
                  <a:lnTo>
                    <a:pt x="422" y="14"/>
                  </a:lnTo>
                  <a:lnTo>
                    <a:pt x="422" y="18"/>
                  </a:lnTo>
                  <a:lnTo>
                    <a:pt x="408" y="18"/>
                  </a:lnTo>
                  <a:lnTo>
                    <a:pt x="408" y="36"/>
                  </a:lnTo>
                  <a:lnTo>
                    <a:pt x="408" y="36"/>
                  </a:lnTo>
                  <a:lnTo>
                    <a:pt x="410" y="46"/>
                  </a:lnTo>
                  <a:lnTo>
                    <a:pt x="410" y="46"/>
                  </a:lnTo>
                  <a:lnTo>
                    <a:pt x="412" y="48"/>
                  </a:lnTo>
                  <a:lnTo>
                    <a:pt x="412" y="48"/>
                  </a:lnTo>
                  <a:lnTo>
                    <a:pt x="416" y="48"/>
                  </a:lnTo>
                  <a:lnTo>
                    <a:pt x="416" y="48"/>
                  </a:lnTo>
                  <a:lnTo>
                    <a:pt x="422" y="48"/>
                  </a:lnTo>
                  <a:lnTo>
                    <a:pt x="422" y="48"/>
                  </a:lnTo>
                  <a:lnTo>
                    <a:pt x="422" y="52"/>
                  </a:lnTo>
                  <a:lnTo>
                    <a:pt x="422" y="52"/>
                  </a:lnTo>
                  <a:close/>
                  <a:moveTo>
                    <a:pt x="436" y="6"/>
                  </a:moveTo>
                  <a:lnTo>
                    <a:pt x="430" y="6"/>
                  </a:lnTo>
                  <a:lnTo>
                    <a:pt x="430" y="0"/>
                  </a:lnTo>
                  <a:lnTo>
                    <a:pt x="436" y="0"/>
                  </a:lnTo>
                  <a:lnTo>
                    <a:pt x="436" y="6"/>
                  </a:lnTo>
                  <a:close/>
                  <a:moveTo>
                    <a:pt x="436" y="54"/>
                  </a:moveTo>
                  <a:lnTo>
                    <a:pt x="430" y="54"/>
                  </a:lnTo>
                  <a:lnTo>
                    <a:pt x="430" y="14"/>
                  </a:lnTo>
                  <a:lnTo>
                    <a:pt x="436" y="14"/>
                  </a:lnTo>
                  <a:lnTo>
                    <a:pt x="436" y="54"/>
                  </a:lnTo>
                  <a:close/>
                  <a:moveTo>
                    <a:pt x="462" y="54"/>
                  </a:moveTo>
                  <a:lnTo>
                    <a:pt x="462" y="54"/>
                  </a:lnTo>
                  <a:lnTo>
                    <a:pt x="456" y="52"/>
                  </a:lnTo>
                  <a:lnTo>
                    <a:pt x="450" y="48"/>
                  </a:lnTo>
                  <a:lnTo>
                    <a:pt x="450" y="48"/>
                  </a:lnTo>
                  <a:lnTo>
                    <a:pt x="446" y="42"/>
                  </a:lnTo>
                  <a:lnTo>
                    <a:pt x="444" y="34"/>
                  </a:lnTo>
                  <a:lnTo>
                    <a:pt x="444" y="34"/>
                  </a:lnTo>
                  <a:lnTo>
                    <a:pt x="446" y="24"/>
                  </a:lnTo>
                  <a:lnTo>
                    <a:pt x="450" y="18"/>
                  </a:lnTo>
                  <a:lnTo>
                    <a:pt x="450" y="18"/>
                  </a:lnTo>
                  <a:lnTo>
                    <a:pt x="456" y="14"/>
                  </a:lnTo>
                  <a:lnTo>
                    <a:pt x="462" y="12"/>
                  </a:lnTo>
                  <a:lnTo>
                    <a:pt x="462" y="12"/>
                  </a:lnTo>
                  <a:lnTo>
                    <a:pt x="470" y="14"/>
                  </a:lnTo>
                  <a:lnTo>
                    <a:pt x="476" y="18"/>
                  </a:lnTo>
                  <a:lnTo>
                    <a:pt x="476" y="18"/>
                  </a:lnTo>
                  <a:lnTo>
                    <a:pt x="480" y="24"/>
                  </a:lnTo>
                  <a:lnTo>
                    <a:pt x="482" y="34"/>
                  </a:lnTo>
                  <a:lnTo>
                    <a:pt x="482" y="34"/>
                  </a:lnTo>
                  <a:lnTo>
                    <a:pt x="480" y="42"/>
                  </a:lnTo>
                  <a:lnTo>
                    <a:pt x="476" y="48"/>
                  </a:lnTo>
                  <a:lnTo>
                    <a:pt x="476" y="48"/>
                  </a:lnTo>
                  <a:lnTo>
                    <a:pt x="470" y="52"/>
                  </a:lnTo>
                  <a:lnTo>
                    <a:pt x="462" y="54"/>
                  </a:lnTo>
                  <a:lnTo>
                    <a:pt x="462" y="54"/>
                  </a:lnTo>
                  <a:close/>
                  <a:moveTo>
                    <a:pt x="474" y="34"/>
                  </a:moveTo>
                  <a:lnTo>
                    <a:pt x="474" y="34"/>
                  </a:lnTo>
                  <a:lnTo>
                    <a:pt x="474" y="26"/>
                  </a:lnTo>
                  <a:lnTo>
                    <a:pt x="472" y="22"/>
                  </a:lnTo>
                  <a:lnTo>
                    <a:pt x="468" y="18"/>
                  </a:lnTo>
                  <a:lnTo>
                    <a:pt x="462" y="18"/>
                  </a:lnTo>
                  <a:lnTo>
                    <a:pt x="462" y="18"/>
                  </a:lnTo>
                  <a:lnTo>
                    <a:pt x="458" y="18"/>
                  </a:lnTo>
                  <a:lnTo>
                    <a:pt x="454" y="22"/>
                  </a:lnTo>
                  <a:lnTo>
                    <a:pt x="454" y="22"/>
                  </a:lnTo>
                  <a:lnTo>
                    <a:pt x="452" y="26"/>
                  </a:lnTo>
                  <a:lnTo>
                    <a:pt x="450" y="34"/>
                  </a:lnTo>
                  <a:lnTo>
                    <a:pt x="450" y="34"/>
                  </a:lnTo>
                  <a:lnTo>
                    <a:pt x="452" y="40"/>
                  </a:lnTo>
                  <a:lnTo>
                    <a:pt x="454" y="44"/>
                  </a:lnTo>
                  <a:lnTo>
                    <a:pt x="454" y="44"/>
                  </a:lnTo>
                  <a:lnTo>
                    <a:pt x="458" y="48"/>
                  </a:lnTo>
                  <a:lnTo>
                    <a:pt x="462" y="50"/>
                  </a:lnTo>
                  <a:lnTo>
                    <a:pt x="462" y="50"/>
                  </a:lnTo>
                  <a:lnTo>
                    <a:pt x="468" y="48"/>
                  </a:lnTo>
                  <a:lnTo>
                    <a:pt x="472" y="44"/>
                  </a:lnTo>
                  <a:lnTo>
                    <a:pt x="472" y="44"/>
                  </a:lnTo>
                  <a:lnTo>
                    <a:pt x="474" y="40"/>
                  </a:lnTo>
                  <a:lnTo>
                    <a:pt x="474" y="34"/>
                  </a:lnTo>
                  <a:lnTo>
                    <a:pt x="474" y="34"/>
                  </a:lnTo>
                  <a:close/>
                  <a:moveTo>
                    <a:pt x="524" y="54"/>
                  </a:moveTo>
                  <a:lnTo>
                    <a:pt x="518" y="54"/>
                  </a:lnTo>
                  <a:lnTo>
                    <a:pt x="518" y="30"/>
                  </a:lnTo>
                  <a:lnTo>
                    <a:pt x="518" y="30"/>
                  </a:lnTo>
                  <a:lnTo>
                    <a:pt x="516" y="24"/>
                  </a:lnTo>
                  <a:lnTo>
                    <a:pt x="516" y="20"/>
                  </a:lnTo>
                  <a:lnTo>
                    <a:pt x="516" y="20"/>
                  </a:lnTo>
                  <a:lnTo>
                    <a:pt x="512" y="18"/>
                  </a:lnTo>
                  <a:lnTo>
                    <a:pt x="508" y="18"/>
                  </a:lnTo>
                  <a:lnTo>
                    <a:pt x="508" y="18"/>
                  </a:lnTo>
                  <a:lnTo>
                    <a:pt x="502" y="20"/>
                  </a:lnTo>
                  <a:lnTo>
                    <a:pt x="496" y="24"/>
                  </a:lnTo>
                  <a:lnTo>
                    <a:pt x="496" y="54"/>
                  </a:lnTo>
                  <a:lnTo>
                    <a:pt x="490" y="54"/>
                  </a:lnTo>
                  <a:lnTo>
                    <a:pt x="490" y="14"/>
                  </a:lnTo>
                  <a:lnTo>
                    <a:pt x="496" y="14"/>
                  </a:lnTo>
                  <a:lnTo>
                    <a:pt x="496" y="18"/>
                  </a:lnTo>
                  <a:lnTo>
                    <a:pt x="496" y="18"/>
                  </a:lnTo>
                  <a:lnTo>
                    <a:pt x="504" y="14"/>
                  </a:lnTo>
                  <a:lnTo>
                    <a:pt x="510" y="12"/>
                  </a:lnTo>
                  <a:lnTo>
                    <a:pt x="510" y="12"/>
                  </a:lnTo>
                  <a:lnTo>
                    <a:pt x="516" y="14"/>
                  </a:lnTo>
                  <a:lnTo>
                    <a:pt x="520" y="16"/>
                  </a:lnTo>
                  <a:lnTo>
                    <a:pt x="520" y="16"/>
                  </a:lnTo>
                  <a:lnTo>
                    <a:pt x="522" y="20"/>
                  </a:lnTo>
                  <a:lnTo>
                    <a:pt x="524" y="28"/>
                  </a:lnTo>
                  <a:lnTo>
                    <a:pt x="524" y="54"/>
                  </a:lnTo>
                  <a:close/>
                  <a:moveTo>
                    <a:pt x="560" y="54"/>
                  </a:moveTo>
                  <a:lnTo>
                    <a:pt x="560" y="0"/>
                  </a:lnTo>
                  <a:lnTo>
                    <a:pt x="572" y="0"/>
                  </a:lnTo>
                  <a:lnTo>
                    <a:pt x="572" y="0"/>
                  </a:lnTo>
                  <a:lnTo>
                    <a:pt x="582" y="0"/>
                  </a:lnTo>
                  <a:lnTo>
                    <a:pt x="590" y="4"/>
                  </a:lnTo>
                  <a:lnTo>
                    <a:pt x="590" y="4"/>
                  </a:lnTo>
                  <a:lnTo>
                    <a:pt x="596" y="6"/>
                  </a:lnTo>
                  <a:lnTo>
                    <a:pt x="600" y="12"/>
                  </a:lnTo>
                  <a:lnTo>
                    <a:pt x="600" y="12"/>
                  </a:lnTo>
                  <a:lnTo>
                    <a:pt x="604" y="18"/>
                  </a:lnTo>
                  <a:lnTo>
                    <a:pt x="604" y="26"/>
                  </a:lnTo>
                  <a:lnTo>
                    <a:pt x="604" y="26"/>
                  </a:lnTo>
                  <a:lnTo>
                    <a:pt x="602" y="36"/>
                  </a:lnTo>
                  <a:lnTo>
                    <a:pt x="598" y="46"/>
                  </a:lnTo>
                  <a:lnTo>
                    <a:pt x="598" y="46"/>
                  </a:lnTo>
                  <a:lnTo>
                    <a:pt x="592" y="48"/>
                  </a:lnTo>
                  <a:lnTo>
                    <a:pt x="588" y="52"/>
                  </a:lnTo>
                  <a:lnTo>
                    <a:pt x="572" y="54"/>
                  </a:lnTo>
                  <a:lnTo>
                    <a:pt x="560" y="54"/>
                  </a:lnTo>
                  <a:close/>
                  <a:moveTo>
                    <a:pt x="566" y="6"/>
                  </a:moveTo>
                  <a:lnTo>
                    <a:pt x="566" y="48"/>
                  </a:lnTo>
                  <a:lnTo>
                    <a:pt x="574" y="48"/>
                  </a:lnTo>
                  <a:lnTo>
                    <a:pt x="574" y="48"/>
                  </a:lnTo>
                  <a:lnTo>
                    <a:pt x="584" y="46"/>
                  </a:lnTo>
                  <a:lnTo>
                    <a:pt x="592" y="42"/>
                  </a:lnTo>
                  <a:lnTo>
                    <a:pt x="592" y="42"/>
                  </a:lnTo>
                  <a:lnTo>
                    <a:pt x="596" y="36"/>
                  </a:lnTo>
                  <a:lnTo>
                    <a:pt x="598" y="26"/>
                  </a:lnTo>
                  <a:lnTo>
                    <a:pt x="598" y="26"/>
                  </a:lnTo>
                  <a:lnTo>
                    <a:pt x="596" y="18"/>
                  </a:lnTo>
                  <a:lnTo>
                    <a:pt x="592" y="12"/>
                  </a:lnTo>
                  <a:lnTo>
                    <a:pt x="592" y="12"/>
                  </a:lnTo>
                  <a:lnTo>
                    <a:pt x="584" y="8"/>
                  </a:lnTo>
                  <a:lnTo>
                    <a:pt x="574" y="6"/>
                  </a:lnTo>
                  <a:lnTo>
                    <a:pt x="566" y="6"/>
                  </a:lnTo>
                  <a:close/>
                  <a:moveTo>
                    <a:pt x="646" y="50"/>
                  </a:moveTo>
                  <a:lnTo>
                    <a:pt x="646" y="50"/>
                  </a:lnTo>
                  <a:lnTo>
                    <a:pt x="638" y="54"/>
                  </a:lnTo>
                  <a:lnTo>
                    <a:pt x="632" y="54"/>
                  </a:lnTo>
                  <a:lnTo>
                    <a:pt x="632" y="54"/>
                  </a:lnTo>
                  <a:lnTo>
                    <a:pt x="622" y="52"/>
                  </a:lnTo>
                  <a:lnTo>
                    <a:pt x="616" y="48"/>
                  </a:lnTo>
                  <a:lnTo>
                    <a:pt x="616" y="48"/>
                  </a:lnTo>
                  <a:lnTo>
                    <a:pt x="612" y="42"/>
                  </a:lnTo>
                  <a:lnTo>
                    <a:pt x="610" y="34"/>
                  </a:lnTo>
                  <a:lnTo>
                    <a:pt x="610" y="34"/>
                  </a:lnTo>
                  <a:lnTo>
                    <a:pt x="612" y="24"/>
                  </a:lnTo>
                  <a:lnTo>
                    <a:pt x="616" y="18"/>
                  </a:lnTo>
                  <a:lnTo>
                    <a:pt x="616" y="18"/>
                  </a:lnTo>
                  <a:lnTo>
                    <a:pt x="622" y="14"/>
                  </a:lnTo>
                  <a:lnTo>
                    <a:pt x="630" y="12"/>
                  </a:lnTo>
                  <a:lnTo>
                    <a:pt x="630" y="12"/>
                  </a:lnTo>
                  <a:lnTo>
                    <a:pt x="636" y="14"/>
                  </a:lnTo>
                  <a:lnTo>
                    <a:pt x="642" y="18"/>
                  </a:lnTo>
                  <a:lnTo>
                    <a:pt x="642" y="18"/>
                  </a:lnTo>
                  <a:lnTo>
                    <a:pt x="646" y="22"/>
                  </a:lnTo>
                  <a:lnTo>
                    <a:pt x="646" y="30"/>
                  </a:lnTo>
                  <a:lnTo>
                    <a:pt x="646" y="34"/>
                  </a:lnTo>
                  <a:lnTo>
                    <a:pt x="616" y="34"/>
                  </a:lnTo>
                  <a:lnTo>
                    <a:pt x="616" y="34"/>
                  </a:lnTo>
                  <a:lnTo>
                    <a:pt x="618" y="40"/>
                  </a:lnTo>
                  <a:lnTo>
                    <a:pt x="620" y="44"/>
                  </a:lnTo>
                  <a:lnTo>
                    <a:pt x="620" y="44"/>
                  </a:lnTo>
                  <a:lnTo>
                    <a:pt x="626" y="48"/>
                  </a:lnTo>
                  <a:lnTo>
                    <a:pt x="632" y="48"/>
                  </a:lnTo>
                  <a:lnTo>
                    <a:pt x="632" y="48"/>
                  </a:lnTo>
                  <a:lnTo>
                    <a:pt x="638" y="48"/>
                  </a:lnTo>
                  <a:lnTo>
                    <a:pt x="646" y="44"/>
                  </a:lnTo>
                  <a:lnTo>
                    <a:pt x="646" y="44"/>
                  </a:lnTo>
                  <a:lnTo>
                    <a:pt x="646" y="50"/>
                  </a:lnTo>
                  <a:lnTo>
                    <a:pt x="646" y="50"/>
                  </a:lnTo>
                  <a:close/>
                  <a:moveTo>
                    <a:pt x="616" y="30"/>
                  </a:moveTo>
                  <a:lnTo>
                    <a:pt x="640" y="30"/>
                  </a:lnTo>
                  <a:lnTo>
                    <a:pt x="640" y="30"/>
                  </a:lnTo>
                  <a:lnTo>
                    <a:pt x="640" y="24"/>
                  </a:lnTo>
                  <a:lnTo>
                    <a:pt x="638" y="20"/>
                  </a:lnTo>
                  <a:lnTo>
                    <a:pt x="634" y="18"/>
                  </a:lnTo>
                  <a:lnTo>
                    <a:pt x="630" y="18"/>
                  </a:lnTo>
                  <a:lnTo>
                    <a:pt x="630" y="18"/>
                  </a:lnTo>
                  <a:lnTo>
                    <a:pt x="624" y="18"/>
                  </a:lnTo>
                  <a:lnTo>
                    <a:pt x="620" y="20"/>
                  </a:lnTo>
                  <a:lnTo>
                    <a:pt x="620" y="20"/>
                  </a:lnTo>
                  <a:lnTo>
                    <a:pt x="618" y="24"/>
                  </a:lnTo>
                  <a:lnTo>
                    <a:pt x="616" y="30"/>
                  </a:lnTo>
                  <a:lnTo>
                    <a:pt x="616" y="30"/>
                  </a:lnTo>
                  <a:close/>
                  <a:moveTo>
                    <a:pt x="666" y="54"/>
                  </a:moveTo>
                  <a:lnTo>
                    <a:pt x="666" y="54"/>
                  </a:lnTo>
                  <a:lnTo>
                    <a:pt x="660" y="54"/>
                  </a:lnTo>
                  <a:lnTo>
                    <a:pt x="652" y="50"/>
                  </a:lnTo>
                  <a:lnTo>
                    <a:pt x="652" y="44"/>
                  </a:lnTo>
                  <a:lnTo>
                    <a:pt x="652" y="44"/>
                  </a:lnTo>
                  <a:lnTo>
                    <a:pt x="652" y="44"/>
                  </a:lnTo>
                  <a:lnTo>
                    <a:pt x="660" y="48"/>
                  </a:lnTo>
                  <a:lnTo>
                    <a:pt x="668" y="48"/>
                  </a:lnTo>
                  <a:lnTo>
                    <a:pt x="668" y="48"/>
                  </a:lnTo>
                  <a:lnTo>
                    <a:pt x="674" y="48"/>
                  </a:lnTo>
                  <a:lnTo>
                    <a:pt x="676" y="46"/>
                  </a:lnTo>
                  <a:lnTo>
                    <a:pt x="676" y="42"/>
                  </a:lnTo>
                  <a:lnTo>
                    <a:pt x="676" y="42"/>
                  </a:lnTo>
                  <a:lnTo>
                    <a:pt x="676" y="40"/>
                  </a:lnTo>
                  <a:lnTo>
                    <a:pt x="676" y="40"/>
                  </a:lnTo>
                  <a:lnTo>
                    <a:pt x="670" y="36"/>
                  </a:lnTo>
                  <a:lnTo>
                    <a:pt x="670" y="36"/>
                  </a:lnTo>
                  <a:lnTo>
                    <a:pt x="662" y="36"/>
                  </a:lnTo>
                  <a:lnTo>
                    <a:pt x="662" y="36"/>
                  </a:lnTo>
                  <a:lnTo>
                    <a:pt x="656" y="32"/>
                  </a:lnTo>
                  <a:lnTo>
                    <a:pt x="656" y="32"/>
                  </a:lnTo>
                  <a:lnTo>
                    <a:pt x="654" y="28"/>
                  </a:lnTo>
                  <a:lnTo>
                    <a:pt x="652" y="24"/>
                  </a:lnTo>
                  <a:lnTo>
                    <a:pt x="652" y="24"/>
                  </a:lnTo>
                  <a:lnTo>
                    <a:pt x="654" y="20"/>
                  </a:lnTo>
                  <a:lnTo>
                    <a:pt x="658" y="16"/>
                  </a:lnTo>
                  <a:lnTo>
                    <a:pt x="658" y="16"/>
                  </a:lnTo>
                  <a:lnTo>
                    <a:pt x="662" y="14"/>
                  </a:lnTo>
                  <a:lnTo>
                    <a:pt x="668" y="12"/>
                  </a:lnTo>
                  <a:lnTo>
                    <a:pt x="668" y="12"/>
                  </a:lnTo>
                  <a:lnTo>
                    <a:pt x="676" y="14"/>
                  </a:lnTo>
                  <a:lnTo>
                    <a:pt x="682" y="16"/>
                  </a:lnTo>
                  <a:lnTo>
                    <a:pt x="682" y="22"/>
                  </a:lnTo>
                  <a:lnTo>
                    <a:pt x="682" y="22"/>
                  </a:lnTo>
                  <a:lnTo>
                    <a:pt x="682" y="22"/>
                  </a:lnTo>
                  <a:lnTo>
                    <a:pt x="674" y="18"/>
                  </a:lnTo>
                  <a:lnTo>
                    <a:pt x="668" y="18"/>
                  </a:lnTo>
                  <a:lnTo>
                    <a:pt x="668" y="18"/>
                  </a:lnTo>
                  <a:lnTo>
                    <a:pt x="662" y="20"/>
                  </a:lnTo>
                  <a:lnTo>
                    <a:pt x="662" y="20"/>
                  </a:lnTo>
                  <a:lnTo>
                    <a:pt x="660" y="22"/>
                  </a:lnTo>
                  <a:lnTo>
                    <a:pt x="660" y="24"/>
                  </a:lnTo>
                  <a:lnTo>
                    <a:pt x="660" y="24"/>
                  </a:lnTo>
                  <a:lnTo>
                    <a:pt x="660" y="28"/>
                  </a:lnTo>
                  <a:lnTo>
                    <a:pt x="660" y="28"/>
                  </a:lnTo>
                  <a:lnTo>
                    <a:pt x="666" y="30"/>
                  </a:lnTo>
                  <a:lnTo>
                    <a:pt x="674" y="32"/>
                  </a:lnTo>
                  <a:lnTo>
                    <a:pt x="674" y="32"/>
                  </a:lnTo>
                  <a:lnTo>
                    <a:pt x="678" y="32"/>
                  </a:lnTo>
                  <a:lnTo>
                    <a:pt x="680" y="36"/>
                  </a:lnTo>
                  <a:lnTo>
                    <a:pt x="680" y="36"/>
                  </a:lnTo>
                  <a:lnTo>
                    <a:pt x="682" y="38"/>
                  </a:lnTo>
                  <a:lnTo>
                    <a:pt x="684" y="42"/>
                  </a:lnTo>
                  <a:lnTo>
                    <a:pt x="684" y="42"/>
                  </a:lnTo>
                  <a:lnTo>
                    <a:pt x="682" y="46"/>
                  </a:lnTo>
                  <a:lnTo>
                    <a:pt x="678" y="50"/>
                  </a:lnTo>
                  <a:lnTo>
                    <a:pt x="678" y="50"/>
                  </a:lnTo>
                  <a:lnTo>
                    <a:pt x="674" y="54"/>
                  </a:lnTo>
                  <a:lnTo>
                    <a:pt x="666" y="54"/>
                  </a:lnTo>
                  <a:lnTo>
                    <a:pt x="666" y="54"/>
                  </a:lnTo>
                  <a:close/>
                  <a:moveTo>
                    <a:pt x="698" y="6"/>
                  </a:moveTo>
                  <a:lnTo>
                    <a:pt x="692" y="6"/>
                  </a:lnTo>
                  <a:lnTo>
                    <a:pt x="692" y="0"/>
                  </a:lnTo>
                  <a:lnTo>
                    <a:pt x="698" y="0"/>
                  </a:lnTo>
                  <a:lnTo>
                    <a:pt x="698" y="6"/>
                  </a:lnTo>
                  <a:close/>
                  <a:moveTo>
                    <a:pt x="698" y="54"/>
                  </a:moveTo>
                  <a:lnTo>
                    <a:pt x="692" y="54"/>
                  </a:lnTo>
                  <a:lnTo>
                    <a:pt x="692" y="14"/>
                  </a:lnTo>
                  <a:lnTo>
                    <a:pt x="698" y="14"/>
                  </a:lnTo>
                  <a:lnTo>
                    <a:pt x="698" y="54"/>
                  </a:lnTo>
                  <a:close/>
                  <a:moveTo>
                    <a:pt x="742" y="48"/>
                  </a:moveTo>
                  <a:lnTo>
                    <a:pt x="742" y="48"/>
                  </a:lnTo>
                  <a:lnTo>
                    <a:pt x="740" y="58"/>
                  </a:lnTo>
                  <a:lnTo>
                    <a:pt x="736" y="64"/>
                  </a:lnTo>
                  <a:lnTo>
                    <a:pt x="730" y="68"/>
                  </a:lnTo>
                  <a:lnTo>
                    <a:pt x="722" y="68"/>
                  </a:lnTo>
                  <a:lnTo>
                    <a:pt x="722" y="68"/>
                  </a:lnTo>
                  <a:lnTo>
                    <a:pt x="710" y="66"/>
                  </a:lnTo>
                  <a:lnTo>
                    <a:pt x="710" y="60"/>
                  </a:lnTo>
                  <a:lnTo>
                    <a:pt x="710" y="60"/>
                  </a:lnTo>
                  <a:lnTo>
                    <a:pt x="710" y="60"/>
                  </a:lnTo>
                  <a:lnTo>
                    <a:pt x="716" y="62"/>
                  </a:lnTo>
                  <a:lnTo>
                    <a:pt x="724" y="62"/>
                  </a:lnTo>
                  <a:lnTo>
                    <a:pt x="724" y="62"/>
                  </a:lnTo>
                  <a:lnTo>
                    <a:pt x="728" y="62"/>
                  </a:lnTo>
                  <a:lnTo>
                    <a:pt x="732" y="60"/>
                  </a:lnTo>
                  <a:lnTo>
                    <a:pt x="732" y="60"/>
                  </a:lnTo>
                  <a:lnTo>
                    <a:pt x="734" y="56"/>
                  </a:lnTo>
                  <a:lnTo>
                    <a:pt x="736" y="52"/>
                  </a:lnTo>
                  <a:lnTo>
                    <a:pt x="736" y="48"/>
                  </a:lnTo>
                  <a:lnTo>
                    <a:pt x="736" y="48"/>
                  </a:lnTo>
                  <a:lnTo>
                    <a:pt x="728" y="52"/>
                  </a:lnTo>
                  <a:lnTo>
                    <a:pt x="722" y="52"/>
                  </a:lnTo>
                  <a:lnTo>
                    <a:pt x="722" y="52"/>
                  </a:lnTo>
                  <a:lnTo>
                    <a:pt x="716" y="52"/>
                  </a:lnTo>
                  <a:lnTo>
                    <a:pt x="710" y="48"/>
                  </a:lnTo>
                  <a:lnTo>
                    <a:pt x="710" y="48"/>
                  </a:lnTo>
                  <a:lnTo>
                    <a:pt x="708" y="42"/>
                  </a:lnTo>
                  <a:lnTo>
                    <a:pt x="706" y="32"/>
                  </a:lnTo>
                  <a:lnTo>
                    <a:pt x="706"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close/>
                  <a:moveTo>
                    <a:pt x="724" y="46"/>
                  </a:moveTo>
                  <a:lnTo>
                    <a:pt x="724" y="46"/>
                  </a:lnTo>
                  <a:lnTo>
                    <a:pt x="730" y="46"/>
                  </a:lnTo>
                  <a:lnTo>
                    <a:pt x="736" y="42"/>
                  </a:lnTo>
                  <a:lnTo>
                    <a:pt x="736" y="20"/>
                  </a:lnTo>
                  <a:lnTo>
                    <a:pt x="736" y="20"/>
                  </a:lnTo>
                  <a:lnTo>
                    <a:pt x="726" y="18"/>
                  </a:lnTo>
                  <a:lnTo>
                    <a:pt x="726" y="18"/>
                  </a:lnTo>
                  <a:lnTo>
                    <a:pt x="720" y="18"/>
                  </a:lnTo>
                  <a:lnTo>
                    <a:pt x="716" y="22"/>
                  </a:lnTo>
                  <a:lnTo>
                    <a:pt x="716" y="22"/>
                  </a:lnTo>
                  <a:lnTo>
                    <a:pt x="714" y="26"/>
                  </a:lnTo>
                  <a:lnTo>
                    <a:pt x="714" y="32"/>
                  </a:lnTo>
                  <a:lnTo>
                    <a:pt x="714" y="32"/>
                  </a:lnTo>
                  <a:lnTo>
                    <a:pt x="714" y="38"/>
                  </a:lnTo>
                  <a:lnTo>
                    <a:pt x="716" y="44"/>
                  </a:lnTo>
                  <a:lnTo>
                    <a:pt x="718" y="46"/>
                  </a:lnTo>
                  <a:lnTo>
                    <a:pt x="724" y="46"/>
                  </a:lnTo>
                  <a:lnTo>
                    <a:pt x="724" y="46"/>
                  </a:lnTo>
                  <a:close/>
                  <a:moveTo>
                    <a:pt x="786" y="54"/>
                  </a:moveTo>
                  <a:lnTo>
                    <a:pt x="780" y="54"/>
                  </a:lnTo>
                  <a:lnTo>
                    <a:pt x="780" y="30"/>
                  </a:lnTo>
                  <a:lnTo>
                    <a:pt x="780" y="30"/>
                  </a:lnTo>
                  <a:lnTo>
                    <a:pt x="780" y="24"/>
                  </a:lnTo>
                  <a:lnTo>
                    <a:pt x="778" y="20"/>
                  </a:lnTo>
                  <a:lnTo>
                    <a:pt x="778"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6" y="14"/>
                  </a:lnTo>
                  <a:lnTo>
                    <a:pt x="774" y="12"/>
                  </a:lnTo>
                  <a:lnTo>
                    <a:pt x="774" y="12"/>
                  </a:lnTo>
                  <a:lnTo>
                    <a:pt x="778" y="14"/>
                  </a:lnTo>
                  <a:lnTo>
                    <a:pt x="782" y="16"/>
                  </a:lnTo>
                  <a:lnTo>
                    <a:pt x="782" y="16"/>
                  </a:lnTo>
                  <a:lnTo>
                    <a:pt x="786" y="20"/>
                  </a:lnTo>
                  <a:lnTo>
                    <a:pt x="786" y="28"/>
                  </a:lnTo>
                  <a:lnTo>
                    <a:pt x="78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7">
              <a:extLst>
                <a:ext uri="{FF2B5EF4-FFF2-40B4-BE49-F238E27FC236}">
                  <a16:creationId xmlns:a16="http://schemas.microsoft.com/office/drawing/2014/main" id="{840864D0-2892-4FDA-9135-30B00699CA6D}"/>
                </a:ext>
              </a:extLst>
            </p:cNvPr>
            <p:cNvSpPr>
              <a:spLocks noEditPoints="1"/>
            </p:cNvSpPr>
            <p:nvPr/>
          </p:nvSpPr>
          <p:spPr bwMode="gray">
            <a:xfrm>
              <a:off x="4427538" y="2976563"/>
              <a:ext cx="1250950" cy="417513"/>
            </a:xfrm>
            <a:custGeom>
              <a:avLst/>
              <a:gdLst>
                <a:gd name="T0" fmla="*/ 0 w 788"/>
                <a:gd name="T1" fmla="*/ 45 h 263"/>
                <a:gd name="T2" fmla="*/ 54 w 788"/>
                <a:gd name="T3" fmla="*/ 0 h 263"/>
                <a:gd name="T4" fmla="*/ 52 w 788"/>
                <a:gd name="T5" fmla="*/ 259 h 263"/>
                <a:gd name="T6" fmla="*/ 2 w 788"/>
                <a:gd name="T7" fmla="*/ 69 h 263"/>
                <a:gd name="T8" fmla="*/ 52 w 788"/>
                <a:gd name="T9" fmla="*/ 259 h 263"/>
                <a:gd name="T10" fmla="*/ 216 w 788"/>
                <a:gd name="T11" fmla="*/ 51 h 263"/>
                <a:gd name="T12" fmla="*/ 162 w 788"/>
                <a:gd name="T13" fmla="*/ 259 h 263"/>
                <a:gd name="T14" fmla="*/ 82 w 788"/>
                <a:gd name="T15" fmla="*/ 51 h 263"/>
                <a:gd name="T16" fmla="*/ 298 w 788"/>
                <a:gd name="T17" fmla="*/ 12 h 263"/>
                <a:gd name="T18" fmla="*/ 448 w 788"/>
                <a:gd name="T19" fmla="*/ 259 h 263"/>
                <a:gd name="T20" fmla="*/ 398 w 788"/>
                <a:gd name="T21" fmla="*/ 233 h 263"/>
                <a:gd name="T22" fmla="*/ 378 w 788"/>
                <a:gd name="T23" fmla="*/ 249 h 263"/>
                <a:gd name="T24" fmla="*/ 360 w 788"/>
                <a:gd name="T25" fmla="*/ 259 h 263"/>
                <a:gd name="T26" fmla="*/ 330 w 788"/>
                <a:gd name="T27" fmla="*/ 263 h 263"/>
                <a:gd name="T28" fmla="*/ 318 w 788"/>
                <a:gd name="T29" fmla="*/ 263 h 263"/>
                <a:gd name="T30" fmla="*/ 298 w 788"/>
                <a:gd name="T31" fmla="*/ 255 h 263"/>
                <a:gd name="T32" fmla="*/ 290 w 788"/>
                <a:gd name="T33" fmla="*/ 247 h 263"/>
                <a:gd name="T34" fmla="*/ 276 w 788"/>
                <a:gd name="T35" fmla="*/ 229 h 263"/>
                <a:gd name="T36" fmla="*/ 272 w 788"/>
                <a:gd name="T37" fmla="*/ 205 h 263"/>
                <a:gd name="T38" fmla="*/ 274 w 788"/>
                <a:gd name="T39" fmla="*/ 191 h 263"/>
                <a:gd name="T40" fmla="*/ 286 w 788"/>
                <a:gd name="T41" fmla="*/ 165 h 263"/>
                <a:gd name="T42" fmla="*/ 296 w 788"/>
                <a:gd name="T43" fmla="*/ 157 h 263"/>
                <a:gd name="T44" fmla="*/ 334 w 788"/>
                <a:gd name="T45" fmla="*/ 143 h 263"/>
                <a:gd name="T46" fmla="*/ 398 w 788"/>
                <a:gd name="T47" fmla="*/ 137 h 263"/>
                <a:gd name="T48" fmla="*/ 398 w 788"/>
                <a:gd name="T49" fmla="*/ 131 h 263"/>
                <a:gd name="T50" fmla="*/ 396 w 788"/>
                <a:gd name="T51" fmla="*/ 115 h 263"/>
                <a:gd name="T52" fmla="*/ 386 w 788"/>
                <a:gd name="T53" fmla="*/ 105 h 263"/>
                <a:gd name="T54" fmla="*/ 380 w 788"/>
                <a:gd name="T55" fmla="*/ 101 h 263"/>
                <a:gd name="T56" fmla="*/ 346 w 788"/>
                <a:gd name="T57" fmla="*/ 97 h 263"/>
                <a:gd name="T58" fmla="*/ 336 w 788"/>
                <a:gd name="T59" fmla="*/ 97 h 263"/>
                <a:gd name="T60" fmla="*/ 290 w 788"/>
                <a:gd name="T61" fmla="*/ 111 h 263"/>
                <a:gd name="T62" fmla="*/ 288 w 788"/>
                <a:gd name="T63" fmla="*/ 71 h 263"/>
                <a:gd name="T64" fmla="*/ 324 w 788"/>
                <a:gd name="T65" fmla="*/ 65 h 263"/>
                <a:gd name="T66" fmla="*/ 358 w 788"/>
                <a:gd name="T67" fmla="*/ 63 h 263"/>
                <a:gd name="T68" fmla="*/ 398 w 788"/>
                <a:gd name="T69" fmla="*/ 67 h 263"/>
                <a:gd name="T70" fmla="*/ 428 w 788"/>
                <a:gd name="T71" fmla="*/ 79 h 263"/>
                <a:gd name="T72" fmla="*/ 436 w 788"/>
                <a:gd name="T73" fmla="*/ 87 h 263"/>
                <a:gd name="T74" fmla="*/ 448 w 788"/>
                <a:gd name="T75" fmla="*/ 111 h 263"/>
                <a:gd name="T76" fmla="*/ 448 w 788"/>
                <a:gd name="T77" fmla="*/ 259 h 263"/>
                <a:gd name="T78" fmla="*/ 360 w 788"/>
                <a:gd name="T79" fmla="*/ 229 h 263"/>
                <a:gd name="T80" fmla="*/ 380 w 788"/>
                <a:gd name="T81" fmla="*/ 225 h 263"/>
                <a:gd name="T82" fmla="*/ 398 w 788"/>
                <a:gd name="T83" fmla="*/ 211 h 263"/>
                <a:gd name="T84" fmla="*/ 398 w 788"/>
                <a:gd name="T85" fmla="*/ 163 h 263"/>
                <a:gd name="T86" fmla="*/ 344 w 788"/>
                <a:gd name="T87" fmla="*/ 173 h 263"/>
                <a:gd name="T88" fmla="*/ 336 w 788"/>
                <a:gd name="T89" fmla="*/ 177 h 263"/>
                <a:gd name="T90" fmla="*/ 328 w 788"/>
                <a:gd name="T91" fmla="*/ 187 h 263"/>
                <a:gd name="T92" fmla="*/ 324 w 788"/>
                <a:gd name="T93" fmla="*/ 201 h 263"/>
                <a:gd name="T94" fmla="*/ 324 w 788"/>
                <a:gd name="T95" fmla="*/ 209 h 263"/>
                <a:gd name="T96" fmla="*/ 328 w 788"/>
                <a:gd name="T97" fmla="*/ 219 h 263"/>
                <a:gd name="T98" fmla="*/ 332 w 788"/>
                <a:gd name="T99" fmla="*/ 223 h 263"/>
                <a:gd name="T100" fmla="*/ 344 w 788"/>
                <a:gd name="T101" fmla="*/ 227 h 263"/>
                <a:gd name="T102" fmla="*/ 360 w 788"/>
                <a:gd name="T103" fmla="*/ 229 h 263"/>
                <a:gd name="T104" fmla="*/ 500 w 788"/>
                <a:gd name="T105" fmla="*/ 259 h 263"/>
                <a:gd name="T106" fmla="*/ 550 w 788"/>
                <a:gd name="T107" fmla="*/ 0 h 263"/>
                <a:gd name="T108" fmla="*/ 788 w 788"/>
                <a:gd name="T109" fmla="*/ 259 h 263"/>
                <a:gd name="T110" fmla="*/ 674 w 788"/>
                <a:gd name="T111" fmla="*/ 175 h 263"/>
                <a:gd name="T112" fmla="*/ 652 w 788"/>
                <a:gd name="T113" fmla="*/ 259 h 263"/>
                <a:gd name="T114" fmla="*/ 602 w 788"/>
                <a:gd name="T115" fmla="*/ 0 h 263"/>
                <a:gd name="T116" fmla="*/ 652 w 788"/>
                <a:gd name="T117" fmla="*/ 161 h 263"/>
                <a:gd name="T118" fmla="*/ 782 w 788"/>
                <a:gd name="T119" fmla="*/ 69 h 263"/>
                <a:gd name="T120" fmla="*/ 788 w 788"/>
                <a:gd name="T121" fmla="*/ 25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263">
                  <a:moveTo>
                    <a:pt x="54" y="45"/>
                  </a:moveTo>
                  <a:lnTo>
                    <a:pt x="0" y="45"/>
                  </a:lnTo>
                  <a:lnTo>
                    <a:pt x="0" y="0"/>
                  </a:lnTo>
                  <a:lnTo>
                    <a:pt x="54" y="0"/>
                  </a:lnTo>
                  <a:lnTo>
                    <a:pt x="54" y="45"/>
                  </a:lnTo>
                  <a:close/>
                  <a:moveTo>
                    <a:pt x="52" y="259"/>
                  </a:moveTo>
                  <a:lnTo>
                    <a:pt x="2" y="259"/>
                  </a:lnTo>
                  <a:lnTo>
                    <a:pt x="2" y="69"/>
                  </a:lnTo>
                  <a:lnTo>
                    <a:pt x="52" y="69"/>
                  </a:lnTo>
                  <a:lnTo>
                    <a:pt x="52" y="259"/>
                  </a:lnTo>
                  <a:close/>
                  <a:moveTo>
                    <a:pt x="298" y="51"/>
                  </a:moveTo>
                  <a:lnTo>
                    <a:pt x="216" y="51"/>
                  </a:lnTo>
                  <a:lnTo>
                    <a:pt x="216" y="259"/>
                  </a:lnTo>
                  <a:lnTo>
                    <a:pt x="162" y="259"/>
                  </a:lnTo>
                  <a:lnTo>
                    <a:pt x="162" y="51"/>
                  </a:lnTo>
                  <a:lnTo>
                    <a:pt x="82" y="51"/>
                  </a:lnTo>
                  <a:lnTo>
                    <a:pt x="82" y="12"/>
                  </a:lnTo>
                  <a:lnTo>
                    <a:pt x="298" y="12"/>
                  </a:lnTo>
                  <a:lnTo>
                    <a:pt x="298" y="51"/>
                  </a:lnTo>
                  <a:close/>
                  <a:moveTo>
                    <a:pt x="448" y="259"/>
                  </a:moveTo>
                  <a:lnTo>
                    <a:pt x="398" y="259"/>
                  </a:lnTo>
                  <a:lnTo>
                    <a:pt x="398" y="233"/>
                  </a:lnTo>
                  <a:lnTo>
                    <a:pt x="398" y="233"/>
                  </a:lnTo>
                  <a:lnTo>
                    <a:pt x="378" y="249"/>
                  </a:lnTo>
                  <a:lnTo>
                    <a:pt x="360" y="259"/>
                  </a:lnTo>
                  <a:lnTo>
                    <a:pt x="360" y="259"/>
                  </a:lnTo>
                  <a:lnTo>
                    <a:pt x="346" y="261"/>
                  </a:lnTo>
                  <a:lnTo>
                    <a:pt x="330" y="263"/>
                  </a:lnTo>
                  <a:lnTo>
                    <a:pt x="330" y="263"/>
                  </a:lnTo>
                  <a:lnTo>
                    <a:pt x="318" y="263"/>
                  </a:lnTo>
                  <a:lnTo>
                    <a:pt x="308" y="259"/>
                  </a:lnTo>
                  <a:lnTo>
                    <a:pt x="298" y="255"/>
                  </a:lnTo>
                  <a:lnTo>
                    <a:pt x="290" y="247"/>
                  </a:lnTo>
                  <a:lnTo>
                    <a:pt x="290" y="247"/>
                  </a:lnTo>
                  <a:lnTo>
                    <a:pt x="282" y="239"/>
                  </a:lnTo>
                  <a:lnTo>
                    <a:pt x="276" y="229"/>
                  </a:lnTo>
                  <a:lnTo>
                    <a:pt x="274" y="217"/>
                  </a:lnTo>
                  <a:lnTo>
                    <a:pt x="272" y="205"/>
                  </a:lnTo>
                  <a:lnTo>
                    <a:pt x="272" y="205"/>
                  </a:lnTo>
                  <a:lnTo>
                    <a:pt x="274" y="191"/>
                  </a:lnTo>
                  <a:lnTo>
                    <a:pt x="278" y="177"/>
                  </a:lnTo>
                  <a:lnTo>
                    <a:pt x="286" y="165"/>
                  </a:lnTo>
                  <a:lnTo>
                    <a:pt x="296" y="157"/>
                  </a:lnTo>
                  <a:lnTo>
                    <a:pt x="296" y="157"/>
                  </a:lnTo>
                  <a:lnTo>
                    <a:pt x="312" y="149"/>
                  </a:lnTo>
                  <a:lnTo>
                    <a:pt x="334" y="143"/>
                  </a:lnTo>
                  <a:lnTo>
                    <a:pt x="364" y="139"/>
                  </a:lnTo>
                  <a:lnTo>
                    <a:pt x="398" y="137"/>
                  </a:lnTo>
                  <a:lnTo>
                    <a:pt x="398" y="131"/>
                  </a:lnTo>
                  <a:lnTo>
                    <a:pt x="398" y="131"/>
                  </a:lnTo>
                  <a:lnTo>
                    <a:pt x="398" y="123"/>
                  </a:lnTo>
                  <a:lnTo>
                    <a:pt x="396" y="115"/>
                  </a:lnTo>
                  <a:lnTo>
                    <a:pt x="392" y="109"/>
                  </a:lnTo>
                  <a:lnTo>
                    <a:pt x="386" y="105"/>
                  </a:lnTo>
                  <a:lnTo>
                    <a:pt x="386" y="105"/>
                  </a:lnTo>
                  <a:lnTo>
                    <a:pt x="380" y="101"/>
                  </a:lnTo>
                  <a:lnTo>
                    <a:pt x="370" y="99"/>
                  </a:lnTo>
                  <a:lnTo>
                    <a:pt x="346" y="97"/>
                  </a:lnTo>
                  <a:lnTo>
                    <a:pt x="346" y="97"/>
                  </a:lnTo>
                  <a:lnTo>
                    <a:pt x="336" y="97"/>
                  </a:lnTo>
                  <a:lnTo>
                    <a:pt x="322" y="101"/>
                  </a:lnTo>
                  <a:lnTo>
                    <a:pt x="290" y="111"/>
                  </a:lnTo>
                  <a:lnTo>
                    <a:pt x="288" y="111"/>
                  </a:lnTo>
                  <a:lnTo>
                    <a:pt x="288" y="71"/>
                  </a:lnTo>
                  <a:lnTo>
                    <a:pt x="288" y="71"/>
                  </a:lnTo>
                  <a:lnTo>
                    <a:pt x="324" y="65"/>
                  </a:lnTo>
                  <a:lnTo>
                    <a:pt x="358" y="63"/>
                  </a:lnTo>
                  <a:lnTo>
                    <a:pt x="358" y="63"/>
                  </a:lnTo>
                  <a:lnTo>
                    <a:pt x="380" y="63"/>
                  </a:lnTo>
                  <a:lnTo>
                    <a:pt x="398" y="67"/>
                  </a:lnTo>
                  <a:lnTo>
                    <a:pt x="414" y="71"/>
                  </a:lnTo>
                  <a:lnTo>
                    <a:pt x="428" y="79"/>
                  </a:lnTo>
                  <a:lnTo>
                    <a:pt x="428" y="79"/>
                  </a:lnTo>
                  <a:lnTo>
                    <a:pt x="436" y="87"/>
                  </a:lnTo>
                  <a:lnTo>
                    <a:pt x="444" y="99"/>
                  </a:lnTo>
                  <a:lnTo>
                    <a:pt x="448" y="111"/>
                  </a:lnTo>
                  <a:lnTo>
                    <a:pt x="448" y="127"/>
                  </a:lnTo>
                  <a:lnTo>
                    <a:pt x="448" y="259"/>
                  </a:lnTo>
                  <a:close/>
                  <a:moveTo>
                    <a:pt x="360" y="229"/>
                  </a:moveTo>
                  <a:lnTo>
                    <a:pt x="360" y="229"/>
                  </a:lnTo>
                  <a:lnTo>
                    <a:pt x="370" y="229"/>
                  </a:lnTo>
                  <a:lnTo>
                    <a:pt x="380" y="225"/>
                  </a:lnTo>
                  <a:lnTo>
                    <a:pt x="388" y="219"/>
                  </a:lnTo>
                  <a:lnTo>
                    <a:pt x="398" y="211"/>
                  </a:lnTo>
                  <a:lnTo>
                    <a:pt x="398" y="163"/>
                  </a:lnTo>
                  <a:lnTo>
                    <a:pt x="398" y="163"/>
                  </a:lnTo>
                  <a:lnTo>
                    <a:pt x="358" y="169"/>
                  </a:lnTo>
                  <a:lnTo>
                    <a:pt x="344" y="173"/>
                  </a:lnTo>
                  <a:lnTo>
                    <a:pt x="336" y="177"/>
                  </a:lnTo>
                  <a:lnTo>
                    <a:pt x="336" y="177"/>
                  </a:lnTo>
                  <a:lnTo>
                    <a:pt x="330" y="181"/>
                  </a:lnTo>
                  <a:lnTo>
                    <a:pt x="328" y="187"/>
                  </a:lnTo>
                  <a:lnTo>
                    <a:pt x="324" y="193"/>
                  </a:lnTo>
                  <a:lnTo>
                    <a:pt x="324" y="201"/>
                  </a:lnTo>
                  <a:lnTo>
                    <a:pt x="324" y="201"/>
                  </a:lnTo>
                  <a:lnTo>
                    <a:pt x="324" y="209"/>
                  </a:lnTo>
                  <a:lnTo>
                    <a:pt x="326" y="215"/>
                  </a:lnTo>
                  <a:lnTo>
                    <a:pt x="328" y="219"/>
                  </a:lnTo>
                  <a:lnTo>
                    <a:pt x="332" y="223"/>
                  </a:lnTo>
                  <a:lnTo>
                    <a:pt x="332" y="223"/>
                  </a:lnTo>
                  <a:lnTo>
                    <a:pt x="338" y="225"/>
                  </a:lnTo>
                  <a:lnTo>
                    <a:pt x="344" y="227"/>
                  </a:lnTo>
                  <a:lnTo>
                    <a:pt x="360" y="229"/>
                  </a:lnTo>
                  <a:lnTo>
                    <a:pt x="360" y="229"/>
                  </a:lnTo>
                  <a:close/>
                  <a:moveTo>
                    <a:pt x="550" y="259"/>
                  </a:moveTo>
                  <a:lnTo>
                    <a:pt x="500" y="259"/>
                  </a:lnTo>
                  <a:lnTo>
                    <a:pt x="500" y="0"/>
                  </a:lnTo>
                  <a:lnTo>
                    <a:pt x="550" y="0"/>
                  </a:lnTo>
                  <a:lnTo>
                    <a:pt x="550" y="259"/>
                  </a:lnTo>
                  <a:close/>
                  <a:moveTo>
                    <a:pt x="788" y="259"/>
                  </a:moveTo>
                  <a:lnTo>
                    <a:pt x="728" y="259"/>
                  </a:lnTo>
                  <a:lnTo>
                    <a:pt x="674" y="175"/>
                  </a:lnTo>
                  <a:lnTo>
                    <a:pt x="652" y="203"/>
                  </a:lnTo>
                  <a:lnTo>
                    <a:pt x="652" y="259"/>
                  </a:lnTo>
                  <a:lnTo>
                    <a:pt x="602" y="259"/>
                  </a:lnTo>
                  <a:lnTo>
                    <a:pt x="602" y="0"/>
                  </a:lnTo>
                  <a:lnTo>
                    <a:pt x="652" y="0"/>
                  </a:lnTo>
                  <a:lnTo>
                    <a:pt x="652" y="161"/>
                  </a:lnTo>
                  <a:lnTo>
                    <a:pt x="724" y="69"/>
                  </a:lnTo>
                  <a:lnTo>
                    <a:pt x="782" y="69"/>
                  </a:lnTo>
                  <a:lnTo>
                    <a:pt x="714" y="151"/>
                  </a:lnTo>
                  <a:lnTo>
                    <a:pt x="788" y="2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8">
              <a:extLst>
                <a:ext uri="{FF2B5EF4-FFF2-40B4-BE49-F238E27FC236}">
                  <a16:creationId xmlns:a16="http://schemas.microsoft.com/office/drawing/2014/main" id="{F0271A7B-6024-4052-B4E0-20AA2093C5A2}"/>
                </a:ext>
              </a:extLst>
            </p:cNvPr>
            <p:cNvSpPr>
              <a:spLocks noEditPoints="1"/>
            </p:cNvSpPr>
            <p:nvPr/>
          </p:nvSpPr>
          <p:spPr bwMode="gray">
            <a:xfrm>
              <a:off x="5688013" y="2932113"/>
              <a:ext cx="2117725" cy="484188"/>
            </a:xfrm>
            <a:custGeom>
              <a:avLst/>
              <a:gdLst>
                <a:gd name="T0" fmla="*/ 238 w 1334"/>
                <a:gd name="T1" fmla="*/ 231 h 305"/>
                <a:gd name="T2" fmla="*/ 270 w 1334"/>
                <a:gd name="T3" fmla="*/ 163 h 305"/>
                <a:gd name="T4" fmla="*/ 234 w 1334"/>
                <a:gd name="T5" fmla="*/ 91 h 305"/>
                <a:gd name="T6" fmla="*/ 160 w 1334"/>
                <a:gd name="T7" fmla="*/ 193 h 305"/>
                <a:gd name="T8" fmla="*/ 112 w 1334"/>
                <a:gd name="T9" fmla="*/ 267 h 305"/>
                <a:gd name="T10" fmla="*/ 42 w 1334"/>
                <a:gd name="T11" fmla="*/ 273 h 305"/>
                <a:gd name="T12" fmla="*/ 0 w 1334"/>
                <a:gd name="T13" fmla="*/ 185 h 305"/>
                <a:gd name="T14" fmla="*/ 18 w 1334"/>
                <a:gd name="T15" fmla="*/ 115 h 305"/>
                <a:gd name="T16" fmla="*/ 84 w 1334"/>
                <a:gd name="T17" fmla="*/ 55 h 305"/>
                <a:gd name="T18" fmla="*/ 168 w 1334"/>
                <a:gd name="T19" fmla="*/ 36 h 305"/>
                <a:gd name="T20" fmla="*/ 278 w 1334"/>
                <a:gd name="T21" fmla="*/ 67 h 305"/>
                <a:gd name="T22" fmla="*/ 320 w 1334"/>
                <a:gd name="T23" fmla="*/ 145 h 305"/>
                <a:gd name="T24" fmla="*/ 304 w 1334"/>
                <a:gd name="T25" fmla="*/ 229 h 305"/>
                <a:gd name="T26" fmla="*/ 240 w 1334"/>
                <a:gd name="T27" fmla="*/ 281 h 305"/>
                <a:gd name="T28" fmla="*/ 134 w 1334"/>
                <a:gd name="T29" fmla="*/ 79 h 305"/>
                <a:gd name="T30" fmla="*/ 52 w 1334"/>
                <a:gd name="T31" fmla="*/ 149 h 305"/>
                <a:gd name="T32" fmla="*/ 56 w 1334"/>
                <a:gd name="T33" fmla="*/ 225 h 305"/>
                <a:gd name="T34" fmla="*/ 92 w 1334"/>
                <a:gd name="T35" fmla="*/ 223 h 305"/>
                <a:gd name="T36" fmla="*/ 134 w 1334"/>
                <a:gd name="T37" fmla="*/ 79 h 305"/>
                <a:gd name="T38" fmla="*/ 452 w 1334"/>
                <a:gd name="T39" fmla="*/ 297 h 305"/>
                <a:gd name="T40" fmla="*/ 342 w 1334"/>
                <a:gd name="T41" fmla="*/ 245 h 305"/>
                <a:gd name="T42" fmla="*/ 356 w 1334"/>
                <a:gd name="T43" fmla="*/ 179 h 305"/>
                <a:gd name="T44" fmla="*/ 388 w 1334"/>
                <a:gd name="T45" fmla="*/ 215 h 305"/>
                <a:gd name="T46" fmla="*/ 398 w 1334"/>
                <a:gd name="T47" fmla="*/ 243 h 305"/>
                <a:gd name="T48" fmla="*/ 488 w 1334"/>
                <a:gd name="T49" fmla="*/ 255 h 305"/>
                <a:gd name="T50" fmla="*/ 564 w 1334"/>
                <a:gd name="T51" fmla="*/ 89 h 305"/>
                <a:gd name="T52" fmla="*/ 508 w 1334"/>
                <a:gd name="T53" fmla="*/ 79 h 305"/>
                <a:gd name="T54" fmla="*/ 572 w 1334"/>
                <a:gd name="T55" fmla="*/ 42 h 305"/>
                <a:gd name="T56" fmla="*/ 594 w 1334"/>
                <a:gd name="T57" fmla="*/ 65 h 305"/>
                <a:gd name="T58" fmla="*/ 664 w 1334"/>
                <a:gd name="T59" fmla="*/ 49 h 305"/>
                <a:gd name="T60" fmla="*/ 720 w 1334"/>
                <a:gd name="T61" fmla="*/ 189 h 305"/>
                <a:gd name="T62" fmla="*/ 672 w 1334"/>
                <a:gd name="T63" fmla="*/ 279 h 305"/>
                <a:gd name="T64" fmla="*/ 728 w 1334"/>
                <a:gd name="T65" fmla="*/ 177 h 305"/>
                <a:gd name="T66" fmla="*/ 720 w 1334"/>
                <a:gd name="T67" fmla="*/ 119 h 305"/>
                <a:gd name="T68" fmla="*/ 730 w 1334"/>
                <a:gd name="T69" fmla="*/ 2 h 305"/>
                <a:gd name="T70" fmla="*/ 758 w 1334"/>
                <a:gd name="T71" fmla="*/ 59 h 305"/>
                <a:gd name="T72" fmla="*/ 774 w 1334"/>
                <a:gd name="T73" fmla="*/ 141 h 305"/>
                <a:gd name="T74" fmla="*/ 786 w 1334"/>
                <a:gd name="T75" fmla="*/ 181 h 305"/>
                <a:gd name="T76" fmla="*/ 776 w 1334"/>
                <a:gd name="T77" fmla="*/ 221 h 305"/>
                <a:gd name="T78" fmla="*/ 890 w 1334"/>
                <a:gd name="T79" fmla="*/ 85 h 305"/>
                <a:gd name="T80" fmla="*/ 808 w 1334"/>
                <a:gd name="T81" fmla="*/ 135 h 305"/>
                <a:gd name="T82" fmla="*/ 850 w 1334"/>
                <a:gd name="T83" fmla="*/ 75 h 305"/>
                <a:gd name="T84" fmla="*/ 980 w 1334"/>
                <a:gd name="T85" fmla="*/ 75 h 305"/>
                <a:gd name="T86" fmla="*/ 962 w 1334"/>
                <a:gd name="T87" fmla="*/ 145 h 305"/>
                <a:gd name="T88" fmla="*/ 890 w 1334"/>
                <a:gd name="T89" fmla="*/ 119 h 305"/>
                <a:gd name="T90" fmla="*/ 934 w 1334"/>
                <a:gd name="T91" fmla="*/ 107 h 305"/>
                <a:gd name="T92" fmla="*/ 862 w 1334"/>
                <a:gd name="T93" fmla="*/ 285 h 305"/>
                <a:gd name="T94" fmla="*/ 932 w 1334"/>
                <a:gd name="T95" fmla="*/ 285 h 305"/>
                <a:gd name="T96" fmla="*/ 1128 w 1334"/>
                <a:gd name="T97" fmla="*/ 169 h 305"/>
                <a:gd name="T98" fmla="*/ 1074 w 1334"/>
                <a:gd name="T99" fmla="*/ 293 h 305"/>
                <a:gd name="T100" fmla="*/ 1068 w 1334"/>
                <a:gd name="T101" fmla="*/ 225 h 305"/>
                <a:gd name="T102" fmla="*/ 1080 w 1334"/>
                <a:gd name="T103" fmla="*/ 123 h 305"/>
                <a:gd name="T104" fmla="*/ 1058 w 1334"/>
                <a:gd name="T105" fmla="*/ 87 h 305"/>
                <a:gd name="T106" fmla="*/ 1184 w 1334"/>
                <a:gd name="T107" fmla="*/ 8 h 305"/>
                <a:gd name="T108" fmla="*/ 1266 w 1334"/>
                <a:gd name="T109" fmla="*/ 79 h 305"/>
                <a:gd name="T110" fmla="*/ 1256 w 1334"/>
                <a:gd name="T111" fmla="*/ 123 h 305"/>
                <a:gd name="T112" fmla="*/ 1166 w 1334"/>
                <a:gd name="T113" fmla="*/ 51 h 305"/>
                <a:gd name="T114" fmla="*/ 1128 w 1334"/>
                <a:gd name="T115" fmla="*/ 16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4" h="305">
                  <a:moveTo>
                    <a:pt x="152" y="301"/>
                  </a:moveTo>
                  <a:lnTo>
                    <a:pt x="140" y="261"/>
                  </a:lnTo>
                  <a:lnTo>
                    <a:pt x="140" y="261"/>
                  </a:lnTo>
                  <a:lnTo>
                    <a:pt x="170" y="255"/>
                  </a:lnTo>
                  <a:lnTo>
                    <a:pt x="196" y="249"/>
                  </a:lnTo>
                  <a:lnTo>
                    <a:pt x="218" y="241"/>
                  </a:lnTo>
                  <a:lnTo>
                    <a:pt x="238" y="231"/>
                  </a:lnTo>
                  <a:lnTo>
                    <a:pt x="238" y="231"/>
                  </a:lnTo>
                  <a:lnTo>
                    <a:pt x="244" y="225"/>
                  </a:lnTo>
                  <a:lnTo>
                    <a:pt x="252" y="217"/>
                  </a:lnTo>
                  <a:lnTo>
                    <a:pt x="258" y="209"/>
                  </a:lnTo>
                  <a:lnTo>
                    <a:pt x="262" y="201"/>
                  </a:lnTo>
                  <a:lnTo>
                    <a:pt x="268" y="183"/>
                  </a:lnTo>
                  <a:lnTo>
                    <a:pt x="270" y="163"/>
                  </a:lnTo>
                  <a:lnTo>
                    <a:pt x="270" y="163"/>
                  </a:lnTo>
                  <a:lnTo>
                    <a:pt x="268" y="145"/>
                  </a:lnTo>
                  <a:lnTo>
                    <a:pt x="264" y="127"/>
                  </a:lnTo>
                  <a:lnTo>
                    <a:pt x="256" y="113"/>
                  </a:lnTo>
                  <a:lnTo>
                    <a:pt x="246" y="101"/>
                  </a:lnTo>
                  <a:lnTo>
                    <a:pt x="246" y="101"/>
                  </a:lnTo>
                  <a:lnTo>
                    <a:pt x="234" y="91"/>
                  </a:lnTo>
                  <a:lnTo>
                    <a:pt x="218" y="83"/>
                  </a:lnTo>
                  <a:lnTo>
                    <a:pt x="200" y="77"/>
                  </a:lnTo>
                  <a:lnTo>
                    <a:pt x="180" y="75"/>
                  </a:lnTo>
                  <a:lnTo>
                    <a:pt x="180" y="75"/>
                  </a:lnTo>
                  <a:lnTo>
                    <a:pt x="178" y="119"/>
                  </a:lnTo>
                  <a:lnTo>
                    <a:pt x="170" y="157"/>
                  </a:lnTo>
                  <a:lnTo>
                    <a:pt x="160" y="193"/>
                  </a:lnTo>
                  <a:lnTo>
                    <a:pt x="154" y="209"/>
                  </a:lnTo>
                  <a:lnTo>
                    <a:pt x="146" y="223"/>
                  </a:lnTo>
                  <a:lnTo>
                    <a:pt x="146" y="223"/>
                  </a:lnTo>
                  <a:lnTo>
                    <a:pt x="138" y="237"/>
                  </a:lnTo>
                  <a:lnTo>
                    <a:pt x="130" y="249"/>
                  </a:lnTo>
                  <a:lnTo>
                    <a:pt x="122" y="259"/>
                  </a:lnTo>
                  <a:lnTo>
                    <a:pt x="112" y="267"/>
                  </a:lnTo>
                  <a:lnTo>
                    <a:pt x="102" y="273"/>
                  </a:lnTo>
                  <a:lnTo>
                    <a:pt x="92" y="277"/>
                  </a:lnTo>
                  <a:lnTo>
                    <a:pt x="80" y="279"/>
                  </a:lnTo>
                  <a:lnTo>
                    <a:pt x="68" y="281"/>
                  </a:lnTo>
                  <a:lnTo>
                    <a:pt x="68" y="281"/>
                  </a:lnTo>
                  <a:lnTo>
                    <a:pt x="54" y="279"/>
                  </a:lnTo>
                  <a:lnTo>
                    <a:pt x="42" y="273"/>
                  </a:lnTo>
                  <a:lnTo>
                    <a:pt x="30" y="265"/>
                  </a:lnTo>
                  <a:lnTo>
                    <a:pt x="20" y="251"/>
                  </a:lnTo>
                  <a:lnTo>
                    <a:pt x="20" y="251"/>
                  </a:lnTo>
                  <a:lnTo>
                    <a:pt x="10" y="237"/>
                  </a:lnTo>
                  <a:lnTo>
                    <a:pt x="6" y="221"/>
                  </a:lnTo>
                  <a:lnTo>
                    <a:pt x="2" y="203"/>
                  </a:lnTo>
                  <a:lnTo>
                    <a:pt x="0" y="185"/>
                  </a:lnTo>
                  <a:lnTo>
                    <a:pt x="0" y="181"/>
                  </a:lnTo>
                  <a:lnTo>
                    <a:pt x="0" y="181"/>
                  </a:lnTo>
                  <a:lnTo>
                    <a:pt x="2" y="167"/>
                  </a:lnTo>
                  <a:lnTo>
                    <a:pt x="4" y="155"/>
                  </a:lnTo>
                  <a:lnTo>
                    <a:pt x="6" y="141"/>
                  </a:lnTo>
                  <a:lnTo>
                    <a:pt x="12" y="129"/>
                  </a:lnTo>
                  <a:lnTo>
                    <a:pt x="18" y="115"/>
                  </a:lnTo>
                  <a:lnTo>
                    <a:pt x="26" y="103"/>
                  </a:lnTo>
                  <a:lnTo>
                    <a:pt x="36" y="93"/>
                  </a:lnTo>
                  <a:lnTo>
                    <a:pt x="46" y="81"/>
                  </a:lnTo>
                  <a:lnTo>
                    <a:pt x="46" y="81"/>
                  </a:lnTo>
                  <a:lnTo>
                    <a:pt x="58" y="71"/>
                  </a:lnTo>
                  <a:lnTo>
                    <a:pt x="70" y="61"/>
                  </a:lnTo>
                  <a:lnTo>
                    <a:pt x="84" y="55"/>
                  </a:lnTo>
                  <a:lnTo>
                    <a:pt x="98" y="47"/>
                  </a:lnTo>
                  <a:lnTo>
                    <a:pt x="112" y="44"/>
                  </a:lnTo>
                  <a:lnTo>
                    <a:pt x="128" y="40"/>
                  </a:lnTo>
                  <a:lnTo>
                    <a:pt x="144" y="36"/>
                  </a:lnTo>
                  <a:lnTo>
                    <a:pt x="162" y="36"/>
                  </a:lnTo>
                  <a:lnTo>
                    <a:pt x="168" y="36"/>
                  </a:lnTo>
                  <a:lnTo>
                    <a:pt x="168" y="36"/>
                  </a:lnTo>
                  <a:lnTo>
                    <a:pt x="200" y="38"/>
                  </a:lnTo>
                  <a:lnTo>
                    <a:pt x="228" y="44"/>
                  </a:lnTo>
                  <a:lnTo>
                    <a:pt x="242" y="47"/>
                  </a:lnTo>
                  <a:lnTo>
                    <a:pt x="254" y="53"/>
                  </a:lnTo>
                  <a:lnTo>
                    <a:pt x="266" y="59"/>
                  </a:lnTo>
                  <a:lnTo>
                    <a:pt x="278" y="67"/>
                  </a:lnTo>
                  <a:lnTo>
                    <a:pt x="278" y="67"/>
                  </a:lnTo>
                  <a:lnTo>
                    <a:pt x="288" y="77"/>
                  </a:lnTo>
                  <a:lnTo>
                    <a:pt x="296" y="87"/>
                  </a:lnTo>
                  <a:lnTo>
                    <a:pt x="304" y="97"/>
                  </a:lnTo>
                  <a:lnTo>
                    <a:pt x="310" y="107"/>
                  </a:lnTo>
                  <a:lnTo>
                    <a:pt x="314" y="119"/>
                  </a:lnTo>
                  <a:lnTo>
                    <a:pt x="318" y="133"/>
                  </a:lnTo>
                  <a:lnTo>
                    <a:pt x="320" y="145"/>
                  </a:lnTo>
                  <a:lnTo>
                    <a:pt x="320" y="159"/>
                  </a:lnTo>
                  <a:lnTo>
                    <a:pt x="320" y="159"/>
                  </a:lnTo>
                  <a:lnTo>
                    <a:pt x="320" y="175"/>
                  </a:lnTo>
                  <a:lnTo>
                    <a:pt x="318" y="189"/>
                  </a:lnTo>
                  <a:lnTo>
                    <a:pt x="314" y="203"/>
                  </a:lnTo>
                  <a:lnTo>
                    <a:pt x="310" y="217"/>
                  </a:lnTo>
                  <a:lnTo>
                    <a:pt x="304" y="229"/>
                  </a:lnTo>
                  <a:lnTo>
                    <a:pt x="296" y="239"/>
                  </a:lnTo>
                  <a:lnTo>
                    <a:pt x="286" y="249"/>
                  </a:lnTo>
                  <a:lnTo>
                    <a:pt x="276" y="259"/>
                  </a:lnTo>
                  <a:lnTo>
                    <a:pt x="276" y="259"/>
                  </a:lnTo>
                  <a:lnTo>
                    <a:pt x="266" y="267"/>
                  </a:lnTo>
                  <a:lnTo>
                    <a:pt x="252" y="275"/>
                  </a:lnTo>
                  <a:lnTo>
                    <a:pt x="240" y="281"/>
                  </a:lnTo>
                  <a:lnTo>
                    <a:pt x="224" y="287"/>
                  </a:lnTo>
                  <a:lnTo>
                    <a:pt x="208" y="293"/>
                  </a:lnTo>
                  <a:lnTo>
                    <a:pt x="190" y="297"/>
                  </a:lnTo>
                  <a:lnTo>
                    <a:pt x="152" y="301"/>
                  </a:lnTo>
                  <a:lnTo>
                    <a:pt x="152" y="301"/>
                  </a:lnTo>
                  <a:close/>
                  <a:moveTo>
                    <a:pt x="134" y="79"/>
                  </a:moveTo>
                  <a:lnTo>
                    <a:pt x="134" y="79"/>
                  </a:lnTo>
                  <a:lnTo>
                    <a:pt x="116" y="85"/>
                  </a:lnTo>
                  <a:lnTo>
                    <a:pt x="100" y="93"/>
                  </a:lnTo>
                  <a:lnTo>
                    <a:pt x="86" y="105"/>
                  </a:lnTo>
                  <a:lnTo>
                    <a:pt x="72" y="117"/>
                  </a:lnTo>
                  <a:lnTo>
                    <a:pt x="72" y="117"/>
                  </a:lnTo>
                  <a:lnTo>
                    <a:pt x="60" y="133"/>
                  </a:lnTo>
                  <a:lnTo>
                    <a:pt x="52" y="149"/>
                  </a:lnTo>
                  <a:lnTo>
                    <a:pt x="48" y="167"/>
                  </a:lnTo>
                  <a:lnTo>
                    <a:pt x="46" y="185"/>
                  </a:lnTo>
                  <a:lnTo>
                    <a:pt x="46" y="185"/>
                  </a:lnTo>
                  <a:lnTo>
                    <a:pt x="48" y="203"/>
                  </a:lnTo>
                  <a:lnTo>
                    <a:pt x="52" y="219"/>
                  </a:lnTo>
                  <a:lnTo>
                    <a:pt x="52" y="219"/>
                  </a:lnTo>
                  <a:lnTo>
                    <a:pt x="56" y="225"/>
                  </a:lnTo>
                  <a:lnTo>
                    <a:pt x="60" y="231"/>
                  </a:lnTo>
                  <a:lnTo>
                    <a:pt x="64" y="233"/>
                  </a:lnTo>
                  <a:lnTo>
                    <a:pt x="70" y="235"/>
                  </a:lnTo>
                  <a:lnTo>
                    <a:pt x="70" y="235"/>
                  </a:lnTo>
                  <a:lnTo>
                    <a:pt x="76" y="233"/>
                  </a:lnTo>
                  <a:lnTo>
                    <a:pt x="82" y="231"/>
                  </a:lnTo>
                  <a:lnTo>
                    <a:pt x="92" y="223"/>
                  </a:lnTo>
                  <a:lnTo>
                    <a:pt x="102" y="209"/>
                  </a:lnTo>
                  <a:lnTo>
                    <a:pt x="112" y="189"/>
                  </a:lnTo>
                  <a:lnTo>
                    <a:pt x="112" y="189"/>
                  </a:lnTo>
                  <a:lnTo>
                    <a:pt x="120" y="165"/>
                  </a:lnTo>
                  <a:lnTo>
                    <a:pt x="128" y="139"/>
                  </a:lnTo>
                  <a:lnTo>
                    <a:pt x="132" y="111"/>
                  </a:lnTo>
                  <a:lnTo>
                    <a:pt x="134" y="79"/>
                  </a:lnTo>
                  <a:lnTo>
                    <a:pt x="134" y="79"/>
                  </a:lnTo>
                  <a:close/>
                  <a:moveTo>
                    <a:pt x="610" y="289"/>
                  </a:moveTo>
                  <a:lnTo>
                    <a:pt x="610" y="289"/>
                  </a:lnTo>
                  <a:lnTo>
                    <a:pt x="548" y="295"/>
                  </a:lnTo>
                  <a:lnTo>
                    <a:pt x="492" y="297"/>
                  </a:lnTo>
                  <a:lnTo>
                    <a:pt x="492" y="297"/>
                  </a:lnTo>
                  <a:lnTo>
                    <a:pt x="452" y="297"/>
                  </a:lnTo>
                  <a:lnTo>
                    <a:pt x="418" y="293"/>
                  </a:lnTo>
                  <a:lnTo>
                    <a:pt x="392" y="287"/>
                  </a:lnTo>
                  <a:lnTo>
                    <a:pt x="372" y="281"/>
                  </a:lnTo>
                  <a:lnTo>
                    <a:pt x="372" y="281"/>
                  </a:lnTo>
                  <a:lnTo>
                    <a:pt x="358" y="271"/>
                  </a:lnTo>
                  <a:lnTo>
                    <a:pt x="348" y="259"/>
                  </a:lnTo>
                  <a:lnTo>
                    <a:pt x="342" y="245"/>
                  </a:lnTo>
                  <a:lnTo>
                    <a:pt x="338" y="229"/>
                  </a:lnTo>
                  <a:lnTo>
                    <a:pt x="338" y="229"/>
                  </a:lnTo>
                  <a:lnTo>
                    <a:pt x="340" y="219"/>
                  </a:lnTo>
                  <a:lnTo>
                    <a:pt x="342" y="207"/>
                  </a:lnTo>
                  <a:lnTo>
                    <a:pt x="346" y="197"/>
                  </a:lnTo>
                  <a:lnTo>
                    <a:pt x="350" y="187"/>
                  </a:lnTo>
                  <a:lnTo>
                    <a:pt x="356" y="179"/>
                  </a:lnTo>
                  <a:lnTo>
                    <a:pt x="364" y="169"/>
                  </a:lnTo>
                  <a:lnTo>
                    <a:pt x="384" y="151"/>
                  </a:lnTo>
                  <a:lnTo>
                    <a:pt x="418" y="175"/>
                  </a:lnTo>
                  <a:lnTo>
                    <a:pt x="418" y="175"/>
                  </a:lnTo>
                  <a:lnTo>
                    <a:pt x="404" y="191"/>
                  </a:lnTo>
                  <a:lnTo>
                    <a:pt x="394" y="203"/>
                  </a:lnTo>
                  <a:lnTo>
                    <a:pt x="388" y="215"/>
                  </a:lnTo>
                  <a:lnTo>
                    <a:pt x="386" y="225"/>
                  </a:lnTo>
                  <a:lnTo>
                    <a:pt x="386" y="225"/>
                  </a:lnTo>
                  <a:lnTo>
                    <a:pt x="388" y="235"/>
                  </a:lnTo>
                  <a:lnTo>
                    <a:pt x="388" y="235"/>
                  </a:lnTo>
                  <a:lnTo>
                    <a:pt x="392" y="239"/>
                  </a:lnTo>
                  <a:lnTo>
                    <a:pt x="398" y="243"/>
                  </a:lnTo>
                  <a:lnTo>
                    <a:pt x="398" y="243"/>
                  </a:lnTo>
                  <a:lnTo>
                    <a:pt x="408" y="249"/>
                  </a:lnTo>
                  <a:lnTo>
                    <a:pt x="426" y="251"/>
                  </a:lnTo>
                  <a:lnTo>
                    <a:pt x="426" y="251"/>
                  </a:lnTo>
                  <a:lnTo>
                    <a:pt x="448" y="253"/>
                  </a:lnTo>
                  <a:lnTo>
                    <a:pt x="476" y="255"/>
                  </a:lnTo>
                  <a:lnTo>
                    <a:pt x="488" y="255"/>
                  </a:lnTo>
                  <a:lnTo>
                    <a:pt x="488" y="255"/>
                  </a:lnTo>
                  <a:lnTo>
                    <a:pt x="544" y="253"/>
                  </a:lnTo>
                  <a:lnTo>
                    <a:pt x="602" y="245"/>
                  </a:lnTo>
                  <a:lnTo>
                    <a:pt x="610" y="289"/>
                  </a:lnTo>
                  <a:close/>
                  <a:moveTo>
                    <a:pt x="588" y="81"/>
                  </a:moveTo>
                  <a:lnTo>
                    <a:pt x="588" y="81"/>
                  </a:lnTo>
                  <a:lnTo>
                    <a:pt x="576" y="83"/>
                  </a:lnTo>
                  <a:lnTo>
                    <a:pt x="564" y="89"/>
                  </a:lnTo>
                  <a:lnTo>
                    <a:pt x="564" y="89"/>
                  </a:lnTo>
                  <a:lnTo>
                    <a:pt x="536" y="101"/>
                  </a:lnTo>
                  <a:lnTo>
                    <a:pt x="490" y="125"/>
                  </a:lnTo>
                  <a:lnTo>
                    <a:pt x="470" y="97"/>
                  </a:lnTo>
                  <a:lnTo>
                    <a:pt x="470" y="97"/>
                  </a:lnTo>
                  <a:lnTo>
                    <a:pt x="508" y="79"/>
                  </a:lnTo>
                  <a:lnTo>
                    <a:pt x="508" y="79"/>
                  </a:lnTo>
                  <a:lnTo>
                    <a:pt x="362" y="83"/>
                  </a:lnTo>
                  <a:lnTo>
                    <a:pt x="360" y="44"/>
                  </a:lnTo>
                  <a:lnTo>
                    <a:pt x="360" y="44"/>
                  </a:lnTo>
                  <a:lnTo>
                    <a:pt x="428" y="42"/>
                  </a:lnTo>
                  <a:lnTo>
                    <a:pt x="538" y="42"/>
                  </a:lnTo>
                  <a:lnTo>
                    <a:pt x="538" y="42"/>
                  </a:lnTo>
                  <a:lnTo>
                    <a:pt x="572" y="42"/>
                  </a:lnTo>
                  <a:lnTo>
                    <a:pt x="588" y="81"/>
                  </a:lnTo>
                  <a:close/>
                  <a:moveTo>
                    <a:pt x="594" y="6"/>
                  </a:moveTo>
                  <a:lnTo>
                    <a:pt x="594" y="6"/>
                  </a:lnTo>
                  <a:lnTo>
                    <a:pt x="608" y="32"/>
                  </a:lnTo>
                  <a:lnTo>
                    <a:pt x="618" y="55"/>
                  </a:lnTo>
                  <a:lnTo>
                    <a:pt x="594" y="65"/>
                  </a:lnTo>
                  <a:lnTo>
                    <a:pt x="594" y="65"/>
                  </a:lnTo>
                  <a:lnTo>
                    <a:pt x="582" y="38"/>
                  </a:lnTo>
                  <a:lnTo>
                    <a:pt x="572" y="16"/>
                  </a:lnTo>
                  <a:lnTo>
                    <a:pt x="594" y="6"/>
                  </a:lnTo>
                  <a:lnTo>
                    <a:pt x="594" y="6"/>
                  </a:lnTo>
                  <a:close/>
                  <a:moveTo>
                    <a:pt x="640" y="0"/>
                  </a:moveTo>
                  <a:lnTo>
                    <a:pt x="640" y="0"/>
                  </a:lnTo>
                  <a:lnTo>
                    <a:pt x="664" y="49"/>
                  </a:lnTo>
                  <a:lnTo>
                    <a:pt x="640" y="57"/>
                  </a:lnTo>
                  <a:lnTo>
                    <a:pt x="640" y="57"/>
                  </a:lnTo>
                  <a:lnTo>
                    <a:pt x="618" y="8"/>
                  </a:lnTo>
                  <a:lnTo>
                    <a:pt x="640" y="0"/>
                  </a:lnTo>
                  <a:lnTo>
                    <a:pt x="640" y="0"/>
                  </a:lnTo>
                  <a:close/>
                  <a:moveTo>
                    <a:pt x="720" y="189"/>
                  </a:moveTo>
                  <a:lnTo>
                    <a:pt x="720" y="189"/>
                  </a:lnTo>
                  <a:lnTo>
                    <a:pt x="718" y="213"/>
                  </a:lnTo>
                  <a:lnTo>
                    <a:pt x="714" y="241"/>
                  </a:lnTo>
                  <a:lnTo>
                    <a:pt x="714" y="241"/>
                  </a:lnTo>
                  <a:lnTo>
                    <a:pt x="708" y="267"/>
                  </a:lnTo>
                  <a:lnTo>
                    <a:pt x="702" y="285"/>
                  </a:lnTo>
                  <a:lnTo>
                    <a:pt x="672" y="279"/>
                  </a:lnTo>
                  <a:lnTo>
                    <a:pt x="672" y="279"/>
                  </a:lnTo>
                  <a:lnTo>
                    <a:pt x="682" y="227"/>
                  </a:lnTo>
                  <a:lnTo>
                    <a:pt x="686" y="205"/>
                  </a:lnTo>
                  <a:lnTo>
                    <a:pt x="688" y="187"/>
                  </a:lnTo>
                  <a:lnTo>
                    <a:pt x="720" y="189"/>
                  </a:lnTo>
                  <a:close/>
                  <a:moveTo>
                    <a:pt x="768" y="305"/>
                  </a:moveTo>
                  <a:lnTo>
                    <a:pt x="728" y="305"/>
                  </a:lnTo>
                  <a:lnTo>
                    <a:pt x="728" y="177"/>
                  </a:lnTo>
                  <a:lnTo>
                    <a:pt x="728" y="177"/>
                  </a:lnTo>
                  <a:lnTo>
                    <a:pt x="678" y="181"/>
                  </a:lnTo>
                  <a:lnTo>
                    <a:pt x="674" y="147"/>
                  </a:lnTo>
                  <a:lnTo>
                    <a:pt x="674" y="147"/>
                  </a:lnTo>
                  <a:lnTo>
                    <a:pt x="700" y="145"/>
                  </a:lnTo>
                  <a:lnTo>
                    <a:pt x="700" y="145"/>
                  </a:lnTo>
                  <a:lnTo>
                    <a:pt x="720" y="119"/>
                  </a:lnTo>
                  <a:lnTo>
                    <a:pt x="720" y="119"/>
                  </a:lnTo>
                  <a:lnTo>
                    <a:pt x="674" y="69"/>
                  </a:lnTo>
                  <a:lnTo>
                    <a:pt x="698" y="44"/>
                  </a:lnTo>
                  <a:lnTo>
                    <a:pt x="702" y="49"/>
                  </a:lnTo>
                  <a:lnTo>
                    <a:pt x="702" y="49"/>
                  </a:lnTo>
                  <a:lnTo>
                    <a:pt x="718" y="26"/>
                  </a:lnTo>
                  <a:lnTo>
                    <a:pt x="730" y="2"/>
                  </a:lnTo>
                  <a:lnTo>
                    <a:pt x="766" y="16"/>
                  </a:lnTo>
                  <a:lnTo>
                    <a:pt x="766" y="16"/>
                  </a:lnTo>
                  <a:lnTo>
                    <a:pt x="746" y="45"/>
                  </a:lnTo>
                  <a:lnTo>
                    <a:pt x="726" y="73"/>
                  </a:lnTo>
                  <a:lnTo>
                    <a:pt x="740" y="89"/>
                  </a:lnTo>
                  <a:lnTo>
                    <a:pt x="740" y="89"/>
                  </a:lnTo>
                  <a:lnTo>
                    <a:pt x="758" y="59"/>
                  </a:lnTo>
                  <a:lnTo>
                    <a:pt x="772" y="38"/>
                  </a:lnTo>
                  <a:lnTo>
                    <a:pt x="806" y="53"/>
                  </a:lnTo>
                  <a:lnTo>
                    <a:pt x="806" y="53"/>
                  </a:lnTo>
                  <a:lnTo>
                    <a:pt x="776" y="99"/>
                  </a:lnTo>
                  <a:lnTo>
                    <a:pt x="742" y="143"/>
                  </a:lnTo>
                  <a:lnTo>
                    <a:pt x="742" y="143"/>
                  </a:lnTo>
                  <a:lnTo>
                    <a:pt x="774" y="141"/>
                  </a:lnTo>
                  <a:lnTo>
                    <a:pt x="774" y="141"/>
                  </a:lnTo>
                  <a:lnTo>
                    <a:pt x="766" y="117"/>
                  </a:lnTo>
                  <a:lnTo>
                    <a:pt x="798" y="107"/>
                  </a:lnTo>
                  <a:lnTo>
                    <a:pt x="798" y="107"/>
                  </a:lnTo>
                  <a:lnTo>
                    <a:pt x="818" y="173"/>
                  </a:lnTo>
                  <a:lnTo>
                    <a:pt x="786" y="181"/>
                  </a:lnTo>
                  <a:lnTo>
                    <a:pt x="786" y="181"/>
                  </a:lnTo>
                  <a:lnTo>
                    <a:pt x="782" y="171"/>
                  </a:lnTo>
                  <a:lnTo>
                    <a:pt x="768" y="173"/>
                  </a:lnTo>
                  <a:lnTo>
                    <a:pt x="768" y="305"/>
                  </a:lnTo>
                  <a:close/>
                  <a:moveTo>
                    <a:pt x="814" y="255"/>
                  </a:moveTo>
                  <a:lnTo>
                    <a:pt x="782" y="261"/>
                  </a:lnTo>
                  <a:lnTo>
                    <a:pt x="782" y="261"/>
                  </a:lnTo>
                  <a:lnTo>
                    <a:pt x="776" y="221"/>
                  </a:lnTo>
                  <a:lnTo>
                    <a:pt x="772" y="191"/>
                  </a:lnTo>
                  <a:lnTo>
                    <a:pt x="804" y="187"/>
                  </a:lnTo>
                  <a:lnTo>
                    <a:pt x="814" y="255"/>
                  </a:lnTo>
                  <a:close/>
                  <a:moveTo>
                    <a:pt x="896" y="49"/>
                  </a:moveTo>
                  <a:lnTo>
                    <a:pt x="896" y="49"/>
                  </a:lnTo>
                  <a:lnTo>
                    <a:pt x="894" y="67"/>
                  </a:lnTo>
                  <a:lnTo>
                    <a:pt x="890" y="85"/>
                  </a:lnTo>
                  <a:lnTo>
                    <a:pt x="886" y="101"/>
                  </a:lnTo>
                  <a:lnTo>
                    <a:pt x="878" y="115"/>
                  </a:lnTo>
                  <a:lnTo>
                    <a:pt x="870" y="129"/>
                  </a:lnTo>
                  <a:lnTo>
                    <a:pt x="858" y="141"/>
                  </a:lnTo>
                  <a:lnTo>
                    <a:pt x="846" y="153"/>
                  </a:lnTo>
                  <a:lnTo>
                    <a:pt x="832" y="163"/>
                  </a:lnTo>
                  <a:lnTo>
                    <a:pt x="808" y="135"/>
                  </a:lnTo>
                  <a:lnTo>
                    <a:pt x="808" y="135"/>
                  </a:lnTo>
                  <a:lnTo>
                    <a:pt x="818" y="127"/>
                  </a:lnTo>
                  <a:lnTo>
                    <a:pt x="828" y="119"/>
                  </a:lnTo>
                  <a:lnTo>
                    <a:pt x="836" y="109"/>
                  </a:lnTo>
                  <a:lnTo>
                    <a:pt x="842" y="99"/>
                  </a:lnTo>
                  <a:lnTo>
                    <a:pt x="846" y="87"/>
                  </a:lnTo>
                  <a:lnTo>
                    <a:pt x="850" y="75"/>
                  </a:lnTo>
                  <a:lnTo>
                    <a:pt x="854" y="63"/>
                  </a:lnTo>
                  <a:lnTo>
                    <a:pt x="854" y="49"/>
                  </a:lnTo>
                  <a:lnTo>
                    <a:pt x="816" y="49"/>
                  </a:lnTo>
                  <a:lnTo>
                    <a:pt x="816" y="16"/>
                  </a:lnTo>
                  <a:lnTo>
                    <a:pt x="980" y="16"/>
                  </a:lnTo>
                  <a:lnTo>
                    <a:pt x="980" y="16"/>
                  </a:lnTo>
                  <a:lnTo>
                    <a:pt x="980" y="75"/>
                  </a:lnTo>
                  <a:lnTo>
                    <a:pt x="980" y="75"/>
                  </a:lnTo>
                  <a:lnTo>
                    <a:pt x="976" y="105"/>
                  </a:lnTo>
                  <a:lnTo>
                    <a:pt x="976" y="105"/>
                  </a:lnTo>
                  <a:lnTo>
                    <a:pt x="974" y="121"/>
                  </a:lnTo>
                  <a:lnTo>
                    <a:pt x="968" y="135"/>
                  </a:lnTo>
                  <a:lnTo>
                    <a:pt x="968" y="135"/>
                  </a:lnTo>
                  <a:lnTo>
                    <a:pt x="962" y="145"/>
                  </a:lnTo>
                  <a:lnTo>
                    <a:pt x="952" y="151"/>
                  </a:lnTo>
                  <a:lnTo>
                    <a:pt x="952" y="151"/>
                  </a:lnTo>
                  <a:lnTo>
                    <a:pt x="944" y="155"/>
                  </a:lnTo>
                  <a:lnTo>
                    <a:pt x="934" y="155"/>
                  </a:lnTo>
                  <a:lnTo>
                    <a:pt x="934" y="155"/>
                  </a:lnTo>
                  <a:lnTo>
                    <a:pt x="894" y="157"/>
                  </a:lnTo>
                  <a:lnTo>
                    <a:pt x="890" y="119"/>
                  </a:lnTo>
                  <a:lnTo>
                    <a:pt x="916" y="119"/>
                  </a:lnTo>
                  <a:lnTo>
                    <a:pt x="916" y="119"/>
                  </a:lnTo>
                  <a:lnTo>
                    <a:pt x="922" y="117"/>
                  </a:lnTo>
                  <a:lnTo>
                    <a:pt x="928" y="115"/>
                  </a:lnTo>
                  <a:lnTo>
                    <a:pt x="928" y="115"/>
                  </a:lnTo>
                  <a:lnTo>
                    <a:pt x="932" y="111"/>
                  </a:lnTo>
                  <a:lnTo>
                    <a:pt x="934" y="107"/>
                  </a:lnTo>
                  <a:lnTo>
                    <a:pt x="936" y="93"/>
                  </a:lnTo>
                  <a:lnTo>
                    <a:pt x="936" y="93"/>
                  </a:lnTo>
                  <a:lnTo>
                    <a:pt x="938" y="73"/>
                  </a:lnTo>
                  <a:lnTo>
                    <a:pt x="938" y="49"/>
                  </a:lnTo>
                  <a:lnTo>
                    <a:pt x="896" y="49"/>
                  </a:lnTo>
                  <a:close/>
                  <a:moveTo>
                    <a:pt x="932" y="285"/>
                  </a:moveTo>
                  <a:lnTo>
                    <a:pt x="862" y="285"/>
                  </a:lnTo>
                  <a:lnTo>
                    <a:pt x="862" y="301"/>
                  </a:lnTo>
                  <a:lnTo>
                    <a:pt x="820" y="301"/>
                  </a:lnTo>
                  <a:lnTo>
                    <a:pt x="820" y="171"/>
                  </a:lnTo>
                  <a:lnTo>
                    <a:pt x="976" y="171"/>
                  </a:lnTo>
                  <a:lnTo>
                    <a:pt x="976" y="301"/>
                  </a:lnTo>
                  <a:lnTo>
                    <a:pt x="932" y="301"/>
                  </a:lnTo>
                  <a:lnTo>
                    <a:pt x="932" y="285"/>
                  </a:lnTo>
                  <a:close/>
                  <a:moveTo>
                    <a:pt x="862" y="251"/>
                  </a:moveTo>
                  <a:lnTo>
                    <a:pt x="932" y="251"/>
                  </a:lnTo>
                  <a:lnTo>
                    <a:pt x="932" y="205"/>
                  </a:lnTo>
                  <a:lnTo>
                    <a:pt x="862" y="205"/>
                  </a:lnTo>
                  <a:lnTo>
                    <a:pt x="862" y="251"/>
                  </a:lnTo>
                  <a:close/>
                  <a:moveTo>
                    <a:pt x="1128" y="169"/>
                  </a:moveTo>
                  <a:lnTo>
                    <a:pt x="1128" y="169"/>
                  </a:lnTo>
                  <a:lnTo>
                    <a:pt x="1126" y="189"/>
                  </a:lnTo>
                  <a:lnTo>
                    <a:pt x="1122" y="211"/>
                  </a:lnTo>
                  <a:lnTo>
                    <a:pt x="1118" y="229"/>
                  </a:lnTo>
                  <a:lnTo>
                    <a:pt x="1110" y="247"/>
                  </a:lnTo>
                  <a:lnTo>
                    <a:pt x="1100" y="263"/>
                  </a:lnTo>
                  <a:lnTo>
                    <a:pt x="1088" y="279"/>
                  </a:lnTo>
                  <a:lnTo>
                    <a:pt x="1074" y="293"/>
                  </a:lnTo>
                  <a:lnTo>
                    <a:pt x="1058" y="305"/>
                  </a:lnTo>
                  <a:lnTo>
                    <a:pt x="1028" y="275"/>
                  </a:lnTo>
                  <a:lnTo>
                    <a:pt x="1028" y="275"/>
                  </a:lnTo>
                  <a:lnTo>
                    <a:pt x="1042" y="263"/>
                  </a:lnTo>
                  <a:lnTo>
                    <a:pt x="1054" y="251"/>
                  </a:lnTo>
                  <a:lnTo>
                    <a:pt x="1062" y="237"/>
                  </a:lnTo>
                  <a:lnTo>
                    <a:pt x="1068" y="225"/>
                  </a:lnTo>
                  <a:lnTo>
                    <a:pt x="1068" y="225"/>
                  </a:lnTo>
                  <a:lnTo>
                    <a:pt x="1074" y="213"/>
                  </a:lnTo>
                  <a:lnTo>
                    <a:pt x="1078" y="199"/>
                  </a:lnTo>
                  <a:lnTo>
                    <a:pt x="1080" y="183"/>
                  </a:lnTo>
                  <a:lnTo>
                    <a:pt x="1080" y="169"/>
                  </a:lnTo>
                  <a:lnTo>
                    <a:pt x="1080" y="123"/>
                  </a:lnTo>
                  <a:lnTo>
                    <a:pt x="1080" y="123"/>
                  </a:lnTo>
                  <a:lnTo>
                    <a:pt x="1050" y="139"/>
                  </a:lnTo>
                  <a:lnTo>
                    <a:pt x="1024" y="153"/>
                  </a:lnTo>
                  <a:lnTo>
                    <a:pt x="1002" y="117"/>
                  </a:lnTo>
                  <a:lnTo>
                    <a:pt x="1002" y="117"/>
                  </a:lnTo>
                  <a:lnTo>
                    <a:pt x="1020" y="109"/>
                  </a:lnTo>
                  <a:lnTo>
                    <a:pt x="1038" y="99"/>
                  </a:lnTo>
                  <a:lnTo>
                    <a:pt x="1058" y="87"/>
                  </a:lnTo>
                  <a:lnTo>
                    <a:pt x="1080" y="71"/>
                  </a:lnTo>
                  <a:lnTo>
                    <a:pt x="1080" y="71"/>
                  </a:lnTo>
                  <a:lnTo>
                    <a:pt x="1100" y="55"/>
                  </a:lnTo>
                  <a:lnTo>
                    <a:pt x="1118" y="40"/>
                  </a:lnTo>
                  <a:lnTo>
                    <a:pt x="1132" y="24"/>
                  </a:lnTo>
                  <a:lnTo>
                    <a:pt x="1142" y="8"/>
                  </a:lnTo>
                  <a:lnTo>
                    <a:pt x="1184" y="8"/>
                  </a:lnTo>
                  <a:lnTo>
                    <a:pt x="1184" y="8"/>
                  </a:lnTo>
                  <a:lnTo>
                    <a:pt x="1198" y="24"/>
                  </a:lnTo>
                  <a:lnTo>
                    <a:pt x="1212" y="38"/>
                  </a:lnTo>
                  <a:lnTo>
                    <a:pt x="1228" y="51"/>
                  </a:lnTo>
                  <a:lnTo>
                    <a:pt x="1246" y="65"/>
                  </a:lnTo>
                  <a:lnTo>
                    <a:pt x="1246" y="65"/>
                  </a:lnTo>
                  <a:lnTo>
                    <a:pt x="1266" y="79"/>
                  </a:lnTo>
                  <a:lnTo>
                    <a:pt x="1288" y="91"/>
                  </a:lnTo>
                  <a:lnTo>
                    <a:pt x="1310" y="101"/>
                  </a:lnTo>
                  <a:lnTo>
                    <a:pt x="1334" y="111"/>
                  </a:lnTo>
                  <a:lnTo>
                    <a:pt x="1308" y="151"/>
                  </a:lnTo>
                  <a:lnTo>
                    <a:pt x="1308" y="151"/>
                  </a:lnTo>
                  <a:lnTo>
                    <a:pt x="1284" y="139"/>
                  </a:lnTo>
                  <a:lnTo>
                    <a:pt x="1256" y="123"/>
                  </a:lnTo>
                  <a:lnTo>
                    <a:pt x="1256" y="299"/>
                  </a:lnTo>
                  <a:lnTo>
                    <a:pt x="1208" y="299"/>
                  </a:lnTo>
                  <a:lnTo>
                    <a:pt x="1208" y="103"/>
                  </a:lnTo>
                  <a:lnTo>
                    <a:pt x="1224" y="103"/>
                  </a:lnTo>
                  <a:lnTo>
                    <a:pt x="1224" y="103"/>
                  </a:lnTo>
                  <a:lnTo>
                    <a:pt x="1192" y="77"/>
                  </a:lnTo>
                  <a:lnTo>
                    <a:pt x="1166" y="51"/>
                  </a:lnTo>
                  <a:lnTo>
                    <a:pt x="1166" y="51"/>
                  </a:lnTo>
                  <a:lnTo>
                    <a:pt x="1154" y="63"/>
                  </a:lnTo>
                  <a:lnTo>
                    <a:pt x="1140" y="77"/>
                  </a:lnTo>
                  <a:lnTo>
                    <a:pt x="1124" y="91"/>
                  </a:lnTo>
                  <a:lnTo>
                    <a:pt x="1104" y="105"/>
                  </a:lnTo>
                  <a:lnTo>
                    <a:pt x="1128" y="105"/>
                  </a:lnTo>
                  <a:lnTo>
                    <a:pt x="1128" y="1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9">
              <a:extLst>
                <a:ext uri="{FF2B5EF4-FFF2-40B4-BE49-F238E27FC236}">
                  <a16:creationId xmlns:a16="http://schemas.microsoft.com/office/drawing/2014/main" id="{11EF27D6-456B-4154-B461-94C8268F19C3}"/>
                </a:ext>
              </a:extLst>
            </p:cNvPr>
            <p:cNvSpPr>
              <a:spLocks noEditPoints="1"/>
            </p:cNvSpPr>
            <p:nvPr/>
          </p:nvSpPr>
          <p:spPr bwMode="gray">
            <a:xfrm>
              <a:off x="4424363" y="1682750"/>
              <a:ext cx="3321050" cy="282575"/>
            </a:xfrm>
            <a:custGeom>
              <a:avLst/>
              <a:gdLst>
                <a:gd name="T0" fmla="*/ 6 w 2092"/>
                <a:gd name="T1" fmla="*/ 38 h 178"/>
                <a:gd name="T2" fmla="*/ 60 w 2092"/>
                <a:gd name="T3" fmla="*/ 102 h 178"/>
                <a:gd name="T4" fmla="*/ 72 w 2092"/>
                <a:gd name="T5" fmla="*/ 140 h 178"/>
                <a:gd name="T6" fmla="*/ 64 w 2092"/>
                <a:gd name="T7" fmla="*/ 60 h 178"/>
                <a:gd name="T8" fmla="*/ 132 w 2092"/>
                <a:gd name="T9" fmla="*/ 34 h 178"/>
                <a:gd name="T10" fmla="*/ 190 w 2092"/>
                <a:gd name="T11" fmla="*/ 150 h 178"/>
                <a:gd name="T12" fmla="*/ 298 w 2092"/>
                <a:gd name="T13" fmla="*/ 38 h 178"/>
                <a:gd name="T14" fmla="*/ 334 w 2092"/>
                <a:gd name="T15" fmla="*/ 136 h 178"/>
                <a:gd name="T16" fmla="*/ 374 w 2092"/>
                <a:gd name="T17" fmla="*/ 142 h 178"/>
                <a:gd name="T18" fmla="*/ 330 w 2092"/>
                <a:gd name="T19" fmla="*/ 154 h 178"/>
                <a:gd name="T20" fmla="*/ 242 w 2092"/>
                <a:gd name="T21" fmla="*/ 150 h 178"/>
                <a:gd name="T22" fmla="*/ 258 w 2092"/>
                <a:gd name="T23" fmla="*/ 162 h 178"/>
                <a:gd name="T24" fmla="*/ 520 w 2092"/>
                <a:gd name="T25" fmla="*/ 50 h 178"/>
                <a:gd name="T26" fmla="*/ 430 w 2092"/>
                <a:gd name="T27" fmla="*/ 42 h 178"/>
                <a:gd name="T28" fmla="*/ 400 w 2092"/>
                <a:gd name="T29" fmla="*/ 172 h 178"/>
                <a:gd name="T30" fmla="*/ 456 w 2092"/>
                <a:gd name="T31" fmla="*/ 136 h 178"/>
                <a:gd name="T32" fmla="*/ 544 w 2092"/>
                <a:gd name="T33" fmla="*/ 174 h 178"/>
                <a:gd name="T34" fmla="*/ 612 w 2092"/>
                <a:gd name="T35" fmla="*/ 96 h 178"/>
                <a:gd name="T36" fmla="*/ 612 w 2092"/>
                <a:gd name="T37" fmla="*/ 28 h 178"/>
                <a:gd name="T38" fmla="*/ 654 w 2092"/>
                <a:gd name="T39" fmla="*/ 102 h 178"/>
                <a:gd name="T40" fmla="*/ 696 w 2092"/>
                <a:gd name="T41" fmla="*/ 2 h 178"/>
                <a:gd name="T42" fmla="*/ 896 w 2092"/>
                <a:gd name="T43" fmla="*/ 14 h 178"/>
                <a:gd name="T44" fmla="*/ 924 w 2092"/>
                <a:gd name="T45" fmla="*/ 154 h 178"/>
                <a:gd name="T46" fmla="*/ 778 w 2092"/>
                <a:gd name="T47" fmla="*/ 110 h 178"/>
                <a:gd name="T48" fmla="*/ 862 w 2092"/>
                <a:gd name="T49" fmla="*/ 16 h 178"/>
                <a:gd name="T50" fmla="*/ 790 w 2092"/>
                <a:gd name="T51" fmla="*/ 124 h 178"/>
                <a:gd name="T52" fmla="*/ 918 w 2092"/>
                <a:gd name="T53" fmla="*/ 148 h 178"/>
                <a:gd name="T54" fmla="*/ 878 w 2092"/>
                <a:gd name="T55" fmla="*/ 18 h 178"/>
                <a:gd name="T56" fmla="*/ 1140 w 2092"/>
                <a:gd name="T57" fmla="*/ 94 h 178"/>
                <a:gd name="T58" fmla="*/ 1022 w 2092"/>
                <a:gd name="T59" fmla="*/ 172 h 178"/>
                <a:gd name="T60" fmla="*/ 994 w 2092"/>
                <a:gd name="T61" fmla="*/ 34 h 178"/>
                <a:gd name="T62" fmla="*/ 990 w 2092"/>
                <a:gd name="T63" fmla="*/ 50 h 178"/>
                <a:gd name="T64" fmla="*/ 1054 w 2092"/>
                <a:gd name="T65" fmla="*/ 170 h 178"/>
                <a:gd name="T66" fmla="*/ 1126 w 2092"/>
                <a:gd name="T67" fmla="*/ 64 h 178"/>
                <a:gd name="T68" fmla="*/ 1294 w 2092"/>
                <a:gd name="T69" fmla="*/ 22 h 178"/>
                <a:gd name="T70" fmla="*/ 1294 w 2092"/>
                <a:gd name="T71" fmla="*/ 164 h 178"/>
                <a:gd name="T72" fmla="*/ 1162 w 2092"/>
                <a:gd name="T73" fmla="*/ 94 h 178"/>
                <a:gd name="T74" fmla="*/ 1246 w 2092"/>
                <a:gd name="T75" fmla="*/ 16 h 178"/>
                <a:gd name="T76" fmla="*/ 1182 w 2092"/>
                <a:gd name="T77" fmla="*/ 136 h 178"/>
                <a:gd name="T78" fmla="*/ 1312 w 2092"/>
                <a:gd name="T79" fmla="*/ 136 h 178"/>
                <a:gd name="T80" fmla="*/ 1246 w 2092"/>
                <a:gd name="T81" fmla="*/ 16 h 178"/>
                <a:gd name="T82" fmla="*/ 1524 w 2092"/>
                <a:gd name="T83" fmla="*/ 94 h 178"/>
                <a:gd name="T84" fmla="*/ 1392 w 2092"/>
                <a:gd name="T85" fmla="*/ 164 h 178"/>
                <a:gd name="T86" fmla="*/ 1392 w 2092"/>
                <a:gd name="T87" fmla="*/ 22 h 178"/>
                <a:gd name="T88" fmla="*/ 1366 w 2092"/>
                <a:gd name="T89" fmla="*/ 64 h 178"/>
                <a:gd name="T90" fmla="*/ 1438 w 2092"/>
                <a:gd name="T91" fmla="*/ 170 h 178"/>
                <a:gd name="T92" fmla="*/ 1504 w 2092"/>
                <a:gd name="T93" fmla="*/ 50 h 178"/>
                <a:gd name="T94" fmla="*/ 1692 w 2092"/>
                <a:gd name="T95" fmla="*/ 34 h 178"/>
                <a:gd name="T96" fmla="*/ 1664 w 2092"/>
                <a:gd name="T97" fmla="*/ 172 h 178"/>
                <a:gd name="T98" fmla="*/ 1546 w 2092"/>
                <a:gd name="T99" fmla="*/ 94 h 178"/>
                <a:gd name="T100" fmla="*/ 1616 w 2092"/>
                <a:gd name="T101" fmla="*/ 18 h 178"/>
                <a:gd name="T102" fmla="*/ 1576 w 2092"/>
                <a:gd name="T103" fmla="*/ 148 h 178"/>
                <a:gd name="T104" fmla="*/ 1702 w 2092"/>
                <a:gd name="T105" fmla="*/ 124 h 178"/>
                <a:gd name="T106" fmla="*/ 1630 w 2092"/>
                <a:gd name="T107" fmla="*/ 16 h 178"/>
                <a:gd name="T108" fmla="*/ 1772 w 2092"/>
                <a:gd name="T109" fmla="*/ 66 h 178"/>
                <a:gd name="T110" fmla="*/ 1750 w 2092"/>
                <a:gd name="T111" fmla="*/ 24 h 178"/>
                <a:gd name="T112" fmla="*/ 1782 w 2092"/>
                <a:gd name="T113" fmla="*/ 62 h 178"/>
                <a:gd name="T114" fmla="*/ 1848 w 2092"/>
                <a:gd name="T115" fmla="*/ 20 h 178"/>
                <a:gd name="T116" fmla="*/ 1852 w 2092"/>
                <a:gd name="T117" fmla="*/ 142 h 178"/>
                <a:gd name="T118" fmla="*/ 1896 w 2092"/>
                <a:gd name="T119" fmla="*/ 126 h 178"/>
                <a:gd name="T120" fmla="*/ 1896 w 2092"/>
                <a:gd name="T121" fmla="*/ 146 h 178"/>
                <a:gd name="T122" fmla="*/ 2020 w 2092"/>
                <a:gd name="T123" fmla="*/ 4 h 178"/>
                <a:gd name="T124" fmla="*/ 2078 w 2092"/>
                <a:gd name="T125" fmla="*/ 4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2" h="178">
                  <a:moveTo>
                    <a:pt x="32" y="88"/>
                  </a:moveTo>
                  <a:lnTo>
                    <a:pt x="32" y="88"/>
                  </a:lnTo>
                  <a:lnTo>
                    <a:pt x="22" y="110"/>
                  </a:lnTo>
                  <a:lnTo>
                    <a:pt x="10" y="130"/>
                  </a:lnTo>
                  <a:lnTo>
                    <a:pt x="0" y="124"/>
                  </a:lnTo>
                  <a:lnTo>
                    <a:pt x="0" y="124"/>
                  </a:lnTo>
                  <a:lnTo>
                    <a:pt x="10" y="108"/>
                  </a:lnTo>
                  <a:lnTo>
                    <a:pt x="18" y="88"/>
                  </a:lnTo>
                  <a:lnTo>
                    <a:pt x="18" y="88"/>
                  </a:lnTo>
                  <a:lnTo>
                    <a:pt x="28" y="68"/>
                  </a:lnTo>
                  <a:lnTo>
                    <a:pt x="32" y="50"/>
                  </a:lnTo>
                  <a:lnTo>
                    <a:pt x="6" y="50"/>
                  </a:lnTo>
                  <a:lnTo>
                    <a:pt x="6" y="38"/>
                  </a:lnTo>
                  <a:lnTo>
                    <a:pt x="34" y="38"/>
                  </a:lnTo>
                  <a:lnTo>
                    <a:pt x="34" y="2"/>
                  </a:lnTo>
                  <a:lnTo>
                    <a:pt x="48" y="2"/>
                  </a:lnTo>
                  <a:lnTo>
                    <a:pt x="48" y="38"/>
                  </a:lnTo>
                  <a:lnTo>
                    <a:pt x="66" y="38"/>
                  </a:lnTo>
                  <a:lnTo>
                    <a:pt x="66" y="50"/>
                  </a:lnTo>
                  <a:lnTo>
                    <a:pt x="48" y="50"/>
                  </a:lnTo>
                  <a:lnTo>
                    <a:pt x="48" y="68"/>
                  </a:lnTo>
                  <a:lnTo>
                    <a:pt x="48" y="68"/>
                  </a:lnTo>
                  <a:lnTo>
                    <a:pt x="58" y="80"/>
                  </a:lnTo>
                  <a:lnTo>
                    <a:pt x="68" y="92"/>
                  </a:lnTo>
                  <a:lnTo>
                    <a:pt x="60" y="102"/>
                  </a:lnTo>
                  <a:lnTo>
                    <a:pt x="60" y="102"/>
                  </a:lnTo>
                  <a:lnTo>
                    <a:pt x="48" y="86"/>
                  </a:lnTo>
                  <a:lnTo>
                    <a:pt x="48" y="174"/>
                  </a:lnTo>
                  <a:lnTo>
                    <a:pt x="34" y="174"/>
                  </a:lnTo>
                  <a:lnTo>
                    <a:pt x="32" y="88"/>
                  </a:lnTo>
                  <a:close/>
                  <a:moveTo>
                    <a:pt x="118" y="110"/>
                  </a:moveTo>
                  <a:lnTo>
                    <a:pt x="118" y="110"/>
                  </a:lnTo>
                  <a:lnTo>
                    <a:pt x="104" y="126"/>
                  </a:lnTo>
                  <a:lnTo>
                    <a:pt x="92" y="140"/>
                  </a:lnTo>
                  <a:lnTo>
                    <a:pt x="78" y="152"/>
                  </a:lnTo>
                  <a:lnTo>
                    <a:pt x="64" y="162"/>
                  </a:lnTo>
                  <a:lnTo>
                    <a:pt x="58" y="152"/>
                  </a:lnTo>
                  <a:lnTo>
                    <a:pt x="58" y="152"/>
                  </a:lnTo>
                  <a:lnTo>
                    <a:pt x="72" y="140"/>
                  </a:lnTo>
                  <a:lnTo>
                    <a:pt x="88" y="126"/>
                  </a:lnTo>
                  <a:lnTo>
                    <a:pt x="88" y="126"/>
                  </a:lnTo>
                  <a:lnTo>
                    <a:pt x="102" y="108"/>
                  </a:lnTo>
                  <a:lnTo>
                    <a:pt x="114" y="90"/>
                  </a:lnTo>
                  <a:lnTo>
                    <a:pt x="70" y="90"/>
                  </a:lnTo>
                  <a:lnTo>
                    <a:pt x="70" y="78"/>
                  </a:lnTo>
                  <a:lnTo>
                    <a:pt x="116" y="78"/>
                  </a:lnTo>
                  <a:lnTo>
                    <a:pt x="116" y="46"/>
                  </a:lnTo>
                  <a:lnTo>
                    <a:pt x="88" y="46"/>
                  </a:lnTo>
                  <a:lnTo>
                    <a:pt x="88" y="46"/>
                  </a:lnTo>
                  <a:lnTo>
                    <a:pt x="82" y="58"/>
                  </a:lnTo>
                  <a:lnTo>
                    <a:pt x="76" y="66"/>
                  </a:lnTo>
                  <a:lnTo>
                    <a:pt x="64" y="60"/>
                  </a:lnTo>
                  <a:lnTo>
                    <a:pt x="64" y="60"/>
                  </a:lnTo>
                  <a:lnTo>
                    <a:pt x="72" y="50"/>
                  </a:lnTo>
                  <a:lnTo>
                    <a:pt x="78" y="36"/>
                  </a:lnTo>
                  <a:lnTo>
                    <a:pt x="78" y="36"/>
                  </a:lnTo>
                  <a:lnTo>
                    <a:pt x="82" y="20"/>
                  </a:lnTo>
                  <a:lnTo>
                    <a:pt x="86" y="8"/>
                  </a:lnTo>
                  <a:lnTo>
                    <a:pt x="100" y="10"/>
                  </a:lnTo>
                  <a:lnTo>
                    <a:pt x="100" y="10"/>
                  </a:lnTo>
                  <a:lnTo>
                    <a:pt x="92" y="34"/>
                  </a:lnTo>
                  <a:lnTo>
                    <a:pt x="116" y="34"/>
                  </a:lnTo>
                  <a:lnTo>
                    <a:pt x="116" y="4"/>
                  </a:lnTo>
                  <a:lnTo>
                    <a:pt x="132" y="4"/>
                  </a:lnTo>
                  <a:lnTo>
                    <a:pt x="132" y="34"/>
                  </a:lnTo>
                  <a:lnTo>
                    <a:pt x="176" y="34"/>
                  </a:lnTo>
                  <a:lnTo>
                    <a:pt x="176" y="46"/>
                  </a:lnTo>
                  <a:lnTo>
                    <a:pt x="132" y="46"/>
                  </a:lnTo>
                  <a:lnTo>
                    <a:pt x="132" y="78"/>
                  </a:lnTo>
                  <a:lnTo>
                    <a:pt x="180" y="78"/>
                  </a:lnTo>
                  <a:lnTo>
                    <a:pt x="180" y="90"/>
                  </a:lnTo>
                  <a:lnTo>
                    <a:pt x="134" y="90"/>
                  </a:lnTo>
                  <a:lnTo>
                    <a:pt x="134" y="90"/>
                  </a:lnTo>
                  <a:lnTo>
                    <a:pt x="148" y="108"/>
                  </a:lnTo>
                  <a:lnTo>
                    <a:pt x="164" y="126"/>
                  </a:lnTo>
                  <a:lnTo>
                    <a:pt x="164" y="126"/>
                  </a:lnTo>
                  <a:lnTo>
                    <a:pt x="178" y="142"/>
                  </a:lnTo>
                  <a:lnTo>
                    <a:pt x="190" y="150"/>
                  </a:lnTo>
                  <a:lnTo>
                    <a:pt x="180" y="162"/>
                  </a:lnTo>
                  <a:lnTo>
                    <a:pt x="180" y="162"/>
                  </a:lnTo>
                  <a:lnTo>
                    <a:pt x="168" y="150"/>
                  </a:lnTo>
                  <a:lnTo>
                    <a:pt x="154" y="138"/>
                  </a:lnTo>
                  <a:lnTo>
                    <a:pt x="142" y="122"/>
                  </a:lnTo>
                  <a:lnTo>
                    <a:pt x="132" y="108"/>
                  </a:lnTo>
                  <a:lnTo>
                    <a:pt x="132" y="174"/>
                  </a:lnTo>
                  <a:lnTo>
                    <a:pt x="118" y="174"/>
                  </a:lnTo>
                  <a:lnTo>
                    <a:pt x="118" y="110"/>
                  </a:lnTo>
                  <a:lnTo>
                    <a:pt x="118" y="110"/>
                  </a:lnTo>
                  <a:close/>
                  <a:moveTo>
                    <a:pt x="198" y="50"/>
                  </a:moveTo>
                  <a:lnTo>
                    <a:pt x="198" y="38"/>
                  </a:lnTo>
                  <a:lnTo>
                    <a:pt x="298" y="38"/>
                  </a:lnTo>
                  <a:lnTo>
                    <a:pt x="298" y="2"/>
                  </a:lnTo>
                  <a:lnTo>
                    <a:pt x="314" y="2"/>
                  </a:lnTo>
                  <a:lnTo>
                    <a:pt x="314" y="38"/>
                  </a:lnTo>
                  <a:lnTo>
                    <a:pt x="374" y="38"/>
                  </a:lnTo>
                  <a:lnTo>
                    <a:pt x="374" y="50"/>
                  </a:lnTo>
                  <a:lnTo>
                    <a:pt x="314" y="50"/>
                  </a:lnTo>
                  <a:lnTo>
                    <a:pt x="314" y="50"/>
                  </a:lnTo>
                  <a:lnTo>
                    <a:pt x="314" y="74"/>
                  </a:lnTo>
                  <a:lnTo>
                    <a:pt x="318" y="98"/>
                  </a:lnTo>
                  <a:lnTo>
                    <a:pt x="318" y="98"/>
                  </a:lnTo>
                  <a:lnTo>
                    <a:pt x="324" y="118"/>
                  </a:lnTo>
                  <a:lnTo>
                    <a:pt x="334" y="136"/>
                  </a:lnTo>
                  <a:lnTo>
                    <a:pt x="334" y="136"/>
                  </a:lnTo>
                  <a:lnTo>
                    <a:pt x="344" y="150"/>
                  </a:lnTo>
                  <a:lnTo>
                    <a:pt x="348" y="154"/>
                  </a:lnTo>
                  <a:lnTo>
                    <a:pt x="352" y="154"/>
                  </a:lnTo>
                  <a:lnTo>
                    <a:pt x="352" y="154"/>
                  </a:lnTo>
                  <a:lnTo>
                    <a:pt x="356" y="154"/>
                  </a:lnTo>
                  <a:lnTo>
                    <a:pt x="358" y="152"/>
                  </a:lnTo>
                  <a:lnTo>
                    <a:pt x="360" y="144"/>
                  </a:lnTo>
                  <a:lnTo>
                    <a:pt x="360" y="134"/>
                  </a:lnTo>
                  <a:lnTo>
                    <a:pt x="360" y="134"/>
                  </a:lnTo>
                  <a:lnTo>
                    <a:pt x="362" y="122"/>
                  </a:lnTo>
                  <a:lnTo>
                    <a:pt x="374" y="124"/>
                  </a:lnTo>
                  <a:lnTo>
                    <a:pt x="374" y="124"/>
                  </a:lnTo>
                  <a:lnTo>
                    <a:pt x="374" y="142"/>
                  </a:lnTo>
                  <a:lnTo>
                    <a:pt x="372" y="158"/>
                  </a:lnTo>
                  <a:lnTo>
                    <a:pt x="372" y="158"/>
                  </a:lnTo>
                  <a:lnTo>
                    <a:pt x="370" y="164"/>
                  </a:lnTo>
                  <a:lnTo>
                    <a:pt x="366" y="168"/>
                  </a:lnTo>
                  <a:lnTo>
                    <a:pt x="362" y="172"/>
                  </a:lnTo>
                  <a:lnTo>
                    <a:pt x="356" y="172"/>
                  </a:lnTo>
                  <a:lnTo>
                    <a:pt x="356" y="172"/>
                  </a:lnTo>
                  <a:lnTo>
                    <a:pt x="350" y="172"/>
                  </a:lnTo>
                  <a:lnTo>
                    <a:pt x="344" y="168"/>
                  </a:lnTo>
                  <a:lnTo>
                    <a:pt x="344" y="168"/>
                  </a:lnTo>
                  <a:lnTo>
                    <a:pt x="338" y="164"/>
                  </a:lnTo>
                  <a:lnTo>
                    <a:pt x="330" y="154"/>
                  </a:lnTo>
                  <a:lnTo>
                    <a:pt x="330" y="154"/>
                  </a:lnTo>
                  <a:lnTo>
                    <a:pt x="320" y="142"/>
                  </a:lnTo>
                  <a:lnTo>
                    <a:pt x="314" y="128"/>
                  </a:lnTo>
                  <a:lnTo>
                    <a:pt x="314" y="128"/>
                  </a:lnTo>
                  <a:lnTo>
                    <a:pt x="306" y="110"/>
                  </a:lnTo>
                  <a:lnTo>
                    <a:pt x="302" y="90"/>
                  </a:lnTo>
                  <a:lnTo>
                    <a:pt x="302" y="90"/>
                  </a:lnTo>
                  <a:lnTo>
                    <a:pt x="300" y="70"/>
                  </a:lnTo>
                  <a:lnTo>
                    <a:pt x="298" y="50"/>
                  </a:lnTo>
                  <a:lnTo>
                    <a:pt x="198" y="50"/>
                  </a:lnTo>
                  <a:close/>
                  <a:moveTo>
                    <a:pt x="202" y="168"/>
                  </a:moveTo>
                  <a:lnTo>
                    <a:pt x="200" y="154"/>
                  </a:lnTo>
                  <a:lnTo>
                    <a:pt x="200" y="154"/>
                  </a:lnTo>
                  <a:lnTo>
                    <a:pt x="242" y="150"/>
                  </a:lnTo>
                  <a:lnTo>
                    <a:pt x="242" y="88"/>
                  </a:lnTo>
                  <a:lnTo>
                    <a:pt x="206" y="88"/>
                  </a:lnTo>
                  <a:lnTo>
                    <a:pt x="206" y="76"/>
                  </a:lnTo>
                  <a:lnTo>
                    <a:pt x="292" y="76"/>
                  </a:lnTo>
                  <a:lnTo>
                    <a:pt x="292" y="88"/>
                  </a:lnTo>
                  <a:lnTo>
                    <a:pt x="258" y="88"/>
                  </a:lnTo>
                  <a:lnTo>
                    <a:pt x="258" y="150"/>
                  </a:lnTo>
                  <a:lnTo>
                    <a:pt x="258" y="150"/>
                  </a:lnTo>
                  <a:lnTo>
                    <a:pt x="300" y="144"/>
                  </a:lnTo>
                  <a:lnTo>
                    <a:pt x="302" y="156"/>
                  </a:lnTo>
                  <a:lnTo>
                    <a:pt x="302" y="156"/>
                  </a:lnTo>
                  <a:lnTo>
                    <a:pt x="258" y="162"/>
                  </a:lnTo>
                  <a:lnTo>
                    <a:pt x="258" y="162"/>
                  </a:lnTo>
                  <a:lnTo>
                    <a:pt x="202" y="168"/>
                  </a:lnTo>
                  <a:lnTo>
                    <a:pt x="202" y="168"/>
                  </a:lnTo>
                  <a:close/>
                  <a:moveTo>
                    <a:pt x="350" y="36"/>
                  </a:moveTo>
                  <a:lnTo>
                    <a:pt x="350" y="36"/>
                  </a:lnTo>
                  <a:lnTo>
                    <a:pt x="326" y="12"/>
                  </a:lnTo>
                  <a:lnTo>
                    <a:pt x="338" y="4"/>
                  </a:lnTo>
                  <a:lnTo>
                    <a:pt x="338" y="4"/>
                  </a:lnTo>
                  <a:lnTo>
                    <a:pt x="362" y="28"/>
                  </a:lnTo>
                  <a:lnTo>
                    <a:pt x="350" y="36"/>
                  </a:lnTo>
                  <a:close/>
                  <a:moveTo>
                    <a:pt x="564" y="78"/>
                  </a:moveTo>
                  <a:lnTo>
                    <a:pt x="564" y="78"/>
                  </a:lnTo>
                  <a:lnTo>
                    <a:pt x="544" y="66"/>
                  </a:lnTo>
                  <a:lnTo>
                    <a:pt x="520" y="50"/>
                  </a:lnTo>
                  <a:lnTo>
                    <a:pt x="520" y="50"/>
                  </a:lnTo>
                  <a:lnTo>
                    <a:pt x="496" y="32"/>
                  </a:lnTo>
                  <a:lnTo>
                    <a:pt x="478" y="12"/>
                  </a:lnTo>
                  <a:lnTo>
                    <a:pt x="478" y="12"/>
                  </a:lnTo>
                  <a:lnTo>
                    <a:pt x="462" y="32"/>
                  </a:lnTo>
                  <a:lnTo>
                    <a:pt x="438" y="50"/>
                  </a:lnTo>
                  <a:lnTo>
                    <a:pt x="438" y="50"/>
                  </a:lnTo>
                  <a:lnTo>
                    <a:pt x="414" y="68"/>
                  </a:lnTo>
                  <a:lnTo>
                    <a:pt x="392" y="78"/>
                  </a:lnTo>
                  <a:lnTo>
                    <a:pt x="384" y="70"/>
                  </a:lnTo>
                  <a:lnTo>
                    <a:pt x="384" y="70"/>
                  </a:lnTo>
                  <a:lnTo>
                    <a:pt x="404" y="58"/>
                  </a:lnTo>
                  <a:lnTo>
                    <a:pt x="430" y="42"/>
                  </a:lnTo>
                  <a:lnTo>
                    <a:pt x="430" y="42"/>
                  </a:lnTo>
                  <a:lnTo>
                    <a:pt x="452" y="22"/>
                  </a:lnTo>
                  <a:lnTo>
                    <a:pt x="462" y="12"/>
                  </a:lnTo>
                  <a:lnTo>
                    <a:pt x="468" y="2"/>
                  </a:lnTo>
                  <a:lnTo>
                    <a:pt x="488" y="2"/>
                  </a:lnTo>
                  <a:lnTo>
                    <a:pt x="488" y="2"/>
                  </a:lnTo>
                  <a:lnTo>
                    <a:pt x="504" y="22"/>
                  </a:lnTo>
                  <a:lnTo>
                    <a:pt x="526" y="40"/>
                  </a:lnTo>
                  <a:lnTo>
                    <a:pt x="526" y="40"/>
                  </a:lnTo>
                  <a:lnTo>
                    <a:pt x="550" y="54"/>
                  </a:lnTo>
                  <a:lnTo>
                    <a:pt x="574" y="66"/>
                  </a:lnTo>
                  <a:lnTo>
                    <a:pt x="564" y="78"/>
                  </a:lnTo>
                  <a:close/>
                  <a:moveTo>
                    <a:pt x="400" y="172"/>
                  </a:moveTo>
                  <a:lnTo>
                    <a:pt x="398" y="160"/>
                  </a:lnTo>
                  <a:lnTo>
                    <a:pt x="398" y="160"/>
                  </a:lnTo>
                  <a:lnTo>
                    <a:pt x="424" y="158"/>
                  </a:lnTo>
                  <a:lnTo>
                    <a:pt x="424" y="158"/>
                  </a:lnTo>
                  <a:lnTo>
                    <a:pt x="438" y="136"/>
                  </a:lnTo>
                  <a:lnTo>
                    <a:pt x="452" y="112"/>
                  </a:lnTo>
                  <a:lnTo>
                    <a:pt x="396" y="112"/>
                  </a:lnTo>
                  <a:lnTo>
                    <a:pt x="396" y="100"/>
                  </a:lnTo>
                  <a:lnTo>
                    <a:pt x="562" y="100"/>
                  </a:lnTo>
                  <a:lnTo>
                    <a:pt x="562" y="112"/>
                  </a:lnTo>
                  <a:lnTo>
                    <a:pt x="470" y="112"/>
                  </a:lnTo>
                  <a:lnTo>
                    <a:pt x="470" y="112"/>
                  </a:lnTo>
                  <a:lnTo>
                    <a:pt x="456" y="136"/>
                  </a:lnTo>
                  <a:lnTo>
                    <a:pt x="440" y="158"/>
                  </a:lnTo>
                  <a:lnTo>
                    <a:pt x="440" y="158"/>
                  </a:lnTo>
                  <a:lnTo>
                    <a:pt x="492" y="154"/>
                  </a:lnTo>
                  <a:lnTo>
                    <a:pt x="528" y="152"/>
                  </a:lnTo>
                  <a:lnTo>
                    <a:pt x="528" y="152"/>
                  </a:lnTo>
                  <a:lnTo>
                    <a:pt x="506" y="128"/>
                  </a:lnTo>
                  <a:lnTo>
                    <a:pt x="518" y="122"/>
                  </a:lnTo>
                  <a:lnTo>
                    <a:pt x="518" y="122"/>
                  </a:lnTo>
                  <a:lnTo>
                    <a:pt x="538" y="144"/>
                  </a:lnTo>
                  <a:lnTo>
                    <a:pt x="538" y="144"/>
                  </a:lnTo>
                  <a:lnTo>
                    <a:pt x="558" y="168"/>
                  </a:lnTo>
                  <a:lnTo>
                    <a:pt x="544" y="174"/>
                  </a:lnTo>
                  <a:lnTo>
                    <a:pt x="544" y="174"/>
                  </a:lnTo>
                  <a:lnTo>
                    <a:pt x="536" y="162"/>
                  </a:lnTo>
                  <a:lnTo>
                    <a:pt x="536" y="162"/>
                  </a:lnTo>
                  <a:lnTo>
                    <a:pt x="472" y="168"/>
                  </a:lnTo>
                  <a:lnTo>
                    <a:pt x="472" y="168"/>
                  </a:lnTo>
                  <a:lnTo>
                    <a:pt x="400" y="172"/>
                  </a:lnTo>
                  <a:lnTo>
                    <a:pt x="400" y="172"/>
                  </a:lnTo>
                  <a:close/>
                  <a:moveTo>
                    <a:pt x="428" y="72"/>
                  </a:moveTo>
                  <a:lnTo>
                    <a:pt x="428" y="60"/>
                  </a:lnTo>
                  <a:lnTo>
                    <a:pt x="530" y="60"/>
                  </a:lnTo>
                  <a:lnTo>
                    <a:pt x="530" y="72"/>
                  </a:lnTo>
                  <a:lnTo>
                    <a:pt x="428" y="72"/>
                  </a:lnTo>
                  <a:close/>
                  <a:moveTo>
                    <a:pt x="612" y="174"/>
                  </a:moveTo>
                  <a:lnTo>
                    <a:pt x="612" y="96"/>
                  </a:lnTo>
                  <a:lnTo>
                    <a:pt x="612" y="96"/>
                  </a:lnTo>
                  <a:lnTo>
                    <a:pt x="598" y="108"/>
                  </a:lnTo>
                  <a:lnTo>
                    <a:pt x="584" y="118"/>
                  </a:lnTo>
                  <a:lnTo>
                    <a:pt x="578" y="108"/>
                  </a:lnTo>
                  <a:lnTo>
                    <a:pt x="578" y="108"/>
                  </a:lnTo>
                  <a:lnTo>
                    <a:pt x="598" y="92"/>
                  </a:lnTo>
                  <a:lnTo>
                    <a:pt x="614" y="76"/>
                  </a:lnTo>
                  <a:lnTo>
                    <a:pt x="614" y="76"/>
                  </a:lnTo>
                  <a:lnTo>
                    <a:pt x="630" y="58"/>
                  </a:lnTo>
                  <a:lnTo>
                    <a:pt x="638" y="40"/>
                  </a:lnTo>
                  <a:lnTo>
                    <a:pt x="586" y="40"/>
                  </a:lnTo>
                  <a:lnTo>
                    <a:pt x="586" y="28"/>
                  </a:lnTo>
                  <a:lnTo>
                    <a:pt x="612" y="28"/>
                  </a:lnTo>
                  <a:lnTo>
                    <a:pt x="612" y="2"/>
                  </a:lnTo>
                  <a:lnTo>
                    <a:pt x="626" y="2"/>
                  </a:lnTo>
                  <a:lnTo>
                    <a:pt x="626" y="28"/>
                  </a:lnTo>
                  <a:lnTo>
                    <a:pt x="652" y="28"/>
                  </a:lnTo>
                  <a:lnTo>
                    <a:pt x="656" y="34"/>
                  </a:lnTo>
                  <a:lnTo>
                    <a:pt x="656" y="34"/>
                  </a:lnTo>
                  <a:lnTo>
                    <a:pt x="650" y="46"/>
                  </a:lnTo>
                  <a:lnTo>
                    <a:pt x="644" y="58"/>
                  </a:lnTo>
                  <a:lnTo>
                    <a:pt x="626" y="82"/>
                  </a:lnTo>
                  <a:lnTo>
                    <a:pt x="626" y="82"/>
                  </a:lnTo>
                  <a:lnTo>
                    <a:pt x="626" y="82"/>
                  </a:lnTo>
                  <a:lnTo>
                    <a:pt x="638" y="92"/>
                  </a:lnTo>
                  <a:lnTo>
                    <a:pt x="654" y="102"/>
                  </a:lnTo>
                  <a:lnTo>
                    <a:pt x="648" y="116"/>
                  </a:lnTo>
                  <a:lnTo>
                    <a:pt x="648" y="116"/>
                  </a:lnTo>
                  <a:lnTo>
                    <a:pt x="626" y="96"/>
                  </a:lnTo>
                  <a:lnTo>
                    <a:pt x="626" y="174"/>
                  </a:lnTo>
                  <a:lnTo>
                    <a:pt x="612" y="174"/>
                  </a:lnTo>
                  <a:close/>
                  <a:moveTo>
                    <a:pt x="642" y="168"/>
                  </a:moveTo>
                  <a:lnTo>
                    <a:pt x="642" y="156"/>
                  </a:lnTo>
                  <a:lnTo>
                    <a:pt x="696" y="156"/>
                  </a:lnTo>
                  <a:lnTo>
                    <a:pt x="696" y="70"/>
                  </a:lnTo>
                  <a:lnTo>
                    <a:pt x="656" y="70"/>
                  </a:lnTo>
                  <a:lnTo>
                    <a:pt x="656" y="58"/>
                  </a:lnTo>
                  <a:lnTo>
                    <a:pt x="696" y="58"/>
                  </a:lnTo>
                  <a:lnTo>
                    <a:pt x="696" y="2"/>
                  </a:lnTo>
                  <a:lnTo>
                    <a:pt x="710" y="2"/>
                  </a:lnTo>
                  <a:lnTo>
                    <a:pt x="710" y="58"/>
                  </a:lnTo>
                  <a:lnTo>
                    <a:pt x="756" y="58"/>
                  </a:lnTo>
                  <a:lnTo>
                    <a:pt x="756" y="70"/>
                  </a:lnTo>
                  <a:lnTo>
                    <a:pt x="710" y="70"/>
                  </a:lnTo>
                  <a:lnTo>
                    <a:pt x="710" y="156"/>
                  </a:lnTo>
                  <a:lnTo>
                    <a:pt x="762" y="156"/>
                  </a:lnTo>
                  <a:lnTo>
                    <a:pt x="762" y="168"/>
                  </a:lnTo>
                  <a:lnTo>
                    <a:pt x="642" y="168"/>
                  </a:lnTo>
                  <a:close/>
                  <a:moveTo>
                    <a:pt x="862" y="8"/>
                  </a:moveTo>
                  <a:lnTo>
                    <a:pt x="862" y="8"/>
                  </a:lnTo>
                  <a:lnTo>
                    <a:pt x="880" y="10"/>
                  </a:lnTo>
                  <a:lnTo>
                    <a:pt x="896" y="14"/>
                  </a:lnTo>
                  <a:lnTo>
                    <a:pt x="910" y="22"/>
                  </a:lnTo>
                  <a:lnTo>
                    <a:pt x="924" y="34"/>
                  </a:lnTo>
                  <a:lnTo>
                    <a:pt x="924" y="34"/>
                  </a:lnTo>
                  <a:lnTo>
                    <a:pt x="934" y="46"/>
                  </a:lnTo>
                  <a:lnTo>
                    <a:pt x="942" y="60"/>
                  </a:lnTo>
                  <a:lnTo>
                    <a:pt x="946" y="76"/>
                  </a:lnTo>
                  <a:lnTo>
                    <a:pt x="948" y="94"/>
                  </a:lnTo>
                  <a:lnTo>
                    <a:pt x="948" y="94"/>
                  </a:lnTo>
                  <a:lnTo>
                    <a:pt x="946" y="110"/>
                  </a:lnTo>
                  <a:lnTo>
                    <a:pt x="942" y="126"/>
                  </a:lnTo>
                  <a:lnTo>
                    <a:pt x="934" y="140"/>
                  </a:lnTo>
                  <a:lnTo>
                    <a:pt x="924" y="154"/>
                  </a:lnTo>
                  <a:lnTo>
                    <a:pt x="924" y="154"/>
                  </a:lnTo>
                  <a:lnTo>
                    <a:pt x="910" y="164"/>
                  </a:lnTo>
                  <a:lnTo>
                    <a:pt x="896" y="172"/>
                  </a:lnTo>
                  <a:lnTo>
                    <a:pt x="880" y="176"/>
                  </a:lnTo>
                  <a:lnTo>
                    <a:pt x="862" y="178"/>
                  </a:lnTo>
                  <a:lnTo>
                    <a:pt x="862" y="178"/>
                  </a:lnTo>
                  <a:lnTo>
                    <a:pt x="846" y="176"/>
                  </a:lnTo>
                  <a:lnTo>
                    <a:pt x="830" y="172"/>
                  </a:lnTo>
                  <a:lnTo>
                    <a:pt x="816" y="164"/>
                  </a:lnTo>
                  <a:lnTo>
                    <a:pt x="802" y="154"/>
                  </a:lnTo>
                  <a:lnTo>
                    <a:pt x="802" y="154"/>
                  </a:lnTo>
                  <a:lnTo>
                    <a:pt x="792" y="140"/>
                  </a:lnTo>
                  <a:lnTo>
                    <a:pt x="784" y="126"/>
                  </a:lnTo>
                  <a:lnTo>
                    <a:pt x="778" y="110"/>
                  </a:lnTo>
                  <a:lnTo>
                    <a:pt x="778" y="94"/>
                  </a:lnTo>
                  <a:lnTo>
                    <a:pt x="778" y="94"/>
                  </a:lnTo>
                  <a:lnTo>
                    <a:pt x="778" y="76"/>
                  </a:lnTo>
                  <a:lnTo>
                    <a:pt x="784" y="60"/>
                  </a:lnTo>
                  <a:lnTo>
                    <a:pt x="792" y="46"/>
                  </a:lnTo>
                  <a:lnTo>
                    <a:pt x="802" y="34"/>
                  </a:lnTo>
                  <a:lnTo>
                    <a:pt x="802" y="34"/>
                  </a:lnTo>
                  <a:lnTo>
                    <a:pt x="816" y="22"/>
                  </a:lnTo>
                  <a:lnTo>
                    <a:pt x="830" y="14"/>
                  </a:lnTo>
                  <a:lnTo>
                    <a:pt x="846" y="10"/>
                  </a:lnTo>
                  <a:lnTo>
                    <a:pt x="862" y="8"/>
                  </a:lnTo>
                  <a:lnTo>
                    <a:pt x="862" y="8"/>
                  </a:lnTo>
                  <a:close/>
                  <a:moveTo>
                    <a:pt x="862" y="16"/>
                  </a:moveTo>
                  <a:lnTo>
                    <a:pt x="862" y="16"/>
                  </a:lnTo>
                  <a:lnTo>
                    <a:pt x="848" y="18"/>
                  </a:lnTo>
                  <a:lnTo>
                    <a:pt x="832" y="22"/>
                  </a:lnTo>
                  <a:lnTo>
                    <a:pt x="820" y="28"/>
                  </a:lnTo>
                  <a:lnTo>
                    <a:pt x="808" y="38"/>
                  </a:lnTo>
                  <a:lnTo>
                    <a:pt x="808" y="38"/>
                  </a:lnTo>
                  <a:lnTo>
                    <a:pt x="798" y="50"/>
                  </a:lnTo>
                  <a:lnTo>
                    <a:pt x="790" y="64"/>
                  </a:lnTo>
                  <a:lnTo>
                    <a:pt x="786" y="78"/>
                  </a:lnTo>
                  <a:lnTo>
                    <a:pt x="786" y="94"/>
                  </a:lnTo>
                  <a:lnTo>
                    <a:pt x="786" y="94"/>
                  </a:lnTo>
                  <a:lnTo>
                    <a:pt x="786" y="108"/>
                  </a:lnTo>
                  <a:lnTo>
                    <a:pt x="790" y="124"/>
                  </a:lnTo>
                  <a:lnTo>
                    <a:pt x="798" y="136"/>
                  </a:lnTo>
                  <a:lnTo>
                    <a:pt x="808" y="148"/>
                  </a:lnTo>
                  <a:lnTo>
                    <a:pt x="808" y="148"/>
                  </a:lnTo>
                  <a:lnTo>
                    <a:pt x="820" y="158"/>
                  </a:lnTo>
                  <a:lnTo>
                    <a:pt x="832" y="166"/>
                  </a:lnTo>
                  <a:lnTo>
                    <a:pt x="848" y="170"/>
                  </a:lnTo>
                  <a:lnTo>
                    <a:pt x="862" y="170"/>
                  </a:lnTo>
                  <a:lnTo>
                    <a:pt x="862" y="170"/>
                  </a:lnTo>
                  <a:lnTo>
                    <a:pt x="878" y="170"/>
                  </a:lnTo>
                  <a:lnTo>
                    <a:pt x="892" y="166"/>
                  </a:lnTo>
                  <a:lnTo>
                    <a:pt x="906" y="158"/>
                  </a:lnTo>
                  <a:lnTo>
                    <a:pt x="918" y="148"/>
                  </a:lnTo>
                  <a:lnTo>
                    <a:pt x="918" y="148"/>
                  </a:lnTo>
                  <a:lnTo>
                    <a:pt x="928" y="136"/>
                  </a:lnTo>
                  <a:lnTo>
                    <a:pt x="934" y="124"/>
                  </a:lnTo>
                  <a:lnTo>
                    <a:pt x="940" y="108"/>
                  </a:lnTo>
                  <a:lnTo>
                    <a:pt x="940" y="94"/>
                  </a:lnTo>
                  <a:lnTo>
                    <a:pt x="940" y="94"/>
                  </a:lnTo>
                  <a:lnTo>
                    <a:pt x="940" y="78"/>
                  </a:lnTo>
                  <a:lnTo>
                    <a:pt x="934" y="64"/>
                  </a:lnTo>
                  <a:lnTo>
                    <a:pt x="928" y="50"/>
                  </a:lnTo>
                  <a:lnTo>
                    <a:pt x="918" y="38"/>
                  </a:lnTo>
                  <a:lnTo>
                    <a:pt x="918" y="38"/>
                  </a:lnTo>
                  <a:lnTo>
                    <a:pt x="906" y="28"/>
                  </a:lnTo>
                  <a:lnTo>
                    <a:pt x="892" y="22"/>
                  </a:lnTo>
                  <a:lnTo>
                    <a:pt x="878" y="18"/>
                  </a:lnTo>
                  <a:lnTo>
                    <a:pt x="862" y="16"/>
                  </a:lnTo>
                  <a:lnTo>
                    <a:pt x="862" y="16"/>
                  </a:lnTo>
                  <a:close/>
                  <a:moveTo>
                    <a:pt x="1054" y="8"/>
                  </a:moveTo>
                  <a:lnTo>
                    <a:pt x="1054" y="8"/>
                  </a:lnTo>
                  <a:lnTo>
                    <a:pt x="1072" y="10"/>
                  </a:lnTo>
                  <a:lnTo>
                    <a:pt x="1088" y="14"/>
                  </a:lnTo>
                  <a:lnTo>
                    <a:pt x="1102" y="22"/>
                  </a:lnTo>
                  <a:lnTo>
                    <a:pt x="1116" y="34"/>
                  </a:lnTo>
                  <a:lnTo>
                    <a:pt x="1116" y="34"/>
                  </a:lnTo>
                  <a:lnTo>
                    <a:pt x="1126" y="46"/>
                  </a:lnTo>
                  <a:lnTo>
                    <a:pt x="1134" y="60"/>
                  </a:lnTo>
                  <a:lnTo>
                    <a:pt x="1138" y="76"/>
                  </a:lnTo>
                  <a:lnTo>
                    <a:pt x="1140" y="94"/>
                  </a:lnTo>
                  <a:lnTo>
                    <a:pt x="1140" y="94"/>
                  </a:lnTo>
                  <a:lnTo>
                    <a:pt x="1138" y="110"/>
                  </a:lnTo>
                  <a:lnTo>
                    <a:pt x="1134" y="126"/>
                  </a:lnTo>
                  <a:lnTo>
                    <a:pt x="1126" y="140"/>
                  </a:lnTo>
                  <a:lnTo>
                    <a:pt x="1116" y="154"/>
                  </a:lnTo>
                  <a:lnTo>
                    <a:pt x="1116" y="154"/>
                  </a:lnTo>
                  <a:lnTo>
                    <a:pt x="1102" y="164"/>
                  </a:lnTo>
                  <a:lnTo>
                    <a:pt x="1088" y="172"/>
                  </a:lnTo>
                  <a:lnTo>
                    <a:pt x="1072" y="176"/>
                  </a:lnTo>
                  <a:lnTo>
                    <a:pt x="1054" y="178"/>
                  </a:lnTo>
                  <a:lnTo>
                    <a:pt x="1054" y="178"/>
                  </a:lnTo>
                  <a:lnTo>
                    <a:pt x="1038" y="176"/>
                  </a:lnTo>
                  <a:lnTo>
                    <a:pt x="1022" y="172"/>
                  </a:lnTo>
                  <a:lnTo>
                    <a:pt x="1008" y="164"/>
                  </a:lnTo>
                  <a:lnTo>
                    <a:pt x="994" y="154"/>
                  </a:lnTo>
                  <a:lnTo>
                    <a:pt x="994" y="154"/>
                  </a:lnTo>
                  <a:lnTo>
                    <a:pt x="984" y="140"/>
                  </a:lnTo>
                  <a:lnTo>
                    <a:pt x="976" y="126"/>
                  </a:lnTo>
                  <a:lnTo>
                    <a:pt x="970" y="110"/>
                  </a:lnTo>
                  <a:lnTo>
                    <a:pt x="970" y="94"/>
                  </a:lnTo>
                  <a:lnTo>
                    <a:pt x="970" y="94"/>
                  </a:lnTo>
                  <a:lnTo>
                    <a:pt x="970" y="76"/>
                  </a:lnTo>
                  <a:lnTo>
                    <a:pt x="976" y="60"/>
                  </a:lnTo>
                  <a:lnTo>
                    <a:pt x="984" y="46"/>
                  </a:lnTo>
                  <a:lnTo>
                    <a:pt x="994" y="34"/>
                  </a:lnTo>
                  <a:lnTo>
                    <a:pt x="994" y="34"/>
                  </a:lnTo>
                  <a:lnTo>
                    <a:pt x="1008" y="22"/>
                  </a:lnTo>
                  <a:lnTo>
                    <a:pt x="1022" y="14"/>
                  </a:lnTo>
                  <a:lnTo>
                    <a:pt x="1038" y="10"/>
                  </a:lnTo>
                  <a:lnTo>
                    <a:pt x="1054" y="8"/>
                  </a:lnTo>
                  <a:lnTo>
                    <a:pt x="1054" y="8"/>
                  </a:lnTo>
                  <a:close/>
                  <a:moveTo>
                    <a:pt x="1054" y="16"/>
                  </a:moveTo>
                  <a:lnTo>
                    <a:pt x="1054" y="16"/>
                  </a:lnTo>
                  <a:lnTo>
                    <a:pt x="1040" y="18"/>
                  </a:lnTo>
                  <a:lnTo>
                    <a:pt x="1024" y="22"/>
                  </a:lnTo>
                  <a:lnTo>
                    <a:pt x="1012" y="28"/>
                  </a:lnTo>
                  <a:lnTo>
                    <a:pt x="1000" y="38"/>
                  </a:lnTo>
                  <a:lnTo>
                    <a:pt x="1000" y="38"/>
                  </a:lnTo>
                  <a:lnTo>
                    <a:pt x="990" y="50"/>
                  </a:lnTo>
                  <a:lnTo>
                    <a:pt x="982" y="64"/>
                  </a:lnTo>
                  <a:lnTo>
                    <a:pt x="978" y="78"/>
                  </a:lnTo>
                  <a:lnTo>
                    <a:pt x="978" y="94"/>
                  </a:lnTo>
                  <a:lnTo>
                    <a:pt x="978" y="94"/>
                  </a:lnTo>
                  <a:lnTo>
                    <a:pt x="978" y="108"/>
                  </a:lnTo>
                  <a:lnTo>
                    <a:pt x="982" y="124"/>
                  </a:lnTo>
                  <a:lnTo>
                    <a:pt x="990" y="136"/>
                  </a:lnTo>
                  <a:lnTo>
                    <a:pt x="1000" y="148"/>
                  </a:lnTo>
                  <a:lnTo>
                    <a:pt x="1000" y="148"/>
                  </a:lnTo>
                  <a:lnTo>
                    <a:pt x="1012" y="158"/>
                  </a:lnTo>
                  <a:lnTo>
                    <a:pt x="1024" y="166"/>
                  </a:lnTo>
                  <a:lnTo>
                    <a:pt x="1040" y="170"/>
                  </a:lnTo>
                  <a:lnTo>
                    <a:pt x="1054" y="170"/>
                  </a:lnTo>
                  <a:lnTo>
                    <a:pt x="1054" y="170"/>
                  </a:lnTo>
                  <a:lnTo>
                    <a:pt x="1070" y="170"/>
                  </a:lnTo>
                  <a:lnTo>
                    <a:pt x="1084" y="166"/>
                  </a:lnTo>
                  <a:lnTo>
                    <a:pt x="1098" y="158"/>
                  </a:lnTo>
                  <a:lnTo>
                    <a:pt x="1110" y="148"/>
                  </a:lnTo>
                  <a:lnTo>
                    <a:pt x="1110" y="148"/>
                  </a:lnTo>
                  <a:lnTo>
                    <a:pt x="1120" y="136"/>
                  </a:lnTo>
                  <a:lnTo>
                    <a:pt x="1126" y="124"/>
                  </a:lnTo>
                  <a:lnTo>
                    <a:pt x="1132" y="108"/>
                  </a:lnTo>
                  <a:lnTo>
                    <a:pt x="1132" y="94"/>
                  </a:lnTo>
                  <a:lnTo>
                    <a:pt x="1132" y="94"/>
                  </a:lnTo>
                  <a:lnTo>
                    <a:pt x="1132" y="78"/>
                  </a:lnTo>
                  <a:lnTo>
                    <a:pt x="1126" y="64"/>
                  </a:lnTo>
                  <a:lnTo>
                    <a:pt x="1120" y="50"/>
                  </a:lnTo>
                  <a:lnTo>
                    <a:pt x="1110" y="38"/>
                  </a:lnTo>
                  <a:lnTo>
                    <a:pt x="1110" y="38"/>
                  </a:lnTo>
                  <a:lnTo>
                    <a:pt x="1098" y="28"/>
                  </a:lnTo>
                  <a:lnTo>
                    <a:pt x="1084" y="22"/>
                  </a:lnTo>
                  <a:lnTo>
                    <a:pt x="1070" y="18"/>
                  </a:lnTo>
                  <a:lnTo>
                    <a:pt x="1054" y="16"/>
                  </a:lnTo>
                  <a:lnTo>
                    <a:pt x="1054" y="16"/>
                  </a:lnTo>
                  <a:close/>
                  <a:moveTo>
                    <a:pt x="1246" y="8"/>
                  </a:moveTo>
                  <a:lnTo>
                    <a:pt x="1246" y="8"/>
                  </a:lnTo>
                  <a:lnTo>
                    <a:pt x="1264" y="10"/>
                  </a:lnTo>
                  <a:lnTo>
                    <a:pt x="1280" y="14"/>
                  </a:lnTo>
                  <a:lnTo>
                    <a:pt x="1294" y="22"/>
                  </a:lnTo>
                  <a:lnTo>
                    <a:pt x="1308" y="34"/>
                  </a:lnTo>
                  <a:lnTo>
                    <a:pt x="1308" y="34"/>
                  </a:lnTo>
                  <a:lnTo>
                    <a:pt x="1318" y="46"/>
                  </a:lnTo>
                  <a:lnTo>
                    <a:pt x="1326" y="60"/>
                  </a:lnTo>
                  <a:lnTo>
                    <a:pt x="1330" y="76"/>
                  </a:lnTo>
                  <a:lnTo>
                    <a:pt x="1332" y="94"/>
                  </a:lnTo>
                  <a:lnTo>
                    <a:pt x="1332" y="94"/>
                  </a:lnTo>
                  <a:lnTo>
                    <a:pt x="1330" y="110"/>
                  </a:lnTo>
                  <a:lnTo>
                    <a:pt x="1326" y="126"/>
                  </a:lnTo>
                  <a:lnTo>
                    <a:pt x="1318" y="140"/>
                  </a:lnTo>
                  <a:lnTo>
                    <a:pt x="1308" y="154"/>
                  </a:lnTo>
                  <a:lnTo>
                    <a:pt x="1308" y="154"/>
                  </a:lnTo>
                  <a:lnTo>
                    <a:pt x="1294" y="164"/>
                  </a:lnTo>
                  <a:lnTo>
                    <a:pt x="1280" y="172"/>
                  </a:lnTo>
                  <a:lnTo>
                    <a:pt x="1264" y="176"/>
                  </a:lnTo>
                  <a:lnTo>
                    <a:pt x="1246" y="178"/>
                  </a:lnTo>
                  <a:lnTo>
                    <a:pt x="1246" y="178"/>
                  </a:lnTo>
                  <a:lnTo>
                    <a:pt x="1230" y="176"/>
                  </a:lnTo>
                  <a:lnTo>
                    <a:pt x="1214" y="172"/>
                  </a:lnTo>
                  <a:lnTo>
                    <a:pt x="1200" y="164"/>
                  </a:lnTo>
                  <a:lnTo>
                    <a:pt x="1186" y="154"/>
                  </a:lnTo>
                  <a:lnTo>
                    <a:pt x="1186" y="154"/>
                  </a:lnTo>
                  <a:lnTo>
                    <a:pt x="1176" y="140"/>
                  </a:lnTo>
                  <a:lnTo>
                    <a:pt x="1168" y="126"/>
                  </a:lnTo>
                  <a:lnTo>
                    <a:pt x="1162" y="110"/>
                  </a:lnTo>
                  <a:lnTo>
                    <a:pt x="1162" y="94"/>
                  </a:lnTo>
                  <a:lnTo>
                    <a:pt x="1162" y="94"/>
                  </a:lnTo>
                  <a:lnTo>
                    <a:pt x="1162" y="76"/>
                  </a:lnTo>
                  <a:lnTo>
                    <a:pt x="1168" y="60"/>
                  </a:lnTo>
                  <a:lnTo>
                    <a:pt x="1176" y="46"/>
                  </a:lnTo>
                  <a:lnTo>
                    <a:pt x="1186" y="34"/>
                  </a:lnTo>
                  <a:lnTo>
                    <a:pt x="1186" y="34"/>
                  </a:lnTo>
                  <a:lnTo>
                    <a:pt x="1200" y="22"/>
                  </a:lnTo>
                  <a:lnTo>
                    <a:pt x="1214" y="14"/>
                  </a:lnTo>
                  <a:lnTo>
                    <a:pt x="1230" y="10"/>
                  </a:lnTo>
                  <a:lnTo>
                    <a:pt x="1246" y="8"/>
                  </a:lnTo>
                  <a:lnTo>
                    <a:pt x="1246" y="8"/>
                  </a:lnTo>
                  <a:close/>
                  <a:moveTo>
                    <a:pt x="1246" y="16"/>
                  </a:moveTo>
                  <a:lnTo>
                    <a:pt x="1246" y="16"/>
                  </a:lnTo>
                  <a:lnTo>
                    <a:pt x="1232" y="18"/>
                  </a:lnTo>
                  <a:lnTo>
                    <a:pt x="1216" y="22"/>
                  </a:lnTo>
                  <a:lnTo>
                    <a:pt x="1204" y="28"/>
                  </a:lnTo>
                  <a:lnTo>
                    <a:pt x="1192" y="38"/>
                  </a:lnTo>
                  <a:lnTo>
                    <a:pt x="1192" y="38"/>
                  </a:lnTo>
                  <a:lnTo>
                    <a:pt x="1182" y="50"/>
                  </a:lnTo>
                  <a:lnTo>
                    <a:pt x="1174" y="64"/>
                  </a:lnTo>
                  <a:lnTo>
                    <a:pt x="1170" y="78"/>
                  </a:lnTo>
                  <a:lnTo>
                    <a:pt x="1170" y="94"/>
                  </a:lnTo>
                  <a:lnTo>
                    <a:pt x="1170" y="94"/>
                  </a:lnTo>
                  <a:lnTo>
                    <a:pt x="1170" y="108"/>
                  </a:lnTo>
                  <a:lnTo>
                    <a:pt x="1174" y="124"/>
                  </a:lnTo>
                  <a:lnTo>
                    <a:pt x="1182" y="136"/>
                  </a:lnTo>
                  <a:lnTo>
                    <a:pt x="1192" y="148"/>
                  </a:lnTo>
                  <a:lnTo>
                    <a:pt x="1192" y="148"/>
                  </a:lnTo>
                  <a:lnTo>
                    <a:pt x="1204" y="158"/>
                  </a:lnTo>
                  <a:lnTo>
                    <a:pt x="1216" y="166"/>
                  </a:lnTo>
                  <a:lnTo>
                    <a:pt x="1232" y="170"/>
                  </a:lnTo>
                  <a:lnTo>
                    <a:pt x="1246" y="170"/>
                  </a:lnTo>
                  <a:lnTo>
                    <a:pt x="1246" y="170"/>
                  </a:lnTo>
                  <a:lnTo>
                    <a:pt x="1262" y="170"/>
                  </a:lnTo>
                  <a:lnTo>
                    <a:pt x="1276" y="166"/>
                  </a:lnTo>
                  <a:lnTo>
                    <a:pt x="1290" y="158"/>
                  </a:lnTo>
                  <a:lnTo>
                    <a:pt x="1302" y="148"/>
                  </a:lnTo>
                  <a:lnTo>
                    <a:pt x="1302" y="148"/>
                  </a:lnTo>
                  <a:lnTo>
                    <a:pt x="1312" y="136"/>
                  </a:lnTo>
                  <a:lnTo>
                    <a:pt x="1318" y="124"/>
                  </a:lnTo>
                  <a:lnTo>
                    <a:pt x="1324" y="108"/>
                  </a:lnTo>
                  <a:lnTo>
                    <a:pt x="1324" y="94"/>
                  </a:lnTo>
                  <a:lnTo>
                    <a:pt x="1324" y="94"/>
                  </a:lnTo>
                  <a:lnTo>
                    <a:pt x="1324" y="78"/>
                  </a:lnTo>
                  <a:lnTo>
                    <a:pt x="1318" y="64"/>
                  </a:lnTo>
                  <a:lnTo>
                    <a:pt x="1312" y="50"/>
                  </a:lnTo>
                  <a:lnTo>
                    <a:pt x="1302" y="38"/>
                  </a:lnTo>
                  <a:lnTo>
                    <a:pt x="1302" y="38"/>
                  </a:lnTo>
                  <a:lnTo>
                    <a:pt x="1290" y="28"/>
                  </a:lnTo>
                  <a:lnTo>
                    <a:pt x="1276" y="22"/>
                  </a:lnTo>
                  <a:lnTo>
                    <a:pt x="1262" y="18"/>
                  </a:lnTo>
                  <a:lnTo>
                    <a:pt x="1246" y="16"/>
                  </a:lnTo>
                  <a:lnTo>
                    <a:pt x="1246" y="16"/>
                  </a:lnTo>
                  <a:close/>
                  <a:moveTo>
                    <a:pt x="1438" y="8"/>
                  </a:moveTo>
                  <a:lnTo>
                    <a:pt x="1438" y="8"/>
                  </a:lnTo>
                  <a:lnTo>
                    <a:pt x="1456" y="10"/>
                  </a:lnTo>
                  <a:lnTo>
                    <a:pt x="1472" y="14"/>
                  </a:lnTo>
                  <a:lnTo>
                    <a:pt x="1486" y="22"/>
                  </a:lnTo>
                  <a:lnTo>
                    <a:pt x="1500" y="34"/>
                  </a:lnTo>
                  <a:lnTo>
                    <a:pt x="1500" y="34"/>
                  </a:lnTo>
                  <a:lnTo>
                    <a:pt x="1510" y="46"/>
                  </a:lnTo>
                  <a:lnTo>
                    <a:pt x="1518" y="60"/>
                  </a:lnTo>
                  <a:lnTo>
                    <a:pt x="1522" y="76"/>
                  </a:lnTo>
                  <a:lnTo>
                    <a:pt x="1524" y="94"/>
                  </a:lnTo>
                  <a:lnTo>
                    <a:pt x="1524" y="94"/>
                  </a:lnTo>
                  <a:lnTo>
                    <a:pt x="1522" y="110"/>
                  </a:lnTo>
                  <a:lnTo>
                    <a:pt x="1518" y="126"/>
                  </a:lnTo>
                  <a:lnTo>
                    <a:pt x="1510" y="140"/>
                  </a:lnTo>
                  <a:lnTo>
                    <a:pt x="1500" y="154"/>
                  </a:lnTo>
                  <a:lnTo>
                    <a:pt x="1500" y="154"/>
                  </a:lnTo>
                  <a:lnTo>
                    <a:pt x="1486" y="164"/>
                  </a:lnTo>
                  <a:lnTo>
                    <a:pt x="1472" y="172"/>
                  </a:lnTo>
                  <a:lnTo>
                    <a:pt x="1456" y="176"/>
                  </a:lnTo>
                  <a:lnTo>
                    <a:pt x="1438" y="178"/>
                  </a:lnTo>
                  <a:lnTo>
                    <a:pt x="1438" y="178"/>
                  </a:lnTo>
                  <a:lnTo>
                    <a:pt x="1422" y="176"/>
                  </a:lnTo>
                  <a:lnTo>
                    <a:pt x="1406" y="172"/>
                  </a:lnTo>
                  <a:lnTo>
                    <a:pt x="1392" y="164"/>
                  </a:lnTo>
                  <a:lnTo>
                    <a:pt x="1378" y="154"/>
                  </a:lnTo>
                  <a:lnTo>
                    <a:pt x="1378" y="154"/>
                  </a:lnTo>
                  <a:lnTo>
                    <a:pt x="1368" y="140"/>
                  </a:lnTo>
                  <a:lnTo>
                    <a:pt x="1360" y="126"/>
                  </a:lnTo>
                  <a:lnTo>
                    <a:pt x="1354" y="110"/>
                  </a:lnTo>
                  <a:lnTo>
                    <a:pt x="1354" y="94"/>
                  </a:lnTo>
                  <a:lnTo>
                    <a:pt x="1354" y="94"/>
                  </a:lnTo>
                  <a:lnTo>
                    <a:pt x="1354" y="76"/>
                  </a:lnTo>
                  <a:lnTo>
                    <a:pt x="1360" y="60"/>
                  </a:lnTo>
                  <a:lnTo>
                    <a:pt x="1368" y="46"/>
                  </a:lnTo>
                  <a:lnTo>
                    <a:pt x="1378" y="34"/>
                  </a:lnTo>
                  <a:lnTo>
                    <a:pt x="1378" y="34"/>
                  </a:lnTo>
                  <a:lnTo>
                    <a:pt x="1392" y="22"/>
                  </a:lnTo>
                  <a:lnTo>
                    <a:pt x="1406" y="14"/>
                  </a:lnTo>
                  <a:lnTo>
                    <a:pt x="1422" y="10"/>
                  </a:lnTo>
                  <a:lnTo>
                    <a:pt x="1438" y="8"/>
                  </a:lnTo>
                  <a:lnTo>
                    <a:pt x="1438" y="8"/>
                  </a:lnTo>
                  <a:close/>
                  <a:moveTo>
                    <a:pt x="1438" y="16"/>
                  </a:moveTo>
                  <a:lnTo>
                    <a:pt x="1438" y="16"/>
                  </a:lnTo>
                  <a:lnTo>
                    <a:pt x="1424" y="18"/>
                  </a:lnTo>
                  <a:lnTo>
                    <a:pt x="1408" y="22"/>
                  </a:lnTo>
                  <a:lnTo>
                    <a:pt x="1396" y="28"/>
                  </a:lnTo>
                  <a:lnTo>
                    <a:pt x="1384" y="38"/>
                  </a:lnTo>
                  <a:lnTo>
                    <a:pt x="1384" y="38"/>
                  </a:lnTo>
                  <a:lnTo>
                    <a:pt x="1374" y="50"/>
                  </a:lnTo>
                  <a:lnTo>
                    <a:pt x="1366" y="64"/>
                  </a:lnTo>
                  <a:lnTo>
                    <a:pt x="1362" y="78"/>
                  </a:lnTo>
                  <a:lnTo>
                    <a:pt x="1362" y="94"/>
                  </a:lnTo>
                  <a:lnTo>
                    <a:pt x="1362" y="94"/>
                  </a:lnTo>
                  <a:lnTo>
                    <a:pt x="1362" y="108"/>
                  </a:lnTo>
                  <a:lnTo>
                    <a:pt x="1366" y="124"/>
                  </a:lnTo>
                  <a:lnTo>
                    <a:pt x="1374" y="136"/>
                  </a:lnTo>
                  <a:lnTo>
                    <a:pt x="1384" y="148"/>
                  </a:lnTo>
                  <a:lnTo>
                    <a:pt x="1384" y="148"/>
                  </a:lnTo>
                  <a:lnTo>
                    <a:pt x="1396" y="158"/>
                  </a:lnTo>
                  <a:lnTo>
                    <a:pt x="1408" y="166"/>
                  </a:lnTo>
                  <a:lnTo>
                    <a:pt x="1424" y="170"/>
                  </a:lnTo>
                  <a:lnTo>
                    <a:pt x="1438" y="170"/>
                  </a:lnTo>
                  <a:lnTo>
                    <a:pt x="1438" y="170"/>
                  </a:lnTo>
                  <a:lnTo>
                    <a:pt x="1454" y="170"/>
                  </a:lnTo>
                  <a:lnTo>
                    <a:pt x="1468" y="166"/>
                  </a:lnTo>
                  <a:lnTo>
                    <a:pt x="1482" y="158"/>
                  </a:lnTo>
                  <a:lnTo>
                    <a:pt x="1494" y="148"/>
                  </a:lnTo>
                  <a:lnTo>
                    <a:pt x="1494" y="148"/>
                  </a:lnTo>
                  <a:lnTo>
                    <a:pt x="1504" y="136"/>
                  </a:lnTo>
                  <a:lnTo>
                    <a:pt x="1510" y="124"/>
                  </a:lnTo>
                  <a:lnTo>
                    <a:pt x="1516" y="108"/>
                  </a:lnTo>
                  <a:lnTo>
                    <a:pt x="1516" y="94"/>
                  </a:lnTo>
                  <a:lnTo>
                    <a:pt x="1516" y="94"/>
                  </a:lnTo>
                  <a:lnTo>
                    <a:pt x="1516" y="78"/>
                  </a:lnTo>
                  <a:lnTo>
                    <a:pt x="1510" y="64"/>
                  </a:lnTo>
                  <a:lnTo>
                    <a:pt x="1504" y="50"/>
                  </a:lnTo>
                  <a:lnTo>
                    <a:pt x="1494" y="38"/>
                  </a:lnTo>
                  <a:lnTo>
                    <a:pt x="1494" y="38"/>
                  </a:lnTo>
                  <a:lnTo>
                    <a:pt x="1482" y="28"/>
                  </a:lnTo>
                  <a:lnTo>
                    <a:pt x="1468" y="22"/>
                  </a:lnTo>
                  <a:lnTo>
                    <a:pt x="1454" y="18"/>
                  </a:lnTo>
                  <a:lnTo>
                    <a:pt x="1438" y="16"/>
                  </a:lnTo>
                  <a:lnTo>
                    <a:pt x="1438" y="16"/>
                  </a:lnTo>
                  <a:close/>
                  <a:moveTo>
                    <a:pt x="1630" y="8"/>
                  </a:moveTo>
                  <a:lnTo>
                    <a:pt x="1630" y="8"/>
                  </a:lnTo>
                  <a:lnTo>
                    <a:pt x="1648" y="10"/>
                  </a:lnTo>
                  <a:lnTo>
                    <a:pt x="1664" y="14"/>
                  </a:lnTo>
                  <a:lnTo>
                    <a:pt x="1678" y="22"/>
                  </a:lnTo>
                  <a:lnTo>
                    <a:pt x="1692" y="34"/>
                  </a:lnTo>
                  <a:lnTo>
                    <a:pt x="1692" y="34"/>
                  </a:lnTo>
                  <a:lnTo>
                    <a:pt x="1702" y="46"/>
                  </a:lnTo>
                  <a:lnTo>
                    <a:pt x="1710" y="60"/>
                  </a:lnTo>
                  <a:lnTo>
                    <a:pt x="1714" y="76"/>
                  </a:lnTo>
                  <a:lnTo>
                    <a:pt x="1716" y="94"/>
                  </a:lnTo>
                  <a:lnTo>
                    <a:pt x="1716" y="94"/>
                  </a:lnTo>
                  <a:lnTo>
                    <a:pt x="1714" y="110"/>
                  </a:lnTo>
                  <a:lnTo>
                    <a:pt x="1710" y="126"/>
                  </a:lnTo>
                  <a:lnTo>
                    <a:pt x="1702" y="140"/>
                  </a:lnTo>
                  <a:lnTo>
                    <a:pt x="1692" y="154"/>
                  </a:lnTo>
                  <a:lnTo>
                    <a:pt x="1692" y="154"/>
                  </a:lnTo>
                  <a:lnTo>
                    <a:pt x="1678" y="164"/>
                  </a:lnTo>
                  <a:lnTo>
                    <a:pt x="1664" y="172"/>
                  </a:lnTo>
                  <a:lnTo>
                    <a:pt x="1648" y="176"/>
                  </a:lnTo>
                  <a:lnTo>
                    <a:pt x="1630" y="178"/>
                  </a:lnTo>
                  <a:lnTo>
                    <a:pt x="1630" y="178"/>
                  </a:lnTo>
                  <a:lnTo>
                    <a:pt x="1614" y="176"/>
                  </a:lnTo>
                  <a:lnTo>
                    <a:pt x="1598" y="172"/>
                  </a:lnTo>
                  <a:lnTo>
                    <a:pt x="1584" y="164"/>
                  </a:lnTo>
                  <a:lnTo>
                    <a:pt x="1570" y="154"/>
                  </a:lnTo>
                  <a:lnTo>
                    <a:pt x="1570" y="154"/>
                  </a:lnTo>
                  <a:lnTo>
                    <a:pt x="1560" y="140"/>
                  </a:lnTo>
                  <a:lnTo>
                    <a:pt x="1552" y="126"/>
                  </a:lnTo>
                  <a:lnTo>
                    <a:pt x="1546" y="110"/>
                  </a:lnTo>
                  <a:lnTo>
                    <a:pt x="1546" y="94"/>
                  </a:lnTo>
                  <a:lnTo>
                    <a:pt x="1546" y="94"/>
                  </a:lnTo>
                  <a:lnTo>
                    <a:pt x="1546" y="76"/>
                  </a:lnTo>
                  <a:lnTo>
                    <a:pt x="1552" y="60"/>
                  </a:lnTo>
                  <a:lnTo>
                    <a:pt x="1560" y="46"/>
                  </a:lnTo>
                  <a:lnTo>
                    <a:pt x="1570" y="34"/>
                  </a:lnTo>
                  <a:lnTo>
                    <a:pt x="1570" y="34"/>
                  </a:lnTo>
                  <a:lnTo>
                    <a:pt x="1584" y="22"/>
                  </a:lnTo>
                  <a:lnTo>
                    <a:pt x="1598" y="14"/>
                  </a:lnTo>
                  <a:lnTo>
                    <a:pt x="1614" y="10"/>
                  </a:lnTo>
                  <a:lnTo>
                    <a:pt x="1630" y="8"/>
                  </a:lnTo>
                  <a:lnTo>
                    <a:pt x="1630" y="8"/>
                  </a:lnTo>
                  <a:close/>
                  <a:moveTo>
                    <a:pt x="1630" y="16"/>
                  </a:moveTo>
                  <a:lnTo>
                    <a:pt x="1630" y="16"/>
                  </a:lnTo>
                  <a:lnTo>
                    <a:pt x="1616" y="18"/>
                  </a:lnTo>
                  <a:lnTo>
                    <a:pt x="1600" y="22"/>
                  </a:lnTo>
                  <a:lnTo>
                    <a:pt x="1588" y="28"/>
                  </a:lnTo>
                  <a:lnTo>
                    <a:pt x="1576" y="38"/>
                  </a:lnTo>
                  <a:lnTo>
                    <a:pt x="1576" y="38"/>
                  </a:lnTo>
                  <a:lnTo>
                    <a:pt x="1566" y="50"/>
                  </a:lnTo>
                  <a:lnTo>
                    <a:pt x="1558" y="64"/>
                  </a:lnTo>
                  <a:lnTo>
                    <a:pt x="1554" y="78"/>
                  </a:lnTo>
                  <a:lnTo>
                    <a:pt x="1554" y="94"/>
                  </a:lnTo>
                  <a:lnTo>
                    <a:pt x="1554" y="94"/>
                  </a:lnTo>
                  <a:lnTo>
                    <a:pt x="1554" y="108"/>
                  </a:lnTo>
                  <a:lnTo>
                    <a:pt x="1558" y="124"/>
                  </a:lnTo>
                  <a:lnTo>
                    <a:pt x="1566" y="136"/>
                  </a:lnTo>
                  <a:lnTo>
                    <a:pt x="1576" y="148"/>
                  </a:lnTo>
                  <a:lnTo>
                    <a:pt x="1576" y="148"/>
                  </a:lnTo>
                  <a:lnTo>
                    <a:pt x="1588" y="158"/>
                  </a:lnTo>
                  <a:lnTo>
                    <a:pt x="1600" y="166"/>
                  </a:lnTo>
                  <a:lnTo>
                    <a:pt x="1616" y="170"/>
                  </a:lnTo>
                  <a:lnTo>
                    <a:pt x="1630" y="170"/>
                  </a:lnTo>
                  <a:lnTo>
                    <a:pt x="1630" y="170"/>
                  </a:lnTo>
                  <a:lnTo>
                    <a:pt x="1646" y="170"/>
                  </a:lnTo>
                  <a:lnTo>
                    <a:pt x="1660" y="166"/>
                  </a:lnTo>
                  <a:lnTo>
                    <a:pt x="1674" y="158"/>
                  </a:lnTo>
                  <a:lnTo>
                    <a:pt x="1686" y="148"/>
                  </a:lnTo>
                  <a:lnTo>
                    <a:pt x="1686" y="148"/>
                  </a:lnTo>
                  <a:lnTo>
                    <a:pt x="1696" y="136"/>
                  </a:lnTo>
                  <a:lnTo>
                    <a:pt x="1702" y="124"/>
                  </a:lnTo>
                  <a:lnTo>
                    <a:pt x="1708" y="108"/>
                  </a:lnTo>
                  <a:lnTo>
                    <a:pt x="1708" y="94"/>
                  </a:lnTo>
                  <a:lnTo>
                    <a:pt x="1708" y="94"/>
                  </a:lnTo>
                  <a:lnTo>
                    <a:pt x="1708" y="78"/>
                  </a:lnTo>
                  <a:lnTo>
                    <a:pt x="1702" y="64"/>
                  </a:lnTo>
                  <a:lnTo>
                    <a:pt x="1696" y="50"/>
                  </a:lnTo>
                  <a:lnTo>
                    <a:pt x="1686" y="38"/>
                  </a:lnTo>
                  <a:lnTo>
                    <a:pt x="1686" y="38"/>
                  </a:lnTo>
                  <a:lnTo>
                    <a:pt x="1674" y="28"/>
                  </a:lnTo>
                  <a:lnTo>
                    <a:pt x="1660" y="22"/>
                  </a:lnTo>
                  <a:lnTo>
                    <a:pt x="1646" y="18"/>
                  </a:lnTo>
                  <a:lnTo>
                    <a:pt x="1630" y="16"/>
                  </a:lnTo>
                  <a:lnTo>
                    <a:pt x="1630" y="16"/>
                  </a:lnTo>
                  <a:close/>
                  <a:moveTo>
                    <a:pt x="1754" y="174"/>
                  </a:moveTo>
                  <a:lnTo>
                    <a:pt x="1754" y="92"/>
                  </a:lnTo>
                  <a:lnTo>
                    <a:pt x="1754" y="92"/>
                  </a:lnTo>
                  <a:lnTo>
                    <a:pt x="1736" y="112"/>
                  </a:lnTo>
                  <a:lnTo>
                    <a:pt x="1728" y="104"/>
                  </a:lnTo>
                  <a:lnTo>
                    <a:pt x="1728" y="104"/>
                  </a:lnTo>
                  <a:lnTo>
                    <a:pt x="1740" y="92"/>
                  </a:lnTo>
                  <a:lnTo>
                    <a:pt x="1750" y="78"/>
                  </a:lnTo>
                  <a:lnTo>
                    <a:pt x="1758" y="64"/>
                  </a:lnTo>
                  <a:lnTo>
                    <a:pt x="1766" y="48"/>
                  </a:lnTo>
                  <a:lnTo>
                    <a:pt x="1780" y="52"/>
                  </a:lnTo>
                  <a:lnTo>
                    <a:pt x="1780" y="52"/>
                  </a:lnTo>
                  <a:lnTo>
                    <a:pt x="1772" y="66"/>
                  </a:lnTo>
                  <a:lnTo>
                    <a:pt x="1764" y="80"/>
                  </a:lnTo>
                  <a:lnTo>
                    <a:pt x="1768" y="80"/>
                  </a:lnTo>
                  <a:lnTo>
                    <a:pt x="1768" y="174"/>
                  </a:lnTo>
                  <a:lnTo>
                    <a:pt x="1754" y="174"/>
                  </a:lnTo>
                  <a:close/>
                  <a:moveTo>
                    <a:pt x="1778" y="6"/>
                  </a:moveTo>
                  <a:lnTo>
                    <a:pt x="1778" y="6"/>
                  </a:lnTo>
                  <a:lnTo>
                    <a:pt x="1770" y="20"/>
                  </a:lnTo>
                  <a:lnTo>
                    <a:pt x="1760" y="32"/>
                  </a:lnTo>
                  <a:lnTo>
                    <a:pt x="1750" y="44"/>
                  </a:lnTo>
                  <a:lnTo>
                    <a:pt x="1740" y="52"/>
                  </a:lnTo>
                  <a:lnTo>
                    <a:pt x="1732" y="44"/>
                  </a:lnTo>
                  <a:lnTo>
                    <a:pt x="1732" y="44"/>
                  </a:lnTo>
                  <a:lnTo>
                    <a:pt x="1750" y="24"/>
                  </a:lnTo>
                  <a:lnTo>
                    <a:pt x="1764" y="4"/>
                  </a:lnTo>
                  <a:lnTo>
                    <a:pt x="1778" y="6"/>
                  </a:lnTo>
                  <a:lnTo>
                    <a:pt x="1778" y="6"/>
                  </a:lnTo>
                  <a:close/>
                  <a:moveTo>
                    <a:pt x="1780" y="166"/>
                  </a:moveTo>
                  <a:lnTo>
                    <a:pt x="1776" y="154"/>
                  </a:lnTo>
                  <a:lnTo>
                    <a:pt x="1786" y="152"/>
                  </a:lnTo>
                  <a:lnTo>
                    <a:pt x="1786" y="88"/>
                  </a:lnTo>
                  <a:lnTo>
                    <a:pt x="1800" y="88"/>
                  </a:lnTo>
                  <a:lnTo>
                    <a:pt x="1800" y="150"/>
                  </a:lnTo>
                  <a:lnTo>
                    <a:pt x="1814" y="148"/>
                  </a:lnTo>
                  <a:lnTo>
                    <a:pt x="1814" y="72"/>
                  </a:lnTo>
                  <a:lnTo>
                    <a:pt x="1782" y="72"/>
                  </a:lnTo>
                  <a:lnTo>
                    <a:pt x="1782" y="62"/>
                  </a:lnTo>
                  <a:lnTo>
                    <a:pt x="1814" y="62"/>
                  </a:lnTo>
                  <a:lnTo>
                    <a:pt x="1814" y="30"/>
                  </a:lnTo>
                  <a:lnTo>
                    <a:pt x="1800" y="30"/>
                  </a:lnTo>
                  <a:lnTo>
                    <a:pt x="1800" y="30"/>
                  </a:lnTo>
                  <a:lnTo>
                    <a:pt x="1788" y="50"/>
                  </a:lnTo>
                  <a:lnTo>
                    <a:pt x="1778" y="44"/>
                  </a:lnTo>
                  <a:lnTo>
                    <a:pt x="1778" y="44"/>
                  </a:lnTo>
                  <a:lnTo>
                    <a:pt x="1790" y="24"/>
                  </a:lnTo>
                  <a:lnTo>
                    <a:pt x="1798" y="0"/>
                  </a:lnTo>
                  <a:lnTo>
                    <a:pt x="1812" y="2"/>
                  </a:lnTo>
                  <a:lnTo>
                    <a:pt x="1812" y="2"/>
                  </a:lnTo>
                  <a:lnTo>
                    <a:pt x="1806" y="20"/>
                  </a:lnTo>
                  <a:lnTo>
                    <a:pt x="1848" y="20"/>
                  </a:lnTo>
                  <a:lnTo>
                    <a:pt x="1848" y="30"/>
                  </a:lnTo>
                  <a:lnTo>
                    <a:pt x="1828" y="30"/>
                  </a:lnTo>
                  <a:lnTo>
                    <a:pt x="1828" y="62"/>
                  </a:lnTo>
                  <a:lnTo>
                    <a:pt x="1852" y="62"/>
                  </a:lnTo>
                  <a:lnTo>
                    <a:pt x="1852" y="72"/>
                  </a:lnTo>
                  <a:lnTo>
                    <a:pt x="1828" y="72"/>
                  </a:lnTo>
                  <a:lnTo>
                    <a:pt x="1828" y="96"/>
                  </a:lnTo>
                  <a:lnTo>
                    <a:pt x="1848" y="96"/>
                  </a:lnTo>
                  <a:lnTo>
                    <a:pt x="1848" y="108"/>
                  </a:lnTo>
                  <a:lnTo>
                    <a:pt x="1828" y="108"/>
                  </a:lnTo>
                  <a:lnTo>
                    <a:pt x="1828" y="146"/>
                  </a:lnTo>
                  <a:lnTo>
                    <a:pt x="1828" y="146"/>
                  </a:lnTo>
                  <a:lnTo>
                    <a:pt x="1852" y="142"/>
                  </a:lnTo>
                  <a:lnTo>
                    <a:pt x="1852" y="152"/>
                  </a:lnTo>
                  <a:lnTo>
                    <a:pt x="1852" y="152"/>
                  </a:lnTo>
                  <a:lnTo>
                    <a:pt x="1820" y="158"/>
                  </a:lnTo>
                  <a:lnTo>
                    <a:pt x="1820" y="158"/>
                  </a:lnTo>
                  <a:lnTo>
                    <a:pt x="1780" y="166"/>
                  </a:lnTo>
                  <a:lnTo>
                    <a:pt x="1780" y="166"/>
                  </a:lnTo>
                  <a:close/>
                  <a:moveTo>
                    <a:pt x="1896" y="146"/>
                  </a:moveTo>
                  <a:lnTo>
                    <a:pt x="1882" y="146"/>
                  </a:lnTo>
                  <a:lnTo>
                    <a:pt x="1880" y="132"/>
                  </a:lnTo>
                  <a:lnTo>
                    <a:pt x="1888" y="132"/>
                  </a:lnTo>
                  <a:lnTo>
                    <a:pt x="1888" y="132"/>
                  </a:lnTo>
                  <a:lnTo>
                    <a:pt x="1894" y="130"/>
                  </a:lnTo>
                  <a:lnTo>
                    <a:pt x="1896" y="126"/>
                  </a:lnTo>
                  <a:lnTo>
                    <a:pt x="1896" y="18"/>
                  </a:lnTo>
                  <a:lnTo>
                    <a:pt x="1874" y="18"/>
                  </a:lnTo>
                  <a:lnTo>
                    <a:pt x="1874" y="172"/>
                  </a:lnTo>
                  <a:lnTo>
                    <a:pt x="1860" y="172"/>
                  </a:lnTo>
                  <a:lnTo>
                    <a:pt x="1860" y="8"/>
                  </a:lnTo>
                  <a:lnTo>
                    <a:pt x="1910" y="8"/>
                  </a:lnTo>
                  <a:lnTo>
                    <a:pt x="1910" y="132"/>
                  </a:lnTo>
                  <a:lnTo>
                    <a:pt x="1910" y="132"/>
                  </a:lnTo>
                  <a:lnTo>
                    <a:pt x="1908" y="138"/>
                  </a:lnTo>
                  <a:lnTo>
                    <a:pt x="1906" y="142"/>
                  </a:lnTo>
                  <a:lnTo>
                    <a:pt x="1906" y="142"/>
                  </a:lnTo>
                  <a:lnTo>
                    <a:pt x="1902" y="144"/>
                  </a:lnTo>
                  <a:lnTo>
                    <a:pt x="1896" y="146"/>
                  </a:lnTo>
                  <a:lnTo>
                    <a:pt x="1896" y="146"/>
                  </a:lnTo>
                  <a:close/>
                  <a:moveTo>
                    <a:pt x="2078" y="114"/>
                  </a:moveTo>
                  <a:lnTo>
                    <a:pt x="2020" y="114"/>
                  </a:lnTo>
                  <a:lnTo>
                    <a:pt x="2020" y="172"/>
                  </a:lnTo>
                  <a:lnTo>
                    <a:pt x="2006" y="172"/>
                  </a:lnTo>
                  <a:lnTo>
                    <a:pt x="2006" y="114"/>
                  </a:lnTo>
                  <a:lnTo>
                    <a:pt x="1950" y="114"/>
                  </a:lnTo>
                  <a:lnTo>
                    <a:pt x="1950" y="122"/>
                  </a:lnTo>
                  <a:lnTo>
                    <a:pt x="1936" y="122"/>
                  </a:lnTo>
                  <a:lnTo>
                    <a:pt x="1936" y="32"/>
                  </a:lnTo>
                  <a:lnTo>
                    <a:pt x="2006" y="32"/>
                  </a:lnTo>
                  <a:lnTo>
                    <a:pt x="2006" y="4"/>
                  </a:lnTo>
                  <a:lnTo>
                    <a:pt x="2020" y="4"/>
                  </a:lnTo>
                  <a:lnTo>
                    <a:pt x="2020" y="32"/>
                  </a:lnTo>
                  <a:lnTo>
                    <a:pt x="2092" y="32"/>
                  </a:lnTo>
                  <a:lnTo>
                    <a:pt x="2092" y="122"/>
                  </a:lnTo>
                  <a:lnTo>
                    <a:pt x="2078" y="122"/>
                  </a:lnTo>
                  <a:lnTo>
                    <a:pt x="2078" y="114"/>
                  </a:lnTo>
                  <a:close/>
                  <a:moveTo>
                    <a:pt x="1950" y="102"/>
                  </a:moveTo>
                  <a:lnTo>
                    <a:pt x="2006" y="102"/>
                  </a:lnTo>
                  <a:lnTo>
                    <a:pt x="2006" y="44"/>
                  </a:lnTo>
                  <a:lnTo>
                    <a:pt x="1950" y="44"/>
                  </a:lnTo>
                  <a:lnTo>
                    <a:pt x="1950" y="102"/>
                  </a:lnTo>
                  <a:close/>
                  <a:moveTo>
                    <a:pt x="2020" y="102"/>
                  </a:moveTo>
                  <a:lnTo>
                    <a:pt x="2078" y="102"/>
                  </a:lnTo>
                  <a:lnTo>
                    <a:pt x="2078" y="44"/>
                  </a:lnTo>
                  <a:lnTo>
                    <a:pt x="2020" y="44"/>
                  </a:lnTo>
                  <a:lnTo>
                    <a:pt x="2020" y="1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0">
              <a:extLst>
                <a:ext uri="{FF2B5EF4-FFF2-40B4-BE49-F238E27FC236}">
                  <a16:creationId xmlns:a16="http://schemas.microsoft.com/office/drawing/2014/main" id="{AA4A9A0D-308D-4D95-89EA-009158F2EAEE}"/>
                </a:ext>
              </a:extLst>
            </p:cNvPr>
            <p:cNvSpPr>
              <a:spLocks noEditPoints="1"/>
            </p:cNvSpPr>
            <p:nvPr/>
          </p:nvSpPr>
          <p:spPr bwMode="gray">
            <a:xfrm>
              <a:off x="1317625" y="2401888"/>
              <a:ext cx="9578975" cy="330200"/>
            </a:xfrm>
            <a:custGeom>
              <a:avLst/>
              <a:gdLst>
                <a:gd name="T0" fmla="*/ 82 w 6034"/>
                <a:gd name="T1" fmla="*/ 148 h 208"/>
                <a:gd name="T2" fmla="*/ 160 w 6034"/>
                <a:gd name="T3" fmla="*/ 44 h 208"/>
                <a:gd name="T4" fmla="*/ 470 w 6034"/>
                <a:gd name="T5" fmla="*/ 170 h 208"/>
                <a:gd name="T6" fmla="*/ 588 w 6034"/>
                <a:gd name="T7" fmla="*/ 82 h 208"/>
                <a:gd name="T8" fmla="*/ 800 w 6034"/>
                <a:gd name="T9" fmla="*/ 188 h 208"/>
                <a:gd name="T10" fmla="*/ 832 w 6034"/>
                <a:gd name="T11" fmla="*/ 52 h 208"/>
                <a:gd name="T12" fmla="*/ 1279 w 6034"/>
                <a:gd name="T13" fmla="*/ 140 h 208"/>
                <a:gd name="T14" fmla="*/ 1205 w 6034"/>
                <a:gd name="T15" fmla="*/ 58 h 208"/>
                <a:gd name="T16" fmla="*/ 1315 w 6034"/>
                <a:gd name="T17" fmla="*/ 30 h 208"/>
                <a:gd name="T18" fmla="*/ 1537 w 6034"/>
                <a:gd name="T19" fmla="*/ 200 h 208"/>
                <a:gd name="T20" fmla="*/ 1407 w 6034"/>
                <a:gd name="T21" fmla="*/ 124 h 208"/>
                <a:gd name="T22" fmla="*/ 1395 w 6034"/>
                <a:gd name="T23" fmla="*/ 60 h 208"/>
                <a:gd name="T24" fmla="*/ 1459 w 6034"/>
                <a:gd name="T25" fmla="*/ 76 h 208"/>
                <a:gd name="T26" fmla="*/ 1575 w 6034"/>
                <a:gd name="T27" fmla="*/ 56 h 208"/>
                <a:gd name="T28" fmla="*/ 1625 w 6034"/>
                <a:gd name="T29" fmla="*/ 38 h 208"/>
                <a:gd name="T30" fmla="*/ 1627 w 6034"/>
                <a:gd name="T31" fmla="*/ 24 h 208"/>
                <a:gd name="T32" fmla="*/ 1709 w 6034"/>
                <a:gd name="T33" fmla="*/ 112 h 208"/>
                <a:gd name="T34" fmla="*/ 1811 w 6034"/>
                <a:gd name="T35" fmla="*/ 44 h 208"/>
                <a:gd name="T36" fmla="*/ 1919 w 6034"/>
                <a:gd name="T37" fmla="*/ 72 h 208"/>
                <a:gd name="T38" fmla="*/ 1995 w 6034"/>
                <a:gd name="T39" fmla="*/ 72 h 208"/>
                <a:gd name="T40" fmla="*/ 2049 w 6034"/>
                <a:gd name="T41" fmla="*/ 38 h 208"/>
                <a:gd name="T42" fmla="*/ 2125 w 6034"/>
                <a:gd name="T43" fmla="*/ 200 h 208"/>
                <a:gd name="T44" fmla="*/ 2137 w 6034"/>
                <a:gd name="T45" fmla="*/ 102 h 208"/>
                <a:gd name="T46" fmla="*/ 2377 w 6034"/>
                <a:gd name="T47" fmla="*/ 96 h 208"/>
                <a:gd name="T48" fmla="*/ 2347 w 6034"/>
                <a:gd name="T49" fmla="*/ 152 h 208"/>
                <a:gd name="T50" fmla="*/ 2285 w 6034"/>
                <a:gd name="T51" fmla="*/ 86 h 208"/>
                <a:gd name="T52" fmla="*/ 2345 w 6034"/>
                <a:gd name="T53" fmla="*/ 104 h 208"/>
                <a:gd name="T54" fmla="*/ 2331 w 6034"/>
                <a:gd name="T55" fmla="*/ 126 h 208"/>
                <a:gd name="T56" fmla="*/ 2621 w 6034"/>
                <a:gd name="T57" fmla="*/ 150 h 208"/>
                <a:gd name="T58" fmla="*/ 2513 w 6034"/>
                <a:gd name="T59" fmla="*/ 124 h 208"/>
                <a:gd name="T60" fmla="*/ 2625 w 6034"/>
                <a:gd name="T61" fmla="*/ 90 h 208"/>
                <a:gd name="T62" fmla="*/ 2535 w 6034"/>
                <a:gd name="T63" fmla="*/ 202 h 208"/>
                <a:gd name="T64" fmla="*/ 2557 w 6034"/>
                <a:gd name="T65" fmla="*/ 180 h 208"/>
                <a:gd name="T66" fmla="*/ 2557 w 6034"/>
                <a:gd name="T67" fmla="*/ 180 h 208"/>
                <a:gd name="T68" fmla="*/ 2681 w 6034"/>
                <a:gd name="T69" fmla="*/ 190 h 208"/>
                <a:gd name="T70" fmla="*/ 2803 w 6034"/>
                <a:gd name="T71" fmla="*/ 196 h 208"/>
                <a:gd name="T72" fmla="*/ 2831 w 6034"/>
                <a:gd name="T73" fmla="*/ 62 h 208"/>
                <a:gd name="T74" fmla="*/ 3015 w 6034"/>
                <a:gd name="T75" fmla="*/ 124 h 208"/>
                <a:gd name="T76" fmla="*/ 2987 w 6034"/>
                <a:gd name="T77" fmla="*/ 112 h 208"/>
                <a:gd name="T78" fmla="*/ 3097 w 6034"/>
                <a:gd name="T79" fmla="*/ 202 h 208"/>
                <a:gd name="T80" fmla="*/ 3273 w 6034"/>
                <a:gd name="T81" fmla="*/ 176 h 208"/>
                <a:gd name="T82" fmla="*/ 3215 w 6034"/>
                <a:gd name="T83" fmla="*/ 172 h 208"/>
                <a:gd name="T84" fmla="*/ 3381 w 6034"/>
                <a:gd name="T85" fmla="*/ 198 h 208"/>
                <a:gd name="T86" fmla="*/ 3397 w 6034"/>
                <a:gd name="T87" fmla="*/ 148 h 208"/>
                <a:gd name="T88" fmla="*/ 3485 w 6034"/>
                <a:gd name="T89" fmla="*/ 148 h 208"/>
                <a:gd name="T90" fmla="*/ 3731 w 6034"/>
                <a:gd name="T91" fmla="*/ 166 h 208"/>
                <a:gd name="T92" fmla="*/ 3931 w 6034"/>
                <a:gd name="T93" fmla="*/ 188 h 208"/>
                <a:gd name="T94" fmla="*/ 3999 w 6034"/>
                <a:gd name="T95" fmla="*/ 72 h 208"/>
                <a:gd name="T96" fmla="*/ 4065 w 6034"/>
                <a:gd name="T97" fmla="*/ 104 h 208"/>
                <a:gd name="T98" fmla="*/ 4207 w 6034"/>
                <a:gd name="T99" fmla="*/ 184 h 208"/>
                <a:gd name="T100" fmla="*/ 4175 w 6034"/>
                <a:gd name="T101" fmla="*/ 12 h 208"/>
                <a:gd name="T102" fmla="*/ 4343 w 6034"/>
                <a:gd name="T103" fmla="*/ 188 h 208"/>
                <a:gd name="T104" fmla="*/ 4481 w 6034"/>
                <a:gd name="T105" fmla="*/ 96 h 208"/>
                <a:gd name="T106" fmla="*/ 4857 w 6034"/>
                <a:gd name="T107" fmla="*/ 154 h 208"/>
                <a:gd name="T108" fmla="*/ 4739 w 6034"/>
                <a:gd name="T109" fmla="*/ 14 h 208"/>
                <a:gd name="T110" fmla="*/ 5066 w 6034"/>
                <a:gd name="T111" fmla="*/ 110 h 208"/>
                <a:gd name="T112" fmla="*/ 5342 w 6034"/>
                <a:gd name="T113" fmla="*/ 114 h 208"/>
                <a:gd name="T114" fmla="*/ 5300 w 6034"/>
                <a:gd name="T115" fmla="*/ 112 h 208"/>
                <a:gd name="T116" fmla="*/ 5550 w 6034"/>
                <a:gd name="T117" fmla="*/ 100 h 208"/>
                <a:gd name="T118" fmla="*/ 5476 w 6034"/>
                <a:gd name="T119" fmla="*/ 150 h 208"/>
                <a:gd name="T120" fmla="*/ 5476 w 6034"/>
                <a:gd name="T121" fmla="*/ 52 h 208"/>
                <a:gd name="T122" fmla="*/ 5812 w 6034"/>
                <a:gd name="T123" fmla="*/ 180 h 208"/>
                <a:gd name="T124" fmla="*/ 5992 w 6034"/>
                <a:gd name="T125" fmla="*/ 1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34" h="208">
                  <a:moveTo>
                    <a:pt x="126" y="114"/>
                  </a:moveTo>
                  <a:lnTo>
                    <a:pt x="126" y="114"/>
                  </a:lnTo>
                  <a:lnTo>
                    <a:pt x="124" y="130"/>
                  </a:lnTo>
                  <a:lnTo>
                    <a:pt x="120" y="146"/>
                  </a:lnTo>
                  <a:lnTo>
                    <a:pt x="112" y="160"/>
                  </a:lnTo>
                  <a:lnTo>
                    <a:pt x="102" y="172"/>
                  </a:lnTo>
                  <a:lnTo>
                    <a:pt x="102" y="172"/>
                  </a:lnTo>
                  <a:lnTo>
                    <a:pt x="88" y="184"/>
                  </a:lnTo>
                  <a:lnTo>
                    <a:pt x="74" y="192"/>
                  </a:lnTo>
                  <a:lnTo>
                    <a:pt x="54" y="200"/>
                  </a:lnTo>
                  <a:lnTo>
                    <a:pt x="34" y="206"/>
                  </a:lnTo>
                  <a:lnTo>
                    <a:pt x="24" y="178"/>
                  </a:lnTo>
                  <a:lnTo>
                    <a:pt x="24" y="178"/>
                  </a:lnTo>
                  <a:lnTo>
                    <a:pt x="38" y="174"/>
                  </a:lnTo>
                  <a:lnTo>
                    <a:pt x="52" y="170"/>
                  </a:lnTo>
                  <a:lnTo>
                    <a:pt x="64" y="164"/>
                  </a:lnTo>
                  <a:lnTo>
                    <a:pt x="74" y="156"/>
                  </a:lnTo>
                  <a:lnTo>
                    <a:pt x="74" y="156"/>
                  </a:lnTo>
                  <a:lnTo>
                    <a:pt x="82" y="148"/>
                  </a:lnTo>
                  <a:lnTo>
                    <a:pt x="88" y="138"/>
                  </a:lnTo>
                  <a:lnTo>
                    <a:pt x="92" y="126"/>
                  </a:lnTo>
                  <a:lnTo>
                    <a:pt x="92" y="114"/>
                  </a:lnTo>
                  <a:lnTo>
                    <a:pt x="0" y="114"/>
                  </a:lnTo>
                  <a:lnTo>
                    <a:pt x="0" y="86"/>
                  </a:lnTo>
                  <a:lnTo>
                    <a:pt x="92" y="86"/>
                  </a:lnTo>
                  <a:lnTo>
                    <a:pt x="92" y="56"/>
                  </a:lnTo>
                  <a:lnTo>
                    <a:pt x="92" y="56"/>
                  </a:lnTo>
                  <a:lnTo>
                    <a:pt x="62" y="58"/>
                  </a:lnTo>
                  <a:lnTo>
                    <a:pt x="24" y="60"/>
                  </a:lnTo>
                  <a:lnTo>
                    <a:pt x="18" y="32"/>
                  </a:lnTo>
                  <a:lnTo>
                    <a:pt x="18" y="32"/>
                  </a:lnTo>
                  <a:lnTo>
                    <a:pt x="64" y="30"/>
                  </a:lnTo>
                  <a:lnTo>
                    <a:pt x="106" y="26"/>
                  </a:lnTo>
                  <a:lnTo>
                    <a:pt x="140" y="18"/>
                  </a:lnTo>
                  <a:lnTo>
                    <a:pt x="170" y="10"/>
                  </a:lnTo>
                  <a:lnTo>
                    <a:pt x="190" y="34"/>
                  </a:lnTo>
                  <a:lnTo>
                    <a:pt x="190" y="34"/>
                  </a:lnTo>
                  <a:lnTo>
                    <a:pt x="160" y="44"/>
                  </a:lnTo>
                  <a:lnTo>
                    <a:pt x="126" y="52"/>
                  </a:lnTo>
                  <a:lnTo>
                    <a:pt x="126" y="86"/>
                  </a:lnTo>
                  <a:lnTo>
                    <a:pt x="204" y="86"/>
                  </a:lnTo>
                  <a:lnTo>
                    <a:pt x="204" y="114"/>
                  </a:lnTo>
                  <a:lnTo>
                    <a:pt x="126" y="114"/>
                  </a:lnTo>
                  <a:close/>
                  <a:moveTo>
                    <a:pt x="426" y="124"/>
                  </a:moveTo>
                  <a:lnTo>
                    <a:pt x="226" y="124"/>
                  </a:lnTo>
                  <a:lnTo>
                    <a:pt x="226" y="96"/>
                  </a:lnTo>
                  <a:lnTo>
                    <a:pt x="426" y="96"/>
                  </a:lnTo>
                  <a:lnTo>
                    <a:pt x="426" y="124"/>
                  </a:lnTo>
                  <a:close/>
                  <a:moveTo>
                    <a:pt x="624" y="206"/>
                  </a:moveTo>
                  <a:lnTo>
                    <a:pt x="624" y="206"/>
                  </a:lnTo>
                  <a:lnTo>
                    <a:pt x="614" y="186"/>
                  </a:lnTo>
                  <a:lnTo>
                    <a:pt x="614" y="186"/>
                  </a:lnTo>
                  <a:lnTo>
                    <a:pt x="544" y="194"/>
                  </a:lnTo>
                  <a:lnTo>
                    <a:pt x="450" y="202"/>
                  </a:lnTo>
                  <a:lnTo>
                    <a:pt x="444" y="170"/>
                  </a:lnTo>
                  <a:lnTo>
                    <a:pt x="444" y="170"/>
                  </a:lnTo>
                  <a:lnTo>
                    <a:pt x="470" y="170"/>
                  </a:lnTo>
                  <a:lnTo>
                    <a:pt x="470" y="170"/>
                  </a:lnTo>
                  <a:lnTo>
                    <a:pt x="484" y="138"/>
                  </a:lnTo>
                  <a:lnTo>
                    <a:pt x="498" y="98"/>
                  </a:lnTo>
                  <a:lnTo>
                    <a:pt x="498" y="98"/>
                  </a:lnTo>
                  <a:lnTo>
                    <a:pt x="514" y="54"/>
                  </a:lnTo>
                  <a:lnTo>
                    <a:pt x="526" y="14"/>
                  </a:lnTo>
                  <a:lnTo>
                    <a:pt x="560" y="20"/>
                  </a:lnTo>
                  <a:lnTo>
                    <a:pt x="560" y="20"/>
                  </a:lnTo>
                  <a:lnTo>
                    <a:pt x="548" y="58"/>
                  </a:lnTo>
                  <a:lnTo>
                    <a:pt x="534" y="96"/>
                  </a:lnTo>
                  <a:lnTo>
                    <a:pt x="520" y="132"/>
                  </a:lnTo>
                  <a:lnTo>
                    <a:pt x="504" y="168"/>
                  </a:lnTo>
                  <a:lnTo>
                    <a:pt x="504" y="168"/>
                  </a:lnTo>
                  <a:lnTo>
                    <a:pt x="560" y="164"/>
                  </a:lnTo>
                  <a:lnTo>
                    <a:pt x="600" y="160"/>
                  </a:lnTo>
                  <a:lnTo>
                    <a:pt x="600" y="160"/>
                  </a:lnTo>
                  <a:lnTo>
                    <a:pt x="560" y="96"/>
                  </a:lnTo>
                  <a:lnTo>
                    <a:pt x="588" y="82"/>
                  </a:lnTo>
                  <a:lnTo>
                    <a:pt x="588" y="82"/>
                  </a:lnTo>
                  <a:lnTo>
                    <a:pt x="606" y="106"/>
                  </a:lnTo>
                  <a:lnTo>
                    <a:pt x="624" y="136"/>
                  </a:lnTo>
                  <a:lnTo>
                    <a:pt x="624" y="136"/>
                  </a:lnTo>
                  <a:lnTo>
                    <a:pt x="642" y="168"/>
                  </a:lnTo>
                  <a:lnTo>
                    <a:pt x="656" y="196"/>
                  </a:lnTo>
                  <a:lnTo>
                    <a:pt x="624" y="206"/>
                  </a:lnTo>
                  <a:lnTo>
                    <a:pt x="624" y="206"/>
                  </a:lnTo>
                  <a:close/>
                  <a:moveTo>
                    <a:pt x="866" y="62"/>
                  </a:moveTo>
                  <a:lnTo>
                    <a:pt x="866" y="62"/>
                  </a:lnTo>
                  <a:lnTo>
                    <a:pt x="866" y="92"/>
                  </a:lnTo>
                  <a:lnTo>
                    <a:pt x="862" y="114"/>
                  </a:lnTo>
                  <a:lnTo>
                    <a:pt x="862" y="114"/>
                  </a:lnTo>
                  <a:lnTo>
                    <a:pt x="854" y="134"/>
                  </a:lnTo>
                  <a:lnTo>
                    <a:pt x="846" y="150"/>
                  </a:lnTo>
                  <a:lnTo>
                    <a:pt x="846" y="150"/>
                  </a:lnTo>
                  <a:lnTo>
                    <a:pt x="834" y="164"/>
                  </a:lnTo>
                  <a:lnTo>
                    <a:pt x="818" y="176"/>
                  </a:lnTo>
                  <a:lnTo>
                    <a:pt x="818" y="176"/>
                  </a:lnTo>
                  <a:lnTo>
                    <a:pt x="800" y="188"/>
                  </a:lnTo>
                  <a:lnTo>
                    <a:pt x="776" y="196"/>
                  </a:lnTo>
                  <a:lnTo>
                    <a:pt x="776" y="196"/>
                  </a:lnTo>
                  <a:lnTo>
                    <a:pt x="750" y="202"/>
                  </a:lnTo>
                  <a:lnTo>
                    <a:pt x="720" y="204"/>
                  </a:lnTo>
                  <a:lnTo>
                    <a:pt x="712" y="176"/>
                  </a:lnTo>
                  <a:lnTo>
                    <a:pt x="712" y="176"/>
                  </a:lnTo>
                  <a:lnTo>
                    <a:pt x="742" y="172"/>
                  </a:lnTo>
                  <a:lnTo>
                    <a:pt x="772" y="164"/>
                  </a:lnTo>
                  <a:lnTo>
                    <a:pt x="772" y="164"/>
                  </a:lnTo>
                  <a:lnTo>
                    <a:pt x="784" y="160"/>
                  </a:lnTo>
                  <a:lnTo>
                    <a:pt x="796" y="152"/>
                  </a:lnTo>
                  <a:lnTo>
                    <a:pt x="806" y="144"/>
                  </a:lnTo>
                  <a:lnTo>
                    <a:pt x="816" y="134"/>
                  </a:lnTo>
                  <a:lnTo>
                    <a:pt x="816" y="134"/>
                  </a:lnTo>
                  <a:lnTo>
                    <a:pt x="822" y="122"/>
                  </a:lnTo>
                  <a:lnTo>
                    <a:pt x="828" y="106"/>
                  </a:lnTo>
                  <a:lnTo>
                    <a:pt x="832" y="90"/>
                  </a:lnTo>
                  <a:lnTo>
                    <a:pt x="832" y="68"/>
                  </a:lnTo>
                  <a:lnTo>
                    <a:pt x="832" y="52"/>
                  </a:lnTo>
                  <a:lnTo>
                    <a:pt x="718" y="52"/>
                  </a:lnTo>
                  <a:lnTo>
                    <a:pt x="718" y="108"/>
                  </a:lnTo>
                  <a:lnTo>
                    <a:pt x="684" y="108"/>
                  </a:lnTo>
                  <a:lnTo>
                    <a:pt x="684" y="24"/>
                  </a:lnTo>
                  <a:lnTo>
                    <a:pt x="866" y="24"/>
                  </a:lnTo>
                  <a:lnTo>
                    <a:pt x="866" y="62"/>
                  </a:lnTo>
                  <a:close/>
                  <a:moveTo>
                    <a:pt x="1097" y="124"/>
                  </a:moveTo>
                  <a:lnTo>
                    <a:pt x="898" y="124"/>
                  </a:lnTo>
                  <a:lnTo>
                    <a:pt x="898" y="96"/>
                  </a:lnTo>
                  <a:lnTo>
                    <a:pt x="1097" y="96"/>
                  </a:lnTo>
                  <a:lnTo>
                    <a:pt x="1097" y="124"/>
                  </a:lnTo>
                  <a:close/>
                  <a:moveTo>
                    <a:pt x="1315" y="30"/>
                  </a:moveTo>
                  <a:lnTo>
                    <a:pt x="1313" y="52"/>
                  </a:lnTo>
                  <a:lnTo>
                    <a:pt x="1313" y="52"/>
                  </a:lnTo>
                  <a:lnTo>
                    <a:pt x="1309" y="80"/>
                  </a:lnTo>
                  <a:lnTo>
                    <a:pt x="1299" y="106"/>
                  </a:lnTo>
                  <a:lnTo>
                    <a:pt x="1295" y="118"/>
                  </a:lnTo>
                  <a:lnTo>
                    <a:pt x="1287" y="130"/>
                  </a:lnTo>
                  <a:lnTo>
                    <a:pt x="1279" y="140"/>
                  </a:lnTo>
                  <a:lnTo>
                    <a:pt x="1271" y="150"/>
                  </a:lnTo>
                  <a:lnTo>
                    <a:pt x="1271" y="150"/>
                  </a:lnTo>
                  <a:lnTo>
                    <a:pt x="1261" y="160"/>
                  </a:lnTo>
                  <a:lnTo>
                    <a:pt x="1251" y="168"/>
                  </a:lnTo>
                  <a:lnTo>
                    <a:pt x="1225" y="184"/>
                  </a:lnTo>
                  <a:lnTo>
                    <a:pt x="1195" y="196"/>
                  </a:lnTo>
                  <a:lnTo>
                    <a:pt x="1161" y="204"/>
                  </a:lnTo>
                  <a:lnTo>
                    <a:pt x="1149" y="176"/>
                  </a:lnTo>
                  <a:lnTo>
                    <a:pt x="1149" y="176"/>
                  </a:lnTo>
                  <a:lnTo>
                    <a:pt x="1175" y="170"/>
                  </a:lnTo>
                  <a:lnTo>
                    <a:pt x="1197" y="162"/>
                  </a:lnTo>
                  <a:lnTo>
                    <a:pt x="1217" y="150"/>
                  </a:lnTo>
                  <a:lnTo>
                    <a:pt x="1235" y="138"/>
                  </a:lnTo>
                  <a:lnTo>
                    <a:pt x="1235" y="138"/>
                  </a:lnTo>
                  <a:lnTo>
                    <a:pt x="1249" y="122"/>
                  </a:lnTo>
                  <a:lnTo>
                    <a:pt x="1261" y="104"/>
                  </a:lnTo>
                  <a:lnTo>
                    <a:pt x="1271" y="84"/>
                  </a:lnTo>
                  <a:lnTo>
                    <a:pt x="1277" y="58"/>
                  </a:lnTo>
                  <a:lnTo>
                    <a:pt x="1205" y="58"/>
                  </a:lnTo>
                  <a:lnTo>
                    <a:pt x="1205" y="58"/>
                  </a:lnTo>
                  <a:lnTo>
                    <a:pt x="1191" y="80"/>
                  </a:lnTo>
                  <a:lnTo>
                    <a:pt x="1173" y="100"/>
                  </a:lnTo>
                  <a:lnTo>
                    <a:pt x="1153" y="116"/>
                  </a:lnTo>
                  <a:lnTo>
                    <a:pt x="1131" y="130"/>
                  </a:lnTo>
                  <a:lnTo>
                    <a:pt x="1113" y="106"/>
                  </a:lnTo>
                  <a:lnTo>
                    <a:pt x="1113" y="106"/>
                  </a:lnTo>
                  <a:lnTo>
                    <a:pt x="1129" y="98"/>
                  </a:lnTo>
                  <a:lnTo>
                    <a:pt x="1141" y="86"/>
                  </a:lnTo>
                  <a:lnTo>
                    <a:pt x="1153" y="74"/>
                  </a:lnTo>
                  <a:lnTo>
                    <a:pt x="1163" y="62"/>
                  </a:lnTo>
                  <a:lnTo>
                    <a:pt x="1173" y="50"/>
                  </a:lnTo>
                  <a:lnTo>
                    <a:pt x="1181" y="36"/>
                  </a:lnTo>
                  <a:lnTo>
                    <a:pt x="1187" y="20"/>
                  </a:lnTo>
                  <a:lnTo>
                    <a:pt x="1193" y="6"/>
                  </a:lnTo>
                  <a:lnTo>
                    <a:pt x="1227" y="10"/>
                  </a:lnTo>
                  <a:lnTo>
                    <a:pt x="1227" y="10"/>
                  </a:lnTo>
                  <a:lnTo>
                    <a:pt x="1219" y="30"/>
                  </a:lnTo>
                  <a:lnTo>
                    <a:pt x="1315" y="30"/>
                  </a:lnTo>
                  <a:close/>
                  <a:moveTo>
                    <a:pt x="1481" y="168"/>
                  </a:moveTo>
                  <a:lnTo>
                    <a:pt x="1451" y="168"/>
                  </a:lnTo>
                  <a:lnTo>
                    <a:pt x="1451" y="124"/>
                  </a:lnTo>
                  <a:lnTo>
                    <a:pt x="1451" y="124"/>
                  </a:lnTo>
                  <a:lnTo>
                    <a:pt x="1433" y="134"/>
                  </a:lnTo>
                  <a:lnTo>
                    <a:pt x="1421" y="144"/>
                  </a:lnTo>
                  <a:lnTo>
                    <a:pt x="1413" y="152"/>
                  </a:lnTo>
                  <a:lnTo>
                    <a:pt x="1411" y="160"/>
                  </a:lnTo>
                  <a:lnTo>
                    <a:pt x="1411" y="160"/>
                  </a:lnTo>
                  <a:lnTo>
                    <a:pt x="1413" y="164"/>
                  </a:lnTo>
                  <a:lnTo>
                    <a:pt x="1413" y="168"/>
                  </a:lnTo>
                  <a:lnTo>
                    <a:pt x="1421" y="174"/>
                  </a:lnTo>
                  <a:lnTo>
                    <a:pt x="1433" y="176"/>
                  </a:lnTo>
                  <a:lnTo>
                    <a:pt x="1449" y="178"/>
                  </a:lnTo>
                  <a:lnTo>
                    <a:pt x="1461" y="178"/>
                  </a:lnTo>
                  <a:lnTo>
                    <a:pt x="1461" y="178"/>
                  </a:lnTo>
                  <a:lnTo>
                    <a:pt x="1505" y="176"/>
                  </a:lnTo>
                  <a:lnTo>
                    <a:pt x="1535" y="174"/>
                  </a:lnTo>
                  <a:lnTo>
                    <a:pt x="1537" y="200"/>
                  </a:lnTo>
                  <a:lnTo>
                    <a:pt x="1537" y="200"/>
                  </a:lnTo>
                  <a:lnTo>
                    <a:pt x="1507" y="204"/>
                  </a:lnTo>
                  <a:lnTo>
                    <a:pt x="1477" y="204"/>
                  </a:lnTo>
                  <a:lnTo>
                    <a:pt x="1477" y="204"/>
                  </a:lnTo>
                  <a:lnTo>
                    <a:pt x="1451" y="204"/>
                  </a:lnTo>
                  <a:lnTo>
                    <a:pt x="1429" y="202"/>
                  </a:lnTo>
                  <a:lnTo>
                    <a:pt x="1413" y="198"/>
                  </a:lnTo>
                  <a:lnTo>
                    <a:pt x="1401" y="194"/>
                  </a:lnTo>
                  <a:lnTo>
                    <a:pt x="1401" y="194"/>
                  </a:lnTo>
                  <a:lnTo>
                    <a:pt x="1393" y="188"/>
                  </a:lnTo>
                  <a:lnTo>
                    <a:pt x="1387" y="182"/>
                  </a:lnTo>
                  <a:lnTo>
                    <a:pt x="1383" y="174"/>
                  </a:lnTo>
                  <a:lnTo>
                    <a:pt x="1381" y="164"/>
                  </a:lnTo>
                  <a:lnTo>
                    <a:pt x="1381" y="164"/>
                  </a:lnTo>
                  <a:lnTo>
                    <a:pt x="1383" y="156"/>
                  </a:lnTo>
                  <a:lnTo>
                    <a:pt x="1385" y="148"/>
                  </a:lnTo>
                  <a:lnTo>
                    <a:pt x="1391" y="140"/>
                  </a:lnTo>
                  <a:lnTo>
                    <a:pt x="1397" y="132"/>
                  </a:lnTo>
                  <a:lnTo>
                    <a:pt x="1407" y="124"/>
                  </a:lnTo>
                  <a:lnTo>
                    <a:pt x="1417" y="114"/>
                  </a:lnTo>
                  <a:lnTo>
                    <a:pt x="1445" y="98"/>
                  </a:lnTo>
                  <a:lnTo>
                    <a:pt x="1445" y="98"/>
                  </a:lnTo>
                  <a:lnTo>
                    <a:pt x="1441" y="96"/>
                  </a:lnTo>
                  <a:lnTo>
                    <a:pt x="1437" y="96"/>
                  </a:lnTo>
                  <a:lnTo>
                    <a:pt x="1437" y="96"/>
                  </a:lnTo>
                  <a:lnTo>
                    <a:pt x="1425" y="98"/>
                  </a:lnTo>
                  <a:lnTo>
                    <a:pt x="1411" y="102"/>
                  </a:lnTo>
                  <a:lnTo>
                    <a:pt x="1411" y="102"/>
                  </a:lnTo>
                  <a:lnTo>
                    <a:pt x="1395" y="112"/>
                  </a:lnTo>
                  <a:lnTo>
                    <a:pt x="1377" y="126"/>
                  </a:lnTo>
                  <a:lnTo>
                    <a:pt x="1377" y="126"/>
                  </a:lnTo>
                  <a:lnTo>
                    <a:pt x="1357" y="142"/>
                  </a:lnTo>
                  <a:lnTo>
                    <a:pt x="1339" y="122"/>
                  </a:lnTo>
                  <a:lnTo>
                    <a:pt x="1339" y="122"/>
                  </a:lnTo>
                  <a:lnTo>
                    <a:pt x="1355" y="108"/>
                  </a:lnTo>
                  <a:lnTo>
                    <a:pt x="1371" y="92"/>
                  </a:lnTo>
                  <a:lnTo>
                    <a:pt x="1385" y="76"/>
                  </a:lnTo>
                  <a:lnTo>
                    <a:pt x="1395" y="60"/>
                  </a:lnTo>
                  <a:lnTo>
                    <a:pt x="1349" y="60"/>
                  </a:lnTo>
                  <a:lnTo>
                    <a:pt x="1349" y="34"/>
                  </a:lnTo>
                  <a:lnTo>
                    <a:pt x="1407" y="34"/>
                  </a:lnTo>
                  <a:lnTo>
                    <a:pt x="1407" y="34"/>
                  </a:lnTo>
                  <a:lnTo>
                    <a:pt x="1413" y="8"/>
                  </a:lnTo>
                  <a:lnTo>
                    <a:pt x="1445" y="10"/>
                  </a:lnTo>
                  <a:lnTo>
                    <a:pt x="1445" y="10"/>
                  </a:lnTo>
                  <a:lnTo>
                    <a:pt x="1439" y="34"/>
                  </a:lnTo>
                  <a:lnTo>
                    <a:pt x="1511" y="34"/>
                  </a:lnTo>
                  <a:lnTo>
                    <a:pt x="1511" y="60"/>
                  </a:lnTo>
                  <a:lnTo>
                    <a:pt x="1429" y="60"/>
                  </a:lnTo>
                  <a:lnTo>
                    <a:pt x="1429" y="60"/>
                  </a:lnTo>
                  <a:lnTo>
                    <a:pt x="1419" y="76"/>
                  </a:lnTo>
                  <a:lnTo>
                    <a:pt x="1419" y="76"/>
                  </a:lnTo>
                  <a:lnTo>
                    <a:pt x="1429" y="74"/>
                  </a:lnTo>
                  <a:lnTo>
                    <a:pt x="1439" y="74"/>
                  </a:lnTo>
                  <a:lnTo>
                    <a:pt x="1439" y="74"/>
                  </a:lnTo>
                  <a:lnTo>
                    <a:pt x="1451" y="74"/>
                  </a:lnTo>
                  <a:lnTo>
                    <a:pt x="1459" y="76"/>
                  </a:lnTo>
                  <a:lnTo>
                    <a:pt x="1467" y="80"/>
                  </a:lnTo>
                  <a:lnTo>
                    <a:pt x="1471" y="86"/>
                  </a:lnTo>
                  <a:lnTo>
                    <a:pt x="1471" y="86"/>
                  </a:lnTo>
                  <a:lnTo>
                    <a:pt x="1531" y="62"/>
                  </a:lnTo>
                  <a:lnTo>
                    <a:pt x="1545" y="88"/>
                  </a:lnTo>
                  <a:lnTo>
                    <a:pt x="1545" y="88"/>
                  </a:lnTo>
                  <a:lnTo>
                    <a:pt x="1481" y="112"/>
                  </a:lnTo>
                  <a:lnTo>
                    <a:pt x="1481" y="112"/>
                  </a:lnTo>
                  <a:lnTo>
                    <a:pt x="1481" y="130"/>
                  </a:lnTo>
                  <a:lnTo>
                    <a:pt x="1481" y="168"/>
                  </a:lnTo>
                  <a:close/>
                  <a:moveTo>
                    <a:pt x="1575" y="56"/>
                  </a:moveTo>
                  <a:lnTo>
                    <a:pt x="1575" y="56"/>
                  </a:lnTo>
                  <a:lnTo>
                    <a:pt x="1597" y="72"/>
                  </a:lnTo>
                  <a:lnTo>
                    <a:pt x="1615" y="86"/>
                  </a:lnTo>
                  <a:lnTo>
                    <a:pt x="1599" y="110"/>
                  </a:lnTo>
                  <a:lnTo>
                    <a:pt x="1599" y="110"/>
                  </a:lnTo>
                  <a:lnTo>
                    <a:pt x="1581" y="94"/>
                  </a:lnTo>
                  <a:lnTo>
                    <a:pt x="1559" y="76"/>
                  </a:lnTo>
                  <a:lnTo>
                    <a:pt x="1575" y="56"/>
                  </a:lnTo>
                  <a:lnTo>
                    <a:pt x="1575" y="56"/>
                  </a:lnTo>
                  <a:close/>
                  <a:moveTo>
                    <a:pt x="1623" y="124"/>
                  </a:moveTo>
                  <a:lnTo>
                    <a:pt x="1623" y="124"/>
                  </a:lnTo>
                  <a:lnTo>
                    <a:pt x="1617" y="142"/>
                  </a:lnTo>
                  <a:lnTo>
                    <a:pt x="1609" y="164"/>
                  </a:lnTo>
                  <a:lnTo>
                    <a:pt x="1609" y="164"/>
                  </a:lnTo>
                  <a:lnTo>
                    <a:pt x="1599" y="186"/>
                  </a:lnTo>
                  <a:lnTo>
                    <a:pt x="1587" y="204"/>
                  </a:lnTo>
                  <a:lnTo>
                    <a:pt x="1561" y="190"/>
                  </a:lnTo>
                  <a:lnTo>
                    <a:pt x="1561" y="190"/>
                  </a:lnTo>
                  <a:lnTo>
                    <a:pt x="1571" y="172"/>
                  </a:lnTo>
                  <a:lnTo>
                    <a:pt x="1583" y="150"/>
                  </a:lnTo>
                  <a:lnTo>
                    <a:pt x="1583" y="150"/>
                  </a:lnTo>
                  <a:lnTo>
                    <a:pt x="1595" y="116"/>
                  </a:lnTo>
                  <a:lnTo>
                    <a:pt x="1623" y="124"/>
                  </a:lnTo>
                  <a:close/>
                  <a:moveTo>
                    <a:pt x="1585" y="6"/>
                  </a:moveTo>
                  <a:lnTo>
                    <a:pt x="1585" y="6"/>
                  </a:lnTo>
                  <a:lnTo>
                    <a:pt x="1609" y="24"/>
                  </a:lnTo>
                  <a:lnTo>
                    <a:pt x="1625" y="38"/>
                  </a:lnTo>
                  <a:lnTo>
                    <a:pt x="1607" y="60"/>
                  </a:lnTo>
                  <a:lnTo>
                    <a:pt x="1607" y="60"/>
                  </a:lnTo>
                  <a:lnTo>
                    <a:pt x="1569" y="26"/>
                  </a:lnTo>
                  <a:lnTo>
                    <a:pt x="1585" y="6"/>
                  </a:lnTo>
                  <a:lnTo>
                    <a:pt x="1585" y="6"/>
                  </a:lnTo>
                  <a:close/>
                  <a:moveTo>
                    <a:pt x="1731" y="196"/>
                  </a:moveTo>
                  <a:lnTo>
                    <a:pt x="1657" y="196"/>
                  </a:lnTo>
                  <a:lnTo>
                    <a:pt x="1657" y="204"/>
                  </a:lnTo>
                  <a:lnTo>
                    <a:pt x="1627" y="204"/>
                  </a:lnTo>
                  <a:lnTo>
                    <a:pt x="1627" y="112"/>
                  </a:lnTo>
                  <a:lnTo>
                    <a:pt x="1679" y="112"/>
                  </a:lnTo>
                  <a:lnTo>
                    <a:pt x="1679" y="90"/>
                  </a:lnTo>
                  <a:lnTo>
                    <a:pt x="1619" y="90"/>
                  </a:lnTo>
                  <a:lnTo>
                    <a:pt x="1619" y="64"/>
                  </a:lnTo>
                  <a:lnTo>
                    <a:pt x="1679" y="64"/>
                  </a:lnTo>
                  <a:lnTo>
                    <a:pt x="1679" y="44"/>
                  </a:lnTo>
                  <a:lnTo>
                    <a:pt x="1679" y="44"/>
                  </a:lnTo>
                  <a:lnTo>
                    <a:pt x="1631" y="48"/>
                  </a:lnTo>
                  <a:lnTo>
                    <a:pt x="1627" y="24"/>
                  </a:lnTo>
                  <a:lnTo>
                    <a:pt x="1627" y="24"/>
                  </a:lnTo>
                  <a:lnTo>
                    <a:pt x="1655" y="22"/>
                  </a:lnTo>
                  <a:lnTo>
                    <a:pt x="1685" y="18"/>
                  </a:lnTo>
                  <a:lnTo>
                    <a:pt x="1685" y="18"/>
                  </a:lnTo>
                  <a:lnTo>
                    <a:pt x="1709" y="16"/>
                  </a:lnTo>
                  <a:lnTo>
                    <a:pt x="1729" y="12"/>
                  </a:lnTo>
                  <a:lnTo>
                    <a:pt x="1729" y="12"/>
                  </a:lnTo>
                  <a:lnTo>
                    <a:pt x="1741" y="10"/>
                  </a:lnTo>
                  <a:lnTo>
                    <a:pt x="1741" y="10"/>
                  </a:lnTo>
                  <a:lnTo>
                    <a:pt x="1751" y="8"/>
                  </a:lnTo>
                  <a:lnTo>
                    <a:pt x="1765" y="30"/>
                  </a:lnTo>
                  <a:lnTo>
                    <a:pt x="1765" y="30"/>
                  </a:lnTo>
                  <a:lnTo>
                    <a:pt x="1741" y="36"/>
                  </a:lnTo>
                  <a:lnTo>
                    <a:pt x="1709" y="42"/>
                  </a:lnTo>
                  <a:lnTo>
                    <a:pt x="1709" y="64"/>
                  </a:lnTo>
                  <a:lnTo>
                    <a:pt x="1769" y="64"/>
                  </a:lnTo>
                  <a:lnTo>
                    <a:pt x="1769" y="90"/>
                  </a:lnTo>
                  <a:lnTo>
                    <a:pt x="1709" y="90"/>
                  </a:lnTo>
                  <a:lnTo>
                    <a:pt x="1709" y="112"/>
                  </a:lnTo>
                  <a:lnTo>
                    <a:pt x="1761" y="112"/>
                  </a:lnTo>
                  <a:lnTo>
                    <a:pt x="1761" y="204"/>
                  </a:lnTo>
                  <a:lnTo>
                    <a:pt x="1731" y="204"/>
                  </a:lnTo>
                  <a:lnTo>
                    <a:pt x="1731" y="196"/>
                  </a:lnTo>
                  <a:close/>
                  <a:moveTo>
                    <a:pt x="1657" y="172"/>
                  </a:moveTo>
                  <a:lnTo>
                    <a:pt x="1731" y="172"/>
                  </a:lnTo>
                  <a:lnTo>
                    <a:pt x="1731" y="136"/>
                  </a:lnTo>
                  <a:lnTo>
                    <a:pt x="1657" y="136"/>
                  </a:lnTo>
                  <a:lnTo>
                    <a:pt x="1657" y="172"/>
                  </a:lnTo>
                  <a:close/>
                  <a:moveTo>
                    <a:pt x="1811" y="44"/>
                  </a:moveTo>
                  <a:lnTo>
                    <a:pt x="1811" y="44"/>
                  </a:lnTo>
                  <a:lnTo>
                    <a:pt x="1809" y="86"/>
                  </a:lnTo>
                  <a:lnTo>
                    <a:pt x="1807" y="102"/>
                  </a:lnTo>
                  <a:lnTo>
                    <a:pt x="1803" y="114"/>
                  </a:lnTo>
                  <a:lnTo>
                    <a:pt x="1783" y="110"/>
                  </a:lnTo>
                  <a:lnTo>
                    <a:pt x="1783" y="110"/>
                  </a:lnTo>
                  <a:lnTo>
                    <a:pt x="1787" y="82"/>
                  </a:lnTo>
                  <a:lnTo>
                    <a:pt x="1789" y="44"/>
                  </a:lnTo>
                  <a:lnTo>
                    <a:pt x="1811" y="44"/>
                  </a:lnTo>
                  <a:close/>
                  <a:moveTo>
                    <a:pt x="1847" y="206"/>
                  </a:moveTo>
                  <a:lnTo>
                    <a:pt x="1817" y="206"/>
                  </a:lnTo>
                  <a:lnTo>
                    <a:pt x="1817" y="6"/>
                  </a:lnTo>
                  <a:lnTo>
                    <a:pt x="1847" y="6"/>
                  </a:lnTo>
                  <a:lnTo>
                    <a:pt x="1847" y="206"/>
                  </a:lnTo>
                  <a:close/>
                  <a:moveTo>
                    <a:pt x="1869" y="62"/>
                  </a:moveTo>
                  <a:lnTo>
                    <a:pt x="1855" y="68"/>
                  </a:lnTo>
                  <a:lnTo>
                    <a:pt x="1847" y="32"/>
                  </a:lnTo>
                  <a:lnTo>
                    <a:pt x="1861" y="28"/>
                  </a:lnTo>
                  <a:lnTo>
                    <a:pt x="1869" y="62"/>
                  </a:lnTo>
                  <a:close/>
                  <a:moveTo>
                    <a:pt x="1997" y="202"/>
                  </a:moveTo>
                  <a:lnTo>
                    <a:pt x="1863" y="202"/>
                  </a:lnTo>
                  <a:lnTo>
                    <a:pt x="1863" y="176"/>
                  </a:lnTo>
                  <a:lnTo>
                    <a:pt x="1919" y="176"/>
                  </a:lnTo>
                  <a:lnTo>
                    <a:pt x="1919" y="130"/>
                  </a:lnTo>
                  <a:lnTo>
                    <a:pt x="1873" y="130"/>
                  </a:lnTo>
                  <a:lnTo>
                    <a:pt x="1873" y="106"/>
                  </a:lnTo>
                  <a:lnTo>
                    <a:pt x="1919" y="106"/>
                  </a:lnTo>
                  <a:lnTo>
                    <a:pt x="1919" y="72"/>
                  </a:lnTo>
                  <a:lnTo>
                    <a:pt x="1897" y="72"/>
                  </a:lnTo>
                  <a:lnTo>
                    <a:pt x="1897" y="72"/>
                  </a:lnTo>
                  <a:lnTo>
                    <a:pt x="1891" y="88"/>
                  </a:lnTo>
                  <a:lnTo>
                    <a:pt x="1883" y="102"/>
                  </a:lnTo>
                  <a:lnTo>
                    <a:pt x="1859" y="90"/>
                  </a:lnTo>
                  <a:lnTo>
                    <a:pt x="1859" y="90"/>
                  </a:lnTo>
                  <a:lnTo>
                    <a:pt x="1867" y="72"/>
                  </a:lnTo>
                  <a:lnTo>
                    <a:pt x="1873" y="52"/>
                  </a:lnTo>
                  <a:lnTo>
                    <a:pt x="1877" y="34"/>
                  </a:lnTo>
                  <a:lnTo>
                    <a:pt x="1881" y="14"/>
                  </a:lnTo>
                  <a:lnTo>
                    <a:pt x="1909" y="16"/>
                  </a:lnTo>
                  <a:lnTo>
                    <a:pt x="1909" y="16"/>
                  </a:lnTo>
                  <a:lnTo>
                    <a:pt x="1905" y="46"/>
                  </a:lnTo>
                  <a:lnTo>
                    <a:pt x="1919" y="46"/>
                  </a:lnTo>
                  <a:lnTo>
                    <a:pt x="1919" y="6"/>
                  </a:lnTo>
                  <a:lnTo>
                    <a:pt x="1949" y="6"/>
                  </a:lnTo>
                  <a:lnTo>
                    <a:pt x="1949" y="46"/>
                  </a:lnTo>
                  <a:lnTo>
                    <a:pt x="1995" y="46"/>
                  </a:lnTo>
                  <a:lnTo>
                    <a:pt x="1995" y="72"/>
                  </a:lnTo>
                  <a:lnTo>
                    <a:pt x="1949" y="72"/>
                  </a:lnTo>
                  <a:lnTo>
                    <a:pt x="1949" y="106"/>
                  </a:lnTo>
                  <a:lnTo>
                    <a:pt x="1991" y="106"/>
                  </a:lnTo>
                  <a:lnTo>
                    <a:pt x="1991" y="130"/>
                  </a:lnTo>
                  <a:lnTo>
                    <a:pt x="1949" y="130"/>
                  </a:lnTo>
                  <a:lnTo>
                    <a:pt x="1949" y="176"/>
                  </a:lnTo>
                  <a:lnTo>
                    <a:pt x="1997" y="176"/>
                  </a:lnTo>
                  <a:lnTo>
                    <a:pt x="1997" y="202"/>
                  </a:lnTo>
                  <a:close/>
                  <a:moveTo>
                    <a:pt x="2071" y="206"/>
                  </a:moveTo>
                  <a:lnTo>
                    <a:pt x="2041" y="206"/>
                  </a:lnTo>
                  <a:lnTo>
                    <a:pt x="2041" y="114"/>
                  </a:lnTo>
                  <a:lnTo>
                    <a:pt x="2041" y="114"/>
                  </a:lnTo>
                  <a:lnTo>
                    <a:pt x="2025" y="134"/>
                  </a:lnTo>
                  <a:lnTo>
                    <a:pt x="2005" y="116"/>
                  </a:lnTo>
                  <a:lnTo>
                    <a:pt x="2005" y="116"/>
                  </a:lnTo>
                  <a:lnTo>
                    <a:pt x="2017" y="100"/>
                  </a:lnTo>
                  <a:lnTo>
                    <a:pt x="2033" y="72"/>
                  </a:lnTo>
                  <a:lnTo>
                    <a:pt x="2033" y="72"/>
                  </a:lnTo>
                  <a:lnTo>
                    <a:pt x="2049" y="38"/>
                  </a:lnTo>
                  <a:lnTo>
                    <a:pt x="2059" y="4"/>
                  </a:lnTo>
                  <a:lnTo>
                    <a:pt x="2091" y="10"/>
                  </a:lnTo>
                  <a:lnTo>
                    <a:pt x="2091" y="10"/>
                  </a:lnTo>
                  <a:lnTo>
                    <a:pt x="2079" y="40"/>
                  </a:lnTo>
                  <a:lnTo>
                    <a:pt x="2067" y="70"/>
                  </a:lnTo>
                  <a:lnTo>
                    <a:pt x="2071" y="70"/>
                  </a:lnTo>
                  <a:lnTo>
                    <a:pt x="2071" y="206"/>
                  </a:lnTo>
                  <a:close/>
                  <a:moveTo>
                    <a:pt x="2221" y="176"/>
                  </a:moveTo>
                  <a:lnTo>
                    <a:pt x="2221" y="176"/>
                  </a:lnTo>
                  <a:lnTo>
                    <a:pt x="2219" y="186"/>
                  </a:lnTo>
                  <a:lnTo>
                    <a:pt x="2215" y="192"/>
                  </a:lnTo>
                  <a:lnTo>
                    <a:pt x="2215" y="192"/>
                  </a:lnTo>
                  <a:lnTo>
                    <a:pt x="2207" y="198"/>
                  </a:lnTo>
                  <a:lnTo>
                    <a:pt x="2199" y="200"/>
                  </a:lnTo>
                  <a:lnTo>
                    <a:pt x="2199" y="200"/>
                  </a:lnTo>
                  <a:lnTo>
                    <a:pt x="2165" y="202"/>
                  </a:lnTo>
                  <a:lnTo>
                    <a:pt x="2165" y="202"/>
                  </a:lnTo>
                  <a:lnTo>
                    <a:pt x="2139" y="202"/>
                  </a:lnTo>
                  <a:lnTo>
                    <a:pt x="2125" y="200"/>
                  </a:lnTo>
                  <a:lnTo>
                    <a:pt x="2125" y="200"/>
                  </a:lnTo>
                  <a:lnTo>
                    <a:pt x="2117" y="198"/>
                  </a:lnTo>
                  <a:lnTo>
                    <a:pt x="2111" y="192"/>
                  </a:lnTo>
                  <a:lnTo>
                    <a:pt x="2111" y="192"/>
                  </a:lnTo>
                  <a:lnTo>
                    <a:pt x="2107" y="186"/>
                  </a:lnTo>
                  <a:lnTo>
                    <a:pt x="2107" y="176"/>
                  </a:lnTo>
                  <a:lnTo>
                    <a:pt x="2107" y="8"/>
                  </a:lnTo>
                  <a:lnTo>
                    <a:pt x="2137" y="8"/>
                  </a:lnTo>
                  <a:lnTo>
                    <a:pt x="2137" y="70"/>
                  </a:lnTo>
                  <a:lnTo>
                    <a:pt x="2137" y="70"/>
                  </a:lnTo>
                  <a:lnTo>
                    <a:pt x="2175" y="48"/>
                  </a:lnTo>
                  <a:lnTo>
                    <a:pt x="2189" y="38"/>
                  </a:lnTo>
                  <a:lnTo>
                    <a:pt x="2199" y="30"/>
                  </a:lnTo>
                  <a:lnTo>
                    <a:pt x="2221" y="52"/>
                  </a:lnTo>
                  <a:lnTo>
                    <a:pt x="2221" y="52"/>
                  </a:lnTo>
                  <a:lnTo>
                    <a:pt x="2205" y="64"/>
                  </a:lnTo>
                  <a:lnTo>
                    <a:pt x="2185" y="78"/>
                  </a:lnTo>
                  <a:lnTo>
                    <a:pt x="2163" y="90"/>
                  </a:lnTo>
                  <a:lnTo>
                    <a:pt x="2137" y="102"/>
                  </a:lnTo>
                  <a:lnTo>
                    <a:pt x="2137" y="166"/>
                  </a:lnTo>
                  <a:lnTo>
                    <a:pt x="2137" y="166"/>
                  </a:lnTo>
                  <a:lnTo>
                    <a:pt x="2137" y="170"/>
                  </a:lnTo>
                  <a:lnTo>
                    <a:pt x="2141" y="172"/>
                  </a:lnTo>
                  <a:lnTo>
                    <a:pt x="2141" y="172"/>
                  </a:lnTo>
                  <a:lnTo>
                    <a:pt x="2165" y="174"/>
                  </a:lnTo>
                  <a:lnTo>
                    <a:pt x="2165" y="174"/>
                  </a:lnTo>
                  <a:lnTo>
                    <a:pt x="2183" y="174"/>
                  </a:lnTo>
                  <a:lnTo>
                    <a:pt x="2183" y="174"/>
                  </a:lnTo>
                  <a:lnTo>
                    <a:pt x="2189" y="172"/>
                  </a:lnTo>
                  <a:lnTo>
                    <a:pt x="2191" y="168"/>
                  </a:lnTo>
                  <a:lnTo>
                    <a:pt x="2191" y="168"/>
                  </a:lnTo>
                  <a:lnTo>
                    <a:pt x="2193" y="134"/>
                  </a:lnTo>
                  <a:lnTo>
                    <a:pt x="2221" y="138"/>
                  </a:lnTo>
                  <a:lnTo>
                    <a:pt x="2221" y="176"/>
                  </a:lnTo>
                  <a:close/>
                  <a:moveTo>
                    <a:pt x="2441" y="56"/>
                  </a:moveTo>
                  <a:lnTo>
                    <a:pt x="2377" y="56"/>
                  </a:lnTo>
                  <a:lnTo>
                    <a:pt x="2377" y="96"/>
                  </a:lnTo>
                  <a:lnTo>
                    <a:pt x="2377" y="96"/>
                  </a:lnTo>
                  <a:lnTo>
                    <a:pt x="2381" y="112"/>
                  </a:lnTo>
                  <a:lnTo>
                    <a:pt x="2383" y="130"/>
                  </a:lnTo>
                  <a:lnTo>
                    <a:pt x="2383" y="130"/>
                  </a:lnTo>
                  <a:lnTo>
                    <a:pt x="2381" y="146"/>
                  </a:lnTo>
                  <a:lnTo>
                    <a:pt x="2377" y="160"/>
                  </a:lnTo>
                  <a:lnTo>
                    <a:pt x="2369" y="172"/>
                  </a:lnTo>
                  <a:lnTo>
                    <a:pt x="2359" y="184"/>
                  </a:lnTo>
                  <a:lnTo>
                    <a:pt x="2359" y="184"/>
                  </a:lnTo>
                  <a:lnTo>
                    <a:pt x="2347" y="192"/>
                  </a:lnTo>
                  <a:lnTo>
                    <a:pt x="2331" y="200"/>
                  </a:lnTo>
                  <a:lnTo>
                    <a:pt x="2315" y="204"/>
                  </a:lnTo>
                  <a:lnTo>
                    <a:pt x="2297" y="206"/>
                  </a:lnTo>
                  <a:lnTo>
                    <a:pt x="2289" y="180"/>
                  </a:lnTo>
                  <a:lnTo>
                    <a:pt x="2289" y="180"/>
                  </a:lnTo>
                  <a:lnTo>
                    <a:pt x="2311" y="176"/>
                  </a:lnTo>
                  <a:lnTo>
                    <a:pt x="2329" y="170"/>
                  </a:lnTo>
                  <a:lnTo>
                    <a:pt x="2335" y="164"/>
                  </a:lnTo>
                  <a:lnTo>
                    <a:pt x="2341" y="158"/>
                  </a:lnTo>
                  <a:lnTo>
                    <a:pt x="2347" y="152"/>
                  </a:lnTo>
                  <a:lnTo>
                    <a:pt x="2349" y="146"/>
                  </a:lnTo>
                  <a:lnTo>
                    <a:pt x="2349" y="146"/>
                  </a:lnTo>
                  <a:lnTo>
                    <a:pt x="2343" y="150"/>
                  </a:lnTo>
                  <a:lnTo>
                    <a:pt x="2337" y="152"/>
                  </a:lnTo>
                  <a:lnTo>
                    <a:pt x="2321" y="154"/>
                  </a:lnTo>
                  <a:lnTo>
                    <a:pt x="2321" y="154"/>
                  </a:lnTo>
                  <a:lnTo>
                    <a:pt x="2313" y="154"/>
                  </a:lnTo>
                  <a:lnTo>
                    <a:pt x="2303" y="152"/>
                  </a:lnTo>
                  <a:lnTo>
                    <a:pt x="2297" y="148"/>
                  </a:lnTo>
                  <a:lnTo>
                    <a:pt x="2289" y="142"/>
                  </a:lnTo>
                  <a:lnTo>
                    <a:pt x="2289" y="142"/>
                  </a:lnTo>
                  <a:lnTo>
                    <a:pt x="2283" y="136"/>
                  </a:lnTo>
                  <a:lnTo>
                    <a:pt x="2279" y="130"/>
                  </a:lnTo>
                  <a:lnTo>
                    <a:pt x="2277" y="122"/>
                  </a:lnTo>
                  <a:lnTo>
                    <a:pt x="2277" y="114"/>
                  </a:lnTo>
                  <a:lnTo>
                    <a:pt x="2277" y="114"/>
                  </a:lnTo>
                  <a:lnTo>
                    <a:pt x="2277" y="104"/>
                  </a:lnTo>
                  <a:lnTo>
                    <a:pt x="2279" y="94"/>
                  </a:lnTo>
                  <a:lnTo>
                    <a:pt x="2285" y="86"/>
                  </a:lnTo>
                  <a:lnTo>
                    <a:pt x="2291" y="80"/>
                  </a:lnTo>
                  <a:lnTo>
                    <a:pt x="2291" y="80"/>
                  </a:lnTo>
                  <a:lnTo>
                    <a:pt x="2297" y="74"/>
                  </a:lnTo>
                  <a:lnTo>
                    <a:pt x="2305" y="70"/>
                  </a:lnTo>
                  <a:lnTo>
                    <a:pt x="2315" y="68"/>
                  </a:lnTo>
                  <a:lnTo>
                    <a:pt x="2325" y="66"/>
                  </a:lnTo>
                  <a:lnTo>
                    <a:pt x="2325" y="66"/>
                  </a:lnTo>
                  <a:lnTo>
                    <a:pt x="2335" y="68"/>
                  </a:lnTo>
                  <a:lnTo>
                    <a:pt x="2345" y="70"/>
                  </a:lnTo>
                  <a:lnTo>
                    <a:pt x="2345" y="56"/>
                  </a:lnTo>
                  <a:lnTo>
                    <a:pt x="2237" y="56"/>
                  </a:lnTo>
                  <a:lnTo>
                    <a:pt x="2237" y="30"/>
                  </a:lnTo>
                  <a:lnTo>
                    <a:pt x="2345" y="30"/>
                  </a:lnTo>
                  <a:lnTo>
                    <a:pt x="2345" y="8"/>
                  </a:lnTo>
                  <a:lnTo>
                    <a:pt x="2377" y="8"/>
                  </a:lnTo>
                  <a:lnTo>
                    <a:pt x="2377" y="30"/>
                  </a:lnTo>
                  <a:lnTo>
                    <a:pt x="2441" y="30"/>
                  </a:lnTo>
                  <a:lnTo>
                    <a:pt x="2441" y="56"/>
                  </a:lnTo>
                  <a:close/>
                  <a:moveTo>
                    <a:pt x="2345" y="104"/>
                  </a:moveTo>
                  <a:lnTo>
                    <a:pt x="2345" y="98"/>
                  </a:lnTo>
                  <a:lnTo>
                    <a:pt x="2345" y="98"/>
                  </a:lnTo>
                  <a:lnTo>
                    <a:pt x="2341" y="96"/>
                  </a:lnTo>
                  <a:lnTo>
                    <a:pt x="2337" y="94"/>
                  </a:lnTo>
                  <a:lnTo>
                    <a:pt x="2325" y="92"/>
                  </a:lnTo>
                  <a:lnTo>
                    <a:pt x="2325" y="92"/>
                  </a:lnTo>
                  <a:lnTo>
                    <a:pt x="2317" y="92"/>
                  </a:lnTo>
                  <a:lnTo>
                    <a:pt x="2311" y="98"/>
                  </a:lnTo>
                  <a:lnTo>
                    <a:pt x="2311" y="98"/>
                  </a:lnTo>
                  <a:lnTo>
                    <a:pt x="2307" y="104"/>
                  </a:lnTo>
                  <a:lnTo>
                    <a:pt x="2305" y="110"/>
                  </a:lnTo>
                  <a:lnTo>
                    <a:pt x="2305" y="110"/>
                  </a:lnTo>
                  <a:lnTo>
                    <a:pt x="2307" y="118"/>
                  </a:lnTo>
                  <a:lnTo>
                    <a:pt x="2309" y="124"/>
                  </a:lnTo>
                  <a:lnTo>
                    <a:pt x="2309" y="124"/>
                  </a:lnTo>
                  <a:lnTo>
                    <a:pt x="2315" y="126"/>
                  </a:lnTo>
                  <a:lnTo>
                    <a:pt x="2321" y="128"/>
                  </a:lnTo>
                  <a:lnTo>
                    <a:pt x="2321" y="128"/>
                  </a:lnTo>
                  <a:lnTo>
                    <a:pt x="2331" y="126"/>
                  </a:lnTo>
                  <a:lnTo>
                    <a:pt x="2339" y="122"/>
                  </a:lnTo>
                  <a:lnTo>
                    <a:pt x="2339" y="122"/>
                  </a:lnTo>
                  <a:lnTo>
                    <a:pt x="2343" y="114"/>
                  </a:lnTo>
                  <a:lnTo>
                    <a:pt x="2345" y="104"/>
                  </a:lnTo>
                  <a:lnTo>
                    <a:pt x="2345" y="104"/>
                  </a:lnTo>
                  <a:close/>
                  <a:moveTo>
                    <a:pt x="2545" y="134"/>
                  </a:moveTo>
                  <a:lnTo>
                    <a:pt x="2545" y="134"/>
                  </a:lnTo>
                  <a:lnTo>
                    <a:pt x="2553" y="136"/>
                  </a:lnTo>
                  <a:lnTo>
                    <a:pt x="2563" y="138"/>
                  </a:lnTo>
                  <a:lnTo>
                    <a:pt x="2571" y="140"/>
                  </a:lnTo>
                  <a:lnTo>
                    <a:pt x="2577" y="144"/>
                  </a:lnTo>
                  <a:lnTo>
                    <a:pt x="2583" y="150"/>
                  </a:lnTo>
                  <a:lnTo>
                    <a:pt x="2589" y="156"/>
                  </a:lnTo>
                  <a:lnTo>
                    <a:pt x="2593" y="164"/>
                  </a:lnTo>
                  <a:lnTo>
                    <a:pt x="2597" y="172"/>
                  </a:lnTo>
                  <a:lnTo>
                    <a:pt x="2597" y="172"/>
                  </a:lnTo>
                  <a:lnTo>
                    <a:pt x="2607" y="166"/>
                  </a:lnTo>
                  <a:lnTo>
                    <a:pt x="2617" y="160"/>
                  </a:lnTo>
                  <a:lnTo>
                    <a:pt x="2621" y="150"/>
                  </a:lnTo>
                  <a:lnTo>
                    <a:pt x="2623" y="140"/>
                  </a:lnTo>
                  <a:lnTo>
                    <a:pt x="2623" y="140"/>
                  </a:lnTo>
                  <a:lnTo>
                    <a:pt x="2621" y="132"/>
                  </a:lnTo>
                  <a:lnTo>
                    <a:pt x="2619" y="124"/>
                  </a:lnTo>
                  <a:lnTo>
                    <a:pt x="2615" y="118"/>
                  </a:lnTo>
                  <a:lnTo>
                    <a:pt x="2609" y="114"/>
                  </a:lnTo>
                  <a:lnTo>
                    <a:pt x="2609" y="114"/>
                  </a:lnTo>
                  <a:lnTo>
                    <a:pt x="2603" y="110"/>
                  </a:lnTo>
                  <a:lnTo>
                    <a:pt x="2595" y="106"/>
                  </a:lnTo>
                  <a:lnTo>
                    <a:pt x="2585" y="106"/>
                  </a:lnTo>
                  <a:lnTo>
                    <a:pt x="2577" y="104"/>
                  </a:lnTo>
                  <a:lnTo>
                    <a:pt x="2573" y="104"/>
                  </a:lnTo>
                  <a:lnTo>
                    <a:pt x="2573" y="104"/>
                  </a:lnTo>
                  <a:lnTo>
                    <a:pt x="2565" y="106"/>
                  </a:lnTo>
                  <a:lnTo>
                    <a:pt x="2553" y="108"/>
                  </a:lnTo>
                  <a:lnTo>
                    <a:pt x="2553" y="108"/>
                  </a:lnTo>
                  <a:lnTo>
                    <a:pt x="2531" y="116"/>
                  </a:lnTo>
                  <a:lnTo>
                    <a:pt x="2531" y="116"/>
                  </a:lnTo>
                  <a:lnTo>
                    <a:pt x="2513" y="124"/>
                  </a:lnTo>
                  <a:lnTo>
                    <a:pt x="2513" y="124"/>
                  </a:lnTo>
                  <a:lnTo>
                    <a:pt x="2481" y="148"/>
                  </a:lnTo>
                  <a:lnTo>
                    <a:pt x="2463" y="126"/>
                  </a:lnTo>
                  <a:lnTo>
                    <a:pt x="2463" y="126"/>
                  </a:lnTo>
                  <a:lnTo>
                    <a:pt x="2537" y="76"/>
                  </a:lnTo>
                  <a:lnTo>
                    <a:pt x="2577" y="46"/>
                  </a:lnTo>
                  <a:lnTo>
                    <a:pt x="2485" y="46"/>
                  </a:lnTo>
                  <a:lnTo>
                    <a:pt x="2485" y="20"/>
                  </a:lnTo>
                  <a:lnTo>
                    <a:pt x="2617" y="20"/>
                  </a:lnTo>
                  <a:lnTo>
                    <a:pt x="2633" y="38"/>
                  </a:lnTo>
                  <a:lnTo>
                    <a:pt x="2633" y="38"/>
                  </a:lnTo>
                  <a:lnTo>
                    <a:pt x="2563" y="84"/>
                  </a:lnTo>
                  <a:lnTo>
                    <a:pt x="2563" y="84"/>
                  </a:lnTo>
                  <a:lnTo>
                    <a:pt x="2575" y="82"/>
                  </a:lnTo>
                  <a:lnTo>
                    <a:pt x="2585" y="82"/>
                  </a:lnTo>
                  <a:lnTo>
                    <a:pt x="2585" y="82"/>
                  </a:lnTo>
                  <a:lnTo>
                    <a:pt x="2601" y="82"/>
                  </a:lnTo>
                  <a:lnTo>
                    <a:pt x="2615" y="84"/>
                  </a:lnTo>
                  <a:lnTo>
                    <a:pt x="2625" y="90"/>
                  </a:lnTo>
                  <a:lnTo>
                    <a:pt x="2635" y="96"/>
                  </a:lnTo>
                  <a:lnTo>
                    <a:pt x="2635" y="96"/>
                  </a:lnTo>
                  <a:lnTo>
                    <a:pt x="2643" y="104"/>
                  </a:lnTo>
                  <a:lnTo>
                    <a:pt x="2649" y="114"/>
                  </a:lnTo>
                  <a:lnTo>
                    <a:pt x="2653" y="126"/>
                  </a:lnTo>
                  <a:lnTo>
                    <a:pt x="2655" y="138"/>
                  </a:lnTo>
                  <a:lnTo>
                    <a:pt x="2655" y="138"/>
                  </a:lnTo>
                  <a:lnTo>
                    <a:pt x="2653" y="154"/>
                  </a:lnTo>
                  <a:lnTo>
                    <a:pt x="2647" y="166"/>
                  </a:lnTo>
                  <a:lnTo>
                    <a:pt x="2639" y="178"/>
                  </a:lnTo>
                  <a:lnTo>
                    <a:pt x="2629" y="188"/>
                  </a:lnTo>
                  <a:lnTo>
                    <a:pt x="2629" y="188"/>
                  </a:lnTo>
                  <a:lnTo>
                    <a:pt x="2615" y="196"/>
                  </a:lnTo>
                  <a:lnTo>
                    <a:pt x="2599" y="200"/>
                  </a:lnTo>
                  <a:lnTo>
                    <a:pt x="2581" y="204"/>
                  </a:lnTo>
                  <a:lnTo>
                    <a:pt x="2561" y="204"/>
                  </a:lnTo>
                  <a:lnTo>
                    <a:pt x="2561" y="204"/>
                  </a:lnTo>
                  <a:lnTo>
                    <a:pt x="2547" y="204"/>
                  </a:lnTo>
                  <a:lnTo>
                    <a:pt x="2535" y="202"/>
                  </a:lnTo>
                  <a:lnTo>
                    <a:pt x="2525" y="200"/>
                  </a:lnTo>
                  <a:lnTo>
                    <a:pt x="2517" y="196"/>
                  </a:lnTo>
                  <a:lnTo>
                    <a:pt x="2517" y="196"/>
                  </a:lnTo>
                  <a:lnTo>
                    <a:pt x="2509" y="190"/>
                  </a:lnTo>
                  <a:lnTo>
                    <a:pt x="2503" y="184"/>
                  </a:lnTo>
                  <a:lnTo>
                    <a:pt x="2501" y="178"/>
                  </a:lnTo>
                  <a:lnTo>
                    <a:pt x="2499" y="168"/>
                  </a:lnTo>
                  <a:lnTo>
                    <a:pt x="2499" y="168"/>
                  </a:lnTo>
                  <a:lnTo>
                    <a:pt x="2501" y="162"/>
                  </a:lnTo>
                  <a:lnTo>
                    <a:pt x="2503" y="156"/>
                  </a:lnTo>
                  <a:lnTo>
                    <a:pt x="2507" y="150"/>
                  </a:lnTo>
                  <a:lnTo>
                    <a:pt x="2513" y="144"/>
                  </a:lnTo>
                  <a:lnTo>
                    <a:pt x="2513" y="144"/>
                  </a:lnTo>
                  <a:lnTo>
                    <a:pt x="2521" y="140"/>
                  </a:lnTo>
                  <a:lnTo>
                    <a:pt x="2529" y="138"/>
                  </a:lnTo>
                  <a:lnTo>
                    <a:pt x="2535" y="136"/>
                  </a:lnTo>
                  <a:lnTo>
                    <a:pt x="2545" y="134"/>
                  </a:lnTo>
                  <a:lnTo>
                    <a:pt x="2545" y="134"/>
                  </a:lnTo>
                  <a:close/>
                  <a:moveTo>
                    <a:pt x="2557" y="180"/>
                  </a:moveTo>
                  <a:lnTo>
                    <a:pt x="2557" y="180"/>
                  </a:lnTo>
                  <a:lnTo>
                    <a:pt x="2567" y="180"/>
                  </a:lnTo>
                  <a:lnTo>
                    <a:pt x="2567" y="180"/>
                  </a:lnTo>
                  <a:lnTo>
                    <a:pt x="2563" y="170"/>
                  </a:lnTo>
                  <a:lnTo>
                    <a:pt x="2557" y="164"/>
                  </a:lnTo>
                  <a:lnTo>
                    <a:pt x="2551" y="160"/>
                  </a:lnTo>
                  <a:lnTo>
                    <a:pt x="2541" y="158"/>
                  </a:lnTo>
                  <a:lnTo>
                    <a:pt x="2541" y="158"/>
                  </a:lnTo>
                  <a:lnTo>
                    <a:pt x="2537" y="158"/>
                  </a:lnTo>
                  <a:lnTo>
                    <a:pt x="2533" y="160"/>
                  </a:lnTo>
                  <a:lnTo>
                    <a:pt x="2533" y="160"/>
                  </a:lnTo>
                  <a:lnTo>
                    <a:pt x="2529" y="164"/>
                  </a:lnTo>
                  <a:lnTo>
                    <a:pt x="2527" y="168"/>
                  </a:lnTo>
                  <a:lnTo>
                    <a:pt x="2527" y="168"/>
                  </a:lnTo>
                  <a:lnTo>
                    <a:pt x="2529" y="174"/>
                  </a:lnTo>
                  <a:lnTo>
                    <a:pt x="2535" y="178"/>
                  </a:lnTo>
                  <a:lnTo>
                    <a:pt x="2543" y="180"/>
                  </a:lnTo>
                  <a:lnTo>
                    <a:pt x="2557" y="180"/>
                  </a:lnTo>
                  <a:lnTo>
                    <a:pt x="2557" y="180"/>
                  </a:lnTo>
                  <a:close/>
                  <a:moveTo>
                    <a:pt x="2695" y="56"/>
                  </a:moveTo>
                  <a:lnTo>
                    <a:pt x="2695" y="56"/>
                  </a:lnTo>
                  <a:lnTo>
                    <a:pt x="2717" y="72"/>
                  </a:lnTo>
                  <a:lnTo>
                    <a:pt x="2735" y="86"/>
                  </a:lnTo>
                  <a:lnTo>
                    <a:pt x="2719" y="110"/>
                  </a:lnTo>
                  <a:lnTo>
                    <a:pt x="2719" y="110"/>
                  </a:lnTo>
                  <a:lnTo>
                    <a:pt x="2701" y="94"/>
                  </a:lnTo>
                  <a:lnTo>
                    <a:pt x="2679" y="76"/>
                  </a:lnTo>
                  <a:lnTo>
                    <a:pt x="2695" y="56"/>
                  </a:lnTo>
                  <a:lnTo>
                    <a:pt x="2695" y="56"/>
                  </a:lnTo>
                  <a:close/>
                  <a:moveTo>
                    <a:pt x="2743" y="124"/>
                  </a:moveTo>
                  <a:lnTo>
                    <a:pt x="2743" y="124"/>
                  </a:lnTo>
                  <a:lnTo>
                    <a:pt x="2737" y="142"/>
                  </a:lnTo>
                  <a:lnTo>
                    <a:pt x="2729" y="164"/>
                  </a:lnTo>
                  <a:lnTo>
                    <a:pt x="2729" y="164"/>
                  </a:lnTo>
                  <a:lnTo>
                    <a:pt x="2719" y="186"/>
                  </a:lnTo>
                  <a:lnTo>
                    <a:pt x="2707" y="204"/>
                  </a:lnTo>
                  <a:lnTo>
                    <a:pt x="2681" y="190"/>
                  </a:lnTo>
                  <a:lnTo>
                    <a:pt x="2681" y="190"/>
                  </a:lnTo>
                  <a:lnTo>
                    <a:pt x="2691" y="172"/>
                  </a:lnTo>
                  <a:lnTo>
                    <a:pt x="2703" y="150"/>
                  </a:lnTo>
                  <a:lnTo>
                    <a:pt x="2703" y="150"/>
                  </a:lnTo>
                  <a:lnTo>
                    <a:pt x="2715" y="116"/>
                  </a:lnTo>
                  <a:lnTo>
                    <a:pt x="2743" y="124"/>
                  </a:lnTo>
                  <a:close/>
                  <a:moveTo>
                    <a:pt x="2705" y="6"/>
                  </a:moveTo>
                  <a:lnTo>
                    <a:pt x="2705" y="6"/>
                  </a:lnTo>
                  <a:lnTo>
                    <a:pt x="2729" y="24"/>
                  </a:lnTo>
                  <a:lnTo>
                    <a:pt x="2745" y="38"/>
                  </a:lnTo>
                  <a:lnTo>
                    <a:pt x="2727" y="60"/>
                  </a:lnTo>
                  <a:lnTo>
                    <a:pt x="2727" y="60"/>
                  </a:lnTo>
                  <a:lnTo>
                    <a:pt x="2689" y="26"/>
                  </a:lnTo>
                  <a:lnTo>
                    <a:pt x="2705" y="6"/>
                  </a:lnTo>
                  <a:lnTo>
                    <a:pt x="2705" y="6"/>
                  </a:lnTo>
                  <a:close/>
                  <a:moveTo>
                    <a:pt x="2865" y="202"/>
                  </a:moveTo>
                  <a:lnTo>
                    <a:pt x="2865" y="202"/>
                  </a:lnTo>
                  <a:lnTo>
                    <a:pt x="2857" y="188"/>
                  </a:lnTo>
                  <a:lnTo>
                    <a:pt x="2857" y="188"/>
                  </a:lnTo>
                  <a:lnTo>
                    <a:pt x="2803" y="196"/>
                  </a:lnTo>
                  <a:lnTo>
                    <a:pt x="2737" y="200"/>
                  </a:lnTo>
                  <a:lnTo>
                    <a:pt x="2731" y="172"/>
                  </a:lnTo>
                  <a:lnTo>
                    <a:pt x="2755" y="172"/>
                  </a:lnTo>
                  <a:lnTo>
                    <a:pt x="2755" y="172"/>
                  </a:lnTo>
                  <a:lnTo>
                    <a:pt x="2767" y="144"/>
                  </a:lnTo>
                  <a:lnTo>
                    <a:pt x="2777" y="116"/>
                  </a:lnTo>
                  <a:lnTo>
                    <a:pt x="2735" y="116"/>
                  </a:lnTo>
                  <a:lnTo>
                    <a:pt x="2735" y="90"/>
                  </a:lnTo>
                  <a:lnTo>
                    <a:pt x="2799" y="90"/>
                  </a:lnTo>
                  <a:lnTo>
                    <a:pt x="2799" y="62"/>
                  </a:lnTo>
                  <a:lnTo>
                    <a:pt x="2745" y="62"/>
                  </a:lnTo>
                  <a:lnTo>
                    <a:pt x="2745" y="36"/>
                  </a:lnTo>
                  <a:lnTo>
                    <a:pt x="2799" y="36"/>
                  </a:lnTo>
                  <a:lnTo>
                    <a:pt x="2799" y="8"/>
                  </a:lnTo>
                  <a:lnTo>
                    <a:pt x="2831" y="8"/>
                  </a:lnTo>
                  <a:lnTo>
                    <a:pt x="2831" y="36"/>
                  </a:lnTo>
                  <a:lnTo>
                    <a:pt x="2885" y="36"/>
                  </a:lnTo>
                  <a:lnTo>
                    <a:pt x="2885" y="62"/>
                  </a:lnTo>
                  <a:lnTo>
                    <a:pt x="2831" y="62"/>
                  </a:lnTo>
                  <a:lnTo>
                    <a:pt x="2831" y="90"/>
                  </a:lnTo>
                  <a:lnTo>
                    <a:pt x="2891" y="90"/>
                  </a:lnTo>
                  <a:lnTo>
                    <a:pt x="2891" y="116"/>
                  </a:lnTo>
                  <a:lnTo>
                    <a:pt x="2809" y="116"/>
                  </a:lnTo>
                  <a:lnTo>
                    <a:pt x="2809" y="116"/>
                  </a:lnTo>
                  <a:lnTo>
                    <a:pt x="2799" y="142"/>
                  </a:lnTo>
                  <a:lnTo>
                    <a:pt x="2787" y="170"/>
                  </a:lnTo>
                  <a:lnTo>
                    <a:pt x="2787" y="170"/>
                  </a:lnTo>
                  <a:lnTo>
                    <a:pt x="2843" y="164"/>
                  </a:lnTo>
                  <a:lnTo>
                    <a:pt x="2843" y="164"/>
                  </a:lnTo>
                  <a:lnTo>
                    <a:pt x="2825" y="134"/>
                  </a:lnTo>
                  <a:lnTo>
                    <a:pt x="2851" y="122"/>
                  </a:lnTo>
                  <a:lnTo>
                    <a:pt x="2851" y="122"/>
                  </a:lnTo>
                  <a:lnTo>
                    <a:pt x="2871" y="152"/>
                  </a:lnTo>
                  <a:lnTo>
                    <a:pt x="2893" y="188"/>
                  </a:lnTo>
                  <a:lnTo>
                    <a:pt x="2865" y="202"/>
                  </a:lnTo>
                  <a:lnTo>
                    <a:pt x="2865" y="202"/>
                  </a:lnTo>
                  <a:close/>
                  <a:moveTo>
                    <a:pt x="3015" y="124"/>
                  </a:moveTo>
                  <a:lnTo>
                    <a:pt x="3015" y="124"/>
                  </a:lnTo>
                  <a:lnTo>
                    <a:pt x="3007" y="138"/>
                  </a:lnTo>
                  <a:lnTo>
                    <a:pt x="2999" y="150"/>
                  </a:lnTo>
                  <a:lnTo>
                    <a:pt x="2991" y="162"/>
                  </a:lnTo>
                  <a:lnTo>
                    <a:pt x="2979" y="172"/>
                  </a:lnTo>
                  <a:lnTo>
                    <a:pt x="2967" y="182"/>
                  </a:lnTo>
                  <a:lnTo>
                    <a:pt x="2953" y="190"/>
                  </a:lnTo>
                  <a:lnTo>
                    <a:pt x="2939" y="198"/>
                  </a:lnTo>
                  <a:lnTo>
                    <a:pt x="2921" y="204"/>
                  </a:lnTo>
                  <a:lnTo>
                    <a:pt x="2909" y="180"/>
                  </a:lnTo>
                  <a:lnTo>
                    <a:pt x="2909" y="180"/>
                  </a:lnTo>
                  <a:lnTo>
                    <a:pt x="2929" y="170"/>
                  </a:lnTo>
                  <a:lnTo>
                    <a:pt x="2945" y="162"/>
                  </a:lnTo>
                  <a:lnTo>
                    <a:pt x="2945" y="162"/>
                  </a:lnTo>
                  <a:lnTo>
                    <a:pt x="2959" y="150"/>
                  </a:lnTo>
                  <a:lnTo>
                    <a:pt x="2971" y="138"/>
                  </a:lnTo>
                  <a:lnTo>
                    <a:pt x="2971" y="138"/>
                  </a:lnTo>
                  <a:lnTo>
                    <a:pt x="2979" y="124"/>
                  </a:lnTo>
                  <a:lnTo>
                    <a:pt x="2987" y="112"/>
                  </a:lnTo>
                  <a:lnTo>
                    <a:pt x="2987" y="112"/>
                  </a:lnTo>
                  <a:lnTo>
                    <a:pt x="2991" y="98"/>
                  </a:lnTo>
                  <a:lnTo>
                    <a:pt x="2993" y="86"/>
                  </a:lnTo>
                  <a:lnTo>
                    <a:pt x="2993" y="86"/>
                  </a:lnTo>
                  <a:lnTo>
                    <a:pt x="2993" y="42"/>
                  </a:lnTo>
                  <a:lnTo>
                    <a:pt x="2993" y="12"/>
                  </a:lnTo>
                  <a:lnTo>
                    <a:pt x="3027" y="12"/>
                  </a:lnTo>
                  <a:lnTo>
                    <a:pt x="3027" y="68"/>
                  </a:lnTo>
                  <a:lnTo>
                    <a:pt x="3027" y="68"/>
                  </a:lnTo>
                  <a:lnTo>
                    <a:pt x="3031" y="88"/>
                  </a:lnTo>
                  <a:lnTo>
                    <a:pt x="3031" y="88"/>
                  </a:lnTo>
                  <a:lnTo>
                    <a:pt x="3035" y="102"/>
                  </a:lnTo>
                  <a:lnTo>
                    <a:pt x="3045" y="118"/>
                  </a:lnTo>
                  <a:lnTo>
                    <a:pt x="3045" y="118"/>
                  </a:lnTo>
                  <a:lnTo>
                    <a:pt x="3057" y="134"/>
                  </a:lnTo>
                  <a:lnTo>
                    <a:pt x="3075" y="150"/>
                  </a:lnTo>
                  <a:lnTo>
                    <a:pt x="3075" y="150"/>
                  </a:lnTo>
                  <a:lnTo>
                    <a:pt x="3095" y="164"/>
                  </a:lnTo>
                  <a:lnTo>
                    <a:pt x="3117" y="174"/>
                  </a:lnTo>
                  <a:lnTo>
                    <a:pt x="3097" y="202"/>
                  </a:lnTo>
                  <a:lnTo>
                    <a:pt x="3097" y="202"/>
                  </a:lnTo>
                  <a:lnTo>
                    <a:pt x="3083" y="196"/>
                  </a:lnTo>
                  <a:lnTo>
                    <a:pt x="3069" y="188"/>
                  </a:lnTo>
                  <a:lnTo>
                    <a:pt x="3057" y="178"/>
                  </a:lnTo>
                  <a:lnTo>
                    <a:pt x="3047" y="168"/>
                  </a:lnTo>
                  <a:lnTo>
                    <a:pt x="3047" y="168"/>
                  </a:lnTo>
                  <a:lnTo>
                    <a:pt x="3027" y="146"/>
                  </a:lnTo>
                  <a:lnTo>
                    <a:pt x="3021" y="136"/>
                  </a:lnTo>
                  <a:lnTo>
                    <a:pt x="3015" y="124"/>
                  </a:lnTo>
                  <a:lnTo>
                    <a:pt x="3015" y="124"/>
                  </a:lnTo>
                  <a:close/>
                  <a:moveTo>
                    <a:pt x="3333" y="180"/>
                  </a:moveTo>
                  <a:lnTo>
                    <a:pt x="3333" y="180"/>
                  </a:lnTo>
                  <a:lnTo>
                    <a:pt x="3331" y="190"/>
                  </a:lnTo>
                  <a:lnTo>
                    <a:pt x="3325" y="196"/>
                  </a:lnTo>
                  <a:lnTo>
                    <a:pt x="3325" y="196"/>
                  </a:lnTo>
                  <a:lnTo>
                    <a:pt x="3317" y="200"/>
                  </a:lnTo>
                  <a:lnTo>
                    <a:pt x="3305" y="202"/>
                  </a:lnTo>
                  <a:lnTo>
                    <a:pt x="3277" y="202"/>
                  </a:lnTo>
                  <a:lnTo>
                    <a:pt x="3273" y="176"/>
                  </a:lnTo>
                  <a:lnTo>
                    <a:pt x="3297" y="176"/>
                  </a:lnTo>
                  <a:lnTo>
                    <a:pt x="3297" y="176"/>
                  </a:lnTo>
                  <a:lnTo>
                    <a:pt x="3301" y="174"/>
                  </a:lnTo>
                  <a:lnTo>
                    <a:pt x="3303" y="170"/>
                  </a:lnTo>
                  <a:lnTo>
                    <a:pt x="3303" y="62"/>
                  </a:lnTo>
                  <a:lnTo>
                    <a:pt x="3169" y="62"/>
                  </a:lnTo>
                  <a:lnTo>
                    <a:pt x="3169" y="204"/>
                  </a:lnTo>
                  <a:lnTo>
                    <a:pt x="3139" y="204"/>
                  </a:lnTo>
                  <a:lnTo>
                    <a:pt x="3139" y="38"/>
                  </a:lnTo>
                  <a:lnTo>
                    <a:pt x="3207" y="38"/>
                  </a:lnTo>
                  <a:lnTo>
                    <a:pt x="3207" y="38"/>
                  </a:lnTo>
                  <a:lnTo>
                    <a:pt x="3217" y="6"/>
                  </a:lnTo>
                  <a:lnTo>
                    <a:pt x="3249" y="12"/>
                  </a:lnTo>
                  <a:lnTo>
                    <a:pt x="3249" y="12"/>
                  </a:lnTo>
                  <a:lnTo>
                    <a:pt x="3237" y="38"/>
                  </a:lnTo>
                  <a:lnTo>
                    <a:pt x="3333" y="38"/>
                  </a:lnTo>
                  <a:lnTo>
                    <a:pt x="3333" y="180"/>
                  </a:lnTo>
                  <a:close/>
                  <a:moveTo>
                    <a:pt x="3215" y="162"/>
                  </a:moveTo>
                  <a:lnTo>
                    <a:pt x="3215" y="172"/>
                  </a:lnTo>
                  <a:lnTo>
                    <a:pt x="3185" y="172"/>
                  </a:lnTo>
                  <a:lnTo>
                    <a:pt x="3185" y="82"/>
                  </a:lnTo>
                  <a:lnTo>
                    <a:pt x="3285" y="82"/>
                  </a:lnTo>
                  <a:lnTo>
                    <a:pt x="3285" y="162"/>
                  </a:lnTo>
                  <a:lnTo>
                    <a:pt x="3215" y="162"/>
                  </a:lnTo>
                  <a:close/>
                  <a:moveTo>
                    <a:pt x="3215" y="138"/>
                  </a:moveTo>
                  <a:lnTo>
                    <a:pt x="3257" y="138"/>
                  </a:lnTo>
                  <a:lnTo>
                    <a:pt x="3257" y="106"/>
                  </a:lnTo>
                  <a:lnTo>
                    <a:pt x="3215" y="106"/>
                  </a:lnTo>
                  <a:lnTo>
                    <a:pt x="3215" y="138"/>
                  </a:lnTo>
                  <a:close/>
                  <a:moveTo>
                    <a:pt x="3435" y="132"/>
                  </a:moveTo>
                  <a:lnTo>
                    <a:pt x="3435" y="132"/>
                  </a:lnTo>
                  <a:lnTo>
                    <a:pt x="3421" y="156"/>
                  </a:lnTo>
                  <a:lnTo>
                    <a:pt x="3411" y="174"/>
                  </a:lnTo>
                  <a:lnTo>
                    <a:pt x="3411" y="174"/>
                  </a:lnTo>
                  <a:lnTo>
                    <a:pt x="3407" y="186"/>
                  </a:lnTo>
                  <a:lnTo>
                    <a:pt x="3405" y="198"/>
                  </a:lnTo>
                  <a:lnTo>
                    <a:pt x="3381" y="198"/>
                  </a:lnTo>
                  <a:lnTo>
                    <a:pt x="3381" y="198"/>
                  </a:lnTo>
                  <a:lnTo>
                    <a:pt x="3373" y="178"/>
                  </a:lnTo>
                  <a:lnTo>
                    <a:pt x="3369" y="156"/>
                  </a:lnTo>
                  <a:lnTo>
                    <a:pt x="3367" y="136"/>
                  </a:lnTo>
                  <a:lnTo>
                    <a:pt x="3365" y="114"/>
                  </a:lnTo>
                  <a:lnTo>
                    <a:pt x="3365" y="114"/>
                  </a:lnTo>
                  <a:lnTo>
                    <a:pt x="3367" y="92"/>
                  </a:lnTo>
                  <a:lnTo>
                    <a:pt x="3369" y="68"/>
                  </a:lnTo>
                  <a:lnTo>
                    <a:pt x="3373" y="42"/>
                  </a:lnTo>
                  <a:lnTo>
                    <a:pt x="3379" y="16"/>
                  </a:lnTo>
                  <a:lnTo>
                    <a:pt x="3411" y="20"/>
                  </a:lnTo>
                  <a:lnTo>
                    <a:pt x="3411" y="20"/>
                  </a:lnTo>
                  <a:lnTo>
                    <a:pt x="3403" y="52"/>
                  </a:lnTo>
                  <a:lnTo>
                    <a:pt x="3397" y="76"/>
                  </a:lnTo>
                  <a:lnTo>
                    <a:pt x="3397" y="76"/>
                  </a:lnTo>
                  <a:lnTo>
                    <a:pt x="3395" y="94"/>
                  </a:lnTo>
                  <a:lnTo>
                    <a:pt x="3395" y="112"/>
                  </a:lnTo>
                  <a:lnTo>
                    <a:pt x="3395" y="112"/>
                  </a:lnTo>
                  <a:lnTo>
                    <a:pt x="3397" y="148"/>
                  </a:lnTo>
                  <a:lnTo>
                    <a:pt x="3397" y="148"/>
                  </a:lnTo>
                  <a:lnTo>
                    <a:pt x="3415" y="118"/>
                  </a:lnTo>
                  <a:lnTo>
                    <a:pt x="3435" y="132"/>
                  </a:lnTo>
                  <a:close/>
                  <a:moveTo>
                    <a:pt x="3523" y="118"/>
                  </a:moveTo>
                  <a:lnTo>
                    <a:pt x="3523" y="118"/>
                  </a:lnTo>
                  <a:lnTo>
                    <a:pt x="3523" y="134"/>
                  </a:lnTo>
                  <a:lnTo>
                    <a:pt x="3519" y="150"/>
                  </a:lnTo>
                  <a:lnTo>
                    <a:pt x="3513" y="164"/>
                  </a:lnTo>
                  <a:lnTo>
                    <a:pt x="3507" y="176"/>
                  </a:lnTo>
                  <a:lnTo>
                    <a:pt x="3497" y="186"/>
                  </a:lnTo>
                  <a:lnTo>
                    <a:pt x="3485" y="196"/>
                  </a:lnTo>
                  <a:lnTo>
                    <a:pt x="3473" y="202"/>
                  </a:lnTo>
                  <a:lnTo>
                    <a:pt x="3457" y="208"/>
                  </a:lnTo>
                  <a:lnTo>
                    <a:pt x="3445" y="182"/>
                  </a:lnTo>
                  <a:lnTo>
                    <a:pt x="3445" y="182"/>
                  </a:lnTo>
                  <a:lnTo>
                    <a:pt x="3455" y="178"/>
                  </a:lnTo>
                  <a:lnTo>
                    <a:pt x="3465" y="172"/>
                  </a:lnTo>
                  <a:lnTo>
                    <a:pt x="3473" y="166"/>
                  </a:lnTo>
                  <a:lnTo>
                    <a:pt x="3479" y="158"/>
                  </a:lnTo>
                  <a:lnTo>
                    <a:pt x="3485" y="148"/>
                  </a:lnTo>
                  <a:lnTo>
                    <a:pt x="3489" y="140"/>
                  </a:lnTo>
                  <a:lnTo>
                    <a:pt x="3491" y="128"/>
                  </a:lnTo>
                  <a:lnTo>
                    <a:pt x="3491" y="116"/>
                  </a:lnTo>
                  <a:lnTo>
                    <a:pt x="3491" y="84"/>
                  </a:lnTo>
                  <a:lnTo>
                    <a:pt x="3421" y="84"/>
                  </a:lnTo>
                  <a:lnTo>
                    <a:pt x="3421" y="56"/>
                  </a:lnTo>
                  <a:lnTo>
                    <a:pt x="3491" y="56"/>
                  </a:lnTo>
                  <a:lnTo>
                    <a:pt x="3491" y="12"/>
                  </a:lnTo>
                  <a:lnTo>
                    <a:pt x="3523" y="12"/>
                  </a:lnTo>
                  <a:lnTo>
                    <a:pt x="3523" y="56"/>
                  </a:lnTo>
                  <a:lnTo>
                    <a:pt x="3565" y="56"/>
                  </a:lnTo>
                  <a:lnTo>
                    <a:pt x="3565" y="84"/>
                  </a:lnTo>
                  <a:lnTo>
                    <a:pt x="3523" y="84"/>
                  </a:lnTo>
                  <a:lnTo>
                    <a:pt x="3523" y="118"/>
                  </a:lnTo>
                  <a:lnTo>
                    <a:pt x="3523" y="118"/>
                  </a:lnTo>
                  <a:close/>
                  <a:moveTo>
                    <a:pt x="3767" y="196"/>
                  </a:moveTo>
                  <a:lnTo>
                    <a:pt x="3591" y="196"/>
                  </a:lnTo>
                  <a:lnTo>
                    <a:pt x="3591" y="166"/>
                  </a:lnTo>
                  <a:lnTo>
                    <a:pt x="3731" y="166"/>
                  </a:lnTo>
                  <a:lnTo>
                    <a:pt x="3731" y="58"/>
                  </a:lnTo>
                  <a:lnTo>
                    <a:pt x="3593" y="58"/>
                  </a:lnTo>
                  <a:lnTo>
                    <a:pt x="3593" y="30"/>
                  </a:lnTo>
                  <a:lnTo>
                    <a:pt x="3767" y="30"/>
                  </a:lnTo>
                  <a:lnTo>
                    <a:pt x="3767" y="196"/>
                  </a:lnTo>
                  <a:close/>
                  <a:moveTo>
                    <a:pt x="3999" y="72"/>
                  </a:moveTo>
                  <a:lnTo>
                    <a:pt x="3999" y="72"/>
                  </a:lnTo>
                  <a:lnTo>
                    <a:pt x="3997" y="88"/>
                  </a:lnTo>
                  <a:lnTo>
                    <a:pt x="3995" y="102"/>
                  </a:lnTo>
                  <a:lnTo>
                    <a:pt x="3993" y="116"/>
                  </a:lnTo>
                  <a:lnTo>
                    <a:pt x="3989" y="128"/>
                  </a:lnTo>
                  <a:lnTo>
                    <a:pt x="3989" y="128"/>
                  </a:lnTo>
                  <a:lnTo>
                    <a:pt x="3983" y="142"/>
                  </a:lnTo>
                  <a:lnTo>
                    <a:pt x="3975" y="154"/>
                  </a:lnTo>
                  <a:lnTo>
                    <a:pt x="3967" y="164"/>
                  </a:lnTo>
                  <a:lnTo>
                    <a:pt x="3955" y="172"/>
                  </a:lnTo>
                  <a:lnTo>
                    <a:pt x="3955" y="172"/>
                  </a:lnTo>
                  <a:lnTo>
                    <a:pt x="3943" y="182"/>
                  </a:lnTo>
                  <a:lnTo>
                    <a:pt x="3931" y="188"/>
                  </a:lnTo>
                  <a:lnTo>
                    <a:pt x="3919" y="194"/>
                  </a:lnTo>
                  <a:lnTo>
                    <a:pt x="3905" y="198"/>
                  </a:lnTo>
                  <a:lnTo>
                    <a:pt x="3905" y="198"/>
                  </a:lnTo>
                  <a:lnTo>
                    <a:pt x="3875" y="202"/>
                  </a:lnTo>
                  <a:lnTo>
                    <a:pt x="3845" y="204"/>
                  </a:lnTo>
                  <a:lnTo>
                    <a:pt x="3839" y="176"/>
                  </a:lnTo>
                  <a:lnTo>
                    <a:pt x="3839" y="176"/>
                  </a:lnTo>
                  <a:lnTo>
                    <a:pt x="3867" y="174"/>
                  </a:lnTo>
                  <a:lnTo>
                    <a:pt x="3891" y="170"/>
                  </a:lnTo>
                  <a:lnTo>
                    <a:pt x="3911" y="164"/>
                  </a:lnTo>
                  <a:lnTo>
                    <a:pt x="3927" y="156"/>
                  </a:lnTo>
                  <a:lnTo>
                    <a:pt x="3927" y="156"/>
                  </a:lnTo>
                  <a:lnTo>
                    <a:pt x="3939" y="146"/>
                  </a:lnTo>
                  <a:lnTo>
                    <a:pt x="3949" y="134"/>
                  </a:lnTo>
                  <a:lnTo>
                    <a:pt x="3957" y="118"/>
                  </a:lnTo>
                  <a:lnTo>
                    <a:pt x="3963" y="102"/>
                  </a:lnTo>
                  <a:lnTo>
                    <a:pt x="3817" y="102"/>
                  </a:lnTo>
                  <a:lnTo>
                    <a:pt x="3817" y="72"/>
                  </a:lnTo>
                  <a:lnTo>
                    <a:pt x="3999" y="72"/>
                  </a:lnTo>
                  <a:close/>
                  <a:moveTo>
                    <a:pt x="3991" y="48"/>
                  </a:moveTo>
                  <a:lnTo>
                    <a:pt x="3823" y="48"/>
                  </a:lnTo>
                  <a:lnTo>
                    <a:pt x="3823" y="22"/>
                  </a:lnTo>
                  <a:lnTo>
                    <a:pt x="3991" y="22"/>
                  </a:lnTo>
                  <a:lnTo>
                    <a:pt x="3991" y="48"/>
                  </a:lnTo>
                  <a:close/>
                  <a:moveTo>
                    <a:pt x="4103" y="92"/>
                  </a:moveTo>
                  <a:lnTo>
                    <a:pt x="4103" y="92"/>
                  </a:lnTo>
                  <a:lnTo>
                    <a:pt x="4093" y="122"/>
                  </a:lnTo>
                  <a:lnTo>
                    <a:pt x="4081" y="150"/>
                  </a:lnTo>
                  <a:lnTo>
                    <a:pt x="4065" y="174"/>
                  </a:lnTo>
                  <a:lnTo>
                    <a:pt x="4047" y="194"/>
                  </a:lnTo>
                  <a:lnTo>
                    <a:pt x="4021" y="176"/>
                  </a:lnTo>
                  <a:lnTo>
                    <a:pt x="4021" y="176"/>
                  </a:lnTo>
                  <a:lnTo>
                    <a:pt x="4033" y="164"/>
                  </a:lnTo>
                  <a:lnTo>
                    <a:pt x="4041" y="152"/>
                  </a:lnTo>
                  <a:lnTo>
                    <a:pt x="4049" y="138"/>
                  </a:lnTo>
                  <a:lnTo>
                    <a:pt x="4055" y="126"/>
                  </a:lnTo>
                  <a:lnTo>
                    <a:pt x="4055" y="126"/>
                  </a:lnTo>
                  <a:lnTo>
                    <a:pt x="4065" y="104"/>
                  </a:lnTo>
                  <a:lnTo>
                    <a:pt x="4069" y="88"/>
                  </a:lnTo>
                  <a:lnTo>
                    <a:pt x="4103" y="92"/>
                  </a:lnTo>
                  <a:close/>
                  <a:moveTo>
                    <a:pt x="4149" y="204"/>
                  </a:moveTo>
                  <a:lnTo>
                    <a:pt x="4115" y="204"/>
                  </a:lnTo>
                  <a:lnTo>
                    <a:pt x="4115" y="74"/>
                  </a:lnTo>
                  <a:lnTo>
                    <a:pt x="4033" y="74"/>
                  </a:lnTo>
                  <a:lnTo>
                    <a:pt x="4033" y="46"/>
                  </a:lnTo>
                  <a:lnTo>
                    <a:pt x="4115" y="46"/>
                  </a:lnTo>
                  <a:lnTo>
                    <a:pt x="4115" y="12"/>
                  </a:lnTo>
                  <a:lnTo>
                    <a:pt x="4149" y="12"/>
                  </a:lnTo>
                  <a:lnTo>
                    <a:pt x="4149" y="46"/>
                  </a:lnTo>
                  <a:lnTo>
                    <a:pt x="4231" y="46"/>
                  </a:lnTo>
                  <a:lnTo>
                    <a:pt x="4231" y="74"/>
                  </a:lnTo>
                  <a:lnTo>
                    <a:pt x="4149" y="74"/>
                  </a:lnTo>
                  <a:lnTo>
                    <a:pt x="4149" y="204"/>
                  </a:lnTo>
                  <a:close/>
                  <a:moveTo>
                    <a:pt x="4243" y="178"/>
                  </a:moveTo>
                  <a:lnTo>
                    <a:pt x="4217" y="194"/>
                  </a:lnTo>
                  <a:lnTo>
                    <a:pt x="4217" y="194"/>
                  </a:lnTo>
                  <a:lnTo>
                    <a:pt x="4207" y="184"/>
                  </a:lnTo>
                  <a:lnTo>
                    <a:pt x="4199" y="172"/>
                  </a:lnTo>
                  <a:lnTo>
                    <a:pt x="4183" y="144"/>
                  </a:lnTo>
                  <a:lnTo>
                    <a:pt x="4183" y="144"/>
                  </a:lnTo>
                  <a:lnTo>
                    <a:pt x="4171" y="116"/>
                  </a:lnTo>
                  <a:lnTo>
                    <a:pt x="4165" y="92"/>
                  </a:lnTo>
                  <a:lnTo>
                    <a:pt x="4195" y="86"/>
                  </a:lnTo>
                  <a:lnTo>
                    <a:pt x="4195" y="86"/>
                  </a:lnTo>
                  <a:lnTo>
                    <a:pt x="4201" y="106"/>
                  </a:lnTo>
                  <a:lnTo>
                    <a:pt x="4211" y="128"/>
                  </a:lnTo>
                  <a:lnTo>
                    <a:pt x="4211" y="128"/>
                  </a:lnTo>
                  <a:lnTo>
                    <a:pt x="4225" y="154"/>
                  </a:lnTo>
                  <a:lnTo>
                    <a:pt x="4243" y="178"/>
                  </a:lnTo>
                  <a:lnTo>
                    <a:pt x="4243" y="178"/>
                  </a:lnTo>
                  <a:close/>
                  <a:moveTo>
                    <a:pt x="4191" y="6"/>
                  </a:moveTo>
                  <a:lnTo>
                    <a:pt x="4191" y="6"/>
                  </a:lnTo>
                  <a:lnTo>
                    <a:pt x="4205" y="40"/>
                  </a:lnTo>
                  <a:lnTo>
                    <a:pt x="4189" y="46"/>
                  </a:lnTo>
                  <a:lnTo>
                    <a:pt x="4189" y="46"/>
                  </a:lnTo>
                  <a:lnTo>
                    <a:pt x="4175" y="12"/>
                  </a:lnTo>
                  <a:lnTo>
                    <a:pt x="4191" y="6"/>
                  </a:lnTo>
                  <a:lnTo>
                    <a:pt x="4191" y="6"/>
                  </a:lnTo>
                  <a:close/>
                  <a:moveTo>
                    <a:pt x="4223" y="0"/>
                  </a:moveTo>
                  <a:lnTo>
                    <a:pt x="4223" y="0"/>
                  </a:lnTo>
                  <a:lnTo>
                    <a:pt x="4239" y="32"/>
                  </a:lnTo>
                  <a:lnTo>
                    <a:pt x="4223" y="38"/>
                  </a:lnTo>
                  <a:lnTo>
                    <a:pt x="4223" y="38"/>
                  </a:lnTo>
                  <a:lnTo>
                    <a:pt x="4207" y="6"/>
                  </a:lnTo>
                  <a:lnTo>
                    <a:pt x="4223" y="0"/>
                  </a:lnTo>
                  <a:lnTo>
                    <a:pt x="4223" y="0"/>
                  </a:lnTo>
                  <a:close/>
                  <a:moveTo>
                    <a:pt x="4457" y="98"/>
                  </a:moveTo>
                  <a:lnTo>
                    <a:pt x="4457" y="98"/>
                  </a:lnTo>
                  <a:lnTo>
                    <a:pt x="4445" y="116"/>
                  </a:lnTo>
                  <a:lnTo>
                    <a:pt x="4429" y="132"/>
                  </a:lnTo>
                  <a:lnTo>
                    <a:pt x="4411" y="148"/>
                  </a:lnTo>
                  <a:lnTo>
                    <a:pt x="4389" y="164"/>
                  </a:lnTo>
                  <a:lnTo>
                    <a:pt x="4389" y="164"/>
                  </a:lnTo>
                  <a:lnTo>
                    <a:pt x="4367" y="176"/>
                  </a:lnTo>
                  <a:lnTo>
                    <a:pt x="4343" y="188"/>
                  </a:lnTo>
                  <a:lnTo>
                    <a:pt x="4319" y="198"/>
                  </a:lnTo>
                  <a:lnTo>
                    <a:pt x="4293" y="204"/>
                  </a:lnTo>
                  <a:lnTo>
                    <a:pt x="4275" y="192"/>
                  </a:lnTo>
                  <a:lnTo>
                    <a:pt x="4275" y="18"/>
                  </a:lnTo>
                  <a:lnTo>
                    <a:pt x="4309" y="18"/>
                  </a:lnTo>
                  <a:lnTo>
                    <a:pt x="4309" y="168"/>
                  </a:lnTo>
                  <a:lnTo>
                    <a:pt x="4309" y="168"/>
                  </a:lnTo>
                  <a:lnTo>
                    <a:pt x="4325" y="162"/>
                  </a:lnTo>
                  <a:lnTo>
                    <a:pt x="4341" y="154"/>
                  </a:lnTo>
                  <a:lnTo>
                    <a:pt x="4375" y="136"/>
                  </a:lnTo>
                  <a:lnTo>
                    <a:pt x="4375" y="136"/>
                  </a:lnTo>
                  <a:lnTo>
                    <a:pt x="4391" y="124"/>
                  </a:lnTo>
                  <a:lnTo>
                    <a:pt x="4405" y="110"/>
                  </a:lnTo>
                  <a:lnTo>
                    <a:pt x="4419" y="96"/>
                  </a:lnTo>
                  <a:lnTo>
                    <a:pt x="4431" y="80"/>
                  </a:lnTo>
                  <a:lnTo>
                    <a:pt x="4457" y="98"/>
                  </a:lnTo>
                  <a:close/>
                  <a:moveTo>
                    <a:pt x="4681" y="124"/>
                  </a:moveTo>
                  <a:lnTo>
                    <a:pt x="4481" y="124"/>
                  </a:lnTo>
                  <a:lnTo>
                    <a:pt x="4481" y="96"/>
                  </a:lnTo>
                  <a:lnTo>
                    <a:pt x="4681" y="96"/>
                  </a:lnTo>
                  <a:lnTo>
                    <a:pt x="4681" y="124"/>
                  </a:lnTo>
                  <a:close/>
                  <a:moveTo>
                    <a:pt x="4811" y="98"/>
                  </a:moveTo>
                  <a:lnTo>
                    <a:pt x="4797" y="126"/>
                  </a:lnTo>
                  <a:lnTo>
                    <a:pt x="4797" y="126"/>
                  </a:lnTo>
                  <a:lnTo>
                    <a:pt x="4757" y="110"/>
                  </a:lnTo>
                  <a:lnTo>
                    <a:pt x="4757" y="110"/>
                  </a:lnTo>
                  <a:lnTo>
                    <a:pt x="4705" y="94"/>
                  </a:lnTo>
                  <a:lnTo>
                    <a:pt x="4717" y="68"/>
                  </a:lnTo>
                  <a:lnTo>
                    <a:pt x="4717" y="68"/>
                  </a:lnTo>
                  <a:lnTo>
                    <a:pt x="4759" y="80"/>
                  </a:lnTo>
                  <a:lnTo>
                    <a:pt x="4759" y="80"/>
                  </a:lnTo>
                  <a:lnTo>
                    <a:pt x="4811" y="98"/>
                  </a:lnTo>
                  <a:lnTo>
                    <a:pt x="4811" y="98"/>
                  </a:lnTo>
                  <a:close/>
                  <a:moveTo>
                    <a:pt x="4909" y="90"/>
                  </a:moveTo>
                  <a:lnTo>
                    <a:pt x="4909" y="90"/>
                  </a:lnTo>
                  <a:lnTo>
                    <a:pt x="4895" y="114"/>
                  </a:lnTo>
                  <a:lnTo>
                    <a:pt x="4877" y="136"/>
                  </a:lnTo>
                  <a:lnTo>
                    <a:pt x="4857" y="154"/>
                  </a:lnTo>
                  <a:lnTo>
                    <a:pt x="4835" y="168"/>
                  </a:lnTo>
                  <a:lnTo>
                    <a:pt x="4835" y="168"/>
                  </a:lnTo>
                  <a:lnTo>
                    <a:pt x="4811" y="182"/>
                  </a:lnTo>
                  <a:lnTo>
                    <a:pt x="4785" y="190"/>
                  </a:lnTo>
                  <a:lnTo>
                    <a:pt x="4755" y="198"/>
                  </a:lnTo>
                  <a:lnTo>
                    <a:pt x="4723" y="202"/>
                  </a:lnTo>
                  <a:lnTo>
                    <a:pt x="4717" y="174"/>
                  </a:lnTo>
                  <a:lnTo>
                    <a:pt x="4717" y="174"/>
                  </a:lnTo>
                  <a:lnTo>
                    <a:pt x="4743" y="170"/>
                  </a:lnTo>
                  <a:lnTo>
                    <a:pt x="4769" y="164"/>
                  </a:lnTo>
                  <a:lnTo>
                    <a:pt x="4791" y="156"/>
                  </a:lnTo>
                  <a:lnTo>
                    <a:pt x="4813" y="146"/>
                  </a:lnTo>
                  <a:lnTo>
                    <a:pt x="4813" y="146"/>
                  </a:lnTo>
                  <a:lnTo>
                    <a:pt x="4833" y="134"/>
                  </a:lnTo>
                  <a:lnTo>
                    <a:pt x="4851" y="118"/>
                  </a:lnTo>
                  <a:lnTo>
                    <a:pt x="4867" y="98"/>
                  </a:lnTo>
                  <a:lnTo>
                    <a:pt x="4881" y="76"/>
                  </a:lnTo>
                  <a:lnTo>
                    <a:pt x="4909" y="90"/>
                  </a:lnTo>
                  <a:close/>
                  <a:moveTo>
                    <a:pt x="4739" y="14"/>
                  </a:moveTo>
                  <a:lnTo>
                    <a:pt x="4739" y="14"/>
                  </a:lnTo>
                  <a:lnTo>
                    <a:pt x="4779" y="26"/>
                  </a:lnTo>
                  <a:lnTo>
                    <a:pt x="4833" y="44"/>
                  </a:lnTo>
                  <a:lnTo>
                    <a:pt x="4817" y="72"/>
                  </a:lnTo>
                  <a:lnTo>
                    <a:pt x="4817" y="72"/>
                  </a:lnTo>
                  <a:lnTo>
                    <a:pt x="4793" y="62"/>
                  </a:lnTo>
                  <a:lnTo>
                    <a:pt x="4793" y="62"/>
                  </a:lnTo>
                  <a:lnTo>
                    <a:pt x="4771" y="54"/>
                  </a:lnTo>
                  <a:lnTo>
                    <a:pt x="4727" y="38"/>
                  </a:lnTo>
                  <a:lnTo>
                    <a:pt x="4739" y="14"/>
                  </a:lnTo>
                  <a:lnTo>
                    <a:pt x="4739" y="14"/>
                  </a:lnTo>
                  <a:close/>
                  <a:moveTo>
                    <a:pt x="5094" y="200"/>
                  </a:moveTo>
                  <a:lnTo>
                    <a:pt x="4944" y="200"/>
                  </a:lnTo>
                  <a:lnTo>
                    <a:pt x="4944" y="176"/>
                  </a:lnTo>
                  <a:lnTo>
                    <a:pt x="5066" y="176"/>
                  </a:lnTo>
                  <a:lnTo>
                    <a:pt x="5066" y="134"/>
                  </a:lnTo>
                  <a:lnTo>
                    <a:pt x="4948" y="134"/>
                  </a:lnTo>
                  <a:lnTo>
                    <a:pt x="4948" y="110"/>
                  </a:lnTo>
                  <a:lnTo>
                    <a:pt x="5066" y="110"/>
                  </a:lnTo>
                  <a:lnTo>
                    <a:pt x="5066" y="76"/>
                  </a:lnTo>
                  <a:lnTo>
                    <a:pt x="4946" y="76"/>
                  </a:lnTo>
                  <a:lnTo>
                    <a:pt x="4946" y="52"/>
                  </a:lnTo>
                  <a:lnTo>
                    <a:pt x="5094" y="52"/>
                  </a:lnTo>
                  <a:lnTo>
                    <a:pt x="5094" y="200"/>
                  </a:lnTo>
                  <a:close/>
                  <a:moveTo>
                    <a:pt x="5180" y="18"/>
                  </a:moveTo>
                  <a:lnTo>
                    <a:pt x="5180" y="18"/>
                  </a:lnTo>
                  <a:lnTo>
                    <a:pt x="5218" y="36"/>
                  </a:lnTo>
                  <a:lnTo>
                    <a:pt x="5268" y="64"/>
                  </a:lnTo>
                  <a:lnTo>
                    <a:pt x="5248" y="90"/>
                  </a:lnTo>
                  <a:lnTo>
                    <a:pt x="5248" y="90"/>
                  </a:lnTo>
                  <a:lnTo>
                    <a:pt x="5218" y="74"/>
                  </a:lnTo>
                  <a:lnTo>
                    <a:pt x="5218" y="74"/>
                  </a:lnTo>
                  <a:lnTo>
                    <a:pt x="5162" y="44"/>
                  </a:lnTo>
                  <a:lnTo>
                    <a:pt x="5180" y="18"/>
                  </a:lnTo>
                  <a:lnTo>
                    <a:pt x="5180" y="18"/>
                  </a:lnTo>
                  <a:close/>
                  <a:moveTo>
                    <a:pt x="5356" y="90"/>
                  </a:moveTo>
                  <a:lnTo>
                    <a:pt x="5356" y="90"/>
                  </a:lnTo>
                  <a:lnTo>
                    <a:pt x="5342" y="114"/>
                  </a:lnTo>
                  <a:lnTo>
                    <a:pt x="5324" y="136"/>
                  </a:lnTo>
                  <a:lnTo>
                    <a:pt x="5304" y="154"/>
                  </a:lnTo>
                  <a:lnTo>
                    <a:pt x="5284" y="168"/>
                  </a:lnTo>
                  <a:lnTo>
                    <a:pt x="5284" y="168"/>
                  </a:lnTo>
                  <a:lnTo>
                    <a:pt x="5260" y="180"/>
                  </a:lnTo>
                  <a:lnTo>
                    <a:pt x="5232" y="190"/>
                  </a:lnTo>
                  <a:lnTo>
                    <a:pt x="5204" y="198"/>
                  </a:lnTo>
                  <a:lnTo>
                    <a:pt x="5170" y="202"/>
                  </a:lnTo>
                  <a:lnTo>
                    <a:pt x="5162" y="172"/>
                  </a:lnTo>
                  <a:lnTo>
                    <a:pt x="5162" y="172"/>
                  </a:lnTo>
                  <a:lnTo>
                    <a:pt x="5198" y="166"/>
                  </a:lnTo>
                  <a:lnTo>
                    <a:pt x="5226" y="160"/>
                  </a:lnTo>
                  <a:lnTo>
                    <a:pt x="5226" y="160"/>
                  </a:lnTo>
                  <a:lnTo>
                    <a:pt x="5248" y="150"/>
                  </a:lnTo>
                  <a:lnTo>
                    <a:pt x="5268" y="138"/>
                  </a:lnTo>
                  <a:lnTo>
                    <a:pt x="5268" y="138"/>
                  </a:lnTo>
                  <a:lnTo>
                    <a:pt x="5286" y="126"/>
                  </a:lnTo>
                  <a:lnTo>
                    <a:pt x="5300" y="112"/>
                  </a:lnTo>
                  <a:lnTo>
                    <a:pt x="5300" y="112"/>
                  </a:lnTo>
                  <a:lnTo>
                    <a:pt x="5314" y="96"/>
                  </a:lnTo>
                  <a:lnTo>
                    <a:pt x="5330" y="72"/>
                  </a:lnTo>
                  <a:lnTo>
                    <a:pt x="5356" y="90"/>
                  </a:lnTo>
                  <a:close/>
                  <a:moveTo>
                    <a:pt x="5400" y="30"/>
                  </a:moveTo>
                  <a:lnTo>
                    <a:pt x="5400" y="30"/>
                  </a:lnTo>
                  <a:lnTo>
                    <a:pt x="5418" y="70"/>
                  </a:lnTo>
                  <a:lnTo>
                    <a:pt x="5436" y="116"/>
                  </a:lnTo>
                  <a:lnTo>
                    <a:pt x="5404" y="126"/>
                  </a:lnTo>
                  <a:lnTo>
                    <a:pt x="5404" y="126"/>
                  </a:lnTo>
                  <a:lnTo>
                    <a:pt x="5398" y="106"/>
                  </a:lnTo>
                  <a:lnTo>
                    <a:pt x="5390" y="84"/>
                  </a:lnTo>
                  <a:lnTo>
                    <a:pt x="5370" y="42"/>
                  </a:lnTo>
                  <a:lnTo>
                    <a:pt x="5400" y="30"/>
                  </a:lnTo>
                  <a:lnTo>
                    <a:pt x="5400" y="30"/>
                  </a:lnTo>
                  <a:close/>
                  <a:moveTo>
                    <a:pt x="5564" y="28"/>
                  </a:moveTo>
                  <a:lnTo>
                    <a:pt x="5564" y="28"/>
                  </a:lnTo>
                  <a:lnTo>
                    <a:pt x="5560" y="68"/>
                  </a:lnTo>
                  <a:lnTo>
                    <a:pt x="5556" y="84"/>
                  </a:lnTo>
                  <a:lnTo>
                    <a:pt x="5550" y="100"/>
                  </a:lnTo>
                  <a:lnTo>
                    <a:pt x="5544" y="116"/>
                  </a:lnTo>
                  <a:lnTo>
                    <a:pt x="5536" y="130"/>
                  </a:lnTo>
                  <a:lnTo>
                    <a:pt x="5528" y="142"/>
                  </a:lnTo>
                  <a:lnTo>
                    <a:pt x="5518" y="154"/>
                  </a:lnTo>
                  <a:lnTo>
                    <a:pt x="5518" y="154"/>
                  </a:lnTo>
                  <a:lnTo>
                    <a:pt x="5508" y="164"/>
                  </a:lnTo>
                  <a:lnTo>
                    <a:pt x="5498" y="174"/>
                  </a:lnTo>
                  <a:lnTo>
                    <a:pt x="5484" y="182"/>
                  </a:lnTo>
                  <a:lnTo>
                    <a:pt x="5472" y="188"/>
                  </a:lnTo>
                  <a:lnTo>
                    <a:pt x="5456" y="194"/>
                  </a:lnTo>
                  <a:lnTo>
                    <a:pt x="5440" y="200"/>
                  </a:lnTo>
                  <a:lnTo>
                    <a:pt x="5424" y="204"/>
                  </a:lnTo>
                  <a:lnTo>
                    <a:pt x="5406" y="206"/>
                  </a:lnTo>
                  <a:lnTo>
                    <a:pt x="5398" y="178"/>
                  </a:lnTo>
                  <a:lnTo>
                    <a:pt x="5398" y="178"/>
                  </a:lnTo>
                  <a:lnTo>
                    <a:pt x="5428" y="172"/>
                  </a:lnTo>
                  <a:lnTo>
                    <a:pt x="5454" y="162"/>
                  </a:lnTo>
                  <a:lnTo>
                    <a:pt x="5466" y="156"/>
                  </a:lnTo>
                  <a:lnTo>
                    <a:pt x="5476" y="150"/>
                  </a:lnTo>
                  <a:lnTo>
                    <a:pt x="5486" y="142"/>
                  </a:lnTo>
                  <a:lnTo>
                    <a:pt x="5494" y="132"/>
                  </a:lnTo>
                  <a:lnTo>
                    <a:pt x="5494" y="132"/>
                  </a:lnTo>
                  <a:lnTo>
                    <a:pt x="5502" y="122"/>
                  </a:lnTo>
                  <a:lnTo>
                    <a:pt x="5508" y="112"/>
                  </a:lnTo>
                  <a:lnTo>
                    <a:pt x="5520" y="88"/>
                  </a:lnTo>
                  <a:lnTo>
                    <a:pt x="5528" y="58"/>
                  </a:lnTo>
                  <a:lnTo>
                    <a:pt x="5532" y="26"/>
                  </a:lnTo>
                  <a:lnTo>
                    <a:pt x="5564" y="28"/>
                  </a:lnTo>
                  <a:close/>
                  <a:moveTo>
                    <a:pt x="5496" y="102"/>
                  </a:moveTo>
                  <a:lnTo>
                    <a:pt x="5464" y="114"/>
                  </a:lnTo>
                  <a:lnTo>
                    <a:pt x="5464" y="114"/>
                  </a:lnTo>
                  <a:lnTo>
                    <a:pt x="5458" y="94"/>
                  </a:lnTo>
                  <a:lnTo>
                    <a:pt x="5450" y="74"/>
                  </a:lnTo>
                  <a:lnTo>
                    <a:pt x="5430" y="30"/>
                  </a:lnTo>
                  <a:lnTo>
                    <a:pt x="5458" y="18"/>
                  </a:lnTo>
                  <a:lnTo>
                    <a:pt x="5458" y="18"/>
                  </a:lnTo>
                  <a:lnTo>
                    <a:pt x="5476" y="52"/>
                  </a:lnTo>
                  <a:lnTo>
                    <a:pt x="5476" y="52"/>
                  </a:lnTo>
                  <a:lnTo>
                    <a:pt x="5496" y="102"/>
                  </a:lnTo>
                  <a:lnTo>
                    <a:pt x="5496" y="102"/>
                  </a:lnTo>
                  <a:close/>
                  <a:moveTo>
                    <a:pt x="5800" y="124"/>
                  </a:moveTo>
                  <a:lnTo>
                    <a:pt x="5600" y="124"/>
                  </a:lnTo>
                  <a:lnTo>
                    <a:pt x="5600" y="96"/>
                  </a:lnTo>
                  <a:lnTo>
                    <a:pt x="5800" y="96"/>
                  </a:lnTo>
                  <a:lnTo>
                    <a:pt x="5800" y="124"/>
                  </a:lnTo>
                  <a:close/>
                  <a:moveTo>
                    <a:pt x="5894" y="80"/>
                  </a:moveTo>
                  <a:lnTo>
                    <a:pt x="5894" y="80"/>
                  </a:lnTo>
                  <a:lnTo>
                    <a:pt x="5892" y="104"/>
                  </a:lnTo>
                  <a:lnTo>
                    <a:pt x="5890" y="126"/>
                  </a:lnTo>
                  <a:lnTo>
                    <a:pt x="5884" y="146"/>
                  </a:lnTo>
                  <a:lnTo>
                    <a:pt x="5876" y="162"/>
                  </a:lnTo>
                  <a:lnTo>
                    <a:pt x="5876" y="162"/>
                  </a:lnTo>
                  <a:lnTo>
                    <a:pt x="5868" y="174"/>
                  </a:lnTo>
                  <a:lnTo>
                    <a:pt x="5856" y="188"/>
                  </a:lnTo>
                  <a:lnTo>
                    <a:pt x="5840" y="198"/>
                  </a:lnTo>
                  <a:lnTo>
                    <a:pt x="5824" y="206"/>
                  </a:lnTo>
                  <a:lnTo>
                    <a:pt x="5812" y="180"/>
                  </a:lnTo>
                  <a:lnTo>
                    <a:pt x="5812" y="180"/>
                  </a:lnTo>
                  <a:lnTo>
                    <a:pt x="5822" y="174"/>
                  </a:lnTo>
                  <a:lnTo>
                    <a:pt x="5832" y="166"/>
                  </a:lnTo>
                  <a:lnTo>
                    <a:pt x="5842" y="156"/>
                  </a:lnTo>
                  <a:lnTo>
                    <a:pt x="5848" y="146"/>
                  </a:lnTo>
                  <a:lnTo>
                    <a:pt x="5848" y="146"/>
                  </a:lnTo>
                  <a:lnTo>
                    <a:pt x="5854" y="132"/>
                  </a:lnTo>
                  <a:lnTo>
                    <a:pt x="5858" y="116"/>
                  </a:lnTo>
                  <a:lnTo>
                    <a:pt x="5860" y="98"/>
                  </a:lnTo>
                  <a:lnTo>
                    <a:pt x="5862" y="76"/>
                  </a:lnTo>
                  <a:lnTo>
                    <a:pt x="5862" y="24"/>
                  </a:lnTo>
                  <a:lnTo>
                    <a:pt x="5894" y="24"/>
                  </a:lnTo>
                  <a:lnTo>
                    <a:pt x="5894" y="80"/>
                  </a:lnTo>
                  <a:close/>
                  <a:moveTo>
                    <a:pt x="6034" y="116"/>
                  </a:moveTo>
                  <a:lnTo>
                    <a:pt x="6034" y="116"/>
                  </a:lnTo>
                  <a:lnTo>
                    <a:pt x="6026" y="132"/>
                  </a:lnTo>
                  <a:lnTo>
                    <a:pt x="6016" y="146"/>
                  </a:lnTo>
                  <a:lnTo>
                    <a:pt x="6004" y="160"/>
                  </a:lnTo>
                  <a:lnTo>
                    <a:pt x="5992" y="172"/>
                  </a:lnTo>
                  <a:lnTo>
                    <a:pt x="5992" y="172"/>
                  </a:lnTo>
                  <a:lnTo>
                    <a:pt x="5978" y="182"/>
                  </a:lnTo>
                  <a:lnTo>
                    <a:pt x="5964" y="192"/>
                  </a:lnTo>
                  <a:lnTo>
                    <a:pt x="5948" y="198"/>
                  </a:lnTo>
                  <a:lnTo>
                    <a:pt x="5934" y="202"/>
                  </a:lnTo>
                  <a:lnTo>
                    <a:pt x="5920" y="192"/>
                  </a:lnTo>
                  <a:lnTo>
                    <a:pt x="5920" y="18"/>
                  </a:lnTo>
                  <a:lnTo>
                    <a:pt x="5952" y="18"/>
                  </a:lnTo>
                  <a:lnTo>
                    <a:pt x="5952" y="160"/>
                  </a:lnTo>
                  <a:lnTo>
                    <a:pt x="5952" y="160"/>
                  </a:lnTo>
                  <a:lnTo>
                    <a:pt x="5968" y="150"/>
                  </a:lnTo>
                  <a:lnTo>
                    <a:pt x="5984" y="136"/>
                  </a:lnTo>
                  <a:lnTo>
                    <a:pt x="5998" y="118"/>
                  </a:lnTo>
                  <a:lnTo>
                    <a:pt x="6010" y="96"/>
                  </a:lnTo>
                  <a:lnTo>
                    <a:pt x="6034" y="1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1">
              <a:extLst>
                <a:ext uri="{FF2B5EF4-FFF2-40B4-BE49-F238E27FC236}">
                  <a16:creationId xmlns:a16="http://schemas.microsoft.com/office/drawing/2014/main" id="{16B1459E-62CF-432E-BD2A-FB2681ED955E}"/>
                </a:ext>
              </a:extLst>
            </p:cNvPr>
            <p:cNvSpPr>
              <a:spLocks noEditPoints="1"/>
            </p:cNvSpPr>
            <p:nvPr/>
          </p:nvSpPr>
          <p:spPr bwMode="gray">
            <a:xfrm>
              <a:off x="5180013" y="4148138"/>
              <a:ext cx="1851025" cy="279400"/>
            </a:xfrm>
            <a:custGeom>
              <a:avLst/>
              <a:gdLst>
                <a:gd name="T0" fmla="*/ 0 w 1166"/>
                <a:gd name="T1" fmla="*/ 128 h 176"/>
                <a:gd name="T2" fmla="*/ 62 w 1166"/>
                <a:gd name="T3" fmla="*/ 68 h 176"/>
                <a:gd name="T4" fmla="*/ 72 w 1166"/>
                <a:gd name="T5" fmla="*/ 42 h 176"/>
                <a:gd name="T6" fmla="*/ 54 w 1166"/>
                <a:gd name="T7" fmla="*/ 20 h 176"/>
                <a:gd name="T8" fmla="*/ 24 w 1166"/>
                <a:gd name="T9" fmla="*/ 20 h 176"/>
                <a:gd name="T10" fmla="*/ 4 w 1166"/>
                <a:gd name="T11" fmla="*/ 12 h 176"/>
                <a:gd name="T12" fmla="*/ 44 w 1166"/>
                <a:gd name="T13" fmla="*/ 2 h 176"/>
                <a:gd name="T14" fmla="*/ 78 w 1166"/>
                <a:gd name="T15" fmla="*/ 14 h 176"/>
                <a:gd name="T16" fmla="*/ 88 w 1166"/>
                <a:gd name="T17" fmla="*/ 32 h 176"/>
                <a:gd name="T18" fmla="*/ 86 w 1166"/>
                <a:gd name="T19" fmla="*/ 60 h 176"/>
                <a:gd name="T20" fmla="*/ 76 w 1166"/>
                <a:gd name="T21" fmla="*/ 76 h 176"/>
                <a:gd name="T22" fmla="*/ 96 w 1166"/>
                <a:gd name="T23" fmla="*/ 132 h 176"/>
                <a:gd name="T24" fmla="*/ 154 w 1166"/>
                <a:gd name="T25" fmla="*/ 148 h 176"/>
                <a:gd name="T26" fmla="*/ 130 w 1166"/>
                <a:gd name="T27" fmla="*/ 132 h 176"/>
                <a:gd name="T28" fmla="*/ 118 w 1166"/>
                <a:gd name="T29" fmla="*/ 76 h 176"/>
                <a:gd name="T30" fmla="*/ 124 w 1166"/>
                <a:gd name="T31" fmla="*/ 30 h 176"/>
                <a:gd name="T32" fmla="*/ 144 w 1166"/>
                <a:gd name="T33" fmla="*/ 8 h 176"/>
                <a:gd name="T34" fmla="*/ 178 w 1166"/>
                <a:gd name="T35" fmla="*/ 4 h 176"/>
                <a:gd name="T36" fmla="*/ 202 w 1166"/>
                <a:gd name="T37" fmla="*/ 20 h 176"/>
                <a:gd name="T38" fmla="*/ 214 w 1166"/>
                <a:gd name="T39" fmla="*/ 76 h 176"/>
                <a:gd name="T40" fmla="*/ 208 w 1166"/>
                <a:gd name="T41" fmla="*/ 122 h 176"/>
                <a:gd name="T42" fmla="*/ 188 w 1166"/>
                <a:gd name="T43" fmla="*/ 146 h 176"/>
                <a:gd name="T44" fmla="*/ 166 w 1166"/>
                <a:gd name="T45" fmla="*/ 18 h 176"/>
                <a:gd name="T46" fmla="*/ 146 w 1166"/>
                <a:gd name="T47" fmla="*/ 24 h 176"/>
                <a:gd name="T48" fmla="*/ 138 w 1166"/>
                <a:gd name="T49" fmla="*/ 48 h 176"/>
                <a:gd name="T50" fmla="*/ 140 w 1166"/>
                <a:gd name="T51" fmla="*/ 116 h 176"/>
                <a:gd name="T52" fmla="*/ 152 w 1166"/>
                <a:gd name="T53" fmla="*/ 132 h 176"/>
                <a:gd name="T54" fmla="*/ 174 w 1166"/>
                <a:gd name="T55" fmla="*/ 134 h 176"/>
                <a:gd name="T56" fmla="*/ 188 w 1166"/>
                <a:gd name="T57" fmla="*/ 122 h 176"/>
                <a:gd name="T58" fmla="*/ 196 w 1166"/>
                <a:gd name="T59" fmla="*/ 76 h 176"/>
                <a:gd name="T60" fmla="*/ 188 w 1166"/>
                <a:gd name="T61" fmla="*/ 30 h 176"/>
                <a:gd name="T62" fmla="*/ 166 w 1166"/>
                <a:gd name="T63" fmla="*/ 18 h 176"/>
                <a:gd name="T64" fmla="*/ 348 w 1166"/>
                <a:gd name="T65" fmla="*/ 146 h 176"/>
                <a:gd name="T66" fmla="*/ 230 w 1166"/>
                <a:gd name="T67" fmla="*/ 146 h 176"/>
                <a:gd name="T68" fmla="*/ 290 w 1166"/>
                <a:gd name="T69" fmla="*/ 64 h 176"/>
                <a:gd name="T70" fmla="*/ 428 w 1166"/>
                <a:gd name="T71" fmla="*/ 76 h 176"/>
                <a:gd name="T72" fmla="*/ 378 w 1166"/>
                <a:gd name="T73" fmla="*/ 146 h 176"/>
                <a:gd name="T74" fmla="*/ 380 w 1166"/>
                <a:gd name="T75" fmla="*/ 6 h 176"/>
                <a:gd name="T76" fmla="*/ 564 w 1166"/>
                <a:gd name="T77" fmla="*/ 0 h 176"/>
                <a:gd name="T78" fmla="*/ 564 w 1166"/>
                <a:gd name="T79" fmla="*/ 0 h 176"/>
                <a:gd name="T80" fmla="*/ 672 w 1166"/>
                <a:gd name="T81" fmla="*/ 146 h 176"/>
                <a:gd name="T82" fmla="*/ 624 w 1166"/>
                <a:gd name="T83" fmla="*/ 76 h 176"/>
                <a:gd name="T84" fmla="*/ 674 w 1166"/>
                <a:gd name="T85" fmla="*/ 6 h 176"/>
                <a:gd name="T86" fmla="*/ 822 w 1166"/>
                <a:gd name="T87" fmla="*/ 146 h 176"/>
                <a:gd name="T88" fmla="*/ 702 w 1166"/>
                <a:gd name="T89" fmla="*/ 146 h 176"/>
                <a:gd name="T90" fmla="*/ 762 w 1166"/>
                <a:gd name="T91" fmla="*/ 64 h 176"/>
                <a:gd name="T92" fmla="*/ 840 w 1166"/>
                <a:gd name="T93" fmla="*/ 176 h 176"/>
                <a:gd name="T94" fmla="*/ 1036 w 1166"/>
                <a:gd name="T95" fmla="*/ 6 h 176"/>
                <a:gd name="T96" fmla="*/ 978 w 1166"/>
                <a:gd name="T97" fmla="*/ 88 h 176"/>
                <a:gd name="T98" fmla="*/ 918 w 1166"/>
                <a:gd name="T99" fmla="*/ 6 h 176"/>
                <a:gd name="T100" fmla="*/ 1036 w 1166"/>
                <a:gd name="T101" fmla="*/ 6 h 176"/>
                <a:gd name="T102" fmla="*/ 1146 w 1166"/>
                <a:gd name="T103" fmla="*/ 146 h 176"/>
                <a:gd name="T104" fmla="*/ 1096 w 1166"/>
                <a:gd name="T105" fmla="*/ 76 h 176"/>
                <a:gd name="T106" fmla="*/ 1146 w 1166"/>
                <a:gd name="T107"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6" h="176">
                  <a:moveTo>
                    <a:pt x="96" y="146"/>
                  </a:moveTo>
                  <a:lnTo>
                    <a:pt x="0" y="146"/>
                  </a:lnTo>
                  <a:lnTo>
                    <a:pt x="0" y="128"/>
                  </a:lnTo>
                  <a:lnTo>
                    <a:pt x="0" y="128"/>
                  </a:lnTo>
                  <a:lnTo>
                    <a:pt x="34" y="98"/>
                  </a:lnTo>
                  <a:lnTo>
                    <a:pt x="34" y="98"/>
                  </a:lnTo>
                  <a:lnTo>
                    <a:pt x="50" y="82"/>
                  </a:lnTo>
                  <a:lnTo>
                    <a:pt x="62" y="68"/>
                  </a:lnTo>
                  <a:lnTo>
                    <a:pt x="62" y="68"/>
                  </a:lnTo>
                  <a:lnTo>
                    <a:pt x="70" y="56"/>
                  </a:lnTo>
                  <a:lnTo>
                    <a:pt x="72" y="42"/>
                  </a:lnTo>
                  <a:lnTo>
                    <a:pt x="72" y="42"/>
                  </a:lnTo>
                  <a:lnTo>
                    <a:pt x="70" y="32"/>
                  </a:lnTo>
                  <a:lnTo>
                    <a:pt x="64" y="24"/>
                  </a:lnTo>
                  <a:lnTo>
                    <a:pt x="64" y="24"/>
                  </a:lnTo>
                  <a:lnTo>
                    <a:pt x="54" y="20"/>
                  </a:lnTo>
                  <a:lnTo>
                    <a:pt x="42" y="18"/>
                  </a:lnTo>
                  <a:lnTo>
                    <a:pt x="42" y="18"/>
                  </a:lnTo>
                  <a:lnTo>
                    <a:pt x="34" y="18"/>
                  </a:lnTo>
                  <a:lnTo>
                    <a:pt x="24" y="20"/>
                  </a:lnTo>
                  <a:lnTo>
                    <a:pt x="14" y="24"/>
                  </a:lnTo>
                  <a:lnTo>
                    <a:pt x="6" y="30"/>
                  </a:lnTo>
                  <a:lnTo>
                    <a:pt x="4" y="30"/>
                  </a:lnTo>
                  <a:lnTo>
                    <a:pt x="4" y="12"/>
                  </a:lnTo>
                  <a:lnTo>
                    <a:pt x="4" y="12"/>
                  </a:lnTo>
                  <a:lnTo>
                    <a:pt x="24" y="6"/>
                  </a:lnTo>
                  <a:lnTo>
                    <a:pt x="44" y="2"/>
                  </a:lnTo>
                  <a:lnTo>
                    <a:pt x="44" y="2"/>
                  </a:lnTo>
                  <a:lnTo>
                    <a:pt x="54" y="4"/>
                  </a:lnTo>
                  <a:lnTo>
                    <a:pt x="62" y="6"/>
                  </a:lnTo>
                  <a:lnTo>
                    <a:pt x="70" y="8"/>
                  </a:lnTo>
                  <a:lnTo>
                    <a:pt x="78" y="14"/>
                  </a:lnTo>
                  <a:lnTo>
                    <a:pt x="78" y="14"/>
                  </a:lnTo>
                  <a:lnTo>
                    <a:pt x="82" y="18"/>
                  </a:lnTo>
                  <a:lnTo>
                    <a:pt x="86" y="26"/>
                  </a:lnTo>
                  <a:lnTo>
                    <a:pt x="88" y="32"/>
                  </a:lnTo>
                  <a:lnTo>
                    <a:pt x="90" y="42"/>
                  </a:lnTo>
                  <a:lnTo>
                    <a:pt x="90" y="42"/>
                  </a:lnTo>
                  <a:lnTo>
                    <a:pt x="88" y="50"/>
                  </a:lnTo>
                  <a:lnTo>
                    <a:pt x="86" y="60"/>
                  </a:lnTo>
                  <a:lnTo>
                    <a:pt x="86" y="60"/>
                  </a:lnTo>
                  <a:lnTo>
                    <a:pt x="82" y="68"/>
                  </a:lnTo>
                  <a:lnTo>
                    <a:pt x="76" y="76"/>
                  </a:lnTo>
                  <a:lnTo>
                    <a:pt x="76" y="76"/>
                  </a:lnTo>
                  <a:lnTo>
                    <a:pt x="60" y="94"/>
                  </a:lnTo>
                  <a:lnTo>
                    <a:pt x="60" y="94"/>
                  </a:lnTo>
                  <a:lnTo>
                    <a:pt x="18" y="132"/>
                  </a:lnTo>
                  <a:lnTo>
                    <a:pt x="96" y="132"/>
                  </a:lnTo>
                  <a:lnTo>
                    <a:pt x="96" y="146"/>
                  </a:lnTo>
                  <a:close/>
                  <a:moveTo>
                    <a:pt x="166" y="150"/>
                  </a:moveTo>
                  <a:lnTo>
                    <a:pt x="166" y="150"/>
                  </a:lnTo>
                  <a:lnTo>
                    <a:pt x="154" y="148"/>
                  </a:lnTo>
                  <a:lnTo>
                    <a:pt x="144" y="146"/>
                  </a:lnTo>
                  <a:lnTo>
                    <a:pt x="136" y="140"/>
                  </a:lnTo>
                  <a:lnTo>
                    <a:pt x="130" y="132"/>
                  </a:lnTo>
                  <a:lnTo>
                    <a:pt x="130" y="132"/>
                  </a:lnTo>
                  <a:lnTo>
                    <a:pt x="124" y="122"/>
                  </a:lnTo>
                  <a:lnTo>
                    <a:pt x="120" y="110"/>
                  </a:lnTo>
                  <a:lnTo>
                    <a:pt x="118" y="94"/>
                  </a:lnTo>
                  <a:lnTo>
                    <a:pt x="118" y="76"/>
                  </a:lnTo>
                  <a:lnTo>
                    <a:pt x="118" y="76"/>
                  </a:lnTo>
                  <a:lnTo>
                    <a:pt x="118" y="58"/>
                  </a:lnTo>
                  <a:lnTo>
                    <a:pt x="120" y="44"/>
                  </a:lnTo>
                  <a:lnTo>
                    <a:pt x="124" y="30"/>
                  </a:lnTo>
                  <a:lnTo>
                    <a:pt x="130" y="20"/>
                  </a:lnTo>
                  <a:lnTo>
                    <a:pt x="130" y="20"/>
                  </a:lnTo>
                  <a:lnTo>
                    <a:pt x="136" y="12"/>
                  </a:lnTo>
                  <a:lnTo>
                    <a:pt x="144" y="8"/>
                  </a:lnTo>
                  <a:lnTo>
                    <a:pt x="154" y="4"/>
                  </a:lnTo>
                  <a:lnTo>
                    <a:pt x="166" y="2"/>
                  </a:lnTo>
                  <a:lnTo>
                    <a:pt x="166" y="2"/>
                  </a:lnTo>
                  <a:lnTo>
                    <a:pt x="178" y="4"/>
                  </a:lnTo>
                  <a:lnTo>
                    <a:pt x="188" y="8"/>
                  </a:lnTo>
                  <a:lnTo>
                    <a:pt x="196" y="12"/>
                  </a:lnTo>
                  <a:lnTo>
                    <a:pt x="202" y="20"/>
                  </a:lnTo>
                  <a:lnTo>
                    <a:pt x="202" y="20"/>
                  </a:lnTo>
                  <a:lnTo>
                    <a:pt x="208" y="32"/>
                  </a:lnTo>
                  <a:lnTo>
                    <a:pt x="212" y="44"/>
                  </a:lnTo>
                  <a:lnTo>
                    <a:pt x="214" y="58"/>
                  </a:lnTo>
                  <a:lnTo>
                    <a:pt x="214" y="76"/>
                  </a:lnTo>
                  <a:lnTo>
                    <a:pt x="214" y="76"/>
                  </a:lnTo>
                  <a:lnTo>
                    <a:pt x="214" y="94"/>
                  </a:lnTo>
                  <a:lnTo>
                    <a:pt x="212" y="110"/>
                  </a:lnTo>
                  <a:lnTo>
                    <a:pt x="208" y="122"/>
                  </a:lnTo>
                  <a:lnTo>
                    <a:pt x="202" y="132"/>
                  </a:lnTo>
                  <a:lnTo>
                    <a:pt x="202" y="132"/>
                  </a:lnTo>
                  <a:lnTo>
                    <a:pt x="196" y="140"/>
                  </a:lnTo>
                  <a:lnTo>
                    <a:pt x="188" y="146"/>
                  </a:lnTo>
                  <a:lnTo>
                    <a:pt x="178" y="148"/>
                  </a:lnTo>
                  <a:lnTo>
                    <a:pt x="166" y="150"/>
                  </a:lnTo>
                  <a:lnTo>
                    <a:pt x="166" y="150"/>
                  </a:lnTo>
                  <a:close/>
                  <a:moveTo>
                    <a:pt x="166" y="18"/>
                  </a:moveTo>
                  <a:lnTo>
                    <a:pt x="166" y="18"/>
                  </a:lnTo>
                  <a:lnTo>
                    <a:pt x="158" y="18"/>
                  </a:lnTo>
                  <a:lnTo>
                    <a:pt x="152" y="20"/>
                  </a:lnTo>
                  <a:lnTo>
                    <a:pt x="146" y="24"/>
                  </a:lnTo>
                  <a:lnTo>
                    <a:pt x="142" y="30"/>
                  </a:lnTo>
                  <a:lnTo>
                    <a:pt x="142" y="30"/>
                  </a:lnTo>
                  <a:lnTo>
                    <a:pt x="140" y="38"/>
                  </a:lnTo>
                  <a:lnTo>
                    <a:pt x="138" y="48"/>
                  </a:lnTo>
                  <a:lnTo>
                    <a:pt x="136" y="76"/>
                  </a:lnTo>
                  <a:lnTo>
                    <a:pt x="136" y="76"/>
                  </a:lnTo>
                  <a:lnTo>
                    <a:pt x="138" y="104"/>
                  </a:lnTo>
                  <a:lnTo>
                    <a:pt x="140" y="116"/>
                  </a:lnTo>
                  <a:lnTo>
                    <a:pt x="142" y="122"/>
                  </a:lnTo>
                  <a:lnTo>
                    <a:pt x="142" y="122"/>
                  </a:lnTo>
                  <a:lnTo>
                    <a:pt x="146" y="128"/>
                  </a:lnTo>
                  <a:lnTo>
                    <a:pt x="152" y="132"/>
                  </a:lnTo>
                  <a:lnTo>
                    <a:pt x="158" y="134"/>
                  </a:lnTo>
                  <a:lnTo>
                    <a:pt x="166" y="136"/>
                  </a:lnTo>
                  <a:lnTo>
                    <a:pt x="166" y="136"/>
                  </a:lnTo>
                  <a:lnTo>
                    <a:pt x="174" y="134"/>
                  </a:lnTo>
                  <a:lnTo>
                    <a:pt x="180" y="132"/>
                  </a:lnTo>
                  <a:lnTo>
                    <a:pt x="184" y="128"/>
                  </a:lnTo>
                  <a:lnTo>
                    <a:pt x="188" y="122"/>
                  </a:lnTo>
                  <a:lnTo>
                    <a:pt x="188" y="122"/>
                  </a:lnTo>
                  <a:lnTo>
                    <a:pt x="192" y="116"/>
                  </a:lnTo>
                  <a:lnTo>
                    <a:pt x="194" y="104"/>
                  </a:lnTo>
                  <a:lnTo>
                    <a:pt x="196" y="76"/>
                  </a:lnTo>
                  <a:lnTo>
                    <a:pt x="196" y="76"/>
                  </a:lnTo>
                  <a:lnTo>
                    <a:pt x="194" y="48"/>
                  </a:lnTo>
                  <a:lnTo>
                    <a:pt x="192" y="38"/>
                  </a:lnTo>
                  <a:lnTo>
                    <a:pt x="188" y="30"/>
                  </a:lnTo>
                  <a:lnTo>
                    <a:pt x="188" y="30"/>
                  </a:lnTo>
                  <a:lnTo>
                    <a:pt x="184" y="24"/>
                  </a:lnTo>
                  <a:lnTo>
                    <a:pt x="180" y="20"/>
                  </a:lnTo>
                  <a:lnTo>
                    <a:pt x="174" y="18"/>
                  </a:lnTo>
                  <a:lnTo>
                    <a:pt x="166" y="18"/>
                  </a:lnTo>
                  <a:lnTo>
                    <a:pt x="166" y="18"/>
                  </a:lnTo>
                  <a:close/>
                  <a:moveTo>
                    <a:pt x="348" y="6"/>
                  </a:moveTo>
                  <a:lnTo>
                    <a:pt x="300" y="76"/>
                  </a:lnTo>
                  <a:lnTo>
                    <a:pt x="348" y="146"/>
                  </a:lnTo>
                  <a:lnTo>
                    <a:pt x="328" y="146"/>
                  </a:lnTo>
                  <a:lnTo>
                    <a:pt x="290" y="88"/>
                  </a:lnTo>
                  <a:lnTo>
                    <a:pt x="248" y="146"/>
                  </a:lnTo>
                  <a:lnTo>
                    <a:pt x="230" y="146"/>
                  </a:lnTo>
                  <a:lnTo>
                    <a:pt x="280" y="76"/>
                  </a:lnTo>
                  <a:lnTo>
                    <a:pt x="232" y="6"/>
                  </a:lnTo>
                  <a:lnTo>
                    <a:pt x="252" y="6"/>
                  </a:lnTo>
                  <a:lnTo>
                    <a:pt x="290" y="64"/>
                  </a:lnTo>
                  <a:lnTo>
                    <a:pt x="330" y="6"/>
                  </a:lnTo>
                  <a:lnTo>
                    <a:pt x="348" y="6"/>
                  </a:lnTo>
                  <a:close/>
                  <a:moveTo>
                    <a:pt x="478" y="6"/>
                  </a:moveTo>
                  <a:lnTo>
                    <a:pt x="428" y="76"/>
                  </a:lnTo>
                  <a:lnTo>
                    <a:pt x="478" y="146"/>
                  </a:lnTo>
                  <a:lnTo>
                    <a:pt x="458" y="146"/>
                  </a:lnTo>
                  <a:lnTo>
                    <a:pt x="418" y="88"/>
                  </a:lnTo>
                  <a:lnTo>
                    <a:pt x="378" y="146"/>
                  </a:lnTo>
                  <a:lnTo>
                    <a:pt x="358" y="146"/>
                  </a:lnTo>
                  <a:lnTo>
                    <a:pt x="408" y="76"/>
                  </a:lnTo>
                  <a:lnTo>
                    <a:pt x="360" y="6"/>
                  </a:lnTo>
                  <a:lnTo>
                    <a:pt x="380" y="6"/>
                  </a:lnTo>
                  <a:lnTo>
                    <a:pt x="418" y="64"/>
                  </a:lnTo>
                  <a:lnTo>
                    <a:pt x="458" y="6"/>
                  </a:lnTo>
                  <a:lnTo>
                    <a:pt x="478" y="6"/>
                  </a:lnTo>
                  <a:close/>
                  <a:moveTo>
                    <a:pt x="564" y="0"/>
                  </a:moveTo>
                  <a:lnTo>
                    <a:pt x="496" y="176"/>
                  </a:lnTo>
                  <a:lnTo>
                    <a:pt x="480" y="176"/>
                  </a:lnTo>
                  <a:lnTo>
                    <a:pt x="548" y="0"/>
                  </a:lnTo>
                  <a:lnTo>
                    <a:pt x="564" y="0"/>
                  </a:lnTo>
                  <a:close/>
                  <a:moveTo>
                    <a:pt x="692" y="6"/>
                  </a:moveTo>
                  <a:lnTo>
                    <a:pt x="644" y="76"/>
                  </a:lnTo>
                  <a:lnTo>
                    <a:pt x="692" y="146"/>
                  </a:lnTo>
                  <a:lnTo>
                    <a:pt x="672" y="146"/>
                  </a:lnTo>
                  <a:lnTo>
                    <a:pt x="634" y="88"/>
                  </a:lnTo>
                  <a:lnTo>
                    <a:pt x="592" y="146"/>
                  </a:lnTo>
                  <a:lnTo>
                    <a:pt x="574" y="146"/>
                  </a:lnTo>
                  <a:lnTo>
                    <a:pt x="624" y="76"/>
                  </a:lnTo>
                  <a:lnTo>
                    <a:pt x="574" y="6"/>
                  </a:lnTo>
                  <a:lnTo>
                    <a:pt x="596" y="6"/>
                  </a:lnTo>
                  <a:lnTo>
                    <a:pt x="634" y="64"/>
                  </a:lnTo>
                  <a:lnTo>
                    <a:pt x="674" y="6"/>
                  </a:lnTo>
                  <a:lnTo>
                    <a:pt x="692" y="6"/>
                  </a:lnTo>
                  <a:close/>
                  <a:moveTo>
                    <a:pt x="822" y="6"/>
                  </a:moveTo>
                  <a:lnTo>
                    <a:pt x="772" y="76"/>
                  </a:lnTo>
                  <a:lnTo>
                    <a:pt x="822" y="146"/>
                  </a:lnTo>
                  <a:lnTo>
                    <a:pt x="802" y="146"/>
                  </a:lnTo>
                  <a:lnTo>
                    <a:pt x="762" y="88"/>
                  </a:lnTo>
                  <a:lnTo>
                    <a:pt x="722" y="146"/>
                  </a:lnTo>
                  <a:lnTo>
                    <a:pt x="702" y="146"/>
                  </a:lnTo>
                  <a:lnTo>
                    <a:pt x="752" y="76"/>
                  </a:lnTo>
                  <a:lnTo>
                    <a:pt x="704" y="6"/>
                  </a:lnTo>
                  <a:lnTo>
                    <a:pt x="724" y="6"/>
                  </a:lnTo>
                  <a:lnTo>
                    <a:pt x="762" y="64"/>
                  </a:lnTo>
                  <a:lnTo>
                    <a:pt x="802" y="6"/>
                  </a:lnTo>
                  <a:lnTo>
                    <a:pt x="822" y="6"/>
                  </a:lnTo>
                  <a:close/>
                  <a:moveTo>
                    <a:pt x="908" y="0"/>
                  </a:moveTo>
                  <a:lnTo>
                    <a:pt x="840" y="176"/>
                  </a:lnTo>
                  <a:lnTo>
                    <a:pt x="824" y="176"/>
                  </a:lnTo>
                  <a:lnTo>
                    <a:pt x="892" y="0"/>
                  </a:lnTo>
                  <a:lnTo>
                    <a:pt x="908" y="0"/>
                  </a:lnTo>
                  <a:close/>
                  <a:moveTo>
                    <a:pt x="1036" y="6"/>
                  </a:moveTo>
                  <a:lnTo>
                    <a:pt x="988" y="76"/>
                  </a:lnTo>
                  <a:lnTo>
                    <a:pt x="1036" y="146"/>
                  </a:lnTo>
                  <a:lnTo>
                    <a:pt x="1016" y="146"/>
                  </a:lnTo>
                  <a:lnTo>
                    <a:pt x="978" y="88"/>
                  </a:lnTo>
                  <a:lnTo>
                    <a:pt x="936" y="146"/>
                  </a:lnTo>
                  <a:lnTo>
                    <a:pt x="918" y="146"/>
                  </a:lnTo>
                  <a:lnTo>
                    <a:pt x="968" y="76"/>
                  </a:lnTo>
                  <a:lnTo>
                    <a:pt x="918" y="6"/>
                  </a:lnTo>
                  <a:lnTo>
                    <a:pt x="940" y="6"/>
                  </a:lnTo>
                  <a:lnTo>
                    <a:pt x="978" y="64"/>
                  </a:lnTo>
                  <a:lnTo>
                    <a:pt x="1018" y="6"/>
                  </a:lnTo>
                  <a:lnTo>
                    <a:pt x="1036" y="6"/>
                  </a:lnTo>
                  <a:close/>
                  <a:moveTo>
                    <a:pt x="1166" y="6"/>
                  </a:moveTo>
                  <a:lnTo>
                    <a:pt x="1116" y="76"/>
                  </a:lnTo>
                  <a:lnTo>
                    <a:pt x="1166" y="146"/>
                  </a:lnTo>
                  <a:lnTo>
                    <a:pt x="1146" y="146"/>
                  </a:lnTo>
                  <a:lnTo>
                    <a:pt x="1106" y="88"/>
                  </a:lnTo>
                  <a:lnTo>
                    <a:pt x="1066" y="146"/>
                  </a:lnTo>
                  <a:lnTo>
                    <a:pt x="1046" y="146"/>
                  </a:lnTo>
                  <a:lnTo>
                    <a:pt x="1096" y="76"/>
                  </a:lnTo>
                  <a:lnTo>
                    <a:pt x="1048" y="6"/>
                  </a:lnTo>
                  <a:lnTo>
                    <a:pt x="1068" y="6"/>
                  </a:lnTo>
                  <a:lnTo>
                    <a:pt x="1106" y="64"/>
                  </a:lnTo>
                  <a:lnTo>
                    <a:pt x="1146" y="6"/>
                  </a:lnTo>
                  <a:lnTo>
                    <a:pt x="1166"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2">
              <a:extLst>
                <a:ext uri="{FF2B5EF4-FFF2-40B4-BE49-F238E27FC236}">
                  <a16:creationId xmlns:a16="http://schemas.microsoft.com/office/drawing/2014/main" id="{D448D2C1-91B1-4891-9E88-FCB75C4C76F0}"/>
                </a:ext>
              </a:extLst>
            </p:cNvPr>
            <p:cNvSpPr>
              <a:spLocks noEditPoints="1"/>
            </p:cNvSpPr>
            <p:nvPr/>
          </p:nvSpPr>
          <p:spPr bwMode="gray">
            <a:xfrm>
              <a:off x="4729163" y="4595813"/>
              <a:ext cx="2701925" cy="271463"/>
            </a:xfrm>
            <a:custGeom>
              <a:avLst/>
              <a:gdLst>
                <a:gd name="T0" fmla="*/ 0 w 1702"/>
                <a:gd name="T1" fmla="*/ 119 h 171"/>
                <a:gd name="T2" fmla="*/ 28 w 1702"/>
                <a:gd name="T3" fmla="*/ 56 h 171"/>
                <a:gd name="T4" fmla="*/ 52 w 1702"/>
                <a:gd name="T5" fmla="*/ 2 h 171"/>
                <a:gd name="T6" fmla="*/ 52 w 1702"/>
                <a:gd name="T7" fmla="*/ 70 h 171"/>
                <a:gd name="T8" fmla="*/ 52 w 1702"/>
                <a:gd name="T9" fmla="*/ 95 h 171"/>
                <a:gd name="T10" fmla="*/ 112 w 1702"/>
                <a:gd name="T11" fmla="*/ 123 h 171"/>
                <a:gd name="T12" fmla="*/ 72 w 1702"/>
                <a:gd name="T13" fmla="*/ 133 h 171"/>
                <a:gd name="T14" fmla="*/ 72 w 1702"/>
                <a:gd name="T15" fmla="*/ 91 h 171"/>
                <a:gd name="T16" fmla="*/ 96 w 1702"/>
                <a:gd name="T17" fmla="*/ 50 h 171"/>
                <a:gd name="T18" fmla="*/ 70 w 1702"/>
                <a:gd name="T19" fmla="*/ 48 h 171"/>
                <a:gd name="T20" fmla="*/ 108 w 1702"/>
                <a:gd name="T21" fmla="*/ 6 h 171"/>
                <a:gd name="T22" fmla="*/ 138 w 1702"/>
                <a:gd name="T23" fmla="*/ 0 h 171"/>
                <a:gd name="T24" fmla="*/ 138 w 1702"/>
                <a:gd name="T25" fmla="*/ 70 h 171"/>
                <a:gd name="T26" fmla="*/ 160 w 1702"/>
                <a:gd name="T27" fmla="*/ 113 h 171"/>
                <a:gd name="T28" fmla="*/ 172 w 1702"/>
                <a:gd name="T29" fmla="*/ 161 h 171"/>
                <a:gd name="T30" fmla="*/ 112 w 1702"/>
                <a:gd name="T31" fmla="*/ 123 h 171"/>
                <a:gd name="T32" fmla="*/ 326 w 1702"/>
                <a:gd name="T33" fmla="*/ 87 h 171"/>
                <a:gd name="T34" fmla="*/ 340 w 1702"/>
                <a:gd name="T35" fmla="*/ 131 h 171"/>
                <a:gd name="T36" fmla="*/ 350 w 1702"/>
                <a:gd name="T37" fmla="*/ 141 h 171"/>
                <a:gd name="T38" fmla="*/ 376 w 1702"/>
                <a:gd name="T39" fmla="*/ 111 h 171"/>
                <a:gd name="T40" fmla="*/ 368 w 1702"/>
                <a:gd name="T41" fmla="*/ 165 h 171"/>
                <a:gd name="T42" fmla="*/ 346 w 1702"/>
                <a:gd name="T43" fmla="*/ 169 h 171"/>
                <a:gd name="T44" fmla="*/ 322 w 1702"/>
                <a:gd name="T45" fmla="*/ 147 h 171"/>
                <a:gd name="T46" fmla="*/ 296 w 1702"/>
                <a:gd name="T47" fmla="*/ 56 h 171"/>
                <a:gd name="T48" fmla="*/ 296 w 1702"/>
                <a:gd name="T49" fmla="*/ 20 h 171"/>
                <a:gd name="T50" fmla="*/ 344 w 1702"/>
                <a:gd name="T51" fmla="*/ 34 h 171"/>
                <a:gd name="T52" fmla="*/ 358 w 1702"/>
                <a:gd name="T53" fmla="*/ 34 h 171"/>
                <a:gd name="T54" fmla="*/ 304 w 1702"/>
                <a:gd name="T55" fmla="*/ 131 h 171"/>
                <a:gd name="T56" fmla="*/ 204 w 1702"/>
                <a:gd name="T57" fmla="*/ 165 h 171"/>
                <a:gd name="T58" fmla="*/ 206 w 1702"/>
                <a:gd name="T59" fmla="*/ 91 h 171"/>
                <a:gd name="T60" fmla="*/ 264 w 1702"/>
                <a:gd name="T61" fmla="*/ 137 h 171"/>
                <a:gd name="T62" fmla="*/ 428 w 1702"/>
                <a:gd name="T63" fmla="*/ 68 h 171"/>
                <a:gd name="T64" fmla="*/ 406 w 1702"/>
                <a:gd name="T65" fmla="*/ 54 h 171"/>
                <a:gd name="T66" fmla="*/ 464 w 1702"/>
                <a:gd name="T67" fmla="*/ 2 h 171"/>
                <a:gd name="T68" fmla="*/ 548 w 1702"/>
                <a:gd name="T69" fmla="*/ 50 h 171"/>
                <a:gd name="T70" fmla="*/ 532 w 1702"/>
                <a:gd name="T71" fmla="*/ 68 h 171"/>
                <a:gd name="T72" fmla="*/ 528 w 1702"/>
                <a:gd name="T73" fmla="*/ 161 h 171"/>
                <a:gd name="T74" fmla="*/ 422 w 1702"/>
                <a:gd name="T75" fmla="*/ 145 h 171"/>
                <a:gd name="T76" fmla="*/ 562 w 1702"/>
                <a:gd name="T77" fmla="*/ 115 h 171"/>
                <a:gd name="T78" fmla="*/ 534 w 1702"/>
                <a:gd name="T79" fmla="*/ 171 h 171"/>
                <a:gd name="T80" fmla="*/ 444 w 1702"/>
                <a:gd name="T81" fmla="*/ 56 h 171"/>
                <a:gd name="T82" fmla="*/ 478 w 1702"/>
                <a:gd name="T83" fmla="*/ 24 h 171"/>
                <a:gd name="T84" fmla="*/ 512 w 1702"/>
                <a:gd name="T85" fmla="*/ 139 h 171"/>
                <a:gd name="T86" fmla="*/ 472 w 1702"/>
                <a:gd name="T87" fmla="*/ 115 h 171"/>
                <a:gd name="T88" fmla="*/ 588 w 1702"/>
                <a:gd name="T89" fmla="*/ 121 h 171"/>
                <a:gd name="T90" fmla="*/ 608 w 1702"/>
                <a:gd name="T91" fmla="*/ 77 h 171"/>
                <a:gd name="T92" fmla="*/ 608 w 1702"/>
                <a:gd name="T93" fmla="*/ 26 h 171"/>
                <a:gd name="T94" fmla="*/ 660 w 1702"/>
                <a:gd name="T95" fmla="*/ 32 h 171"/>
                <a:gd name="T96" fmla="*/ 634 w 1702"/>
                <a:gd name="T97" fmla="*/ 79 h 171"/>
                <a:gd name="T98" fmla="*/ 632 w 1702"/>
                <a:gd name="T99" fmla="*/ 171 h 171"/>
                <a:gd name="T100" fmla="*/ 694 w 1702"/>
                <a:gd name="T101" fmla="*/ 72 h 171"/>
                <a:gd name="T102" fmla="*/ 720 w 1702"/>
                <a:gd name="T103" fmla="*/ 2 h 171"/>
                <a:gd name="T104" fmla="*/ 720 w 1702"/>
                <a:gd name="T105" fmla="*/ 141 h 171"/>
                <a:gd name="T106" fmla="*/ 792 w 1702"/>
                <a:gd name="T107" fmla="*/ 22 h 171"/>
                <a:gd name="T108" fmla="*/ 926 w 1702"/>
                <a:gd name="T109" fmla="*/ 155 h 171"/>
                <a:gd name="T110" fmla="*/ 984 w 1702"/>
                <a:gd name="T111" fmla="*/ 22 h 171"/>
                <a:gd name="T112" fmla="*/ 1118 w 1702"/>
                <a:gd name="T113" fmla="*/ 155 h 171"/>
                <a:gd name="T114" fmla="*/ 1176 w 1702"/>
                <a:gd name="T115" fmla="*/ 22 h 171"/>
                <a:gd name="T116" fmla="*/ 1310 w 1702"/>
                <a:gd name="T117" fmla="*/ 155 h 171"/>
                <a:gd name="T118" fmla="*/ 1368 w 1702"/>
                <a:gd name="T119" fmla="*/ 22 h 171"/>
                <a:gd name="T120" fmla="*/ 1502 w 1702"/>
                <a:gd name="T121" fmla="*/ 155 h 171"/>
                <a:gd name="T122" fmla="*/ 1560 w 1702"/>
                <a:gd name="T123" fmla="*/ 22 h 171"/>
                <a:gd name="T124" fmla="*/ 1694 w 1702"/>
                <a:gd name="T125" fmla="*/ 15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2" h="171">
                  <a:moveTo>
                    <a:pt x="28" y="109"/>
                  </a:moveTo>
                  <a:lnTo>
                    <a:pt x="28" y="109"/>
                  </a:lnTo>
                  <a:lnTo>
                    <a:pt x="14" y="133"/>
                  </a:lnTo>
                  <a:lnTo>
                    <a:pt x="0" y="119"/>
                  </a:lnTo>
                  <a:lnTo>
                    <a:pt x="0" y="119"/>
                  </a:lnTo>
                  <a:lnTo>
                    <a:pt x="8" y="105"/>
                  </a:lnTo>
                  <a:lnTo>
                    <a:pt x="18" y="87"/>
                  </a:lnTo>
                  <a:lnTo>
                    <a:pt x="18" y="87"/>
                  </a:lnTo>
                  <a:lnTo>
                    <a:pt x="24" y="70"/>
                  </a:lnTo>
                  <a:lnTo>
                    <a:pt x="28" y="56"/>
                  </a:lnTo>
                  <a:lnTo>
                    <a:pt x="8" y="56"/>
                  </a:lnTo>
                  <a:lnTo>
                    <a:pt x="8" y="36"/>
                  </a:lnTo>
                  <a:lnTo>
                    <a:pt x="28" y="36"/>
                  </a:lnTo>
                  <a:lnTo>
                    <a:pt x="28" y="2"/>
                  </a:lnTo>
                  <a:lnTo>
                    <a:pt x="52" y="2"/>
                  </a:lnTo>
                  <a:lnTo>
                    <a:pt x="52" y="36"/>
                  </a:lnTo>
                  <a:lnTo>
                    <a:pt x="66" y="36"/>
                  </a:lnTo>
                  <a:lnTo>
                    <a:pt x="66" y="56"/>
                  </a:lnTo>
                  <a:lnTo>
                    <a:pt x="52" y="56"/>
                  </a:lnTo>
                  <a:lnTo>
                    <a:pt x="52" y="70"/>
                  </a:lnTo>
                  <a:lnTo>
                    <a:pt x="52" y="70"/>
                  </a:lnTo>
                  <a:lnTo>
                    <a:pt x="70" y="85"/>
                  </a:lnTo>
                  <a:lnTo>
                    <a:pt x="62" y="105"/>
                  </a:lnTo>
                  <a:lnTo>
                    <a:pt x="62" y="105"/>
                  </a:lnTo>
                  <a:lnTo>
                    <a:pt x="52" y="95"/>
                  </a:lnTo>
                  <a:lnTo>
                    <a:pt x="52" y="171"/>
                  </a:lnTo>
                  <a:lnTo>
                    <a:pt x="28" y="171"/>
                  </a:lnTo>
                  <a:lnTo>
                    <a:pt x="28" y="109"/>
                  </a:lnTo>
                  <a:close/>
                  <a:moveTo>
                    <a:pt x="112" y="123"/>
                  </a:moveTo>
                  <a:lnTo>
                    <a:pt x="112" y="123"/>
                  </a:lnTo>
                  <a:lnTo>
                    <a:pt x="94" y="145"/>
                  </a:lnTo>
                  <a:lnTo>
                    <a:pt x="72" y="161"/>
                  </a:lnTo>
                  <a:lnTo>
                    <a:pt x="58" y="145"/>
                  </a:lnTo>
                  <a:lnTo>
                    <a:pt x="58" y="145"/>
                  </a:lnTo>
                  <a:lnTo>
                    <a:pt x="72" y="133"/>
                  </a:lnTo>
                  <a:lnTo>
                    <a:pt x="84" y="119"/>
                  </a:lnTo>
                  <a:lnTo>
                    <a:pt x="84" y="119"/>
                  </a:lnTo>
                  <a:lnTo>
                    <a:pt x="96" y="105"/>
                  </a:lnTo>
                  <a:lnTo>
                    <a:pt x="104" y="91"/>
                  </a:lnTo>
                  <a:lnTo>
                    <a:pt x="72" y="91"/>
                  </a:lnTo>
                  <a:lnTo>
                    <a:pt x="72" y="70"/>
                  </a:lnTo>
                  <a:lnTo>
                    <a:pt x="112" y="70"/>
                  </a:lnTo>
                  <a:lnTo>
                    <a:pt x="112" y="50"/>
                  </a:lnTo>
                  <a:lnTo>
                    <a:pt x="96" y="50"/>
                  </a:lnTo>
                  <a:lnTo>
                    <a:pt x="96" y="50"/>
                  </a:lnTo>
                  <a:lnTo>
                    <a:pt x="90" y="60"/>
                  </a:lnTo>
                  <a:lnTo>
                    <a:pt x="84" y="70"/>
                  </a:lnTo>
                  <a:lnTo>
                    <a:pt x="64" y="60"/>
                  </a:lnTo>
                  <a:lnTo>
                    <a:pt x="64" y="60"/>
                  </a:lnTo>
                  <a:lnTo>
                    <a:pt x="70" y="48"/>
                  </a:lnTo>
                  <a:lnTo>
                    <a:pt x="76" y="34"/>
                  </a:lnTo>
                  <a:lnTo>
                    <a:pt x="76" y="34"/>
                  </a:lnTo>
                  <a:lnTo>
                    <a:pt x="80" y="18"/>
                  </a:lnTo>
                  <a:lnTo>
                    <a:pt x="84" y="4"/>
                  </a:lnTo>
                  <a:lnTo>
                    <a:pt x="108" y="6"/>
                  </a:lnTo>
                  <a:lnTo>
                    <a:pt x="108" y="6"/>
                  </a:lnTo>
                  <a:lnTo>
                    <a:pt x="102" y="28"/>
                  </a:lnTo>
                  <a:lnTo>
                    <a:pt x="112" y="28"/>
                  </a:lnTo>
                  <a:lnTo>
                    <a:pt x="112" y="0"/>
                  </a:lnTo>
                  <a:lnTo>
                    <a:pt x="138" y="0"/>
                  </a:lnTo>
                  <a:lnTo>
                    <a:pt x="138" y="28"/>
                  </a:lnTo>
                  <a:lnTo>
                    <a:pt x="176" y="28"/>
                  </a:lnTo>
                  <a:lnTo>
                    <a:pt x="176" y="50"/>
                  </a:lnTo>
                  <a:lnTo>
                    <a:pt x="138" y="50"/>
                  </a:lnTo>
                  <a:lnTo>
                    <a:pt x="138" y="70"/>
                  </a:lnTo>
                  <a:lnTo>
                    <a:pt x="182" y="70"/>
                  </a:lnTo>
                  <a:lnTo>
                    <a:pt x="182" y="91"/>
                  </a:lnTo>
                  <a:lnTo>
                    <a:pt x="146" y="91"/>
                  </a:lnTo>
                  <a:lnTo>
                    <a:pt x="146" y="91"/>
                  </a:lnTo>
                  <a:lnTo>
                    <a:pt x="160" y="113"/>
                  </a:lnTo>
                  <a:lnTo>
                    <a:pt x="160" y="113"/>
                  </a:lnTo>
                  <a:lnTo>
                    <a:pt x="172" y="125"/>
                  </a:lnTo>
                  <a:lnTo>
                    <a:pt x="190" y="141"/>
                  </a:lnTo>
                  <a:lnTo>
                    <a:pt x="172" y="161"/>
                  </a:lnTo>
                  <a:lnTo>
                    <a:pt x="172" y="161"/>
                  </a:lnTo>
                  <a:lnTo>
                    <a:pt x="154" y="143"/>
                  </a:lnTo>
                  <a:lnTo>
                    <a:pt x="138" y="121"/>
                  </a:lnTo>
                  <a:lnTo>
                    <a:pt x="138" y="169"/>
                  </a:lnTo>
                  <a:lnTo>
                    <a:pt x="112" y="169"/>
                  </a:lnTo>
                  <a:lnTo>
                    <a:pt x="112" y="123"/>
                  </a:lnTo>
                  <a:close/>
                  <a:moveTo>
                    <a:pt x="374" y="56"/>
                  </a:moveTo>
                  <a:lnTo>
                    <a:pt x="322" y="56"/>
                  </a:lnTo>
                  <a:lnTo>
                    <a:pt x="322" y="56"/>
                  </a:lnTo>
                  <a:lnTo>
                    <a:pt x="326" y="87"/>
                  </a:lnTo>
                  <a:lnTo>
                    <a:pt x="326" y="87"/>
                  </a:lnTo>
                  <a:lnTo>
                    <a:pt x="328" y="101"/>
                  </a:lnTo>
                  <a:lnTo>
                    <a:pt x="332" y="113"/>
                  </a:lnTo>
                  <a:lnTo>
                    <a:pt x="332" y="113"/>
                  </a:lnTo>
                  <a:lnTo>
                    <a:pt x="336" y="123"/>
                  </a:lnTo>
                  <a:lnTo>
                    <a:pt x="340" y="131"/>
                  </a:lnTo>
                  <a:lnTo>
                    <a:pt x="340" y="131"/>
                  </a:lnTo>
                  <a:lnTo>
                    <a:pt x="348" y="139"/>
                  </a:lnTo>
                  <a:lnTo>
                    <a:pt x="348" y="139"/>
                  </a:lnTo>
                  <a:lnTo>
                    <a:pt x="350" y="141"/>
                  </a:lnTo>
                  <a:lnTo>
                    <a:pt x="350" y="141"/>
                  </a:lnTo>
                  <a:lnTo>
                    <a:pt x="352" y="139"/>
                  </a:lnTo>
                  <a:lnTo>
                    <a:pt x="354" y="137"/>
                  </a:lnTo>
                  <a:lnTo>
                    <a:pt x="354" y="137"/>
                  </a:lnTo>
                  <a:lnTo>
                    <a:pt x="354" y="105"/>
                  </a:lnTo>
                  <a:lnTo>
                    <a:pt x="376" y="111"/>
                  </a:lnTo>
                  <a:lnTo>
                    <a:pt x="376" y="111"/>
                  </a:lnTo>
                  <a:lnTo>
                    <a:pt x="374" y="149"/>
                  </a:lnTo>
                  <a:lnTo>
                    <a:pt x="374" y="149"/>
                  </a:lnTo>
                  <a:lnTo>
                    <a:pt x="372" y="159"/>
                  </a:lnTo>
                  <a:lnTo>
                    <a:pt x="368" y="165"/>
                  </a:lnTo>
                  <a:lnTo>
                    <a:pt x="368" y="165"/>
                  </a:lnTo>
                  <a:lnTo>
                    <a:pt x="362" y="169"/>
                  </a:lnTo>
                  <a:lnTo>
                    <a:pt x="354" y="169"/>
                  </a:lnTo>
                  <a:lnTo>
                    <a:pt x="354" y="169"/>
                  </a:lnTo>
                  <a:lnTo>
                    <a:pt x="346" y="169"/>
                  </a:lnTo>
                  <a:lnTo>
                    <a:pt x="338" y="165"/>
                  </a:lnTo>
                  <a:lnTo>
                    <a:pt x="338" y="165"/>
                  </a:lnTo>
                  <a:lnTo>
                    <a:pt x="330" y="159"/>
                  </a:lnTo>
                  <a:lnTo>
                    <a:pt x="322" y="147"/>
                  </a:lnTo>
                  <a:lnTo>
                    <a:pt x="322" y="147"/>
                  </a:lnTo>
                  <a:lnTo>
                    <a:pt x="312" y="133"/>
                  </a:lnTo>
                  <a:lnTo>
                    <a:pt x="306" y="115"/>
                  </a:lnTo>
                  <a:lnTo>
                    <a:pt x="306" y="115"/>
                  </a:lnTo>
                  <a:lnTo>
                    <a:pt x="300" y="91"/>
                  </a:lnTo>
                  <a:lnTo>
                    <a:pt x="296" y="56"/>
                  </a:lnTo>
                  <a:lnTo>
                    <a:pt x="198" y="56"/>
                  </a:lnTo>
                  <a:lnTo>
                    <a:pt x="198" y="34"/>
                  </a:lnTo>
                  <a:lnTo>
                    <a:pt x="296" y="34"/>
                  </a:lnTo>
                  <a:lnTo>
                    <a:pt x="296" y="34"/>
                  </a:lnTo>
                  <a:lnTo>
                    <a:pt x="296" y="20"/>
                  </a:lnTo>
                  <a:lnTo>
                    <a:pt x="296" y="0"/>
                  </a:lnTo>
                  <a:lnTo>
                    <a:pt x="322" y="0"/>
                  </a:lnTo>
                  <a:lnTo>
                    <a:pt x="322" y="34"/>
                  </a:lnTo>
                  <a:lnTo>
                    <a:pt x="344" y="34"/>
                  </a:lnTo>
                  <a:lnTo>
                    <a:pt x="344" y="34"/>
                  </a:lnTo>
                  <a:lnTo>
                    <a:pt x="324" y="10"/>
                  </a:lnTo>
                  <a:lnTo>
                    <a:pt x="344" y="0"/>
                  </a:lnTo>
                  <a:lnTo>
                    <a:pt x="344" y="0"/>
                  </a:lnTo>
                  <a:lnTo>
                    <a:pt x="368" y="28"/>
                  </a:lnTo>
                  <a:lnTo>
                    <a:pt x="358" y="34"/>
                  </a:lnTo>
                  <a:lnTo>
                    <a:pt x="374" y="34"/>
                  </a:lnTo>
                  <a:lnTo>
                    <a:pt x="374" y="56"/>
                  </a:lnTo>
                  <a:close/>
                  <a:moveTo>
                    <a:pt x="264" y="137"/>
                  </a:moveTo>
                  <a:lnTo>
                    <a:pt x="264" y="137"/>
                  </a:lnTo>
                  <a:lnTo>
                    <a:pt x="304" y="131"/>
                  </a:lnTo>
                  <a:lnTo>
                    <a:pt x="304" y="153"/>
                  </a:lnTo>
                  <a:lnTo>
                    <a:pt x="304" y="153"/>
                  </a:lnTo>
                  <a:lnTo>
                    <a:pt x="258" y="159"/>
                  </a:lnTo>
                  <a:lnTo>
                    <a:pt x="258" y="159"/>
                  </a:lnTo>
                  <a:lnTo>
                    <a:pt x="204" y="165"/>
                  </a:lnTo>
                  <a:lnTo>
                    <a:pt x="200" y="143"/>
                  </a:lnTo>
                  <a:lnTo>
                    <a:pt x="200" y="143"/>
                  </a:lnTo>
                  <a:lnTo>
                    <a:pt x="238" y="139"/>
                  </a:lnTo>
                  <a:lnTo>
                    <a:pt x="238" y="91"/>
                  </a:lnTo>
                  <a:lnTo>
                    <a:pt x="206" y="91"/>
                  </a:lnTo>
                  <a:lnTo>
                    <a:pt x="206" y="70"/>
                  </a:lnTo>
                  <a:lnTo>
                    <a:pt x="292" y="70"/>
                  </a:lnTo>
                  <a:lnTo>
                    <a:pt x="292" y="91"/>
                  </a:lnTo>
                  <a:lnTo>
                    <a:pt x="264" y="91"/>
                  </a:lnTo>
                  <a:lnTo>
                    <a:pt x="264" y="137"/>
                  </a:lnTo>
                  <a:lnTo>
                    <a:pt x="264" y="137"/>
                  </a:lnTo>
                  <a:close/>
                  <a:moveTo>
                    <a:pt x="532" y="77"/>
                  </a:moveTo>
                  <a:lnTo>
                    <a:pt x="428" y="77"/>
                  </a:lnTo>
                  <a:lnTo>
                    <a:pt x="428" y="68"/>
                  </a:lnTo>
                  <a:lnTo>
                    <a:pt x="428" y="68"/>
                  </a:lnTo>
                  <a:lnTo>
                    <a:pt x="410" y="77"/>
                  </a:lnTo>
                  <a:lnTo>
                    <a:pt x="396" y="83"/>
                  </a:lnTo>
                  <a:lnTo>
                    <a:pt x="384" y="64"/>
                  </a:lnTo>
                  <a:lnTo>
                    <a:pt x="384" y="64"/>
                  </a:lnTo>
                  <a:lnTo>
                    <a:pt x="406" y="54"/>
                  </a:lnTo>
                  <a:lnTo>
                    <a:pt x="430" y="36"/>
                  </a:lnTo>
                  <a:lnTo>
                    <a:pt x="430" y="36"/>
                  </a:lnTo>
                  <a:lnTo>
                    <a:pt x="452" y="18"/>
                  </a:lnTo>
                  <a:lnTo>
                    <a:pt x="460" y="10"/>
                  </a:lnTo>
                  <a:lnTo>
                    <a:pt x="464" y="2"/>
                  </a:lnTo>
                  <a:lnTo>
                    <a:pt x="490" y="2"/>
                  </a:lnTo>
                  <a:lnTo>
                    <a:pt x="490" y="2"/>
                  </a:lnTo>
                  <a:lnTo>
                    <a:pt x="506" y="20"/>
                  </a:lnTo>
                  <a:lnTo>
                    <a:pt x="526" y="36"/>
                  </a:lnTo>
                  <a:lnTo>
                    <a:pt x="548" y="50"/>
                  </a:lnTo>
                  <a:lnTo>
                    <a:pt x="574" y="62"/>
                  </a:lnTo>
                  <a:lnTo>
                    <a:pt x="560" y="83"/>
                  </a:lnTo>
                  <a:lnTo>
                    <a:pt x="560" y="83"/>
                  </a:lnTo>
                  <a:lnTo>
                    <a:pt x="546" y="75"/>
                  </a:lnTo>
                  <a:lnTo>
                    <a:pt x="532" y="68"/>
                  </a:lnTo>
                  <a:lnTo>
                    <a:pt x="532" y="77"/>
                  </a:lnTo>
                  <a:close/>
                  <a:moveTo>
                    <a:pt x="534" y="171"/>
                  </a:moveTo>
                  <a:lnTo>
                    <a:pt x="534" y="171"/>
                  </a:lnTo>
                  <a:lnTo>
                    <a:pt x="528" y="161"/>
                  </a:lnTo>
                  <a:lnTo>
                    <a:pt x="528" y="161"/>
                  </a:lnTo>
                  <a:lnTo>
                    <a:pt x="474" y="165"/>
                  </a:lnTo>
                  <a:lnTo>
                    <a:pt x="402" y="169"/>
                  </a:lnTo>
                  <a:lnTo>
                    <a:pt x="398" y="147"/>
                  </a:lnTo>
                  <a:lnTo>
                    <a:pt x="422" y="145"/>
                  </a:lnTo>
                  <a:lnTo>
                    <a:pt x="422" y="145"/>
                  </a:lnTo>
                  <a:lnTo>
                    <a:pt x="440" y="115"/>
                  </a:lnTo>
                  <a:lnTo>
                    <a:pt x="396" y="115"/>
                  </a:lnTo>
                  <a:lnTo>
                    <a:pt x="396" y="91"/>
                  </a:lnTo>
                  <a:lnTo>
                    <a:pt x="562" y="91"/>
                  </a:lnTo>
                  <a:lnTo>
                    <a:pt x="562" y="115"/>
                  </a:lnTo>
                  <a:lnTo>
                    <a:pt x="524" y="115"/>
                  </a:lnTo>
                  <a:lnTo>
                    <a:pt x="524" y="115"/>
                  </a:lnTo>
                  <a:lnTo>
                    <a:pt x="546" y="137"/>
                  </a:lnTo>
                  <a:lnTo>
                    <a:pt x="562" y="161"/>
                  </a:lnTo>
                  <a:lnTo>
                    <a:pt x="534" y="171"/>
                  </a:lnTo>
                  <a:lnTo>
                    <a:pt x="534" y="171"/>
                  </a:lnTo>
                  <a:close/>
                  <a:moveTo>
                    <a:pt x="478" y="24"/>
                  </a:moveTo>
                  <a:lnTo>
                    <a:pt x="478" y="24"/>
                  </a:lnTo>
                  <a:lnTo>
                    <a:pt x="464" y="40"/>
                  </a:lnTo>
                  <a:lnTo>
                    <a:pt x="444" y="56"/>
                  </a:lnTo>
                  <a:lnTo>
                    <a:pt x="514" y="56"/>
                  </a:lnTo>
                  <a:lnTo>
                    <a:pt x="514" y="56"/>
                  </a:lnTo>
                  <a:lnTo>
                    <a:pt x="494" y="40"/>
                  </a:lnTo>
                  <a:lnTo>
                    <a:pt x="478" y="24"/>
                  </a:lnTo>
                  <a:lnTo>
                    <a:pt x="478" y="24"/>
                  </a:lnTo>
                  <a:close/>
                  <a:moveTo>
                    <a:pt x="472" y="115"/>
                  </a:moveTo>
                  <a:lnTo>
                    <a:pt x="472" y="115"/>
                  </a:lnTo>
                  <a:lnTo>
                    <a:pt x="454" y="143"/>
                  </a:lnTo>
                  <a:lnTo>
                    <a:pt x="454" y="143"/>
                  </a:lnTo>
                  <a:lnTo>
                    <a:pt x="512" y="139"/>
                  </a:lnTo>
                  <a:lnTo>
                    <a:pt x="512" y="139"/>
                  </a:lnTo>
                  <a:lnTo>
                    <a:pt x="496" y="121"/>
                  </a:lnTo>
                  <a:lnTo>
                    <a:pt x="508" y="115"/>
                  </a:lnTo>
                  <a:lnTo>
                    <a:pt x="472" y="115"/>
                  </a:lnTo>
                  <a:lnTo>
                    <a:pt x="472" y="115"/>
                  </a:lnTo>
                  <a:close/>
                  <a:moveTo>
                    <a:pt x="632" y="171"/>
                  </a:moveTo>
                  <a:lnTo>
                    <a:pt x="608" y="171"/>
                  </a:lnTo>
                  <a:lnTo>
                    <a:pt x="608" y="107"/>
                  </a:lnTo>
                  <a:lnTo>
                    <a:pt x="608" y="107"/>
                  </a:lnTo>
                  <a:lnTo>
                    <a:pt x="588" y="121"/>
                  </a:lnTo>
                  <a:lnTo>
                    <a:pt x="576" y="103"/>
                  </a:lnTo>
                  <a:lnTo>
                    <a:pt x="576" y="103"/>
                  </a:lnTo>
                  <a:lnTo>
                    <a:pt x="594" y="91"/>
                  </a:lnTo>
                  <a:lnTo>
                    <a:pt x="608" y="77"/>
                  </a:lnTo>
                  <a:lnTo>
                    <a:pt x="608" y="77"/>
                  </a:lnTo>
                  <a:lnTo>
                    <a:pt x="620" y="62"/>
                  </a:lnTo>
                  <a:lnTo>
                    <a:pt x="628" y="46"/>
                  </a:lnTo>
                  <a:lnTo>
                    <a:pt x="586" y="46"/>
                  </a:lnTo>
                  <a:lnTo>
                    <a:pt x="586" y="26"/>
                  </a:lnTo>
                  <a:lnTo>
                    <a:pt x="608" y="26"/>
                  </a:lnTo>
                  <a:lnTo>
                    <a:pt x="608" y="2"/>
                  </a:lnTo>
                  <a:lnTo>
                    <a:pt x="632" y="2"/>
                  </a:lnTo>
                  <a:lnTo>
                    <a:pt x="632" y="26"/>
                  </a:lnTo>
                  <a:lnTo>
                    <a:pt x="654" y="26"/>
                  </a:lnTo>
                  <a:lnTo>
                    <a:pt x="660" y="32"/>
                  </a:lnTo>
                  <a:lnTo>
                    <a:pt x="660" y="32"/>
                  </a:lnTo>
                  <a:lnTo>
                    <a:pt x="656" y="44"/>
                  </a:lnTo>
                  <a:lnTo>
                    <a:pt x="650" y="56"/>
                  </a:lnTo>
                  <a:lnTo>
                    <a:pt x="634" y="79"/>
                  </a:lnTo>
                  <a:lnTo>
                    <a:pt x="634" y="79"/>
                  </a:lnTo>
                  <a:lnTo>
                    <a:pt x="664" y="103"/>
                  </a:lnTo>
                  <a:lnTo>
                    <a:pt x="652" y="123"/>
                  </a:lnTo>
                  <a:lnTo>
                    <a:pt x="652" y="123"/>
                  </a:lnTo>
                  <a:lnTo>
                    <a:pt x="632" y="105"/>
                  </a:lnTo>
                  <a:lnTo>
                    <a:pt x="632" y="171"/>
                  </a:lnTo>
                  <a:close/>
                  <a:moveTo>
                    <a:pt x="764" y="165"/>
                  </a:moveTo>
                  <a:lnTo>
                    <a:pt x="648" y="165"/>
                  </a:lnTo>
                  <a:lnTo>
                    <a:pt x="648" y="141"/>
                  </a:lnTo>
                  <a:lnTo>
                    <a:pt x="694" y="141"/>
                  </a:lnTo>
                  <a:lnTo>
                    <a:pt x="694" y="72"/>
                  </a:lnTo>
                  <a:lnTo>
                    <a:pt x="656" y="72"/>
                  </a:lnTo>
                  <a:lnTo>
                    <a:pt x="656" y="50"/>
                  </a:lnTo>
                  <a:lnTo>
                    <a:pt x="694" y="50"/>
                  </a:lnTo>
                  <a:lnTo>
                    <a:pt x="694" y="2"/>
                  </a:lnTo>
                  <a:lnTo>
                    <a:pt x="720" y="2"/>
                  </a:lnTo>
                  <a:lnTo>
                    <a:pt x="720" y="50"/>
                  </a:lnTo>
                  <a:lnTo>
                    <a:pt x="758" y="50"/>
                  </a:lnTo>
                  <a:lnTo>
                    <a:pt x="758" y="72"/>
                  </a:lnTo>
                  <a:lnTo>
                    <a:pt x="720" y="72"/>
                  </a:lnTo>
                  <a:lnTo>
                    <a:pt x="720" y="141"/>
                  </a:lnTo>
                  <a:lnTo>
                    <a:pt x="764" y="141"/>
                  </a:lnTo>
                  <a:lnTo>
                    <a:pt x="764" y="165"/>
                  </a:lnTo>
                  <a:close/>
                  <a:moveTo>
                    <a:pt x="934" y="161"/>
                  </a:moveTo>
                  <a:lnTo>
                    <a:pt x="792" y="161"/>
                  </a:lnTo>
                  <a:lnTo>
                    <a:pt x="792" y="22"/>
                  </a:lnTo>
                  <a:lnTo>
                    <a:pt x="934" y="22"/>
                  </a:lnTo>
                  <a:lnTo>
                    <a:pt x="934" y="161"/>
                  </a:lnTo>
                  <a:close/>
                  <a:moveTo>
                    <a:pt x="800" y="28"/>
                  </a:moveTo>
                  <a:lnTo>
                    <a:pt x="800" y="155"/>
                  </a:lnTo>
                  <a:lnTo>
                    <a:pt x="926" y="155"/>
                  </a:lnTo>
                  <a:lnTo>
                    <a:pt x="926" y="28"/>
                  </a:lnTo>
                  <a:lnTo>
                    <a:pt x="800" y="28"/>
                  </a:lnTo>
                  <a:close/>
                  <a:moveTo>
                    <a:pt x="1126" y="161"/>
                  </a:moveTo>
                  <a:lnTo>
                    <a:pt x="984" y="161"/>
                  </a:lnTo>
                  <a:lnTo>
                    <a:pt x="984" y="22"/>
                  </a:lnTo>
                  <a:lnTo>
                    <a:pt x="1126" y="22"/>
                  </a:lnTo>
                  <a:lnTo>
                    <a:pt x="1126" y="161"/>
                  </a:lnTo>
                  <a:close/>
                  <a:moveTo>
                    <a:pt x="992" y="28"/>
                  </a:moveTo>
                  <a:lnTo>
                    <a:pt x="992" y="155"/>
                  </a:lnTo>
                  <a:lnTo>
                    <a:pt x="1118" y="155"/>
                  </a:lnTo>
                  <a:lnTo>
                    <a:pt x="1118" y="28"/>
                  </a:lnTo>
                  <a:lnTo>
                    <a:pt x="992" y="28"/>
                  </a:lnTo>
                  <a:close/>
                  <a:moveTo>
                    <a:pt x="1318" y="161"/>
                  </a:moveTo>
                  <a:lnTo>
                    <a:pt x="1176" y="161"/>
                  </a:lnTo>
                  <a:lnTo>
                    <a:pt x="1176" y="22"/>
                  </a:lnTo>
                  <a:lnTo>
                    <a:pt x="1318" y="22"/>
                  </a:lnTo>
                  <a:lnTo>
                    <a:pt x="1318" y="161"/>
                  </a:lnTo>
                  <a:close/>
                  <a:moveTo>
                    <a:pt x="1184" y="28"/>
                  </a:moveTo>
                  <a:lnTo>
                    <a:pt x="1184" y="155"/>
                  </a:lnTo>
                  <a:lnTo>
                    <a:pt x="1310" y="155"/>
                  </a:lnTo>
                  <a:lnTo>
                    <a:pt x="1310" y="28"/>
                  </a:lnTo>
                  <a:lnTo>
                    <a:pt x="1184" y="28"/>
                  </a:lnTo>
                  <a:close/>
                  <a:moveTo>
                    <a:pt x="1510" y="161"/>
                  </a:moveTo>
                  <a:lnTo>
                    <a:pt x="1368" y="161"/>
                  </a:lnTo>
                  <a:lnTo>
                    <a:pt x="1368" y="22"/>
                  </a:lnTo>
                  <a:lnTo>
                    <a:pt x="1510" y="22"/>
                  </a:lnTo>
                  <a:lnTo>
                    <a:pt x="1510" y="161"/>
                  </a:lnTo>
                  <a:close/>
                  <a:moveTo>
                    <a:pt x="1376" y="28"/>
                  </a:moveTo>
                  <a:lnTo>
                    <a:pt x="1376" y="155"/>
                  </a:lnTo>
                  <a:lnTo>
                    <a:pt x="1502" y="155"/>
                  </a:lnTo>
                  <a:lnTo>
                    <a:pt x="1502" y="28"/>
                  </a:lnTo>
                  <a:lnTo>
                    <a:pt x="1376" y="28"/>
                  </a:lnTo>
                  <a:close/>
                  <a:moveTo>
                    <a:pt x="1702" y="161"/>
                  </a:moveTo>
                  <a:lnTo>
                    <a:pt x="1560" y="161"/>
                  </a:lnTo>
                  <a:lnTo>
                    <a:pt x="1560" y="22"/>
                  </a:lnTo>
                  <a:lnTo>
                    <a:pt x="1702" y="22"/>
                  </a:lnTo>
                  <a:lnTo>
                    <a:pt x="1702" y="161"/>
                  </a:lnTo>
                  <a:close/>
                  <a:moveTo>
                    <a:pt x="1568" y="28"/>
                  </a:moveTo>
                  <a:lnTo>
                    <a:pt x="1568" y="155"/>
                  </a:lnTo>
                  <a:lnTo>
                    <a:pt x="1694" y="155"/>
                  </a:lnTo>
                  <a:lnTo>
                    <a:pt x="1694" y="28"/>
                  </a:lnTo>
                  <a:lnTo>
                    <a:pt x="1568"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3">
              <a:extLst>
                <a:ext uri="{FF2B5EF4-FFF2-40B4-BE49-F238E27FC236}">
                  <a16:creationId xmlns:a16="http://schemas.microsoft.com/office/drawing/2014/main" id="{7F45A389-6B7F-4F3E-A09C-BD5426929790}"/>
                </a:ext>
              </a:extLst>
            </p:cNvPr>
            <p:cNvSpPr>
              <a:spLocks/>
            </p:cNvSpPr>
            <p:nvPr/>
          </p:nvSpPr>
          <p:spPr bwMode="gray">
            <a:xfrm>
              <a:off x="11391900" y="6049963"/>
              <a:ext cx="803275" cy="801688"/>
            </a:xfrm>
            <a:custGeom>
              <a:avLst/>
              <a:gdLst>
                <a:gd name="T0" fmla="*/ 506 w 506"/>
                <a:gd name="T1" fmla="*/ 505 h 505"/>
                <a:gd name="T2" fmla="*/ 506 w 506"/>
                <a:gd name="T3" fmla="*/ 0 h 505"/>
                <a:gd name="T4" fmla="*/ 0 w 506"/>
                <a:gd name="T5" fmla="*/ 505 h 505"/>
                <a:gd name="T6" fmla="*/ 506 w 506"/>
                <a:gd name="T7" fmla="*/ 505 h 505"/>
              </a:gdLst>
              <a:ahLst/>
              <a:cxnLst>
                <a:cxn ang="0">
                  <a:pos x="T0" y="T1"/>
                </a:cxn>
                <a:cxn ang="0">
                  <a:pos x="T2" y="T3"/>
                </a:cxn>
                <a:cxn ang="0">
                  <a:pos x="T4" y="T5"/>
                </a:cxn>
                <a:cxn ang="0">
                  <a:pos x="T6" y="T7"/>
                </a:cxn>
              </a:cxnLst>
              <a:rect l="0" t="0" r="r" b="b"/>
              <a:pathLst>
                <a:path w="506" h="505">
                  <a:moveTo>
                    <a:pt x="506" y="505"/>
                  </a:moveTo>
                  <a:lnTo>
                    <a:pt x="506" y="0"/>
                  </a:lnTo>
                  <a:lnTo>
                    <a:pt x="0" y="505"/>
                  </a:lnTo>
                  <a:lnTo>
                    <a:pt x="506" y="50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4">
              <a:extLst>
                <a:ext uri="{FF2B5EF4-FFF2-40B4-BE49-F238E27FC236}">
                  <a16:creationId xmlns:a16="http://schemas.microsoft.com/office/drawing/2014/main" id="{D4718EA1-96DC-42E3-8B8E-E8462F39623A}"/>
                </a:ext>
              </a:extLst>
            </p:cNvPr>
            <p:cNvSpPr>
              <a:spLocks/>
            </p:cNvSpPr>
            <p:nvPr/>
          </p:nvSpPr>
          <p:spPr bwMode="gray">
            <a:xfrm>
              <a:off x="3175" y="6350"/>
              <a:ext cx="803275" cy="801688"/>
            </a:xfrm>
            <a:custGeom>
              <a:avLst/>
              <a:gdLst>
                <a:gd name="T0" fmla="*/ 0 w 506"/>
                <a:gd name="T1" fmla="*/ 0 h 505"/>
                <a:gd name="T2" fmla="*/ 0 w 506"/>
                <a:gd name="T3" fmla="*/ 505 h 505"/>
                <a:gd name="T4" fmla="*/ 506 w 506"/>
                <a:gd name="T5" fmla="*/ 0 h 505"/>
                <a:gd name="T6" fmla="*/ 0 w 506"/>
                <a:gd name="T7" fmla="*/ 0 h 505"/>
              </a:gdLst>
              <a:ahLst/>
              <a:cxnLst>
                <a:cxn ang="0">
                  <a:pos x="T0" y="T1"/>
                </a:cxn>
                <a:cxn ang="0">
                  <a:pos x="T2" y="T3"/>
                </a:cxn>
                <a:cxn ang="0">
                  <a:pos x="T4" y="T5"/>
                </a:cxn>
                <a:cxn ang="0">
                  <a:pos x="T6" y="T7"/>
                </a:cxn>
              </a:cxnLst>
              <a:rect l="0" t="0" r="r" b="b"/>
              <a:pathLst>
                <a:path w="506" h="505">
                  <a:moveTo>
                    <a:pt x="0" y="0"/>
                  </a:moveTo>
                  <a:lnTo>
                    <a:pt x="0" y="505"/>
                  </a:lnTo>
                  <a:lnTo>
                    <a:pt x="506"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171" name="グループ化 170">
            <a:extLst>
              <a:ext uri="{FF2B5EF4-FFF2-40B4-BE49-F238E27FC236}">
                <a16:creationId xmlns:a16="http://schemas.microsoft.com/office/drawing/2014/main" id="{AE9110B6-1E51-45BA-9DED-DCC2402E9A32}"/>
              </a:ext>
            </a:extLst>
          </p:cNvPr>
          <p:cNvGrpSpPr/>
          <p:nvPr/>
        </p:nvGrpSpPr>
        <p:grpSpPr bwMode="gray">
          <a:xfrm>
            <a:off x="6384032" y="1220481"/>
            <a:ext cx="3931716" cy="2208519"/>
            <a:chOff x="1588" y="4763"/>
            <a:chExt cx="12192000" cy="6848475"/>
          </a:xfrm>
        </p:grpSpPr>
        <p:sp>
          <p:nvSpPr>
            <p:cNvPr id="172" name="AutoShape 3">
              <a:extLst>
                <a:ext uri="{FF2B5EF4-FFF2-40B4-BE49-F238E27FC236}">
                  <a16:creationId xmlns:a16="http://schemas.microsoft.com/office/drawing/2014/main" id="{BD4B24D0-FD7B-474F-B99D-3B573F259CAA}"/>
                </a:ext>
              </a:extLst>
            </p:cNvPr>
            <p:cNvSpPr>
              <a:spLocks noChangeAspect="1" noChangeArrowheads="1" noTextEdit="1"/>
            </p:cNvSpPr>
            <p:nvPr/>
          </p:nvSpPr>
          <p:spPr bwMode="gray">
            <a:xfrm>
              <a:off x="1588"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73" name="Picture 5">
              <a:extLst>
                <a:ext uri="{FF2B5EF4-FFF2-40B4-BE49-F238E27FC236}">
                  <a16:creationId xmlns:a16="http://schemas.microsoft.com/office/drawing/2014/main" id="{D7E8E82B-D57D-499D-B8D5-DB134792FC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588" y="4763"/>
              <a:ext cx="121888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Rectangle 6">
              <a:extLst>
                <a:ext uri="{FF2B5EF4-FFF2-40B4-BE49-F238E27FC236}">
                  <a16:creationId xmlns:a16="http://schemas.microsoft.com/office/drawing/2014/main" id="{79248C41-5152-45CD-BC1B-120177AE4CBF}"/>
                </a:ext>
              </a:extLst>
            </p:cNvPr>
            <p:cNvSpPr>
              <a:spLocks noChangeArrowheads="1"/>
            </p:cNvSpPr>
            <p:nvPr/>
          </p:nvSpPr>
          <p:spPr bwMode="gray">
            <a:xfrm>
              <a:off x="1588" y="4763"/>
              <a:ext cx="12192000" cy="6848475"/>
            </a:xfrm>
            <a:prstGeom prst="rect">
              <a:avLst/>
            </a:pr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7">
              <a:extLst>
                <a:ext uri="{FF2B5EF4-FFF2-40B4-BE49-F238E27FC236}">
                  <a16:creationId xmlns:a16="http://schemas.microsoft.com/office/drawing/2014/main" id="{E6EDFCDD-8684-47C8-ADC5-F578F7EC9838}"/>
                </a:ext>
              </a:extLst>
            </p:cNvPr>
            <p:cNvSpPr>
              <a:spLocks noChangeArrowheads="1"/>
            </p:cNvSpPr>
            <p:nvPr/>
          </p:nvSpPr>
          <p:spPr bwMode="gray">
            <a:xfrm>
              <a:off x="1588" y="4763"/>
              <a:ext cx="2330450" cy="6848475"/>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8">
              <a:extLst>
                <a:ext uri="{FF2B5EF4-FFF2-40B4-BE49-F238E27FC236}">
                  <a16:creationId xmlns:a16="http://schemas.microsoft.com/office/drawing/2014/main" id="{13176CED-E4C7-4F85-8EE6-0E55BB61542B}"/>
                </a:ext>
              </a:extLst>
            </p:cNvPr>
            <p:cNvSpPr>
              <a:spLocks noChangeArrowheads="1"/>
            </p:cNvSpPr>
            <p:nvPr/>
          </p:nvSpPr>
          <p:spPr bwMode="gray">
            <a:xfrm>
              <a:off x="1588" y="4763"/>
              <a:ext cx="2330450" cy="6848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9">
              <a:extLst>
                <a:ext uri="{FF2B5EF4-FFF2-40B4-BE49-F238E27FC236}">
                  <a16:creationId xmlns:a16="http://schemas.microsoft.com/office/drawing/2014/main" id="{FA020989-C4CB-4BB0-A965-5A06A17E40F3}"/>
                </a:ext>
              </a:extLst>
            </p:cNvPr>
            <p:cNvSpPr>
              <a:spLocks noEditPoints="1"/>
            </p:cNvSpPr>
            <p:nvPr/>
          </p:nvSpPr>
          <p:spPr bwMode="gray">
            <a:xfrm>
              <a:off x="3178176" y="857251"/>
              <a:ext cx="2038350" cy="206375"/>
            </a:xfrm>
            <a:custGeom>
              <a:avLst/>
              <a:gdLst>
                <a:gd name="T0" fmla="*/ 6 w 1284"/>
                <a:gd name="T1" fmla="*/ 28 h 130"/>
                <a:gd name="T2" fmla="*/ 32 w 1284"/>
                <a:gd name="T3" fmla="*/ 64 h 130"/>
                <a:gd name="T4" fmla="*/ 28 w 1284"/>
                <a:gd name="T5" fmla="*/ 126 h 130"/>
                <a:gd name="T6" fmla="*/ 22 w 1284"/>
                <a:gd name="T7" fmla="*/ 114 h 130"/>
                <a:gd name="T8" fmla="*/ 86 w 1284"/>
                <a:gd name="T9" fmla="*/ 70 h 130"/>
                <a:gd name="T10" fmla="*/ 98 w 1284"/>
                <a:gd name="T11" fmla="*/ 94 h 130"/>
                <a:gd name="T12" fmla="*/ 96 w 1284"/>
                <a:gd name="T13" fmla="*/ 126 h 130"/>
                <a:gd name="T14" fmla="*/ 42 w 1284"/>
                <a:gd name="T15" fmla="*/ 130 h 130"/>
                <a:gd name="T16" fmla="*/ 68 w 1284"/>
                <a:gd name="T17" fmla="*/ 78 h 130"/>
                <a:gd name="T18" fmla="*/ 66 w 1284"/>
                <a:gd name="T19" fmla="*/ 12 h 130"/>
                <a:gd name="T20" fmla="*/ 196 w 1284"/>
                <a:gd name="T21" fmla="*/ 108 h 130"/>
                <a:gd name="T22" fmla="*/ 150 w 1284"/>
                <a:gd name="T23" fmla="*/ 88 h 130"/>
                <a:gd name="T24" fmla="*/ 242 w 1284"/>
                <a:gd name="T25" fmla="*/ 104 h 130"/>
                <a:gd name="T26" fmla="*/ 234 w 1284"/>
                <a:gd name="T27" fmla="*/ 108 h 130"/>
                <a:gd name="T28" fmla="*/ 196 w 1284"/>
                <a:gd name="T29" fmla="*/ 76 h 130"/>
                <a:gd name="T30" fmla="*/ 176 w 1284"/>
                <a:gd name="T31" fmla="*/ 58 h 130"/>
                <a:gd name="T32" fmla="*/ 188 w 1284"/>
                <a:gd name="T33" fmla="*/ 34 h 130"/>
                <a:gd name="T34" fmla="*/ 254 w 1284"/>
                <a:gd name="T35" fmla="*/ 42 h 130"/>
                <a:gd name="T36" fmla="*/ 262 w 1284"/>
                <a:gd name="T37" fmla="*/ 28 h 130"/>
                <a:gd name="T38" fmla="*/ 220 w 1284"/>
                <a:gd name="T39" fmla="*/ 10 h 130"/>
                <a:gd name="T40" fmla="*/ 242 w 1284"/>
                <a:gd name="T41" fmla="*/ 42 h 130"/>
                <a:gd name="T42" fmla="*/ 344 w 1284"/>
                <a:gd name="T43" fmla="*/ 80 h 130"/>
                <a:gd name="T44" fmla="*/ 304 w 1284"/>
                <a:gd name="T45" fmla="*/ 114 h 130"/>
                <a:gd name="T46" fmla="*/ 340 w 1284"/>
                <a:gd name="T47" fmla="*/ 40 h 130"/>
                <a:gd name="T48" fmla="*/ 412 w 1284"/>
                <a:gd name="T49" fmla="*/ 56 h 130"/>
                <a:gd name="T50" fmla="*/ 390 w 1284"/>
                <a:gd name="T51" fmla="*/ 126 h 130"/>
                <a:gd name="T52" fmla="*/ 396 w 1284"/>
                <a:gd name="T53" fmla="*/ 108 h 130"/>
                <a:gd name="T54" fmla="*/ 530 w 1284"/>
                <a:gd name="T55" fmla="*/ 118 h 130"/>
                <a:gd name="T56" fmla="*/ 442 w 1284"/>
                <a:gd name="T57" fmla="*/ 128 h 130"/>
                <a:gd name="T58" fmla="*/ 564 w 1284"/>
                <a:gd name="T59" fmla="*/ 116 h 130"/>
                <a:gd name="T60" fmla="*/ 484 w 1284"/>
                <a:gd name="T61" fmla="*/ 106 h 130"/>
                <a:gd name="T62" fmla="*/ 520 w 1284"/>
                <a:gd name="T63" fmla="*/ 92 h 130"/>
                <a:gd name="T64" fmla="*/ 700 w 1284"/>
                <a:gd name="T65" fmla="*/ 52 h 130"/>
                <a:gd name="T66" fmla="*/ 752 w 1284"/>
                <a:gd name="T67" fmla="*/ 122 h 130"/>
                <a:gd name="T68" fmla="*/ 756 w 1284"/>
                <a:gd name="T69" fmla="*/ 12 h 130"/>
                <a:gd name="T70" fmla="*/ 790 w 1284"/>
                <a:gd name="T71" fmla="*/ 118 h 130"/>
                <a:gd name="T72" fmla="*/ 774 w 1284"/>
                <a:gd name="T73" fmla="*/ 84 h 130"/>
                <a:gd name="T74" fmla="*/ 786 w 1284"/>
                <a:gd name="T75" fmla="*/ 104 h 130"/>
                <a:gd name="T76" fmla="*/ 848 w 1284"/>
                <a:gd name="T77" fmla="*/ 20 h 130"/>
                <a:gd name="T78" fmla="*/ 832 w 1284"/>
                <a:gd name="T79" fmla="*/ 20 h 130"/>
                <a:gd name="T80" fmla="*/ 978 w 1284"/>
                <a:gd name="T81" fmla="*/ 118 h 130"/>
                <a:gd name="T82" fmla="*/ 916 w 1284"/>
                <a:gd name="T83" fmla="*/ 22 h 130"/>
                <a:gd name="T84" fmla="*/ 994 w 1284"/>
                <a:gd name="T85" fmla="*/ 120 h 130"/>
                <a:gd name="T86" fmla="*/ 904 w 1284"/>
                <a:gd name="T87" fmla="*/ 52 h 130"/>
                <a:gd name="T88" fmla="*/ 1058 w 1284"/>
                <a:gd name="T89" fmla="*/ 84 h 130"/>
                <a:gd name="T90" fmla="*/ 1024 w 1284"/>
                <a:gd name="T91" fmla="*/ 44 h 130"/>
                <a:gd name="T92" fmla="*/ 1036 w 1284"/>
                <a:gd name="T93" fmla="*/ 104 h 130"/>
                <a:gd name="T94" fmla="*/ 1104 w 1284"/>
                <a:gd name="T95" fmla="*/ 114 h 130"/>
                <a:gd name="T96" fmla="*/ 1104 w 1284"/>
                <a:gd name="T97" fmla="*/ 88 h 130"/>
                <a:gd name="T98" fmla="*/ 1146 w 1284"/>
                <a:gd name="T99" fmla="*/ 38 h 130"/>
                <a:gd name="T100" fmla="*/ 1250 w 1284"/>
                <a:gd name="T101" fmla="*/ 34 h 130"/>
                <a:gd name="T102" fmla="*/ 1160 w 1284"/>
                <a:gd name="T103" fmla="*/ 120 h 130"/>
                <a:gd name="T104" fmla="*/ 1188 w 1284"/>
                <a:gd name="T105" fmla="*/ 24 h 130"/>
                <a:gd name="T106" fmla="*/ 1220 w 1284"/>
                <a:gd name="T107" fmla="*/ 118 h 130"/>
                <a:gd name="T108" fmla="*/ 1226 w 1284"/>
                <a:gd name="T109" fmla="*/ 88 h 130"/>
                <a:gd name="T110" fmla="*/ 1252 w 1284"/>
                <a:gd name="T111" fmla="*/ 112 h 130"/>
                <a:gd name="T112" fmla="*/ 1274 w 1284"/>
                <a:gd name="T113" fmla="*/ 5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4" h="130">
                  <a:moveTo>
                    <a:pt x="22" y="76"/>
                  </a:moveTo>
                  <a:lnTo>
                    <a:pt x="22" y="76"/>
                  </a:lnTo>
                  <a:lnTo>
                    <a:pt x="2" y="82"/>
                  </a:lnTo>
                  <a:lnTo>
                    <a:pt x="0" y="72"/>
                  </a:lnTo>
                  <a:lnTo>
                    <a:pt x="0" y="72"/>
                  </a:lnTo>
                  <a:lnTo>
                    <a:pt x="22" y="66"/>
                  </a:lnTo>
                  <a:lnTo>
                    <a:pt x="22" y="36"/>
                  </a:lnTo>
                  <a:lnTo>
                    <a:pt x="6" y="36"/>
                  </a:lnTo>
                  <a:lnTo>
                    <a:pt x="6" y="28"/>
                  </a:lnTo>
                  <a:lnTo>
                    <a:pt x="22" y="28"/>
                  </a:lnTo>
                  <a:lnTo>
                    <a:pt x="22" y="2"/>
                  </a:lnTo>
                  <a:lnTo>
                    <a:pt x="32" y="2"/>
                  </a:lnTo>
                  <a:lnTo>
                    <a:pt x="32" y="28"/>
                  </a:lnTo>
                  <a:lnTo>
                    <a:pt x="46" y="28"/>
                  </a:lnTo>
                  <a:lnTo>
                    <a:pt x="46" y="36"/>
                  </a:lnTo>
                  <a:lnTo>
                    <a:pt x="32" y="36"/>
                  </a:lnTo>
                  <a:lnTo>
                    <a:pt x="32" y="64"/>
                  </a:lnTo>
                  <a:lnTo>
                    <a:pt x="32" y="64"/>
                  </a:lnTo>
                  <a:lnTo>
                    <a:pt x="44" y="60"/>
                  </a:lnTo>
                  <a:lnTo>
                    <a:pt x="44" y="68"/>
                  </a:lnTo>
                  <a:lnTo>
                    <a:pt x="44" y="68"/>
                  </a:lnTo>
                  <a:lnTo>
                    <a:pt x="32" y="72"/>
                  </a:lnTo>
                  <a:lnTo>
                    <a:pt x="32" y="120"/>
                  </a:lnTo>
                  <a:lnTo>
                    <a:pt x="32" y="120"/>
                  </a:lnTo>
                  <a:lnTo>
                    <a:pt x="32" y="124"/>
                  </a:lnTo>
                  <a:lnTo>
                    <a:pt x="28" y="126"/>
                  </a:lnTo>
                  <a:lnTo>
                    <a:pt x="28" y="126"/>
                  </a:lnTo>
                  <a:lnTo>
                    <a:pt x="24" y="128"/>
                  </a:lnTo>
                  <a:lnTo>
                    <a:pt x="20" y="128"/>
                  </a:lnTo>
                  <a:lnTo>
                    <a:pt x="6" y="128"/>
                  </a:lnTo>
                  <a:lnTo>
                    <a:pt x="4" y="120"/>
                  </a:lnTo>
                  <a:lnTo>
                    <a:pt x="16" y="120"/>
                  </a:lnTo>
                  <a:lnTo>
                    <a:pt x="16" y="120"/>
                  </a:lnTo>
                  <a:lnTo>
                    <a:pt x="20" y="118"/>
                  </a:lnTo>
                  <a:lnTo>
                    <a:pt x="20" y="118"/>
                  </a:lnTo>
                  <a:lnTo>
                    <a:pt x="22" y="114"/>
                  </a:lnTo>
                  <a:lnTo>
                    <a:pt x="22" y="76"/>
                  </a:lnTo>
                  <a:lnTo>
                    <a:pt x="22" y="76"/>
                  </a:lnTo>
                  <a:close/>
                  <a:moveTo>
                    <a:pt x="68" y="78"/>
                  </a:moveTo>
                  <a:lnTo>
                    <a:pt x="68" y="78"/>
                  </a:lnTo>
                  <a:lnTo>
                    <a:pt x="66" y="98"/>
                  </a:lnTo>
                  <a:lnTo>
                    <a:pt x="66" y="98"/>
                  </a:lnTo>
                  <a:lnTo>
                    <a:pt x="74" y="106"/>
                  </a:lnTo>
                  <a:lnTo>
                    <a:pt x="86" y="114"/>
                  </a:lnTo>
                  <a:lnTo>
                    <a:pt x="86" y="70"/>
                  </a:lnTo>
                  <a:lnTo>
                    <a:pt x="50" y="70"/>
                  </a:lnTo>
                  <a:lnTo>
                    <a:pt x="50" y="62"/>
                  </a:lnTo>
                  <a:lnTo>
                    <a:pt x="136" y="62"/>
                  </a:lnTo>
                  <a:lnTo>
                    <a:pt x="136" y="70"/>
                  </a:lnTo>
                  <a:lnTo>
                    <a:pt x="98" y="70"/>
                  </a:lnTo>
                  <a:lnTo>
                    <a:pt x="98" y="86"/>
                  </a:lnTo>
                  <a:lnTo>
                    <a:pt x="132" y="86"/>
                  </a:lnTo>
                  <a:lnTo>
                    <a:pt x="132" y="94"/>
                  </a:lnTo>
                  <a:lnTo>
                    <a:pt x="98" y="94"/>
                  </a:lnTo>
                  <a:lnTo>
                    <a:pt x="98" y="116"/>
                  </a:lnTo>
                  <a:lnTo>
                    <a:pt x="98" y="116"/>
                  </a:lnTo>
                  <a:lnTo>
                    <a:pt x="120" y="118"/>
                  </a:lnTo>
                  <a:lnTo>
                    <a:pt x="120" y="118"/>
                  </a:lnTo>
                  <a:lnTo>
                    <a:pt x="140" y="118"/>
                  </a:lnTo>
                  <a:lnTo>
                    <a:pt x="138" y="126"/>
                  </a:lnTo>
                  <a:lnTo>
                    <a:pt x="122" y="126"/>
                  </a:lnTo>
                  <a:lnTo>
                    <a:pt x="122" y="126"/>
                  </a:lnTo>
                  <a:lnTo>
                    <a:pt x="96" y="126"/>
                  </a:lnTo>
                  <a:lnTo>
                    <a:pt x="88" y="124"/>
                  </a:lnTo>
                  <a:lnTo>
                    <a:pt x="80" y="120"/>
                  </a:lnTo>
                  <a:lnTo>
                    <a:pt x="80" y="120"/>
                  </a:lnTo>
                  <a:lnTo>
                    <a:pt x="70" y="114"/>
                  </a:lnTo>
                  <a:lnTo>
                    <a:pt x="62" y="108"/>
                  </a:lnTo>
                  <a:lnTo>
                    <a:pt x="62" y="108"/>
                  </a:lnTo>
                  <a:lnTo>
                    <a:pt x="54" y="120"/>
                  </a:lnTo>
                  <a:lnTo>
                    <a:pt x="48" y="126"/>
                  </a:lnTo>
                  <a:lnTo>
                    <a:pt x="42" y="130"/>
                  </a:lnTo>
                  <a:lnTo>
                    <a:pt x="38" y="122"/>
                  </a:lnTo>
                  <a:lnTo>
                    <a:pt x="38" y="122"/>
                  </a:lnTo>
                  <a:lnTo>
                    <a:pt x="46" y="116"/>
                  </a:lnTo>
                  <a:lnTo>
                    <a:pt x="52" y="106"/>
                  </a:lnTo>
                  <a:lnTo>
                    <a:pt x="52" y="106"/>
                  </a:lnTo>
                  <a:lnTo>
                    <a:pt x="56" y="94"/>
                  </a:lnTo>
                  <a:lnTo>
                    <a:pt x="58" y="78"/>
                  </a:lnTo>
                  <a:lnTo>
                    <a:pt x="68" y="78"/>
                  </a:lnTo>
                  <a:lnTo>
                    <a:pt x="68" y="78"/>
                  </a:lnTo>
                  <a:close/>
                  <a:moveTo>
                    <a:pt x="56" y="50"/>
                  </a:moveTo>
                  <a:lnTo>
                    <a:pt x="56" y="6"/>
                  </a:lnTo>
                  <a:lnTo>
                    <a:pt x="128" y="6"/>
                  </a:lnTo>
                  <a:lnTo>
                    <a:pt x="128" y="50"/>
                  </a:lnTo>
                  <a:lnTo>
                    <a:pt x="56" y="50"/>
                  </a:lnTo>
                  <a:close/>
                  <a:moveTo>
                    <a:pt x="66" y="24"/>
                  </a:moveTo>
                  <a:lnTo>
                    <a:pt x="118" y="24"/>
                  </a:lnTo>
                  <a:lnTo>
                    <a:pt x="118" y="12"/>
                  </a:lnTo>
                  <a:lnTo>
                    <a:pt x="66" y="12"/>
                  </a:lnTo>
                  <a:lnTo>
                    <a:pt x="66" y="24"/>
                  </a:lnTo>
                  <a:close/>
                  <a:moveTo>
                    <a:pt x="118" y="32"/>
                  </a:moveTo>
                  <a:lnTo>
                    <a:pt x="66" y="32"/>
                  </a:lnTo>
                  <a:lnTo>
                    <a:pt x="66" y="42"/>
                  </a:lnTo>
                  <a:lnTo>
                    <a:pt x="118" y="42"/>
                  </a:lnTo>
                  <a:lnTo>
                    <a:pt x="118" y="32"/>
                  </a:lnTo>
                  <a:close/>
                  <a:moveTo>
                    <a:pt x="208" y="100"/>
                  </a:moveTo>
                  <a:lnTo>
                    <a:pt x="208" y="100"/>
                  </a:lnTo>
                  <a:lnTo>
                    <a:pt x="196" y="108"/>
                  </a:lnTo>
                  <a:lnTo>
                    <a:pt x="182" y="116"/>
                  </a:lnTo>
                  <a:lnTo>
                    <a:pt x="166" y="122"/>
                  </a:lnTo>
                  <a:lnTo>
                    <a:pt x="150" y="126"/>
                  </a:lnTo>
                  <a:lnTo>
                    <a:pt x="146" y="118"/>
                  </a:lnTo>
                  <a:lnTo>
                    <a:pt x="146" y="118"/>
                  </a:lnTo>
                  <a:lnTo>
                    <a:pt x="174" y="110"/>
                  </a:lnTo>
                  <a:lnTo>
                    <a:pt x="196" y="96"/>
                  </a:lnTo>
                  <a:lnTo>
                    <a:pt x="150" y="96"/>
                  </a:lnTo>
                  <a:lnTo>
                    <a:pt x="150" y="88"/>
                  </a:lnTo>
                  <a:lnTo>
                    <a:pt x="208" y="88"/>
                  </a:lnTo>
                  <a:lnTo>
                    <a:pt x="208" y="80"/>
                  </a:lnTo>
                  <a:lnTo>
                    <a:pt x="220" y="80"/>
                  </a:lnTo>
                  <a:lnTo>
                    <a:pt x="220" y="88"/>
                  </a:lnTo>
                  <a:lnTo>
                    <a:pt x="278" y="88"/>
                  </a:lnTo>
                  <a:lnTo>
                    <a:pt x="278" y="96"/>
                  </a:lnTo>
                  <a:lnTo>
                    <a:pt x="230" y="96"/>
                  </a:lnTo>
                  <a:lnTo>
                    <a:pt x="230" y="96"/>
                  </a:lnTo>
                  <a:lnTo>
                    <a:pt x="242" y="104"/>
                  </a:lnTo>
                  <a:lnTo>
                    <a:pt x="256" y="110"/>
                  </a:lnTo>
                  <a:lnTo>
                    <a:pt x="256" y="110"/>
                  </a:lnTo>
                  <a:lnTo>
                    <a:pt x="282" y="118"/>
                  </a:lnTo>
                  <a:lnTo>
                    <a:pt x="278" y="126"/>
                  </a:lnTo>
                  <a:lnTo>
                    <a:pt x="278" y="126"/>
                  </a:lnTo>
                  <a:lnTo>
                    <a:pt x="266" y="124"/>
                  </a:lnTo>
                  <a:lnTo>
                    <a:pt x="250" y="116"/>
                  </a:lnTo>
                  <a:lnTo>
                    <a:pt x="250" y="116"/>
                  </a:lnTo>
                  <a:lnTo>
                    <a:pt x="234" y="108"/>
                  </a:lnTo>
                  <a:lnTo>
                    <a:pt x="220" y="98"/>
                  </a:lnTo>
                  <a:lnTo>
                    <a:pt x="220" y="130"/>
                  </a:lnTo>
                  <a:lnTo>
                    <a:pt x="208" y="130"/>
                  </a:lnTo>
                  <a:lnTo>
                    <a:pt x="208" y="100"/>
                  </a:lnTo>
                  <a:lnTo>
                    <a:pt x="208" y="100"/>
                  </a:lnTo>
                  <a:close/>
                  <a:moveTo>
                    <a:pt x="224" y="68"/>
                  </a:moveTo>
                  <a:lnTo>
                    <a:pt x="224" y="68"/>
                  </a:lnTo>
                  <a:lnTo>
                    <a:pt x="212" y="72"/>
                  </a:lnTo>
                  <a:lnTo>
                    <a:pt x="196" y="76"/>
                  </a:lnTo>
                  <a:lnTo>
                    <a:pt x="180" y="78"/>
                  </a:lnTo>
                  <a:lnTo>
                    <a:pt x="158" y="80"/>
                  </a:lnTo>
                  <a:lnTo>
                    <a:pt x="156" y="72"/>
                  </a:lnTo>
                  <a:lnTo>
                    <a:pt x="156" y="72"/>
                  </a:lnTo>
                  <a:lnTo>
                    <a:pt x="192" y="70"/>
                  </a:lnTo>
                  <a:lnTo>
                    <a:pt x="192" y="70"/>
                  </a:lnTo>
                  <a:lnTo>
                    <a:pt x="212" y="64"/>
                  </a:lnTo>
                  <a:lnTo>
                    <a:pt x="176" y="58"/>
                  </a:lnTo>
                  <a:lnTo>
                    <a:pt x="176" y="58"/>
                  </a:lnTo>
                  <a:lnTo>
                    <a:pt x="174" y="58"/>
                  </a:lnTo>
                  <a:lnTo>
                    <a:pt x="174" y="56"/>
                  </a:lnTo>
                  <a:lnTo>
                    <a:pt x="174" y="56"/>
                  </a:lnTo>
                  <a:lnTo>
                    <a:pt x="174" y="56"/>
                  </a:lnTo>
                  <a:lnTo>
                    <a:pt x="174" y="56"/>
                  </a:lnTo>
                  <a:lnTo>
                    <a:pt x="182" y="42"/>
                  </a:lnTo>
                  <a:lnTo>
                    <a:pt x="148" y="42"/>
                  </a:lnTo>
                  <a:lnTo>
                    <a:pt x="148" y="34"/>
                  </a:lnTo>
                  <a:lnTo>
                    <a:pt x="188" y="34"/>
                  </a:lnTo>
                  <a:lnTo>
                    <a:pt x="188" y="34"/>
                  </a:lnTo>
                  <a:lnTo>
                    <a:pt x="194" y="24"/>
                  </a:lnTo>
                  <a:lnTo>
                    <a:pt x="204" y="24"/>
                  </a:lnTo>
                  <a:lnTo>
                    <a:pt x="204" y="24"/>
                  </a:lnTo>
                  <a:lnTo>
                    <a:pt x="200" y="34"/>
                  </a:lnTo>
                  <a:lnTo>
                    <a:pt x="280" y="34"/>
                  </a:lnTo>
                  <a:lnTo>
                    <a:pt x="280" y="42"/>
                  </a:lnTo>
                  <a:lnTo>
                    <a:pt x="254" y="42"/>
                  </a:lnTo>
                  <a:lnTo>
                    <a:pt x="254" y="42"/>
                  </a:lnTo>
                  <a:lnTo>
                    <a:pt x="244" y="54"/>
                  </a:lnTo>
                  <a:lnTo>
                    <a:pt x="234" y="62"/>
                  </a:lnTo>
                  <a:lnTo>
                    <a:pt x="234" y="62"/>
                  </a:lnTo>
                  <a:lnTo>
                    <a:pt x="268" y="72"/>
                  </a:lnTo>
                  <a:lnTo>
                    <a:pt x="262" y="78"/>
                  </a:lnTo>
                  <a:lnTo>
                    <a:pt x="262" y="78"/>
                  </a:lnTo>
                  <a:lnTo>
                    <a:pt x="224" y="68"/>
                  </a:lnTo>
                  <a:lnTo>
                    <a:pt x="224" y="68"/>
                  </a:lnTo>
                  <a:close/>
                  <a:moveTo>
                    <a:pt x="262" y="28"/>
                  </a:moveTo>
                  <a:lnTo>
                    <a:pt x="262" y="18"/>
                  </a:lnTo>
                  <a:lnTo>
                    <a:pt x="166" y="18"/>
                  </a:lnTo>
                  <a:lnTo>
                    <a:pt x="166" y="28"/>
                  </a:lnTo>
                  <a:lnTo>
                    <a:pt x="156" y="28"/>
                  </a:lnTo>
                  <a:lnTo>
                    <a:pt x="156" y="10"/>
                  </a:lnTo>
                  <a:lnTo>
                    <a:pt x="208" y="10"/>
                  </a:lnTo>
                  <a:lnTo>
                    <a:pt x="208" y="0"/>
                  </a:lnTo>
                  <a:lnTo>
                    <a:pt x="220" y="0"/>
                  </a:lnTo>
                  <a:lnTo>
                    <a:pt x="220" y="10"/>
                  </a:lnTo>
                  <a:lnTo>
                    <a:pt x="274" y="10"/>
                  </a:lnTo>
                  <a:lnTo>
                    <a:pt x="274" y="28"/>
                  </a:lnTo>
                  <a:lnTo>
                    <a:pt x="262" y="28"/>
                  </a:lnTo>
                  <a:close/>
                  <a:moveTo>
                    <a:pt x="188" y="54"/>
                  </a:moveTo>
                  <a:lnTo>
                    <a:pt x="188" y="54"/>
                  </a:lnTo>
                  <a:lnTo>
                    <a:pt x="222" y="60"/>
                  </a:lnTo>
                  <a:lnTo>
                    <a:pt x="222" y="60"/>
                  </a:lnTo>
                  <a:lnTo>
                    <a:pt x="232" y="52"/>
                  </a:lnTo>
                  <a:lnTo>
                    <a:pt x="242" y="42"/>
                  </a:lnTo>
                  <a:lnTo>
                    <a:pt x="194" y="42"/>
                  </a:lnTo>
                  <a:lnTo>
                    <a:pt x="194" y="42"/>
                  </a:lnTo>
                  <a:lnTo>
                    <a:pt x="188" y="54"/>
                  </a:lnTo>
                  <a:lnTo>
                    <a:pt x="188" y="54"/>
                  </a:lnTo>
                  <a:close/>
                  <a:moveTo>
                    <a:pt x="352" y="40"/>
                  </a:moveTo>
                  <a:lnTo>
                    <a:pt x="352" y="40"/>
                  </a:lnTo>
                  <a:lnTo>
                    <a:pt x="352" y="54"/>
                  </a:lnTo>
                  <a:lnTo>
                    <a:pt x="348" y="68"/>
                  </a:lnTo>
                  <a:lnTo>
                    <a:pt x="344" y="80"/>
                  </a:lnTo>
                  <a:lnTo>
                    <a:pt x="338" y="92"/>
                  </a:lnTo>
                  <a:lnTo>
                    <a:pt x="338" y="92"/>
                  </a:lnTo>
                  <a:lnTo>
                    <a:pt x="330" y="104"/>
                  </a:lnTo>
                  <a:lnTo>
                    <a:pt x="322" y="112"/>
                  </a:lnTo>
                  <a:lnTo>
                    <a:pt x="310" y="120"/>
                  </a:lnTo>
                  <a:lnTo>
                    <a:pt x="298" y="128"/>
                  </a:lnTo>
                  <a:lnTo>
                    <a:pt x="292" y="120"/>
                  </a:lnTo>
                  <a:lnTo>
                    <a:pt x="292" y="120"/>
                  </a:lnTo>
                  <a:lnTo>
                    <a:pt x="304" y="114"/>
                  </a:lnTo>
                  <a:lnTo>
                    <a:pt x="312" y="106"/>
                  </a:lnTo>
                  <a:lnTo>
                    <a:pt x="322" y="98"/>
                  </a:lnTo>
                  <a:lnTo>
                    <a:pt x="328" y="88"/>
                  </a:lnTo>
                  <a:lnTo>
                    <a:pt x="328" y="88"/>
                  </a:lnTo>
                  <a:lnTo>
                    <a:pt x="334" y="76"/>
                  </a:lnTo>
                  <a:lnTo>
                    <a:pt x="338" y="66"/>
                  </a:lnTo>
                  <a:lnTo>
                    <a:pt x="340" y="54"/>
                  </a:lnTo>
                  <a:lnTo>
                    <a:pt x="340" y="42"/>
                  </a:lnTo>
                  <a:lnTo>
                    <a:pt x="340" y="40"/>
                  </a:lnTo>
                  <a:lnTo>
                    <a:pt x="298" y="40"/>
                  </a:lnTo>
                  <a:lnTo>
                    <a:pt x="298" y="32"/>
                  </a:lnTo>
                  <a:lnTo>
                    <a:pt x="340" y="32"/>
                  </a:lnTo>
                  <a:lnTo>
                    <a:pt x="340" y="2"/>
                  </a:lnTo>
                  <a:lnTo>
                    <a:pt x="352" y="2"/>
                  </a:lnTo>
                  <a:lnTo>
                    <a:pt x="352" y="32"/>
                  </a:lnTo>
                  <a:lnTo>
                    <a:pt x="412" y="32"/>
                  </a:lnTo>
                  <a:lnTo>
                    <a:pt x="412" y="56"/>
                  </a:lnTo>
                  <a:lnTo>
                    <a:pt x="412" y="56"/>
                  </a:lnTo>
                  <a:lnTo>
                    <a:pt x="412" y="90"/>
                  </a:lnTo>
                  <a:lnTo>
                    <a:pt x="412" y="90"/>
                  </a:lnTo>
                  <a:lnTo>
                    <a:pt x="410" y="102"/>
                  </a:lnTo>
                  <a:lnTo>
                    <a:pt x="406" y="112"/>
                  </a:lnTo>
                  <a:lnTo>
                    <a:pt x="406" y="112"/>
                  </a:lnTo>
                  <a:lnTo>
                    <a:pt x="404" y="118"/>
                  </a:lnTo>
                  <a:lnTo>
                    <a:pt x="400" y="120"/>
                  </a:lnTo>
                  <a:lnTo>
                    <a:pt x="400" y="120"/>
                  </a:lnTo>
                  <a:lnTo>
                    <a:pt x="390" y="126"/>
                  </a:lnTo>
                  <a:lnTo>
                    <a:pt x="390" y="126"/>
                  </a:lnTo>
                  <a:lnTo>
                    <a:pt x="370" y="126"/>
                  </a:lnTo>
                  <a:lnTo>
                    <a:pt x="362" y="126"/>
                  </a:lnTo>
                  <a:lnTo>
                    <a:pt x="360" y="116"/>
                  </a:lnTo>
                  <a:lnTo>
                    <a:pt x="382" y="116"/>
                  </a:lnTo>
                  <a:lnTo>
                    <a:pt x="382" y="116"/>
                  </a:lnTo>
                  <a:lnTo>
                    <a:pt x="388" y="114"/>
                  </a:lnTo>
                  <a:lnTo>
                    <a:pt x="392" y="112"/>
                  </a:lnTo>
                  <a:lnTo>
                    <a:pt x="396" y="108"/>
                  </a:lnTo>
                  <a:lnTo>
                    <a:pt x="398" y="102"/>
                  </a:lnTo>
                  <a:lnTo>
                    <a:pt x="398" y="102"/>
                  </a:lnTo>
                  <a:lnTo>
                    <a:pt x="400" y="82"/>
                  </a:lnTo>
                  <a:lnTo>
                    <a:pt x="402" y="56"/>
                  </a:lnTo>
                  <a:lnTo>
                    <a:pt x="402" y="40"/>
                  </a:lnTo>
                  <a:lnTo>
                    <a:pt x="352" y="40"/>
                  </a:lnTo>
                  <a:close/>
                  <a:moveTo>
                    <a:pt x="550" y="128"/>
                  </a:moveTo>
                  <a:lnTo>
                    <a:pt x="530" y="128"/>
                  </a:lnTo>
                  <a:lnTo>
                    <a:pt x="530" y="118"/>
                  </a:lnTo>
                  <a:lnTo>
                    <a:pt x="546" y="118"/>
                  </a:lnTo>
                  <a:lnTo>
                    <a:pt x="546" y="118"/>
                  </a:lnTo>
                  <a:lnTo>
                    <a:pt x="550" y="116"/>
                  </a:lnTo>
                  <a:lnTo>
                    <a:pt x="550" y="116"/>
                  </a:lnTo>
                  <a:lnTo>
                    <a:pt x="552" y="112"/>
                  </a:lnTo>
                  <a:lnTo>
                    <a:pt x="552" y="32"/>
                  </a:lnTo>
                  <a:lnTo>
                    <a:pt x="452" y="32"/>
                  </a:lnTo>
                  <a:lnTo>
                    <a:pt x="452" y="128"/>
                  </a:lnTo>
                  <a:lnTo>
                    <a:pt x="442" y="128"/>
                  </a:lnTo>
                  <a:lnTo>
                    <a:pt x="442" y="22"/>
                  </a:lnTo>
                  <a:lnTo>
                    <a:pt x="484" y="22"/>
                  </a:lnTo>
                  <a:lnTo>
                    <a:pt x="484" y="22"/>
                  </a:lnTo>
                  <a:lnTo>
                    <a:pt x="492" y="2"/>
                  </a:lnTo>
                  <a:lnTo>
                    <a:pt x="504" y="4"/>
                  </a:lnTo>
                  <a:lnTo>
                    <a:pt x="504" y="4"/>
                  </a:lnTo>
                  <a:lnTo>
                    <a:pt x="496" y="22"/>
                  </a:lnTo>
                  <a:lnTo>
                    <a:pt x="564" y="22"/>
                  </a:lnTo>
                  <a:lnTo>
                    <a:pt x="564" y="116"/>
                  </a:lnTo>
                  <a:lnTo>
                    <a:pt x="564" y="116"/>
                  </a:lnTo>
                  <a:lnTo>
                    <a:pt x="562" y="120"/>
                  </a:lnTo>
                  <a:lnTo>
                    <a:pt x="560" y="124"/>
                  </a:lnTo>
                  <a:lnTo>
                    <a:pt x="560" y="124"/>
                  </a:lnTo>
                  <a:lnTo>
                    <a:pt x="556" y="126"/>
                  </a:lnTo>
                  <a:lnTo>
                    <a:pt x="550" y="128"/>
                  </a:lnTo>
                  <a:lnTo>
                    <a:pt x="550" y="128"/>
                  </a:lnTo>
                  <a:close/>
                  <a:moveTo>
                    <a:pt x="484" y="100"/>
                  </a:moveTo>
                  <a:lnTo>
                    <a:pt x="484" y="106"/>
                  </a:lnTo>
                  <a:lnTo>
                    <a:pt x="472" y="106"/>
                  </a:lnTo>
                  <a:lnTo>
                    <a:pt x="472" y="52"/>
                  </a:lnTo>
                  <a:lnTo>
                    <a:pt x="530" y="52"/>
                  </a:lnTo>
                  <a:lnTo>
                    <a:pt x="530" y="100"/>
                  </a:lnTo>
                  <a:lnTo>
                    <a:pt x="484" y="100"/>
                  </a:lnTo>
                  <a:close/>
                  <a:moveTo>
                    <a:pt x="520" y="60"/>
                  </a:moveTo>
                  <a:lnTo>
                    <a:pt x="484" y="60"/>
                  </a:lnTo>
                  <a:lnTo>
                    <a:pt x="484" y="92"/>
                  </a:lnTo>
                  <a:lnTo>
                    <a:pt x="520" y="92"/>
                  </a:lnTo>
                  <a:lnTo>
                    <a:pt x="520" y="60"/>
                  </a:lnTo>
                  <a:close/>
                  <a:moveTo>
                    <a:pt x="580" y="126"/>
                  </a:moveTo>
                  <a:lnTo>
                    <a:pt x="580" y="116"/>
                  </a:lnTo>
                  <a:lnTo>
                    <a:pt x="636" y="116"/>
                  </a:lnTo>
                  <a:lnTo>
                    <a:pt x="636" y="4"/>
                  </a:lnTo>
                  <a:lnTo>
                    <a:pt x="648" y="4"/>
                  </a:lnTo>
                  <a:lnTo>
                    <a:pt x="648" y="44"/>
                  </a:lnTo>
                  <a:lnTo>
                    <a:pt x="700" y="44"/>
                  </a:lnTo>
                  <a:lnTo>
                    <a:pt x="700" y="52"/>
                  </a:lnTo>
                  <a:lnTo>
                    <a:pt x="648" y="52"/>
                  </a:lnTo>
                  <a:lnTo>
                    <a:pt x="648" y="116"/>
                  </a:lnTo>
                  <a:lnTo>
                    <a:pt x="710" y="116"/>
                  </a:lnTo>
                  <a:lnTo>
                    <a:pt x="710" y="126"/>
                  </a:lnTo>
                  <a:lnTo>
                    <a:pt x="580" y="126"/>
                  </a:lnTo>
                  <a:close/>
                  <a:moveTo>
                    <a:pt x="746" y="74"/>
                  </a:moveTo>
                  <a:lnTo>
                    <a:pt x="746" y="74"/>
                  </a:lnTo>
                  <a:lnTo>
                    <a:pt x="748" y="98"/>
                  </a:lnTo>
                  <a:lnTo>
                    <a:pt x="752" y="122"/>
                  </a:lnTo>
                  <a:lnTo>
                    <a:pt x="742" y="124"/>
                  </a:lnTo>
                  <a:lnTo>
                    <a:pt x="742" y="124"/>
                  </a:lnTo>
                  <a:lnTo>
                    <a:pt x="738" y="100"/>
                  </a:lnTo>
                  <a:lnTo>
                    <a:pt x="736" y="74"/>
                  </a:lnTo>
                  <a:lnTo>
                    <a:pt x="736" y="74"/>
                  </a:lnTo>
                  <a:lnTo>
                    <a:pt x="738" y="44"/>
                  </a:lnTo>
                  <a:lnTo>
                    <a:pt x="746" y="10"/>
                  </a:lnTo>
                  <a:lnTo>
                    <a:pt x="756" y="12"/>
                  </a:lnTo>
                  <a:lnTo>
                    <a:pt x="756" y="12"/>
                  </a:lnTo>
                  <a:lnTo>
                    <a:pt x="748" y="44"/>
                  </a:lnTo>
                  <a:lnTo>
                    <a:pt x="746" y="74"/>
                  </a:lnTo>
                  <a:lnTo>
                    <a:pt x="746" y="74"/>
                  </a:lnTo>
                  <a:close/>
                  <a:moveTo>
                    <a:pt x="848" y="118"/>
                  </a:moveTo>
                  <a:lnTo>
                    <a:pt x="848" y="118"/>
                  </a:lnTo>
                  <a:lnTo>
                    <a:pt x="820" y="120"/>
                  </a:lnTo>
                  <a:lnTo>
                    <a:pt x="820" y="120"/>
                  </a:lnTo>
                  <a:lnTo>
                    <a:pt x="804" y="120"/>
                  </a:lnTo>
                  <a:lnTo>
                    <a:pt x="790" y="118"/>
                  </a:lnTo>
                  <a:lnTo>
                    <a:pt x="790" y="118"/>
                  </a:lnTo>
                  <a:lnTo>
                    <a:pt x="782" y="114"/>
                  </a:lnTo>
                  <a:lnTo>
                    <a:pt x="776" y="110"/>
                  </a:lnTo>
                  <a:lnTo>
                    <a:pt x="776" y="110"/>
                  </a:lnTo>
                  <a:lnTo>
                    <a:pt x="772" y="104"/>
                  </a:lnTo>
                  <a:lnTo>
                    <a:pt x="772" y="96"/>
                  </a:lnTo>
                  <a:lnTo>
                    <a:pt x="772" y="96"/>
                  </a:lnTo>
                  <a:lnTo>
                    <a:pt x="772" y="90"/>
                  </a:lnTo>
                  <a:lnTo>
                    <a:pt x="774" y="84"/>
                  </a:lnTo>
                  <a:lnTo>
                    <a:pt x="782" y="72"/>
                  </a:lnTo>
                  <a:lnTo>
                    <a:pt x="790" y="76"/>
                  </a:lnTo>
                  <a:lnTo>
                    <a:pt x="790" y="76"/>
                  </a:lnTo>
                  <a:lnTo>
                    <a:pt x="784" y="86"/>
                  </a:lnTo>
                  <a:lnTo>
                    <a:pt x="782" y="96"/>
                  </a:lnTo>
                  <a:lnTo>
                    <a:pt x="782" y="96"/>
                  </a:lnTo>
                  <a:lnTo>
                    <a:pt x="782" y="100"/>
                  </a:lnTo>
                  <a:lnTo>
                    <a:pt x="786" y="104"/>
                  </a:lnTo>
                  <a:lnTo>
                    <a:pt x="786" y="104"/>
                  </a:lnTo>
                  <a:lnTo>
                    <a:pt x="792" y="108"/>
                  </a:lnTo>
                  <a:lnTo>
                    <a:pt x="798" y="110"/>
                  </a:lnTo>
                  <a:lnTo>
                    <a:pt x="798" y="110"/>
                  </a:lnTo>
                  <a:lnTo>
                    <a:pt x="820" y="110"/>
                  </a:lnTo>
                  <a:lnTo>
                    <a:pt x="820" y="110"/>
                  </a:lnTo>
                  <a:lnTo>
                    <a:pt x="848" y="108"/>
                  </a:lnTo>
                  <a:lnTo>
                    <a:pt x="848" y="118"/>
                  </a:lnTo>
                  <a:close/>
                  <a:moveTo>
                    <a:pt x="848" y="20"/>
                  </a:moveTo>
                  <a:lnTo>
                    <a:pt x="848" y="20"/>
                  </a:lnTo>
                  <a:lnTo>
                    <a:pt x="848" y="30"/>
                  </a:lnTo>
                  <a:lnTo>
                    <a:pt x="848" y="30"/>
                  </a:lnTo>
                  <a:lnTo>
                    <a:pt x="826" y="28"/>
                  </a:lnTo>
                  <a:lnTo>
                    <a:pt x="826" y="28"/>
                  </a:lnTo>
                  <a:lnTo>
                    <a:pt x="774" y="30"/>
                  </a:lnTo>
                  <a:lnTo>
                    <a:pt x="774" y="30"/>
                  </a:lnTo>
                  <a:lnTo>
                    <a:pt x="774" y="22"/>
                  </a:lnTo>
                  <a:lnTo>
                    <a:pt x="774" y="22"/>
                  </a:lnTo>
                  <a:lnTo>
                    <a:pt x="832" y="20"/>
                  </a:lnTo>
                  <a:lnTo>
                    <a:pt x="832" y="20"/>
                  </a:lnTo>
                  <a:lnTo>
                    <a:pt x="848" y="20"/>
                  </a:lnTo>
                  <a:lnTo>
                    <a:pt x="848" y="20"/>
                  </a:lnTo>
                  <a:lnTo>
                    <a:pt x="848" y="20"/>
                  </a:lnTo>
                  <a:close/>
                  <a:moveTo>
                    <a:pt x="982" y="128"/>
                  </a:moveTo>
                  <a:lnTo>
                    <a:pt x="962" y="128"/>
                  </a:lnTo>
                  <a:lnTo>
                    <a:pt x="962" y="118"/>
                  </a:lnTo>
                  <a:lnTo>
                    <a:pt x="978" y="118"/>
                  </a:lnTo>
                  <a:lnTo>
                    <a:pt x="978" y="118"/>
                  </a:lnTo>
                  <a:lnTo>
                    <a:pt x="982" y="116"/>
                  </a:lnTo>
                  <a:lnTo>
                    <a:pt x="982" y="116"/>
                  </a:lnTo>
                  <a:lnTo>
                    <a:pt x="984" y="112"/>
                  </a:lnTo>
                  <a:lnTo>
                    <a:pt x="984" y="32"/>
                  </a:lnTo>
                  <a:lnTo>
                    <a:pt x="884" y="32"/>
                  </a:lnTo>
                  <a:lnTo>
                    <a:pt x="884" y="128"/>
                  </a:lnTo>
                  <a:lnTo>
                    <a:pt x="874" y="128"/>
                  </a:lnTo>
                  <a:lnTo>
                    <a:pt x="874" y="22"/>
                  </a:lnTo>
                  <a:lnTo>
                    <a:pt x="916" y="22"/>
                  </a:lnTo>
                  <a:lnTo>
                    <a:pt x="916" y="22"/>
                  </a:lnTo>
                  <a:lnTo>
                    <a:pt x="924" y="2"/>
                  </a:lnTo>
                  <a:lnTo>
                    <a:pt x="936" y="4"/>
                  </a:lnTo>
                  <a:lnTo>
                    <a:pt x="936" y="4"/>
                  </a:lnTo>
                  <a:lnTo>
                    <a:pt x="928" y="22"/>
                  </a:lnTo>
                  <a:lnTo>
                    <a:pt x="996" y="22"/>
                  </a:lnTo>
                  <a:lnTo>
                    <a:pt x="996" y="116"/>
                  </a:lnTo>
                  <a:lnTo>
                    <a:pt x="996" y="116"/>
                  </a:lnTo>
                  <a:lnTo>
                    <a:pt x="994" y="120"/>
                  </a:lnTo>
                  <a:lnTo>
                    <a:pt x="992" y="124"/>
                  </a:lnTo>
                  <a:lnTo>
                    <a:pt x="992" y="124"/>
                  </a:lnTo>
                  <a:lnTo>
                    <a:pt x="988" y="126"/>
                  </a:lnTo>
                  <a:lnTo>
                    <a:pt x="982" y="128"/>
                  </a:lnTo>
                  <a:lnTo>
                    <a:pt x="982" y="128"/>
                  </a:lnTo>
                  <a:close/>
                  <a:moveTo>
                    <a:pt x="916" y="100"/>
                  </a:moveTo>
                  <a:lnTo>
                    <a:pt x="916" y="106"/>
                  </a:lnTo>
                  <a:lnTo>
                    <a:pt x="904" y="106"/>
                  </a:lnTo>
                  <a:lnTo>
                    <a:pt x="904" y="52"/>
                  </a:lnTo>
                  <a:lnTo>
                    <a:pt x="962" y="52"/>
                  </a:lnTo>
                  <a:lnTo>
                    <a:pt x="962" y="100"/>
                  </a:lnTo>
                  <a:lnTo>
                    <a:pt x="916" y="100"/>
                  </a:lnTo>
                  <a:close/>
                  <a:moveTo>
                    <a:pt x="952" y="60"/>
                  </a:moveTo>
                  <a:lnTo>
                    <a:pt x="916" y="60"/>
                  </a:lnTo>
                  <a:lnTo>
                    <a:pt x="916" y="92"/>
                  </a:lnTo>
                  <a:lnTo>
                    <a:pt x="952" y="92"/>
                  </a:lnTo>
                  <a:lnTo>
                    <a:pt x="952" y="60"/>
                  </a:lnTo>
                  <a:close/>
                  <a:moveTo>
                    <a:pt x="1058" y="84"/>
                  </a:moveTo>
                  <a:lnTo>
                    <a:pt x="1058" y="84"/>
                  </a:lnTo>
                  <a:lnTo>
                    <a:pt x="1044" y="106"/>
                  </a:lnTo>
                  <a:lnTo>
                    <a:pt x="1038" y="122"/>
                  </a:lnTo>
                  <a:lnTo>
                    <a:pt x="1030" y="122"/>
                  </a:lnTo>
                  <a:lnTo>
                    <a:pt x="1030" y="122"/>
                  </a:lnTo>
                  <a:lnTo>
                    <a:pt x="1024" y="96"/>
                  </a:lnTo>
                  <a:lnTo>
                    <a:pt x="1022" y="70"/>
                  </a:lnTo>
                  <a:lnTo>
                    <a:pt x="1022" y="70"/>
                  </a:lnTo>
                  <a:lnTo>
                    <a:pt x="1024" y="44"/>
                  </a:lnTo>
                  <a:lnTo>
                    <a:pt x="1030" y="12"/>
                  </a:lnTo>
                  <a:lnTo>
                    <a:pt x="1040" y="14"/>
                  </a:lnTo>
                  <a:lnTo>
                    <a:pt x="1040" y="14"/>
                  </a:lnTo>
                  <a:lnTo>
                    <a:pt x="1034" y="46"/>
                  </a:lnTo>
                  <a:lnTo>
                    <a:pt x="1032" y="70"/>
                  </a:lnTo>
                  <a:lnTo>
                    <a:pt x="1032" y="70"/>
                  </a:lnTo>
                  <a:lnTo>
                    <a:pt x="1032" y="88"/>
                  </a:lnTo>
                  <a:lnTo>
                    <a:pt x="1036" y="104"/>
                  </a:lnTo>
                  <a:lnTo>
                    <a:pt x="1036" y="104"/>
                  </a:lnTo>
                  <a:lnTo>
                    <a:pt x="1050" y="80"/>
                  </a:lnTo>
                  <a:lnTo>
                    <a:pt x="1058" y="84"/>
                  </a:lnTo>
                  <a:close/>
                  <a:moveTo>
                    <a:pt x="1118" y="74"/>
                  </a:moveTo>
                  <a:lnTo>
                    <a:pt x="1118" y="74"/>
                  </a:lnTo>
                  <a:lnTo>
                    <a:pt x="1118" y="84"/>
                  </a:lnTo>
                  <a:lnTo>
                    <a:pt x="1116" y="92"/>
                  </a:lnTo>
                  <a:lnTo>
                    <a:pt x="1112" y="100"/>
                  </a:lnTo>
                  <a:lnTo>
                    <a:pt x="1108" y="108"/>
                  </a:lnTo>
                  <a:lnTo>
                    <a:pt x="1104" y="114"/>
                  </a:lnTo>
                  <a:lnTo>
                    <a:pt x="1098" y="118"/>
                  </a:lnTo>
                  <a:lnTo>
                    <a:pt x="1090" y="124"/>
                  </a:lnTo>
                  <a:lnTo>
                    <a:pt x="1082" y="126"/>
                  </a:lnTo>
                  <a:lnTo>
                    <a:pt x="1078" y="118"/>
                  </a:lnTo>
                  <a:lnTo>
                    <a:pt x="1078" y="118"/>
                  </a:lnTo>
                  <a:lnTo>
                    <a:pt x="1090" y="112"/>
                  </a:lnTo>
                  <a:lnTo>
                    <a:pt x="1100" y="102"/>
                  </a:lnTo>
                  <a:lnTo>
                    <a:pt x="1100" y="102"/>
                  </a:lnTo>
                  <a:lnTo>
                    <a:pt x="1104" y="88"/>
                  </a:lnTo>
                  <a:lnTo>
                    <a:pt x="1106" y="72"/>
                  </a:lnTo>
                  <a:lnTo>
                    <a:pt x="1106" y="46"/>
                  </a:lnTo>
                  <a:lnTo>
                    <a:pt x="1060" y="46"/>
                  </a:lnTo>
                  <a:lnTo>
                    <a:pt x="1060" y="38"/>
                  </a:lnTo>
                  <a:lnTo>
                    <a:pt x="1106" y="38"/>
                  </a:lnTo>
                  <a:lnTo>
                    <a:pt x="1106" y="8"/>
                  </a:lnTo>
                  <a:lnTo>
                    <a:pt x="1118" y="8"/>
                  </a:lnTo>
                  <a:lnTo>
                    <a:pt x="1118" y="38"/>
                  </a:lnTo>
                  <a:lnTo>
                    <a:pt x="1146" y="38"/>
                  </a:lnTo>
                  <a:lnTo>
                    <a:pt x="1146" y="46"/>
                  </a:lnTo>
                  <a:lnTo>
                    <a:pt x="1118" y="46"/>
                  </a:lnTo>
                  <a:lnTo>
                    <a:pt x="1118" y="74"/>
                  </a:lnTo>
                  <a:lnTo>
                    <a:pt x="1118" y="74"/>
                  </a:lnTo>
                  <a:close/>
                  <a:moveTo>
                    <a:pt x="1200" y="6"/>
                  </a:moveTo>
                  <a:lnTo>
                    <a:pt x="1200" y="6"/>
                  </a:lnTo>
                  <a:lnTo>
                    <a:pt x="1200" y="24"/>
                  </a:lnTo>
                  <a:lnTo>
                    <a:pt x="1250" y="24"/>
                  </a:lnTo>
                  <a:lnTo>
                    <a:pt x="1250" y="34"/>
                  </a:lnTo>
                  <a:lnTo>
                    <a:pt x="1198" y="34"/>
                  </a:lnTo>
                  <a:lnTo>
                    <a:pt x="1198" y="34"/>
                  </a:lnTo>
                  <a:lnTo>
                    <a:pt x="1194" y="60"/>
                  </a:lnTo>
                  <a:lnTo>
                    <a:pt x="1186" y="88"/>
                  </a:lnTo>
                  <a:lnTo>
                    <a:pt x="1186" y="88"/>
                  </a:lnTo>
                  <a:lnTo>
                    <a:pt x="1178" y="110"/>
                  </a:lnTo>
                  <a:lnTo>
                    <a:pt x="1168" y="126"/>
                  </a:lnTo>
                  <a:lnTo>
                    <a:pt x="1160" y="120"/>
                  </a:lnTo>
                  <a:lnTo>
                    <a:pt x="1160" y="120"/>
                  </a:lnTo>
                  <a:lnTo>
                    <a:pt x="1170" y="104"/>
                  </a:lnTo>
                  <a:lnTo>
                    <a:pt x="1178" y="82"/>
                  </a:lnTo>
                  <a:lnTo>
                    <a:pt x="1178" y="82"/>
                  </a:lnTo>
                  <a:lnTo>
                    <a:pt x="1184" y="58"/>
                  </a:lnTo>
                  <a:lnTo>
                    <a:pt x="1188" y="34"/>
                  </a:lnTo>
                  <a:lnTo>
                    <a:pt x="1162" y="34"/>
                  </a:lnTo>
                  <a:lnTo>
                    <a:pt x="1162" y="24"/>
                  </a:lnTo>
                  <a:lnTo>
                    <a:pt x="1188" y="24"/>
                  </a:lnTo>
                  <a:lnTo>
                    <a:pt x="1188" y="24"/>
                  </a:lnTo>
                  <a:lnTo>
                    <a:pt x="1188" y="6"/>
                  </a:lnTo>
                  <a:lnTo>
                    <a:pt x="1200" y="6"/>
                  </a:lnTo>
                  <a:close/>
                  <a:moveTo>
                    <a:pt x="1284" y="120"/>
                  </a:moveTo>
                  <a:lnTo>
                    <a:pt x="1284" y="120"/>
                  </a:lnTo>
                  <a:lnTo>
                    <a:pt x="1254" y="122"/>
                  </a:lnTo>
                  <a:lnTo>
                    <a:pt x="1254" y="122"/>
                  </a:lnTo>
                  <a:lnTo>
                    <a:pt x="1230" y="122"/>
                  </a:lnTo>
                  <a:lnTo>
                    <a:pt x="1230" y="122"/>
                  </a:lnTo>
                  <a:lnTo>
                    <a:pt x="1220" y="118"/>
                  </a:lnTo>
                  <a:lnTo>
                    <a:pt x="1214" y="116"/>
                  </a:lnTo>
                  <a:lnTo>
                    <a:pt x="1214" y="116"/>
                  </a:lnTo>
                  <a:lnTo>
                    <a:pt x="1210" y="110"/>
                  </a:lnTo>
                  <a:lnTo>
                    <a:pt x="1210" y="104"/>
                  </a:lnTo>
                  <a:lnTo>
                    <a:pt x="1210" y="104"/>
                  </a:lnTo>
                  <a:lnTo>
                    <a:pt x="1212" y="94"/>
                  </a:lnTo>
                  <a:lnTo>
                    <a:pt x="1218" y="84"/>
                  </a:lnTo>
                  <a:lnTo>
                    <a:pt x="1226" y="88"/>
                  </a:lnTo>
                  <a:lnTo>
                    <a:pt x="1226" y="88"/>
                  </a:lnTo>
                  <a:lnTo>
                    <a:pt x="1222" y="96"/>
                  </a:lnTo>
                  <a:lnTo>
                    <a:pt x="1220" y="102"/>
                  </a:lnTo>
                  <a:lnTo>
                    <a:pt x="1220" y="102"/>
                  </a:lnTo>
                  <a:lnTo>
                    <a:pt x="1222" y="106"/>
                  </a:lnTo>
                  <a:lnTo>
                    <a:pt x="1224" y="110"/>
                  </a:lnTo>
                  <a:lnTo>
                    <a:pt x="1224" y="110"/>
                  </a:lnTo>
                  <a:lnTo>
                    <a:pt x="1234" y="112"/>
                  </a:lnTo>
                  <a:lnTo>
                    <a:pt x="1252" y="112"/>
                  </a:lnTo>
                  <a:lnTo>
                    <a:pt x="1252" y="112"/>
                  </a:lnTo>
                  <a:lnTo>
                    <a:pt x="1284" y="110"/>
                  </a:lnTo>
                  <a:lnTo>
                    <a:pt x="1284" y="120"/>
                  </a:lnTo>
                  <a:close/>
                  <a:moveTo>
                    <a:pt x="1272" y="48"/>
                  </a:moveTo>
                  <a:lnTo>
                    <a:pt x="1272" y="48"/>
                  </a:lnTo>
                  <a:lnTo>
                    <a:pt x="1280" y="48"/>
                  </a:lnTo>
                  <a:lnTo>
                    <a:pt x="1280" y="56"/>
                  </a:lnTo>
                  <a:lnTo>
                    <a:pt x="1280" y="56"/>
                  </a:lnTo>
                  <a:lnTo>
                    <a:pt x="1274" y="56"/>
                  </a:lnTo>
                  <a:lnTo>
                    <a:pt x="1274" y="56"/>
                  </a:lnTo>
                  <a:lnTo>
                    <a:pt x="1248" y="58"/>
                  </a:lnTo>
                  <a:lnTo>
                    <a:pt x="1218" y="60"/>
                  </a:lnTo>
                  <a:lnTo>
                    <a:pt x="1218" y="50"/>
                  </a:lnTo>
                  <a:lnTo>
                    <a:pt x="1218" y="50"/>
                  </a:lnTo>
                  <a:lnTo>
                    <a:pt x="1246" y="48"/>
                  </a:lnTo>
                  <a:lnTo>
                    <a:pt x="1272" y="48"/>
                  </a:lnTo>
                  <a:lnTo>
                    <a:pt x="1272"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10">
              <a:extLst>
                <a:ext uri="{FF2B5EF4-FFF2-40B4-BE49-F238E27FC236}">
                  <a16:creationId xmlns:a16="http://schemas.microsoft.com/office/drawing/2014/main" id="{03081307-0814-4EE6-A534-2F9751F9F383}"/>
                </a:ext>
              </a:extLst>
            </p:cNvPr>
            <p:cNvSpPr>
              <a:spLocks noEditPoints="1"/>
            </p:cNvSpPr>
            <p:nvPr/>
          </p:nvSpPr>
          <p:spPr bwMode="gray">
            <a:xfrm>
              <a:off x="3213101" y="1171576"/>
              <a:ext cx="4419600" cy="387350"/>
            </a:xfrm>
            <a:custGeom>
              <a:avLst/>
              <a:gdLst>
                <a:gd name="T0" fmla="*/ 170 w 2784"/>
                <a:gd name="T1" fmla="*/ 194 h 244"/>
                <a:gd name="T2" fmla="*/ 24 w 2784"/>
                <a:gd name="T3" fmla="*/ 208 h 244"/>
                <a:gd name="T4" fmla="*/ 166 w 2784"/>
                <a:gd name="T5" fmla="*/ 122 h 244"/>
                <a:gd name="T6" fmla="*/ 356 w 2784"/>
                <a:gd name="T7" fmla="*/ 240 h 244"/>
                <a:gd name="T8" fmla="*/ 302 w 2784"/>
                <a:gd name="T9" fmla="*/ 112 h 244"/>
                <a:gd name="T10" fmla="*/ 446 w 2784"/>
                <a:gd name="T11" fmla="*/ 54 h 244"/>
                <a:gd name="T12" fmla="*/ 640 w 2784"/>
                <a:gd name="T13" fmla="*/ 154 h 244"/>
                <a:gd name="T14" fmla="*/ 524 w 2784"/>
                <a:gd name="T15" fmla="*/ 212 h 244"/>
                <a:gd name="T16" fmla="*/ 602 w 2784"/>
                <a:gd name="T17" fmla="*/ 130 h 244"/>
                <a:gd name="T18" fmla="*/ 892 w 2784"/>
                <a:gd name="T19" fmla="*/ 244 h 244"/>
                <a:gd name="T20" fmla="*/ 786 w 2784"/>
                <a:gd name="T21" fmla="*/ 144 h 244"/>
                <a:gd name="T22" fmla="*/ 952 w 2784"/>
                <a:gd name="T23" fmla="*/ 64 h 244"/>
                <a:gd name="T24" fmla="*/ 1124 w 2784"/>
                <a:gd name="T25" fmla="*/ 110 h 244"/>
                <a:gd name="T26" fmla="*/ 1212 w 2784"/>
                <a:gd name="T27" fmla="*/ 162 h 244"/>
                <a:gd name="T28" fmla="*/ 1066 w 2784"/>
                <a:gd name="T29" fmla="*/ 198 h 244"/>
                <a:gd name="T30" fmla="*/ 1218 w 2784"/>
                <a:gd name="T31" fmla="*/ 90 h 244"/>
                <a:gd name="T32" fmla="*/ 1430 w 2784"/>
                <a:gd name="T33" fmla="*/ 184 h 244"/>
                <a:gd name="T34" fmla="*/ 1328 w 2784"/>
                <a:gd name="T35" fmla="*/ 202 h 244"/>
                <a:gd name="T36" fmla="*/ 1362 w 2784"/>
                <a:gd name="T37" fmla="*/ 76 h 244"/>
                <a:gd name="T38" fmla="*/ 1314 w 2784"/>
                <a:gd name="T39" fmla="*/ 78 h 244"/>
                <a:gd name="T40" fmla="*/ 1436 w 2784"/>
                <a:gd name="T41" fmla="*/ 12 h 244"/>
                <a:gd name="T42" fmla="*/ 1494 w 2784"/>
                <a:gd name="T43" fmla="*/ 46 h 244"/>
                <a:gd name="T44" fmla="*/ 1540 w 2784"/>
                <a:gd name="T45" fmla="*/ 156 h 244"/>
                <a:gd name="T46" fmla="*/ 1618 w 2784"/>
                <a:gd name="T47" fmla="*/ 24 h 244"/>
                <a:gd name="T48" fmla="*/ 1570 w 2784"/>
                <a:gd name="T49" fmla="*/ 114 h 244"/>
                <a:gd name="T50" fmla="*/ 1648 w 2784"/>
                <a:gd name="T51" fmla="*/ 232 h 244"/>
                <a:gd name="T52" fmla="*/ 1620 w 2784"/>
                <a:gd name="T53" fmla="*/ 136 h 244"/>
                <a:gd name="T54" fmla="*/ 1762 w 2784"/>
                <a:gd name="T55" fmla="*/ 106 h 244"/>
                <a:gd name="T56" fmla="*/ 1708 w 2784"/>
                <a:gd name="T57" fmla="*/ 52 h 244"/>
                <a:gd name="T58" fmla="*/ 1796 w 2784"/>
                <a:gd name="T59" fmla="*/ 78 h 244"/>
                <a:gd name="T60" fmla="*/ 1868 w 2784"/>
                <a:gd name="T61" fmla="*/ 206 h 244"/>
                <a:gd name="T62" fmla="*/ 1952 w 2784"/>
                <a:gd name="T63" fmla="*/ 224 h 244"/>
                <a:gd name="T64" fmla="*/ 1922 w 2784"/>
                <a:gd name="T65" fmla="*/ 204 h 244"/>
                <a:gd name="T66" fmla="*/ 2014 w 2784"/>
                <a:gd name="T67" fmla="*/ 58 h 244"/>
                <a:gd name="T68" fmla="*/ 2008 w 2784"/>
                <a:gd name="T69" fmla="*/ 130 h 244"/>
                <a:gd name="T70" fmla="*/ 1872 w 2784"/>
                <a:gd name="T71" fmla="*/ 108 h 244"/>
                <a:gd name="T72" fmla="*/ 1868 w 2784"/>
                <a:gd name="T73" fmla="*/ 76 h 244"/>
                <a:gd name="T74" fmla="*/ 1926 w 2784"/>
                <a:gd name="T75" fmla="*/ 154 h 244"/>
                <a:gd name="T76" fmla="*/ 1948 w 2784"/>
                <a:gd name="T77" fmla="*/ 114 h 244"/>
                <a:gd name="T78" fmla="*/ 1870 w 2784"/>
                <a:gd name="T79" fmla="*/ 182 h 244"/>
                <a:gd name="T80" fmla="*/ 1946 w 2784"/>
                <a:gd name="T81" fmla="*/ 78 h 244"/>
                <a:gd name="T82" fmla="*/ 2204 w 2784"/>
                <a:gd name="T83" fmla="*/ 92 h 244"/>
                <a:gd name="T84" fmla="*/ 2024 w 2784"/>
                <a:gd name="T85" fmla="*/ 98 h 244"/>
                <a:gd name="T86" fmla="*/ 2166 w 2784"/>
                <a:gd name="T87" fmla="*/ 16 h 244"/>
                <a:gd name="T88" fmla="*/ 2072 w 2784"/>
                <a:gd name="T89" fmla="*/ 206 h 244"/>
                <a:gd name="T90" fmla="*/ 2178 w 2784"/>
                <a:gd name="T91" fmla="*/ 150 h 244"/>
                <a:gd name="T92" fmla="*/ 2390 w 2784"/>
                <a:gd name="T93" fmla="*/ 68 h 244"/>
                <a:gd name="T94" fmla="*/ 2332 w 2784"/>
                <a:gd name="T95" fmla="*/ 240 h 244"/>
                <a:gd name="T96" fmla="*/ 2482 w 2784"/>
                <a:gd name="T97" fmla="*/ 232 h 244"/>
                <a:gd name="T98" fmla="*/ 2392 w 2784"/>
                <a:gd name="T99" fmla="*/ 168 h 244"/>
                <a:gd name="T100" fmla="*/ 2422 w 2784"/>
                <a:gd name="T101" fmla="*/ 140 h 244"/>
                <a:gd name="T102" fmla="*/ 2644 w 2784"/>
                <a:gd name="T103" fmla="*/ 106 h 244"/>
                <a:gd name="T104" fmla="*/ 2568 w 2784"/>
                <a:gd name="T105" fmla="*/ 40 h 244"/>
                <a:gd name="T106" fmla="*/ 2766 w 2784"/>
                <a:gd name="T107" fmla="*/ 68 h 244"/>
                <a:gd name="T108" fmla="*/ 2728 w 2784"/>
                <a:gd name="T109" fmla="*/ 234 h 244"/>
                <a:gd name="T110" fmla="*/ 2728 w 2784"/>
                <a:gd name="T111" fmla="*/ 176 h 244"/>
                <a:gd name="T112" fmla="*/ 2678 w 2784"/>
                <a:gd name="T113" fmla="*/ 5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4" h="244">
                  <a:moveTo>
                    <a:pt x="208" y="90"/>
                  </a:moveTo>
                  <a:lnTo>
                    <a:pt x="208" y="90"/>
                  </a:lnTo>
                  <a:lnTo>
                    <a:pt x="206" y="108"/>
                  </a:lnTo>
                  <a:lnTo>
                    <a:pt x="204" y="124"/>
                  </a:lnTo>
                  <a:lnTo>
                    <a:pt x="200" y="140"/>
                  </a:lnTo>
                  <a:lnTo>
                    <a:pt x="196" y="154"/>
                  </a:lnTo>
                  <a:lnTo>
                    <a:pt x="196" y="154"/>
                  </a:lnTo>
                  <a:lnTo>
                    <a:pt x="190" y="170"/>
                  </a:lnTo>
                  <a:lnTo>
                    <a:pt x="180" y="182"/>
                  </a:lnTo>
                  <a:lnTo>
                    <a:pt x="170" y="194"/>
                  </a:lnTo>
                  <a:lnTo>
                    <a:pt x="158" y="206"/>
                  </a:lnTo>
                  <a:lnTo>
                    <a:pt x="158" y="206"/>
                  </a:lnTo>
                  <a:lnTo>
                    <a:pt x="146" y="214"/>
                  </a:lnTo>
                  <a:lnTo>
                    <a:pt x="130" y="222"/>
                  </a:lnTo>
                  <a:lnTo>
                    <a:pt x="116" y="228"/>
                  </a:lnTo>
                  <a:lnTo>
                    <a:pt x="100" y="232"/>
                  </a:lnTo>
                  <a:lnTo>
                    <a:pt x="100" y="232"/>
                  </a:lnTo>
                  <a:lnTo>
                    <a:pt x="66" y="238"/>
                  </a:lnTo>
                  <a:lnTo>
                    <a:pt x="32" y="240"/>
                  </a:lnTo>
                  <a:lnTo>
                    <a:pt x="24" y="208"/>
                  </a:lnTo>
                  <a:lnTo>
                    <a:pt x="24" y="208"/>
                  </a:lnTo>
                  <a:lnTo>
                    <a:pt x="56" y="206"/>
                  </a:lnTo>
                  <a:lnTo>
                    <a:pt x="84" y="200"/>
                  </a:lnTo>
                  <a:lnTo>
                    <a:pt x="108" y="194"/>
                  </a:lnTo>
                  <a:lnTo>
                    <a:pt x="126" y="184"/>
                  </a:lnTo>
                  <a:lnTo>
                    <a:pt x="126" y="184"/>
                  </a:lnTo>
                  <a:lnTo>
                    <a:pt x="140" y="174"/>
                  </a:lnTo>
                  <a:lnTo>
                    <a:pt x="152" y="160"/>
                  </a:lnTo>
                  <a:lnTo>
                    <a:pt x="160" y="142"/>
                  </a:lnTo>
                  <a:lnTo>
                    <a:pt x="166" y="122"/>
                  </a:lnTo>
                  <a:lnTo>
                    <a:pt x="0" y="122"/>
                  </a:lnTo>
                  <a:lnTo>
                    <a:pt x="0" y="90"/>
                  </a:lnTo>
                  <a:lnTo>
                    <a:pt x="208" y="90"/>
                  </a:lnTo>
                  <a:close/>
                  <a:moveTo>
                    <a:pt x="198" y="64"/>
                  </a:moveTo>
                  <a:lnTo>
                    <a:pt x="8" y="64"/>
                  </a:lnTo>
                  <a:lnTo>
                    <a:pt x="8" y="32"/>
                  </a:lnTo>
                  <a:lnTo>
                    <a:pt x="198" y="32"/>
                  </a:lnTo>
                  <a:lnTo>
                    <a:pt x="198" y="64"/>
                  </a:lnTo>
                  <a:close/>
                  <a:moveTo>
                    <a:pt x="394" y="240"/>
                  </a:moveTo>
                  <a:lnTo>
                    <a:pt x="356" y="240"/>
                  </a:lnTo>
                  <a:lnTo>
                    <a:pt x="356" y="126"/>
                  </a:lnTo>
                  <a:lnTo>
                    <a:pt x="356" y="126"/>
                  </a:lnTo>
                  <a:lnTo>
                    <a:pt x="332" y="138"/>
                  </a:lnTo>
                  <a:lnTo>
                    <a:pt x="306" y="148"/>
                  </a:lnTo>
                  <a:lnTo>
                    <a:pt x="280" y="156"/>
                  </a:lnTo>
                  <a:lnTo>
                    <a:pt x="252" y="164"/>
                  </a:lnTo>
                  <a:lnTo>
                    <a:pt x="240" y="132"/>
                  </a:lnTo>
                  <a:lnTo>
                    <a:pt x="240" y="132"/>
                  </a:lnTo>
                  <a:lnTo>
                    <a:pt x="272" y="122"/>
                  </a:lnTo>
                  <a:lnTo>
                    <a:pt x="302" y="112"/>
                  </a:lnTo>
                  <a:lnTo>
                    <a:pt x="330" y="100"/>
                  </a:lnTo>
                  <a:lnTo>
                    <a:pt x="354" y="84"/>
                  </a:lnTo>
                  <a:lnTo>
                    <a:pt x="354" y="84"/>
                  </a:lnTo>
                  <a:lnTo>
                    <a:pt x="378" y="70"/>
                  </a:lnTo>
                  <a:lnTo>
                    <a:pt x="398" y="52"/>
                  </a:lnTo>
                  <a:lnTo>
                    <a:pt x="414" y="34"/>
                  </a:lnTo>
                  <a:lnTo>
                    <a:pt x="428" y="14"/>
                  </a:lnTo>
                  <a:lnTo>
                    <a:pt x="466" y="28"/>
                  </a:lnTo>
                  <a:lnTo>
                    <a:pt x="466" y="28"/>
                  </a:lnTo>
                  <a:lnTo>
                    <a:pt x="446" y="54"/>
                  </a:lnTo>
                  <a:lnTo>
                    <a:pt x="430" y="74"/>
                  </a:lnTo>
                  <a:lnTo>
                    <a:pt x="430" y="74"/>
                  </a:lnTo>
                  <a:lnTo>
                    <a:pt x="412" y="88"/>
                  </a:lnTo>
                  <a:lnTo>
                    <a:pt x="394" y="102"/>
                  </a:lnTo>
                  <a:lnTo>
                    <a:pt x="394" y="240"/>
                  </a:lnTo>
                  <a:close/>
                  <a:moveTo>
                    <a:pt x="732" y="130"/>
                  </a:moveTo>
                  <a:lnTo>
                    <a:pt x="642" y="130"/>
                  </a:lnTo>
                  <a:lnTo>
                    <a:pt x="642" y="134"/>
                  </a:lnTo>
                  <a:lnTo>
                    <a:pt x="642" y="134"/>
                  </a:lnTo>
                  <a:lnTo>
                    <a:pt x="640" y="154"/>
                  </a:lnTo>
                  <a:lnTo>
                    <a:pt x="634" y="174"/>
                  </a:lnTo>
                  <a:lnTo>
                    <a:pt x="626" y="190"/>
                  </a:lnTo>
                  <a:lnTo>
                    <a:pt x="614" y="206"/>
                  </a:lnTo>
                  <a:lnTo>
                    <a:pt x="614" y="206"/>
                  </a:lnTo>
                  <a:lnTo>
                    <a:pt x="598" y="218"/>
                  </a:lnTo>
                  <a:lnTo>
                    <a:pt x="580" y="228"/>
                  </a:lnTo>
                  <a:lnTo>
                    <a:pt x="558" y="236"/>
                  </a:lnTo>
                  <a:lnTo>
                    <a:pt x="534" y="242"/>
                  </a:lnTo>
                  <a:lnTo>
                    <a:pt x="524" y="212"/>
                  </a:lnTo>
                  <a:lnTo>
                    <a:pt x="524" y="212"/>
                  </a:lnTo>
                  <a:lnTo>
                    <a:pt x="542" y="206"/>
                  </a:lnTo>
                  <a:lnTo>
                    <a:pt x="558" y="200"/>
                  </a:lnTo>
                  <a:lnTo>
                    <a:pt x="570" y="194"/>
                  </a:lnTo>
                  <a:lnTo>
                    <a:pt x="582" y="184"/>
                  </a:lnTo>
                  <a:lnTo>
                    <a:pt x="582" y="184"/>
                  </a:lnTo>
                  <a:lnTo>
                    <a:pt x="592" y="174"/>
                  </a:lnTo>
                  <a:lnTo>
                    <a:pt x="598" y="162"/>
                  </a:lnTo>
                  <a:lnTo>
                    <a:pt x="602" y="150"/>
                  </a:lnTo>
                  <a:lnTo>
                    <a:pt x="602" y="136"/>
                  </a:lnTo>
                  <a:lnTo>
                    <a:pt x="602" y="130"/>
                  </a:lnTo>
                  <a:lnTo>
                    <a:pt x="500" y="130"/>
                  </a:lnTo>
                  <a:lnTo>
                    <a:pt x="500" y="98"/>
                  </a:lnTo>
                  <a:lnTo>
                    <a:pt x="732" y="98"/>
                  </a:lnTo>
                  <a:lnTo>
                    <a:pt x="732" y="130"/>
                  </a:lnTo>
                  <a:close/>
                  <a:moveTo>
                    <a:pt x="718" y="66"/>
                  </a:moveTo>
                  <a:lnTo>
                    <a:pt x="514" y="66"/>
                  </a:lnTo>
                  <a:lnTo>
                    <a:pt x="514" y="34"/>
                  </a:lnTo>
                  <a:lnTo>
                    <a:pt x="718" y="34"/>
                  </a:lnTo>
                  <a:lnTo>
                    <a:pt x="718" y="66"/>
                  </a:lnTo>
                  <a:close/>
                  <a:moveTo>
                    <a:pt x="892" y="244"/>
                  </a:moveTo>
                  <a:lnTo>
                    <a:pt x="858" y="244"/>
                  </a:lnTo>
                  <a:lnTo>
                    <a:pt x="858" y="146"/>
                  </a:lnTo>
                  <a:lnTo>
                    <a:pt x="858" y="146"/>
                  </a:lnTo>
                  <a:lnTo>
                    <a:pt x="838" y="156"/>
                  </a:lnTo>
                  <a:lnTo>
                    <a:pt x="818" y="164"/>
                  </a:lnTo>
                  <a:lnTo>
                    <a:pt x="794" y="172"/>
                  </a:lnTo>
                  <a:lnTo>
                    <a:pt x="770" y="178"/>
                  </a:lnTo>
                  <a:lnTo>
                    <a:pt x="760" y="152"/>
                  </a:lnTo>
                  <a:lnTo>
                    <a:pt x="760" y="152"/>
                  </a:lnTo>
                  <a:lnTo>
                    <a:pt x="786" y="144"/>
                  </a:lnTo>
                  <a:lnTo>
                    <a:pt x="810" y="136"/>
                  </a:lnTo>
                  <a:lnTo>
                    <a:pt x="834" y="126"/>
                  </a:lnTo>
                  <a:lnTo>
                    <a:pt x="856" y="112"/>
                  </a:lnTo>
                  <a:lnTo>
                    <a:pt x="856" y="112"/>
                  </a:lnTo>
                  <a:lnTo>
                    <a:pt x="876" y="100"/>
                  </a:lnTo>
                  <a:lnTo>
                    <a:pt x="894" y="84"/>
                  </a:lnTo>
                  <a:lnTo>
                    <a:pt x="908" y="68"/>
                  </a:lnTo>
                  <a:lnTo>
                    <a:pt x="922" y="50"/>
                  </a:lnTo>
                  <a:lnTo>
                    <a:pt x="952" y="64"/>
                  </a:lnTo>
                  <a:lnTo>
                    <a:pt x="952" y="64"/>
                  </a:lnTo>
                  <a:lnTo>
                    <a:pt x="940" y="80"/>
                  </a:lnTo>
                  <a:lnTo>
                    <a:pt x="926" y="96"/>
                  </a:lnTo>
                  <a:lnTo>
                    <a:pt x="910" y="112"/>
                  </a:lnTo>
                  <a:lnTo>
                    <a:pt x="892" y="126"/>
                  </a:lnTo>
                  <a:lnTo>
                    <a:pt x="892" y="244"/>
                  </a:lnTo>
                  <a:close/>
                  <a:moveTo>
                    <a:pt x="1046" y="28"/>
                  </a:moveTo>
                  <a:lnTo>
                    <a:pt x="1046" y="28"/>
                  </a:lnTo>
                  <a:lnTo>
                    <a:pt x="1090" y="50"/>
                  </a:lnTo>
                  <a:lnTo>
                    <a:pt x="1146" y="80"/>
                  </a:lnTo>
                  <a:lnTo>
                    <a:pt x="1124" y="110"/>
                  </a:lnTo>
                  <a:lnTo>
                    <a:pt x="1124" y="110"/>
                  </a:lnTo>
                  <a:lnTo>
                    <a:pt x="1092" y="90"/>
                  </a:lnTo>
                  <a:lnTo>
                    <a:pt x="1092" y="90"/>
                  </a:lnTo>
                  <a:lnTo>
                    <a:pt x="1026" y="58"/>
                  </a:lnTo>
                  <a:lnTo>
                    <a:pt x="1046" y="28"/>
                  </a:lnTo>
                  <a:lnTo>
                    <a:pt x="1046" y="28"/>
                  </a:lnTo>
                  <a:close/>
                  <a:moveTo>
                    <a:pt x="1248" y="110"/>
                  </a:moveTo>
                  <a:lnTo>
                    <a:pt x="1248" y="110"/>
                  </a:lnTo>
                  <a:lnTo>
                    <a:pt x="1232" y="138"/>
                  </a:lnTo>
                  <a:lnTo>
                    <a:pt x="1212" y="162"/>
                  </a:lnTo>
                  <a:lnTo>
                    <a:pt x="1190" y="182"/>
                  </a:lnTo>
                  <a:lnTo>
                    <a:pt x="1166" y="200"/>
                  </a:lnTo>
                  <a:lnTo>
                    <a:pt x="1166" y="200"/>
                  </a:lnTo>
                  <a:lnTo>
                    <a:pt x="1138" y="214"/>
                  </a:lnTo>
                  <a:lnTo>
                    <a:pt x="1108" y="224"/>
                  </a:lnTo>
                  <a:lnTo>
                    <a:pt x="1074" y="232"/>
                  </a:lnTo>
                  <a:lnTo>
                    <a:pt x="1036" y="238"/>
                  </a:lnTo>
                  <a:lnTo>
                    <a:pt x="1028" y="204"/>
                  </a:lnTo>
                  <a:lnTo>
                    <a:pt x="1028" y="204"/>
                  </a:lnTo>
                  <a:lnTo>
                    <a:pt x="1066" y="198"/>
                  </a:lnTo>
                  <a:lnTo>
                    <a:pt x="1098" y="190"/>
                  </a:lnTo>
                  <a:lnTo>
                    <a:pt x="1098" y="190"/>
                  </a:lnTo>
                  <a:lnTo>
                    <a:pt x="1126" y="180"/>
                  </a:lnTo>
                  <a:lnTo>
                    <a:pt x="1148" y="166"/>
                  </a:lnTo>
                  <a:lnTo>
                    <a:pt x="1148" y="166"/>
                  </a:lnTo>
                  <a:lnTo>
                    <a:pt x="1168" y="152"/>
                  </a:lnTo>
                  <a:lnTo>
                    <a:pt x="1186" y="136"/>
                  </a:lnTo>
                  <a:lnTo>
                    <a:pt x="1186" y="136"/>
                  </a:lnTo>
                  <a:lnTo>
                    <a:pt x="1200" y="116"/>
                  </a:lnTo>
                  <a:lnTo>
                    <a:pt x="1218" y="90"/>
                  </a:lnTo>
                  <a:lnTo>
                    <a:pt x="1248" y="110"/>
                  </a:lnTo>
                  <a:close/>
                  <a:moveTo>
                    <a:pt x="1486" y="44"/>
                  </a:moveTo>
                  <a:lnTo>
                    <a:pt x="1484" y="66"/>
                  </a:lnTo>
                  <a:lnTo>
                    <a:pt x="1484" y="66"/>
                  </a:lnTo>
                  <a:lnTo>
                    <a:pt x="1480" y="94"/>
                  </a:lnTo>
                  <a:lnTo>
                    <a:pt x="1470" y="122"/>
                  </a:lnTo>
                  <a:lnTo>
                    <a:pt x="1456" y="148"/>
                  </a:lnTo>
                  <a:lnTo>
                    <a:pt x="1440" y="172"/>
                  </a:lnTo>
                  <a:lnTo>
                    <a:pt x="1440" y="172"/>
                  </a:lnTo>
                  <a:lnTo>
                    <a:pt x="1430" y="184"/>
                  </a:lnTo>
                  <a:lnTo>
                    <a:pt x="1418" y="194"/>
                  </a:lnTo>
                  <a:lnTo>
                    <a:pt x="1404" y="204"/>
                  </a:lnTo>
                  <a:lnTo>
                    <a:pt x="1390" y="214"/>
                  </a:lnTo>
                  <a:lnTo>
                    <a:pt x="1372" y="222"/>
                  </a:lnTo>
                  <a:lnTo>
                    <a:pt x="1354" y="228"/>
                  </a:lnTo>
                  <a:lnTo>
                    <a:pt x="1332" y="236"/>
                  </a:lnTo>
                  <a:lnTo>
                    <a:pt x="1310" y="242"/>
                  </a:lnTo>
                  <a:lnTo>
                    <a:pt x="1298" y="208"/>
                  </a:lnTo>
                  <a:lnTo>
                    <a:pt x="1298" y="208"/>
                  </a:lnTo>
                  <a:lnTo>
                    <a:pt x="1328" y="202"/>
                  </a:lnTo>
                  <a:lnTo>
                    <a:pt x="1354" y="192"/>
                  </a:lnTo>
                  <a:lnTo>
                    <a:pt x="1376" y="180"/>
                  </a:lnTo>
                  <a:lnTo>
                    <a:pt x="1396" y="164"/>
                  </a:lnTo>
                  <a:lnTo>
                    <a:pt x="1396" y="164"/>
                  </a:lnTo>
                  <a:lnTo>
                    <a:pt x="1412" y="148"/>
                  </a:lnTo>
                  <a:lnTo>
                    <a:pt x="1426" y="126"/>
                  </a:lnTo>
                  <a:lnTo>
                    <a:pt x="1436" y="102"/>
                  </a:lnTo>
                  <a:lnTo>
                    <a:pt x="1444" y="76"/>
                  </a:lnTo>
                  <a:lnTo>
                    <a:pt x="1362" y="76"/>
                  </a:lnTo>
                  <a:lnTo>
                    <a:pt x="1362" y="76"/>
                  </a:lnTo>
                  <a:lnTo>
                    <a:pt x="1344" y="100"/>
                  </a:lnTo>
                  <a:lnTo>
                    <a:pt x="1324" y="120"/>
                  </a:lnTo>
                  <a:lnTo>
                    <a:pt x="1302" y="140"/>
                  </a:lnTo>
                  <a:lnTo>
                    <a:pt x="1278" y="156"/>
                  </a:lnTo>
                  <a:lnTo>
                    <a:pt x="1258" y="130"/>
                  </a:lnTo>
                  <a:lnTo>
                    <a:pt x="1258" y="130"/>
                  </a:lnTo>
                  <a:lnTo>
                    <a:pt x="1274" y="118"/>
                  </a:lnTo>
                  <a:lnTo>
                    <a:pt x="1288" y="106"/>
                  </a:lnTo>
                  <a:lnTo>
                    <a:pt x="1302" y="92"/>
                  </a:lnTo>
                  <a:lnTo>
                    <a:pt x="1314" y="78"/>
                  </a:lnTo>
                  <a:lnTo>
                    <a:pt x="1324" y="64"/>
                  </a:lnTo>
                  <a:lnTo>
                    <a:pt x="1334" y="48"/>
                  </a:lnTo>
                  <a:lnTo>
                    <a:pt x="1342" y="32"/>
                  </a:lnTo>
                  <a:lnTo>
                    <a:pt x="1348" y="14"/>
                  </a:lnTo>
                  <a:lnTo>
                    <a:pt x="1386" y="18"/>
                  </a:lnTo>
                  <a:lnTo>
                    <a:pt x="1386" y="18"/>
                  </a:lnTo>
                  <a:lnTo>
                    <a:pt x="1378" y="44"/>
                  </a:lnTo>
                  <a:lnTo>
                    <a:pt x="1452" y="44"/>
                  </a:lnTo>
                  <a:lnTo>
                    <a:pt x="1452" y="44"/>
                  </a:lnTo>
                  <a:lnTo>
                    <a:pt x="1436" y="12"/>
                  </a:lnTo>
                  <a:lnTo>
                    <a:pt x="1454" y="4"/>
                  </a:lnTo>
                  <a:lnTo>
                    <a:pt x="1454" y="4"/>
                  </a:lnTo>
                  <a:lnTo>
                    <a:pt x="1474" y="42"/>
                  </a:lnTo>
                  <a:lnTo>
                    <a:pt x="1468" y="44"/>
                  </a:lnTo>
                  <a:lnTo>
                    <a:pt x="1486" y="44"/>
                  </a:lnTo>
                  <a:close/>
                  <a:moveTo>
                    <a:pt x="1492" y="0"/>
                  </a:moveTo>
                  <a:lnTo>
                    <a:pt x="1492" y="0"/>
                  </a:lnTo>
                  <a:lnTo>
                    <a:pt x="1510" y="38"/>
                  </a:lnTo>
                  <a:lnTo>
                    <a:pt x="1494" y="46"/>
                  </a:lnTo>
                  <a:lnTo>
                    <a:pt x="1494" y="46"/>
                  </a:lnTo>
                  <a:lnTo>
                    <a:pt x="1484" y="26"/>
                  </a:lnTo>
                  <a:lnTo>
                    <a:pt x="1474" y="8"/>
                  </a:lnTo>
                  <a:lnTo>
                    <a:pt x="1492" y="0"/>
                  </a:lnTo>
                  <a:lnTo>
                    <a:pt x="1492" y="0"/>
                  </a:lnTo>
                  <a:close/>
                  <a:moveTo>
                    <a:pt x="1612" y="214"/>
                  </a:moveTo>
                  <a:lnTo>
                    <a:pt x="1570" y="214"/>
                  </a:lnTo>
                  <a:lnTo>
                    <a:pt x="1570" y="228"/>
                  </a:lnTo>
                  <a:lnTo>
                    <a:pt x="1540" y="228"/>
                  </a:lnTo>
                  <a:lnTo>
                    <a:pt x="1540" y="156"/>
                  </a:lnTo>
                  <a:lnTo>
                    <a:pt x="1540" y="156"/>
                  </a:lnTo>
                  <a:lnTo>
                    <a:pt x="1532" y="168"/>
                  </a:lnTo>
                  <a:lnTo>
                    <a:pt x="1514" y="152"/>
                  </a:lnTo>
                  <a:lnTo>
                    <a:pt x="1514" y="152"/>
                  </a:lnTo>
                  <a:lnTo>
                    <a:pt x="1526" y="128"/>
                  </a:lnTo>
                  <a:lnTo>
                    <a:pt x="1538" y="104"/>
                  </a:lnTo>
                  <a:lnTo>
                    <a:pt x="1544" y="78"/>
                  </a:lnTo>
                  <a:lnTo>
                    <a:pt x="1550" y="50"/>
                  </a:lnTo>
                  <a:lnTo>
                    <a:pt x="1522" y="50"/>
                  </a:lnTo>
                  <a:lnTo>
                    <a:pt x="1522" y="24"/>
                  </a:lnTo>
                  <a:lnTo>
                    <a:pt x="1618" y="24"/>
                  </a:lnTo>
                  <a:lnTo>
                    <a:pt x="1618" y="50"/>
                  </a:lnTo>
                  <a:lnTo>
                    <a:pt x="1582" y="50"/>
                  </a:lnTo>
                  <a:lnTo>
                    <a:pt x="1582" y="50"/>
                  </a:lnTo>
                  <a:lnTo>
                    <a:pt x="1578" y="70"/>
                  </a:lnTo>
                  <a:lnTo>
                    <a:pt x="1574" y="90"/>
                  </a:lnTo>
                  <a:lnTo>
                    <a:pt x="1612" y="90"/>
                  </a:lnTo>
                  <a:lnTo>
                    <a:pt x="1612" y="214"/>
                  </a:lnTo>
                  <a:close/>
                  <a:moveTo>
                    <a:pt x="1584" y="188"/>
                  </a:moveTo>
                  <a:lnTo>
                    <a:pt x="1584" y="114"/>
                  </a:lnTo>
                  <a:lnTo>
                    <a:pt x="1570" y="114"/>
                  </a:lnTo>
                  <a:lnTo>
                    <a:pt x="1570" y="188"/>
                  </a:lnTo>
                  <a:lnTo>
                    <a:pt x="1584" y="188"/>
                  </a:lnTo>
                  <a:close/>
                  <a:moveTo>
                    <a:pt x="1680" y="136"/>
                  </a:moveTo>
                  <a:lnTo>
                    <a:pt x="1680" y="136"/>
                  </a:lnTo>
                  <a:lnTo>
                    <a:pt x="1676" y="168"/>
                  </a:lnTo>
                  <a:lnTo>
                    <a:pt x="1672" y="182"/>
                  </a:lnTo>
                  <a:lnTo>
                    <a:pt x="1668" y="196"/>
                  </a:lnTo>
                  <a:lnTo>
                    <a:pt x="1662" y="208"/>
                  </a:lnTo>
                  <a:lnTo>
                    <a:pt x="1656" y="220"/>
                  </a:lnTo>
                  <a:lnTo>
                    <a:pt x="1648" y="232"/>
                  </a:lnTo>
                  <a:lnTo>
                    <a:pt x="1640" y="242"/>
                  </a:lnTo>
                  <a:lnTo>
                    <a:pt x="1614" y="224"/>
                  </a:lnTo>
                  <a:lnTo>
                    <a:pt x="1614" y="224"/>
                  </a:lnTo>
                  <a:lnTo>
                    <a:pt x="1626" y="210"/>
                  </a:lnTo>
                  <a:lnTo>
                    <a:pt x="1636" y="190"/>
                  </a:lnTo>
                  <a:lnTo>
                    <a:pt x="1636" y="190"/>
                  </a:lnTo>
                  <a:lnTo>
                    <a:pt x="1640" y="178"/>
                  </a:lnTo>
                  <a:lnTo>
                    <a:pt x="1642" y="166"/>
                  </a:lnTo>
                  <a:lnTo>
                    <a:pt x="1646" y="136"/>
                  </a:lnTo>
                  <a:lnTo>
                    <a:pt x="1620" y="136"/>
                  </a:lnTo>
                  <a:lnTo>
                    <a:pt x="1620" y="106"/>
                  </a:lnTo>
                  <a:lnTo>
                    <a:pt x="1646" y="106"/>
                  </a:lnTo>
                  <a:lnTo>
                    <a:pt x="1646" y="52"/>
                  </a:lnTo>
                  <a:lnTo>
                    <a:pt x="1626" y="52"/>
                  </a:lnTo>
                  <a:lnTo>
                    <a:pt x="1626" y="24"/>
                  </a:lnTo>
                  <a:lnTo>
                    <a:pt x="1760" y="24"/>
                  </a:lnTo>
                  <a:lnTo>
                    <a:pt x="1760" y="52"/>
                  </a:lnTo>
                  <a:lnTo>
                    <a:pt x="1742" y="52"/>
                  </a:lnTo>
                  <a:lnTo>
                    <a:pt x="1742" y="106"/>
                  </a:lnTo>
                  <a:lnTo>
                    <a:pt x="1762" y="106"/>
                  </a:lnTo>
                  <a:lnTo>
                    <a:pt x="1762" y="136"/>
                  </a:lnTo>
                  <a:lnTo>
                    <a:pt x="1742" y="136"/>
                  </a:lnTo>
                  <a:lnTo>
                    <a:pt x="1742" y="240"/>
                  </a:lnTo>
                  <a:lnTo>
                    <a:pt x="1708" y="240"/>
                  </a:lnTo>
                  <a:lnTo>
                    <a:pt x="1708" y="136"/>
                  </a:lnTo>
                  <a:lnTo>
                    <a:pt x="1680" y="136"/>
                  </a:lnTo>
                  <a:close/>
                  <a:moveTo>
                    <a:pt x="1680" y="52"/>
                  </a:moveTo>
                  <a:lnTo>
                    <a:pt x="1680" y="106"/>
                  </a:lnTo>
                  <a:lnTo>
                    <a:pt x="1708" y="106"/>
                  </a:lnTo>
                  <a:lnTo>
                    <a:pt x="1708" y="52"/>
                  </a:lnTo>
                  <a:lnTo>
                    <a:pt x="1680" y="52"/>
                  </a:lnTo>
                  <a:close/>
                  <a:moveTo>
                    <a:pt x="1830" y="242"/>
                  </a:moveTo>
                  <a:lnTo>
                    <a:pt x="1800" y="242"/>
                  </a:lnTo>
                  <a:lnTo>
                    <a:pt x="1800" y="140"/>
                  </a:lnTo>
                  <a:lnTo>
                    <a:pt x="1800" y="140"/>
                  </a:lnTo>
                  <a:lnTo>
                    <a:pt x="1788" y="156"/>
                  </a:lnTo>
                  <a:lnTo>
                    <a:pt x="1770" y="140"/>
                  </a:lnTo>
                  <a:lnTo>
                    <a:pt x="1770" y="140"/>
                  </a:lnTo>
                  <a:lnTo>
                    <a:pt x="1784" y="112"/>
                  </a:lnTo>
                  <a:lnTo>
                    <a:pt x="1796" y="78"/>
                  </a:lnTo>
                  <a:lnTo>
                    <a:pt x="1796" y="78"/>
                  </a:lnTo>
                  <a:lnTo>
                    <a:pt x="1806" y="44"/>
                  </a:lnTo>
                  <a:lnTo>
                    <a:pt x="1812" y="14"/>
                  </a:lnTo>
                  <a:lnTo>
                    <a:pt x="1844" y="18"/>
                  </a:lnTo>
                  <a:lnTo>
                    <a:pt x="1844" y="18"/>
                  </a:lnTo>
                  <a:lnTo>
                    <a:pt x="1838" y="52"/>
                  </a:lnTo>
                  <a:lnTo>
                    <a:pt x="1824" y="88"/>
                  </a:lnTo>
                  <a:lnTo>
                    <a:pt x="1830" y="88"/>
                  </a:lnTo>
                  <a:lnTo>
                    <a:pt x="1830" y="242"/>
                  </a:lnTo>
                  <a:close/>
                  <a:moveTo>
                    <a:pt x="1868" y="206"/>
                  </a:moveTo>
                  <a:lnTo>
                    <a:pt x="1840" y="206"/>
                  </a:lnTo>
                  <a:lnTo>
                    <a:pt x="1840" y="54"/>
                  </a:lnTo>
                  <a:lnTo>
                    <a:pt x="1868" y="54"/>
                  </a:lnTo>
                  <a:lnTo>
                    <a:pt x="1868" y="206"/>
                  </a:lnTo>
                  <a:close/>
                  <a:moveTo>
                    <a:pt x="2020" y="188"/>
                  </a:moveTo>
                  <a:lnTo>
                    <a:pt x="2020" y="188"/>
                  </a:lnTo>
                  <a:lnTo>
                    <a:pt x="2008" y="198"/>
                  </a:lnTo>
                  <a:lnTo>
                    <a:pt x="1992" y="206"/>
                  </a:lnTo>
                  <a:lnTo>
                    <a:pt x="1972" y="216"/>
                  </a:lnTo>
                  <a:lnTo>
                    <a:pt x="1952" y="224"/>
                  </a:lnTo>
                  <a:lnTo>
                    <a:pt x="1952" y="224"/>
                  </a:lnTo>
                  <a:lnTo>
                    <a:pt x="1930" y="230"/>
                  </a:lnTo>
                  <a:lnTo>
                    <a:pt x="1908" y="236"/>
                  </a:lnTo>
                  <a:lnTo>
                    <a:pt x="1886" y="240"/>
                  </a:lnTo>
                  <a:lnTo>
                    <a:pt x="1864" y="242"/>
                  </a:lnTo>
                  <a:lnTo>
                    <a:pt x="1858" y="216"/>
                  </a:lnTo>
                  <a:lnTo>
                    <a:pt x="1858" y="216"/>
                  </a:lnTo>
                  <a:lnTo>
                    <a:pt x="1880" y="214"/>
                  </a:lnTo>
                  <a:lnTo>
                    <a:pt x="1902" y="210"/>
                  </a:lnTo>
                  <a:lnTo>
                    <a:pt x="1922" y="204"/>
                  </a:lnTo>
                  <a:lnTo>
                    <a:pt x="1942" y="196"/>
                  </a:lnTo>
                  <a:lnTo>
                    <a:pt x="1942" y="196"/>
                  </a:lnTo>
                  <a:lnTo>
                    <a:pt x="1976" y="182"/>
                  </a:lnTo>
                  <a:lnTo>
                    <a:pt x="2000" y="168"/>
                  </a:lnTo>
                  <a:lnTo>
                    <a:pt x="2020" y="188"/>
                  </a:lnTo>
                  <a:close/>
                  <a:moveTo>
                    <a:pt x="1942" y="14"/>
                  </a:moveTo>
                  <a:lnTo>
                    <a:pt x="1942" y="14"/>
                  </a:lnTo>
                  <a:lnTo>
                    <a:pt x="1934" y="32"/>
                  </a:lnTo>
                  <a:lnTo>
                    <a:pt x="2014" y="32"/>
                  </a:lnTo>
                  <a:lnTo>
                    <a:pt x="2014" y="58"/>
                  </a:lnTo>
                  <a:lnTo>
                    <a:pt x="1998" y="58"/>
                  </a:lnTo>
                  <a:lnTo>
                    <a:pt x="1998" y="58"/>
                  </a:lnTo>
                  <a:lnTo>
                    <a:pt x="1994" y="66"/>
                  </a:lnTo>
                  <a:lnTo>
                    <a:pt x="1988" y="76"/>
                  </a:lnTo>
                  <a:lnTo>
                    <a:pt x="1974" y="92"/>
                  </a:lnTo>
                  <a:lnTo>
                    <a:pt x="1974" y="92"/>
                  </a:lnTo>
                  <a:lnTo>
                    <a:pt x="1994" y="100"/>
                  </a:lnTo>
                  <a:lnTo>
                    <a:pt x="2022" y="106"/>
                  </a:lnTo>
                  <a:lnTo>
                    <a:pt x="2008" y="130"/>
                  </a:lnTo>
                  <a:lnTo>
                    <a:pt x="2008" y="130"/>
                  </a:lnTo>
                  <a:lnTo>
                    <a:pt x="1992" y="128"/>
                  </a:lnTo>
                  <a:lnTo>
                    <a:pt x="1976" y="122"/>
                  </a:lnTo>
                  <a:lnTo>
                    <a:pt x="1960" y="116"/>
                  </a:lnTo>
                  <a:lnTo>
                    <a:pt x="1948" y="110"/>
                  </a:lnTo>
                  <a:lnTo>
                    <a:pt x="1948" y="110"/>
                  </a:lnTo>
                  <a:lnTo>
                    <a:pt x="1932" y="116"/>
                  </a:lnTo>
                  <a:lnTo>
                    <a:pt x="1916" y="122"/>
                  </a:lnTo>
                  <a:lnTo>
                    <a:pt x="1898" y="128"/>
                  </a:lnTo>
                  <a:lnTo>
                    <a:pt x="1880" y="132"/>
                  </a:lnTo>
                  <a:lnTo>
                    <a:pt x="1872" y="108"/>
                  </a:lnTo>
                  <a:lnTo>
                    <a:pt x="1872" y="108"/>
                  </a:lnTo>
                  <a:lnTo>
                    <a:pt x="1898" y="102"/>
                  </a:lnTo>
                  <a:lnTo>
                    <a:pt x="1922" y="92"/>
                  </a:lnTo>
                  <a:lnTo>
                    <a:pt x="1922" y="92"/>
                  </a:lnTo>
                  <a:lnTo>
                    <a:pt x="1914" y="84"/>
                  </a:lnTo>
                  <a:lnTo>
                    <a:pt x="1906" y="74"/>
                  </a:lnTo>
                  <a:lnTo>
                    <a:pt x="1906" y="74"/>
                  </a:lnTo>
                  <a:lnTo>
                    <a:pt x="1890" y="92"/>
                  </a:lnTo>
                  <a:lnTo>
                    <a:pt x="1868" y="76"/>
                  </a:lnTo>
                  <a:lnTo>
                    <a:pt x="1868" y="76"/>
                  </a:lnTo>
                  <a:lnTo>
                    <a:pt x="1882" y="62"/>
                  </a:lnTo>
                  <a:lnTo>
                    <a:pt x="1894" y="46"/>
                  </a:lnTo>
                  <a:lnTo>
                    <a:pt x="1894" y="46"/>
                  </a:lnTo>
                  <a:lnTo>
                    <a:pt x="1904" y="28"/>
                  </a:lnTo>
                  <a:lnTo>
                    <a:pt x="1910" y="10"/>
                  </a:lnTo>
                  <a:lnTo>
                    <a:pt x="1942" y="14"/>
                  </a:lnTo>
                  <a:close/>
                  <a:moveTo>
                    <a:pt x="1970" y="132"/>
                  </a:moveTo>
                  <a:lnTo>
                    <a:pt x="1970" y="132"/>
                  </a:lnTo>
                  <a:lnTo>
                    <a:pt x="1950" y="142"/>
                  </a:lnTo>
                  <a:lnTo>
                    <a:pt x="1926" y="154"/>
                  </a:lnTo>
                  <a:lnTo>
                    <a:pt x="1926" y="154"/>
                  </a:lnTo>
                  <a:lnTo>
                    <a:pt x="1902" y="164"/>
                  </a:lnTo>
                  <a:lnTo>
                    <a:pt x="1882" y="170"/>
                  </a:lnTo>
                  <a:lnTo>
                    <a:pt x="1870" y="148"/>
                  </a:lnTo>
                  <a:lnTo>
                    <a:pt x="1870" y="148"/>
                  </a:lnTo>
                  <a:lnTo>
                    <a:pt x="1892" y="140"/>
                  </a:lnTo>
                  <a:lnTo>
                    <a:pt x="1916" y="132"/>
                  </a:lnTo>
                  <a:lnTo>
                    <a:pt x="1916" y="132"/>
                  </a:lnTo>
                  <a:lnTo>
                    <a:pt x="1936" y="122"/>
                  </a:lnTo>
                  <a:lnTo>
                    <a:pt x="1948" y="114"/>
                  </a:lnTo>
                  <a:lnTo>
                    <a:pt x="1970" y="132"/>
                  </a:lnTo>
                  <a:close/>
                  <a:moveTo>
                    <a:pt x="2004" y="154"/>
                  </a:moveTo>
                  <a:lnTo>
                    <a:pt x="2004" y="154"/>
                  </a:lnTo>
                  <a:lnTo>
                    <a:pt x="1978" y="168"/>
                  </a:lnTo>
                  <a:lnTo>
                    <a:pt x="1946" y="184"/>
                  </a:lnTo>
                  <a:lnTo>
                    <a:pt x="1946" y="184"/>
                  </a:lnTo>
                  <a:lnTo>
                    <a:pt x="1910" y="196"/>
                  </a:lnTo>
                  <a:lnTo>
                    <a:pt x="1880" y="206"/>
                  </a:lnTo>
                  <a:lnTo>
                    <a:pt x="1870" y="182"/>
                  </a:lnTo>
                  <a:lnTo>
                    <a:pt x="1870" y="182"/>
                  </a:lnTo>
                  <a:lnTo>
                    <a:pt x="1900" y="174"/>
                  </a:lnTo>
                  <a:lnTo>
                    <a:pt x="1928" y="164"/>
                  </a:lnTo>
                  <a:lnTo>
                    <a:pt x="1954" y="152"/>
                  </a:lnTo>
                  <a:lnTo>
                    <a:pt x="1978" y="136"/>
                  </a:lnTo>
                  <a:lnTo>
                    <a:pt x="2004" y="154"/>
                  </a:lnTo>
                  <a:close/>
                  <a:moveTo>
                    <a:pt x="1928" y="58"/>
                  </a:moveTo>
                  <a:lnTo>
                    <a:pt x="1928" y="58"/>
                  </a:lnTo>
                  <a:lnTo>
                    <a:pt x="1936" y="68"/>
                  </a:lnTo>
                  <a:lnTo>
                    <a:pt x="1946" y="78"/>
                  </a:lnTo>
                  <a:lnTo>
                    <a:pt x="1946" y="78"/>
                  </a:lnTo>
                  <a:lnTo>
                    <a:pt x="1956" y="70"/>
                  </a:lnTo>
                  <a:lnTo>
                    <a:pt x="1964" y="58"/>
                  </a:lnTo>
                  <a:lnTo>
                    <a:pt x="1928" y="58"/>
                  </a:lnTo>
                  <a:lnTo>
                    <a:pt x="1928" y="58"/>
                  </a:lnTo>
                  <a:close/>
                  <a:moveTo>
                    <a:pt x="2280" y="96"/>
                  </a:moveTo>
                  <a:lnTo>
                    <a:pt x="2260" y="124"/>
                  </a:lnTo>
                  <a:lnTo>
                    <a:pt x="2260" y="124"/>
                  </a:lnTo>
                  <a:lnTo>
                    <a:pt x="2234" y="112"/>
                  </a:lnTo>
                  <a:lnTo>
                    <a:pt x="2204" y="92"/>
                  </a:lnTo>
                  <a:lnTo>
                    <a:pt x="2204" y="92"/>
                  </a:lnTo>
                  <a:lnTo>
                    <a:pt x="2174" y="70"/>
                  </a:lnTo>
                  <a:lnTo>
                    <a:pt x="2152" y="46"/>
                  </a:lnTo>
                  <a:lnTo>
                    <a:pt x="2152" y="46"/>
                  </a:lnTo>
                  <a:lnTo>
                    <a:pt x="2142" y="58"/>
                  </a:lnTo>
                  <a:lnTo>
                    <a:pt x="2130" y="70"/>
                  </a:lnTo>
                  <a:lnTo>
                    <a:pt x="2100" y="92"/>
                  </a:lnTo>
                  <a:lnTo>
                    <a:pt x="2100" y="92"/>
                  </a:lnTo>
                  <a:lnTo>
                    <a:pt x="2070" y="112"/>
                  </a:lnTo>
                  <a:lnTo>
                    <a:pt x="2042" y="126"/>
                  </a:lnTo>
                  <a:lnTo>
                    <a:pt x="2024" y="98"/>
                  </a:lnTo>
                  <a:lnTo>
                    <a:pt x="2024" y="98"/>
                  </a:lnTo>
                  <a:lnTo>
                    <a:pt x="2038" y="94"/>
                  </a:lnTo>
                  <a:lnTo>
                    <a:pt x="2054" y="86"/>
                  </a:lnTo>
                  <a:lnTo>
                    <a:pt x="2086" y="64"/>
                  </a:lnTo>
                  <a:lnTo>
                    <a:pt x="2086" y="64"/>
                  </a:lnTo>
                  <a:lnTo>
                    <a:pt x="2102" y="50"/>
                  </a:lnTo>
                  <a:lnTo>
                    <a:pt x="2116" y="38"/>
                  </a:lnTo>
                  <a:lnTo>
                    <a:pt x="2126" y="26"/>
                  </a:lnTo>
                  <a:lnTo>
                    <a:pt x="2134" y="16"/>
                  </a:lnTo>
                  <a:lnTo>
                    <a:pt x="2166" y="16"/>
                  </a:lnTo>
                  <a:lnTo>
                    <a:pt x="2166" y="16"/>
                  </a:lnTo>
                  <a:lnTo>
                    <a:pt x="2184" y="34"/>
                  </a:lnTo>
                  <a:lnTo>
                    <a:pt x="2210" y="56"/>
                  </a:lnTo>
                  <a:lnTo>
                    <a:pt x="2210" y="56"/>
                  </a:lnTo>
                  <a:lnTo>
                    <a:pt x="2226" y="68"/>
                  </a:lnTo>
                  <a:lnTo>
                    <a:pt x="2242" y="78"/>
                  </a:lnTo>
                  <a:lnTo>
                    <a:pt x="2260" y="88"/>
                  </a:lnTo>
                  <a:lnTo>
                    <a:pt x="2280" y="96"/>
                  </a:lnTo>
                  <a:lnTo>
                    <a:pt x="2280" y="96"/>
                  </a:lnTo>
                  <a:close/>
                  <a:moveTo>
                    <a:pt x="2072" y="206"/>
                  </a:moveTo>
                  <a:lnTo>
                    <a:pt x="2072" y="112"/>
                  </a:lnTo>
                  <a:lnTo>
                    <a:pt x="2108" y="112"/>
                  </a:lnTo>
                  <a:lnTo>
                    <a:pt x="2108" y="206"/>
                  </a:lnTo>
                  <a:lnTo>
                    <a:pt x="2142" y="206"/>
                  </a:lnTo>
                  <a:lnTo>
                    <a:pt x="2142" y="74"/>
                  </a:lnTo>
                  <a:lnTo>
                    <a:pt x="2178" y="74"/>
                  </a:lnTo>
                  <a:lnTo>
                    <a:pt x="2178" y="120"/>
                  </a:lnTo>
                  <a:lnTo>
                    <a:pt x="2244" y="120"/>
                  </a:lnTo>
                  <a:lnTo>
                    <a:pt x="2244" y="150"/>
                  </a:lnTo>
                  <a:lnTo>
                    <a:pt x="2178" y="150"/>
                  </a:lnTo>
                  <a:lnTo>
                    <a:pt x="2178" y="206"/>
                  </a:lnTo>
                  <a:lnTo>
                    <a:pt x="2266" y="206"/>
                  </a:lnTo>
                  <a:lnTo>
                    <a:pt x="2266" y="236"/>
                  </a:lnTo>
                  <a:lnTo>
                    <a:pt x="2038" y="236"/>
                  </a:lnTo>
                  <a:lnTo>
                    <a:pt x="2038" y="206"/>
                  </a:lnTo>
                  <a:lnTo>
                    <a:pt x="2072" y="206"/>
                  </a:lnTo>
                  <a:close/>
                  <a:moveTo>
                    <a:pt x="2466" y="192"/>
                  </a:moveTo>
                  <a:lnTo>
                    <a:pt x="2346" y="192"/>
                  </a:lnTo>
                  <a:lnTo>
                    <a:pt x="2346" y="68"/>
                  </a:lnTo>
                  <a:lnTo>
                    <a:pt x="2390" y="68"/>
                  </a:lnTo>
                  <a:lnTo>
                    <a:pt x="2390" y="50"/>
                  </a:lnTo>
                  <a:lnTo>
                    <a:pt x="2290" y="50"/>
                  </a:lnTo>
                  <a:lnTo>
                    <a:pt x="2290" y="24"/>
                  </a:lnTo>
                  <a:lnTo>
                    <a:pt x="2524" y="24"/>
                  </a:lnTo>
                  <a:lnTo>
                    <a:pt x="2524" y="50"/>
                  </a:lnTo>
                  <a:lnTo>
                    <a:pt x="2422" y="50"/>
                  </a:lnTo>
                  <a:lnTo>
                    <a:pt x="2422" y="68"/>
                  </a:lnTo>
                  <a:lnTo>
                    <a:pt x="2466" y="68"/>
                  </a:lnTo>
                  <a:lnTo>
                    <a:pt x="2466" y="192"/>
                  </a:lnTo>
                  <a:close/>
                  <a:moveTo>
                    <a:pt x="2332" y="240"/>
                  </a:moveTo>
                  <a:lnTo>
                    <a:pt x="2298" y="240"/>
                  </a:lnTo>
                  <a:lnTo>
                    <a:pt x="2298" y="66"/>
                  </a:lnTo>
                  <a:lnTo>
                    <a:pt x="2332" y="66"/>
                  </a:lnTo>
                  <a:lnTo>
                    <a:pt x="2332" y="206"/>
                  </a:lnTo>
                  <a:lnTo>
                    <a:pt x="2482" y="206"/>
                  </a:lnTo>
                  <a:lnTo>
                    <a:pt x="2482" y="66"/>
                  </a:lnTo>
                  <a:lnTo>
                    <a:pt x="2516" y="66"/>
                  </a:lnTo>
                  <a:lnTo>
                    <a:pt x="2516" y="240"/>
                  </a:lnTo>
                  <a:lnTo>
                    <a:pt x="2482" y="240"/>
                  </a:lnTo>
                  <a:lnTo>
                    <a:pt x="2482" y="232"/>
                  </a:lnTo>
                  <a:lnTo>
                    <a:pt x="2332" y="232"/>
                  </a:lnTo>
                  <a:lnTo>
                    <a:pt x="2332" y="240"/>
                  </a:lnTo>
                  <a:close/>
                  <a:moveTo>
                    <a:pt x="2392" y="94"/>
                  </a:moveTo>
                  <a:lnTo>
                    <a:pt x="2374" y="94"/>
                  </a:lnTo>
                  <a:lnTo>
                    <a:pt x="2374" y="118"/>
                  </a:lnTo>
                  <a:lnTo>
                    <a:pt x="2392" y="118"/>
                  </a:lnTo>
                  <a:lnTo>
                    <a:pt x="2392" y="94"/>
                  </a:lnTo>
                  <a:close/>
                  <a:moveTo>
                    <a:pt x="2374" y="140"/>
                  </a:moveTo>
                  <a:lnTo>
                    <a:pt x="2374" y="168"/>
                  </a:lnTo>
                  <a:lnTo>
                    <a:pt x="2392" y="168"/>
                  </a:lnTo>
                  <a:lnTo>
                    <a:pt x="2392" y="140"/>
                  </a:lnTo>
                  <a:lnTo>
                    <a:pt x="2374" y="140"/>
                  </a:lnTo>
                  <a:close/>
                  <a:moveTo>
                    <a:pt x="2438" y="118"/>
                  </a:moveTo>
                  <a:lnTo>
                    <a:pt x="2438" y="94"/>
                  </a:lnTo>
                  <a:lnTo>
                    <a:pt x="2422" y="94"/>
                  </a:lnTo>
                  <a:lnTo>
                    <a:pt x="2422" y="118"/>
                  </a:lnTo>
                  <a:lnTo>
                    <a:pt x="2438" y="118"/>
                  </a:lnTo>
                  <a:close/>
                  <a:moveTo>
                    <a:pt x="2438" y="168"/>
                  </a:moveTo>
                  <a:lnTo>
                    <a:pt x="2438" y="140"/>
                  </a:lnTo>
                  <a:lnTo>
                    <a:pt x="2422" y="140"/>
                  </a:lnTo>
                  <a:lnTo>
                    <a:pt x="2422" y="168"/>
                  </a:lnTo>
                  <a:lnTo>
                    <a:pt x="2438" y="168"/>
                  </a:lnTo>
                  <a:close/>
                  <a:moveTo>
                    <a:pt x="2782" y="150"/>
                  </a:moveTo>
                  <a:lnTo>
                    <a:pt x="2546" y="150"/>
                  </a:lnTo>
                  <a:lnTo>
                    <a:pt x="2546" y="132"/>
                  </a:lnTo>
                  <a:lnTo>
                    <a:pt x="2644" y="132"/>
                  </a:lnTo>
                  <a:lnTo>
                    <a:pt x="2644" y="122"/>
                  </a:lnTo>
                  <a:lnTo>
                    <a:pt x="2558" y="122"/>
                  </a:lnTo>
                  <a:lnTo>
                    <a:pt x="2558" y="106"/>
                  </a:lnTo>
                  <a:lnTo>
                    <a:pt x="2644" y="106"/>
                  </a:lnTo>
                  <a:lnTo>
                    <a:pt x="2644" y="96"/>
                  </a:lnTo>
                  <a:lnTo>
                    <a:pt x="2566" y="96"/>
                  </a:lnTo>
                  <a:lnTo>
                    <a:pt x="2566" y="78"/>
                  </a:lnTo>
                  <a:lnTo>
                    <a:pt x="2644" y="78"/>
                  </a:lnTo>
                  <a:lnTo>
                    <a:pt x="2644" y="68"/>
                  </a:lnTo>
                  <a:lnTo>
                    <a:pt x="2544" y="68"/>
                  </a:lnTo>
                  <a:lnTo>
                    <a:pt x="2544" y="50"/>
                  </a:lnTo>
                  <a:lnTo>
                    <a:pt x="2644" y="50"/>
                  </a:lnTo>
                  <a:lnTo>
                    <a:pt x="2644" y="40"/>
                  </a:lnTo>
                  <a:lnTo>
                    <a:pt x="2568" y="40"/>
                  </a:lnTo>
                  <a:lnTo>
                    <a:pt x="2568" y="22"/>
                  </a:lnTo>
                  <a:lnTo>
                    <a:pt x="2644" y="22"/>
                  </a:lnTo>
                  <a:lnTo>
                    <a:pt x="2644" y="12"/>
                  </a:lnTo>
                  <a:lnTo>
                    <a:pt x="2678" y="12"/>
                  </a:lnTo>
                  <a:lnTo>
                    <a:pt x="2678" y="22"/>
                  </a:lnTo>
                  <a:lnTo>
                    <a:pt x="2766" y="22"/>
                  </a:lnTo>
                  <a:lnTo>
                    <a:pt x="2766" y="50"/>
                  </a:lnTo>
                  <a:lnTo>
                    <a:pt x="2784" y="50"/>
                  </a:lnTo>
                  <a:lnTo>
                    <a:pt x="2784" y="68"/>
                  </a:lnTo>
                  <a:lnTo>
                    <a:pt x="2766" y="68"/>
                  </a:lnTo>
                  <a:lnTo>
                    <a:pt x="2766" y="96"/>
                  </a:lnTo>
                  <a:lnTo>
                    <a:pt x="2678" y="96"/>
                  </a:lnTo>
                  <a:lnTo>
                    <a:pt x="2678" y="106"/>
                  </a:lnTo>
                  <a:lnTo>
                    <a:pt x="2768" y="106"/>
                  </a:lnTo>
                  <a:lnTo>
                    <a:pt x="2768" y="122"/>
                  </a:lnTo>
                  <a:lnTo>
                    <a:pt x="2678" y="122"/>
                  </a:lnTo>
                  <a:lnTo>
                    <a:pt x="2678" y="132"/>
                  </a:lnTo>
                  <a:lnTo>
                    <a:pt x="2782" y="132"/>
                  </a:lnTo>
                  <a:lnTo>
                    <a:pt x="2782" y="150"/>
                  </a:lnTo>
                  <a:close/>
                  <a:moveTo>
                    <a:pt x="2728" y="234"/>
                  </a:moveTo>
                  <a:lnTo>
                    <a:pt x="2600" y="234"/>
                  </a:lnTo>
                  <a:lnTo>
                    <a:pt x="2600" y="240"/>
                  </a:lnTo>
                  <a:lnTo>
                    <a:pt x="2566" y="240"/>
                  </a:lnTo>
                  <a:lnTo>
                    <a:pt x="2566" y="160"/>
                  </a:lnTo>
                  <a:lnTo>
                    <a:pt x="2762" y="160"/>
                  </a:lnTo>
                  <a:lnTo>
                    <a:pt x="2762" y="240"/>
                  </a:lnTo>
                  <a:lnTo>
                    <a:pt x="2728" y="240"/>
                  </a:lnTo>
                  <a:lnTo>
                    <a:pt x="2728" y="234"/>
                  </a:lnTo>
                  <a:close/>
                  <a:moveTo>
                    <a:pt x="2728" y="188"/>
                  </a:moveTo>
                  <a:lnTo>
                    <a:pt x="2728" y="176"/>
                  </a:lnTo>
                  <a:lnTo>
                    <a:pt x="2600" y="176"/>
                  </a:lnTo>
                  <a:lnTo>
                    <a:pt x="2600" y="188"/>
                  </a:lnTo>
                  <a:lnTo>
                    <a:pt x="2728" y="188"/>
                  </a:lnTo>
                  <a:close/>
                  <a:moveTo>
                    <a:pt x="2600" y="216"/>
                  </a:moveTo>
                  <a:lnTo>
                    <a:pt x="2728" y="216"/>
                  </a:lnTo>
                  <a:lnTo>
                    <a:pt x="2728" y="204"/>
                  </a:lnTo>
                  <a:lnTo>
                    <a:pt x="2600" y="204"/>
                  </a:lnTo>
                  <a:lnTo>
                    <a:pt x="2600" y="216"/>
                  </a:lnTo>
                  <a:close/>
                  <a:moveTo>
                    <a:pt x="2678" y="40"/>
                  </a:moveTo>
                  <a:lnTo>
                    <a:pt x="2678" y="50"/>
                  </a:lnTo>
                  <a:lnTo>
                    <a:pt x="2732" y="50"/>
                  </a:lnTo>
                  <a:lnTo>
                    <a:pt x="2732" y="40"/>
                  </a:lnTo>
                  <a:lnTo>
                    <a:pt x="2678" y="40"/>
                  </a:lnTo>
                  <a:close/>
                  <a:moveTo>
                    <a:pt x="2678" y="68"/>
                  </a:moveTo>
                  <a:lnTo>
                    <a:pt x="2678" y="78"/>
                  </a:lnTo>
                  <a:lnTo>
                    <a:pt x="2732" y="78"/>
                  </a:lnTo>
                  <a:lnTo>
                    <a:pt x="2732" y="68"/>
                  </a:lnTo>
                  <a:lnTo>
                    <a:pt x="2678" y="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11">
              <a:extLst>
                <a:ext uri="{FF2B5EF4-FFF2-40B4-BE49-F238E27FC236}">
                  <a16:creationId xmlns:a16="http://schemas.microsoft.com/office/drawing/2014/main" id="{0EEA3EE3-133B-4432-9970-3372069F0889}"/>
                </a:ext>
              </a:extLst>
            </p:cNvPr>
            <p:cNvSpPr>
              <a:spLocks noEditPoints="1"/>
            </p:cNvSpPr>
            <p:nvPr/>
          </p:nvSpPr>
          <p:spPr bwMode="gray">
            <a:xfrm>
              <a:off x="3740151" y="2119313"/>
              <a:ext cx="2736850" cy="273050"/>
            </a:xfrm>
            <a:custGeom>
              <a:avLst/>
              <a:gdLst>
                <a:gd name="T0" fmla="*/ 54 w 1724"/>
                <a:gd name="T1" fmla="*/ 48 h 172"/>
                <a:gd name="T2" fmla="*/ 104 w 1724"/>
                <a:gd name="T3" fmla="*/ 2 h 172"/>
                <a:gd name="T4" fmla="*/ 40 w 1724"/>
                <a:gd name="T5" fmla="*/ 74 h 172"/>
                <a:gd name="T6" fmla="*/ 180 w 1724"/>
                <a:gd name="T7" fmla="*/ 156 h 172"/>
                <a:gd name="T8" fmla="*/ 332 w 1724"/>
                <a:gd name="T9" fmla="*/ 44 h 172"/>
                <a:gd name="T10" fmla="*/ 368 w 1724"/>
                <a:gd name="T11" fmla="*/ 44 h 172"/>
                <a:gd name="T12" fmla="*/ 254 w 1724"/>
                <a:gd name="T13" fmla="*/ 82 h 172"/>
                <a:gd name="T14" fmla="*/ 318 w 1724"/>
                <a:gd name="T15" fmla="*/ 92 h 172"/>
                <a:gd name="T16" fmla="*/ 446 w 1724"/>
                <a:gd name="T17" fmla="*/ 24 h 172"/>
                <a:gd name="T18" fmla="*/ 424 w 1724"/>
                <a:gd name="T19" fmla="*/ 134 h 172"/>
                <a:gd name="T20" fmla="*/ 530 w 1724"/>
                <a:gd name="T21" fmla="*/ 170 h 172"/>
                <a:gd name="T22" fmla="*/ 532 w 1724"/>
                <a:gd name="T23" fmla="*/ 98 h 172"/>
                <a:gd name="T24" fmla="*/ 504 w 1724"/>
                <a:gd name="T25" fmla="*/ 2 h 172"/>
                <a:gd name="T26" fmla="*/ 504 w 1724"/>
                <a:gd name="T27" fmla="*/ 46 h 172"/>
                <a:gd name="T28" fmla="*/ 566 w 1724"/>
                <a:gd name="T29" fmla="*/ 30 h 172"/>
                <a:gd name="T30" fmla="*/ 498 w 1724"/>
                <a:gd name="T31" fmla="*/ 60 h 172"/>
                <a:gd name="T32" fmla="*/ 640 w 1724"/>
                <a:gd name="T33" fmla="*/ 142 h 172"/>
                <a:gd name="T34" fmla="*/ 602 w 1724"/>
                <a:gd name="T35" fmla="*/ 58 h 172"/>
                <a:gd name="T36" fmla="*/ 636 w 1724"/>
                <a:gd name="T37" fmla="*/ 158 h 172"/>
                <a:gd name="T38" fmla="*/ 678 w 1724"/>
                <a:gd name="T39" fmla="*/ 128 h 172"/>
                <a:gd name="T40" fmla="*/ 614 w 1724"/>
                <a:gd name="T41" fmla="*/ 118 h 172"/>
                <a:gd name="T42" fmla="*/ 724 w 1724"/>
                <a:gd name="T43" fmla="*/ 48 h 172"/>
                <a:gd name="T44" fmla="*/ 734 w 1724"/>
                <a:gd name="T45" fmla="*/ 146 h 172"/>
                <a:gd name="T46" fmla="*/ 870 w 1724"/>
                <a:gd name="T47" fmla="*/ 76 h 172"/>
                <a:gd name="T48" fmla="*/ 864 w 1724"/>
                <a:gd name="T49" fmla="*/ 108 h 172"/>
                <a:gd name="T50" fmla="*/ 978 w 1724"/>
                <a:gd name="T51" fmla="*/ 146 h 172"/>
                <a:gd name="T52" fmla="*/ 966 w 1724"/>
                <a:gd name="T53" fmla="*/ 122 h 172"/>
                <a:gd name="T54" fmla="*/ 1034 w 1724"/>
                <a:gd name="T55" fmla="*/ 2 h 172"/>
                <a:gd name="T56" fmla="*/ 996 w 1724"/>
                <a:gd name="T57" fmla="*/ 50 h 172"/>
                <a:gd name="T58" fmla="*/ 1034 w 1724"/>
                <a:gd name="T59" fmla="*/ 90 h 172"/>
                <a:gd name="T60" fmla="*/ 1044 w 1724"/>
                <a:gd name="T61" fmla="*/ 156 h 172"/>
                <a:gd name="T62" fmla="*/ 1068 w 1724"/>
                <a:gd name="T63" fmla="*/ 128 h 172"/>
                <a:gd name="T64" fmla="*/ 1128 w 1724"/>
                <a:gd name="T65" fmla="*/ 168 h 172"/>
                <a:gd name="T66" fmla="*/ 1088 w 1724"/>
                <a:gd name="T67" fmla="*/ 70 h 172"/>
                <a:gd name="T68" fmla="*/ 1088 w 1724"/>
                <a:gd name="T69" fmla="*/ 50 h 172"/>
                <a:gd name="T70" fmla="*/ 1162 w 1724"/>
                <a:gd name="T71" fmla="*/ 118 h 172"/>
                <a:gd name="T72" fmla="*/ 1200 w 1724"/>
                <a:gd name="T73" fmla="*/ 18 h 172"/>
                <a:gd name="T74" fmla="*/ 1336 w 1724"/>
                <a:gd name="T75" fmla="*/ 70 h 172"/>
                <a:gd name="T76" fmla="*/ 1300 w 1724"/>
                <a:gd name="T77" fmla="*/ 168 h 172"/>
                <a:gd name="T78" fmla="*/ 1216 w 1724"/>
                <a:gd name="T79" fmla="*/ 108 h 172"/>
                <a:gd name="T80" fmla="*/ 1266 w 1724"/>
                <a:gd name="T81" fmla="*/ 0 h 172"/>
                <a:gd name="T82" fmla="*/ 1260 w 1724"/>
                <a:gd name="T83" fmla="*/ 144 h 172"/>
                <a:gd name="T84" fmla="*/ 1372 w 1724"/>
                <a:gd name="T85" fmla="*/ 52 h 172"/>
                <a:gd name="T86" fmla="*/ 1420 w 1724"/>
                <a:gd name="T87" fmla="*/ 144 h 172"/>
                <a:gd name="T88" fmla="*/ 1394 w 1724"/>
                <a:gd name="T89" fmla="*/ 116 h 172"/>
                <a:gd name="T90" fmla="*/ 1420 w 1724"/>
                <a:gd name="T91" fmla="*/ 98 h 172"/>
                <a:gd name="T92" fmla="*/ 1408 w 1724"/>
                <a:gd name="T93" fmla="*/ 24 h 172"/>
                <a:gd name="T94" fmla="*/ 1436 w 1724"/>
                <a:gd name="T95" fmla="*/ 60 h 172"/>
                <a:gd name="T96" fmla="*/ 1502 w 1724"/>
                <a:gd name="T97" fmla="*/ 148 h 172"/>
                <a:gd name="T98" fmla="*/ 1470 w 1724"/>
                <a:gd name="T99" fmla="*/ 122 h 172"/>
                <a:gd name="T100" fmla="*/ 1456 w 1724"/>
                <a:gd name="T101" fmla="*/ 114 h 172"/>
                <a:gd name="T102" fmla="*/ 1522 w 1724"/>
                <a:gd name="T103" fmla="*/ 38 h 172"/>
                <a:gd name="T104" fmla="*/ 1508 w 1724"/>
                <a:gd name="T105" fmla="*/ 164 h 172"/>
                <a:gd name="T106" fmla="*/ 1544 w 1724"/>
                <a:gd name="T107" fmla="*/ 112 h 172"/>
                <a:gd name="T108" fmla="*/ 1714 w 1724"/>
                <a:gd name="T109" fmla="*/ 112 h 172"/>
                <a:gd name="T110" fmla="*/ 1674 w 1724"/>
                <a:gd name="T111" fmla="*/ 148 h 172"/>
                <a:gd name="T112" fmla="*/ 1556 w 1724"/>
                <a:gd name="T113" fmla="*/ 162 h 172"/>
                <a:gd name="T114" fmla="*/ 1622 w 1724"/>
                <a:gd name="T115" fmla="*/ 72 h 172"/>
                <a:gd name="T116" fmla="*/ 1688 w 1724"/>
                <a:gd name="T117"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4" h="172">
                  <a:moveTo>
                    <a:pt x="182" y="76"/>
                  </a:moveTo>
                  <a:lnTo>
                    <a:pt x="182" y="76"/>
                  </a:lnTo>
                  <a:lnTo>
                    <a:pt x="160" y="66"/>
                  </a:lnTo>
                  <a:lnTo>
                    <a:pt x="136" y="50"/>
                  </a:lnTo>
                  <a:lnTo>
                    <a:pt x="136" y="50"/>
                  </a:lnTo>
                  <a:lnTo>
                    <a:pt x="114" y="30"/>
                  </a:lnTo>
                  <a:lnTo>
                    <a:pt x="94" y="10"/>
                  </a:lnTo>
                  <a:lnTo>
                    <a:pt x="94" y="10"/>
                  </a:lnTo>
                  <a:lnTo>
                    <a:pt x="78" y="30"/>
                  </a:lnTo>
                  <a:lnTo>
                    <a:pt x="54" y="48"/>
                  </a:lnTo>
                  <a:lnTo>
                    <a:pt x="54" y="48"/>
                  </a:lnTo>
                  <a:lnTo>
                    <a:pt x="30" y="66"/>
                  </a:lnTo>
                  <a:lnTo>
                    <a:pt x="8" y="78"/>
                  </a:lnTo>
                  <a:lnTo>
                    <a:pt x="0" y="66"/>
                  </a:lnTo>
                  <a:lnTo>
                    <a:pt x="0" y="66"/>
                  </a:lnTo>
                  <a:lnTo>
                    <a:pt x="24" y="54"/>
                  </a:lnTo>
                  <a:lnTo>
                    <a:pt x="48" y="38"/>
                  </a:lnTo>
                  <a:lnTo>
                    <a:pt x="48" y="38"/>
                  </a:lnTo>
                  <a:lnTo>
                    <a:pt x="70" y="18"/>
                  </a:lnTo>
                  <a:lnTo>
                    <a:pt x="78" y="10"/>
                  </a:lnTo>
                  <a:lnTo>
                    <a:pt x="84" y="2"/>
                  </a:lnTo>
                  <a:lnTo>
                    <a:pt x="104" y="2"/>
                  </a:lnTo>
                  <a:lnTo>
                    <a:pt x="104" y="2"/>
                  </a:lnTo>
                  <a:lnTo>
                    <a:pt x="120" y="20"/>
                  </a:lnTo>
                  <a:lnTo>
                    <a:pt x="144" y="38"/>
                  </a:lnTo>
                  <a:lnTo>
                    <a:pt x="144" y="38"/>
                  </a:lnTo>
                  <a:lnTo>
                    <a:pt x="168" y="54"/>
                  </a:lnTo>
                  <a:lnTo>
                    <a:pt x="190" y="64"/>
                  </a:lnTo>
                  <a:lnTo>
                    <a:pt x="182" y="76"/>
                  </a:lnTo>
                  <a:close/>
                  <a:moveTo>
                    <a:pt x="10" y="168"/>
                  </a:moveTo>
                  <a:lnTo>
                    <a:pt x="10" y="156"/>
                  </a:lnTo>
                  <a:lnTo>
                    <a:pt x="40" y="156"/>
                  </a:lnTo>
                  <a:lnTo>
                    <a:pt x="40" y="74"/>
                  </a:lnTo>
                  <a:lnTo>
                    <a:pt x="54" y="74"/>
                  </a:lnTo>
                  <a:lnTo>
                    <a:pt x="54" y="156"/>
                  </a:lnTo>
                  <a:lnTo>
                    <a:pt x="94" y="156"/>
                  </a:lnTo>
                  <a:lnTo>
                    <a:pt x="94" y="40"/>
                  </a:lnTo>
                  <a:lnTo>
                    <a:pt x="108" y="40"/>
                  </a:lnTo>
                  <a:lnTo>
                    <a:pt x="108" y="84"/>
                  </a:lnTo>
                  <a:lnTo>
                    <a:pt x="168" y="84"/>
                  </a:lnTo>
                  <a:lnTo>
                    <a:pt x="168" y="96"/>
                  </a:lnTo>
                  <a:lnTo>
                    <a:pt x="108" y="96"/>
                  </a:lnTo>
                  <a:lnTo>
                    <a:pt x="108" y="156"/>
                  </a:lnTo>
                  <a:lnTo>
                    <a:pt x="180" y="156"/>
                  </a:lnTo>
                  <a:lnTo>
                    <a:pt x="180" y="168"/>
                  </a:lnTo>
                  <a:lnTo>
                    <a:pt x="10" y="168"/>
                  </a:lnTo>
                  <a:close/>
                  <a:moveTo>
                    <a:pt x="280" y="44"/>
                  </a:moveTo>
                  <a:lnTo>
                    <a:pt x="280" y="22"/>
                  </a:lnTo>
                  <a:lnTo>
                    <a:pt x="200" y="22"/>
                  </a:lnTo>
                  <a:lnTo>
                    <a:pt x="200" y="10"/>
                  </a:lnTo>
                  <a:lnTo>
                    <a:pt x="374" y="10"/>
                  </a:lnTo>
                  <a:lnTo>
                    <a:pt x="374" y="22"/>
                  </a:lnTo>
                  <a:lnTo>
                    <a:pt x="294" y="22"/>
                  </a:lnTo>
                  <a:lnTo>
                    <a:pt x="294" y="44"/>
                  </a:lnTo>
                  <a:lnTo>
                    <a:pt x="332" y="44"/>
                  </a:lnTo>
                  <a:lnTo>
                    <a:pt x="332" y="134"/>
                  </a:lnTo>
                  <a:lnTo>
                    <a:pt x="240" y="134"/>
                  </a:lnTo>
                  <a:lnTo>
                    <a:pt x="240" y="44"/>
                  </a:lnTo>
                  <a:lnTo>
                    <a:pt x="280" y="44"/>
                  </a:lnTo>
                  <a:close/>
                  <a:moveTo>
                    <a:pt x="206" y="170"/>
                  </a:moveTo>
                  <a:lnTo>
                    <a:pt x="206" y="44"/>
                  </a:lnTo>
                  <a:lnTo>
                    <a:pt x="220" y="44"/>
                  </a:lnTo>
                  <a:lnTo>
                    <a:pt x="220" y="150"/>
                  </a:lnTo>
                  <a:lnTo>
                    <a:pt x="354" y="150"/>
                  </a:lnTo>
                  <a:lnTo>
                    <a:pt x="354" y="44"/>
                  </a:lnTo>
                  <a:lnTo>
                    <a:pt x="368" y="44"/>
                  </a:lnTo>
                  <a:lnTo>
                    <a:pt x="368" y="170"/>
                  </a:lnTo>
                  <a:lnTo>
                    <a:pt x="354" y="170"/>
                  </a:lnTo>
                  <a:lnTo>
                    <a:pt x="354" y="162"/>
                  </a:lnTo>
                  <a:lnTo>
                    <a:pt x="220" y="162"/>
                  </a:lnTo>
                  <a:lnTo>
                    <a:pt x="220" y="170"/>
                  </a:lnTo>
                  <a:lnTo>
                    <a:pt x="206" y="170"/>
                  </a:lnTo>
                  <a:close/>
                  <a:moveTo>
                    <a:pt x="254" y="82"/>
                  </a:moveTo>
                  <a:lnTo>
                    <a:pt x="280" y="82"/>
                  </a:lnTo>
                  <a:lnTo>
                    <a:pt x="280" y="56"/>
                  </a:lnTo>
                  <a:lnTo>
                    <a:pt x="254" y="56"/>
                  </a:lnTo>
                  <a:lnTo>
                    <a:pt x="254" y="82"/>
                  </a:lnTo>
                  <a:close/>
                  <a:moveTo>
                    <a:pt x="280" y="92"/>
                  </a:moveTo>
                  <a:lnTo>
                    <a:pt x="254" y="92"/>
                  </a:lnTo>
                  <a:lnTo>
                    <a:pt x="254" y="124"/>
                  </a:lnTo>
                  <a:lnTo>
                    <a:pt x="280" y="124"/>
                  </a:lnTo>
                  <a:lnTo>
                    <a:pt x="280" y="92"/>
                  </a:lnTo>
                  <a:close/>
                  <a:moveTo>
                    <a:pt x="294" y="82"/>
                  </a:moveTo>
                  <a:lnTo>
                    <a:pt x="318" y="82"/>
                  </a:lnTo>
                  <a:lnTo>
                    <a:pt x="318" y="56"/>
                  </a:lnTo>
                  <a:lnTo>
                    <a:pt x="294" y="56"/>
                  </a:lnTo>
                  <a:lnTo>
                    <a:pt x="294" y="82"/>
                  </a:lnTo>
                  <a:close/>
                  <a:moveTo>
                    <a:pt x="318" y="92"/>
                  </a:moveTo>
                  <a:lnTo>
                    <a:pt x="294" y="92"/>
                  </a:lnTo>
                  <a:lnTo>
                    <a:pt x="294" y="124"/>
                  </a:lnTo>
                  <a:lnTo>
                    <a:pt x="318" y="124"/>
                  </a:lnTo>
                  <a:lnTo>
                    <a:pt x="318" y="92"/>
                  </a:lnTo>
                  <a:close/>
                  <a:moveTo>
                    <a:pt x="446" y="52"/>
                  </a:moveTo>
                  <a:lnTo>
                    <a:pt x="446" y="52"/>
                  </a:lnTo>
                  <a:lnTo>
                    <a:pt x="392" y="62"/>
                  </a:lnTo>
                  <a:lnTo>
                    <a:pt x="390" y="50"/>
                  </a:lnTo>
                  <a:lnTo>
                    <a:pt x="390" y="50"/>
                  </a:lnTo>
                  <a:lnTo>
                    <a:pt x="446" y="42"/>
                  </a:lnTo>
                  <a:lnTo>
                    <a:pt x="446" y="24"/>
                  </a:lnTo>
                  <a:lnTo>
                    <a:pt x="394" y="24"/>
                  </a:lnTo>
                  <a:lnTo>
                    <a:pt x="394" y="14"/>
                  </a:lnTo>
                  <a:lnTo>
                    <a:pt x="446" y="14"/>
                  </a:lnTo>
                  <a:lnTo>
                    <a:pt x="446" y="2"/>
                  </a:lnTo>
                  <a:lnTo>
                    <a:pt x="460" y="2"/>
                  </a:lnTo>
                  <a:lnTo>
                    <a:pt x="460" y="64"/>
                  </a:lnTo>
                  <a:lnTo>
                    <a:pt x="446" y="64"/>
                  </a:lnTo>
                  <a:lnTo>
                    <a:pt x="446" y="52"/>
                  </a:lnTo>
                  <a:lnTo>
                    <a:pt x="446" y="52"/>
                  </a:lnTo>
                  <a:close/>
                  <a:moveTo>
                    <a:pt x="532" y="134"/>
                  </a:moveTo>
                  <a:lnTo>
                    <a:pt x="424" y="134"/>
                  </a:lnTo>
                  <a:lnTo>
                    <a:pt x="424" y="170"/>
                  </a:lnTo>
                  <a:lnTo>
                    <a:pt x="410" y="170"/>
                  </a:lnTo>
                  <a:lnTo>
                    <a:pt x="410" y="72"/>
                  </a:lnTo>
                  <a:lnTo>
                    <a:pt x="546" y="72"/>
                  </a:lnTo>
                  <a:lnTo>
                    <a:pt x="546" y="156"/>
                  </a:lnTo>
                  <a:lnTo>
                    <a:pt x="546" y="156"/>
                  </a:lnTo>
                  <a:lnTo>
                    <a:pt x="546" y="162"/>
                  </a:lnTo>
                  <a:lnTo>
                    <a:pt x="542" y="166"/>
                  </a:lnTo>
                  <a:lnTo>
                    <a:pt x="542" y="166"/>
                  </a:lnTo>
                  <a:lnTo>
                    <a:pt x="536" y="168"/>
                  </a:lnTo>
                  <a:lnTo>
                    <a:pt x="530" y="170"/>
                  </a:lnTo>
                  <a:lnTo>
                    <a:pt x="502" y="170"/>
                  </a:lnTo>
                  <a:lnTo>
                    <a:pt x="500" y="156"/>
                  </a:lnTo>
                  <a:lnTo>
                    <a:pt x="524" y="156"/>
                  </a:lnTo>
                  <a:lnTo>
                    <a:pt x="524" y="156"/>
                  </a:lnTo>
                  <a:lnTo>
                    <a:pt x="526" y="156"/>
                  </a:lnTo>
                  <a:lnTo>
                    <a:pt x="530" y="154"/>
                  </a:lnTo>
                  <a:lnTo>
                    <a:pt x="530" y="154"/>
                  </a:lnTo>
                  <a:lnTo>
                    <a:pt x="532" y="152"/>
                  </a:lnTo>
                  <a:lnTo>
                    <a:pt x="532" y="148"/>
                  </a:lnTo>
                  <a:lnTo>
                    <a:pt x="532" y="134"/>
                  </a:lnTo>
                  <a:close/>
                  <a:moveTo>
                    <a:pt x="532" y="98"/>
                  </a:moveTo>
                  <a:lnTo>
                    <a:pt x="532" y="82"/>
                  </a:lnTo>
                  <a:lnTo>
                    <a:pt x="424" y="82"/>
                  </a:lnTo>
                  <a:lnTo>
                    <a:pt x="424" y="98"/>
                  </a:lnTo>
                  <a:lnTo>
                    <a:pt x="532" y="98"/>
                  </a:lnTo>
                  <a:close/>
                  <a:moveTo>
                    <a:pt x="424" y="124"/>
                  </a:moveTo>
                  <a:lnTo>
                    <a:pt x="532" y="124"/>
                  </a:lnTo>
                  <a:lnTo>
                    <a:pt x="532" y="108"/>
                  </a:lnTo>
                  <a:lnTo>
                    <a:pt x="424" y="108"/>
                  </a:lnTo>
                  <a:lnTo>
                    <a:pt x="424" y="124"/>
                  </a:lnTo>
                  <a:close/>
                  <a:moveTo>
                    <a:pt x="490" y="2"/>
                  </a:moveTo>
                  <a:lnTo>
                    <a:pt x="504" y="2"/>
                  </a:lnTo>
                  <a:lnTo>
                    <a:pt x="504" y="20"/>
                  </a:lnTo>
                  <a:lnTo>
                    <a:pt x="504" y="20"/>
                  </a:lnTo>
                  <a:lnTo>
                    <a:pt x="530" y="12"/>
                  </a:lnTo>
                  <a:lnTo>
                    <a:pt x="550" y="6"/>
                  </a:lnTo>
                  <a:lnTo>
                    <a:pt x="558" y="16"/>
                  </a:lnTo>
                  <a:lnTo>
                    <a:pt x="558" y="16"/>
                  </a:lnTo>
                  <a:lnTo>
                    <a:pt x="536" y="24"/>
                  </a:lnTo>
                  <a:lnTo>
                    <a:pt x="504" y="30"/>
                  </a:lnTo>
                  <a:lnTo>
                    <a:pt x="504" y="42"/>
                  </a:lnTo>
                  <a:lnTo>
                    <a:pt x="504" y="42"/>
                  </a:lnTo>
                  <a:lnTo>
                    <a:pt x="504" y="46"/>
                  </a:lnTo>
                  <a:lnTo>
                    <a:pt x="508" y="50"/>
                  </a:lnTo>
                  <a:lnTo>
                    <a:pt x="508" y="50"/>
                  </a:lnTo>
                  <a:lnTo>
                    <a:pt x="514" y="50"/>
                  </a:lnTo>
                  <a:lnTo>
                    <a:pt x="528" y="50"/>
                  </a:lnTo>
                  <a:lnTo>
                    <a:pt x="528" y="50"/>
                  </a:lnTo>
                  <a:lnTo>
                    <a:pt x="544" y="50"/>
                  </a:lnTo>
                  <a:lnTo>
                    <a:pt x="550" y="48"/>
                  </a:lnTo>
                  <a:lnTo>
                    <a:pt x="550" y="48"/>
                  </a:lnTo>
                  <a:lnTo>
                    <a:pt x="552" y="42"/>
                  </a:lnTo>
                  <a:lnTo>
                    <a:pt x="554" y="30"/>
                  </a:lnTo>
                  <a:lnTo>
                    <a:pt x="566" y="30"/>
                  </a:lnTo>
                  <a:lnTo>
                    <a:pt x="566" y="48"/>
                  </a:lnTo>
                  <a:lnTo>
                    <a:pt x="566" y="48"/>
                  </a:lnTo>
                  <a:lnTo>
                    <a:pt x="564" y="54"/>
                  </a:lnTo>
                  <a:lnTo>
                    <a:pt x="558" y="60"/>
                  </a:lnTo>
                  <a:lnTo>
                    <a:pt x="558" y="60"/>
                  </a:lnTo>
                  <a:lnTo>
                    <a:pt x="548" y="62"/>
                  </a:lnTo>
                  <a:lnTo>
                    <a:pt x="528" y="62"/>
                  </a:lnTo>
                  <a:lnTo>
                    <a:pt x="528" y="62"/>
                  </a:lnTo>
                  <a:lnTo>
                    <a:pt x="508" y="62"/>
                  </a:lnTo>
                  <a:lnTo>
                    <a:pt x="498" y="60"/>
                  </a:lnTo>
                  <a:lnTo>
                    <a:pt x="498" y="60"/>
                  </a:lnTo>
                  <a:lnTo>
                    <a:pt x="494" y="58"/>
                  </a:lnTo>
                  <a:lnTo>
                    <a:pt x="492" y="54"/>
                  </a:lnTo>
                  <a:lnTo>
                    <a:pt x="490" y="46"/>
                  </a:lnTo>
                  <a:lnTo>
                    <a:pt x="490" y="2"/>
                  </a:lnTo>
                  <a:close/>
                  <a:moveTo>
                    <a:pt x="584" y="168"/>
                  </a:moveTo>
                  <a:lnTo>
                    <a:pt x="580" y="158"/>
                  </a:lnTo>
                  <a:lnTo>
                    <a:pt x="580" y="158"/>
                  </a:lnTo>
                  <a:lnTo>
                    <a:pt x="610" y="146"/>
                  </a:lnTo>
                  <a:lnTo>
                    <a:pt x="630" y="134"/>
                  </a:lnTo>
                  <a:lnTo>
                    <a:pt x="640" y="142"/>
                  </a:lnTo>
                  <a:lnTo>
                    <a:pt x="640" y="142"/>
                  </a:lnTo>
                  <a:lnTo>
                    <a:pt x="630" y="150"/>
                  </a:lnTo>
                  <a:lnTo>
                    <a:pt x="614" y="156"/>
                  </a:lnTo>
                  <a:lnTo>
                    <a:pt x="614" y="156"/>
                  </a:lnTo>
                  <a:lnTo>
                    <a:pt x="598" y="164"/>
                  </a:lnTo>
                  <a:lnTo>
                    <a:pt x="584" y="168"/>
                  </a:lnTo>
                  <a:lnTo>
                    <a:pt x="584" y="168"/>
                  </a:lnTo>
                  <a:close/>
                  <a:moveTo>
                    <a:pt x="584" y="82"/>
                  </a:moveTo>
                  <a:lnTo>
                    <a:pt x="584" y="72"/>
                  </a:lnTo>
                  <a:lnTo>
                    <a:pt x="662" y="72"/>
                  </a:lnTo>
                  <a:lnTo>
                    <a:pt x="662" y="58"/>
                  </a:lnTo>
                  <a:lnTo>
                    <a:pt x="602" y="58"/>
                  </a:lnTo>
                  <a:lnTo>
                    <a:pt x="602" y="6"/>
                  </a:lnTo>
                  <a:lnTo>
                    <a:pt x="738" y="6"/>
                  </a:lnTo>
                  <a:lnTo>
                    <a:pt x="738" y="58"/>
                  </a:lnTo>
                  <a:lnTo>
                    <a:pt x="678" y="58"/>
                  </a:lnTo>
                  <a:lnTo>
                    <a:pt x="678" y="72"/>
                  </a:lnTo>
                  <a:lnTo>
                    <a:pt x="758" y="72"/>
                  </a:lnTo>
                  <a:lnTo>
                    <a:pt x="758" y="82"/>
                  </a:lnTo>
                  <a:lnTo>
                    <a:pt x="584" y="82"/>
                  </a:lnTo>
                  <a:close/>
                  <a:moveTo>
                    <a:pt x="662" y="170"/>
                  </a:moveTo>
                  <a:lnTo>
                    <a:pt x="638" y="170"/>
                  </a:lnTo>
                  <a:lnTo>
                    <a:pt x="636" y="158"/>
                  </a:lnTo>
                  <a:lnTo>
                    <a:pt x="656" y="158"/>
                  </a:lnTo>
                  <a:lnTo>
                    <a:pt x="656" y="158"/>
                  </a:lnTo>
                  <a:lnTo>
                    <a:pt x="662" y="156"/>
                  </a:lnTo>
                  <a:lnTo>
                    <a:pt x="662" y="154"/>
                  </a:lnTo>
                  <a:lnTo>
                    <a:pt x="664" y="152"/>
                  </a:lnTo>
                  <a:lnTo>
                    <a:pt x="664" y="128"/>
                  </a:lnTo>
                  <a:lnTo>
                    <a:pt x="600" y="128"/>
                  </a:lnTo>
                  <a:lnTo>
                    <a:pt x="600" y="92"/>
                  </a:lnTo>
                  <a:lnTo>
                    <a:pt x="740" y="92"/>
                  </a:lnTo>
                  <a:lnTo>
                    <a:pt x="740" y="128"/>
                  </a:lnTo>
                  <a:lnTo>
                    <a:pt x="678" y="128"/>
                  </a:lnTo>
                  <a:lnTo>
                    <a:pt x="678" y="158"/>
                  </a:lnTo>
                  <a:lnTo>
                    <a:pt x="678" y="158"/>
                  </a:lnTo>
                  <a:lnTo>
                    <a:pt x="676" y="164"/>
                  </a:lnTo>
                  <a:lnTo>
                    <a:pt x="672" y="168"/>
                  </a:lnTo>
                  <a:lnTo>
                    <a:pt x="672" y="168"/>
                  </a:lnTo>
                  <a:lnTo>
                    <a:pt x="668" y="170"/>
                  </a:lnTo>
                  <a:lnTo>
                    <a:pt x="662" y="170"/>
                  </a:lnTo>
                  <a:lnTo>
                    <a:pt x="662" y="170"/>
                  </a:lnTo>
                  <a:close/>
                  <a:moveTo>
                    <a:pt x="726" y="102"/>
                  </a:moveTo>
                  <a:lnTo>
                    <a:pt x="614" y="102"/>
                  </a:lnTo>
                  <a:lnTo>
                    <a:pt x="614" y="118"/>
                  </a:lnTo>
                  <a:lnTo>
                    <a:pt x="726" y="118"/>
                  </a:lnTo>
                  <a:lnTo>
                    <a:pt x="726" y="102"/>
                  </a:lnTo>
                  <a:close/>
                  <a:moveTo>
                    <a:pt x="616" y="28"/>
                  </a:moveTo>
                  <a:lnTo>
                    <a:pt x="724" y="28"/>
                  </a:lnTo>
                  <a:lnTo>
                    <a:pt x="724" y="16"/>
                  </a:lnTo>
                  <a:lnTo>
                    <a:pt x="616" y="16"/>
                  </a:lnTo>
                  <a:lnTo>
                    <a:pt x="616" y="28"/>
                  </a:lnTo>
                  <a:close/>
                  <a:moveTo>
                    <a:pt x="724" y="38"/>
                  </a:moveTo>
                  <a:lnTo>
                    <a:pt x="616" y="38"/>
                  </a:lnTo>
                  <a:lnTo>
                    <a:pt x="616" y="48"/>
                  </a:lnTo>
                  <a:lnTo>
                    <a:pt x="724" y="48"/>
                  </a:lnTo>
                  <a:lnTo>
                    <a:pt x="724" y="38"/>
                  </a:lnTo>
                  <a:close/>
                  <a:moveTo>
                    <a:pt x="754" y="168"/>
                  </a:moveTo>
                  <a:lnTo>
                    <a:pt x="754" y="168"/>
                  </a:lnTo>
                  <a:lnTo>
                    <a:pt x="742" y="164"/>
                  </a:lnTo>
                  <a:lnTo>
                    <a:pt x="728" y="158"/>
                  </a:lnTo>
                  <a:lnTo>
                    <a:pt x="728" y="158"/>
                  </a:lnTo>
                  <a:lnTo>
                    <a:pt x="700" y="144"/>
                  </a:lnTo>
                  <a:lnTo>
                    <a:pt x="710" y="136"/>
                  </a:lnTo>
                  <a:lnTo>
                    <a:pt x="710" y="136"/>
                  </a:lnTo>
                  <a:lnTo>
                    <a:pt x="734" y="146"/>
                  </a:lnTo>
                  <a:lnTo>
                    <a:pt x="734" y="146"/>
                  </a:lnTo>
                  <a:lnTo>
                    <a:pt x="762" y="158"/>
                  </a:lnTo>
                  <a:lnTo>
                    <a:pt x="754" y="168"/>
                  </a:lnTo>
                  <a:close/>
                  <a:moveTo>
                    <a:pt x="846" y="92"/>
                  </a:moveTo>
                  <a:lnTo>
                    <a:pt x="846" y="92"/>
                  </a:lnTo>
                  <a:lnTo>
                    <a:pt x="848" y="84"/>
                  </a:lnTo>
                  <a:lnTo>
                    <a:pt x="852" y="80"/>
                  </a:lnTo>
                  <a:lnTo>
                    <a:pt x="852" y="80"/>
                  </a:lnTo>
                  <a:lnTo>
                    <a:pt x="856" y="76"/>
                  </a:lnTo>
                  <a:lnTo>
                    <a:pt x="864" y="74"/>
                  </a:lnTo>
                  <a:lnTo>
                    <a:pt x="864" y="74"/>
                  </a:lnTo>
                  <a:lnTo>
                    <a:pt x="870" y="76"/>
                  </a:lnTo>
                  <a:lnTo>
                    <a:pt x="876" y="80"/>
                  </a:lnTo>
                  <a:lnTo>
                    <a:pt x="876" y="80"/>
                  </a:lnTo>
                  <a:lnTo>
                    <a:pt x="880" y="84"/>
                  </a:lnTo>
                  <a:lnTo>
                    <a:pt x="880" y="92"/>
                  </a:lnTo>
                  <a:lnTo>
                    <a:pt x="880" y="92"/>
                  </a:lnTo>
                  <a:lnTo>
                    <a:pt x="880" y="98"/>
                  </a:lnTo>
                  <a:lnTo>
                    <a:pt x="876" y="104"/>
                  </a:lnTo>
                  <a:lnTo>
                    <a:pt x="876" y="104"/>
                  </a:lnTo>
                  <a:lnTo>
                    <a:pt x="870" y="108"/>
                  </a:lnTo>
                  <a:lnTo>
                    <a:pt x="864" y="108"/>
                  </a:lnTo>
                  <a:lnTo>
                    <a:pt x="864" y="108"/>
                  </a:lnTo>
                  <a:lnTo>
                    <a:pt x="856" y="108"/>
                  </a:lnTo>
                  <a:lnTo>
                    <a:pt x="852" y="104"/>
                  </a:lnTo>
                  <a:lnTo>
                    <a:pt x="852" y="104"/>
                  </a:lnTo>
                  <a:lnTo>
                    <a:pt x="848" y="98"/>
                  </a:lnTo>
                  <a:lnTo>
                    <a:pt x="846" y="92"/>
                  </a:lnTo>
                  <a:lnTo>
                    <a:pt x="846" y="92"/>
                  </a:lnTo>
                  <a:close/>
                  <a:moveTo>
                    <a:pt x="968" y="172"/>
                  </a:moveTo>
                  <a:lnTo>
                    <a:pt x="960" y="162"/>
                  </a:lnTo>
                  <a:lnTo>
                    <a:pt x="960" y="162"/>
                  </a:lnTo>
                  <a:lnTo>
                    <a:pt x="978" y="146"/>
                  </a:lnTo>
                  <a:lnTo>
                    <a:pt x="978" y="146"/>
                  </a:lnTo>
                  <a:lnTo>
                    <a:pt x="986" y="136"/>
                  </a:lnTo>
                  <a:lnTo>
                    <a:pt x="992" y="126"/>
                  </a:lnTo>
                  <a:lnTo>
                    <a:pt x="1004" y="132"/>
                  </a:lnTo>
                  <a:lnTo>
                    <a:pt x="1004" y="132"/>
                  </a:lnTo>
                  <a:lnTo>
                    <a:pt x="998" y="142"/>
                  </a:lnTo>
                  <a:lnTo>
                    <a:pt x="988" y="154"/>
                  </a:lnTo>
                  <a:lnTo>
                    <a:pt x="988" y="154"/>
                  </a:lnTo>
                  <a:lnTo>
                    <a:pt x="976" y="164"/>
                  </a:lnTo>
                  <a:lnTo>
                    <a:pt x="968" y="172"/>
                  </a:lnTo>
                  <a:lnTo>
                    <a:pt x="968" y="172"/>
                  </a:lnTo>
                  <a:close/>
                  <a:moveTo>
                    <a:pt x="966" y="122"/>
                  </a:moveTo>
                  <a:lnTo>
                    <a:pt x="966" y="110"/>
                  </a:lnTo>
                  <a:lnTo>
                    <a:pt x="982" y="110"/>
                  </a:lnTo>
                  <a:lnTo>
                    <a:pt x="982" y="30"/>
                  </a:lnTo>
                  <a:lnTo>
                    <a:pt x="968" y="30"/>
                  </a:lnTo>
                  <a:lnTo>
                    <a:pt x="968" y="20"/>
                  </a:lnTo>
                  <a:lnTo>
                    <a:pt x="982" y="20"/>
                  </a:lnTo>
                  <a:lnTo>
                    <a:pt x="982" y="2"/>
                  </a:lnTo>
                  <a:lnTo>
                    <a:pt x="996" y="2"/>
                  </a:lnTo>
                  <a:lnTo>
                    <a:pt x="996" y="20"/>
                  </a:lnTo>
                  <a:lnTo>
                    <a:pt x="1034" y="20"/>
                  </a:lnTo>
                  <a:lnTo>
                    <a:pt x="1034" y="2"/>
                  </a:lnTo>
                  <a:lnTo>
                    <a:pt x="1048" y="2"/>
                  </a:lnTo>
                  <a:lnTo>
                    <a:pt x="1048" y="20"/>
                  </a:lnTo>
                  <a:lnTo>
                    <a:pt x="1062" y="20"/>
                  </a:lnTo>
                  <a:lnTo>
                    <a:pt x="1062" y="30"/>
                  </a:lnTo>
                  <a:lnTo>
                    <a:pt x="1048" y="30"/>
                  </a:lnTo>
                  <a:lnTo>
                    <a:pt x="1048" y="110"/>
                  </a:lnTo>
                  <a:lnTo>
                    <a:pt x="1062" y="110"/>
                  </a:lnTo>
                  <a:lnTo>
                    <a:pt x="1062" y="122"/>
                  </a:lnTo>
                  <a:lnTo>
                    <a:pt x="966" y="122"/>
                  </a:lnTo>
                  <a:close/>
                  <a:moveTo>
                    <a:pt x="996" y="30"/>
                  </a:moveTo>
                  <a:lnTo>
                    <a:pt x="996" y="50"/>
                  </a:lnTo>
                  <a:lnTo>
                    <a:pt x="1034" y="50"/>
                  </a:lnTo>
                  <a:lnTo>
                    <a:pt x="1034" y="30"/>
                  </a:lnTo>
                  <a:lnTo>
                    <a:pt x="996" y="30"/>
                  </a:lnTo>
                  <a:close/>
                  <a:moveTo>
                    <a:pt x="996" y="60"/>
                  </a:moveTo>
                  <a:lnTo>
                    <a:pt x="996" y="80"/>
                  </a:lnTo>
                  <a:lnTo>
                    <a:pt x="1034" y="80"/>
                  </a:lnTo>
                  <a:lnTo>
                    <a:pt x="1034" y="60"/>
                  </a:lnTo>
                  <a:lnTo>
                    <a:pt x="996" y="60"/>
                  </a:lnTo>
                  <a:close/>
                  <a:moveTo>
                    <a:pt x="996" y="110"/>
                  </a:moveTo>
                  <a:lnTo>
                    <a:pt x="1034" y="110"/>
                  </a:lnTo>
                  <a:lnTo>
                    <a:pt x="1034" y="90"/>
                  </a:lnTo>
                  <a:lnTo>
                    <a:pt x="996" y="90"/>
                  </a:lnTo>
                  <a:lnTo>
                    <a:pt x="996" y="110"/>
                  </a:lnTo>
                  <a:close/>
                  <a:moveTo>
                    <a:pt x="1044" y="156"/>
                  </a:moveTo>
                  <a:lnTo>
                    <a:pt x="1044" y="156"/>
                  </a:lnTo>
                  <a:lnTo>
                    <a:pt x="1032" y="144"/>
                  </a:lnTo>
                  <a:lnTo>
                    <a:pt x="1024" y="132"/>
                  </a:lnTo>
                  <a:lnTo>
                    <a:pt x="1034" y="126"/>
                  </a:lnTo>
                  <a:lnTo>
                    <a:pt x="1034" y="126"/>
                  </a:lnTo>
                  <a:lnTo>
                    <a:pt x="1042" y="136"/>
                  </a:lnTo>
                  <a:lnTo>
                    <a:pt x="1054" y="148"/>
                  </a:lnTo>
                  <a:lnTo>
                    <a:pt x="1044" y="156"/>
                  </a:lnTo>
                  <a:close/>
                  <a:moveTo>
                    <a:pt x="1122" y="106"/>
                  </a:moveTo>
                  <a:lnTo>
                    <a:pt x="1086" y="106"/>
                  </a:lnTo>
                  <a:lnTo>
                    <a:pt x="1086" y="106"/>
                  </a:lnTo>
                  <a:lnTo>
                    <a:pt x="1082" y="124"/>
                  </a:lnTo>
                  <a:lnTo>
                    <a:pt x="1078" y="142"/>
                  </a:lnTo>
                  <a:lnTo>
                    <a:pt x="1070" y="158"/>
                  </a:lnTo>
                  <a:lnTo>
                    <a:pt x="1060" y="172"/>
                  </a:lnTo>
                  <a:lnTo>
                    <a:pt x="1050" y="164"/>
                  </a:lnTo>
                  <a:lnTo>
                    <a:pt x="1050" y="164"/>
                  </a:lnTo>
                  <a:lnTo>
                    <a:pt x="1060" y="148"/>
                  </a:lnTo>
                  <a:lnTo>
                    <a:pt x="1068" y="128"/>
                  </a:lnTo>
                  <a:lnTo>
                    <a:pt x="1068" y="128"/>
                  </a:lnTo>
                  <a:lnTo>
                    <a:pt x="1072" y="106"/>
                  </a:lnTo>
                  <a:lnTo>
                    <a:pt x="1072" y="76"/>
                  </a:lnTo>
                  <a:lnTo>
                    <a:pt x="1072" y="8"/>
                  </a:lnTo>
                  <a:lnTo>
                    <a:pt x="1136" y="8"/>
                  </a:lnTo>
                  <a:lnTo>
                    <a:pt x="1136" y="156"/>
                  </a:lnTo>
                  <a:lnTo>
                    <a:pt x="1136" y="156"/>
                  </a:lnTo>
                  <a:lnTo>
                    <a:pt x="1136" y="160"/>
                  </a:lnTo>
                  <a:lnTo>
                    <a:pt x="1132" y="166"/>
                  </a:lnTo>
                  <a:lnTo>
                    <a:pt x="1132" y="166"/>
                  </a:lnTo>
                  <a:lnTo>
                    <a:pt x="1128" y="168"/>
                  </a:lnTo>
                  <a:lnTo>
                    <a:pt x="1122" y="170"/>
                  </a:lnTo>
                  <a:lnTo>
                    <a:pt x="1100" y="170"/>
                  </a:lnTo>
                  <a:lnTo>
                    <a:pt x="1098" y="156"/>
                  </a:lnTo>
                  <a:lnTo>
                    <a:pt x="1114" y="156"/>
                  </a:lnTo>
                  <a:lnTo>
                    <a:pt x="1114" y="156"/>
                  </a:lnTo>
                  <a:lnTo>
                    <a:pt x="1120" y="154"/>
                  </a:lnTo>
                  <a:lnTo>
                    <a:pt x="1122" y="152"/>
                  </a:lnTo>
                  <a:lnTo>
                    <a:pt x="1122" y="150"/>
                  </a:lnTo>
                  <a:lnTo>
                    <a:pt x="1122" y="106"/>
                  </a:lnTo>
                  <a:close/>
                  <a:moveTo>
                    <a:pt x="1088" y="70"/>
                  </a:moveTo>
                  <a:lnTo>
                    <a:pt x="1088" y="70"/>
                  </a:lnTo>
                  <a:lnTo>
                    <a:pt x="1086" y="94"/>
                  </a:lnTo>
                  <a:lnTo>
                    <a:pt x="1122" y="94"/>
                  </a:lnTo>
                  <a:lnTo>
                    <a:pt x="1122" y="60"/>
                  </a:lnTo>
                  <a:lnTo>
                    <a:pt x="1088" y="60"/>
                  </a:lnTo>
                  <a:lnTo>
                    <a:pt x="1088" y="70"/>
                  </a:lnTo>
                  <a:lnTo>
                    <a:pt x="1088" y="70"/>
                  </a:lnTo>
                  <a:close/>
                  <a:moveTo>
                    <a:pt x="1088" y="50"/>
                  </a:moveTo>
                  <a:lnTo>
                    <a:pt x="1122" y="50"/>
                  </a:lnTo>
                  <a:lnTo>
                    <a:pt x="1122" y="18"/>
                  </a:lnTo>
                  <a:lnTo>
                    <a:pt x="1088" y="18"/>
                  </a:lnTo>
                  <a:lnTo>
                    <a:pt x="1088" y="50"/>
                  </a:lnTo>
                  <a:close/>
                  <a:moveTo>
                    <a:pt x="1218" y="46"/>
                  </a:moveTo>
                  <a:lnTo>
                    <a:pt x="1218" y="46"/>
                  </a:lnTo>
                  <a:lnTo>
                    <a:pt x="1206" y="64"/>
                  </a:lnTo>
                  <a:lnTo>
                    <a:pt x="1194" y="82"/>
                  </a:lnTo>
                  <a:lnTo>
                    <a:pt x="1200" y="82"/>
                  </a:lnTo>
                  <a:lnTo>
                    <a:pt x="1200" y="172"/>
                  </a:lnTo>
                  <a:lnTo>
                    <a:pt x="1184" y="172"/>
                  </a:lnTo>
                  <a:lnTo>
                    <a:pt x="1184" y="92"/>
                  </a:lnTo>
                  <a:lnTo>
                    <a:pt x="1184" y="92"/>
                  </a:lnTo>
                  <a:lnTo>
                    <a:pt x="1172" y="108"/>
                  </a:lnTo>
                  <a:lnTo>
                    <a:pt x="1162" y="118"/>
                  </a:lnTo>
                  <a:lnTo>
                    <a:pt x="1152" y="108"/>
                  </a:lnTo>
                  <a:lnTo>
                    <a:pt x="1152" y="108"/>
                  </a:lnTo>
                  <a:lnTo>
                    <a:pt x="1168" y="92"/>
                  </a:lnTo>
                  <a:lnTo>
                    <a:pt x="1184" y="72"/>
                  </a:lnTo>
                  <a:lnTo>
                    <a:pt x="1184" y="72"/>
                  </a:lnTo>
                  <a:lnTo>
                    <a:pt x="1196" y="54"/>
                  </a:lnTo>
                  <a:lnTo>
                    <a:pt x="1204" y="42"/>
                  </a:lnTo>
                  <a:lnTo>
                    <a:pt x="1218" y="46"/>
                  </a:lnTo>
                  <a:close/>
                  <a:moveTo>
                    <a:pt x="1210" y="6"/>
                  </a:moveTo>
                  <a:lnTo>
                    <a:pt x="1210" y="6"/>
                  </a:lnTo>
                  <a:lnTo>
                    <a:pt x="1200" y="18"/>
                  </a:lnTo>
                  <a:lnTo>
                    <a:pt x="1190" y="30"/>
                  </a:lnTo>
                  <a:lnTo>
                    <a:pt x="1190" y="30"/>
                  </a:lnTo>
                  <a:lnTo>
                    <a:pt x="1176" y="42"/>
                  </a:lnTo>
                  <a:lnTo>
                    <a:pt x="1164" y="52"/>
                  </a:lnTo>
                  <a:lnTo>
                    <a:pt x="1156" y="42"/>
                  </a:lnTo>
                  <a:lnTo>
                    <a:pt x="1156" y="42"/>
                  </a:lnTo>
                  <a:lnTo>
                    <a:pt x="1178" y="22"/>
                  </a:lnTo>
                  <a:lnTo>
                    <a:pt x="1188" y="12"/>
                  </a:lnTo>
                  <a:lnTo>
                    <a:pt x="1196" y="0"/>
                  </a:lnTo>
                  <a:lnTo>
                    <a:pt x="1210" y="6"/>
                  </a:lnTo>
                  <a:close/>
                  <a:moveTo>
                    <a:pt x="1336" y="70"/>
                  </a:moveTo>
                  <a:lnTo>
                    <a:pt x="1310" y="70"/>
                  </a:lnTo>
                  <a:lnTo>
                    <a:pt x="1310" y="96"/>
                  </a:lnTo>
                  <a:lnTo>
                    <a:pt x="1332" y="96"/>
                  </a:lnTo>
                  <a:lnTo>
                    <a:pt x="1332" y="108"/>
                  </a:lnTo>
                  <a:lnTo>
                    <a:pt x="1310" y="108"/>
                  </a:lnTo>
                  <a:lnTo>
                    <a:pt x="1310" y="154"/>
                  </a:lnTo>
                  <a:lnTo>
                    <a:pt x="1310" y="154"/>
                  </a:lnTo>
                  <a:lnTo>
                    <a:pt x="1310" y="160"/>
                  </a:lnTo>
                  <a:lnTo>
                    <a:pt x="1306" y="166"/>
                  </a:lnTo>
                  <a:lnTo>
                    <a:pt x="1306" y="166"/>
                  </a:lnTo>
                  <a:lnTo>
                    <a:pt x="1300" y="168"/>
                  </a:lnTo>
                  <a:lnTo>
                    <a:pt x="1294" y="170"/>
                  </a:lnTo>
                  <a:lnTo>
                    <a:pt x="1270" y="170"/>
                  </a:lnTo>
                  <a:lnTo>
                    <a:pt x="1268" y="156"/>
                  </a:lnTo>
                  <a:lnTo>
                    <a:pt x="1288" y="156"/>
                  </a:lnTo>
                  <a:lnTo>
                    <a:pt x="1288" y="156"/>
                  </a:lnTo>
                  <a:lnTo>
                    <a:pt x="1294" y="154"/>
                  </a:lnTo>
                  <a:lnTo>
                    <a:pt x="1294" y="154"/>
                  </a:lnTo>
                  <a:lnTo>
                    <a:pt x="1294" y="152"/>
                  </a:lnTo>
                  <a:lnTo>
                    <a:pt x="1296" y="150"/>
                  </a:lnTo>
                  <a:lnTo>
                    <a:pt x="1296" y="108"/>
                  </a:lnTo>
                  <a:lnTo>
                    <a:pt x="1216" y="108"/>
                  </a:lnTo>
                  <a:lnTo>
                    <a:pt x="1216" y="96"/>
                  </a:lnTo>
                  <a:lnTo>
                    <a:pt x="1296" y="96"/>
                  </a:lnTo>
                  <a:lnTo>
                    <a:pt x="1296" y="70"/>
                  </a:lnTo>
                  <a:lnTo>
                    <a:pt x="1218" y="70"/>
                  </a:lnTo>
                  <a:lnTo>
                    <a:pt x="1218" y="58"/>
                  </a:lnTo>
                  <a:lnTo>
                    <a:pt x="1266" y="58"/>
                  </a:lnTo>
                  <a:lnTo>
                    <a:pt x="1266" y="34"/>
                  </a:lnTo>
                  <a:lnTo>
                    <a:pt x="1224" y="34"/>
                  </a:lnTo>
                  <a:lnTo>
                    <a:pt x="1224" y="22"/>
                  </a:lnTo>
                  <a:lnTo>
                    <a:pt x="1266" y="22"/>
                  </a:lnTo>
                  <a:lnTo>
                    <a:pt x="1266" y="0"/>
                  </a:lnTo>
                  <a:lnTo>
                    <a:pt x="1282" y="0"/>
                  </a:lnTo>
                  <a:lnTo>
                    <a:pt x="1282" y="22"/>
                  </a:lnTo>
                  <a:lnTo>
                    <a:pt x="1328" y="22"/>
                  </a:lnTo>
                  <a:lnTo>
                    <a:pt x="1328" y="34"/>
                  </a:lnTo>
                  <a:lnTo>
                    <a:pt x="1282" y="34"/>
                  </a:lnTo>
                  <a:lnTo>
                    <a:pt x="1282" y="58"/>
                  </a:lnTo>
                  <a:lnTo>
                    <a:pt x="1336" y="58"/>
                  </a:lnTo>
                  <a:lnTo>
                    <a:pt x="1336" y="70"/>
                  </a:lnTo>
                  <a:close/>
                  <a:moveTo>
                    <a:pt x="1236" y="114"/>
                  </a:moveTo>
                  <a:lnTo>
                    <a:pt x="1236" y="114"/>
                  </a:lnTo>
                  <a:lnTo>
                    <a:pt x="1260" y="144"/>
                  </a:lnTo>
                  <a:lnTo>
                    <a:pt x="1248" y="152"/>
                  </a:lnTo>
                  <a:lnTo>
                    <a:pt x="1248" y="152"/>
                  </a:lnTo>
                  <a:lnTo>
                    <a:pt x="1224" y="120"/>
                  </a:lnTo>
                  <a:lnTo>
                    <a:pt x="1236" y="114"/>
                  </a:lnTo>
                  <a:lnTo>
                    <a:pt x="1236" y="114"/>
                  </a:lnTo>
                  <a:close/>
                  <a:moveTo>
                    <a:pt x="1356" y="88"/>
                  </a:moveTo>
                  <a:lnTo>
                    <a:pt x="1346" y="80"/>
                  </a:lnTo>
                  <a:lnTo>
                    <a:pt x="1346" y="80"/>
                  </a:lnTo>
                  <a:lnTo>
                    <a:pt x="1364" y="62"/>
                  </a:lnTo>
                  <a:lnTo>
                    <a:pt x="1364" y="62"/>
                  </a:lnTo>
                  <a:lnTo>
                    <a:pt x="1372" y="52"/>
                  </a:lnTo>
                  <a:lnTo>
                    <a:pt x="1378" y="42"/>
                  </a:lnTo>
                  <a:lnTo>
                    <a:pt x="1390" y="48"/>
                  </a:lnTo>
                  <a:lnTo>
                    <a:pt x="1390" y="48"/>
                  </a:lnTo>
                  <a:lnTo>
                    <a:pt x="1384" y="58"/>
                  </a:lnTo>
                  <a:lnTo>
                    <a:pt x="1376" y="68"/>
                  </a:lnTo>
                  <a:lnTo>
                    <a:pt x="1376" y="68"/>
                  </a:lnTo>
                  <a:lnTo>
                    <a:pt x="1366" y="80"/>
                  </a:lnTo>
                  <a:lnTo>
                    <a:pt x="1356" y="88"/>
                  </a:lnTo>
                  <a:lnTo>
                    <a:pt x="1356" y="88"/>
                  </a:lnTo>
                  <a:close/>
                  <a:moveTo>
                    <a:pt x="1420" y="144"/>
                  </a:moveTo>
                  <a:lnTo>
                    <a:pt x="1420" y="144"/>
                  </a:lnTo>
                  <a:lnTo>
                    <a:pt x="1402" y="126"/>
                  </a:lnTo>
                  <a:lnTo>
                    <a:pt x="1402" y="126"/>
                  </a:lnTo>
                  <a:lnTo>
                    <a:pt x="1392" y="140"/>
                  </a:lnTo>
                  <a:lnTo>
                    <a:pt x="1380" y="152"/>
                  </a:lnTo>
                  <a:lnTo>
                    <a:pt x="1368" y="162"/>
                  </a:lnTo>
                  <a:lnTo>
                    <a:pt x="1356" y="172"/>
                  </a:lnTo>
                  <a:lnTo>
                    <a:pt x="1348" y="162"/>
                  </a:lnTo>
                  <a:lnTo>
                    <a:pt x="1348" y="162"/>
                  </a:lnTo>
                  <a:lnTo>
                    <a:pt x="1358" y="154"/>
                  </a:lnTo>
                  <a:lnTo>
                    <a:pt x="1370" y="144"/>
                  </a:lnTo>
                  <a:lnTo>
                    <a:pt x="1394" y="116"/>
                  </a:lnTo>
                  <a:lnTo>
                    <a:pt x="1394" y="116"/>
                  </a:lnTo>
                  <a:lnTo>
                    <a:pt x="1370" y="92"/>
                  </a:lnTo>
                  <a:lnTo>
                    <a:pt x="1380" y="84"/>
                  </a:lnTo>
                  <a:lnTo>
                    <a:pt x="1380" y="84"/>
                  </a:lnTo>
                  <a:lnTo>
                    <a:pt x="1402" y="104"/>
                  </a:lnTo>
                  <a:lnTo>
                    <a:pt x="1402" y="104"/>
                  </a:lnTo>
                  <a:lnTo>
                    <a:pt x="1408" y="90"/>
                  </a:lnTo>
                  <a:lnTo>
                    <a:pt x="1414" y="76"/>
                  </a:lnTo>
                  <a:lnTo>
                    <a:pt x="1428" y="80"/>
                  </a:lnTo>
                  <a:lnTo>
                    <a:pt x="1428" y="80"/>
                  </a:lnTo>
                  <a:lnTo>
                    <a:pt x="1420" y="98"/>
                  </a:lnTo>
                  <a:lnTo>
                    <a:pt x="1412" y="114"/>
                  </a:lnTo>
                  <a:lnTo>
                    <a:pt x="1412" y="114"/>
                  </a:lnTo>
                  <a:lnTo>
                    <a:pt x="1430" y="136"/>
                  </a:lnTo>
                  <a:lnTo>
                    <a:pt x="1420" y="144"/>
                  </a:lnTo>
                  <a:lnTo>
                    <a:pt x="1420" y="144"/>
                  </a:lnTo>
                  <a:close/>
                  <a:moveTo>
                    <a:pt x="1352" y="34"/>
                  </a:moveTo>
                  <a:lnTo>
                    <a:pt x="1352" y="24"/>
                  </a:lnTo>
                  <a:lnTo>
                    <a:pt x="1394" y="24"/>
                  </a:lnTo>
                  <a:lnTo>
                    <a:pt x="1394" y="2"/>
                  </a:lnTo>
                  <a:lnTo>
                    <a:pt x="1408" y="2"/>
                  </a:lnTo>
                  <a:lnTo>
                    <a:pt x="1408" y="24"/>
                  </a:lnTo>
                  <a:lnTo>
                    <a:pt x="1446" y="24"/>
                  </a:lnTo>
                  <a:lnTo>
                    <a:pt x="1446" y="34"/>
                  </a:lnTo>
                  <a:lnTo>
                    <a:pt x="1352" y="34"/>
                  </a:lnTo>
                  <a:close/>
                  <a:moveTo>
                    <a:pt x="1440" y="82"/>
                  </a:moveTo>
                  <a:lnTo>
                    <a:pt x="1440" y="82"/>
                  </a:lnTo>
                  <a:lnTo>
                    <a:pt x="1424" y="66"/>
                  </a:lnTo>
                  <a:lnTo>
                    <a:pt x="1424" y="66"/>
                  </a:lnTo>
                  <a:lnTo>
                    <a:pt x="1410" y="48"/>
                  </a:lnTo>
                  <a:lnTo>
                    <a:pt x="1422" y="42"/>
                  </a:lnTo>
                  <a:lnTo>
                    <a:pt x="1422" y="42"/>
                  </a:lnTo>
                  <a:lnTo>
                    <a:pt x="1436" y="60"/>
                  </a:lnTo>
                  <a:lnTo>
                    <a:pt x="1450" y="72"/>
                  </a:lnTo>
                  <a:lnTo>
                    <a:pt x="1440" y="82"/>
                  </a:lnTo>
                  <a:close/>
                  <a:moveTo>
                    <a:pt x="1498" y="168"/>
                  </a:moveTo>
                  <a:lnTo>
                    <a:pt x="1498" y="168"/>
                  </a:lnTo>
                  <a:lnTo>
                    <a:pt x="1470" y="168"/>
                  </a:lnTo>
                  <a:lnTo>
                    <a:pt x="1470" y="156"/>
                  </a:lnTo>
                  <a:lnTo>
                    <a:pt x="1486" y="156"/>
                  </a:lnTo>
                  <a:lnTo>
                    <a:pt x="1486" y="156"/>
                  </a:lnTo>
                  <a:lnTo>
                    <a:pt x="1492" y="154"/>
                  </a:lnTo>
                  <a:lnTo>
                    <a:pt x="1498" y="152"/>
                  </a:lnTo>
                  <a:lnTo>
                    <a:pt x="1502" y="148"/>
                  </a:lnTo>
                  <a:lnTo>
                    <a:pt x="1504" y="142"/>
                  </a:lnTo>
                  <a:lnTo>
                    <a:pt x="1504" y="142"/>
                  </a:lnTo>
                  <a:lnTo>
                    <a:pt x="1506" y="124"/>
                  </a:lnTo>
                  <a:lnTo>
                    <a:pt x="1506" y="88"/>
                  </a:lnTo>
                  <a:lnTo>
                    <a:pt x="1506" y="50"/>
                  </a:lnTo>
                  <a:lnTo>
                    <a:pt x="1484" y="50"/>
                  </a:lnTo>
                  <a:lnTo>
                    <a:pt x="1484" y="50"/>
                  </a:lnTo>
                  <a:lnTo>
                    <a:pt x="1484" y="70"/>
                  </a:lnTo>
                  <a:lnTo>
                    <a:pt x="1480" y="88"/>
                  </a:lnTo>
                  <a:lnTo>
                    <a:pt x="1476" y="106"/>
                  </a:lnTo>
                  <a:lnTo>
                    <a:pt x="1470" y="122"/>
                  </a:lnTo>
                  <a:lnTo>
                    <a:pt x="1470" y="122"/>
                  </a:lnTo>
                  <a:lnTo>
                    <a:pt x="1460" y="136"/>
                  </a:lnTo>
                  <a:lnTo>
                    <a:pt x="1452" y="150"/>
                  </a:lnTo>
                  <a:lnTo>
                    <a:pt x="1442" y="162"/>
                  </a:lnTo>
                  <a:lnTo>
                    <a:pt x="1430" y="172"/>
                  </a:lnTo>
                  <a:lnTo>
                    <a:pt x="1420" y="162"/>
                  </a:lnTo>
                  <a:lnTo>
                    <a:pt x="1420" y="162"/>
                  </a:lnTo>
                  <a:lnTo>
                    <a:pt x="1432" y="152"/>
                  </a:lnTo>
                  <a:lnTo>
                    <a:pt x="1442" y="140"/>
                  </a:lnTo>
                  <a:lnTo>
                    <a:pt x="1450" y="128"/>
                  </a:lnTo>
                  <a:lnTo>
                    <a:pt x="1456" y="114"/>
                  </a:lnTo>
                  <a:lnTo>
                    <a:pt x="1462" y="100"/>
                  </a:lnTo>
                  <a:lnTo>
                    <a:pt x="1466" y="84"/>
                  </a:lnTo>
                  <a:lnTo>
                    <a:pt x="1468" y="66"/>
                  </a:lnTo>
                  <a:lnTo>
                    <a:pt x="1470" y="50"/>
                  </a:lnTo>
                  <a:lnTo>
                    <a:pt x="1450" y="50"/>
                  </a:lnTo>
                  <a:lnTo>
                    <a:pt x="1450" y="38"/>
                  </a:lnTo>
                  <a:lnTo>
                    <a:pt x="1470" y="38"/>
                  </a:lnTo>
                  <a:lnTo>
                    <a:pt x="1470" y="0"/>
                  </a:lnTo>
                  <a:lnTo>
                    <a:pt x="1484" y="0"/>
                  </a:lnTo>
                  <a:lnTo>
                    <a:pt x="1484" y="38"/>
                  </a:lnTo>
                  <a:lnTo>
                    <a:pt x="1522" y="38"/>
                  </a:lnTo>
                  <a:lnTo>
                    <a:pt x="1522" y="50"/>
                  </a:lnTo>
                  <a:lnTo>
                    <a:pt x="1522" y="78"/>
                  </a:lnTo>
                  <a:lnTo>
                    <a:pt x="1522" y="78"/>
                  </a:lnTo>
                  <a:lnTo>
                    <a:pt x="1520" y="118"/>
                  </a:lnTo>
                  <a:lnTo>
                    <a:pt x="1520" y="118"/>
                  </a:lnTo>
                  <a:lnTo>
                    <a:pt x="1518" y="150"/>
                  </a:lnTo>
                  <a:lnTo>
                    <a:pt x="1518" y="150"/>
                  </a:lnTo>
                  <a:lnTo>
                    <a:pt x="1514" y="158"/>
                  </a:lnTo>
                  <a:lnTo>
                    <a:pt x="1514" y="158"/>
                  </a:lnTo>
                  <a:lnTo>
                    <a:pt x="1508" y="164"/>
                  </a:lnTo>
                  <a:lnTo>
                    <a:pt x="1508" y="164"/>
                  </a:lnTo>
                  <a:lnTo>
                    <a:pt x="1498" y="168"/>
                  </a:lnTo>
                  <a:lnTo>
                    <a:pt x="1498" y="168"/>
                  </a:lnTo>
                  <a:close/>
                  <a:moveTo>
                    <a:pt x="1542" y="166"/>
                  </a:moveTo>
                  <a:lnTo>
                    <a:pt x="1536" y="154"/>
                  </a:lnTo>
                  <a:lnTo>
                    <a:pt x="1536" y="154"/>
                  </a:lnTo>
                  <a:lnTo>
                    <a:pt x="1554" y="148"/>
                  </a:lnTo>
                  <a:lnTo>
                    <a:pt x="1574" y="138"/>
                  </a:lnTo>
                  <a:lnTo>
                    <a:pt x="1574" y="138"/>
                  </a:lnTo>
                  <a:lnTo>
                    <a:pt x="1594" y="126"/>
                  </a:lnTo>
                  <a:lnTo>
                    <a:pt x="1612" y="112"/>
                  </a:lnTo>
                  <a:lnTo>
                    <a:pt x="1544" y="112"/>
                  </a:lnTo>
                  <a:lnTo>
                    <a:pt x="1544" y="100"/>
                  </a:lnTo>
                  <a:lnTo>
                    <a:pt x="1622" y="100"/>
                  </a:lnTo>
                  <a:lnTo>
                    <a:pt x="1622" y="84"/>
                  </a:lnTo>
                  <a:lnTo>
                    <a:pt x="1558" y="84"/>
                  </a:lnTo>
                  <a:lnTo>
                    <a:pt x="1558" y="8"/>
                  </a:lnTo>
                  <a:lnTo>
                    <a:pt x="1702" y="8"/>
                  </a:lnTo>
                  <a:lnTo>
                    <a:pt x="1702" y="84"/>
                  </a:lnTo>
                  <a:lnTo>
                    <a:pt x="1636" y="84"/>
                  </a:lnTo>
                  <a:lnTo>
                    <a:pt x="1636" y="100"/>
                  </a:lnTo>
                  <a:lnTo>
                    <a:pt x="1714" y="100"/>
                  </a:lnTo>
                  <a:lnTo>
                    <a:pt x="1714" y="112"/>
                  </a:lnTo>
                  <a:lnTo>
                    <a:pt x="1644" y="112"/>
                  </a:lnTo>
                  <a:lnTo>
                    <a:pt x="1644" y="112"/>
                  </a:lnTo>
                  <a:lnTo>
                    <a:pt x="1662" y="126"/>
                  </a:lnTo>
                  <a:lnTo>
                    <a:pt x="1682" y="138"/>
                  </a:lnTo>
                  <a:lnTo>
                    <a:pt x="1702" y="146"/>
                  </a:lnTo>
                  <a:lnTo>
                    <a:pt x="1724" y="154"/>
                  </a:lnTo>
                  <a:lnTo>
                    <a:pt x="1718" y="166"/>
                  </a:lnTo>
                  <a:lnTo>
                    <a:pt x="1718" y="166"/>
                  </a:lnTo>
                  <a:lnTo>
                    <a:pt x="1696" y="158"/>
                  </a:lnTo>
                  <a:lnTo>
                    <a:pt x="1674" y="148"/>
                  </a:lnTo>
                  <a:lnTo>
                    <a:pt x="1674" y="148"/>
                  </a:lnTo>
                  <a:lnTo>
                    <a:pt x="1652" y="134"/>
                  </a:lnTo>
                  <a:lnTo>
                    <a:pt x="1636" y="120"/>
                  </a:lnTo>
                  <a:lnTo>
                    <a:pt x="1636" y="172"/>
                  </a:lnTo>
                  <a:lnTo>
                    <a:pt x="1622" y="172"/>
                  </a:lnTo>
                  <a:lnTo>
                    <a:pt x="1622" y="122"/>
                  </a:lnTo>
                  <a:lnTo>
                    <a:pt x="1622" y="122"/>
                  </a:lnTo>
                  <a:lnTo>
                    <a:pt x="1598" y="140"/>
                  </a:lnTo>
                  <a:lnTo>
                    <a:pt x="1598" y="140"/>
                  </a:lnTo>
                  <a:lnTo>
                    <a:pt x="1572" y="154"/>
                  </a:lnTo>
                  <a:lnTo>
                    <a:pt x="1572" y="154"/>
                  </a:lnTo>
                  <a:lnTo>
                    <a:pt x="1556" y="162"/>
                  </a:lnTo>
                  <a:lnTo>
                    <a:pt x="1542" y="166"/>
                  </a:lnTo>
                  <a:lnTo>
                    <a:pt x="1542" y="166"/>
                  </a:lnTo>
                  <a:close/>
                  <a:moveTo>
                    <a:pt x="1622" y="18"/>
                  </a:moveTo>
                  <a:lnTo>
                    <a:pt x="1572" y="18"/>
                  </a:lnTo>
                  <a:lnTo>
                    <a:pt x="1572" y="42"/>
                  </a:lnTo>
                  <a:lnTo>
                    <a:pt x="1622" y="42"/>
                  </a:lnTo>
                  <a:lnTo>
                    <a:pt x="1622" y="18"/>
                  </a:lnTo>
                  <a:close/>
                  <a:moveTo>
                    <a:pt x="1622" y="52"/>
                  </a:moveTo>
                  <a:lnTo>
                    <a:pt x="1572" y="52"/>
                  </a:lnTo>
                  <a:lnTo>
                    <a:pt x="1572" y="72"/>
                  </a:lnTo>
                  <a:lnTo>
                    <a:pt x="1622" y="72"/>
                  </a:lnTo>
                  <a:lnTo>
                    <a:pt x="1622" y="52"/>
                  </a:lnTo>
                  <a:close/>
                  <a:moveTo>
                    <a:pt x="1688" y="18"/>
                  </a:moveTo>
                  <a:lnTo>
                    <a:pt x="1636" y="18"/>
                  </a:lnTo>
                  <a:lnTo>
                    <a:pt x="1636" y="42"/>
                  </a:lnTo>
                  <a:lnTo>
                    <a:pt x="1688" y="42"/>
                  </a:lnTo>
                  <a:lnTo>
                    <a:pt x="1688" y="18"/>
                  </a:lnTo>
                  <a:close/>
                  <a:moveTo>
                    <a:pt x="1688" y="52"/>
                  </a:moveTo>
                  <a:lnTo>
                    <a:pt x="1636" y="52"/>
                  </a:lnTo>
                  <a:lnTo>
                    <a:pt x="1636" y="72"/>
                  </a:lnTo>
                  <a:lnTo>
                    <a:pt x="1688" y="72"/>
                  </a:lnTo>
                  <a:lnTo>
                    <a:pt x="168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
              <a:extLst>
                <a:ext uri="{FF2B5EF4-FFF2-40B4-BE49-F238E27FC236}">
                  <a16:creationId xmlns:a16="http://schemas.microsoft.com/office/drawing/2014/main" id="{85AF98E2-1C21-44A2-AEED-4A0EF05B6DF5}"/>
                </a:ext>
              </a:extLst>
            </p:cNvPr>
            <p:cNvSpPr>
              <a:spLocks noEditPoints="1"/>
            </p:cNvSpPr>
            <p:nvPr/>
          </p:nvSpPr>
          <p:spPr bwMode="gray">
            <a:xfrm>
              <a:off x="3228976" y="2770188"/>
              <a:ext cx="238125" cy="227013"/>
            </a:xfrm>
            <a:custGeom>
              <a:avLst/>
              <a:gdLst>
                <a:gd name="T0" fmla="*/ 94 w 150"/>
                <a:gd name="T1" fmla="*/ 143 h 143"/>
                <a:gd name="T2" fmla="*/ 0 w 150"/>
                <a:gd name="T3" fmla="*/ 143 h 143"/>
                <a:gd name="T4" fmla="*/ 0 w 150"/>
                <a:gd name="T5" fmla="*/ 125 h 143"/>
                <a:gd name="T6" fmla="*/ 0 w 150"/>
                <a:gd name="T7" fmla="*/ 125 h 143"/>
                <a:gd name="T8" fmla="*/ 34 w 150"/>
                <a:gd name="T9" fmla="*/ 93 h 143"/>
                <a:gd name="T10" fmla="*/ 34 w 150"/>
                <a:gd name="T11" fmla="*/ 93 h 143"/>
                <a:gd name="T12" fmla="*/ 50 w 150"/>
                <a:gd name="T13" fmla="*/ 77 h 143"/>
                <a:gd name="T14" fmla="*/ 62 w 150"/>
                <a:gd name="T15" fmla="*/ 63 h 143"/>
                <a:gd name="T16" fmla="*/ 62 w 150"/>
                <a:gd name="T17" fmla="*/ 63 h 143"/>
                <a:gd name="T18" fmla="*/ 68 w 150"/>
                <a:gd name="T19" fmla="*/ 52 h 143"/>
                <a:gd name="T20" fmla="*/ 70 w 150"/>
                <a:gd name="T21" fmla="*/ 38 h 143"/>
                <a:gd name="T22" fmla="*/ 70 w 150"/>
                <a:gd name="T23" fmla="*/ 38 h 143"/>
                <a:gd name="T24" fmla="*/ 68 w 150"/>
                <a:gd name="T25" fmla="*/ 28 h 143"/>
                <a:gd name="T26" fmla="*/ 62 w 150"/>
                <a:gd name="T27" fmla="*/ 20 h 143"/>
                <a:gd name="T28" fmla="*/ 62 w 150"/>
                <a:gd name="T29" fmla="*/ 20 h 143"/>
                <a:gd name="T30" fmla="*/ 54 w 150"/>
                <a:gd name="T31" fmla="*/ 16 h 143"/>
                <a:gd name="T32" fmla="*/ 42 w 150"/>
                <a:gd name="T33" fmla="*/ 14 h 143"/>
                <a:gd name="T34" fmla="*/ 42 w 150"/>
                <a:gd name="T35" fmla="*/ 14 h 143"/>
                <a:gd name="T36" fmla="*/ 32 w 150"/>
                <a:gd name="T37" fmla="*/ 16 h 143"/>
                <a:gd name="T38" fmla="*/ 22 w 150"/>
                <a:gd name="T39" fmla="*/ 18 h 143"/>
                <a:gd name="T40" fmla="*/ 14 w 150"/>
                <a:gd name="T41" fmla="*/ 22 h 143"/>
                <a:gd name="T42" fmla="*/ 4 w 150"/>
                <a:gd name="T43" fmla="*/ 26 h 143"/>
                <a:gd name="T44" fmla="*/ 4 w 150"/>
                <a:gd name="T45" fmla="*/ 26 h 143"/>
                <a:gd name="T46" fmla="*/ 4 w 150"/>
                <a:gd name="T47" fmla="*/ 8 h 143"/>
                <a:gd name="T48" fmla="*/ 4 w 150"/>
                <a:gd name="T49" fmla="*/ 8 h 143"/>
                <a:gd name="T50" fmla="*/ 22 w 150"/>
                <a:gd name="T51" fmla="*/ 2 h 143"/>
                <a:gd name="T52" fmla="*/ 42 w 150"/>
                <a:gd name="T53" fmla="*/ 0 h 143"/>
                <a:gd name="T54" fmla="*/ 42 w 150"/>
                <a:gd name="T55" fmla="*/ 0 h 143"/>
                <a:gd name="T56" fmla="*/ 52 w 150"/>
                <a:gd name="T57" fmla="*/ 0 h 143"/>
                <a:gd name="T58" fmla="*/ 62 w 150"/>
                <a:gd name="T59" fmla="*/ 2 h 143"/>
                <a:gd name="T60" fmla="*/ 70 w 150"/>
                <a:gd name="T61" fmla="*/ 6 h 143"/>
                <a:gd name="T62" fmla="*/ 76 w 150"/>
                <a:gd name="T63" fmla="*/ 10 h 143"/>
                <a:gd name="T64" fmla="*/ 76 w 150"/>
                <a:gd name="T65" fmla="*/ 10 h 143"/>
                <a:gd name="T66" fmla="*/ 82 w 150"/>
                <a:gd name="T67" fmla="*/ 16 h 143"/>
                <a:gd name="T68" fmla="*/ 86 w 150"/>
                <a:gd name="T69" fmla="*/ 22 h 143"/>
                <a:gd name="T70" fmla="*/ 88 w 150"/>
                <a:gd name="T71" fmla="*/ 30 h 143"/>
                <a:gd name="T72" fmla="*/ 88 w 150"/>
                <a:gd name="T73" fmla="*/ 38 h 143"/>
                <a:gd name="T74" fmla="*/ 88 w 150"/>
                <a:gd name="T75" fmla="*/ 38 h 143"/>
                <a:gd name="T76" fmla="*/ 88 w 150"/>
                <a:gd name="T77" fmla="*/ 48 h 143"/>
                <a:gd name="T78" fmla="*/ 86 w 150"/>
                <a:gd name="T79" fmla="*/ 56 h 143"/>
                <a:gd name="T80" fmla="*/ 86 w 150"/>
                <a:gd name="T81" fmla="*/ 56 h 143"/>
                <a:gd name="T82" fmla="*/ 82 w 150"/>
                <a:gd name="T83" fmla="*/ 63 h 143"/>
                <a:gd name="T84" fmla="*/ 76 w 150"/>
                <a:gd name="T85" fmla="*/ 73 h 143"/>
                <a:gd name="T86" fmla="*/ 76 w 150"/>
                <a:gd name="T87" fmla="*/ 73 h 143"/>
                <a:gd name="T88" fmla="*/ 60 w 150"/>
                <a:gd name="T89" fmla="*/ 89 h 143"/>
                <a:gd name="T90" fmla="*/ 60 w 150"/>
                <a:gd name="T91" fmla="*/ 89 h 143"/>
                <a:gd name="T92" fmla="*/ 16 w 150"/>
                <a:gd name="T93" fmla="*/ 127 h 143"/>
                <a:gd name="T94" fmla="*/ 94 w 150"/>
                <a:gd name="T95" fmla="*/ 127 h 143"/>
                <a:gd name="T96" fmla="*/ 94 w 150"/>
                <a:gd name="T97" fmla="*/ 143 h 143"/>
                <a:gd name="T98" fmla="*/ 150 w 150"/>
                <a:gd name="T99" fmla="*/ 143 h 143"/>
                <a:gd name="T100" fmla="*/ 128 w 150"/>
                <a:gd name="T101" fmla="*/ 143 h 143"/>
                <a:gd name="T102" fmla="*/ 128 w 150"/>
                <a:gd name="T103" fmla="*/ 117 h 143"/>
                <a:gd name="T104" fmla="*/ 150 w 150"/>
                <a:gd name="T105" fmla="*/ 117 h 143"/>
                <a:gd name="T106" fmla="*/ 150 w 150"/>
                <a:gd name="T10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3">
                  <a:moveTo>
                    <a:pt x="94" y="143"/>
                  </a:moveTo>
                  <a:lnTo>
                    <a:pt x="0" y="143"/>
                  </a:lnTo>
                  <a:lnTo>
                    <a:pt x="0" y="125"/>
                  </a:lnTo>
                  <a:lnTo>
                    <a:pt x="0" y="125"/>
                  </a:lnTo>
                  <a:lnTo>
                    <a:pt x="34" y="93"/>
                  </a:lnTo>
                  <a:lnTo>
                    <a:pt x="34" y="93"/>
                  </a:lnTo>
                  <a:lnTo>
                    <a:pt x="50" y="77"/>
                  </a:lnTo>
                  <a:lnTo>
                    <a:pt x="62" y="63"/>
                  </a:lnTo>
                  <a:lnTo>
                    <a:pt x="62" y="63"/>
                  </a:lnTo>
                  <a:lnTo>
                    <a:pt x="68" y="52"/>
                  </a:lnTo>
                  <a:lnTo>
                    <a:pt x="70" y="38"/>
                  </a:lnTo>
                  <a:lnTo>
                    <a:pt x="70" y="38"/>
                  </a:lnTo>
                  <a:lnTo>
                    <a:pt x="68" y="28"/>
                  </a:lnTo>
                  <a:lnTo>
                    <a:pt x="62" y="20"/>
                  </a:lnTo>
                  <a:lnTo>
                    <a:pt x="62" y="20"/>
                  </a:lnTo>
                  <a:lnTo>
                    <a:pt x="54" y="16"/>
                  </a:lnTo>
                  <a:lnTo>
                    <a:pt x="42" y="14"/>
                  </a:lnTo>
                  <a:lnTo>
                    <a:pt x="42" y="14"/>
                  </a:lnTo>
                  <a:lnTo>
                    <a:pt x="32" y="16"/>
                  </a:lnTo>
                  <a:lnTo>
                    <a:pt x="22" y="18"/>
                  </a:lnTo>
                  <a:lnTo>
                    <a:pt x="14" y="22"/>
                  </a:lnTo>
                  <a:lnTo>
                    <a:pt x="4" y="26"/>
                  </a:lnTo>
                  <a:lnTo>
                    <a:pt x="4" y="26"/>
                  </a:lnTo>
                  <a:lnTo>
                    <a:pt x="4" y="8"/>
                  </a:lnTo>
                  <a:lnTo>
                    <a:pt x="4" y="8"/>
                  </a:lnTo>
                  <a:lnTo>
                    <a:pt x="22" y="2"/>
                  </a:lnTo>
                  <a:lnTo>
                    <a:pt x="42" y="0"/>
                  </a:lnTo>
                  <a:lnTo>
                    <a:pt x="42" y="0"/>
                  </a:lnTo>
                  <a:lnTo>
                    <a:pt x="52" y="0"/>
                  </a:lnTo>
                  <a:lnTo>
                    <a:pt x="62" y="2"/>
                  </a:lnTo>
                  <a:lnTo>
                    <a:pt x="70" y="6"/>
                  </a:lnTo>
                  <a:lnTo>
                    <a:pt x="76" y="10"/>
                  </a:lnTo>
                  <a:lnTo>
                    <a:pt x="76" y="10"/>
                  </a:lnTo>
                  <a:lnTo>
                    <a:pt x="82" y="16"/>
                  </a:lnTo>
                  <a:lnTo>
                    <a:pt x="86" y="22"/>
                  </a:lnTo>
                  <a:lnTo>
                    <a:pt x="88" y="30"/>
                  </a:lnTo>
                  <a:lnTo>
                    <a:pt x="88" y="38"/>
                  </a:lnTo>
                  <a:lnTo>
                    <a:pt x="88" y="38"/>
                  </a:lnTo>
                  <a:lnTo>
                    <a:pt x="88" y="48"/>
                  </a:lnTo>
                  <a:lnTo>
                    <a:pt x="86" y="56"/>
                  </a:lnTo>
                  <a:lnTo>
                    <a:pt x="86" y="56"/>
                  </a:lnTo>
                  <a:lnTo>
                    <a:pt x="82" y="63"/>
                  </a:lnTo>
                  <a:lnTo>
                    <a:pt x="76" y="73"/>
                  </a:lnTo>
                  <a:lnTo>
                    <a:pt x="76" y="73"/>
                  </a:lnTo>
                  <a:lnTo>
                    <a:pt x="60" y="89"/>
                  </a:lnTo>
                  <a:lnTo>
                    <a:pt x="60" y="89"/>
                  </a:lnTo>
                  <a:lnTo>
                    <a:pt x="16" y="127"/>
                  </a:lnTo>
                  <a:lnTo>
                    <a:pt x="94" y="127"/>
                  </a:lnTo>
                  <a:lnTo>
                    <a:pt x="94" y="143"/>
                  </a:lnTo>
                  <a:close/>
                  <a:moveTo>
                    <a:pt x="150" y="143"/>
                  </a:moveTo>
                  <a:lnTo>
                    <a:pt x="128" y="143"/>
                  </a:lnTo>
                  <a:lnTo>
                    <a:pt x="128" y="117"/>
                  </a:lnTo>
                  <a:lnTo>
                    <a:pt x="150" y="117"/>
                  </a:lnTo>
                  <a:lnTo>
                    <a:pt x="150" y="1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Rectangle 13">
              <a:extLst>
                <a:ext uri="{FF2B5EF4-FFF2-40B4-BE49-F238E27FC236}">
                  <a16:creationId xmlns:a16="http://schemas.microsoft.com/office/drawing/2014/main" id="{23FCC8EC-F5D8-4141-A721-2A3DCB08F289}"/>
                </a:ext>
              </a:extLst>
            </p:cNvPr>
            <p:cNvSpPr>
              <a:spLocks noChangeArrowheads="1"/>
            </p:cNvSpPr>
            <p:nvPr/>
          </p:nvSpPr>
          <p:spPr bwMode="gray">
            <a:xfrm>
              <a:off x="3432176" y="2325688"/>
              <a:ext cx="34925"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4">
              <a:extLst>
                <a:ext uri="{FF2B5EF4-FFF2-40B4-BE49-F238E27FC236}">
                  <a16:creationId xmlns:a16="http://schemas.microsoft.com/office/drawing/2014/main" id="{42B5C166-7707-4F9A-BD53-F6CC3038C536}"/>
                </a:ext>
              </a:extLst>
            </p:cNvPr>
            <p:cNvSpPr>
              <a:spLocks noEditPoints="1"/>
            </p:cNvSpPr>
            <p:nvPr/>
          </p:nvSpPr>
          <p:spPr bwMode="gray">
            <a:xfrm>
              <a:off x="3768726" y="2728913"/>
              <a:ext cx="2400300" cy="287338"/>
            </a:xfrm>
            <a:custGeom>
              <a:avLst/>
              <a:gdLst>
                <a:gd name="T0" fmla="*/ 140 w 1512"/>
                <a:gd name="T1" fmla="*/ 123 h 181"/>
                <a:gd name="T2" fmla="*/ 54 w 1512"/>
                <a:gd name="T3" fmla="*/ 175 h 181"/>
                <a:gd name="T4" fmla="*/ 104 w 1512"/>
                <a:gd name="T5" fmla="*/ 143 h 181"/>
                <a:gd name="T6" fmla="*/ 0 w 1512"/>
                <a:gd name="T7" fmla="*/ 72 h 181"/>
                <a:gd name="T8" fmla="*/ 292 w 1512"/>
                <a:gd name="T9" fmla="*/ 177 h 181"/>
                <a:gd name="T10" fmla="*/ 188 w 1512"/>
                <a:gd name="T11" fmla="*/ 117 h 181"/>
                <a:gd name="T12" fmla="*/ 280 w 1512"/>
                <a:gd name="T13" fmla="*/ 66 h 181"/>
                <a:gd name="T14" fmla="*/ 338 w 1512"/>
                <a:gd name="T15" fmla="*/ 36 h 181"/>
                <a:gd name="T16" fmla="*/ 474 w 1512"/>
                <a:gd name="T17" fmla="*/ 119 h 181"/>
                <a:gd name="T18" fmla="*/ 442 w 1512"/>
                <a:gd name="T19" fmla="*/ 161 h 181"/>
                <a:gd name="T20" fmla="*/ 432 w 1512"/>
                <a:gd name="T21" fmla="*/ 149 h 181"/>
                <a:gd name="T22" fmla="*/ 458 w 1512"/>
                <a:gd name="T23" fmla="*/ 91 h 181"/>
                <a:gd name="T24" fmla="*/ 538 w 1512"/>
                <a:gd name="T25" fmla="*/ 40 h 181"/>
                <a:gd name="T26" fmla="*/ 652 w 1512"/>
                <a:gd name="T27" fmla="*/ 105 h 181"/>
                <a:gd name="T28" fmla="*/ 598 w 1512"/>
                <a:gd name="T29" fmla="*/ 113 h 181"/>
                <a:gd name="T30" fmla="*/ 688 w 1512"/>
                <a:gd name="T31" fmla="*/ 58 h 181"/>
                <a:gd name="T32" fmla="*/ 666 w 1512"/>
                <a:gd name="T33" fmla="*/ 95 h 181"/>
                <a:gd name="T34" fmla="*/ 890 w 1512"/>
                <a:gd name="T35" fmla="*/ 131 h 181"/>
                <a:gd name="T36" fmla="*/ 774 w 1512"/>
                <a:gd name="T37" fmla="*/ 175 h 181"/>
                <a:gd name="T38" fmla="*/ 866 w 1512"/>
                <a:gd name="T39" fmla="*/ 129 h 181"/>
                <a:gd name="T40" fmla="*/ 930 w 1512"/>
                <a:gd name="T41" fmla="*/ 83 h 181"/>
                <a:gd name="T42" fmla="*/ 806 w 1512"/>
                <a:gd name="T43" fmla="*/ 54 h 181"/>
                <a:gd name="T44" fmla="*/ 1112 w 1512"/>
                <a:gd name="T45" fmla="*/ 38 h 181"/>
                <a:gd name="T46" fmla="*/ 1088 w 1512"/>
                <a:gd name="T47" fmla="*/ 113 h 181"/>
                <a:gd name="T48" fmla="*/ 1050 w 1512"/>
                <a:gd name="T49" fmla="*/ 153 h 181"/>
                <a:gd name="T50" fmla="*/ 976 w 1512"/>
                <a:gd name="T51" fmla="*/ 165 h 181"/>
                <a:gd name="T52" fmla="*/ 1082 w 1512"/>
                <a:gd name="T53" fmla="*/ 93 h 181"/>
                <a:gd name="T54" fmla="*/ 986 w 1512"/>
                <a:gd name="T55" fmla="*/ 85 h 181"/>
                <a:gd name="T56" fmla="*/ 978 w 1512"/>
                <a:gd name="T57" fmla="*/ 74 h 181"/>
                <a:gd name="T58" fmla="*/ 1088 w 1512"/>
                <a:gd name="T59" fmla="*/ 4 h 181"/>
                <a:gd name="T60" fmla="*/ 1088 w 1512"/>
                <a:gd name="T61" fmla="*/ 4 h 181"/>
                <a:gd name="T62" fmla="*/ 1116 w 1512"/>
                <a:gd name="T63" fmla="*/ 0 h 181"/>
                <a:gd name="T64" fmla="*/ 1150 w 1512"/>
                <a:gd name="T65" fmla="*/ 109 h 181"/>
                <a:gd name="T66" fmla="*/ 1166 w 1512"/>
                <a:gd name="T67" fmla="*/ 32 h 181"/>
                <a:gd name="T68" fmla="*/ 1176 w 1512"/>
                <a:gd name="T69" fmla="*/ 52 h 181"/>
                <a:gd name="T70" fmla="*/ 1170 w 1512"/>
                <a:gd name="T71" fmla="*/ 145 h 181"/>
                <a:gd name="T72" fmla="*/ 1232 w 1512"/>
                <a:gd name="T73" fmla="*/ 163 h 181"/>
                <a:gd name="T74" fmla="*/ 1234 w 1512"/>
                <a:gd name="T75" fmla="*/ 117 h 181"/>
                <a:gd name="T76" fmla="*/ 1220 w 1512"/>
                <a:gd name="T77" fmla="*/ 20 h 181"/>
                <a:gd name="T78" fmla="*/ 1300 w 1512"/>
                <a:gd name="T79" fmla="*/ 97 h 181"/>
                <a:gd name="T80" fmla="*/ 1250 w 1512"/>
                <a:gd name="T81" fmla="*/ 85 h 181"/>
                <a:gd name="T82" fmla="*/ 1336 w 1512"/>
                <a:gd name="T83" fmla="*/ 109 h 181"/>
                <a:gd name="T84" fmla="*/ 1382 w 1512"/>
                <a:gd name="T85" fmla="*/ 12 h 181"/>
                <a:gd name="T86" fmla="*/ 1382 w 1512"/>
                <a:gd name="T87" fmla="*/ 149 h 181"/>
                <a:gd name="T88" fmla="*/ 1394 w 1512"/>
                <a:gd name="T89" fmla="*/ 169 h 181"/>
                <a:gd name="T90" fmla="*/ 1512 w 1512"/>
                <a:gd name="T91" fmla="*/ 143 h 181"/>
                <a:gd name="T92" fmla="*/ 1494 w 1512"/>
                <a:gd name="T93" fmla="*/ 38 h 181"/>
                <a:gd name="T94" fmla="*/ 1488 w 1512"/>
                <a:gd name="T95" fmla="*/ 78 h 181"/>
                <a:gd name="T96" fmla="*/ 1448 w 1512"/>
                <a:gd name="T97" fmla="*/ 83 h 181"/>
                <a:gd name="T98" fmla="*/ 1450 w 1512"/>
                <a:gd name="T99" fmla="*/ 70 h 181"/>
                <a:gd name="T100" fmla="*/ 1410 w 1512"/>
                <a:gd name="T101" fmla="*/ 44 h 181"/>
                <a:gd name="T102" fmla="*/ 1438 w 1512"/>
                <a:gd name="T103" fmla="*/ 28 h 181"/>
                <a:gd name="T104" fmla="*/ 1438 w 1512"/>
                <a:gd name="T105" fmla="*/ 101 h 181"/>
                <a:gd name="T106" fmla="*/ 1410 w 1512"/>
                <a:gd name="T107" fmla="*/ 123 h 181"/>
                <a:gd name="T108" fmla="*/ 1466 w 1512"/>
                <a:gd name="T109" fmla="*/ 117 h 181"/>
                <a:gd name="T110" fmla="*/ 1430 w 1512"/>
                <a:gd name="T111" fmla="*/ 145 h 181"/>
                <a:gd name="T112" fmla="*/ 1460 w 1512"/>
                <a:gd name="T113" fmla="*/ 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2" h="181">
                  <a:moveTo>
                    <a:pt x="154" y="72"/>
                  </a:moveTo>
                  <a:lnTo>
                    <a:pt x="154" y="72"/>
                  </a:lnTo>
                  <a:lnTo>
                    <a:pt x="150" y="97"/>
                  </a:lnTo>
                  <a:lnTo>
                    <a:pt x="150" y="97"/>
                  </a:lnTo>
                  <a:lnTo>
                    <a:pt x="148" y="109"/>
                  </a:lnTo>
                  <a:lnTo>
                    <a:pt x="140" y="123"/>
                  </a:lnTo>
                  <a:lnTo>
                    <a:pt x="140" y="123"/>
                  </a:lnTo>
                  <a:lnTo>
                    <a:pt x="130" y="139"/>
                  </a:lnTo>
                  <a:lnTo>
                    <a:pt x="118" y="151"/>
                  </a:lnTo>
                  <a:lnTo>
                    <a:pt x="118" y="151"/>
                  </a:lnTo>
                  <a:lnTo>
                    <a:pt x="100" y="163"/>
                  </a:lnTo>
                  <a:lnTo>
                    <a:pt x="80" y="169"/>
                  </a:lnTo>
                  <a:lnTo>
                    <a:pt x="80" y="169"/>
                  </a:lnTo>
                  <a:lnTo>
                    <a:pt x="54" y="175"/>
                  </a:lnTo>
                  <a:lnTo>
                    <a:pt x="26" y="177"/>
                  </a:lnTo>
                  <a:lnTo>
                    <a:pt x="22" y="163"/>
                  </a:lnTo>
                  <a:lnTo>
                    <a:pt x="22" y="163"/>
                  </a:lnTo>
                  <a:lnTo>
                    <a:pt x="48" y="161"/>
                  </a:lnTo>
                  <a:lnTo>
                    <a:pt x="70" y="157"/>
                  </a:lnTo>
                  <a:lnTo>
                    <a:pt x="88" y="151"/>
                  </a:lnTo>
                  <a:lnTo>
                    <a:pt x="104" y="143"/>
                  </a:lnTo>
                  <a:lnTo>
                    <a:pt x="104" y="143"/>
                  </a:lnTo>
                  <a:lnTo>
                    <a:pt x="116" y="133"/>
                  </a:lnTo>
                  <a:lnTo>
                    <a:pt x="126" y="119"/>
                  </a:lnTo>
                  <a:lnTo>
                    <a:pt x="132" y="103"/>
                  </a:lnTo>
                  <a:lnTo>
                    <a:pt x="136" y="85"/>
                  </a:lnTo>
                  <a:lnTo>
                    <a:pt x="0" y="85"/>
                  </a:lnTo>
                  <a:lnTo>
                    <a:pt x="0" y="72"/>
                  </a:lnTo>
                  <a:lnTo>
                    <a:pt x="154" y="72"/>
                  </a:lnTo>
                  <a:close/>
                  <a:moveTo>
                    <a:pt x="148" y="40"/>
                  </a:moveTo>
                  <a:lnTo>
                    <a:pt x="8" y="40"/>
                  </a:lnTo>
                  <a:lnTo>
                    <a:pt x="8" y="26"/>
                  </a:lnTo>
                  <a:lnTo>
                    <a:pt x="148" y="26"/>
                  </a:lnTo>
                  <a:lnTo>
                    <a:pt x="148" y="40"/>
                  </a:lnTo>
                  <a:close/>
                  <a:moveTo>
                    <a:pt x="292" y="177"/>
                  </a:moveTo>
                  <a:lnTo>
                    <a:pt x="276" y="177"/>
                  </a:lnTo>
                  <a:lnTo>
                    <a:pt x="276" y="83"/>
                  </a:lnTo>
                  <a:lnTo>
                    <a:pt x="276" y="83"/>
                  </a:lnTo>
                  <a:lnTo>
                    <a:pt x="256" y="95"/>
                  </a:lnTo>
                  <a:lnTo>
                    <a:pt x="234" y="103"/>
                  </a:lnTo>
                  <a:lnTo>
                    <a:pt x="212" y="111"/>
                  </a:lnTo>
                  <a:lnTo>
                    <a:pt x="188" y="117"/>
                  </a:lnTo>
                  <a:lnTo>
                    <a:pt x="184" y="103"/>
                  </a:lnTo>
                  <a:lnTo>
                    <a:pt x="184" y="103"/>
                  </a:lnTo>
                  <a:lnTo>
                    <a:pt x="212" y="95"/>
                  </a:lnTo>
                  <a:lnTo>
                    <a:pt x="238" y="87"/>
                  </a:lnTo>
                  <a:lnTo>
                    <a:pt x="260" y="76"/>
                  </a:lnTo>
                  <a:lnTo>
                    <a:pt x="280" y="66"/>
                  </a:lnTo>
                  <a:lnTo>
                    <a:pt x="280" y="66"/>
                  </a:lnTo>
                  <a:lnTo>
                    <a:pt x="296" y="54"/>
                  </a:lnTo>
                  <a:lnTo>
                    <a:pt x="310" y="42"/>
                  </a:lnTo>
                  <a:lnTo>
                    <a:pt x="322" y="30"/>
                  </a:lnTo>
                  <a:lnTo>
                    <a:pt x="332" y="16"/>
                  </a:lnTo>
                  <a:lnTo>
                    <a:pt x="348" y="22"/>
                  </a:lnTo>
                  <a:lnTo>
                    <a:pt x="348" y="22"/>
                  </a:lnTo>
                  <a:lnTo>
                    <a:pt x="338" y="36"/>
                  </a:lnTo>
                  <a:lnTo>
                    <a:pt x="326" y="48"/>
                  </a:lnTo>
                  <a:lnTo>
                    <a:pt x="310" y="62"/>
                  </a:lnTo>
                  <a:lnTo>
                    <a:pt x="292" y="74"/>
                  </a:lnTo>
                  <a:lnTo>
                    <a:pt x="292" y="177"/>
                  </a:lnTo>
                  <a:close/>
                  <a:moveTo>
                    <a:pt x="476" y="97"/>
                  </a:moveTo>
                  <a:lnTo>
                    <a:pt x="476" y="97"/>
                  </a:lnTo>
                  <a:lnTo>
                    <a:pt x="474" y="119"/>
                  </a:lnTo>
                  <a:lnTo>
                    <a:pt x="470" y="127"/>
                  </a:lnTo>
                  <a:lnTo>
                    <a:pt x="468" y="135"/>
                  </a:lnTo>
                  <a:lnTo>
                    <a:pt x="468" y="135"/>
                  </a:lnTo>
                  <a:lnTo>
                    <a:pt x="462" y="143"/>
                  </a:lnTo>
                  <a:lnTo>
                    <a:pt x="458" y="149"/>
                  </a:lnTo>
                  <a:lnTo>
                    <a:pt x="442" y="161"/>
                  </a:lnTo>
                  <a:lnTo>
                    <a:pt x="442" y="161"/>
                  </a:lnTo>
                  <a:lnTo>
                    <a:pt x="424" y="171"/>
                  </a:lnTo>
                  <a:lnTo>
                    <a:pt x="400" y="177"/>
                  </a:lnTo>
                  <a:lnTo>
                    <a:pt x="394" y="163"/>
                  </a:lnTo>
                  <a:lnTo>
                    <a:pt x="394" y="163"/>
                  </a:lnTo>
                  <a:lnTo>
                    <a:pt x="408" y="159"/>
                  </a:lnTo>
                  <a:lnTo>
                    <a:pt x="420" y="155"/>
                  </a:lnTo>
                  <a:lnTo>
                    <a:pt x="432" y="149"/>
                  </a:lnTo>
                  <a:lnTo>
                    <a:pt x="442" y="143"/>
                  </a:lnTo>
                  <a:lnTo>
                    <a:pt x="442" y="143"/>
                  </a:lnTo>
                  <a:lnTo>
                    <a:pt x="448" y="135"/>
                  </a:lnTo>
                  <a:lnTo>
                    <a:pt x="454" y="125"/>
                  </a:lnTo>
                  <a:lnTo>
                    <a:pt x="458" y="113"/>
                  </a:lnTo>
                  <a:lnTo>
                    <a:pt x="458" y="101"/>
                  </a:lnTo>
                  <a:lnTo>
                    <a:pt x="458" y="91"/>
                  </a:lnTo>
                  <a:lnTo>
                    <a:pt x="374" y="91"/>
                  </a:lnTo>
                  <a:lnTo>
                    <a:pt x="374" y="78"/>
                  </a:lnTo>
                  <a:lnTo>
                    <a:pt x="548" y="78"/>
                  </a:lnTo>
                  <a:lnTo>
                    <a:pt x="548" y="91"/>
                  </a:lnTo>
                  <a:lnTo>
                    <a:pt x="476" y="91"/>
                  </a:lnTo>
                  <a:lnTo>
                    <a:pt x="476" y="97"/>
                  </a:lnTo>
                  <a:close/>
                  <a:moveTo>
                    <a:pt x="538" y="40"/>
                  </a:moveTo>
                  <a:lnTo>
                    <a:pt x="384" y="40"/>
                  </a:lnTo>
                  <a:lnTo>
                    <a:pt x="384" y="28"/>
                  </a:lnTo>
                  <a:lnTo>
                    <a:pt x="538" y="28"/>
                  </a:lnTo>
                  <a:lnTo>
                    <a:pt x="538" y="40"/>
                  </a:lnTo>
                  <a:close/>
                  <a:moveTo>
                    <a:pt x="666" y="179"/>
                  </a:moveTo>
                  <a:lnTo>
                    <a:pt x="652" y="179"/>
                  </a:lnTo>
                  <a:lnTo>
                    <a:pt x="652" y="105"/>
                  </a:lnTo>
                  <a:lnTo>
                    <a:pt x="652" y="105"/>
                  </a:lnTo>
                  <a:lnTo>
                    <a:pt x="616" y="119"/>
                  </a:lnTo>
                  <a:lnTo>
                    <a:pt x="598" y="125"/>
                  </a:lnTo>
                  <a:lnTo>
                    <a:pt x="580" y="131"/>
                  </a:lnTo>
                  <a:lnTo>
                    <a:pt x="576" y="119"/>
                  </a:lnTo>
                  <a:lnTo>
                    <a:pt x="576" y="119"/>
                  </a:lnTo>
                  <a:lnTo>
                    <a:pt x="598" y="113"/>
                  </a:lnTo>
                  <a:lnTo>
                    <a:pt x="616" y="105"/>
                  </a:lnTo>
                  <a:lnTo>
                    <a:pt x="634" y="97"/>
                  </a:lnTo>
                  <a:lnTo>
                    <a:pt x="650" y="89"/>
                  </a:lnTo>
                  <a:lnTo>
                    <a:pt x="650" y="89"/>
                  </a:lnTo>
                  <a:lnTo>
                    <a:pt x="666" y="80"/>
                  </a:lnTo>
                  <a:lnTo>
                    <a:pt x="678" y="68"/>
                  </a:lnTo>
                  <a:lnTo>
                    <a:pt x="688" y="58"/>
                  </a:lnTo>
                  <a:lnTo>
                    <a:pt x="698" y="46"/>
                  </a:lnTo>
                  <a:lnTo>
                    <a:pt x="712" y="52"/>
                  </a:lnTo>
                  <a:lnTo>
                    <a:pt x="712" y="52"/>
                  </a:lnTo>
                  <a:lnTo>
                    <a:pt x="700" y="66"/>
                  </a:lnTo>
                  <a:lnTo>
                    <a:pt x="690" y="78"/>
                  </a:lnTo>
                  <a:lnTo>
                    <a:pt x="690" y="78"/>
                  </a:lnTo>
                  <a:lnTo>
                    <a:pt x="666" y="95"/>
                  </a:lnTo>
                  <a:lnTo>
                    <a:pt x="666" y="179"/>
                  </a:lnTo>
                  <a:close/>
                  <a:moveTo>
                    <a:pt x="930" y="83"/>
                  </a:moveTo>
                  <a:lnTo>
                    <a:pt x="930" y="83"/>
                  </a:lnTo>
                  <a:lnTo>
                    <a:pt x="922" y="97"/>
                  </a:lnTo>
                  <a:lnTo>
                    <a:pt x="912" y="109"/>
                  </a:lnTo>
                  <a:lnTo>
                    <a:pt x="902" y="121"/>
                  </a:lnTo>
                  <a:lnTo>
                    <a:pt x="890" y="131"/>
                  </a:lnTo>
                  <a:lnTo>
                    <a:pt x="890" y="131"/>
                  </a:lnTo>
                  <a:lnTo>
                    <a:pt x="864" y="149"/>
                  </a:lnTo>
                  <a:lnTo>
                    <a:pt x="852" y="155"/>
                  </a:lnTo>
                  <a:lnTo>
                    <a:pt x="838" y="161"/>
                  </a:lnTo>
                  <a:lnTo>
                    <a:pt x="838" y="161"/>
                  </a:lnTo>
                  <a:lnTo>
                    <a:pt x="808" y="169"/>
                  </a:lnTo>
                  <a:lnTo>
                    <a:pt x="774" y="175"/>
                  </a:lnTo>
                  <a:lnTo>
                    <a:pt x="770" y="161"/>
                  </a:lnTo>
                  <a:lnTo>
                    <a:pt x="770" y="161"/>
                  </a:lnTo>
                  <a:lnTo>
                    <a:pt x="800" y="155"/>
                  </a:lnTo>
                  <a:lnTo>
                    <a:pt x="826" y="149"/>
                  </a:lnTo>
                  <a:lnTo>
                    <a:pt x="826" y="149"/>
                  </a:lnTo>
                  <a:lnTo>
                    <a:pt x="848" y="139"/>
                  </a:lnTo>
                  <a:lnTo>
                    <a:pt x="866" y="129"/>
                  </a:lnTo>
                  <a:lnTo>
                    <a:pt x="866" y="129"/>
                  </a:lnTo>
                  <a:lnTo>
                    <a:pt x="882" y="117"/>
                  </a:lnTo>
                  <a:lnTo>
                    <a:pt x="894" y="107"/>
                  </a:lnTo>
                  <a:lnTo>
                    <a:pt x="894" y="107"/>
                  </a:lnTo>
                  <a:lnTo>
                    <a:pt x="906" y="93"/>
                  </a:lnTo>
                  <a:lnTo>
                    <a:pt x="918" y="76"/>
                  </a:lnTo>
                  <a:lnTo>
                    <a:pt x="930" y="83"/>
                  </a:lnTo>
                  <a:close/>
                  <a:moveTo>
                    <a:pt x="780" y="26"/>
                  </a:moveTo>
                  <a:lnTo>
                    <a:pt x="780" y="26"/>
                  </a:lnTo>
                  <a:lnTo>
                    <a:pt x="814" y="42"/>
                  </a:lnTo>
                  <a:lnTo>
                    <a:pt x="850" y="60"/>
                  </a:lnTo>
                  <a:lnTo>
                    <a:pt x="838" y="72"/>
                  </a:lnTo>
                  <a:lnTo>
                    <a:pt x="838" y="72"/>
                  </a:lnTo>
                  <a:lnTo>
                    <a:pt x="806" y="54"/>
                  </a:lnTo>
                  <a:lnTo>
                    <a:pt x="772" y="38"/>
                  </a:lnTo>
                  <a:lnTo>
                    <a:pt x="780" y="26"/>
                  </a:lnTo>
                  <a:lnTo>
                    <a:pt x="780" y="26"/>
                  </a:lnTo>
                  <a:close/>
                  <a:moveTo>
                    <a:pt x="1030" y="18"/>
                  </a:moveTo>
                  <a:lnTo>
                    <a:pt x="1030" y="18"/>
                  </a:lnTo>
                  <a:lnTo>
                    <a:pt x="1022" y="38"/>
                  </a:lnTo>
                  <a:lnTo>
                    <a:pt x="1112" y="38"/>
                  </a:lnTo>
                  <a:lnTo>
                    <a:pt x="1112" y="50"/>
                  </a:lnTo>
                  <a:lnTo>
                    <a:pt x="1112" y="50"/>
                  </a:lnTo>
                  <a:lnTo>
                    <a:pt x="1108" y="72"/>
                  </a:lnTo>
                  <a:lnTo>
                    <a:pt x="1108" y="72"/>
                  </a:lnTo>
                  <a:lnTo>
                    <a:pt x="1100" y="93"/>
                  </a:lnTo>
                  <a:lnTo>
                    <a:pt x="1100" y="93"/>
                  </a:lnTo>
                  <a:lnTo>
                    <a:pt x="1088" y="113"/>
                  </a:lnTo>
                  <a:lnTo>
                    <a:pt x="1088" y="113"/>
                  </a:lnTo>
                  <a:lnTo>
                    <a:pt x="1082" y="125"/>
                  </a:lnTo>
                  <a:lnTo>
                    <a:pt x="1072" y="135"/>
                  </a:lnTo>
                  <a:lnTo>
                    <a:pt x="1072" y="135"/>
                  </a:lnTo>
                  <a:lnTo>
                    <a:pt x="1062" y="145"/>
                  </a:lnTo>
                  <a:lnTo>
                    <a:pt x="1050" y="153"/>
                  </a:lnTo>
                  <a:lnTo>
                    <a:pt x="1050" y="153"/>
                  </a:lnTo>
                  <a:lnTo>
                    <a:pt x="1036" y="161"/>
                  </a:lnTo>
                  <a:lnTo>
                    <a:pt x="1020" y="167"/>
                  </a:lnTo>
                  <a:lnTo>
                    <a:pt x="1020" y="167"/>
                  </a:lnTo>
                  <a:lnTo>
                    <a:pt x="1002" y="173"/>
                  </a:lnTo>
                  <a:lnTo>
                    <a:pt x="982" y="179"/>
                  </a:lnTo>
                  <a:lnTo>
                    <a:pt x="976" y="165"/>
                  </a:lnTo>
                  <a:lnTo>
                    <a:pt x="976" y="165"/>
                  </a:lnTo>
                  <a:lnTo>
                    <a:pt x="1002" y="159"/>
                  </a:lnTo>
                  <a:lnTo>
                    <a:pt x="1024" y="149"/>
                  </a:lnTo>
                  <a:lnTo>
                    <a:pt x="1042" y="139"/>
                  </a:lnTo>
                  <a:lnTo>
                    <a:pt x="1058" y="125"/>
                  </a:lnTo>
                  <a:lnTo>
                    <a:pt x="1058" y="125"/>
                  </a:lnTo>
                  <a:lnTo>
                    <a:pt x="1072" y="111"/>
                  </a:lnTo>
                  <a:lnTo>
                    <a:pt x="1082" y="93"/>
                  </a:lnTo>
                  <a:lnTo>
                    <a:pt x="1090" y="74"/>
                  </a:lnTo>
                  <a:lnTo>
                    <a:pt x="1094" y="50"/>
                  </a:lnTo>
                  <a:lnTo>
                    <a:pt x="1014" y="50"/>
                  </a:lnTo>
                  <a:lnTo>
                    <a:pt x="1014" y="50"/>
                  </a:lnTo>
                  <a:lnTo>
                    <a:pt x="1002" y="68"/>
                  </a:lnTo>
                  <a:lnTo>
                    <a:pt x="986" y="85"/>
                  </a:lnTo>
                  <a:lnTo>
                    <a:pt x="986" y="85"/>
                  </a:lnTo>
                  <a:lnTo>
                    <a:pt x="970" y="99"/>
                  </a:lnTo>
                  <a:lnTo>
                    <a:pt x="952" y="111"/>
                  </a:lnTo>
                  <a:lnTo>
                    <a:pt x="944" y="101"/>
                  </a:lnTo>
                  <a:lnTo>
                    <a:pt x="944" y="101"/>
                  </a:lnTo>
                  <a:lnTo>
                    <a:pt x="956" y="93"/>
                  </a:lnTo>
                  <a:lnTo>
                    <a:pt x="968" y="83"/>
                  </a:lnTo>
                  <a:lnTo>
                    <a:pt x="978" y="74"/>
                  </a:lnTo>
                  <a:lnTo>
                    <a:pt x="988" y="62"/>
                  </a:lnTo>
                  <a:lnTo>
                    <a:pt x="988" y="62"/>
                  </a:lnTo>
                  <a:lnTo>
                    <a:pt x="1002" y="38"/>
                  </a:lnTo>
                  <a:lnTo>
                    <a:pt x="1008" y="26"/>
                  </a:lnTo>
                  <a:lnTo>
                    <a:pt x="1012" y="16"/>
                  </a:lnTo>
                  <a:lnTo>
                    <a:pt x="1030" y="18"/>
                  </a:lnTo>
                  <a:close/>
                  <a:moveTo>
                    <a:pt x="1088" y="4"/>
                  </a:moveTo>
                  <a:lnTo>
                    <a:pt x="1088" y="4"/>
                  </a:lnTo>
                  <a:lnTo>
                    <a:pt x="1102" y="30"/>
                  </a:lnTo>
                  <a:lnTo>
                    <a:pt x="1092" y="34"/>
                  </a:lnTo>
                  <a:lnTo>
                    <a:pt x="1092" y="34"/>
                  </a:lnTo>
                  <a:lnTo>
                    <a:pt x="1078" y="8"/>
                  </a:lnTo>
                  <a:lnTo>
                    <a:pt x="1088" y="4"/>
                  </a:lnTo>
                  <a:lnTo>
                    <a:pt x="1088" y="4"/>
                  </a:lnTo>
                  <a:close/>
                  <a:moveTo>
                    <a:pt x="1116" y="0"/>
                  </a:moveTo>
                  <a:lnTo>
                    <a:pt x="1116" y="0"/>
                  </a:lnTo>
                  <a:lnTo>
                    <a:pt x="1130" y="26"/>
                  </a:lnTo>
                  <a:lnTo>
                    <a:pt x="1118" y="30"/>
                  </a:lnTo>
                  <a:lnTo>
                    <a:pt x="1118" y="30"/>
                  </a:lnTo>
                  <a:lnTo>
                    <a:pt x="1106" y="4"/>
                  </a:lnTo>
                  <a:lnTo>
                    <a:pt x="1116" y="0"/>
                  </a:lnTo>
                  <a:lnTo>
                    <a:pt x="1116" y="0"/>
                  </a:lnTo>
                  <a:close/>
                  <a:moveTo>
                    <a:pt x="1170" y="155"/>
                  </a:moveTo>
                  <a:lnTo>
                    <a:pt x="1170" y="169"/>
                  </a:lnTo>
                  <a:lnTo>
                    <a:pt x="1158" y="169"/>
                  </a:lnTo>
                  <a:lnTo>
                    <a:pt x="1158" y="95"/>
                  </a:lnTo>
                  <a:lnTo>
                    <a:pt x="1158" y="95"/>
                  </a:lnTo>
                  <a:lnTo>
                    <a:pt x="1150" y="109"/>
                  </a:lnTo>
                  <a:lnTo>
                    <a:pt x="1142" y="119"/>
                  </a:lnTo>
                  <a:lnTo>
                    <a:pt x="1134" y="113"/>
                  </a:lnTo>
                  <a:lnTo>
                    <a:pt x="1134" y="113"/>
                  </a:lnTo>
                  <a:lnTo>
                    <a:pt x="1146" y="93"/>
                  </a:lnTo>
                  <a:lnTo>
                    <a:pt x="1156" y="74"/>
                  </a:lnTo>
                  <a:lnTo>
                    <a:pt x="1162" y="52"/>
                  </a:lnTo>
                  <a:lnTo>
                    <a:pt x="1166" y="32"/>
                  </a:lnTo>
                  <a:lnTo>
                    <a:pt x="1142" y="32"/>
                  </a:lnTo>
                  <a:lnTo>
                    <a:pt x="1142" y="20"/>
                  </a:lnTo>
                  <a:lnTo>
                    <a:pt x="1210" y="20"/>
                  </a:lnTo>
                  <a:lnTo>
                    <a:pt x="1210" y="32"/>
                  </a:lnTo>
                  <a:lnTo>
                    <a:pt x="1180" y="32"/>
                  </a:lnTo>
                  <a:lnTo>
                    <a:pt x="1180" y="32"/>
                  </a:lnTo>
                  <a:lnTo>
                    <a:pt x="1176" y="52"/>
                  </a:lnTo>
                  <a:lnTo>
                    <a:pt x="1170" y="70"/>
                  </a:lnTo>
                  <a:lnTo>
                    <a:pt x="1204" y="70"/>
                  </a:lnTo>
                  <a:lnTo>
                    <a:pt x="1204" y="155"/>
                  </a:lnTo>
                  <a:lnTo>
                    <a:pt x="1170" y="155"/>
                  </a:lnTo>
                  <a:close/>
                  <a:moveTo>
                    <a:pt x="1190" y="80"/>
                  </a:moveTo>
                  <a:lnTo>
                    <a:pt x="1170" y="80"/>
                  </a:lnTo>
                  <a:lnTo>
                    <a:pt x="1170" y="145"/>
                  </a:lnTo>
                  <a:lnTo>
                    <a:pt x="1190" y="145"/>
                  </a:lnTo>
                  <a:lnTo>
                    <a:pt x="1190" y="80"/>
                  </a:lnTo>
                  <a:close/>
                  <a:moveTo>
                    <a:pt x="1250" y="97"/>
                  </a:moveTo>
                  <a:lnTo>
                    <a:pt x="1250" y="97"/>
                  </a:lnTo>
                  <a:lnTo>
                    <a:pt x="1248" y="121"/>
                  </a:lnTo>
                  <a:lnTo>
                    <a:pt x="1242" y="145"/>
                  </a:lnTo>
                  <a:lnTo>
                    <a:pt x="1232" y="163"/>
                  </a:lnTo>
                  <a:lnTo>
                    <a:pt x="1218" y="181"/>
                  </a:lnTo>
                  <a:lnTo>
                    <a:pt x="1208" y="173"/>
                  </a:lnTo>
                  <a:lnTo>
                    <a:pt x="1208" y="173"/>
                  </a:lnTo>
                  <a:lnTo>
                    <a:pt x="1220" y="157"/>
                  </a:lnTo>
                  <a:lnTo>
                    <a:pt x="1228" y="139"/>
                  </a:lnTo>
                  <a:lnTo>
                    <a:pt x="1228" y="139"/>
                  </a:lnTo>
                  <a:lnTo>
                    <a:pt x="1234" y="117"/>
                  </a:lnTo>
                  <a:lnTo>
                    <a:pt x="1236" y="97"/>
                  </a:lnTo>
                  <a:lnTo>
                    <a:pt x="1216" y="97"/>
                  </a:lnTo>
                  <a:lnTo>
                    <a:pt x="1216" y="85"/>
                  </a:lnTo>
                  <a:lnTo>
                    <a:pt x="1236" y="85"/>
                  </a:lnTo>
                  <a:lnTo>
                    <a:pt x="1236" y="32"/>
                  </a:lnTo>
                  <a:lnTo>
                    <a:pt x="1220" y="32"/>
                  </a:lnTo>
                  <a:lnTo>
                    <a:pt x="1220" y="20"/>
                  </a:lnTo>
                  <a:lnTo>
                    <a:pt x="1316" y="20"/>
                  </a:lnTo>
                  <a:lnTo>
                    <a:pt x="1316" y="32"/>
                  </a:lnTo>
                  <a:lnTo>
                    <a:pt x="1300" y="32"/>
                  </a:lnTo>
                  <a:lnTo>
                    <a:pt x="1300" y="85"/>
                  </a:lnTo>
                  <a:lnTo>
                    <a:pt x="1316" y="85"/>
                  </a:lnTo>
                  <a:lnTo>
                    <a:pt x="1316" y="97"/>
                  </a:lnTo>
                  <a:lnTo>
                    <a:pt x="1300" y="97"/>
                  </a:lnTo>
                  <a:lnTo>
                    <a:pt x="1300" y="179"/>
                  </a:lnTo>
                  <a:lnTo>
                    <a:pt x="1286" y="179"/>
                  </a:lnTo>
                  <a:lnTo>
                    <a:pt x="1286" y="97"/>
                  </a:lnTo>
                  <a:lnTo>
                    <a:pt x="1250" y="97"/>
                  </a:lnTo>
                  <a:lnTo>
                    <a:pt x="1250" y="97"/>
                  </a:lnTo>
                  <a:close/>
                  <a:moveTo>
                    <a:pt x="1250" y="32"/>
                  </a:moveTo>
                  <a:lnTo>
                    <a:pt x="1250" y="85"/>
                  </a:lnTo>
                  <a:lnTo>
                    <a:pt x="1286" y="85"/>
                  </a:lnTo>
                  <a:lnTo>
                    <a:pt x="1286" y="32"/>
                  </a:lnTo>
                  <a:lnTo>
                    <a:pt x="1250" y="32"/>
                  </a:lnTo>
                  <a:close/>
                  <a:moveTo>
                    <a:pt x="1352" y="181"/>
                  </a:moveTo>
                  <a:lnTo>
                    <a:pt x="1352" y="83"/>
                  </a:lnTo>
                  <a:lnTo>
                    <a:pt x="1352" y="83"/>
                  </a:lnTo>
                  <a:lnTo>
                    <a:pt x="1336" y="109"/>
                  </a:lnTo>
                  <a:lnTo>
                    <a:pt x="1326" y="103"/>
                  </a:lnTo>
                  <a:lnTo>
                    <a:pt x="1326" y="103"/>
                  </a:lnTo>
                  <a:lnTo>
                    <a:pt x="1342" y="78"/>
                  </a:lnTo>
                  <a:lnTo>
                    <a:pt x="1352" y="54"/>
                  </a:lnTo>
                  <a:lnTo>
                    <a:pt x="1362" y="30"/>
                  </a:lnTo>
                  <a:lnTo>
                    <a:pt x="1366" y="10"/>
                  </a:lnTo>
                  <a:lnTo>
                    <a:pt x="1382" y="12"/>
                  </a:lnTo>
                  <a:lnTo>
                    <a:pt x="1382" y="12"/>
                  </a:lnTo>
                  <a:lnTo>
                    <a:pt x="1374" y="38"/>
                  </a:lnTo>
                  <a:lnTo>
                    <a:pt x="1362" y="66"/>
                  </a:lnTo>
                  <a:lnTo>
                    <a:pt x="1366" y="66"/>
                  </a:lnTo>
                  <a:lnTo>
                    <a:pt x="1366" y="181"/>
                  </a:lnTo>
                  <a:lnTo>
                    <a:pt x="1352" y="181"/>
                  </a:lnTo>
                  <a:close/>
                  <a:moveTo>
                    <a:pt x="1382" y="149"/>
                  </a:moveTo>
                  <a:lnTo>
                    <a:pt x="1382" y="40"/>
                  </a:lnTo>
                  <a:lnTo>
                    <a:pt x="1396" y="40"/>
                  </a:lnTo>
                  <a:lnTo>
                    <a:pt x="1396" y="149"/>
                  </a:lnTo>
                  <a:lnTo>
                    <a:pt x="1382" y="149"/>
                  </a:lnTo>
                  <a:close/>
                  <a:moveTo>
                    <a:pt x="1398" y="181"/>
                  </a:moveTo>
                  <a:lnTo>
                    <a:pt x="1394" y="169"/>
                  </a:lnTo>
                  <a:lnTo>
                    <a:pt x="1394" y="169"/>
                  </a:lnTo>
                  <a:lnTo>
                    <a:pt x="1426" y="165"/>
                  </a:lnTo>
                  <a:lnTo>
                    <a:pt x="1454" y="155"/>
                  </a:lnTo>
                  <a:lnTo>
                    <a:pt x="1454" y="155"/>
                  </a:lnTo>
                  <a:lnTo>
                    <a:pt x="1480" y="145"/>
                  </a:lnTo>
                  <a:lnTo>
                    <a:pt x="1500" y="133"/>
                  </a:lnTo>
                  <a:lnTo>
                    <a:pt x="1512" y="143"/>
                  </a:lnTo>
                  <a:lnTo>
                    <a:pt x="1512" y="143"/>
                  </a:lnTo>
                  <a:lnTo>
                    <a:pt x="1490" y="155"/>
                  </a:lnTo>
                  <a:lnTo>
                    <a:pt x="1460" y="167"/>
                  </a:lnTo>
                  <a:lnTo>
                    <a:pt x="1460" y="167"/>
                  </a:lnTo>
                  <a:lnTo>
                    <a:pt x="1430" y="175"/>
                  </a:lnTo>
                  <a:lnTo>
                    <a:pt x="1398" y="181"/>
                  </a:lnTo>
                  <a:lnTo>
                    <a:pt x="1398" y="181"/>
                  </a:lnTo>
                  <a:close/>
                  <a:moveTo>
                    <a:pt x="1494" y="38"/>
                  </a:moveTo>
                  <a:lnTo>
                    <a:pt x="1494" y="38"/>
                  </a:lnTo>
                  <a:lnTo>
                    <a:pt x="1490" y="48"/>
                  </a:lnTo>
                  <a:lnTo>
                    <a:pt x="1486" y="56"/>
                  </a:lnTo>
                  <a:lnTo>
                    <a:pt x="1478" y="64"/>
                  </a:lnTo>
                  <a:lnTo>
                    <a:pt x="1470" y="70"/>
                  </a:lnTo>
                  <a:lnTo>
                    <a:pt x="1470" y="70"/>
                  </a:lnTo>
                  <a:lnTo>
                    <a:pt x="1488" y="78"/>
                  </a:lnTo>
                  <a:lnTo>
                    <a:pt x="1512" y="83"/>
                  </a:lnTo>
                  <a:lnTo>
                    <a:pt x="1504" y="93"/>
                  </a:lnTo>
                  <a:lnTo>
                    <a:pt x="1504" y="93"/>
                  </a:lnTo>
                  <a:lnTo>
                    <a:pt x="1480" y="87"/>
                  </a:lnTo>
                  <a:lnTo>
                    <a:pt x="1460" y="78"/>
                  </a:lnTo>
                  <a:lnTo>
                    <a:pt x="1460" y="78"/>
                  </a:lnTo>
                  <a:lnTo>
                    <a:pt x="1448" y="83"/>
                  </a:lnTo>
                  <a:lnTo>
                    <a:pt x="1436" y="87"/>
                  </a:lnTo>
                  <a:lnTo>
                    <a:pt x="1408" y="93"/>
                  </a:lnTo>
                  <a:lnTo>
                    <a:pt x="1404" y="83"/>
                  </a:lnTo>
                  <a:lnTo>
                    <a:pt x="1404" y="83"/>
                  </a:lnTo>
                  <a:lnTo>
                    <a:pt x="1428" y="80"/>
                  </a:lnTo>
                  <a:lnTo>
                    <a:pt x="1450" y="70"/>
                  </a:lnTo>
                  <a:lnTo>
                    <a:pt x="1450" y="70"/>
                  </a:lnTo>
                  <a:lnTo>
                    <a:pt x="1436" y="58"/>
                  </a:lnTo>
                  <a:lnTo>
                    <a:pt x="1426" y="46"/>
                  </a:lnTo>
                  <a:lnTo>
                    <a:pt x="1426" y="46"/>
                  </a:lnTo>
                  <a:lnTo>
                    <a:pt x="1412" y="62"/>
                  </a:lnTo>
                  <a:lnTo>
                    <a:pt x="1402" y="56"/>
                  </a:lnTo>
                  <a:lnTo>
                    <a:pt x="1402" y="56"/>
                  </a:lnTo>
                  <a:lnTo>
                    <a:pt x="1410" y="44"/>
                  </a:lnTo>
                  <a:lnTo>
                    <a:pt x="1420" y="32"/>
                  </a:lnTo>
                  <a:lnTo>
                    <a:pt x="1420" y="32"/>
                  </a:lnTo>
                  <a:lnTo>
                    <a:pt x="1426" y="20"/>
                  </a:lnTo>
                  <a:lnTo>
                    <a:pt x="1430" y="8"/>
                  </a:lnTo>
                  <a:lnTo>
                    <a:pt x="1446" y="10"/>
                  </a:lnTo>
                  <a:lnTo>
                    <a:pt x="1446" y="10"/>
                  </a:lnTo>
                  <a:lnTo>
                    <a:pt x="1438" y="28"/>
                  </a:lnTo>
                  <a:lnTo>
                    <a:pt x="1508" y="28"/>
                  </a:lnTo>
                  <a:lnTo>
                    <a:pt x="1508" y="38"/>
                  </a:lnTo>
                  <a:lnTo>
                    <a:pt x="1494" y="38"/>
                  </a:lnTo>
                  <a:close/>
                  <a:moveTo>
                    <a:pt x="1410" y="123"/>
                  </a:moveTo>
                  <a:lnTo>
                    <a:pt x="1404" y="113"/>
                  </a:lnTo>
                  <a:lnTo>
                    <a:pt x="1404" y="113"/>
                  </a:lnTo>
                  <a:lnTo>
                    <a:pt x="1438" y="101"/>
                  </a:lnTo>
                  <a:lnTo>
                    <a:pt x="1462" y="89"/>
                  </a:lnTo>
                  <a:lnTo>
                    <a:pt x="1472" y="97"/>
                  </a:lnTo>
                  <a:lnTo>
                    <a:pt x="1472" y="97"/>
                  </a:lnTo>
                  <a:lnTo>
                    <a:pt x="1460" y="105"/>
                  </a:lnTo>
                  <a:lnTo>
                    <a:pt x="1442" y="111"/>
                  </a:lnTo>
                  <a:lnTo>
                    <a:pt x="1442" y="111"/>
                  </a:lnTo>
                  <a:lnTo>
                    <a:pt x="1410" y="123"/>
                  </a:lnTo>
                  <a:lnTo>
                    <a:pt x="1410" y="123"/>
                  </a:lnTo>
                  <a:close/>
                  <a:moveTo>
                    <a:pt x="1410" y="151"/>
                  </a:moveTo>
                  <a:lnTo>
                    <a:pt x="1404" y="141"/>
                  </a:lnTo>
                  <a:lnTo>
                    <a:pt x="1404" y="141"/>
                  </a:lnTo>
                  <a:lnTo>
                    <a:pt x="1426" y="135"/>
                  </a:lnTo>
                  <a:lnTo>
                    <a:pt x="1448" y="127"/>
                  </a:lnTo>
                  <a:lnTo>
                    <a:pt x="1466" y="117"/>
                  </a:lnTo>
                  <a:lnTo>
                    <a:pt x="1484" y="107"/>
                  </a:lnTo>
                  <a:lnTo>
                    <a:pt x="1496" y="115"/>
                  </a:lnTo>
                  <a:lnTo>
                    <a:pt x="1496" y="115"/>
                  </a:lnTo>
                  <a:lnTo>
                    <a:pt x="1478" y="125"/>
                  </a:lnTo>
                  <a:lnTo>
                    <a:pt x="1454" y="137"/>
                  </a:lnTo>
                  <a:lnTo>
                    <a:pt x="1454" y="137"/>
                  </a:lnTo>
                  <a:lnTo>
                    <a:pt x="1430" y="145"/>
                  </a:lnTo>
                  <a:lnTo>
                    <a:pt x="1410" y="151"/>
                  </a:lnTo>
                  <a:lnTo>
                    <a:pt x="1410" y="151"/>
                  </a:lnTo>
                  <a:close/>
                  <a:moveTo>
                    <a:pt x="1436" y="38"/>
                  </a:moveTo>
                  <a:lnTo>
                    <a:pt x="1436" y="38"/>
                  </a:lnTo>
                  <a:lnTo>
                    <a:pt x="1446" y="52"/>
                  </a:lnTo>
                  <a:lnTo>
                    <a:pt x="1460" y="64"/>
                  </a:lnTo>
                  <a:lnTo>
                    <a:pt x="1460" y="64"/>
                  </a:lnTo>
                  <a:lnTo>
                    <a:pt x="1472" y="52"/>
                  </a:lnTo>
                  <a:lnTo>
                    <a:pt x="1480" y="38"/>
                  </a:lnTo>
                  <a:lnTo>
                    <a:pt x="1436" y="38"/>
                  </a:lnTo>
                  <a:lnTo>
                    <a:pt x="1436"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5">
              <a:extLst>
                <a:ext uri="{FF2B5EF4-FFF2-40B4-BE49-F238E27FC236}">
                  <a16:creationId xmlns:a16="http://schemas.microsoft.com/office/drawing/2014/main" id="{44F623CE-7BED-45EC-9A5F-38AD162CFFCC}"/>
                </a:ext>
              </a:extLst>
            </p:cNvPr>
            <p:cNvSpPr>
              <a:spLocks/>
            </p:cNvSpPr>
            <p:nvPr/>
          </p:nvSpPr>
          <p:spPr bwMode="gray">
            <a:xfrm>
              <a:off x="3254376" y="2135188"/>
              <a:ext cx="120650" cy="225425"/>
            </a:xfrm>
            <a:custGeom>
              <a:avLst/>
              <a:gdLst>
                <a:gd name="T0" fmla="*/ 76 w 76"/>
                <a:gd name="T1" fmla="*/ 142 h 142"/>
                <a:gd name="T2" fmla="*/ 0 w 76"/>
                <a:gd name="T3" fmla="*/ 142 h 142"/>
                <a:gd name="T4" fmla="*/ 0 w 76"/>
                <a:gd name="T5" fmla="*/ 128 h 142"/>
                <a:gd name="T6" fmla="*/ 30 w 76"/>
                <a:gd name="T7" fmla="*/ 128 h 142"/>
                <a:gd name="T8" fmla="*/ 30 w 76"/>
                <a:gd name="T9" fmla="*/ 32 h 142"/>
                <a:gd name="T10" fmla="*/ 0 w 76"/>
                <a:gd name="T11" fmla="*/ 32 h 142"/>
                <a:gd name="T12" fmla="*/ 0 w 76"/>
                <a:gd name="T13" fmla="*/ 20 h 142"/>
                <a:gd name="T14" fmla="*/ 0 w 76"/>
                <a:gd name="T15" fmla="*/ 20 h 142"/>
                <a:gd name="T16" fmla="*/ 16 w 76"/>
                <a:gd name="T17" fmla="*/ 18 h 142"/>
                <a:gd name="T18" fmla="*/ 26 w 76"/>
                <a:gd name="T19" fmla="*/ 16 h 142"/>
                <a:gd name="T20" fmla="*/ 26 w 76"/>
                <a:gd name="T21" fmla="*/ 16 h 142"/>
                <a:gd name="T22" fmla="*/ 32 w 76"/>
                <a:gd name="T23" fmla="*/ 10 h 142"/>
                <a:gd name="T24" fmla="*/ 34 w 76"/>
                <a:gd name="T25" fmla="*/ 0 h 142"/>
                <a:gd name="T26" fmla="*/ 46 w 76"/>
                <a:gd name="T27" fmla="*/ 0 h 142"/>
                <a:gd name="T28" fmla="*/ 46 w 76"/>
                <a:gd name="T29" fmla="*/ 128 h 142"/>
                <a:gd name="T30" fmla="*/ 76 w 76"/>
                <a:gd name="T31" fmla="*/ 128 h 142"/>
                <a:gd name="T32" fmla="*/ 76 w 76"/>
                <a:gd name="T3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2">
                  <a:moveTo>
                    <a:pt x="76" y="142"/>
                  </a:moveTo>
                  <a:lnTo>
                    <a:pt x="0" y="142"/>
                  </a:lnTo>
                  <a:lnTo>
                    <a:pt x="0" y="128"/>
                  </a:lnTo>
                  <a:lnTo>
                    <a:pt x="30" y="128"/>
                  </a:lnTo>
                  <a:lnTo>
                    <a:pt x="30" y="32"/>
                  </a:lnTo>
                  <a:lnTo>
                    <a:pt x="0" y="32"/>
                  </a:lnTo>
                  <a:lnTo>
                    <a:pt x="0" y="20"/>
                  </a:lnTo>
                  <a:lnTo>
                    <a:pt x="0" y="20"/>
                  </a:lnTo>
                  <a:lnTo>
                    <a:pt x="16" y="18"/>
                  </a:lnTo>
                  <a:lnTo>
                    <a:pt x="26" y="16"/>
                  </a:lnTo>
                  <a:lnTo>
                    <a:pt x="26" y="16"/>
                  </a:lnTo>
                  <a:lnTo>
                    <a:pt x="32" y="10"/>
                  </a:lnTo>
                  <a:lnTo>
                    <a:pt x="34" y="0"/>
                  </a:lnTo>
                  <a:lnTo>
                    <a:pt x="46" y="0"/>
                  </a:lnTo>
                  <a:lnTo>
                    <a:pt x="46" y="128"/>
                  </a:lnTo>
                  <a:lnTo>
                    <a:pt x="76" y="128"/>
                  </a:lnTo>
                  <a:lnTo>
                    <a:pt x="76" y="1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6">
              <a:extLst>
                <a:ext uri="{FF2B5EF4-FFF2-40B4-BE49-F238E27FC236}">
                  <a16:creationId xmlns:a16="http://schemas.microsoft.com/office/drawing/2014/main" id="{3D5F2367-6125-453D-BCE4-52FFC61BBB36}"/>
                </a:ext>
              </a:extLst>
            </p:cNvPr>
            <p:cNvSpPr>
              <a:spLocks noEditPoints="1"/>
            </p:cNvSpPr>
            <p:nvPr/>
          </p:nvSpPr>
          <p:spPr bwMode="gray">
            <a:xfrm>
              <a:off x="4197351" y="3225801"/>
              <a:ext cx="596900" cy="273050"/>
            </a:xfrm>
            <a:custGeom>
              <a:avLst/>
              <a:gdLst>
                <a:gd name="T0" fmla="*/ 8 w 376"/>
                <a:gd name="T1" fmla="*/ 128 h 172"/>
                <a:gd name="T2" fmla="*/ 16 w 376"/>
                <a:gd name="T3" fmla="*/ 88 h 172"/>
                <a:gd name="T4" fmla="*/ 8 w 376"/>
                <a:gd name="T5" fmla="*/ 48 h 172"/>
                <a:gd name="T6" fmla="*/ 42 w 376"/>
                <a:gd name="T7" fmla="*/ 0 h 172"/>
                <a:gd name="T8" fmla="*/ 42 w 376"/>
                <a:gd name="T9" fmla="*/ 48 h 172"/>
                <a:gd name="T10" fmla="*/ 54 w 376"/>
                <a:gd name="T11" fmla="*/ 100 h 172"/>
                <a:gd name="T12" fmla="*/ 28 w 376"/>
                <a:gd name="T13" fmla="*/ 170 h 172"/>
                <a:gd name="T14" fmla="*/ 78 w 376"/>
                <a:gd name="T15" fmla="*/ 156 h 172"/>
                <a:gd name="T16" fmla="*/ 64 w 376"/>
                <a:gd name="T17" fmla="*/ 148 h 172"/>
                <a:gd name="T18" fmla="*/ 78 w 376"/>
                <a:gd name="T19" fmla="*/ 86 h 172"/>
                <a:gd name="T20" fmla="*/ 98 w 376"/>
                <a:gd name="T21" fmla="*/ 136 h 172"/>
                <a:gd name="T22" fmla="*/ 114 w 376"/>
                <a:gd name="T23" fmla="*/ 150 h 172"/>
                <a:gd name="T24" fmla="*/ 100 w 376"/>
                <a:gd name="T25" fmla="*/ 146 h 172"/>
                <a:gd name="T26" fmla="*/ 96 w 376"/>
                <a:gd name="T27" fmla="*/ 40 h 172"/>
                <a:gd name="T28" fmla="*/ 96 w 376"/>
                <a:gd name="T29" fmla="*/ 76 h 172"/>
                <a:gd name="T30" fmla="*/ 152 w 376"/>
                <a:gd name="T31" fmla="*/ 114 h 172"/>
                <a:gd name="T32" fmla="*/ 112 w 376"/>
                <a:gd name="T33" fmla="*/ 170 h 172"/>
                <a:gd name="T34" fmla="*/ 132 w 376"/>
                <a:gd name="T35" fmla="*/ 130 h 172"/>
                <a:gd name="T36" fmla="*/ 118 w 376"/>
                <a:gd name="T37" fmla="*/ 72 h 172"/>
                <a:gd name="T38" fmla="*/ 120 w 376"/>
                <a:gd name="T39" fmla="*/ 6 h 172"/>
                <a:gd name="T40" fmla="*/ 170 w 376"/>
                <a:gd name="T41" fmla="*/ 36 h 172"/>
                <a:gd name="T42" fmla="*/ 182 w 376"/>
                <a:gd name="T43" fmla="*/ 72 h 172"/>
                <a:gd name="T44" fmla="*/ 162 w 376"/>
                <a:gd name="T45" fmla="*/ 92 h 172"/>
                <a:gd name="T46" fmla="*/ 166 w 376"/>
                <a:gd name="T47" fmla="*/ 158 h 172"/>
                <a:gd name="T48" fmla="*/ 176 w 376"/>
                <a:gd name="T49" fmla="*/ 158 h 172"/>
                <a:gd name="T50" fmla="*/ 190 w 376"/>
                <a:gd name="T51" fmla="*/ 132 h 172"/>
                <a:gd name="T52" fmla="*/ 184 w 376"/>
                <a:gd name="T53" fmla="*/ 166 h 172"/>
                <a:gd name="T54" fmla="*/ 170 w 376"/>
                <a:gd name="T55" fmla="*/ 170 h 172"/>
                <a:gd name="T56" fmla="*/ 154 w 376"/>
                <a:gd name="T57" fmla="*/ 160 h 172"/>
                <a:gd name="T58" fmla="*/ 154 w 376"/>
                <a:gd name="T59" fmla="*/ 72 h 172"/>
                <a:gd name="T60" fmla="*/ 138 w 376"/>
                <a:gd name="T61" fmla="*/ 16 h 172"/>
                <a:gd name="T62" fmla="*/ 256 w 376"/>
                <a:gd name="T63" fmla="*/ 20 h 172"/>
                <a:gd name="T64" fmla="*/ 372 w 376"/>
                <a:gd name="T65" fmla="*/ 20 h 172"/>
                <a:gd name="T66" fmla="*/ 362 w 376"/>
                <a:gd name="T67" fmla="*/ 82 h 172"/>
                <a:gd name="T68" fmla="*/ 376 w 376"/>
                <a:gd name="T69" fmla="*/ 100 h 172"/>
                <a:gd name="T70" fmla="*/ 338 w 376"/>
                <a:gd name="T71" fmla="*/ 120 h 172"/>
                <a:gd name="T72" fmla="*/ 316 w 376"/>
                <a:gd name="T73" fmla="*/ 144 h 172"/>
                <a:gd name="T74" fmla="*/ 302 w 376"/>
                <a:gd name="T75" fmla="*/ 152 h 172"/>
                <a:gd name="T76" fmla="*/ 260 w 376"/>
                <a:gd name="T77" fmla="*/ 164 h 172"/>
                <a:gd name="T78" fmla="*/ 206 w 376"/>
                <a:gd name="T79" fmla="*/ 160 h 172"/>
                <a:gd name="T80" fmla="*/ 286 w 376"/>
                <a:gd name="T81" fmla="*/ 146 h 172"/>
                <a:gd name="T82" fmla="*/ 244 w 376"/>
                <a:gd name="T83" fmla="*/ 138 h 172"/>
                <a:gd name="T84" fmla="*/ 232 w 376"/>
                <a:gd name="T85" fmla="*/ 136 h 172"/>
                <a:gd name="T86" fmla="*/ 232 w 376"/>
                <a:gd name="T87" fmla="*/ 132 h 172"/>
                <a:gd name="T88" fmla="*/ 252 w 376"/>
                <a:gd name="T89" fmla="*/ 100 h 172"/>
                <a:gd name="T90" fmla="*/ 212 w 376"/>
                <a:gd name="T91" fmla="*/ 38 h 172"/>
                <a:gd name="T92" fmla="*/ 226 w 376"/>
                <a:gd name="T93" fmla="*/ 48 h 172"/>
                <a:gd name="T94" fmla="*/ 250 w 376"/>
                <a:gd name="T95" fmla="*/ 128 h 172"/>
                <a:gd name="T96" fmla="*/ 314 w 376"/>
                <a:gd name="T97" fmla="*/ 128 h 172"/>
                <a:gd name="T98" fmla="*/ 250 w 376"/>
                <a:gd name="T99" fmla="*/ 128 h 172"/>
                <a:gd name="T100" fmla="*/ 300 w 376"/>
                <a:gd name="T101" fmla="*/ 38 h 172"/>
                <a:gd name="T102" fmla="*/ 270 w 376"/>
                <a:gd name="T103" fmla="*/ 72 h 172"/>
                <a:gd name="T104" fmla="*/ 348 w 376"/>
                <a:gd name="T105" fmla="*/ 48 h 172"/>
                <a:gd name="T106" fmla="*/ 348 w 376"/>
                <a:gd name="T10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6" h="172">
                  <a:moveTo>
                    <a:pt x="28" y="86"/>
                  </a:moveTo>
                  <a:lnTo>
                    <a:pt x="28" y="86"/>
                  </a:lnTo>
                  <a:lnTo>
                    <a:pt x="20" y="108"/>
                  </a:lnTo>
                  <a:lnTo>
                    <a:pt x="8" y="128"/>
                  </a:lnTo>
                  <a:lnTo>
                    <a:pt x="0" y="122"/>
                  </a:lnTo>
                  <a:lnTo>
                    <a:pt x="0" y="122"/>
                  </a:lnTo>
                  <a:lnTo>
                    <a:pt x="8" y="108"/>
                  </a:lnTo>
                  <a:lnTo>
                    <a:pt x="16" y="88"/>
                  </a:lnTo>
                  <a:lnTo>
                    <a:pt x="16" y="88"/>
                  </a:lnTo>
                  <a:lnTo>
                    <a:pt x="24" y="66"/>
                  </a:lnTo>
                  <a:lnTo>
                    <a:pt x="28" y="48"/>
                  </a:lnTo>
                  <a:lnTo>
                    <a:pt x="8" y="48"/>
                  </a:lnTo>
                  <a:lnTo>
                    <a:pt x="8" y="38"/>
                  </a:lnTo>
                  <a:lnTo>
                    <a:pt x="28" y="38"/>
                  </a:lnTo>
                  <a:lnTo>
                    <a:pt x="28" y="0"/>
                  </a:lnTo>
                  <a:lnTo>
                    <a:pt x="42" y="0"/>
                  </a:lnTo>
                  <a:lnTo>
                    <a:pt x="42" y="38"/>
                  </a:lnTo>
                  <a:lnTo>
                    <a:pt x="56" y="38"/>
                  </a:lnTo>
                  <a:lnTo>
                    <a:pt x="56" y="48"/>
                  </a:lnTo>
                  <a:lnTo>
                    <a:pt x="42" y="48"/>
                  </a:lnTo>
                  <a:lnTo>
                    <a:pt x="42" y="68"/>
                  </a:lnTo>
                  <a:lnTo>
                    <a:pt x="42" y="68"/>
                  </a:lnTo>
                  <a:lnTo>
                    <a:pt x="60" y="90"/>
                  </a:lnTo>
                  <a:lnTo>
                    <a:pt x="54" y="100"/>
                  </a:lnTo>
                  <a:lnTo>
                    <a:pt x="54" y="100"/>
                  </a:lnTo>
                  <a:lnTo>
                    <a:pt x="42" y="86"/>
                  </a:lnTo>
                  <a:lnTo>
                    <a:pt x="42" y="170"/>
                  </a:lnTo>
                  <a:lnTo>
                    <a:pt x="28" y="170"/>
                  </a:lnTo>
                  <a:lnTo>
                    <a:pt x="28" y="86"/>
                  </a:lnTo>
                  <a:close/>
                  <a:moveTo>
                    <a:pt x="100" y="146"/>
                  </a:moveTo>
                  <a:lnTo>
                    <a:pt x="100" y="146"/>
                  </a:lnTo>
                  <a:lnTo>
                    <a:pt x="78" y="156"/>
                  </a:lnTo>
                  <a:lnTo>
                    <a:pt x="56" y="166"/>
                  </a:lnTo>
                  <a:lnTo>
                    <a:pt x="52" y="154"/>
                  </a:lnTo>
                  <a:lnTo>
                    <a:pt x="52" y="154"/>
                  </a:lnTo>
                  <a:lnTo>
                    <a:pt x="64" y="148"/>
                  </a:lnTo>
                  <a:lnTo>
                    <a:pt x="64" y="6"/>
                  </a:lnTo>
                  <a:lnTo>
                    <a:pt x="108" y="6"/>
                  </a:lnTo>
                  <a:lnTo>
                    <a:pt x="108" y="86"/>
                  </a:lnTo>
                  <a:lnTo>
                    <a:pt x="78" y="86"/>
                  </a:lnTo>
                  <a:lnTo>
                    <a:pt x="78" y="144"/>
                  </a:lnTo>
                  <a:lnTo>
                    <a:pt x="78" y="144"/>
                  </a:lnTo>
                  <a:lnTo>
                    <a:pt x="98" y="136"/>
                  </a:lnTo>
                  <a:lnTo>
                    <a:pt x="98" y="136"/>
                  </a:lnTo>
                  <a:lnTo>
                    <a:pt x="90" y="106"/>
                  </a:lnTo>
                  <a:lnTo>
                    <a:pt x="102" y="102"/>
                  </a:lnTo>
                  <a:lnTo>
                    <a:pt x="102" y="102"/>
                  </a:lnTo>
                  <a:lnTo>
                    <a:pt x="114" y="150"/>
                  </a:lnTo>
                  <a:lnTo>
                    <a:pt x="102" y="154"/>
                  </a:lnTo>
                  <a:lnTo>
                    <a:pt x="102" y="154"/>
                  </a:lnTo>
                  <a:lnTo>
                    <a:pt x="100" y="146"/>
                  </a:lnTo>
                  <a:lnTo>
                    <a:pt x="100" y="146"/>
                  </a:lnTo>
                  <a:close/>
                  <a:moveTo>
                    <a:pt x="96" y="16"/>
                  </a:moveTo>
                  <a:lnTo>
                    <a:pt x="78" y="16"/>
                  </a:lnTo>
                  <a:lnTo>
                    <a:pt x="78" y="40"/>
                  </a:lnTo>
                  <a:lnTo>
                    <a:pt x="96" y="40"/>
                  </a:lnTo>
                  <a:lnTo>
                    <a:pt x="96" y="16"/>
                  </a:lnTo>
                  <a:close/>
                  <a:moveTo>
                    <a:pt x="78" y="50"/>
                  </a:moveTo>
                  <a:lnTo>
                    <a:pt x="78" y="76"/>
                  </a:lnTo>
                  <a:lnTo>
                    <a:pt x="96" y="76"/>
                  </a:lnTo>
                  <a:lnTo>
                    <a:pt x="96" y="50"/>
                  </a:lnTo>
                  <a:lnTo>
                    <a:pt x="78" y="50"/>
                  </a:lnTo>
                  <a:close/>
                  <a:moveTo>
                    <a:pt x="152" y="114"/>
                  </a:moveTo>
                  <a:lnTo>
                    <a:pt x="152" y="114"/>
                  </a:lnTo>
                  <a:lnTo>
                    <a:pt x="144" y="132"/>
                  </a:lnTo>
                  <a:lnTo>
                    <a:pt x="136" y="146"/>
                  </a:lnTo>
                  <a:lnTo>
                    <a:pt x="124" y="160"/>
                  </a:lnTo>
                  <a:lnTo>
                    <a:pt x="112" y="170"/>
                  </a:lnTo>
                  <a:lnTo>
                    <a:pt x="104" y="164"/>
                  </a:lnTo>
                  <a:lnTo>
                    <a:pt x="104" y="164"/>
                  </a:lnTo>
                  <a:lnTo>
                    <a:pt x="120" y="148"/>
                  </a:lnTo>
                  <a:lnTo>
                    <a:pt x="132" y="130"/>
                  </a:lnTo>
                  <a:lnTo>
                    <a:pt x="142" y="108"/>
                  </a:lnTo>
                  <a:lnTo>
                    <a:pt x="152" y="82"/>
                  </a:lnTo>
                  <a:lnTo>
                    <a:pt x="118" y="82"/>
                  </a:lnTo>
                  <a:lnTo>
                    <a:pt x="118" y="72"/>
                  </a:lnTo>
                  <a:lnTo>
                    <a:pt x="126" y="72"/>
                  </a:lnTo>
                  <a:lnTo>
                    <a:pt x="126" y="16"/>
                  </a:lnTo>
                  <a:lnTo>
                    <a:pt x="120" y="16"/>
                  </a:lnTo>
                  <a:lnTo>
                    <a:pt x="120" y="6"/>
                  </a:lnTo>
                  <a:lnTo>
                    <a:pt x="180" y="6"/>
                  </a:lnTo>
                  <a:lnTo>
                    <a:pt x="180" y="16"/>
                  </a:lnTo>
                  <a:lnTo>
                    <a:pt x="170" y="16"/>
                  </a:lnTo>
                  <a:lnTo>
                    <a:pt x="170" y="36"/>
                  </a:lnTo>
                  <a:lnTo>
                    <a:pt x="170" y="36"/>
                  </a:lnTo>
                  <a:lnTo>
                    <a:pt x="170" y="54"/>
                  </a:lnTo>
                  <a:lnTo>
                    <a:pt x="166" y="72"/>
                  </a:lnTo>
                  <a:lnTo>
                    <a:pt x="182" y="72"/>
                  </a:lnTo>
                  <a:lnTo>
                    <a:pt x="182" y="82"/>
                  </a:lnTo>
                  <a:lnTo>
                    <a:pt x="164" y="82"/>
                  </a:lnTo>
                  <a:lnTo>
                    <a:pt x="164" y="82"/>
                  </a:lnTo>
                  <a:lnTo>
                    <a:pt x="162" y="92"/>
                  </a:lnTo>
                  <a:lnTo>
                    <a:pt x="164" y="92"/>
                  </a:lnTo>
                  <a:lnTo>
                    <a:pt x="164" y="152"/>
                  </a:lnTo>
                  <a:lnTo>
                    <a:pt x="164" y="152"/>
                  </a:lnTo>
                  <a:lnTo>
                    <a:pt x="166" y="158"/>
                  </a:lnTo>
                  <a:lnTo>
                    <a:pt x="168" y="158"/>
                  </a:lnTo>
                  <a:lnTo>
                    <a:pt x="174" y="158"/>
                  </a:lnTo>
                  <a:lnTo>
                    <a:pt x="174" y="158"/>
                  </a:lnTo>
                  <a:lnTo>
                    <a:pt x="176" y="158"/>
                  </a:lnTo>
                  <a:lnTo>
                    <a:pt x="178" y="156"/>
                  </a:lnTo>
                  <a:lnTo>
                    <a:pt x="178" y="156"/>
                  </a:lnTo>
                  <a:lnTo>
                    <a:pt x="180" y="130"/>
                  </a:lnTo>
                  <a:lnTo>
                    <a:pt x="190" y="132"/>
                  </a:lnTo>
                  <a:lnTo>
                    <a:pt x="190" y="154"/>
                  </a:lnTo>
                  <a:lnTo>
                    <a:pt x="190" y="154"/>
                  </a:lnTo>
                  <a:lnTo>
                    <a:pt x="188" y="162"/>
                  </a:lnTo>
                  <a:lnTo>
                    <a:pt x="184" y="166"/>
                  </a:lnTo>
                  <a:lnTo>
                    <a:pt x="184" y="166"/>
                  </a:lnTo>
                  <a:lnTo>
                    <a:pt x="178" y="168"/>
                  </a:lnTo>
                  <a:lnTo>
                    <a:pt x="170" y="170"/>
                  </a:lnTo>
                  <a:lnTo>
                    <a:pt x="170" y="170"/>
                  </a:lnTo>
                  <a:lnTo>
                    <a:pt x="160" y="168"/>
                  </a:lnTo>
                  <a:lnTo>
                    <a:pt x="156" y="164"/>
                  </a:lnTo>
                  <a:lnTo>
                    <a:pt x="156" y="164"/>
                  </a:lnTo>
                  <a:lnTo>
                    <a:pt x="154" y="160"/>
                  </a:lnTo>
                  <a:lnTo>
                    <a:pt x="152" y="154"/>
                  </a:lnTo>
                  <a:lnTo>
                    <a:pt x="152" y="114"/>
                  </a:lnTo>
                  <a:close/>
                  <a:moveTo>
                    <a:pt x="154" y="72"/>
                  </a:moveTo>
                  <a:lnTo>
                    <a:pt x="154" y="72"/>
                  </a:lnTo>
                  <a:lnTo>
                    <a:pt x="156" y="54"/>
                  </a:lnTo>
                  <a:lnTo>
                    <a:pt x="156" y="36"/>
                  </a:lnTo>
                  <a:lnTo>
                    <a:pt x="156" y="16"/>
                  </a:lnTo>
                  <a:lnTo>
                    <a:pt x="138" y="16"/>
                  </a:lnTo>
                  <a:lnTo>
                    <a:pt x="138" y="72"/>
                  </a:lnTo>
                  <a:lnTo>
                    <a:pt x="154" y="72"/>
                  </a:lnTo>
                  <a:close/>
                  <a:moveTo>
                    <a:pt x="256" y="38"/>
                  </a:moveTo>
                  <a:lnTo>
                    <a:pt x="256" y="20"/>
                  </a:lnTo>
                  <a:lnTo>
                    <a:pt x="200" y="20"/>
                  </a:lnTo>
                  <a:lnTo>
                    <a:pt x="200" y="10"/>
                  </a:lnTo>
                  <a:lnTo>
                    <a:pt x="372" y="10"/>
                  </a:lnTo>
                  <a:lnTo>
                    <a:pt x="372" y="20"/>
                  </a:lnTo>
                  <a:lnTo>
                    <a:pt x="314" y="20"/>
                  </a:lnTo>
                  <a:lnTo>
                    <a:pt x="314" y="38"/>
                  </a:lnTo>
                  <a:lnTo>
                    <a:pt x="362" y="38"/>
                  </a:lnTo>
                  <a:lnTo>
                    <a:pt x="362" y="82"/>
                  </a:lnTo>
                  <a:lnTo>
                    <a:pt x="276" y="82"/>
                  </a:lnTo>
                  <a:lnTo>
                    <a:pt x="276" y="82"/>
                  </a:lnTo>
                  <a:lnTo>
                    <a:pt x="266" y="100"/>
                  </a:lnTo>
                  <a:lnTo>
                    <a:pt x="376" y="100"/>
                  </a:lnTo>
                  <a:lnTo>
                    <a:pt x="376" y="112"/>
                  </a:lnTo>
                  <a:lnTo>
                    <a:pt x="342" y="112"/>
                  </a:lnTo>
                  <a:lnTo>
                    <a:pt x="342" y="112"/>
                  </a:lnTo>
                  <a:lnTo>
                    <a:pt x="338" y="120"/>
                  </a:lnTo>
                  <a:lnTo>
                    <a:pt x="332" y="128"/>
                  </a:lnTo>
                  <a:lnTo>
                    <a:pt x="324" y="136"/>
                  </a:lnTo>
                  <a:lnTo>
                    <a:pt x="316" y="144"/>
                  </a:lnTo>
                  <a:lnTo>
                    <a:pt x="316" y="144"/>
                  </a:lnTo>
                  <a:lnTo>
                    <a:pt x="364" y="160"/>
                  </a:lnTo>
                  <a:lnTo>
                    <a:pt x="356" y="170"/>
                  </a:lnTo>
                  <a:lnTo>
                    <a:pt x="356" y="170"/>
                  </a:lnTo>
                  <a:lnTo>
                    <a:pt x="302" y="152"/>
                  </a:lnTo>
                  <a:lnTo>
                    <a:pt x="302" y="152"/>
                  </a:lnTo>
                  <a:lnTo>
                    <a:pt x="284" y="158"/>
                  </a:lnTo>
                  <a:lnTo>
                    <a:pt x="260" y="164"/>
                  </a:lnTo>
                  <a:lnTo>
                    <a:pt x="260" y="164"/>
                  </a:lnTo>
                  <a:lnTo>
                    <a:pt x="232" y="168"/>
                  </a:lnTo>
                  <a:lnTo>
                    <a:pt x="210" y="172"/>
                  </a:lnTo>
                  <a:lnTo>
                    <a:pt x="206" y="160"/>
                  </a:lnTo>
                  <a:lnTo>
                    <a:pt x="206" y="160"/>
                  </a:lnTo>
                  <a:lnTo>
                    <a:pt x="232" y="158"/>
                  </a:lnTo>
                  <a:lnTo>
                    <a:pt x="254" y="154"/>
                  </a:lnTo>
                  <a:lnTo>
                    <a:pt x="254" y="154"/>
                  </a:lnTo>
                  <a:lnTo>
                    <a:pt x="286" y="146"/>
                  </a:lnTo>
                  <a:lnTo>
                    <a:pt x="286" y="146"/>
                  </a:lnTo>
                  <a:lnTo>
                    <a:pt x="278" y="144"/>
                  </a:lnTo>
                  <a:lnTo>
                    <a:pt x="244" y="138"/>
                  </a:lnTo>
                  <a:lnTo>
                    <a:pt x="244" y="138"/>
                  </a:lnTo>
                  <a:lnTo>
                    <a:pt x="234" y="136"/>
                  </a:lnTo>
                  <a:lnTo>
                    <a:pt x="234" y="136"/>
                  </a:lnTo>
                  <a:lnTo>
                    <a:pt x="232" y="136"/>
                  </a:lnTo>
                  <a:lnTo>
                    <a:pt x="232" y="136"/>
                  </a:lnTo>
                  <a:lnTo>
                    <a:pt x="232" y="132"/>
                  </a:lnTo>
                  <a:lnTo>
                    <a:pt x="232" y="132"/>
                  </a:lnTo>
                  <a:lnTo>
                    <a:pt x="232" y="132"/>
                  </a:lnTo>
                  <a:lnTo>
                    <a:pt x="232" y="132"/>
                  </a:lnTo>
                  <a:lnTo>
                    <a:pt x="244" y="112"/>
                  </a:lnTo>
                  <a:lnTo>
                    <a:pt x="198" y="112"/>
                  </a:lnTo>
                  <a:lnTo>
                    <a:pt x="198" y="100"/>
                  </a:lnTo>
                  <a:lnTo>
                    <a:pt x="252" y="100"/>
                  </a:lnTo>
                  <a:lnTo>
                    <a:pt x="252" y="100"/>
                  </a:lnTo>
                  <a:lnTo>
                    <a:pt x="260" y="82"/>
                  </a:lnTo>
                  <a:lnTo>
                    <a:pt x="212" y="82"/>
                  </a:lnTo>
                  <a:lnTo>
                    <a:pt x="212" y="38"/>
                  </a:lnTo>
                  <a:lnTo>
                    <a:pt x="256" y="38"/>
                  </a:lnTo>
                  <a:close/>
                  <a:moveTo>
                    <a:pt x="256" y="72"/>
                  </a:moveTo>
                  <a:lnTo>
                    <a:pt x="256" y="48"/>
                  </a:lnTo>
                  <a:lnTo>
                    <a:pt x="226" y="48"/>
                  </a:lnTo>
                  <a:lnTo>
                    <a:pt x="226" y="72"/>
                  </a:lnTo>
                  <a:lnTo>
                    <a:pt x="256" y="72"/>
                  </a:lnTo>
                  <a:close/>
                  <a:moveTo>
                    <a:pt x="250" y="128"/>
                  </a:moveTo>
                  <a:lnTo>
                    <a:pt x="250" y="128"/>
                  </a:lnTo>
                  <a:lnTo>
                    <a:pt x="300" y="140"/>
                  </a:lnTo>
                  <a:lnTo>
                    <a:pt x="300" y="140"/>
                  </a:lnTo>
                  <a:lnTo>
                    <a:pt x="308" y="134"/>
                  </a:lnTo>
                  <a:lnTo>
                    <a:pt x="314" y="128"/>
                  </a:lnTo>
                  <a:lnTo>
                    <a:pt x="326" y="112"/>
                  </a:lnTo>
                  <a:lnTo>
                    <a:pt x="260" y="112"/>
                  </a:lnTo>
                  <a:lnTo>
                    <a:pt x="260" y="112"/>
                  </a:lnTo>
                  <a:lnTo>
                    <a:pt x="250" y="128"/>
                  </a:lnTo>
                  <a:lnTo>
                    <a:pt x="250" y="128"/>
                  </a:lnTo>
                  <a:close/>
                  <a:moveTo>
                    <a:pt x="270" y="20"/>
                  </a:moveTo>
                  <a:lnTo>
                    <a:pt x="270" y="38"/>
                  </a:lnTo>
                  <a:lnTo>
                    <a:pt x="300" y="38"/>
                  </a:lnTo>
                  <a:lnTo>
                    <a:pt x="300" y="20"/>
                  </a:lnTo>
                  <a:lnTo>
                    <a:pt x="270" y="20"/>
                  </a:lnTo>
                  <a:close/>
                  <a:moveTo>
                    <a:pt x="270" y="48"/>
                  </a:moveTo>
                  <a:lnTo>
                    <a:pt x="270" y="72"/>
                  </a:lnTo>
                  <a:lnTo>
                    <a:pt x="300" y="72"/>
                  </a:lnTo>
                  <a:lnTo>
                    <a:pt x="300" y="48"/>
                  </a:lnTo>
                  <a:lnTo>
                    <a:pt x="270" y="48"/>
                  </a:lnTo>
                  <a:close/>
                  <a:moveTo>
                    <a:pt x="348" y="48"/>
                  </a:moveTo>
                  <a:lnTo>
                    <a:pt x="314" y="48"/>
                  </a:lnTo>
                  <a:lnTo>
                    <a:pt x="314" y="72"/>
                  </a:lnTo>
                  <a:lnTo>
                    <a:pt x="348" y="72"/>
                  </a:lnTo>
                  <a:lnTo>
                    <a:pt x="34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7">
              <a:extLst>
                <a:ext uri="{FF2B5EF4-FFF2-40B4-BE49-F238E27FC236}">
                  <a16:creationId xmlns:a16="http://schemas.microsoft.com/office/drawing/2014/main" id="{3E65A3BD-6A27-4E1A-B8FA-4776D0B15914}"/>
                </a:ext>
              </a:extLst>
            </p:cNvPr>
            <p:cNvSpPr>
              <a:spLocks noEditPoints="1"/>
            </p:cNvSpPr>
            <p:nvPr/>
          </p:nvSpPr>
          <p:spPr bwMode="gray">
            <a:xfrm>
              <a:off x="3765551" y="3711576"/>
              <a:ext cx="146050" cy="241300"/>
            </a:xfrm>
            <a:custGeom>
              <a:avLst/>
              <a:gdLst>
                <a:gd name="T0" fmla="*/ 14 w 92"/>
                <a:gd name="T1" fmla="*/ 148 h 152"/>
                <a:gd name="T2" fmla="*/ 0 w 92"/>
                <a:gd name="T3" fmla="*/ 0 h 152"/>
                <a:gd name="T4" fmla="*/ 16 w 92"/>
                <a:gd name="T5" fmla="*/ 54 h 152"/>
                <a:gd name="T6" fmla="*/ 24 w 92"/>
                <a:gd name="T7" fmla="*/ 48 h 152"/>
                <a:gd name="T8" fmla="*/ 42 w 92"/>
                <a:gd name="T9" fmla="*/ 40 h 152"/>
                <a:gd name="T10" fmla="*/ 50 w 92"/>
                <a:gd name="T11" fmla="*/ 40 h 152"/>
                <a:gd name="T12" fmla="*/ 68 w 92"/>
                <a:gd name="T13" fmla="*/ 44 h 152"/>
                <a:gd name="T14" fmla="*/ 80 w 92"/>
                <a:gd name="T15" fmla="*/ 54 h 152"/>
                <a:gd name="T16" fmla="*/ 86 w 92"/>
                <a:gd name="T17" fmla="*/ 62 h 152"/>
                <a:gd name="T18" fmla="*/ 90 w 92"/>
                <a:gd name="T19" fmla="*/ 82 h 152"/>
                <a:gd name="T20" fmla="*/ 92 w 92"/>
                <a:gd name="T21" fmla="*/ 94 h 152"/>
                <a:gd name="T22" fmla="*/ 88 w 92"/>
                <a:gd name="T23" fmla="*/ 118 h 152"/>
                <a:gd name="T24" fmla="*/ 78 w 92"/>
                <a:gd name="T25" fmla="*/ 136 h 152"/>
                <a:gd name="T26" fmla="*/ 72 w 92"/>
                <a:gd name="T27" fmla="*/ 142 h 152"/>
                <a:gd name="T28" fmla="*/ 54 w 92"/>
                <a:gd name="T29" fmla="*/ 150 h 152"/>
                <a:gd name="T30" fmla="*/ 46 w 92"/>
                <a:gd name="T31" fmla="*/ 152 h 152"/>
                <a:gd name="T32" fmla="*/ 16 w 92"/>
                <a:gd name="T33" fmla="*/ 142 h 152"/>
                <a:gd name="T34" fmla="*/ 16 w 92"/>
                <a:gd name="T35" fmla="*/ 68 h 152"/>
                <a:gd name="T36" fmla="*/ 16 w 92"/>
                <a:gd name="T37" fmla="*/ 130 h 152"/>
                <a:gd name="T38" fmla="*/ 42 w 92"/>
                <a:gd name="T39" fmla="*/ 136 h 152"/>
                <a:gd name="T40" fmla="*/ 48 w 92"/>
                <a:gd name="T41" fmla="*/ 136 h 152"/>
                <a:gd name="T42" fmla="*/ 62 w 92"/>
                <a:gd name="T43" fmla="*/ 130 h 152"/>
                <a:gd name="T44" fmla="*/ 66 w 92"/>
                <a:gd name="T45" fmla="*/ 126 h 152"/>
                <a:gd name="T46" fmla="*/ 72 w 92"/>
                <a:gd name="T47" fmla="*/ 112 h 152"/>
                <a:gd name="T48" fmla="*/ 74 w 92"/>
                <a:gd name="T49" fmla="*/ 94 h 152"/>
                <a:gd name="T50" fmla="*/ 72 w 92"/>
                <a:gd name="T51" fmla="*/ 78 h 152"/>
                <a:gd name="T52" fmla="*/ 68 w 92"/>
                <a:gd name="T53" fmla="*/ 66 h 152"/>
                <a:gd name="T54" fmla="*/ 58 w 92"/>
                <a:gd name="T55" fmla="*/ 58 h 152"/>
                <a:gd name="T56" fmla="*/ 46 w 92"/>
                <a:gd name="T57" fmla="*/ 56 h 152"/>
                <a:gd name="T58" fmla="*/ 38 w 92"/>
                <a:gd name="T59" fmla="*/ 56 h 152"/>
                <a:gd name="T60" fmla="*/ 24 w 92"/>
                <a:gd name="T61" fmla="*/ 62 h 152"/>
                <a:gd name="T62" fmla="*/ 16 w 92"/>
                <a:gd name="T6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52">
                  <a:moveTo>
                    <a:pt x="16" y="142"/>
                  </a:moveTo>
                  <a:lnTo>
                    <a:pt x="14" y="148"/>
                  </a:lnTo>
                  <a:lnTo>
                    <a:pt x="0" y="148"/>
                  </a:lnTo>
                  <a:lnTo>
                    <a:pt x="0" y="0"/>
                  </a:lnTo>
                  <a:lnTo>
                    <a:pt x="16" y="0"/>
                  </a:lnTo>
                  <a:lnTo>
                    <a:pt x="16" y="54"/>
                  </a:lnTo>
                  <a:lnTo>
                    <a:pt x="16" y="54"/>
                  </a:lnTo>
                  <a:lnTo>
                    <a:pt x="24" y="48"/>
                  </a:lnTo>
                  <a:lnTo>
                    <a:pt x="34" y="44"/>
                  </a:lnTo>
                  <a:lnTo>
                    <a:pt x="42" y="40"/>
                  </a:lnTo>
                  <a:lnTo>
                    <a:pt x="50" y="40"/>
                  </a:lnTo>
                  <a:lnTo>
                    <a:pt x="50" y="40"/>
                  </a:lnTo>
                  <a:lnTo>
                    <a:pt x="60" y="40"/>
                  </a:lnTo>
                  <a:lnTo>
                    <a:pt x="68" y="44"/>
                  </a:lnTo>
                  <a:lnTo>
                    <a:pt x="74" y="48"/>
                  </a:lnTo>
                  <a:lnTo>
                    <a:pt x="80" y="54"/>
                  </a:lnTo>
                  <a:lnTo>
                    <a:pt x="80" y="54"/>
                  </a:lnTo>
                  <a:lnTo>
                    <a:pt x="86" y="62"/>
                  </a:lnTo>
                  <a:lnTo>
                    <a:pt x="88" y="72"/>
                  </a:lnTo>
                  <a:lnTo>
                    <a:pt x="90" y="82"/>
                  </a:lnTo>
                  <a:lnTo>
                    <a:pt x="92" y="94"/>
                  </a:lnTo>
                  <a:lnTo>
                    <a:pt x="92" y="94"/>
                  </a:lnTo>
                  <a:lnTo>
                    <a:pt x="90" y="106"/>
                  </a:lnTo>
                  <a:lnTo>
                    <a:pt x="88" y="118"/>
                  </a:lnTo>
                  <a:lnTo>
                    <a:pt x="84" y="128"/>
                  </a:lnTo>
                  <a:lnTo>
                    <a:pt x="78" y="136"/>
                  </a:lnTo>
                  <a:lnTo>
                    <a:pt x="78" y="136"/>
                  </a:lnTo>
                  <a:lnTo>
                    <a:pt x="72" y="142"/>
                  </a:lnTo>
                  <a:lnTo>
                    <a:pt x="64" y="148"/>
                  </a:lnTo>
                  <a:lnTo>
                    <a:pt x="54" y="150"/>
                  </a:lnTo>
                  <a:lnTo>
                    <a:pt x="46" y="152"/>
                  </a:lnTo>
                  <a:lnTo>
                    <a:pt x="46" y="152"/>
                  </a:lnTo>
                  <a:lnTo>
                    <a:pt x="30" y="150"/>
                  </a:lnTo>
                  <a:lnTo>
                    <a:pt x="16" y="142"/>
                  </a:lnTo>
                  <a:lnTo>
                    <a:pt x="16" y="142"/>
                  </a:lnTo>
                  <a:close/>
                  <a:moveTo>
                    <a:pt x="16" y="68"/>
                  </a:moveTo>
                  <a:lnTo>
                    <a:pt x="16" y="130"/>
                  </a:lnTo>
                  <a:lnTo>
                    <a:pt x="16" y="130"/>
                  </a:lnTo>
                  <a:lnTo>
                    <a:pt x="30" y="136"/>
                  </a:lnTo>
                  <a:lnTo>
                    <a:pt x="42" y="136"/>
                  </a:lnTo>
                  <a:lnTo>
                    <a:pt x="42" y="136"/>
                  </a:lnTo>
                  <a:lnTo>
                    <a:pt x="48" y="136"/>
                  </a:lnTo>
                  <a:lnTo>
                    <a:pt x="56" y="134"/>
                  </a:lnTo>
                  <a:lnTo>
                    <a:pt x="62" y="130"/>
                  </a:lnTo>
                  <a:lnTo>
                    <a:pt x="66" y="126"/>
                  </a:lnTo>
                  <a:lnTo>
                    <a:pt x="66" y="126"/>
                  </a:lnTo>
                  <a:lnTo>
                    <a:pt x="70" y="120"/>
                  </a:lnTo>
                  <a:lnTo>
                    <a:pt x="72" y="112"/>
                  </a:lnTo>
                  <a:lnTo>
                    <a:pt x="74" y="104"/>
                  </a:lnTo>
                  <a:lnTo>
                    <a:pt x="74" y="94"/>
                  </a:lnTo>
                  <a:lnTo>
                    <a:pt x="74" y="94"/>
                  </a:lnTo>
                  <a:lnTo>
                    <a:pt x="72" y="78"/>
                  </a:lnTo>
                  <a:lnTo>
                    <a:pt x="70" y="70"/>
                  </a:lnTo>
                  <a:lnTo>
                    <a:pt x="68" y="66"/>
                  </a:lnTo>
                  <a:lnTo>
                    <a:pt x="64" y="60"/>
                  </a:lnTo>
                  <a:lnTo>
                    <a:pt x="58" y="58"/>
                  </a:lnTo>
                  <a:lnTo>
                    <a:pt x="52" y="56"/>
                  </a:lnTo>
                  <a:lnTo>
                    <a:pt x="46" y="56"/>
                  </a:lnTo>
                  <a:lnTo>
                    <a:pt x="46" y="56"/>
                  </a:lnTo>
                  <a:lnTo>
                    <a:pt x="38" y="56"/>
                  </a:lnTo>
                  <a:lnTo>
                    <a:pt x="30" y="58"/>
                  </a:lnTo>
                  <a:lnTo>
                    <a:pt x="24" y="62"/>
                  </a:lnTo>
                  <a:lnTo>
                    <a:pt x="16" y="68"/>
                  </a:lnTo>
                  <a:lnTo>
                    <a:pt x="16" y="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Rectangle 18">
              <a:extLst>
                <a:ext uri="{FF2B5EF4-FFF2-40B4-BE49-F238E27FC236}">
                  <a16:creationId xmlns:a16="http://schemas.microsoft.com/office/drawing/2014/main" id="{4C1746E1-72DB-4628-B7F5-50B5565976F1}"/>
                </a:ext>
              </a:extLst>
            </p:cNvPr>
            <p:cNvSpPr>
              <a:spLocks noChangeArrowheads="1"/>
            </p:cNvSpPr>
            <p:nvPr/>
          </p:nvSpPr>
          <p:spPr bwMode="gray">
            <a:xfrm>
              <a:off x="3962401" y="3905251"/>
              <a:ext cx="31750"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9">
              <a:extLst>
                <a:ext uri="{FF2B5EF4-FFF2-40B4-BE49-F238E27FC236}">
                  <a16:creationId xmlns:a16="http://schemas.microsoft.com/office/drawing/2014/main" id="{5074856B-FBB5-4532-846B-613073EB310C}"/>
                </a:ext>
              </a:extLst>
            </p:cNvPr>
            <p:cNvSpPr>
              <a:spLocks noEditPoints="1"/>
            </p:cNvSpPr>
            <p:nvPr/>
          </p:nvSpPr>
          <p:spPr bwMode="gray">
            <a:xfrm>
              <a:off x="3752851" y="3317876"/>
              <a:ext cx="139700" cy="177800"/>
            </a:xfrm>
            <a:custGeom>
              <a:avLst/>
              <a:gdLst>
                <a:gd name="T0" fmla="*/ 72 w 88"/>
                <a:gd name="T1" fmla="*/ 96 h 112"/>
                <a:gd name="T2" fmla="*/ 58 w 88"/>
                <a:gd name="T3" fmla="*/ 104 h 112"/>
                <a:gd name="T4" fmla="*/ 50 w 88"/>
                <a:gd name="T5" fmla="*/ 108 h 112"/>
                <a:gd name="T6" fmla="*/ 32 w 88"/>
                <a:gd name="T7" fmla="*/ 112 h 112"/>
                <a:gd name="T8" fmla="*/ 26 w 88"/>
                <a:gd name="T9" fmla="*/ 110 h 112"/>
                <a:gd name="T10" fmla="*/ 14 w 88"/>
                <a:gd name="T11" fmla="*/ 106 h 112"/>
                <a:gd name="T12" fmla="*/ 8 w 88"/>
                <a:gd name="T13" fmla="*/ 102 h 112"/>
                <a:gd name="T14" fmla="*/ 2 w 88"/>
                <a:gd name="T15" fmla="*/ 92 h 112"/>
                <a:gd name="T16" fmla="*/ 0 w 88"/>
                <a:gd name="T17" fmla="*/ 78 h 112"/>
                <a:gd name="T18" fmla="*/ 0 w 88"/>
                <a:gd name="T19" fmla="*/ 70 h 112"/>
                <a:gd name="T20" fmla="*/ 6 w 88"/>
                <a:gd name="T21" fmla="*/ 56 h 112"/>
                <a:gd name="T22" fmla="*/ 12 w 88"/>
                <a:gd name="T23" fmla="*/ 50 h 112"/>
                <a:gd name="T24" fmla="*/ 34 w 88"/>
                <a:gd name="T25" fmla="*/ 42 h 112"/>
                <a:gd name="T26" fmla="*/ 72 w 88"/>
                <a:gd name="T27" fmla="*/ 40 h 112"/>
                <a:gd name="T28" fmla="*/ 72 w 88"/>
                <a:gd name="T29" fmla="*/ 36 h 112"/>
                <a:gd name="T30" fmla="*/ 64 w 88"/>
                <a:gd name="T31" fmla="*/ 20 h 112"/>
                <a:gd name="T32" fmla="*/ 56 w 88"/>
                <a:gd name="T33" fmla="*/ 16 h 112"/>
                <a:gd name="T34" fmla="*/ 42 w 88"/>
                <a:gd name="T35" fmla="*/ 14 h 112"/>
                <a:gd name="T36" fmla="*/ 10 w 88"/>
                <a:gd name="T37" fmla="*/ 22 h 112"/>
                <a:gd name="T38" fmla="*/ 8 w 88"/>
                <a:gd name="T39" fmla="*/ 4 h 112"/>
                <a:gd name="T40" fmla="*/ 26 w 88"/>
                <a:gd name="T41" fmla="*/ 2 h 112"/>
                <a:gd name="T42" fmla="*/ 42 w 88"/>
                <a:gd name="T43" fmla="*/ 0 h 112"/>
                <a:gd name="T44" fmla="*/ 62 w 88"/>
                <a:gd name="T45" fmla="*/ 2 h 112"/>
                <a:gd name="T46" fmla="*/ 76 w 88"/>
                <a:gd name="T47" fmla="*/ 8 h 112"/>
                <a:gd name="T48" fmla="*/ 82 w 88"/>
                <a:gd name="T49" fmla="*/ 14 h 112"/>
                <a:gd name="T50" fmla="*/ 86 w 88"/>
                <a:gd name="T51" fmla="*/ 28 h 112"/>
                <a:gd name="T52" fmla="*/ 88 w 88"/>
                <a:gd name="T53" fmla="*/ 108 h 112"/>
                <a:gd name="T54" fmla="*/ 72 w 88"/>
                <a:gd name="T55" fmla="*/ 84 h 112"/>
                <a:gd name="T56" fmla="*/ 72 w 88"/>
                <a:gd name="T57" fmla="*/ 52 h 112"/>
                <a:gd name="T58" fmla="*/ 32 w 88"/>
                <a:gd name="T59" fmla="*/ 58 h 112"/>
                <a:gd name="T60" fmla="*/ 26 w 88"/>
                <a:gd name="T61" fmla="*/ 60 h 112"/>
                <a:gd name="T62" fmla="*/ 18 w 88"/>
                <a:gd name="T63" fmla="*/ 68 h 112"/>
                <a:gd name="T64" fmla="*/ 16 w 88"/>
                <a:gd name="T65" fmla="*/ 78 h 112"/>
                <a:gd name="T66" fmla="*/ 18 w 88"/>
                <a:gd name="T67" fmla="*/ 86 h 112"/>
                <a:gd name="T68" fmla="*/ 30 w 88"/>
                <a:gd name="T69" fmla="*/ 94 h 112"/>
                <a:gd name="T70" fmla="*/ 40 w 88"/>
                <a:gd name="T71" fmla="*/ 96 h 112"/>
                <a:gd name="T72" fmla="*/ 54 w 88"/>
                <a:gd name="T73" fmla="*/ 92 h 112"/>
                <a:gd name="T74" fmla="*/ 72 w 88"/>
                <a:gd name="T75"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12">
                  <a:moveTo>
                    <a:pt x="72" y="108"/>
                  </a:moveTo>
                  <a:lnTo>
                    <a:pt x="72" y="96"/>
                  </a:lnTo>
                  <a:lnTo>
                    <a:pt x="72" y="96"/>
                  </a:lnTo>
                  <a:lnTo>
                    <a:pt x="58" y="104"/>
                  </a:lnTo>
                  <a:lnTo>
                    <a:pt x="50" y="108"/>
                  </a:lnTo>
                  <a:lnTo>
                    <a:pt x="50" y="108"/>
                  </a:lnTo>
                  <a:lnTo>
                    <a:pt x="40" y="110"/>
                  </a:lnTo>
                  <a:lnTo>
                    <a:pt x="32" y="112"/>
                  </a:lnTo>
                  <a:lnTo>
                    <a:pt x="32" y="112"/>
                  </a:lnTo>
                  <a:lnTo>
                    <a:pt x="26" y="110"/>
                  </a:lnTo>
                  <a:lnTo>
                    <a:pt x="18" y="108"/>
                  </a:lnTo>
                  <a:lnTo>
                    <a:pt x="14" y="106"/>
                  </a:lnTo>
                  <a:lnTo>
                    <a:pt x="8" y="102"/>
                  </a:lnTo>
                  <a:lnTo>
                    <a:pt x="8" y="102"/>
                  </a:lnTo>
                  <a:lnTo>
                    <a:pt x="4" y="96"/>
                  </a:lnTo>
                  <a:lnTo>
                    <a:pt x="2" y="92"/>
                  </a:lnTo>
                  <a:lnTo>
                    <a:pt x="0" y="86"/>
                  </a:lnTo>
                  <a:lnTo>
                    <a:pt x="0" y="78"/>
                  </a:lnTo>
                  <a:lnTo>
                    <a:pt x="0" y="78"/>
                  </a:lnTo>
                  <a:lnTo>
                    <a:pt x="0" y="70"/>
                  </a:lnTo>
                  <a:lnTo>
                    <a:pt x="2" y="62"/>
                  </a:lnTo>
                  <a:lnTo>
                    <a:pt x="6" y="56"/>
                  </a:lnTo>
                  <a:lnTo>
                    <a:pt x="12" y="50"/>
                  </a:lnTo>
                  <a:lnTo>
                    <a:pt x="12" y="50"/>
                  </a:lnTo>
                  <a:lnTo>
                    <a:pt x="22" y="46"/>
                  </a:lnTo>
                  <a:lnTo>
                    <a:pt x="34" y="42"/>
                  </a:lnTo>
                  <a:lnTo>
                    <a:pt x="50" y="40"/>
                  </a:lnTo>
                  <a:lnTo>
                    <a:pt x="72" y="40"/>
                  </a:lnTo>
                  <a:lnTo>
                    <a:pt x="72" y="36"/>
                  </a:lnTo>
                  <a:lnTo>
                    <a:pt x="72" y="36"/>
                  </a:lnTo>
                  <a:lnTo>
                    <a:pt x="70" y="26"/>
                  </a:lnTo>
                  <a:lnTo>
                    <a:pt x="64" y="20"/>
                  </a:lnTo>
                  <a:lnTo>
                    <a:pt x="64" y="20"/>
                  </a:lnTo>
                  <a:lnTo>
                    <a:pt x="56" y="16"/>
                  </a:lnTo>
                  <a:lnTo>
                    <a:pt x="42" y="14"/>
                  </a:lnTo>
                  <a:lnTo>
                    <a:pt x="42" y="14"/>
                  </a:lnTo>
                  <a:lnTo>
                    <a:pt x="26" y="16"/>
                  </a:lnTo>
                  <a:lnTo>
                    <a:pt x="10" y="22"/>
                  </a:lnTo>
                  <a:lnTo>
                    <a:pt x="8" y="22"/>
                  </a:lnTo>
                  <a:lnTo>
                    <a:pt x="8" y="4"/>
                  </a:lnTo>
                  <a:lnTo>
                    <a:pt x="8" y="4"/>
                  </a:lnTo>
                  <a:lnTo>
                    <a:pt x="26" y="2"/>
                  </a:lnTo>
                  <a:lnTo>
                    <a:pt x="42" y="0"/>
                  </a:lnTo>
                  <a:lnTo>
                    <a:pt x="42" y="0"/>
                  </a:lnTo>
                  <a:lnTo>
                    <a:pt x="54" y="0"/>
                  </a:lnTo>
                  <a:lnTo>
                    <a:pt x="62" y="2"/>
                  </a:lnTo>
                  <a:lnTo>
                    <a:pt x="70" y="4"/>
                  </a:lnTo>
                  <a:lnTo>
                    <a:pt x="76" y="8"/>
                  </a:lnTo>
                  <a:lnTo>
                    <a:pt x="76" y="8"/>
                  </a:lnTo>
                  <a:lnTo>
                    <a:pt x="82" y="14"/>
                  </a:lnTo>
                  <a:lnTo>
                    <a:pt x="84" y="20"/>
                  </a:lnTo>
                  <a:lnTo>
                    <a:pt x="86" y="28"/>
                  </a:lnTo>
                  <a:lnTo>
                    <a:pt x="88" y="36"/>
                  </a:lnTo>
                  <a:lnTo>
                    <a:pt x="88" y="108"/>
                  </a:lnTo>
                  <a:lnTo>
                    <a:pt x="72" y="108"/>
                  </a:lnTo>
                  <a:close/>
                  <a:moveTo>
                    <a:pt x="72" y="84"/>
                  </a:moveTo>
                  <a:lnTo>
                    <a:pt x="72" y="52"/>
                  </a:lnTo>
                  <a:lnTo>
                    <a:pt x="72" y="52"/>
                  </a:lnTo>
                  <a:lnTo>
                    <a:pt x="42" y="56"/>
                  </a:lnTo>
                  <a:lnTo>
                    <a:pt x="32" y="58"/>
                  </a:lnTo>
                  <a:lnTo>
                    <a:pt x="26" y="60"/>
                  </a:lnTo>
                  <a:lnTo>
                    <a:pt x="26" y="60"/>
                  </a:lnTo>
                  <a:lnTo>
                    <a:pt x="22" y="64"/>
                  </a:lnTo>
                  <a:lnTo>
                    <a:pt x="18" y="68"/>
                  </a:lnTo>
                  <a:lnTo>
                    <a:pt x="16" y="72"/>
                  </a:lnTo>
                  <a:lnTo>
                    <a:pt x="16" y="78"/>
                  </a:lnTo>
                  <a:lnTo>
                    <a:pt x="16" y="78"/>
                  </a:lnTo>
                  <a:lnTo>
                    <a:pt x="18" y="86"/>
                  </a:lnTo>
                  <a:lnTo>
                    <a:pt x="22" y="92"/>
                  </a:lnTo>
                  <a:lnTo>
                    <a:pt x="30" y="94"/>
                  </a:lnTo>
                  <a:lnTo>
                    <a:pt x="40" y="96"/>
                  </a:lnTo>
                  <a:lnTo>
                    <a:pt x="40" y="96"/>
                  </a:lnTo>
                  <a:lnTo>
                    <a:pt x="48" y="96"/>
                  </a:lnTo>
                  <a:lnTo>
                    <a:pt x="54" y="92"/>
                  </a:lnTo>
                  <a:lnTo>
                    <a:pt x="62" y="88"/>
                  </a:lnTo>
                  <a:lnTo>
                    <a:pt x="72" y="84"/>
                  </a:lnTo>
                  <a:lnTo>
                    <a:pt x="72" y="8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Rectangle 20">
              <a:extLst>
                <a:ext uri="{FF2B5EF4-FFF2-40B4-BE49-F238E27FC236}">
                  <a16:creationId xmlns:a16="http://schemas.microsoft.com/office/drawing/2014/main" id="{502C5D7E-F0C6-487B-B24C-C884E2A2F853}"/>
                </a:ext>
              </a:extLst>
            </p:cNvPr>
            <p:cNvSpPr>
              <a:spLocks noChangeArrowheads="1"/>
            </p:cNvSpPr>
            <p:nvPr/>
          </p:nvSpPr>
          <p:spPr bwMode="gray">
            <a:xfrm>
              <a:off x="3952876" y="3448051"/>
              <a:ext cx="31750" cy="412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1">
              <a:extLst>
                <a:ext uri="{FF2B5EF4-FFF2-40B4-BE49-F238E27FC236}">
                  <a16:creationId xmlns:a16="http://schemas.microsoft.com/office/drawing/2014/main" id="{16AC76D2-3CE9-4049-A271-FE535680325C}"/>
                </a:ext>
              </a:extLst>
            </p:cNvPr>
            <p:cNvSpPr>
              <a:spLocks noEditPoints="1"/>
            </p:cNvSpPr>
            <p:nvPr/>
          </p:nvSpPr>
          <p:spPr bwMode="gray">
            <a:xfrm>
              <a:off x="4206876" y="3689351"/>
              <a:ext cx="574675" cy="276225"/>
            </a:xfrm>
            <a:custGeom>
              <a:avLst/>
              <a:gdLst>
                <a:gd name="T0" fmla="*/ 64 w 362"/>
                <a:gd name="T1" fmla="*/ 36 h 174"/>
                <a:gd name="T2" fmla="*/ 18 w 362"/>
                <a:gd name="T3" fmla="*/ 166 h 174"/>
                <a:gd name="T4" fmla="*/ 4 w 362"/>
                <a:gd name="T5" fmla="*/ 114 h 174"/>
                <a:gd name="T6" fmla="*/ 18 w 362"/>
                <a:gd name="T7" fmla="*/ 166 h 174"/>
                <a:gd name="T8" fmla="*/ 58 w 362"/>
                <a:gd name="T9" fmla="*/ 10 h 174"/>
                <a:gd name="T10" fmla="*/ 6 w 362"/>
                <a:gd name="T11" fmla="*/ 72 h 174"/>
                <a:gd name="T12" fmla="*/ 58 w 362"/>
                <a:gd name="T13" fmla="*/ 72 h 174"/>
                <a:gd name="T14" fmla="*/ 6 w 362"/>
                <a:gd name="T15" fmla="*/ 86 h 174"/>
                <a:gd name="T16" fmla="*/ 6 w 362"/>
                <a:gd name="T17" fmla="*/ 98 h 174"/>
                <a:gd name="T18" fmla="*/ 18 w 362"/>
                <a:gd name="T19" fmla="*/ 156 h 174"/>
                <a:gd name="T20" fmla="*/ 66 w 362"/>
                <a:gd name="T21" fmla="*/ 130 h 174"/>
                <a:gd name="T22" fmla="*/ 114 w 362"/>
                <a:gd name="T23" fmla="*/ 88 h 174"/>
                <a:gd name="T24" fmla="*/ 114 w 362"/>
                <a:gd name="T25" fmla="*/ 76 h 174"/>
                <a:gd name="T26" fmla="*/ 72 w 362"/>
                <a:gd name="T27" fmla="*/ 34 h 174"/>
                <a:gd name="T28" fmla="*/ 96 w 362"/>
                <a:gd name="T29" fmla="*/ 4 h 174"/>
                <a:gd name="T30" fmla="*/ 134 w 362"/>
                <a:gd name="T31" fmla="*/ 34 h 174"/>
                <a:gd name="T32" fmla="*/ 148 w 362"/>
                <a:gd name="T33" fmla="*/ 34 h 174"/>
                <a:gd name="T34" fmla="*/ 128 w 362"/>
                <a:gd name="T35" fmla="*/ 46 h 174"/>
                <a:gd name="T36" fmla="*/ 170 w 362"/>
                <a:gd name="T37" fmla="*/ 88 h 174"/>
                <a:gd name="T38" fmla="*/ 178 w 362"/>
                <a:gd name="T39" fmla="*/ 120 h 174"/>
                <a:gd name="T40" fmla="*/ 130 w 362"/>
                <a:gd name="T41" fmla="*/ 174 h 174"/>
                <a:gd name="T42" fmla="*/ 66 w 362"/>
                <a:gd name="T43" fmla="*/ 130 h 174"/>
                <a:gd name="T44" fmla="*/ 190 w 362"/>
                <a:gd name="T45" fmla="*/ 156 h 174"/>
                <a:gd name="T46" fmla="*/ 212 w 362"/>
                <a:gd name="T47" fmla="*/ 110 h 174"/>
                <a:gd name="T48" fmla="*/ 208 w 362"/>
                <a:gd name="T49" fmla="*/ 136 h 174"/>
                <a:gd name="T50" fmla="*/ 222 w 362"/>
                <a:gd name="T51" fmla="*/ 174 h 174"/>
                <a:gd name="T52" fmla="*/ 190 w 362"/>
                <a:gd name="T53" fmla="*/ 84 h 174"/>
                <a:gd name="T54" fmla="*/ 220 w 362"/>
                <a:gd name="T55" fmla="*/ 66 h 174"/>
                <a:gd name="T56" fmla="*/ 200 w 362"/>
                <a:gd name="T57" fmla="*/ 28 h 174"/>
                <a:gd name="T58" fmla="*/ 214 w 362"/>
                <a:gd name="T59" fmla="*/ 18 h 174"/>
                <a:gd name="T60" fmla="*/ 236 w 362"/>
                <a:gd name="T61" fmla="*/ 6 h 174"/>
                <a:gd name="T62" fmla="*/ 212 w 362"/>
                <a:gd name="T63" fmla="*/ 40 h 174"/>
                <a:gd name="T64" fmla="*/ 246 w 362"/>
                <a:gd name="T65" fmla="*/ 24 h 174"/>
                <a:gd name="T66" fmla="*/ 240 w 362"/>
                <a:gd name="T67" fmla="*/ 58 h 174"/>
                <a:gd name="T68" fmla="*/ 250 w 362"/>
                <a:gd name="T69" fmla="*/ 82 h 174"/>
                <a:gd name="T70" fmla="*/ 256 w 362"/>
                <a:gd name="T71" fmla="*/ 64 h 174"/>
                <a:gd name="T72" fmla="*/ 256 w 362"/>
                <a:gd name="T73" fmla="*/ 98 h 174"/>
                <a:gd name="T74" fmla="*/ 252 w 362"/>
                <a:gd name="T75" fmla="*/ 90 h 174"/>
                <a:gd name="T76" fmla="*/ 222 w 362"/>
                <a:gd name="T77" fmla="*/ 174 h 174"/>
                <a:gd name="T78" fmla="*/ 260 w 362"/>
                <a:gd name="T79" fmla="*/ 108 h 174"/>
                <a:gd name="T80" fmla="*/ 252 w 362"/>
                <a:gd name="T81" fmla="*/ 144 h 174"/>
                <a:gd name="T82" fmla="*/ 286 w 362"/>
                <a:gd name="T83" fmla="*/ 172 h 174"/>
                <a:gd name="T84" fmla="*/ 362 w 362"/>
                <a:gd name="T85" fmla="*/ 12 h 174"/>
                <a:gd name="T86" fmla="*/ 348 w 362"/>
                <a:gd name="T87" fmla="*/ 162 h 174"/>
                <a:gd name="T88" fmla="*/ 286 w 362"/>
                <a:gd name="T89" fmla="*/ 80 h 174"/>
                <a:gd name="T90" fmla="*/ 286 w 362"/>
                <a:gd name="T91" fmla="*/ 152 h 174"/>
                <a:gd name="T92" fmla="*/ 286 w 362"/>
                <a:gd name="T93" fmla="*/ 90 h 174"/>
                <a:gd name="T94" fmla="*/ 348 w 362"/>
                <a:gd name="T95" fmla="*/ 22 h 174"/>
                <a:gd name="T96" fmla="*/ 348 w 362"/>
                <a:gd name="T97" fmla="*/ 80 h 174"/>
                <a:gd name="T98" fmla="*/ 348 w 362"/>
                <a:gd name="T99"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174">
                  <a:moveTo>
                    <a:pt x="0" y="46"/>
                  </a:moveTo>
                  <a:lnTo>
                    <a:pt x="0" y="36"/>
                  </a:lnTo>
                  <a:lnTo>
                    <a:pt x="64" y="36"/>
                  </a:lnTo>
                  <a:lnTo>
                    <a:pt x="64" y="46"/>
                  </a:lnTo>
                  <a:lnTo>
                    <a:pt x="0" y="46"/>
                  </a:lnTo>
                  <a:close/>
                  <a:moveTo>
                    <a:pt x="18" y="166"/>
                  </a:moveTo>
                  <a:lnTo>
                    <a:pt x="18" y="172"/>
                  </a:lnTo>
                  <a:lnTo>
                    <a:pt x="4" y="172"/>
                  </a:lnTo>
                  <a:lnTo>
                    <a:pt x="4" y="114"/>
                  </a:lnTo>
                  <a:lnTo>
                    <a:pt x="58" y="114"/>
                  </a:lnTo>
                  <a:lnTo>
                    <a:pt x="58" y="166"/>
                  </a:lnTo>
                  <a:lnTo>
                    <a:pt x="18" y="166"/>
                  </a:lnTo>
                  <a:close/>
                  <a:moveTo>
                    <a:pt x="6" y="22"/>
                  </a:moveTo>
                  <a:lnTo>
                    <a:pt x="6" y="10"/>
                  </a:lnTo>
                  <a:lnTo>
                    <a:pt x="58" y="10"/>
                  </a:lnTo>
                  <a:lnTo>
                    <a:pt x="58" y="22"/>
                  </a:lnTo>
                  <a:lnTo>
                    <a:pt x="6" y="22"/>
                  </a:lnTo>
                  <a:close/>
                  <a:moveTo>
                    <a:pt x="6" y="72"/>
                  </a:moveTo>
                  <a:lnTo>
                    <a:pt x="6" y="62"/>
                  </a:lnTo>
                  <a:lnTo>
                    <a:pt x="58" y="62"/>
                  </a:lnTo>
                  <a:lnTo>
                    <a:pt x="58" y="72"/>
                  </a:lnTo>
                  <a:lnTo>
                    <a:pt x="6" y="72"/>
                  </a:lnTo>
                  <a:close/>
                  <a:moveTo>
                    <a:pt x="6" y="98"/>
                  </a:moveTo>
                  <a:lnTo>
                    <a:pt x="6" y="86"/>
                  </a:lnTo>
                  <a:lnTo>
                    <a:pt x="58" y="86"/>
                  </a:lnTo>
                  <a:lnTo>
                    <a:pt x="58" y="98"/>
                  </a:lnTo>
                  <a:lnTo>
                    <a:pt x="6" y="98"/>
                  </a:lnTo>
                  <a:close/>
                  <a:moveTo>
                    <a:pt x="44" y="124"/>
                  </a:moveTo>
                  <a:lnTo>
                    <a:pt x="18" y="124"/>
                  </a:lnTo>
                  <a:lnTo>
                    <a:pt x="18" y="156"/>
                  </a:lnTo>
                  <a:lnTo>
                    <a:pt x="44" y="156"/>
                  </a:lnTo>
                  <a:lnTo>
                    <a:pt x="44" y="124"/>
                  </a:lnTo>
                  <a:close/>
                  <a:moveTo>
                    <a:pt x="66" y="130"/>
                  </a:moveTo>
                  <a:lnTo>
                    <a:pt x="66" y="120"/>
                  </a:lnTo>
                  <a:lnTo>
                    <a:pt x="114" y="120"/>
                  </a:lnTo>
                  <a:lnTo>
                    <a:pt x="114" y="88"/>
                  </a:lnTo>
                  <a:lnTo>
                    <a:pt x="74" y="88"/>
                  </a:lnTo>
                  <a:lnTo>
                    <a:pt x="74" y="76"/>
                  </a:lnTo>
                  <a:lnTo>
                    <a:pt x="114" y="76"/>
                  </a:lnTo>
                  <a:lnTo>
                    <a:pt x="114" y="46"/>
                  </a:lnTo>
                  <a:lnTo>
                    <a:pt x="72" y="46"/>
                  </a:lnTo>
                  <a:lnTo>
                    <a:pt x="72" y="34"/>
                  </a:lnTo>
                  <a:lnTo>
                    <a:pt x="96" y="34"/>
                  </a:lnTo>
                  <a:lnTo>
                    <a:pt x="82" y="8"/>
                  </a:lnTo>
                  <a:lnTo>
                    <a:pt x="96" y="4"/>
                  </a:lnTo>
                  <a:lnTo>
                    <a:pt x="96" y="4"/>
                  </a:lnTo>
                  <a:lnTo>
                    <a:pt x="110" y="34"/>
                  </a:lnTo>
                  <a:lnTo>
                    <a:pt x="134" y="34"/>
                  </a:lnTo>
                  <a:lnTo>
                    <a:pt x="148" y="4"/>
                  </a:lnTo>
                  <a:lnTo>
                    <a:pt x="162" y="8"/>
                  </a:lnTo>
                  <a:lnTo>
                    <a:pt x="148" y="34"/>
                  </a:lnTo>
                  <a:lnTo>
                    <a:pt x="176" y="34"/>
                  </a:lnTo>
                  <a:lnTo>
                    <a:pt x="176" y="46"/>
                  </a:lnTo>
                  <a:lnTo>
                    <a:pt x="128" y="46"/>
                  </a:lnTo>
                  <a:lnTo>
                    <a:pt x="128" y="76"/>
                  </a:lnTo>
                  <a:lnTo>
                    <a:pt x="170" y="76"/>
                  </a:lnTo>
                  <a:lnTo>
                    <a:pt x="170" y="88"/>
                  </a:lnTo>
                  <a:lnTo>
                    <a:pt x="128" y="88"/>
                  </a:lnTo>
                  <a:lnTo>
                    <a:pt x="128" y="120"/>
                  </a:lnTo>
                  <a:lnTo>
                    <a:pt x="178" y="120"/>
                  </a:lnTo>
                  <a:lnTo>
                    <a:pt x="178" y="130"/>
                  </a:lnTo>
                  <a:lnTo>
                    <a:pt x="130" y="130"/>
                  </a:lnTo>
                  <a:lnTo>
                    <a:pt x="130" y="174"/>
                  </a:lnTo>
                  <a:lnTo>
                    <a:pt x="114" y="174"/>
                  </a:lnTo>
                  <a:lnTo>
                    <a:pt x="114" y="130"/>
                  </a:lnTo>
                  <a:lnTo>
                    <a:pt x="66" y="130"/>
                  </a:lnTo>
                  <a:close/>
                  <a:moveTo>
                    <a:pt x="202" y="158"/>
                  </a:moveTo>
                  <a:lnTo>
                    <a:pt x="190" y="156"/>
                  </a:lnTo>
                  <a:lnTo>
                    <a:pt x="190" y="156"/>
                  </a:lnTo>
                  <a:lnTo>
                    <a:pt x="196" y="132"/>
                  </a:lnTo>
                  <a:lnTo>
                    <a:pt x="200" y="108"/>
                  </a:lnTo>
                  <a:lnTo>
                    <a:pt x="212" y="110"/>
                  </a:lnTo>
                  <a:lnTo>
                    <a:pt x="212" y="110"/>
                  </a:lnTo>
                  <a:lnTo>
                    <a:pt x="208" y="136"/>
                  </a:lnTo>
                  <a:lnTo>
                    <a:pt x="208" y="136"/>
                  </a:lnTo>
                  <a:lnTo>
                    <a:pt x="202" y="158"/>
                  </a:lnTo>
                  <a:lnTo>
                    <a:pt x="202" y="158"/>
                  </a:lnTo>
                  <a:close/>
                  <a:moveTo>
                    <a:pt x="222" y="174"/>
                  </a:moveTo>
                  <a:lnTo>
                    <a:pt x="222" y="94"/>
                  </a:lnTo>
                  <a:lnTo>
                    <a:pt x="192" y="96"/>
                  </a:lnTo>
                  <a:lnTo>
                    <a:pt x="190" y="84"/>
                  </a:lnTo>
                  <a:lnTo>
                    <a:pt x="206" y="84"/>
                  </a:lnTo>
                  <a:lnTo>
                    <a:pt x="206" y="84"/>
                  </a:lnTo>
                  <a:lnTo>
                    <a:pt x="220" y="66"/>
                  </a:lnTo>
                  <a:lnTo>
                    <a:pt x="220" y="66"/>
                  </a:lnTo>
                  <a:lnTo>
                    <a:pt x="190" y="36"/>
                  </a:lnTo>
                  <a:lnTo>
                    <a:pt x="200" y="28"/>
                  </a:lnTo>
                  <a:lnTo>
                    <a:pt x="204" y="32"/>
                  </a:lnTo>
                  <a:lnTo>
                    <a:pt x="204" y="32"/>
                  </a:lnTo>
                  <a:lnTo>
                    <a:pt x="214" y="18"/>
                  </a:lnTo>
                  <a:lnTo>
                    <a:pt x="224" y="0"/>
                  </a:lnTo>
                  <a:lnTo>
                    <a:pt x="236" y="6"/>
                  </a:lnTo>
                  <a:lnTo>
                    <a:pt x="236" y="6"/>
                  </a:lnTo>
                  <a:lnTo>
                    <a:pt x="226" y="24"/>
                  </a:lnTo>
                  <a:lnTo>
                    <a:pt x="212" y="40"/>
                  </a:lnTo>
                  <a:lnTo>
                    <a:pt x="212" y="40"/>
                  </a:lnTo>
                  <a:lnTo>
                    <a:pt x="226" y="56"/>
                  </a:lnTo>
                  <a:lnTo>
                    <a:pt x="226" y="56"/>
                  </a:lnTo>
                  <a:lnTo>
                    <a:pt x="246" y="24"/>
                  </a:lnTo>
                  <a:lnTo>
                    <a:pt x="258" y="30"/>
                  </a:lnTo>
                  <a:lnTo>
                    <a:pt x="258" y="30"/>
                  </a:lnTo>
                  <a:lnTo>
                    <a:pt x="240" y="58"/>
                  </a:lnTo>
                  <a:lnTo>
                    <a:pt x="220" y="84"/>
                  </a:lnTo>
                  <a:lnTo>
                    <a:pt x="220" y="84"/>
                  </a:lnTo>
                  <a:lnTo>
                    <a:pt x="250" y="82"/>
                  </a:lnTo>
                  <a:lnTo>
                    <a:pt x="250" y="82"/>
                  </a:lnTo>
                  <a:lnTo>
                    <a:pt x="244" y="68"/>
                  </a:lnTo>
                  <a:lnTo>
                    <a:pt x="256" y="64"/>
                  </a:lnTo>
                  <a:lnTo>
                    <a:pt x="256" y="64"/>
                  </a:lnTo>
                  <a:lnTo>
                    <a:pt x="266" y="96"/>
                  </a:lnTo>
                  <a:lnTo>
                    <a:pt x="256" y="98"/>
                  </a:lnTo>
                  <a:lnTo>
                    <a:pt x="256" y="98"/>
                  </a:lnTo>
                  <a:lnTo>
                    <a:pt x="252" y="90"/>
                  </a:lnTo>
                  <a:lnTo>
                    <a:pt x="252" y="90"/>
                  </a:lnTo>
                  <a:lnTo>
                    <a:pt x="236" y="92"/>
                  </a:lnTo>
                  <a:lnTo>
                    <a:pt x="236" y="174"/>
                  </a:lnTo>
                  <a:lnTo>
                    <a:pt x="222" y="174"/>
                  </a:lnTo>
                  <a:close/>
                  <a:moveTo>
                    <a:pt x="252" y="144"/>
                  </a:moveTo>
                  <a:lnTo>
                    <a:pt x="248" y="110"/>
                  </a:lnTo>
                  <a:lnTo>
                    <a:pt x="260" y="108"/>
                  </a:lnTo>
                  <a:lnTo>
                    <a:pt x="260" y="108"/>
                  </a:lnTo>
                  <a:lnTo>
                    <a:pt x="264" y="142"/>
                  </a:lnTo>
                  <a:lnTo>
                    <a:pt x="252" y="144"/>
                  </a:lnTo>
                  <a:close/>
                  <a:moveTo>
                    <a:pt x="348" y="162"/>
                  </a:moveTo>
                  <a:lnTo>
                    <a:pt x="286" y="162"/>
                  </a:lnTo>
                  <a:lnTo>
                    <a:pt x="286" y="172"/>
                  </a:lnTo>
                  <a:lnTo>
                    <a:pt x="272" y="172"/>
                  </a:lnTo>
                  <a:lnTo>
                    <a:pt x="272" y="12"/>
                  </a:lnTo>
                  <a:lnTo>
                    <a:pt x="362" y="12"/>
                  </a:lnTo>
                  <a:lnTo>
                    <a:pt x="362" y="172"/>
                  </a:lnTo>
                  <a:lnTo>
                    <a:pt x="348" y="172"/>
                  </a:lnTo>
                  <a:lnTo>
                    <a:pt x="348" y="162"/>
                  </a:lnTo>
                  <a:close/>
                  <a:moveTo>
                    <a:pt x="310" y="22"/>
                  </a:moveTo>
                  <a:lnTo>
                    <a:pt x="286" y="22"/>
                  </a:lnTo>
                  <a:lnTo>
                    <a:pt x="286" y="80"/>
                  </a:lnTo>
                  <a:lnTo>
                    <a:pt x="310" y="80"/>
                  </a:lnTo>
                  <a:lnTo>
                    <a:pt x="310" y="22"/>
                  </a:lnTo>
                  <a:close/>
                  <a:moveTo>
                    <a:pt x="286" y="152"/>
                  </a:moveTo>
                  <a:lnTo>
                    <a:pt x="310" y="152"/>
                  </a:lnTo>
                  <a:lnTo>
                    <a:pt x="310" y="90"/>
                  </a:lnTo>
                  <a:lnTo>
                    <a:pt x="286" y="90"/>
                  </a:lnTo>
                  <a:lnTo>
                    <a:pt x="286" y="152"/>
                  </a:lnTo>
                  <a:close/>
                  <a:moveTo>
                    <a:pt x="348" y="80"/>
                  </a:moveTo>
                  <a:lnTo>
                    <a:pt x="348" y="22"/>
                  </a:lnTo>
                  <a:lnTo>
                    <a:pt x="324" y="22"/>
                  </a:lnTo>
                  <a:lnTo>
                    <a:pt x="324" y="80"/>
                  </a:lnTo>
                  <a:lnTo>
                    <a:pt x="348" y="80"/>
                  </a:lnTo>
                  <a:close/>
                  <a:moveTo>
                    <a:pt x="324" y="152"/>
                  </a:moveTo>
                  <a:lnTo>
                    <a:pt x="348" y="152"/>
                  </a:lnTo>
                  <a:lnTo>
                    <a:pt x="348" y="90"/>
                  </a:lnTo>
                  <a:lnTo>
                    <a:pt x="324" y="90"/>
                  </a:lnTo>
                  <a:lnTo>
                    <a:pt x="324" y="1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22">
              <a:extLst>
                <a:ext uri="{FF2B5EF4-FFF2-40B4-BE49-F238E27FC236}">
                  <a16:creationId xmlns:a16="http://schemas.microsoft.com/office/drawing/2014/main" id="{A88C7ABF-E47A-4240-9C88-4FE5BA73866D}"/>
                </a:ext>
              </a:extLst>
            </p:cNvPr>
            <p:cNvSpPr>
              <a:spLocks noEditPoints="1"/>
            </p:cNvSpPr>
            <p:nvPr/>
          </p:nvSpPr>
          <p:spPr bwMode="gray">
            <a:xfrm>
              <a:off x="3228976" y="4351338"/>
              <a:ext cx="238125" cy="231775"/>
            </a:xfrm>
            <a:custGeom>
              <a:avLst/>
              <a:gdLst>
                <a:gd name="T0" fmla="*/ 42 w 150"/>
                <a:gd name="T1" fmla="*/ 146 h 146"/>
                <a:gd name="T2" fmla="*/ 0 w 150"/>
                <a:gd name="T3" fmla="*/ 138 h 146"/>
                <a:gd name="T4" fmla="*/ 2 w 150"/>
                <a:gd name="T5" fmla="*/ 120 h 146"/>
                <a:gd name="T6" fmla="*/ 12 w 150"/>
                <a:gd name="T7" fmla="*/ 124 h 146"/>
                <a:gd name="T8" fmla="*/ 30 w 150"/>
                <a:gd name="T9" fmla="*/ 130 h 146"/>
                <a:gd name="T10" fmla="*/ 42 w 150"/>
                <a:gd name="T11" fmla="*/ 132 h 146"/>
                <a:gd name="T12" fmla="*/ 60 w 150"/>
                <a:gd name="T13" fmla="*/ 126 h 146"/>
                <a:gd name="T14" fmla="*/ 66 w 150"/>
                <a:gd name="T15" fmla="*/ 124 h 146"/>
                <a:gd name="T16" fmla="*/ 72 w 150"/>
                <a:gd name="T17" fmla="*/ 114 h 146"/>
                <a:gd name="T18" fmla="*/ 74 w 150"/>
                <a:gd name="T19" fmla="*/ 100 h 146"/>
                <a:gd name="T20" fmla="*/ 72 w 150"/>
                <a:gd name="T21" fmla="*/ 90 h 146"/>
                <a:gd name="T22" fmla="*/ 66 w 150"/>
                <a:gd name="T23" fmla="*/ 80 h 146"/>
                <a:gd name="T24" fmla="*/ 62 w 150"/>
                <a:gd name="T25" fmla="*/ 78 h 146"/>
                <a:gd name="T26" fmla="*/ 40 w 150"/>
                <a:gd name="T27" fmla="*/ 74 h 146"/>
                <a:gd name="T28" fmla="*/ 32 w 150"/>
                <a:gd name="T29" fmla="*/ 60 h 146"/>
                <a:gd name="T30" fmla="*/ 38 w 150"/>
                <a:gd name="T31" fmla="*/ 60 h 146"/>
                <a:gd name="T32" fmla="*/ 62 w 150"/>
                <a:gd name="T33" fmla="*/ 54 h 146"/>
                <a:gd name="T34" fmla="*/ 66 w 150"/>
                <a:gd name="T35" fmla="*/ 50 h 146"/>
                <a:gd name="T36" fmla="*/ 72 w 150"/>
                <a:gd name="T37" fmla="*/ 36 h 146"/>
                <a:gd name="T38" fmla="*/ 70 w 150"/>
                <a:gd name="T39" fmla="*/ 26 h 146"/>
                <a:gd name="T40" fmla="*/ 64 w 150"/>
                <a:gd name="T41" fmla="*/ 20 h 146"/>
                <a:gd name="T42" fmla="*/ 44 w 150"/>
                <a:gd name="T43" fmla="*/ 14 h 146"/>
                <a:gd name="T44" fmla="*/ 34 w 150"/>
                <a:gd name="T45" fmla="*/ 16 h 146"/>
                <a:gd name="T46" fmla="*/ 14 w 150"/>
                <a:gd name="T47" fmla="*/ 22 h 146"/>
                <a:gd name="T48" fmla="*/ 4 w 150"/>
                <a:gd name="T49" fmla="*/ 26 h 146"/>
                <a:gd name="T50" fmla="*/ 4 w 150"/>
                <a:gd name="T51" fmla="*/ 8 h 146"/>
                <a:gd name="T52" fmla="*/ 44 w 150"/>
                <a:gd name="T53" fmla="*/ 0 h 146"/>
                <a:gd name="T54" fmla="*/ 54 w 150"/>
                <a:gd name="T55" fmla="*/ 0 h 146"/>
                <a:gd name="T56" fmla="*/ 70 w 150"/>
                <a:gd name="T57" fmla="*/ 4 h 146"/>
                <a:gd name="T58" fmla="*/ 78 w 150"/>
                <a:gd name="T59" fmla="*/ 8 h 146"/>
                <a:gd name="T60" fmla="*/ 86 w 150"/>
                <a:gd name="T61" fmla="*/ 20 h 146"/>
                <a:gd name="T62" fmla="*/ 90 w 150"/>
                <a:gd name="T63" fmla="*/ 34 h 146"/>
                <a:gd name="T64" fmla="*/ 88 w 150"/>
                <a:gd name="T65" fmla="*/ 44 h 146"/>
                <a:gd name="T66" fmla="*/ 82 w 150"/>
                <a:gd name="T67" fmla="*/ 54 h 146"/>
                <a:gd name="T68" fmla="*/ 62 w 150"/>
                <a:gd name="T69" fmla="*/ 66 h 146"/>
                <a:gd name="T70" fmla="*/ 62 w 150"/>
                <a:gd name="T71" fmla="*/ 66 h 146"/>
                <a:gd name="T72" fmla="*/ 84 w 150"/>
                <a:gd name="T73" fmla="*/ 78 h 146"/>
                <a:gd name="T74" fmla="*/ 90 w 150"/>
                <a:gd name="T75" fmla="*/ 88 h 146"/>
                <a:gd name="T76" fmla="*/ 92 w 150"/>
                <a:gd name="T77" fmla="*/ 102 h 146"/>
                <a:gd name="T78" fmla="*/ 88 w 150"/>
                <a:gd name="T79" fmla="*/ 120 h 146"/>
                <a:gd name="T80" fmla="*/ 78 w 150"/>
                <a:gd name="T81" fmla="*/ 134 h 146"/>
                <a:gd name="T82" fmla="*/ 70 w 150"/>
                <a:gd name="T83" fmla="*/ 140 h 146"/>
                <a:gd name="T84" fmla="*/ 52 w 150"/>
                <a:gd name="T85" fmla="*/ 146 h 146"/>
                <a:gd name="T86" fmla="*/ 42 w 150"/>
                <a:gd name="T87" fmla="*/ 146 h 146"/>
                <a:gd name="T88" fmla="*/ 128 w 150"/>
                <a:gd name="T89" fmla="*/ 144 h 146"/>
                <a:gd name="T90" fmla="*/ 150 w 150"/>
                <a:gd name="T9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46">
                  <a:moveTo>
                    <a:pt x="42" y="146"/>
                  </a:moveTo>
                  <a:lnTo>
                    <a:pt x="42" y="146"/>
                  </a:lnTo>
                  <a:lnTo>
                    <a:pt x="20" y="144"/>
                  </a:lnTo>
                  <a:lnTo>
                    <a:pt x="0" y="138"/>
                  </a:lnTo>
                  <a:lnTo>
                    <a:pt x="0" y="120"/>
                  </a:lnTo>
                  <a:lnTo>
                    <a:pt x="2" y="120"/>
                  </a:lnTo>
                  <a:lnTo>
                    <a:pt x="2" y="120"/>
                  </a:lnTo>
                  <a:lnTo>
                    <a:pt x="12" y="124"/>
                  </a:lnTo>
                  <a:lnTo>
                    <a:pt x="22" y="128"/>
                  </a:lnTo>
                  <a:lnTo>
                    <a:pt x="30" y="130"/>
                  </a:lnTo>
                  <a:lnTo>
                    <a:pt x="42" y="132"/>
                  </a:lnTo>
                  <a:lnTo>
                    <a:pt x="42" y="132"/>
                  </a:lnTo>
                  <a:lnTo>
                    <a:pt x="54" y="130"/>
                  </a:lnTo>
                  <a:lnTo>
                    <a:pt x="60" y="126"/>
                  </a:lnTo>
                  <a:lnTo>
                    <a:pt x="66" y="124"/>
                  </a:lnTo>
                  <a:lnTo>
                    <a:pt x="66" y="124"/>
                  </a:lnTo>
                  <a:lnTo>
                    <a:pt x="70" y="118"/>
                  </a:lnTo>
                  <a:lnTo>
                    <a:pt x="72" y="114"/>
                  </a:lnTo>
                  <a:lnTo>
                    <a:pt x="74" y="108"/>
                  </a:lnTo>
                  <a:lnTo>
                    <a:pt x="74" y="100"/>
                  </a:lnTo>
                  <a:lnTo>
                    <a:pt x="74" y="100"/>
                  </a:lnTo>
                  <a:lnTo>
                    <a:pt x="72" y="90"/>
                  </a:lnTo>
                  <a:lnTo>
                    <a:pt x="70" y="84"/>
                  </a:lnTo>
                  <a:lnTo>
                    <a:pt x="66" y="80"/>
                  </a:lnTo>
                  <a:lnTo>
                    <a:pt x="66" y="80"/>
                  </a:lnTo>
                  <a:lnTo>
                    <a:pt x="62" y="78"/>
                  </a:lnTo>
                  <a:lnTo>
                    <a:pt x="56" y="76"/>
                  </a:lnTo>
                  <a:lnTo>
                    <a:pt x="40" y="74"/>
                  </a:lnTo>
                  <a:lnTo>
                    <a:pt x="32" y="74"/>
                  </a:lnTo>
                  <a:lnTo>
                    <a:pt x="32" y="60"/>
                  </a:lnTo>
                  <a:lnTo>
                    <a:pt x="38" y="60"/>
                  </a:lnTo>
                  <a:lnTo>
                    <a:pt x="38" y="60"/>
                  </a:lnTo>
                  <a:lnTo>
                    <a:pt x="52" y="58"/>
                  </a:lnTo>
                  <a:lnTo>
                    <a:pt x="62" y="54"/>
                  </a:lnTo>
                  <a:lnTo>
                    <a:pt x="62" y="54"/>
                  </a:lnTo>
                  <a:lnTo>
                    <a:pt x="66" y="50"/>
                  </a:lnTo>
                  <a:lnTo>
                    <a:pt x="70" y="46"/>
                  </a:lnTo>
                  <a:lnTo>
                    <a:pt x="72" y="36"/>
                  </a:lnTo>
                  <a:lnTo>
                    <a:pt x="72" y="36"/>
                  </a:lnTo>
                  <a:lnTo>
                    <a:pt x="70" y="26"/>
                  </a:lnTo>
                  <a:lnTo>
                    <a:pt x="64" y="20"/>
                  </a:lnTo>
                  <a:lnTo>
                    <a:pt x="64" y="20"/>
                  </a:lnTo>
                  <a:lnTo>
                    <a:pt x="54" y="16"/>
                  </a:lnTo>
                  <a:lnTo>
                    <a:pt x="44" y="14"/>
                  </a:lnTo>
                  <a:lnTo>
                    <a:pt x="44" y="14"/>
                  </a:lnTo>
                  <a:lnTo>
                    <a:pt x="34" y="16"/>
                  </a:lnTo>
                  <a:lnTo>
                    <a:pt x="24" y="18"/>
                  </a:lnTo>
                  <a:lnTo>
                    <a:pt x="14" y="22"/>
                  </a:lnTo>
                  <a:lnTo>
                    <a:pt x="6" y="26"/>
                  </a:lnTo>
                  <a:lnTo>
                    <a:pt x="4" y="26"/>
                  </a:lnTo>
                  <a:lnTo>
                    <a:pt x="4" y="8"/>
                  </a:lnTo>
                  <a:lnTo>
                    <a:pt x="4" y="8"/>
                  </a:lnTo>
                  <a:lnTo>
                    <a:pt x="24" y="2"/>
                  </a:lnTo>
                  <a:lnTo>
                    <a:pt x="44" y="0"/>
                  </a:lnTo>
                  <a:lnTo>
                    <a:pt x="44" y="0"/>
                  </a:lnTo>
                  <a:lnTo>
                    <a:pt x="54" y="0"/>
                  </a:lnTo>
                  <a:lnTo>
                    <a:pt x="62" y="2"/>
                  </a:lnTo>
                  <a:lnTo>
                    <a:pt x="70" y="4"/>
                  </a:lnTo>
                  <a:lnTo>
                    <a:pt x="78" y="8"/>
                  </a:lnTo>
                  <a:lnTo>
                    <a:pt x="78" y="8"/>
                  </a:lnTo>
                  <a:lnTo>
                    <a:pt x="82" y="14"/>
                  </a:lnTo>
                  <a:lnTo>
                    <a:pt x="86" y="20"/>
                  </a:lnTo>
                  <a:lnTo>
                    <a:pt x="88" y="26"/>
                  </a:lnTo>
                  <a:lnTo>
                    <a:pt x="90" y="34"/>
                  </a:lnTo>
                  <a:lnTo>
                    <a:pt x="90" y="34"/>
                  </a:lnTo>
                  <a:lnTo>
                    <a:pt x="88" y="44"/>
                  </a:lnTo>
                  <a:lnTo>
                    <a:pt x="82" y="54"/>
                  </a:lnTo>
                  <a:lnTo>
                    <a:pt x="82" y="54"/>
                  </a:lnTo>
                  <a:lnTo>
                    <a:pt x="72" y="62"/>
                  </a:lnTo>
                  <a:lnTo>
                    <a:pt x="62" y="66"/>
                  </a:lnTo>
                  <a:lnTo>
                    <a:pt x="62" y="66"/>
                  </a:lnTo>
                  <a:lnTo>
                    <a:pt x="62" y="66"/>
                  </a:lnTo>
                  <a:lnTo>
                    <a:pt x="74" y="72"/>
                  </a:lnTo>
                  <a:lnTo>
                    <a:pt x="84" y="78"/>
                  </a:lnTo>
                  <a:lnTo>
                    <a:pt x="88" y="84"/>
                  </a:lnTo>
                  <a:lnTo>
                    <a:pt x="90" y="88"/>
                  </a:lnTo>
                  <a:lnTo>
                    <a:pt x="92" y="102"/>
                  </a:lnTo>
                  <a:lnTo>
                    <a:pt x="92" y="102"/>
                  </a:lnTo>
                  <a:lnTo>
                    <a:pt x="92" y="112"/>
                  </a:lnTo>
                  <a:lnTo>
                    <a:pt x="88" y="120"/>
                  </a:lnTo>
                  <a:lnTo>
                    <a:pt x="84" y="128"/>
                  </a:lnTo>
                  <a:lnTo>
                    <a:pt x="78" y="134"/>
                  </a:lnTo>
                  <a:lnTo>
                    <a:pt x="78" y="134"/>
                  </a:lnTo>
                  <a:lnTo>
                    <a:pt x="70" y="140"/>
                  </a:lnTo>
                  <a:lnTo>
                    <a:pt x="62" y="144"/>
                  </a:lnTo>
                  <a:lnTo>
                    <a:pt x="52" y="146"/>
                  </a:lnTo>
                  <a:lnTo>
                    <a:pt x="42" y="146"/>
                  </a:lnTo>
                  <a:lnTo>
                    <a:pt x="42" y="146"/>
                  </a:lnTo>
                  <a:close/>
                  <a:moveTo>
                    <a:pt x="150" y="144"/>
                  </a:moveTo>
                  <a:lnTo>
                    <a:pt x="128" y="144"/>
                  </a:lnTo>
                  <a:lnTo>
                    <a:pt x="128" y="118"/>
                  </a:lnTo>
                  <a:lnTo>
                    <a:pt x="150" y="118"/>
                  </a:lnTo>
                  <a:lnTo>
                    <a:pt x="150" y="1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23">
              <a:extLst>
                <a:ext uri="{FF2B5EF4-FFF2-40B4-BE49-F238E27FC236}">
                  <a16:creationId xmlns:a16="http://schemas.microsoft.com/office/drawing/2014/main" id="{120B5C45-951F-44D5-A9AC-B2D1D89F3131}"/>
                </a:ext>
              </a:extLst>
            </p:cNvPr>
            <p:cNvSpPr>
              <a:spLocks noEditPoints="1"/>
            </p:cNvSpPr>
            <p:nvPr/>
          </p:nvSpPr>
          <p:spPr bwMode="gray">
            <a:xfrm>
              <a:off x="3743326" y="4335463"/>
              <a:ext cx="1822450" cy="257175"/>
            </a:xfrm>
            <a:custGeom>
              <a:avLst/>
              <a:gdLst>
                <a:gd name="T0" fmla="*/ 184 w 1148"/>
                <a:gd name="T1" fmla="*/ 152 h 162"/>
                <a:gd name="T2" fmla="*/ 100 w 1148"/>
                <a:gd name="T3" fmla="*/ 98 h 162"/>
                <a:gd name="T4" fmla="*/ 30 w 1148"/>
                <a:gd name="T5" fmla="*/ 150 h 162"/>
                <a:gd name="T6" fmla="*/ 20 w 1148"/>
                <a:gd name="T7" fmla="*/ 140 h 162"/>
                <a:gd name="T8" fmla="*/ 78 w 1148"/>
                <a:gd name="T9" fmla="*/ 100 h 162"/>
                <a:gd name="T10" fmla="*/ 132 w 1148"/>
                <a:gd name="T11" fmla="*/ 26 h 162"/>
                <a:gd name="T12" fmla="*/ 152 w 1148"/>
                <a:gd name="T13" fmla="*/ 16 h 162"/>
                <a:gd name="T14" fmla="*/ 124 w 1148"/>
                <a:gd name="T15" fmla="*/ 72 h 162"/>
                <a:gd name="T16" fmla="*/ 328 w 1148"/>
                <a:gd name="T17" fmla="*/ 52 h 162"/>
                <a:gd name="T18" fmla="*/ 300 w 1148"/>
                <a:gd name="T19" fmla="*/ 128 h 162"/>
                <a:gd name="T20" fmla="*/ 246 w 1148"/>
                <a:gd name="T21" fmla="*/ 156 h 162"/>
                <a:gd name="T22" fmla="*/ 240 w 1148"/>
                <a:gd name="T23" fmla="*/ 144 h 162"/>
                <a:gd name="T24" fmla="*/ 288 w 1148"/>
                <a:gd name="T25" fmla="*/ 118 h 162"/>
                <a:gd name="T26" fmla="*/ 312 w 1148"/>
                <a:gd name="T27" fmla="*/ 52 h 162"/>
                <a:gd name="T28" fmla="*/ 226 w 1148"/>
                <a:gd name="T29" fmla="*/ 76 h 162"/>
                <a:gd name="T30" fmla="*/ 192 w 1148"/>
                <a:gd name="T31" fmla="*/ 84 h 162"/>
                <a:gd name="T32" fmla="*/ 230 w 1148"/>
                <a:gd name="T33" fmla="*/ 48 h 162"/>
                <a:gd name="T34" fmla="*/ 268 w 1148"/>
                <a:gd name="T35" fmla="*/ 2 h 162"/>
                <a:gd name="T36" fmla="*/ 378 w 1148"/>
                <a:gd name="T37" fmla="*/ 38 h 162"/>
                <a:gd name="T38" fmla="*/ 400 w 1148"/>
                <a:gd name="T39" fmla="*/ 54 h 162"/>
                <a:gd name="T40" fmla="*/ 468 w 1148"/>
                <a:gd name="T41" fmla="*/ 90 h 162"/>
                <a:gd name="T42" fmla="*/ 400 w 1148"/>
                <a:gd name="T43" fmla="*/ 54 h 162"/>
                <a:gd name="T44" fmla="*/ 540 w 1148"/>
                <a:gd name="T45" fmla="*/ 104 h 162"/>
                <a:gd name="T46" fmla="*/ 482 w 1148"/>
                <a:gd name="T47" fmla="*/ 142 h 162"/>
                <a:gd name="T48" fmla="*/ 404 w 1148"/>
                <a:gd name="T49" fmla="*/ 146 h 162"/>
                <a:gd name="T50" fmla="*/ 462 w 1148"/>
                <a:gd name="T51" fmla="*/ 134 h 162"/>
                <a:gd name="T52" fmla="*/ 518 w 1148"/>
                <a:gd name="T53" fmla="*/ 102 h 162"/>
                <a:gd name="T54" fmla="*/ 552 w 1148"/>
                <a:gd name="T55" fmla="*/ 62 h 162"/>
                <a:gd name="T56" fmla="*/ 488 w 1148"/>
                <a:gd name="T57" fmla="*/ 44 h 162"/>
                <a:gd name="T58" fmla="*/ 420 w 1148"/>
                <a:gd name="T59" fmla="*/ 8 h 162"/>
                <a:gd name="T60" fmla="*/ 496 w 1148"/>
                <a:gd name="T61" fmla="*/ 30 h 162"/>
                <a:gd name="T62" fmla="*/ 522 w 1148"/>
                <a:gd name="T63" fmla="*/ 42 h 162"/>
                <a:gd name="T64" fmla="*/ 520 w 1148"/>
                <a:gd name="T65" fmla="*/ 12 h 162"/>
                <a:gd name="T66" fmla="*/ 550 w 1148"/>
                <a:gd name="T67" fmla="*/ 36 h 162"/>
                <a:gd name="T68" fmla="*/ 546 w 1148"/>
                <a:gd name="T69" fmla="*/ 6 h 162"/>
                <a:gd name="T70" fmla="*/ 680 w 1148"/>
                <a:gd name="T71" fmla="*/ 144 h 162"/>
                <a:gd name="T72" fmla="*/ 708 w 1148"/>
                <a:gd name="T73" fmla="*/ 46 h 162"/>
                <a:gd name="T74" fmla="*/ 938 w 1148"/>
                <a:gd name="T75" fmla="*/ 92 h 162"/>
                <a:gd name="T76" fmla="*/ 938 w 1148"/>
                <a:gd name="T77" fmla="*/ 92 h 162"/>
                <a:gd name="T78" fmla="*/ 1014 w 1148"/>
                <a:gd name="T79" fmla="*/ 92 h 162"/>
                <a:gd name="T80" fmla="*/ 1004 w 1148"/>
                <a:gd name="T81" fmla="*/ 118 h 162"/>
                <a:gd name="T82" fmla="*/ 976 w 1148"/>
                <a:gd name="T83" fmla="*/ 154 h 162"/>
                <a:gd name="T84" fmla="*/ 968 w 1148"/>
                <a:gd name="T85" fmla="*/ 140 h 162"/>
                <a:gd name="T86" fmla="*/ 994 w 1148"/>
                <a:gd name="T87" fmla="*/ 102 h 162"/>
                <a:gd name="T88" fmla="*/ 1000 w 1148"/>
                <a:gd name="T89" fmla="*/ 12 h 162"/>
                <a:gd name="T90" fmla="*/ 1148 w 1148"/>
                <a:gd name="T91" fmla="*/ 88 h 162"/>
                <a:gd name="T92" fmla="*/ 1112 w 1148"/>
                <a:gd name="T93" fmla="*/ 134 h 162"/>
                <a:gd name="T94" fmla="*/ 1074 w 1148"/>
                <a:gd name="T95" fmla="*/ 156 h 162"/>
                <a:gd name="T96" fmla="*/ 1072 w 1148"/>
                <a:gd name="T97" fmla="*/ 6 h 162"/>
                <a:gd name="T98" fmla="*/ 1104 w 1148"/>
                <a:gd name="T99" fmla="*/ 120 h 162"/>
                <a:gd name="T100" fmla="*/ 1138 w 1148"/>
                <a:gd name="T101"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8" h="162">
                  <a:moveTo>
                    <a:pt x="110" y="88"/>
                  </a:moveTo>
                  <a:lnTo>
                    <a:pt x="110" y="88"/>
                  </a:lnTo>
                  <a:lnTo>
                    <a:pt x="142" y="116"/>
                  </a:lnTo>
                  <a:lnTo>
                    <a:pt x="184" y="152"/>
                  </a:lnTo>
                  <a:lnTo>
                    <a:pt x="170" y="162"/>
                  </a:lnTo>
                  <a:lnTo>
                    <a:pt x="170" y="162"/>
                  </a:lnTo>
                  <a:lnTo>
                    <a:pt x="140" y="134"/>
                  </a:lnTo>
                  <a:lnTo>
                    <a:pt x="100" y="98"/>
                  </a:lnTo>
                  <a:lnTo>
                    <a:pt x="100" y="98"/>
                  </a:lnTo>
                  <a:lnTo>
                    <a:pt x="78" y="120"/>
                  </a:lnTo>
                  <a:lnTo>
                    <a:pt x="54" y="136"/>
                  </a:lnTo>
                  <a:lnTo>
                    <a:pt x="30" y="150"/>
                  </a:lnTo>
                  <a:lnTo>
                    <a:pt x="8" y="162"/>
                  </a:lnTo>
                  <a:lnTo>
                    <a:pt x="0" y="150"/>
                  </a:lnTo>
                  <a:lnTo>
                    <a:pt x="0" y="150"/>
                  </a:lnTo>
                  <a:lnTo>
                    <a:pt x="20" y="140"/>
                  </a:lnTo>
                  <a:lnTo>
                    <a:pt x="40" y="130"/>
                  </a:lnTo>
                  <a:lnTo>
                    <a:pt x="58" y="116"/>
                  </a:lnTo>
                  <a:lnTo>
                    <a:pt x="78" y="100"/>
                  </a:lnTo>
                  <a:lnTo>
                    <a:pt x="78" y="100"/>
                  </a:lnTo>
                  <a:lnTo>
                    <a:pt x="96" y="82"/>
                  </a:lnTo>
                  <a:lnTo>
                    <a:pt x="110" y="64"/>
                  </a:lnTo>
                  <a:lnTo>
                    <a:pt x="122" y="46"/>
                  </a:lnTo>
                  <a:lnTo>
                    <a:pt x="132" y="26"/>
                  </a:lnTo>
                  <a:lnTo>
                    <a:pt x="24" y="26"/>
                  </a:lnTo>
                  <a:lnTo>
                    <a:pt x="24" y="12"/>
                  </a:lnTo>
                  <a:lnTo>
                    <a:pt x="148" y="12"/>
                  </a:lnTo>
                  <a:lnTo>
                    <a:pt x="152" y="16"/>
                  </a:lnTo>
                  <a:lnTo>
                    <a:pt x="152" y="16"/>
                  </a:lnTo>
                  <a:lnTo>
                    <a:pt x="144" y="36"/>
                  </a:lnTo>
                  <a:lnTo>
                    <a:pt x="134" y="54"/>
                  </a:lnTo>
                  <a:lnTo>
                    <a:pt x="124" y="72"/>
                  </a:lnTo>
                  <a:lnTo>
                    <a:pt x="110" y="88"/>
                  </a:lnTo>
                  <a:lnTo>
                    <a:pt x="110" y="88"/>
                  </a:lnTo>
                  <a:close/>
                  <a:moveTo>
                    <a:pt x="328" y="52"/>
                  </a:moveTo>
                  <a:lnTo>
                    <a:pt x="328" y="52"/>
                  </a:lnTo>
                  <a:lnTo>
                    <a:pt x="326" y="76"/>
                  </a:lnTo>
                  <a:lnTo>
                    <a:pt x="320" y="96"/>
                  </a:lnTo>
                  <a:lnTo>
                    <a:pt x="312" y="112"/>
                  </a:lnTo>
                  <a:lnTo>
                    <a:pt x="300" y="128"/>
                  </a:lnTo>
                  <a:lnTo>
                    <a:pt x="300" y="128"/>
                  </a:lnTo>
                  <a:lnTo>
                    <a:pt x="286" y="140"/>
                  </a:lnTo>
                  <a:lnTo>
                    <a:pt x="268" y="150"/>
                  </a:lnTo>
                  <a:lnTo>
                    <a:pt x="246" y="156"/>
                  </a:lnTo>
                  <a:lnTo>
                    <a:pt x="222" y="162"/>
                  </a:lnTo>
                  <a:lnTo>
                    <a:pt x="218" y="148"/>
                  </a:lnTo>
                  <a:lnTo>
                    <a:pt x="218" y="148"/>
                  </a:lnTo>
                  <a:lnTo>
                    <a:pt x="240" y="144"/>
                  </a:lnTo>
                  <a:lnTo>
                    <a:pt x="260" y="138"/>
                  </a:lnTo>
                  <a:lnTo>
                    <a:pt x="276" y="128"/>
                  </a:lnTo>
                  <a:lnTo>
                    <a:pt x="288" y="118"/>
                  </a:lnTo>
                  <a:lnTo>
                    <a:pt x="288" y="118"/>
                  </a:lnTo>
                  <a:lnTo>
                    <a:pt x="298" y="104"/>
                  </a:lnTo>
                  <a:lnTo>
                    <a:pt x="304" y="90"/>
                  </a:lnTo>
                  <a:lnTo>
                    <a:pt x="310" y="72"/>
                  </a:lnTo>
                  <a:lnTo>
                    <a:pt x="312" y="52"/>
                  </a:lnTo>
                  <a:lnTo>
                    <a:pt x="246" y="52"/>
                  </a:lnTo>
                  <a:lnTo>
                    <a:pt x="246" y="52"/>
                  </a:lnTo>
                  <a:lnTo>
                    <a:pt x="238" y="64"/>
                  </a:lnTo>
                  <a:lnTo>
                    <a:pt x="226" y="76"/>
                  </a:lnTo>
                  <a:lnTo>
                    <a:pt x="214" y="86"/>
                  </a:lnTo>
                  <a:lnTo>
                    <a:pt x="200" y="96"/>
                  </a:lnTo>
                  <a:lnTo>
                    <a:pt x="192" y="84"/>
                  </a:lnTo>
                  <a:lnTo>
                    <a:pt x="192" y="84"/>
                  </a:lnTo>
                  <a:lnTo>
                    <a:pt x="204" y="76"/>
                  </a:lnTo>
                  <a:lnTo>
                    <a:pt x="214" y="68"/>
                  </a:lnTo>
                  <a:lnTo>
                    <a:pt x="222" y="58"/>
                  </a:lnTo>
                  <a:lnTo>
                    <a:pt x="230" y="48"/>
                  </a:lnTo>
                  <a:lnTo>
                    <a:pt x="230" y="48"/>
                  </a:lnTo>
                  <a:lnTo>
                    <a:pt x="244" y="24"/>
                  </a:lnTo>
                  <a:lnTo>
                    <a:pt x="252" y="0"/>
                  </a:lnTo>
                  <a:lnTo>
                    <a:pt x="268" y="2"/>
                  </a:lnTo>
                  <a:lnTo>
                    <a:pt x="268" y="2"/>
                  </a:lnTo>
                  <a:lnTo>
                    <a:pt x="264" y="20"/>
                  </a:lnTo>
                  <a:lnTo>
                    <a:pt x="254" y="38"/>
                  </a:lnTo>
                  <a:lnTo>
                    <a:pt x="378" y="38"/>
                  </a:lnTo>
                  <a:lnTo>
                    <a:pt x="378" y="52"/>
                  </a:lnTo>
                  <a:lnTo>
                    <a:pt x="328" y="52"/>
                  </a:lnTo>
                  <a:close/>
                  <a:moveTo>
                    <a:pt x="400" y="54"/>
                  </a:moveTo>
                  <a:lnTo>
                    <a:pt x="400" y="54"/>
                  </a:lnTo>
                  <a:lnTo>
                    <a:pt x="436" y="64"/>
                  </a:lnTo>
                  <a:lnTo>
                    <a:pt x="476" y="76"/>
                  </a:lnTo>
                  <a:lnTo>
                    <a:pt x="468" y="90"/>
                  </a:lnTo>
                  <a:lnTo>
                    <a:pt x="468" y="90"/>
                  </a:lnTo>
                  <a:lnTo>
                    <a:pt x="436" y="78"/>
                  </a:lnTo>
                  <a:lnTo>
                    <a:pt x="394" y="66"/>
                  </a:lnTo>
                  <a:lnTo>
                    <a:pt x="400" y="54"/>
                  </a:lnTo>
                  <a:lnTo>
                    <a:pt x="400" y="54"/>
                  </a:lnTo>
                  <a:close/>
                  <a:moveTo>
                    <a:pt x="566" y="70"/>
                  </a:moveTo>
                  <a:lnTo>
                    <a:pt x="566" y="70"/>
                  </a:lnTo>
                  <a:lnTo>
                    <a:pt x="554" y="88"/>
                  </a:lnTo>
                  <a:lnTo>
                    <a:pt x="540" y="104"/>
                  </a:lnTo>
                  <a:lnTo>
                    <a:pt x="522" y="118"/>
                  </a:lnTo>
                  <a:lnTo>
                    <a:pt x="504" y="130"/>
                  </a:lnTo>
                  <a:lnTo>
                    <a:pt x="504" y="130"/>
                  </a:lnTo>
                  <a:lnTo>
                    <a:pt x="482" y="142"/>
                  </a:lnTo>
                  <a:lnTo>
                    <a:pt x="458" y="150"/>
                  </a:lnTo>
                  <a:lnTo>
                    <a:pt x="434" y="156"/>
                  </a:lnTo>
                  <a:lnTo>
                    <a:pt x="408" y="160"/>
                  </a:lnTo>
                  <a:lnTo>
                    <a:pt x="404" y="146"/>
                  </a:lnTo>
                  <a:lnTo>
                    <a:pt x="404" y="146"/>
                  </a:lnTo>
                  <a:lnTo>
                    <a:pt x="434" y="140"/>
                  </a:lnTo>
                  <a:lnTo>
                    <a:pt x="462" y="134"/>
                  </a:lnTo>
                  <a:lnTo>
                    <a:pt x="462" y="134"/>
                  </a:lnTo>
                  <a:lnTo>
                    <a:pt x="484" y="124"/>
                  </a:lnTo>
                  <a:lnTo>
                    <a:pt x="502" y="114"/>
                  </a:lnTo>
                  <a:lnTo>
                    <a:pt x="502" y="114"/>
                  </a:lnTo>
                  <a:lnTo>
                    <a:pt x="518" y="102"/>
                  </a:lnTo>
                  <a:lnTo>
                    <a:pt x="530" y="92"/>
                  </a:lnTo>
                  <a:lnTo>
                    <a:pt x="530" y="92"/>
                  </a:lnTo>
                  <a:lnTo>
                    <a:pt x="540" y="80"/>
                  </a:lnTo>
                  <a:lnTo>
                    <a:pt x="552" y="62"/>
                  </a:lnTo>
                  <a:lnTo>
                    <a:pt x="566" y="70"/>
                  </a:lnTo>
                  <a:close/>
                  <a:moveTo>
                    <a:pt x="496" y="30"/>
                  </a:moveTo>
                  <a:lnTo>
                    <a:pt x="488" y="44"/>
                  </a:lnTo>
                  <a:lnTo>
                    <a:pt x="488" y="44"/>
                  </a:lnTo>
                  <a:lnTo>
                    <a:pt x="458" y="32"/>
                  </a:lnTo>
                  <a:lnTo>
                    <a:pt x="414" y="18"/>
                  </a:lnTo>
                  <a:lnTo>
                    <a:pt x="420" y="8"/>
                  </a:lnTo>
                  <a:lnTo>
                    <a:pt x="420" y="8"/>
                  </a:lnTo>
                  <a:lnTo>
                    <a:pt x="456" y="16"/>
                  </a:lnTo>
                  <a:lnTo>
                    <a:pt x="456" y="16"/>
                  </a:lnTo>
                  <a:lnTo>
                    <a:pt x="496" y="30"/>
                  </a:lnTo>
                  <a:lnTo>
                    <a:pt x="496" y="30"/>
                  </a:lnTo>
                  <a:close/>
                  <a:moveTo>
                    <a:pt x="520" y="12"/>
                  </a:moveTo>
                  <a:lnTo>
                    <a:pt x="520" y="12"/>
                  </a:lnTo>
                  <a:lnTo>
                    <a:pt x="534" y="38"/>
                  </a:lnTo>
                  <a:lnTo>
                    <a:pt x="522" y="42"/>
                  </a:lnTo>
                  <a:lnTo>
                    <a:pt x="522" y="42"/>
                  </a:lnTo>
                  <a:lnTo>
                    <a:pt x="510" y="16"/>
                  </a:lnTo>
                  <a:lnTo>
                    <a:pt x="520" y="12"/>
                  </a:lnTo>
                  <a:lnTo>
                    <a:pt x="520" y="12"/>
                  </a:lnTo>
                  <a:close/>
                  <a:moveTo>
                    <a:pt x="546" y="6"/>
                  </a:moveTo>
                  <a:lnTo>
                    <a:pt x="546" y="6"/>
                  </a:lnTo>
                  <a:lnTo>
                    <a:pt x="560" y="32"/>
                  </a:lnTo>
                  <a:lnTo>
                    <a:pt x="550" y="36"/>
                  </a:lnTo>
                  <a:lnTo>
                    <a:pt x="550" y="36"/>
                  </a:lnTo>
                  <a:lnTo>
                    <a:pt x="536" y="10"/>
                  </a:lnTo>
                  <a:lnTo>
                    <a:pt x="546" y="6"/>
                  </a:lnTo>
                  <a:lnTo>
                    <a:pt x="546" y="6"/>
                  </a:lnTo>
                  <a:close/>
                  <a:moveTo>
                    <a:pt x="742" y="156"/>
                  </a:moveTo>
                  <a:lnTo>
                    <a:pt x="588" y="156"/>
                  </a:lnTo>
                  <a:lnTo>
                    <a:pt x="588" y="144"/>
                  </a:lnTo>
                  <a:lnTo>
                    <a:pt x="680" y="144"/>
                  </a:lnTo>
                  <a:lnTo>
                    <a:pt x="692" y="58"/>
                  </a:lnTo>
                  <a:lnTo>
                    <a:pt x="610" y="58"/>
                  </a:lnTo>
                  <a:lnTo>
                    <a:pt x="610" y="46"/>
                  </a:lnTo>
                  <a:lnTo>
                    <a:pt x="708" y="46"/>
                  </a:lnTo>
                  <a:lnTo>
                    <a:pt x="696" y="144"/>
                  </a:lnTo>
                  <a:lnTo>
                    <a:pt x="742" y="144"/>
                  </a:lnTo>
                  <a:lnTo>
                    <a:pt x="742" y="156"/>
                  </a:lnTo>
                  <a:close/>
                  <a:moveTo>
                    <a:pt x="938" y="92"/>
                  </a:moveTo>
                  <a:lnTo>
                    <a:pt x="782" y="92"/>
                  </a:lnTo>
                  <a:lnTo>
                    <a:pt x="782" y="78"/>
                  </a:lnTo>
                  <a:lnTo>
                    <a:pt x="938" y="78"/>
                  </a:lnTo>
                  <a:lnTo>
                    <a:pt x="938" y="92"/>
                  </a:lnTo>
                  <a:close/>
                  <a:moveTo>
                    <a:pt x="1016" y="56"/>
                  </a:moveTo>
                  <a:lnTo>
                    <a:pt x="1016" y="56"/>
                  </a:lnTo>
                  <a:lnTo>
                    <a:pt x="1016" y="76"/>
                  </a:lnTo>
                  <a:lnTo>
                    <a:pt x="1014" y="92"/>
                  </a:lnTo>
                  <a:lnTo>
                    <a:pt x="1014" y="92"/>
                  </a:lnTo>
                  <a:lnTo>
                    <a:pt x="1010" y="106"/>
                  </a:lnTo>
                  <a:lnTo>
                    <a:pt x="1004" y="118"/>
                  </a:lnTo>
                  <a:lnTo>
                    <a:pt x="1004" y="118"/>
                  </a:lnTo>
                  <a:lnTo>
                    <a:pt x="996" y="132"/>
                  </a:lnTo>
                  <a:lnTo>
                    <a:pt x="988" y="144"/>
                  </a:lnTo>
                  <a:lnTo>
                    <a:pt x="988" y="144"/>
                  </a:lnTo>
                  <a:lnTo>
                    <a:pt x="976" y="154"/>
                  </a:lnTo>
                  <a:lnTo>
                    <a:pt x="964" y="160"/>
                  </a:lnTo>
                  <a:lnTo>
                    <a:pt x="958" y="148"/>
                  </a:lnTo>
                  <a:lnTo>
                    <a:pt x="958" y="148"/>
                  </a:lnTo>
                  <a:lnTo>
                    <a:pt x="968" y="140"/>
                  </a:lnTo>
                  <a:lnTo>
                    <a:pt x="978" y="130"/>
                  </a:lnTo>
                  <a:lnTo>
                    <a:pt x="978" y="130"/>
                  </a:lnTo>
                  <a:lnTo>
                    <a:pt x="988" y="116"/>
                  </a:lnTo>
                  <a:lnTo>
                    <a:pt x="994" y="102"/>
                  </a:lnTo>
                  <a:lnTo>
                    <a:pt x="994" y="102"/>
                  </a:lnTo>
                  <a:lnTo>
                    <a:pt x="998" y="82"/>
                  </a:lnTo>
                  <a:lnTo>
                    <a:pt x="1000" y="52"/>
                  </a:lnTo>
                  <a:lnTo>
                    <a:pt x="1000" y="12"/>
                  </a:lnTo>
                  <a:lnTo>
                    <a:pt x="1016" y="12"/>
                  </a:lnTo>
                  <a:lnTo>
                    <a:pt x="1016" y="56"/>
                  </a:lnTo>
                  <a:close/>
                  <a:moveTo>
                    <a:pt x="1148" y="88"/>
                  </a:moveTo>
                  <a:lnTo>
                    <a:pt x="1148" y="88"/>
                  </a:lnTo>
                  <a:lnTo>
                    <a:pt x="1142" y="102"/>
                  </a:lnTo>
                  <a:lnTo>
                    <a:pt x="1134" y="112"/>
                  </a:lnTo>
                  <a:lnTo>
                    <a:pt x="1124" y="124"/>
                  </a:lnTo>
                  <a:lnTo>
                    <a:pt x="1112" y="134"/>
                  </a:lnTo>
                  <a:lnTo>
                    <a:pt x="1112" y="134"/>
                  </a:lnTo>
                  <a:lnTo>
                    <a:pt x="1100" y="142"/>
                  </a:lnTo>
                  <a:lnTo>
                    <a:pt x="1086" y="150"/>
                  </a:lnTo>
                  <a:lnTo>
                    <a:pt x="1074" y="156"/>
                  </a:lnTo>
                  <a:lnTo>
                    <a:pt x="1062" y="160"/>
                  </a:lnTo>
                  <a:lnTo>
                    <a:pt x="1056" y="152"/>
                  </a:lnTo>
                  <a:lnTo>
                    <a:pt x="1056" y="6"/>
                  </a:lnTo>
                  <a:lnTo>
                    <a:pt x="1072" y="6"/>
                  </a:lnTo>
                  <a:lnTo>
                    <a:pt x="1072" y="140"/>
                  </a:lnTo>
                  <a:lnTo>
                    <a:pt x="1072" y="140"/>
                  </a:lnTo>
                  <a:lnTo>
                    <a:pt x="1088" y="132"/>
                  </a:lnTo>
                  <a:lnTo>
                    <a:pt x="1104" y="120"/>
                  </a:lnTo>
                  <a:lnTo>
                    <a:pt x="1104" y="120"/>
                  </a:lnTo>
                  <a:lnTo>
                    <a:pt x="1114" y="112"/>
                  </a:lnTo>
                  <a:lnTo>
                    <a:pt x="1122" y="104"/>
                  </a:lnTo>
                  <a:lnTo>
                    <a:pt x="1138" y="80"/>
                  </a:lnTo>
                  <a:lnTo>
                    <a:pt x="1148" y="8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24">
              <a:extLst>
                <a:ext uri="{FF2B5EF4-FFF2-40B4-BE49-F238E27FC236}">
                  <a16:creationId xmlns:a16="http://schemas.microsoft.com/office/drawing/2014/main" id="{08D51B15-FFF7-4EFC-90FC-F93DA2F037B5}"/>
                </a:ext>
              </a:extLst>
            </p:cNvPr>
            <p:cNvSpPr>
              <a:spLocks noEditPoints="1"/>
            </p:cNvSpPr>
            <p:nvPr/>
          </p:nvSpPr>
          <p:spPr bwMode="gray">
            <a:xfrm>
              <a:off x="3216276" y="4979988"/>
              <a:ext cx="250825" cy="223838"/>
            </a:xfrm>
            <a:custGeom>
              <a:avLst/>
              <a:gdLst>
                <a:gd name="T0" fmla="*/ 106 w 158"/>
                <a:gd name="T1" fmla="*/ 100 h 141"/>
                <a:gd name="T2" fmla="*/ 84 w 158"/>
                <a:gd name="T3" fmla="*/ 100 h 141"/>
                <a:gd name="T4" fmla="*/ 84 w 158"/>
                <a:gd name="T5" fmla="*/ 141 h 141"/>
                <a:gd name="T6" fmla="*/ 68 w 158"/>
                <a:gd name="T7" fmla="*/ 141 h 141"/>
                <a:gd name="T8" fmla="*/ 68 w 158"/>
                <a:gd name="T9" fmla="*/ 100 h 141"/>
                <a:gd name="T10" fmla="*/ 0 w 158"/>
                <a:gd name="T11" fmla="*/ 100 h 141"/>
                <a:gd name="T12" fmla="*/ 0 w 158"/>
                <a:gd name="T13" fmla="*/ 80 h 141"/>
                <a:gd name="T14" fmla="*/ 68 w 158"/>
                <a:gd name="T15" fmla="*/ 0 h 141"/>
                <a:gd name="T16" fmla="*/ 84 w 158"/>
                <a:gd name="T17" fmla="*/ 0 h 141"/>
                <a:gd name="T18" fmla="*/ 84 w 158"/>
                <a:gd name="T19" fmla="*/ 86 h 141"/>
                <a:gd name="T20" fmla="*/ 106 w 158"/>
                <a:gd name="T21" fmla="*/ 86 h 141"/>
                <a:gd name="T22" fmla="*/ 106 w 158"/>
                <a:gd name="T23" fmla="*/ 100 h 141"/>
                <a:gd name="T24" fmla="*/ 68 w 158"/>
                <a:gd name="T25" fmla="*/ 86 h 141"/>
                <a:gd name="T26" fmla="*/ 68 w 158"/>
                <a:gd name="T27" fmla="*/ 20 h 141"/>
                <a:gd name="T28" fmla="*/ 12 w 158"/>
                <a:gd name="T29" fmla="*/ 86 h 141"/>
                <a:gd name="T30" fmla="*/ 68 w 158"/>
                <a:gd name="T31" fmla="*/ 86 h 141"/>
                <a:gd name="T32" fmla="*/ 158 w 158"/>
                <a:gd name="T33" fmla="*/ 141 h 141"/>
                <a:gd name="T34" fmla="*/ 136 w 158"/>
                <a:gd name="T35" fmla="*/ 141 h 141"/>
                <a:gd name="T36" fmla="*/ 136 w 158"/>
                <a:gd name="T37" fmla="*/ 115 h 141"/>
                <a:gd name="T38" fmla="*/ 158 w 158"/>
                <a:gd name="T39" fmla="*/ 115 h 141"/>
                <a:gd name="T40" fmla="*/ 158 w 158"/>
                <a:gd name="T4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41">
                  <a:moveTo>
                    <a:pt x="106" y="100"/>
                  </a:moveTo>
                  <a:lnTo>
                    <a:pt x="84" y="100"/>
                  </a:lnTo>
                  <a:lnTo>
                    <a:pt x="84" y="141"/>
                  </a:lnTo>
                  <a:lnTo>
                    <a:pt x="68" y="141"/>
                  </a:lnTo>
                  <a:lnTo>
                    <a:pt x="68" y="100"/>
                  </a:lnTo>
                  <a:lnTo>
                    <a:pt x="0" y="100"/>
                  </a:lnTo>
                  <a:lnTo>
                    <a:pt x="0" y="80"/>
                  </a:lnTo>
                  <a:lnTo>
                    <a:pt x="68" y="0"/>
                  </a:lnTo>
                  <a:lnTo>
                    <a:pt x="84" y="0"/>
                  </a:lnTo>
                  <a:lnTo>
                    <a:pt x="84" y="86"/>
                  </a:lnTo>
                  <a:lnTo>
                    <a:pt x="106" y="86"/>
                  </a:lnTo>
                  <a:lnTo>
                    <a:pt x="106" y="100"/>
                  </a:lnTo>
                  <a:close/>
                  <a:moveTo>
                    <a:pt x="68" y="86"/>
                  </a:moveTo>
                  <a:lnTo>
                    <a:pt x="68" y="20"/>
                  </a:lnTo>
                  <a:lnTo>
                    <a:pt x="12" y="86"/>
                  </a:lnTo>
                  <a:lnTo>
                    <a:pt x="68" y="86"/>
                  </a:lnTo>
                  <a:close/>
                  <a:moveTo>
                    <a:pt x="158" y="141"/>
                  </a:moveTo>
                  <a:lnTo>
                    <a:pt x="136" y="141"/>
                  </a:lnTo>
                  <a:lnTo>
                    <a:pt x="136" y="115"/>
                  </a:lnTo>
                  <a:lnTo>
                    <a:pt x="158" y="115"/>
                  </a:lnTo>
                  <a:lnTo>
                    <a:pt x="158" y="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25">
              <a:extLst>
                <a:ext uri="{FF2B5EF4-FFF2-40B4-BE49-F238E27FC236}">
                  <a16:creationId xmlns:a16="http://schemas.microsoft.com/office/drawing/2014/main" id="{76794CD7-FBCC-4224-9C95-F9EF509B5011}"/>
                </a:ext>
              </a:extLst>
            </p:cNvPr>
            <p:cNvSpPr>
              <a:spLocks noEditPoints="1"/>
            </p:cNvSpPr>
            <p:nvPr/>
          </p:nvSpPr>
          <p:spPr bwMode="gray">
            <a:xfrm>
              <a:off x="3746501" y="4951413"/>
              <a:ext cx="1196975" cy="271463"/>
            </a:xfrm>
            <a:custGeom>
              <a:avLst/>
              <a:gdLst>
                <a:gd name="T0" fmla="*/ 0 w 754"/>
                <a:gd name="T1" fmla="*/ 125 h 171"/>
                <a:gd name="T2" fmla="*/ 30 w 754"/>
                <a:gd name="T3" fmla="*/ 118 h 171"/>
                <a:gd name="T4" fmla="*/ 72 w 754"/>
                <a:gd name="T5" fmla="*/ 2 h 171"/>
                <a:gd name="T6" fmla="*/ 58 w 754"/>
                <a:gd name="T7" fmla="*/ 123 h 171"/>
                <a:gd name="T8" fmla="*/ 132 w 754"/>
                <a:gd name="T9" fmla="*/ 127 h 171"/>
                <a:gd name="T10" fmla="*/ 80 w 754"/>
                <a:gd name="T11" fmla="*/ 159 h 171"/>
                <a:gd name="T12" fmla="*/ 122 w 754"/>
                <a:gd name="T13" fmla="*/ 116 h 171"/>
                <a:gd name="T14" fmla="*/ 96 w 754"/>
                <a:gd name="T15" fmla="*/ 48 h 171"/>
                <a:gd name="T16" fmla="*/ 170 w 754"/>
                <a:gd name="T17" fmla="*/ 10 h 171"/>
                <a:gd name="T18" fmla="*/ 154 w 754"/>
                <a:gd name="T19" fmla="*/ 92 h 171"/>
                <a:gd name="T20" fmla="*/ 180 w 754"/>
                <a:gd name="T21" fmla="*/ 157 h 171"/>
                <a:gd name="T22" fmla="*/ 106 w 754"/>
                <a:gd name="T23" fmla="*/ 20 h 171"/>
                <a:gd name="T24" fmla="*/ 132 w 754"/>
                <a:gd name="T25" fmla="*/ 104 h 171"/>
                <a:gd name="T26" fmla="*/ 154 w 754"/>
                <a:gd name="T27" fmla="*/ 42 h 171"/>
                <a:gd name="T28" fmla="*/ 106 w 754"/>
                <a:gd name="T29" fmla="*/ 20 h 171"/>
                <a:gd name="T30" fmla="*/ 320 w 754"/>
                <a:gd name="T31" fmla="*/ 157 h 171"/>
                <a:gd name="T32" fmla="*/ 264 w 754"/>
                <a:gd name="T33" fmla="*/ 151 h 171"/>
                <a:gd name="T34" fmla="*/ 196 w 754"/>
                <a:gd name="T35" fmla="*/ 159 h 171"/>
                <a:gd name="T36" fmla="*/ 252 w 754"/>
                <a:gd name="T37" fmla="*/ 141 h 171"/>
                <a:gd name="T38" fmla="*/ 246 w 754"/>
                <a:gd name="T39" fmla="*/ 110 h 171"/>
                <a:gd name="T40" fmla="*/ 238 w 754"/>
                <a:gd name="T41" fmla="*/ 78 h 171"/>
                <a:gd name="T42" fmla="*/ 284 w 754"/>
                <a:gd name="T43" fmla="*/ 125 h 171"/>
                <a:gd name="T44" fmla="*/ 322 w 754"/>
                <a:gd name="T45" fmla="*/ 90 h 171"/>
                <a:gd name="T46" fmla="*/ 274 w 754"/>
                <a:gd name="T47" fmla="*/ 64 h 171"/>
                <a:gd name="T48" fmla="*/ 274 w 754"/>
                <a:gd name="T49" fmla="*/ 24 h 171"/>
                <a:gd name="T50" fmla="*/ 370 w 754"/>
                <a:gd name="T51" fmla="*/ 24 h 171"/>
                <a:gd name="T52" fmla="*/ 346 w 754"/>
                <a:gd name="T53" fmla="*/ 64 h 171"/>
                <a:gd name="T54" fmla="*/ 330 w 754"/>
                <a:gd name="T55" fmla="*/ 104 h 171"/>
                <a:gd name="T56" fmla="*/ 316 w 754"/>
                <a:gd name="T57" fmla="*/ 141 h 171"/>
                <a:gd name="T58" fmla="*/ 368 w 754"/>
                <a:gd name="T59" fmla="*/ 155 h 171"/>
                <a:gd name="T60" fmla="*/ 386 w 754"/>
                <a:gd name="T61" fmla="*/ 32 h 171"/>
                <a:gd name="T62" fmla="*/ 406 w 754"/>
                <a:gd name="T63" fmla="*/ 163 h 171"/>
                <a:gd name="T64" fmla="*/ 454 w 754"/>
                <a:gd name="T65" fmla="*/ 110 h 171"/>
                <a:gd name="T66" fmla="*/ 394 w 754"/>
                <a:gd name="T67" fmla="*/ 6 h 171"/>
                <a:gd name="T68" fmla="*/ 394 w 754"/>
                <a:gd name="T69" fmla="*/ 68 h 171"/>
                <a:gd name="T70" fmla="*/ 394 w 754"/>
                <a:gd name="T71" fmla="*/ 68 h 171"/>
                <a:gd name="T72" fmla="*/ 454 w 754"/>
                <a:gd name="T73" fmla="*/ 94 h 171"/>
                <a:gd name="T74" fmla="*/ 406 w 754"/>
                <a:gd name="T75" fmla="*/ 151 h 171"/>
                <a:gd name="T76" fmla="*/ 506 w 754"/>
                <a:gd name="T77" fmla="*/ 66 h 171"/>
                <a:gd name="T78" fmla="*/ 506 w 754"/>
                <a:gd name="T79" fmla="*/ 0 h 171"/>
                <a:gd name="T80" fmla="*/ 564 w 754"/>
                <a:gd name="T81" fmla="*/ 66 h 171"/>
                <a:gd name="T82" fmla="*/ 660 w 754"/>
                <a:gd name="T83" fmla="*/ 44 h 171"/>
                <a:gd name="T84" fmla="*/ 754 w 754"/>
                <a:gd name="T85" fmla="*/ 10 h 171"/>
                <a:gd name="T86" fmla="*/ 712 w 754"/>
                <a:gd name="T87" fmla="*/ 44 h 171"/>
                <a:gd name="T88" fmla="*/ 660 w 754"/>
                <a:gd name="T89" fmla="*/ 44 h 171"/>
                <a:gd name="T90" fmla="*/ 600 w 754"/>
                <a:gd name="T91" fmla="*/ 149 h 171"/>
                <a:gd name="T92" fmla="*/ 748 w 754"/>
                <a:gd name="T93" fmla="*/ 169 h 171"/>
                <a:gd name="T94" fmla="*/ 600 w 754"/>
                <a:gd name="T95" fmla="*/ 169 h 171"/>
                <a:gd name="T96" fmla="*/ 660 w 754"/>
                <a:gd name="T97" fmla="*/ 56 h 171"/>
                <a:gd name="T98" fmla="*/ 634 w 754"/>
                <a:gd name="T99" fmla="*/ 92 h 171"/>
                <a:gd name="T100" fmla="*/ 674 w 754"/>
                <a:gd name="T101" fmla="*/ 82 h 171"/>
                <a:gd name="T102" fmla="*/ 674 w 754"/>
                <a:gd name="T103" fmla="*/ 82 h 171"/>
                <a:gd name="T104" fmla="*/ 698 w 75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4" h="171">
                  <a:moveTo>
                    <a:pt x="58" y="123"/>
                  </a:moveTo>
                  <a:lnTo>
                    <a:pt x="58" y="123"/>
                  </a:lnTo>
                  <a:lnTo>
                    <a:pt x="2" y="137"/>
                  </a:lnTo>
                  <a:lnTo>
                    <a:pt x="0" y="125"/>
                  </a:lnTo>
                  <a:lnTo>
                    <a:pt x="16" y="121"/>
                  </a:lnTo>
                  <a:lnTo>
                    <a:pt x="16" y="18"/>
                  </a:lnTo>
                  <a:lnTo>
                    <a:pt x="30" y="18"/>
                  </a:lnTo>
                  <a:lnTo>
                    <a:pt x="30" y="118"/>
                  </a:lnTo>
                  <a:lnTo>
                    <a:pt x="30" y="118"/>
                  </a:lnTo>
                  <a:lnTo>
                    <a:pt x="58" y="112"/>
                  </a:lnTo>
                  <a:lnTo>
                    <a:pt x="58" y="2"/>
                  </a:lnTo>
                  <a:lnTo>
                    <a:pt x="72" y="2"/>
                  </a:lnTo>
                  <a:lnTo>
                    <a:pt x="72" y="171"/>
                  </a:lnTo>
                  <a:lnTo>
                    <a:pt x="58" y="171"/>
                  </a:lnTo>
                  <a:lnTo>
                    <a:pt x="58" y="123"/>
                  </a:lnTo>
                  <a:lnTo>
                    <a:pt x="58" y="123"/>
                  </a:lnTo>
                  <a:close/>
                  <a:moveTo>
                    <a:pt x="172" y="167"/>
                  </a:moveTo>
                  <a:lnTo>
                    <a:pt x="172" y="167"/>
                  </a:lnTo>
                  <a:lnTo>
                    <a:pt x="150" y="149"/>
                  </a:lnTo>
                  <a:lnTo>
                    <a:pt x="132" y="127"/>
                  </a:lnTo>
                  <a:lnTo>
                    <a:pt x="132" y="127"/>
                  </a:lnTo>
                  <a:lnTo>
                    <a:pt x="112" y="149"/>
                  </a:lnTo>
                  <a:lnTo>
                    <a:pt x="88" y="169"/>
                  </a:lnTo>
                  <a:lnTo>
                    <a:pt x="80" y="159"/>
                  </a:lnTo>
                  <a:lnTo>
                    <a:pt x="80" y="159"/>
                  </a:lnTo>
                  <a:lnTo>
                    <a:pt x="90" y="151"/>
                  </a:lnTo>
                  <a:lnTo>
                    <a:pt x="102" y="141"/>
                  </a:lnTo>
                  <a:lnTo>
                    <a:pt x="122" y="116"/>
                  </a:lnTo>
                  <a:lnTo>
                    <a:pt x="122" y="116"/>
                  </a:lnTo>
                  <a:lnTo>
                    <a:pt x="112" y="94"/>
                  </a:lnTo>
                  <a:lnTo>
                    <a:pt x="102" y="72"/>
                  </a:lnTo>
                  <a:lnTo>
                    <a:pt x="96" y="48"/>
                  </a:lnTo>
                  <a:lnTo>
                    <a:pt x="92" y="20"/>
                  </a:lnTo>
                  <a:lnTo>
                    <a:pt x="80" y="20"/>
                  </a:lnTo>
                  <a:lnTo>
                    <a:pt x="82" y="10"/>
                  </a:lnTo>
                  <a:lnTo>
                    <a:pt x="170" y="10"/>
                  </a:lnTo>
                  <a:lnTo>
                    <a:pt x="170" y="10"/>
                  </a:lnTo>
                  <a:lnTo>
                    <a:pt x="168" y="38"/>
                  </a:lnTo>
                  <a:lnTo>
                    <a:pt x="162" y="66"/>
                  </a:lnTo>
                  <a:lnTo>
                    <a:pt x="154" y="92"/>
                  </a:lnTo>
                  <a:lnTo>
                    <a:pt x="140" y="116"/>
                  </a:lnTo>
                  <a:lnTo>
                    <a:pt x="140" y="116"/>
                  </a:lnTo>
                  <a:lnTo>
                    <a:pt x="160" y="137"/>
                  </a:lnTo>
                  <a:lnTo>
                    <a:pt x="180" y="157"/>
                  </a:lnTo>
                  <a:lnTo>
                    <a:pt x="172" y="167"/>
                  </a:lnTo>
                  <a:lnTo>
                    <a:pt x="172" y="167"/>
                  </a:lnTo>
                  <a:close/>
                  <a:moveTo>
                    <a:pt x="106" y="20"/>
                  </a:moveTo>
                  <a:lnTo>
                    <a:pt x="106" y="20"/>
                  </a:lnTo>
                  <a:lnTo>
                    <a:pt x="108" y="44"/>
                  </a:lnTo>
                  <a:lnTo>
                    <a:pt x="114" y="64"/>
                  </a:lnTo>
                  <a:lnTo>
                    <a:pt x="122" y="84"/>
                  </a:lnTo>
                  <a:lnTo>
                    <a:pt x="132" y="104"/>
                  </a:lnTo>
                  <a:lnTo>
                    <a:pt x="132" y="104"/>
                  </a:lnTo>
                  <a:lnTo>
                    <a:pt x="142" y="82"/>
                  </a:lnTo>
                  <a:lnTo>
                    <a:pt x="150" y="62"/>
                  </a:lnTo>
                  <a:lnTo>
                    <a:pt x="154" y="42"/>
                  </a:lnTo>
                  <a:lnTo>
                    <a:pt x="156" y="22"/>
                  </a:lnTo>
                  <a:lnTo>
                    <a:pt x="156" y="20"/>
                  </a:lnTo>
                  <a:lnTo>
                    <a:pt x="106" y="20"/>
                  </a:lnTo>
                  <a:lnTo>
                    <a:pt x="106" y="20"/>
                  </a:lnTo>
                  <a:close/>
                  <a:moveTo>
                    <a:pt x="362" y="169"/>
                  </a:moveTo>
                  <a:lnTo>
                    <a:pt x="362" y="169"/>
                  </a:lnTo>
                  <a:lnTo>
                    <a:pt x="340" y="165"/>
                  </a:lnTo>
                  <a:lnTo>
                    <a:pt x="320" y="157"/>
                  </a:lnTo>
                  <a:lnTo>
                    <a:pt x="302" y="151"/>
                  </a:lnTo>
                  <a:lnTo>
                    <a:pt x="284" y="141"/>
                  </a:lnTo>
                  <a:lnTo>
                    <a:pt x="284" y="141"/>
                  </a:lnTo>
                  <a:lnTo>
                    <a:pt x="264" y="151"/>
                  </a:lnTo>
                  <a:lnTo>
                    <a:pt x="244" y="159"/>
                  </a:lnTo>
                  <a:lnTo>
                    <a:pt x="222" y="165"/>
                  </a:lnTo>
                  <a:lnTo>
                    <a:pt x="202" y="169"/>
                  </a:lnTo>
                  <a:lnTo>
                    <a:pt x="196" y="159"/>
                  </a:lnTo>
                  <a:lnTo>
                    <a:pt x="196" y="159"/>
                  </a:lnTo>
                  <a:lnTo>
                    <a:pt x="216" y="155"/>
                  </a:lnTo>
                  <a:lnTo>
                    <a:pt x="234" y="149"/>
                  </a:lnTo>
                  <a:lnTo>
                    <a:pt x="252" y="141"/>
                  </a:lnTo>
                  <a:lnTo>
                    <a:pt x="270" y="133"/>
                  </a:lnTo>
                  <a:lnTo>
                    <a:pt x="270" y="133"/>
                  </a:lnTo>
                  <a:lnTo>
                    <a:pt x="258" y="121"/>
                  </a:lnTo>
                  <a:lnTo>
                    <a:pt x="246" y="110"/>
                  </a:lnTo>
                  <a:lnTo>
                    <a:pt x="234" y="96"/>
                  </a:lnTo>
                  <a:lnTo>
                    <a:pt x="226" y="82"/>
                  </a:lnTo>
                  <a:lnTo>
                    <a:pt x="238" y="78"/>
                  </a:lnTo>
                  <a:lnTo>
                    <a:pt x="238" y="78"/>
                  </a:lnTo>
                  <a:lnTo>
                    <a:pt x="246" y="92"/>
                  </a:lnTo>
                  <a:lnTo>
                    <a:pt x="258" y="104"/>
                  </a:lnTo>
                  <a:lnTo>
                    <a:pt x="270" y="116"/>
                  </a:lnTo>
                  <a:lnTo>
                    <a:pt x="284" y="125"/>
                  </a:lnTo>
                  <a:lnTo>
                    <a:pt x="284" y="125"/>
                  </a:lnTo>
                  <a:lnTo>
                    <a:pt x="300" y="114"/>
                  </a:lnTo>
                  <a:lnTo>
                    <a:pt x="312" y="102"/>
                  </a:lnTo>
                  <a:lnTo>
                    <a:pt x="322" y="90"/>
                  </a:lnTo>
                  <a:lnTo>
                    <a:pt x="330" y="76"/>
                  </a:lnTo>
                  <a:lnTo>
                    <a:pt x="212" y="76"/>
                  </a:lnTo>
                  <a:lnTo>
                    <a:pt x="212" y="64"/>
                  </a:lnTo>
                  <a:lnTo>
                    <a:pt x="274" y="64"/>
                  </a:lnTo>
                  <a:lnTo>
                    <a:pt x="274" y="36"/>
                  </a:lnTo>
                  <a:lnTo>
                    <a:pt x="196" y="36"/>
                  </a:lnTo>
                  <a:lnTo>
                    <a:pt x="196" y="24"/>
                  </a:lnTo>
                  <a:lnTo>
                    <a:pt x="274" y="24"/>
                  </a:lnTo>
                  <a:lnTo>
                    <a:pt x="274" y="2"/>
                  </a:lnTo>
                  <a:lnTo>
                    <a:pt x="288" y="2"/>
                  </a:lnTo>
                  <a:lnTo>
                    <a:pt x="288" y="24"/>
                  </a:lnTo>
                  <a:lnTo>
                    <a:pt x="370" y="24"/>
                  </a:lnTo>
                  <a:lnTo>
                    <a:pt x="370" y="36"/>
                  </a:lnTo>
                  <a:lnTo>
                    <a:pt x="288" y="36"/>
                  </a:lnTo>
                  <a:lnTo>
                    <a:pt x="288" y="64"/>
                  </a:lnTo>
                  <a:lnTo>
                    <a:pt x="346" y="64"/>
                  </a:lnTo>
                  <a:lnTo>
                    <a:pt x="350" y="68"/>
                  </a:lnTo>
                  <a:lnTo>
                    <a:pt x="350" y="68"/>
                  </a:lnTo>
                  <a:lnTo>
                    <a:pt x="342" y="86"/>
                  </a:lnTo>
                  <a:lnTo>
                    <a:pt x="330" y="104"/>
                  </a:lnTo>
                  <a:lnTo>
                    <a:pt x="314" y="118"/>
                  </a:lnTo>
                  <a:lnTo>
                    <a:pt x="296" y="133"/>
                  </a:lnTo>
                  <a:lnTo>
                    <a:pt x="296" y="133"/>
                  </a:lnTo>
                  <a:lnTo>
                    <a:pt x="316" y="141"/>
                  </a:lnTo>
                  <a:lnTo>
                    <a:pt x="316" y="141"/>
                  </a:lnTo>
                  <a:lnTo>
                    <a:pt x="338" y="149"/>
                  </a:lnTo>
                  <a:lnTo>
                    <a:pt x="338" y="149"/>
                  </a:lnTo>
                  <a:lnTo>
                    <a:pt x="368" y="155"/>
                  </a:lnTo>
                  <a:lnTo>
                    <a:pt x="362" y="169"/>
                  </a:lnTo>
                  <a:lnTo>
                    <a:pt x="362" y="169"/>
                  </a:lnTo>
                  <a:close/>
                  <a:moveTo>
                    <a:pt x="386" y="42"/>
                  </a:moveTo>
                  <a:lnTo>
                    <a:pt x="386" y="32"/>
                  </a:lnTo>
                  <a:lnTo>
                    <a:pt x="460" y="32"/>
                  </a:lnTo>
                  <a:lnTo>
                    <a:pt x="460" y="42"/>
                  </a:lnTo>
                  <a:lnTo>
                    <a:pt x="386" y="42"/>
                  </a:lnTo>
                  <a:close/>
                  <a:moveTo>
                    <a:pt x="406" y="163"/>
                  </a:moveTo>
                  <a:lnTo>
                    <a:pt x="406" y="169"/>
                  </a:lnTo>
                  <a:lnTo>
                    <a:pt x="392" y="169"/>
                  </a:lnTo>
                  <a:lnTo>
                    <a:pt x="392" y="110"/>
                  </a:lnTo>
                  <a:lnTo>
                    <a:pt x="454" y="110"/>
                  </a:lnTo>
                  <a:lnTo>
                    <a:pt x="454" y="163"/>
                  </a:lnTo>
                  <a:lnTo>
                    <a:pt x="406" y="163"/>
                  </a:lnTo>
                  <a:close/>
                  <a:moveTo>
                    <a:pt x="394" y="16"/>
                  </a:moveTo>
                  <a:lnTo>
                    <a:pt x="394" y="6"/>
                  </a:lnTo>
                  <a:lnTo>
                    <a:pt x="454" y="6"/>
                  </a:lnTo>
                  <a:lnTo>
                    <a:pt x="454" y="16"/>
                  </a:lnTo>
                  <a:lnTo>
                    <a:pt x="394" y="16"/>
                  </a:lnTo>
                  <a:close/>
                  <a:moveTo>
                    <a:pt x="394" y="68"/>
                  </a:moveTo>
                  <a:lnTo>
                    <a:pt x="394" y="58"/>
                  </a:lnTo>
                  <a:lnTo>
                    <a:pt x="454" y="58"/>
                  </a:lnTo>
                  <a:lnTo>
                    <a:pt x="454" y="68"/>
                  </a:lnTo>
                  <a:lnTo>
                    <a:pt x="394" y="68"/>
                  </a:lnTo>
                  <a:close/>
                  <a:moveTo>
                    <a:pt x="394" y="94"/>
                  </a:moveTo>
                  <a:lnTo>
                    <a:pt x="394" y="84"/>
                  </a:lnTo>
                  <a:lnTo>
                    <a:pt x="454" y="84"/>
                  </a:lnTo>
                  <a:lnTo>
                    <a:pt x="454" y="94"/>
                  </a:lnTo>
                  <a:lnTo>
                    <a:pt x="394" y="94"/>
                  </a:lnTo>
                  <a:close/>
                  <a:moveTo>
                    <a:pt x="440" y="120"/>
                  </a:moveTo>
                  <a:lnTo>
                    <a:pt x="406" y="120"/>
                  </a:lnTo>
                  <a:lnTo>
                    <a:pt x="406" y="151"/>
                  </a:lnTo>
                  <a:lnTo>
                    <a:pt x="440" y="151"/>
                  </a:lnTo>
                  <a:lnTo>
                    <a:pt x="440" y="120"/>
                  </a:lnTo>
                  <a:close/>
                  <a:moveTo>
                    <a:pt x="506" y="169"/>
                  </a:moveTo>
                  <a:lnTo>
                    <a:pt x="506" y="66"/>
                  </a:lnTo>
                  <a:lnTo>
                    <a:pt x="466" y="66"/>
                  </a:lnTo>
                  <a:lnTo>
                    <a:pt x="466" y="54"/>
                  </a:lnTo>
                  <a:lnTo>
                    <a:pt x="506" y="54"/>
                  </a:lnTo>
                  <a:lnTo>
                    <a:pt x="506" y="0"/>
                  </a:lnTo>
                  <a:lnTo>
                    <a:pt x="522" y="0"/>
                  </a:lnTo>
                  <a:lnTo>
                    <a:pt x="522" y="54"/>
                  </a:lnTo>
                  <a:lnTo>
                    <a:pt x="564" y="54"/>
                  </a:lnTo>
                  <a:lnTo>
                    <a:pt x="564" y="66"/>
                  </a:lnTo>
                  <a:lnTo>
                    <a:pt x="522" y="66"/>
                  </a:lnTo>
                  <a:lnTo>
                    <a:pt x="522" y="169"/>
                  </a:lnTo>
                  <a:lnTo>
                    <a:pt x="506" y="169"/>
                  </a:lnTo>
                  <a:close/>
                  <a:moveTo>
                    <a:pt x="660" y="44"/>
                  </a:moveTo>
                  <a:lnTo>
                    <a:pt x="660" y="22"/>
                  </a:lnTo>
                  <a:lnTo>
                    <a:pt x="580" y="22"/>
                  </a:lnTo>
                  <a:lnTo>
                    <a:pt x="580" y="10"/>
                  </a:lnTo>
                  <a:lnTo>
                    <a:pt x="754" y="10"/>
                  </a:lnTo>
                  <a:lnTo>
                    <a:pt x="754" y="22"/>
                  </a:lnTo>
                  <a:lnTo>
                    <a:pt x="674" y="22"/>
                  </a:lnTo>
                  <a:lnTo>
                    <a:pt x="674" y="44"/>
                  </a:lnTo>
                  <a:lnTo>
                    <a:pt x="712" y="44"/>
                  </a:lnTo>
                  <a:lnTo>
                    <a:pt x="712" y="133"/>
                  </a:lnTo>
                  <a:lnTo>
                    <a:pt x="620" y="133"/>
                  </a:lnTo>
                  <a:lnTo>
                    <a:pt x="620" y="44"/>
                  </a:lnTo>
                  <a:lnTo>
                    <a:pt x="660" y="44"/>
                  </a:lnTo>
                  <a:close/>
                  <a:moveTo>
                    <a:pt x="586" y="169"/>
                  </a:moveTo>
                  <a:lnTo>
                    <a:pt x="586" y="42"/>
                  </a:lnTo>
                  <a:lnTo>
                    <a:pt x="600" y="42"/>
                  </a:lnTo>
                  <a:lnTo>
                    <a:pt x="600" y="149"/>
                  </a:lnTo>
                  <a:lnTo>
                    <a:pt x="734" y="149"/>
                  </a:lnTo>
                  <a:lnTo>
                    <a:pt x="734" y="42"/>
                  </a:lnTo>
                  <a:lnTo>
                    <a:pt x="748" y="42"/>
                  </a:lnTo>
                  <a:lnTo>
                    <a:pt x="748" y="169"/>
                  </a:lnTo>
                  <a:lnTo>
                    <a:pt x="734" y="169"/>
                  </a:lnTo>
                  <a:lnTo>
                    <a:pt x="734" y="161"/>
                  </a:lnTo>
                  <a:lnTo>
                    <a:pt x="600" y="161"/>
                  </a:lnTo>
                  <a:lnTo>
                    <a:pt x="600" y="169"/>
                  </a:lnTo>
                  <a:lnTo>
                    <a:pt x="586" y="169"/>
                  </a:lnTo>
                  <a:close/>
                  <a:moveTo>
                    <a:pt x="634" y="82"/>
                  </a:moveTo>
                  <a:lnTo>
                    <a:pt x="660" y="82"/>
                  </a:lnTo>
                  <a:lnTo>
                    <a:pt x="660" y="56"/>
                  </a:lnTo>
                  <a:lnTo>
                    <a:pt x="634" y="56"/>
                  </a:lnTo>
                  <a:lnTo>
                    <a:pt x="634" y="82"/>
                  </a:lnTo>
                  <a:close/>
                  <a:moveTo>
                    <a:pt x="660" y="92"/>
                  </a:moveTo>
                  <a:lnTo>
                    <a:pt x="634" y="92"/>
                  </a:lnTo>
                  <a:lnTo>
                    <a:pt x="634" y="121"/>
                  </a:lnTo>
                  <a:lnTo>
                    <a:pt x="660" y="121"/>
                  </a:lnTo>
                  <a:lnTo>
                    <a:pt x="660" y="92"/>
                  </a:lnTo>
                  <a:close/>
                  <a:moveTo>
                    <a:pt x="674" y="82"/>
                  </a:moveTo>
                  <a:lnTo>
                    <a:pt x="698" y="82"/>
                  </a:lnTo>
                  <a:lnTo>
                    <a:pt x="698" y="56"/>
                  </a:lnTo>
                  <a:lnTo>
                    <a:pt x="674" y="56"/>
                  </a:lnTo>
                  <a:lnTo>
                    <a:pt x="674" y="82"/>
                  </a:lnTo>
                  <a:close/>
                  <a:moveTo>
                    <a:pt x="698" y="92"/>
                  </a:moveTo>
                  <a:lnTo>
                    <a:pt x="674" y="92"/>
                  </a:lnTo>
                  <a:lnTo>
                    <a:pt x="674" y="121"/>
                  </a:lnTo>
                  <a:lnTo>
                    <a:pt x="698" y="121"/>
                  </a:lnTo>
                  <a:lnTo>
                    <a:pt x="698"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26">
              <a:extLst>
                <a:ext uri="{FF2B5EF4-FFF2-40B4-BE49-F238E27FC236}">
                  <a16:creationId xmlns:a16="http://schemas.microsoft.com/office/drawing/2014/main" id="{4BAF421A-11F5-4F42-A04E-B730A9F79178}"/>
                </a:ext>
              </a:extLst>
            </p:cNvPr>
            <p:cNvSpPr>
              <a:spLocks noEditPoints="1"/>
            </p:cNvSpPr>
            <p:nvPr/>
          </p:nvSpPr>
          <p:spPr bwMode="gray">
            <a:xfrm>
              <a:off x="3232151" y="5613401"/>
              <a:ext cx="234950" cy="228600"/>
            </a:xfrm>
            <a:custGeom>
              <a:avLst/>
              <a:gdLst>
                <a:gd name="T0" fmla="*/ 40 w 148"/>
                <a:gd name="T1" fmla="*/ 144 h 144"/>
                <a:gd name="T2" fmla="*/ 0 w 148"/>
                <a:gd name="T3" fmla="*/ 136 h 144"/>
                <a:gd name="T4" fmla="*/ 2 w 148"/>
                <a:gd name="T5" fmla="*/ 116 h 144"/>
                <a:gd name="T6" fmla="*/ 10 w 148"/>
                <a:gd name="T7" fmla="*/ 122 h 144"/>
                <a:gd name="T8" fmla="*/ 30 w 148"/>
                <a:gd name="T9" fmla="*/ 128 h 144"/>
                <a:gd name="T10" fmla="*/ 40 w 148"/>
                <a:gd name="T11" fmla="*/ 128 h 144"/>
                <a:gd name="T12" fmla="*/ 60 w 148"/>
                <a:gd name="T13" fmla="*/ 124 h 144"/>
                <a:gd name="T14" fmla="*/ 64 w 148"/>
                <a:gd name="T15" fmla="*/ 120 h 144"/>
                <a:gd name="T16" fmla="*/ 70 w 148"/>
                <a:gd name="T17" fmla="*/ 110 h 144"/>
                <a:gd name="T18" fmla="*/ 74 w 148"/>
                <a:gd name="T19" fmla="*/ 96 h 144"/>
                <a:gd name="T20" fmla="*/ 72 w 148"/>
                <a:gd name="T21" fmla="*/ 90 h 144"/>
                <a:gd name="T22" fmla="*/ 68 w 148"/>
                <a:gd name="T23" fmla="*/ 78 h 144"/>
                <a:gd name="T24" fmla="*/ 58 w 148"/>
                <a:gd name="T25" fmla="*/ 72 h 144"/>
                <a:gd name="T26" fmla="*/ 36 w 148"/>
                <a:gd name="T27" fmla="*/ 68 h 144"/>
                <a:gd name="T28" fmla="*/ 22 w 148"/>
                <a:gd name="T29" fmla="*/ 70 h 144"/>
                <a:gd name="T30" fmla="*/ 6 w 148"/>
                <a:gd name="T31" fmla="*/ 0 h 144"/>
                <a:gd name="T32" fmla="*/ 90 w 148"/>
                <a:gd name="T33" fmla="*/ 14 h 144"/>
                <a:gd name="T34" fmla="*/ 24 w 148"/>
                <a:gd name="T35" fmla="*/ 54 h 144"/>
                <a:gd name="T36" fmla="*/ 40 w 148"/>
                <a:gd name="T37" fmla="*/ 54 h 144"/>
                <a:gd name="T38" fmla="*/ 52 w 148"/>
                <a:gd name="T39" fmla="*/ 54 h 144"/>
                <a:gd name="T40" fmla="*/ 70 w 148"/>
                <a:gd name="T41" fmla="*/ 60 h 144"/>
                <a:gd name="T42" fmla="*/ 78 w 148"/>
                <a:gd name="T43" fmla="*/ 64 h 144"/>
                <a:gd name="T44" fmla="*/ 88 w 148"/>
                <a:gd name="T45" fmla="*/ 78 h 144"/>
                <a:gd name="T46" fmla="*/ 92 w 148"/>
                <a:gd name="T47" fmla="*/ 96 h 144"/>
                <a:gd name="T48" fmla="*/ 90 w 148"/>
                <a:gd name="T49" fmla="*/ 106 h 144"/>
                <a:gd name="T50" fmla="*/ 84 w 148"/>
                <a:gd name="T51" fmla="*/ 124 h 144"/>
                <a:gd name="T52" fmla="*/ 76 w 148"/>
                <a:gd name="T53" fmla="*/ 130 h 144"/>
                <a:gd name="T54" fmla="*/ 60 w 148"/>
                <a:gd name="T55" fmla="*/ 140 h 144"/>
                <a:gd name="T56" fmla="*/ 40 w 148"/>
                <a:gd name="T57" fmla="*/ 144 h 144"/>
                <a:gd name="T58" fmla="*/ 148 w 148"/>
                <a:gd name="T59" fmla="*/ 140 h 144"/>
                <a:gd name="T60" fmla="*/ 126 w 148"/>
                <a:gd name="T61" fmla="*/ 116 h 144"/>
                <a:gd name="T62" fmla="*/ 148 w 148"/>
                <a:gd name="T63"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4">
                  <a:moveTo>
                    <a:pt x="40" y="144"/>
                  </a:moveTo>
                  <a:lnTo>
                    <a:pt x="40" y="144"/>
                  </a:lnTo>
                  <a:lnTo>
                    <a:pt x="18" y="142"/>
                  </a:lnTo>
                  <a:lnTo>
                    <a:pt x="0" y="136"/>
                  </a:lnTo>
                  <a:lnTo>
                    <a:pt x="0" y="116"/>
                  </a:lnTo>
                  <a:lnTo>
                    <a:pt x="2" y="116"/>
                  </a:lnTo>
                  <a:lnTo>
                    <a:pt x="2" y="116"/>
                  </a:lnTo>
                  <a:lnTo>
                    <a:pt x="10" y="122"/>
                  </a:lnTo>
                  <a:lnTo>
                    <a:pt x="20" y="126"/>
                  </a:lnTo>
                  <a:lnTo>
                    <a:pt x="30" y="128"/>
                  </a:lnTo>
                  <a:lnTo>
                    <a:pt x="40" y="128"/>
                  </a:lnTo>
                  <a:lnTo>
                    <a:pt x="40" y="128"/>
                  </a:lnTo>
                  <a:lnTo>
                    <a:pt x="54" y="126"/>
                  </a:lnTo>
                  <a:lnTo>
                    <a:pt x="60" y="124"/>
                  </a:lnTo>
                  <a:lnTo>
                    <a:pt x="64" y="120"/>
                  </a:lnTo>
                  <a:lnTo>
                    <a:pt x="64" y="120"/>
                  </a:lnTo>
                  <a:lnTo>
                    <a:pt x="68" y="116"/>
                  </a:lnTo>
                  <a:lnTo>
                    <a:pt x="70" y="110"/>
                  </a:lnTo>
                  <a:lnTo>
                    <a:pt x="72" y="104"/>
                  </a:lnTo>
                  <a:lnTo>
                    <a:pt x="74" y="96"/>
                  </a:lnTo>
                  <a:lnTo>
                    <a:pt x="74" y="96"/>
                  </a:lnTo>
                  <a:lnTo>
                    <a:pt x="72" y="90"/>
                  </a:lnTo>
                  <a:lnTo>
                    <a:pt x="70" y="84"/>
                  </a:lnTo>
                  <a:lnTo>
                    <a:pt x="68" y="78"/>
                  </a:lnTo>
                  <a:lnTo>
                    <a:pt x="64" y="76"/>
                  </a:lnTo>
                  <a:lnTo>
                    <a:pt x="58" y="72"/>
                  </a:lnTo>
                  <a:lnTo>
                    <a:pt x="52" y="70"/>
                  </a:lnTo>
                  <a:lnTo>
                    <a:pt x="36" y="68"/>
                  </a:lnTo>
                  <a:lnTo>
                    <a:pt x="36" y="68"/>
                  </a:lnTo>
                  <a:lnTo>
                    <a:pt x="22" y="70"/>
                  </a:lnTo>
                  <a:lnTo>
                    <a:pt x="6" y="72"/>
                  </a:lnTo>
                  <a:lnTo>
                    <a:pt x="6" y="0"/>
                  </a:lnTo>
                  <a:lnTo>
                    <a:pt x="90" y="0"/>
                  </a:lnTo>
                  <a:lnTo>
                    <a:pt x="90" y="14"/>
                  </a:lnTo>
                  <a:lnTo>
                    <a:pt x="24" y="14"/>
                  </a:lnTo>
                  <a:lnTo>
                    <a:pt x="24" y="54"/>
                  </a:lnTo>
                  <a:lnTo>
                    <a:pt x="24" y="54"/>
                  </a:lnTo>
                  <a:lnTo>
                    <a:pt x="40" y="54"/>
                  </a:lnTo>
                  <a:lnTo>
                    <a:pt x="40" y="54"/>
                  </a:lnTo>
                  <a:lnTo>
                    <a:pt x="52" y="54"/>
                  </a:lnTo>
                  <a:lnTo>
                    <a:pt x="62" y="56"/>
                  </a:lnTo>
                  <a:lnTo>
                    <a:pt x="70" y="60"/>
                  </a:lnTo>
                  <a:lnTo>
                    <a:pt x="78" y="64"/>
                  </a:lnTo>
                  <a:lnTo>
                    <a:pt x="78" y="64"/>
                  </a:lnTo>
                  <a:lnTo>
                    <a:pt x="84" y="70"/>
                  </a:lnTo>
                  <a:lnTo>
                    <a:pt x="88" y="78"/>
                  </a:lnTo>
                  <a:lnTo>
                    <a:pt x="90" y="86"/>
                  </a:lnTo>
                  <a:lnTo>
                    <a:pt x="92" y="96"/>
                  </a:lnTo>
                  <a:lnTo>
                    <a:pt x="92" y="96"/>
                  </a:lnTo>
                  <a:lnTo>
                    <a:pt x="90" y="106"/>
                  </a:lnTo>
                  <a:lnTo>
                    <a:pt x="88" y="116"/>
                  </a:lnTo>
                  <a:lnTo>
                    <a:pt x="84" y="124"/>
                  </a:lnTo>
                  <a:lnTo>
                    <a:pt x="76" y="130"/>
                  </a:lnTo>
                  <a:lnTo>
                    <a:pt x="76" y="130"/>
                  </a:lnTo>
                  <a:lnTo>
                    <a:pt x="70" y="136"/>
                  </a:lnTo>
                  <a:lnTo>
                    <a:pt x="60" y="140"/>
                  </a:lnTo>
                  <a:lnTo>
                    <a:pt x="50" y="142"/>
                  </a:lnTo>
                  <a:lnTo>
                    <a:pt x="40" y="144"/>
                  </a:lnTo>
                  <a:lnTo>
                    <a:pt x="40" y="144"/>
                  </a:lnTo>
                  <a:close/>
                  <a:moveTo>
                    <a:pt x="148" y="140"/>
                  </a:moveTo>
                  <a:lnTo>
                    <a:pt x="126" y="140"/>
                  </a:lnTo>
                  <a:lnTo>
                    <a:pt x="126" y="116"/>
                  </a:lnTo>
                  <a:lnTo>
                    <a:pt x="148" y="116"/>
                  </a:lnTo>
                  <a:lnTo>
                    <a:pt x="148" y="1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27">
              <a:extLst>
                <a:ext uri="{FF2B5EF4-FFF2-40B4-BE49-F238E27FC236}">
                  <a16:creationId xmlns:a16="http://schemas.microsoft.com/office/drawing/2014/main" id="{B5B81316-0C2B-4339-8FC4-EA58516CD9CC}"/>
                </a:ext>
              </a:extLst>
            </p:cNvPr>
            <p:cNvSpPr>
              <a:spLocks noEditPoints="1"/>
            </p:cNvSpPr>
            <p:nvPr/>
          </p:nvSpPr>
          <p:spPr bwMode="gray">
            <a:xfrm>
              <a:off x="3743326" y="5581651"/>
              <a:ext cx="596900" cy="276225"/>
            </a:xfrm>
            <a:custGeom>
              <a:avLst/>
              <a:gdLst>
                <a:gd name="T0" fmla="*/ 156 w 376"/>
                <a:gd name="T1" fmla="*/ 64 h 174"/>
                <a:gd name="T2" fmla="*/ 110 w 376"/>
                <a:gd name="T3" fmla="*/ 30 h 174"/>
                <a:gd name="T4" fmla="*/ 76 w 376"/>
                <a:gd name="T5" fmla="*/ 30 h 174"/>
                <a:gd name="T6" fmla="*/ 28 w 376"/>
                <a:gd name="T7" fmla="*/ 66 h 174"/>
                <a:gd name="T8" fmla="*/ 0 w 376"/>
                <a:gd name="T9" fmla="*/ 68 h 174"/>
                <a:gd name="T10" fmla="*/ 44 w 376"/>
                <a:gd name="T11" fmla="*/ 40 h 174"/>
                <a:gd name="T12" fmla="*/ 82 w 376"/>
                <a:gd name="T13" fmla="*/ 2 h 174"/>
                <a:gd name="T14" fmla="*/ 120 w 376"/>
                <a:gd name="T15" fmla="*/ 20 h 174"/>
                <a:gd name="T16" fmla="*/ 166 w 376"/>
                <a:gd name="T17" fmla="*/ 54 h 174"/>
                <a:gd name="T18" fmla="*/ 92 w 376"/>
                <a:gd name="T19" fmla="*/ 174 h 174"/>
                <a:gd name="T20" fmla="*/ 102 w 376"/>
                <a:gd name="T21" fmla="*/ 154 h 174"/>
                <a:gd name="T22" fmla="*/ 128 w 376"/>
                <a:gd name="T23" fmla="*/ 132 h 174"/>
                <a:gd name="T24" fmla="*/ 146 w 376"/>
                <a:gd name="T25" fmla="*/ 104 h 174"/>
                <a:gd name="T26" fmla="*/ 162 w 376"/>
                <a:gd name="T27" fmla="*/ 92 h 174"/>
                <a:gd name="T28" fmla="*/ 160 w 376"/>
                <a:gd name="T29" fmla="*/ 108 h 174"/>
                <a:gd name="T30" fmla="*/ 136 w 376"/>
                <a:gd name="T31" fmla="*/ 144 h 174"/>
                <a:gd name="T32" fmla="*/ 114 w 376"/>
                <a:gd name="T33" fmla="*/ 162 h 174"/>
                <a:gd name="T34" fmla="*/ 92 w 376"/>
                <a:gd name="T35" fmla="*/ 174 h 174"/>
                <a:gd name="T36" fmla="*/ 142 w 376"/>
                <a:gd name="T37" fmla="*/ 58 h 174"/>
                <a:gd name="T38" fmla="*/ 224 w 376"/>
                <a:gd name="T39" fmla="*/ 172 h 174"/>
                <a:gd name="T40" fmla="*/ 210 w 376"/>
                <a:gd name="T41" fmla="*/ 108 h 174"/>
                <a:gd name="T42" fmla="*/ 190 w 376"/>
                <a:gd name="T43" fmla="*/ 110 h 174"/>
                <a:gd name="T44" fmla="*/ 218 w 376"/>
                <a:gd name="T45" fmla="*/ 80 h 174"/>
                <a:gd name="T46" fmla="*/ 256 w 376"/>
                <a:gd name="T47" fmla="*/ 48 h 174"/>
                <a:gd name="T48" fmla="*/ 232 w 376"/>
                <a:gd name="T49" fmla="*/ 84 h 174"/>
                <a:gd name="T50" fmla="*/ 224 w 376"/>
                <a:gd name="T51" fmla="*/ 172 h 174"/>
                <a:gd name="T52" fmla="*/ 196 w 376"/>
                <a:gd name="T53" fmla="*/ 44 h 174"/>
                <a:gd name="T54" fmla="*/ 236 w 376"/>
                <a:gd name="T55" fmla="*/ 2 h 174"/>
                <a:gd name="T56" fmla="*/ 240 w 376"/>
                <a:gd name="T57" fmla="*/ 20 h 174"/>
                <a:gd name="T58" fmla="*/ 214 w 376"/>
                <a:gd name="T59" fmla="*/ 46 h 174"/>
                <a:gd name="T60" fmla="*/ 302 w 376"/>
                <a:gd name="T61" fmla="*/ 144 h 174"/>
                <a:gd name="T62" fmla="*/ 274 w 376"/>
                <a:gd name="T63" fmla="*/ 116 h 174"/>
                <a:gd name="T64" fmla="*/ 244 w 376"/>
                <a:gd name="T65" fmla="*/ 124 h 174"/>
                <a:gd name="T66" fmla="*/ 270 w 376"/>
                <a:gd name="T67" fmla="*/ 104 h 174"/>
                <a:gd name="T68" fmla="*/ 288 w 376"/>
                <a:gd name="T69" fmla="*/ 82 h 174"/>
                <a:gd name="T70" fmla="*/ 252 w 376"/>
                <a:gd name="T71" fmla="*/ 72 h 174"/>
                <a:gd name="T72" fmla="*/ 286 w 376"/>
                <a:gd name="T73" fmla="*/ 72 h 174"/>
                <a:gd name="T74" fmla="*/ 296 w 376"/>
                <a:gd name="T75" fmla="*/ 62 h 174"/>
                <a:gd name="T76" fmla="*/ 276 w 376"/>
                <a:gd name="T77" fmla="*/ 28 h 174"/>
                <a:gd name="T78" fmla="*/ 296 w 376"/>
                <a:gd name="T79" fmla="*/ 0 h 174"/>
                <a:gd name="T80" fmla="*/ 298 w 376"/>
                <a:gd name="T81" fmla="*/ 20 h 174"/>
                <a:gd name="T82" fmla="*/ 304 w 376"/>
                <a:gd name="T83" fmla="*/ 52 h 174"/>
                <a:gd name="T84" fmla="*/ 352 w 376"/>
                <a:gd name="T85" fmla="*/ 18 h 174"/>
                <a:gd name="T86" fmla="*/ 304 w 376"/>
                <a:gd name="T87" fmla="*/ 70 h 174"/>
                <a:gd name="T88" fmla="*/ 348 w 376"/>
                <a:gd name="T89" fmla="*/ 68 h 174"/>
                <a:gd name="T90" fmla="*/ 350 w 376"/>
                <a:gd name="T91" fmla="*/ 48 h 174"/>
                <a:gd name="T92" fmla="*/ 362 w 376"/>
                <a:gd name="T93" fmla="*/ 88 h 174"/>
                <a:gd name="T94" fmla="*/ 356 w 376"/>
                <a:gd name="T95" fmla="*/ 78 h 174"/>
                <a:gd name="T96" fmla="*/ 292 w 376"/>
                <a:gd name="T97" fmla="*/ 98 h 174"/>
                <a:gd name="T98" fmla="*/ 364 w 376"/>
                <a:gd name="T99" fmla="*/ 102 h 174"/>
                <a:gd name="T100" fmla="*/ 338 w 376"/>
                <a:gd name="T101" fmla="*/ 134 h 174"/>
                <a:gd name="T102" fmla="*/ 350 w 376"/>
                <a:gd name="T103" fmla="*/ 154 h 174"/>
                <a:gd name="T104" fmla="*/ 370 w 376"/>
                <a:gd name="T105" fmla="*/ 172 h 174"/>
                <a:gd name="T106" fmla="*/ 314 w 376"/>
                <a:gd name="T107" fmla="*/ 152 h 174"/>
                <a:gd name="T108" fmla="*/ 268 w 376"/>
                <a:gd name="T109" fmla="*/ 170 h 174"/>
                <a:gd name="T110" fmla="*/ 248 w 376"/>
                <a:gd name="T111" fmla="*/ 162 h 174"/>
                <a:gd name="T112" fmla="*/ 302 w 376"/>
                <a:gd name="T113" fmla="*/ 144 h 174"/>
                <a:gd name="T114" fmla="*/ 298 w 376"/>
                <a:gd name="T115" fmla="*/ 124 h 174"/>
                <a:gd name="T116" fmla="*/ 330 w 376"/>
                <a:gd name="T117" fmla="*/ 124 h 174"/>
                <a:gd name="T118" fmla="*/ 284 w 376"/>
                <a:gd name="T11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174">
                  <a:moveTo>
                    <a:pt x="178" y="76"/>
                  </a:moveTo>
                  <a:lnTo>
                    <a:pt x="178" y="76"/>
                  </a:lnTo>
                  <a:lnTo>
                    <a:pt x="156" y="64"/>
                  </a:lnTo>
                  <a:lnTo>
                    <a:pt x="134" y="50"/>
                  </a:lnTo>
                  <a:lnTo>
                    <a:pt x="134" y="50"/>
                  </a:lnTo>
                  <a:lnTo>
                    <a:pt x="110" y="30"/>
                  </a:lnTo>
                  <a:lnTo>
                    <a:pt x="92" y="12"/>
                  </a:lnTo>
                  <a:lnTo>
                    <a:pt x="92" y="12"/>
                  </a:lnTo>
                  <a:lnTo>
                    <a:pt x="76" y="30"/>
                  </a:lnTo>
                  <a:lnTo>
                    <a:pt x="52" y="50"/>
                  </a:lnTo>
                  <a:lnTo>
                    <a:pt x="52" y="50"/>
                  </a:lnTo>
                  <a:lnTo>
                    <a:pt x="28" y="66"/>
                  </a:lnTo>
                  <a:lnTo>
                    <a:pt x="6" y="78"/>
                  </a:lnTo>
                  <a:lnTo>
                    <a:pt x="0" y="68"/>
                  </a:lnTo>
                  <a:lnTo>
                    <a:pt x="0" y="68"/>
                  </a:lnTo>
                  <a:lnTo>
                    <a:pt x="20" y="56"/>
                  </a:lnTo>
                  <a:lnTo>
                    <a:pt x="44" y="40"/>
                  </a:lnTo>
                  <a:lnTo>
                    <a:pt x="44" y="40"/>
                  </a:lnTo>
                  <a:lnTo>
                    <a:pt x="68" y="20"/>
                  </a:lnTo>
                  <a:lnTo>
                    <a:pt x="76" y="12"/>
                  </a:lnTo>
                  <a:lnTo>
                    <a:pt x="82" y="2"/>
                  </a:lnTo>
                  <a:lnTo>
                    <a:pt x="102" y="2"/>
                  </a:lnTo>
                  <a:lnTo>
                    <a:pt x="102" y="2"/>
                  </a:lnTo>
                  <a:lnTo>
                    <a:pt x="120" y="20"/>
                  </a:lnTo>
                  <a:lnTo>
                    <a:pt x="142" y="40"/>
                  </a:lnTo>
                  <a:lnTo>
                    <a:pt x="142" y="40"/>
                  </a:lnTo>
                  <a:lnTo>
                    <a:pt x="166" y="54"/>
                  </a:lnTo>
                  <a:lnTo>
                    <a:pt x="188" y="66"/>
                  </a:lnTo>
                  <a:lnTo>
                    <a:pt x="178" y="76"/>
                  </a:lnTo>
                  <a:close/>
                  <a:moveTo>
                    <a:pt x="92" y="174"/>
                  </a:moveTo>
                  <a:lnTo>
                    <a:pt x="84" y="162"/>
                  </a:lnTo>
                  <a:lnTo>
                    <a:pt x="84" y="162"/>
                  </a:lnTo>
                  <a:lnTo>
                    <a:pt x="102" y="154"/>
                  </a:lnTo>
                  <a:lnTo>
                    <a:pt x="120" y="140"/>
                  </a:lnTo>
                  <a:lnTo>
                    <a:pt x="120" y="140"/>
                  </a:lnTo>
                  <a:lnTo>
                    <a:pt x="128" y="132"/>
                  </a:lnTo>
                  <a:lnTo>
                    <a:pt x="136" y="122"/>
                  </a:lnTo>
                  <a:lnTo>
                    <a:pt x="142" y="114"/>
                  </a:lnTo>
                  <a:lnTo>
                    <a:pt x="146" y="104"/>
                  </a:lnTo>
                  <a:lnTo>
                    <a:pt x="18" y="104"/>
                  </a:lnTo>
                  <a:lnTo>
                    <a:pt x="18" y="92"/>
                  </a:lnTo>
                  <a:lnTo>
                    <a:pt x="162" y="92"/>
                  </a:lnTo>
                  <a:lnTo>
                    <a:pt x="166" y="96"/>
                  </a:lnTo>
                  <a:lnTo>
                    <a:pt x="166" y="96"/>
                  </a:lnTo>
                  <a:lnTo>
                    <a:pt x="160" y="108"/>
                  </a:lnTo>
                  <a:lnTo>
                    <a:pt x="154" y="120"/>
                  </a:lnTo>
                  <a:lnTo>
                    <a:pt x="146" y="132"/>
                  </a:lnTo>
                  <a:lnTo>
                    <a:pt x="136" y="144"/>
                  </a:lnTo>
                  <a:lnTo>
                    <a:pt x="136" y="144"/>
                  </a:lnTo>
                  <a:lnTo>
                    <a:pt x="124" y="154"/>
                  </a:lnTo>
                  <a:lnTo>
                    <a:pt x="114" y="162"/>
                  </a:lnTo>
                  <a:lnTo>
                    <a:pt x="102" y="168"/>
                  </a:lnTo>
                  <a:lnTo>
                    <a:pt x="92" y="174"/>
                  </a:lnTo>
                  <a:lnTo>
                    <a:pt x="92" y="174"/>
                  </a:lnTo>
                  <a:close/>
                  <a:moveTo>
                    <a:pt x="44" y="68"/>
                  </a:moveTo>
                  <a:lnTo>
                    <a:pt x="44" y="58"/>
                  </a:lnTo>
                  <a:lnTo>
                    <a:pt x="142" y="58"/>
                  </a:lnTo>
                  <a:lnTo>
                    <a:pt x="142" y="68"/>
                  </a:lnTo>
                  <a:lnTo>
                    <a:pt x="44" y="68"/>
                  </a:lnTo>
                  <a:close/>
                  <a:moveTo>
                    <a:pt x="224" y="172"/>
                  </a:moveTo>
                  <a:lnTo>
                    <a:pt x="224" y="94"/>
                  </a:lnTo>
                  <a:lnTo>
                    <a:pt x="224" y="94"/>
                  </a:lnTo>
                  <a:lnTo>
                    <a:pt x="210" y="108"/>
                  </a:lnTo>
                  <a:lnTo>
                    <a:pt x="198" y="120"/>
                  </a:lnTo>
                  <a:lnTo>
                    <a:pt x="190" y="110"/>
                  </a:lnTo>
                  <a:lnTo>
                    <a:pt x="190" y="110"/>
                  </a:lnTo>
                  <a:lnTo>
                    <a:pt x="204" y="98"/>
                  </a:lnTo>
                  <a:lnTo>
                    <a:pt x="218" y="80"/>
                  </a:lnTo>
                  <a:lnTo>
                    <a:pt x="218" y="80"/>
                  </a:lnTo>
                  <a:lnTo>
                    <a:pt x="232" y="60"/>
                  </a:lnTo>
                  <a:lnTo>
                    <a:pt x="242" y="44"/>
                  </a:lnTo>
                  <a:lnTo>
                    <a:pt x="256" y="48"/>
                  </a:lnTo>
                  <a:lnTo>
                    <a:pt x="256" y="48"/>
                  </a:lnTo>
                  <a:lnTo>
                    <a:pt x="246" y="66"/>
                  </a:lnTo>
                  <a:lnTo>
                    <a:pt x="232" y="84"/>
                  </a:lnTo>
                  <a:lnTo>
                    <a:pt x="238" y="84"/>
                  </a:lnTo>
                  <a:lnTo>
                    <a:pt x="238" y="172"/>
                  </a:lnTo>
                  <a:lnTo>
                    <a:pt x="224" y="172"/>
                  </a:lnTo>
                  <a:close/>
                  <a:moveTo>
                    <a:pt x="204" y="54"/>
                  </a:moveTo>
                  <a:lnTo>
                    <a:pt x="196" y="44"/>
                  </a:lnTo>
                  <a:lnTo>
                    <a:pt x="196" y="44"/>
                  </a:lnTo>
                  <a:lnTo>
                    <a:pt x="220" y="22"/>
                  </a:lnTo>
                  <a:lnTo>
                    <a:pt x="228" y="12"/>
                  </a:lnTo>
                  <a:lnTo>
                    <a:pt x="236" y="2"/>
                  </a:lnTo>
                  <a:lnTo>
                    <a:pt x="248" y="8"/>
                  </a:lnTo>
                  <a:lnTo>
                    <a:pt x="248" y="8"/>
                  </a:lnTo>
                  <a:lnTo>
                    <a:pt x="240" y="20"/>
                  </a:lnTo>
                  <a:lnTo>
                    <a:pt x="228" y="34"/>
                  </a:lnTo>
                  <a:lnTo>
                    <a:pt x="228" y="34"/>
                  </a:lnTo>
                  <a:lnTo>
                    <a:pt x="214" y="46"/>
                  </a:lnTo>
                  <a:lnTo>
                    <a:pt x="204" y="54"/>
                  </a:lnTo>
                  <a:lnTo>
                    <a:pt x="204" y="54"/>
                  </a:lnTo>
                  <a:close/>
                  <a:moveTo>
                    <a:pt x="302" y="144"/>
                  </a:moveTo>
                  <a:lnTo>
                    <a:pt x="302" y="144"/>
                  </a:lnTo>
                  <a:lnTo>
                    <a:pt x="286" y="132"/>
                  </a:lnTo>
                  <a:lnTo>
                    <a:pt x="274" y="116"/>
                  </a:lnTo>
                  <a:lnTo>
                    <a:pt x="274" y="116"/>
                  </a:lnTo>
                  <a:lnTo>
                    <a:pt x="252" y="132"/>
                  </a:lnTo>
                  <a:lnTo>
                    <a:pt x="244" y="124"/>
                  </a:lnTo>
                  <a:lnTo>
                    <a:pt x="244" y="124"/>
                  </a:lnTo>
                  <a:lnTo>
                    <a:pt x="258" y="114"/>
                  </a:lnTo>
                  <a:lnTo>
                    <a:pt x="270" y="104"/>
                  </a:lnTo>
                  <a:lnTo>
                    <a:pt x="270" y="104"/>
                  </a:lnTo>
                  <a:lnTo>
                    <a:pt x="280" y="92"/>
                  </a:lnTo>
                  <a:lnTo>
                    <a:pt x="288" y="82"/>
                  </a:lnTo>
                  <a:lnTo>
                    <a:pt x="288" y="82"/>
                  </a:lnTo>
                  <a:lnTo>
                    <a:pt x="254" y="84"/>
                  </a:lnTo>
                  <a:lnTo>
                    <a:pt x="252" y="72"/>
                  </a:lnTo>
                  <a:lnTo>
                    <a:pt x="254" y="72"/>
                  </a:lnTo>
                  <a:lnTo>
                    <a:pt x="254" y="72"/>
                  </a:lnTo>
                  <a:lnTo>
                    <a:pt x="286" y="72"/>
                  </a:lnTo>
                  <a:lnTo>
                    <a:pt x="286" y="72"/>
                  </a:lnTo>
                  <a:lnTo>
                    <a:pt x="296" y="62"/>
                  </a:lnTo>
                  <a:lnTo>
                    <a:pt x="296" y="62"/>
                  </a:lnTo>
                  <a:lnTo>
                    <a:pt x="256" y="30"/>
                  </a:lnTo>
                  <a:lnTo>
                    <a:pt x="268" y="20"/>
                  </a:lnTo>
                  <a:lnTo>
                    <a:pt x="276" y="28"/>
                  </a:lnTo>
                  <a:lnTo>
                    <a:pt x="276" y="28"/>
                  </a:lnTo>
                  <a:lnTo>
                    <a:pt x="288" y="12"/>
                  </a:lnTo>
                  <a:lnTo>
                    <a:pt x="296" y="0"/>
                  </a:lnTo>
                  <a:lnTo>
                    <a:pt x="310" y="4"/>
                  </a:lnTo>
                  <a:lnTo>
                    <a:pt x="310" y="4"/>
                  </a:lnTo>
                  <a:lnTo>
                    <a:pt x="298" y="20"/>
                  </a:lnTo>
                  <a:lnTo>
                    <a:pt x="284" y="36"/>
                  </a:lnTo>
                  <a:lnTo>
                    <a:pt x="304" y="52"/>
                  </a:lnTo>
                  <a:lnTo>
                    <a:pt x="304" y="52"/>
                  </a:lnTo>
                  <a:lnTo>
                    <a:pt x="324" y="30"/>
                  </a:lnTo>
                  <a:lnTo>
                    <a:pt x="338" y="12"/>
                  </a:lnTo>
                  <a:lnTo>
                    <a:pt x="352" y="18"/>
                  </a:lnTo>
                  <a:lnTo>
                    <a:pt x="352" y="18"/>
                  </a:lnTo>
                  <a:lnTo>
                    <a:pt x="330" y="44"/>
                  </a:lnTo>
                  <a:lnTo>
                    <a:pt x="304" y="70"/>
                  </a:lnTo>
                  <a:lnTo>
                    <a:pt x="304" y="70"/>
                  </a:lnTo>
                  <a:lnTo>
                    <a:pt x="348" y="68"/>
                  </a:lnTo>
                  <a:lnTo>
                    <a:pt x="348" y="68"/>
                  </a:lnTo>
                  <a:lnTo>
                    <a:pt x="338" y="54"/>
                  </a:lnTo>
                  <a:lnTo>
                    <a:pt x="350" y="48"/>
                  </a:lnTo>
                  <a:lnTo>
                    <a:pt x="350" y="48"/>
                  </a:lnTo>
                  <a:lnTo>
                    <a:pt x="364" y="66"/>
                  </a:lnTo>
                  <a:lnTo>
                    <a:pt x="374" y="82"/>
                  </a:lnTo>
                  <a:lnTo>
                    <a:pt x="362" y="88"/>
                  </a:lnTo>
                  <a:lnTo>
                    <a:pt x="362" y="88"/>
                  </a:lnTo>
                  <a:lnTo>
                    <a:pt x="356" y="78"/>
                  </a:lnTo>
                  <a:lnTo>
                    <a:pt x="356" y="78"/>
                  </a:lnTo>
                  <a:lnTo>
                    <a:pt x="304" y="82"/>
                  </a:lnTo>
                  <a:lnTo>
                    <a:pt x="304" y="82"/>
                  </a:lnTo>
                  <a:lnTo>
                    <a:pt x="292" y="98"/>
                  </a:lnTo>
                  <a:lnTo>
                    <a:pt x="360" y="98"/>
                  </a:lnTo>
                  <a:lnTo>
                    <a:pt x="364" y="102"/>
                  </a:lnTo>
                  <a:lnTo>
                    <a:pt x="364" y="102"/>
                  </a:lnTo>
                  <a:lnTo>
                    <a:pt x="358" y="114"/>
                  </a:lnTo>
                  <a:lnTo>
                    <a:pt x="348" y="124"/>
                  </a:lnTo>
                  <a:lnTo>
                    <a:pt x="338" y="134"/>
                  </a:lnTo>
                  <a:lnTo>
                    <a:pt x="326" y="144"/>
                  </a:lnTo>
                  <a:lnTo>
                    <a:pt x="326" y="144"/>
                  </a:lnTo>
                  <a:lnTo>
                    <a:pt x="350" y="154"/>
                  </a:lnTo>
                  <a:lnTo>
                    <a:pt x="376" y="160"/>
                  </a:lnTo>
                  <a:lnTo>
                    <a:pt x="370" y="172"/>
                  </a:lnTo>
                  <a:lnTo>
                    <a:pt x="370" y="172"/>
                  </a:lnTo>
                  <a:lnTo>
                    <a:pt x="340" y="164"/>
                  </a:lnTo>
                  <a:lnTo>
                    <a:pt x="314" y="152"/>
                  </a:lnTo>
                  <a:lnTo>
                    <a:pt x="314" y="152"/>
                  </a:lnTo>
                  <a:lnTo>
                    <a:pt x="300" y="160"/>
                  </a:lnTo>
                  <a:lnTo>
                    <a:pt x="284" y="166"/>
                  </a:lnTo>
                  <a:lnTo>
                    <a:pt x="268" y="170"/>
                  </a:lnTo>
                  <a:lnTo>
                    <a:pt x="252" y="172"/>
                  </a:lnTo>
                  <a:lnTo>
                    <a:pt x="248" y="162"/>
                  </a:lnTo>
                  <a:lnTo>
                    <a:pt x="248" y="162"/>
                  </a:lnTo>
                  <a:lnTo>
                    <a:pt x="278" y="154"/>
                  </a:lnTo>
                  <a:lnTo>
                    <a:pt x="302" y="144"/>
                  </a:lnTo>
                  <a:lnTo>
                    <a:pt x="302" y="144"/>
                  </a:lnTo>
                  <a:close/>
                  <a:moveTo>
                    <a:pt x="284" y="108"/>
                  </a:moveTo>
                  <a:lnTo>
                    <a:pt x="284" y="108"/>
                  </a:lnTo>
                  <a:lnTo>
                    <a:pt x="298" y="124"/>
                  </a:lnTo>
                  <a:lnTo>
                    <a:pt x="314" y="136"/>
                  </a:lnTo>
                  <a:lnTo>
                    <a:pt x="314" y="136"/>
                  </a:lnTo>
                  <a:lnTo>
                    <a:pt x="330" y="124"/>
                  </a:lnTo>
                  <a:lnTo>
                    <a:pt x="344" y="108"/>
                  </a:lnTo>
                  <a:lnTo>
                    <a:pt x="284" y="108"/>
                  </a:lnTo>
                  <a:lnTo>
                    <a:pt x="284" y="1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 name="グループ化 1">
            <a:extLst>
              <a:ext uri="{FF2B5EF4-FFF2-40B4-BE49-F238E27FC236}">
                <a16:creationId xmlns:a16="http://schemas.microsoft.com/office/drawing/2014/main" id="{CD18E902-E968-4A51-8164-C13F01E4DF41}"/>
              </a:ext>
            </a:extLst>
          </p:cNvPr>
          <p:cNvGrpSpPr/>
          <p:nvPr/>
        </p:nvGrpSpPr>
        <p:grpSpPr>
          <a:xfrm>
            <a:off x="1875550" y="4005064"/>
            <a:ext cx="3924114" cy="2202654"/>
            <a:chOff x="1875550" y="4005064"/>
            <a:chExt cx="3924114" cy="2202654"/>
          </a:xfrm>
        </p:grpSpPr>
        <p:sp>
          <p:nvSpPr>
            <p:cNvPr id="197" name="AutoShape 104">
              <a:extLst>
                <a:ext uri="{FF2B5EF4-FFF2-40B4-BE49-F238E27FC236}">
                  <a16:creationId xmlns:a16="http://schemas.microsoft.com/office/drawing/2014/main" id="{2A89E514-578F-4106-812E-F70F573D70C3}"/>
                </a:ext>
              </a:extLst>
            </p:cNvPr>
            <p:cNvSpPr>
              <a:spLocks noChangeAspect="1" noChangeArrowheads="1" noTextEdit="1"/>
            </p:cNvSpPr>
            <p:nvPr/>
          </p:nvSpPr>
          <p:spPr bwMode="gray">
            <a:xfrm>
              <a:off x="1875550" y="4005064"/>
              <a:ext cx="3924114" cy="220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98" name="Picture 106">
              <a:extLst>
                <a:ext uri="{FF2B5EF4-FFF2-40B4-BE49-F238E27FC236}">
                  <a16:creationId xmlns:a16="http://schemas.microsoft.com/office/drawing/2014/main" id="{2F3524D7-5864-4A2F-8739-6DE0638F46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876572" y="4739112"/>
              <a:ext cx="2613863" cy="14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Freeform 107">
              <a:extLst>
                <a:ext uri="{FF2B5EF4-FFF2-40B4-BE49-F238E27FC236}">
                  <a16:creationId xmlns:a16="http://schemas.microsoft.com/office/drawing/2014/main" id="{4CA92900-BB82-4E43-AB1F-3041104A44EF}"/>
                </a:ext>
              </a:extLst>
            </p:cNvPr>
            <p:cNvSpPr>
              <a:spLocks/>
            </p:cNvSpPr>
            <p:nvPr/>
          </p:nvSpPr>
          <p:spPr bwMode="gray">
            <a:xfrm>
              <a:off x="1876572" y="4005064"/>
              <a:ext cx="3922071" cy="2202654"/>
            </a:xfrm>
            <a:custGeom>
              <a:avLst/>
              <a:gdLst>
                <a:gd name="T0" fmla="*/ 0 w 7678"/>
                <a:gd name="T1" fmla="*/ 0 h 4312"/>
                <a:gd name="T2" fmla="*/ 7678 w 7678"/>
                <a:gd name="T3" fmla="*/ 0 h 4312"/>
                <a:gd name="T4" fmla="*/ 7678 w 7678"/>
                <a:gd name="T5" fmla="*/ 4312 h 4312"/>
                <a:gd name="T6" fmla="*/ 0 w 7678"/>
                <a:gd name="T7" fmla="*/ 4312 h 4312"/>
                <a:gd name="T8" fmla="*/ 0 w 7678"/>
                <a:gd name="T9" fmla="*/ 0 h 4312"/>
                <a:gd name="T10" fmla="*/ 0 w 7678"/>
                <a:gd name="T11" fmla="*/ 0 h 4312"/>
              </a:gdLst>
              <a:ahLst/>
              <a:cxnLst>
                <a:cxn ang="0">
                  <a:pos x="T0" y="T1"/>
                </a:cxn>
                <a:cxn ang="0">
                  <a:pos x="T2" y="T3"/>
                </a:cxn>
                <a:cxn ang="0">
                  <a:pos x="T4" y="T5"/>
                </a:cxn>
                <a:cxn ang="0">
                  <a:pos x="T6" y="T7"/>
                </a:cxn>
                <a:cxn ang="0">
                  <a:pos x="T8" y="T9"/>
                </a:cxn>
                <a:cxn ang="0">
                  <a:pos x="T10" y="T11"/>
                </a:cxn>
              </a:cxnLst>
              <a:rect l="0" t="0" r="r" b="b"/>
              <a:pathLst>
                <a:path w="7678" h="4312">
                  <a:moveTo>
                    <a:pt x="0" y="0"/>
                  </a:moveTo>
                  <a:lnTo>
                    <a:pt x="7678" y="0"/>
                  </a:lnTo>
                  <a:lnTo>
                    <a:pt x="7678" y="4312"/>
                  </a:lnTo>
                  <a:lnTo>
                    <a:pt x="0" y="4312"/>
                  </a:lnTo>
                  <a:lnTo>
                    <a:pt x="0" y="0"/>
                  </a:lnTo>
                  <a:lnTo>
                    <a:pt x="0" y="0"/>
                  </a:lnTo>
                  <a:close/>
                </a:path>
              </a:pathLst>
            </a:custGeom>
            <a:solidFill>
              <a:schemeClr val="bg1"/>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108">
              <a:extLst>
                <a:ext uri="{FF2B5EF4-FFF2-40B4-BE49-F238E27FC236}">
                  <a16:creationId xmlns:a16="http://schemas.microsoft.com/office/drawing/2014/main" id="{8A8118B3-C4FA-44F3-869F-8D1A8A9532CC}"/>
                </a:ext>
              </a:extLst>
            </p:cNvPr>
            <p:cNvSpPr>
              <a:spLocks noEditPoints="1"/>
            </p:cNvSpPr>
            <p:nvPr/>
          </p:nvSpPr>
          <p:spPr bwMode="gray">
            <a:xfrm>
              <a:off x="3636855" y="6141311"/>
              <a:ext cx="401504" cy="34736"/>
            </a:xfrm>
            <a:custGeom>
              <a:avLst/>
              <a:gdLst>
                <a:gd name="T0" fmla="*/ 30 w 786"/>
                <a:gd name="T1" fmla="*/ 0 h 68"/>
                <a:gd name="T2" fmla="*/ 30 w 786"/>
                <a:gd name="T3" fmla="*/ 60 h 68"/>
                <a:gd name="T4" fmla="*/ 20 w 786"/>
                <a:gd name="T5" fmla="*/ 54 h 68"/>
                <a:gd name="T6" fmla="*/ 30 w 786"/>
                <a:gd name="T7" fmla="*/ 2 h 68"/>
                <a:gd name="T8" fmla="*/ 14 w 786"/>
                <a:gd name="T9" fmla="*/ 22 h 68"/>
                <a:gd name="T10" fmla="*/ 30 w 786"/>
                <a:gd name="T11" fmla="*/ 18 h 68"/>
                <a:gd name="T12" fmla="*/ 42 w 786"/>
                <a:gd name="T13" fmla="*/ 38 h 68"/>
                <a:gd name="T14" fmla="*/ 130 w 786"/>
                <a:gd name="T15" fmla="*/ 16 h 68"/>
                <a:gd name="T16" fmla="*/ 116 w 786"/>
                <a:gd name="T17" fmla="*/ 26 h 68"/>
                <a:gd name="T18" fmla="*/ 138 w 786"/>
                <a:gd name="T19" fmla="*/ 54 h 68"/>
                <a:gd name="T20" fmla="*/ 156 w 786"/>
                <a:gd name="T21" fmla="*/ 20 h 68"/>
                <a:gd name="T22" fmla="*/ 172 w 786"/>
                <a:gd name="T23" fmla="*/ 48 h 68"/>
                <a:gd name="T24" fmla="*/ 200 w 786"/>
                <a:gd name="T25" fmla="*/ 22 h 68"/>
                <a:gd name="T26" fmla="*/ 200 w 786"/>
                <a:gd name="T27" fmla="*/ 44 h 68"/>
                <a:gd name="T28" fmla="*/ 176 w 786"/>
                <a:gd name="T29" fmla="*/ 20 h 68"/>
                <a:gd name="T30" fmla="*/ 216 w 786"/>
                <a:gd name="T31" fmla="*/ 48 h 68"/>
                <a:gd name="T32" fmla="*/ 210 w 786"/>
                <a:gd name="T33" fmla="*/ 32 h 68"/>
                <a:gd name="T34" fmla="*/ 236 w 786"/>
                <a:gd name="T35" fmla="*/ 22 h 68"/>
                <a:gd name="T36" fmla="*/ 220 w 786"/>
                <a:gd name="T37" fmla="*/ 30 h 68"/>
                <a:gd name="T38" fmla="*/ 222 w 786"/>
                <a:gd name="T39" fmla="*/ 54 h 68"/>
                <a:gd name="T40" fmla="*/ 244 w 786"/>
                <a:gd name="T41" fmla="*/ 34 h 68"/>
                <a:gd name="T42" fmla="*/ 250 w 786"/>
                <a:gd name="T43" fmla="*/ 34 h 68"/>
                <a:gd name="T44" fmla="*/ 278 w 786"/>
                <a:gd name="T45" fmla="*/ 50 h 68"/>
                <a:gd name="T46" fmla="*/ 250 w 786"/>
                <a:gd name="T47" fmla="*/ 30 h 68"/>
                <a:gd name="T48" fmla="*/ 300 w 786"/>
                <a:gd name="T49" fmla="*/ 20 h 68"/>
                <a:gd name="T50" fmla="*/ 318 w 786"/>
                <a:gd name="T51" fmla="*/ 16 h 68"/>
                <a:gd name="T52" fmla="*/ 334 w 786"/>
                <a:gd name="T53" fmla="*/ 18 h 68"/>
                <a:gd name="T54" fmla="*/ 340 w 786"/>
                <a:gd name="T55" fmla="*/ 46 h 68"/>
                <a:gd name="T56" fmla="*/ 376 w 786"/>
                <a:gd name="T57" fmla="*/ 54 h 68"/>
                <a:gd name="T58" fmla="*/ 370 w 786"/>
                <a:gd name="T59" fmla="*/ 28 h 68"/>
                <a:gd name="T60" fmla="*/ 360 w 786"/>
                <a:gd name="T61" fmla="*/ 14 h 68"/>
                <a:gd name="T62" fmla="*/ 372 w 786"/>
                <a:gd name="T63" fmla="*/ 48 h 68"/>
                <a:gd name="T64" fmla="*/ 372 w 786"/>
                <a:gd name="T65" fmla="*/ 48 h 68"/>
                <a:gd name="T66" fmla="*/ 398 w 786"/>
                <a:gd name="T67" fmla="*/ 14 h 68"/>
                <a:gd name="T68" fmla="*/ 412 w 786"/>
                <a:gd name="T69" fmla="*/ 48 h 68"/>
                <a:gd name="T70" fmla="*/ 436 w 786"/>
                <a:gd name="T71" fmla="*/ 6 h 68"/>
                <a:gd name="T72" fmla="*/ 444 w 786"/>
                <a:gd name="T73" fmla="*/ 34 h 68"/>
                <a:gd name="T74" fmla="*/ 482 w 786"/>
                <a:gd name="T75" fmla="*/ 34 h 68"/>
                <a:gd name="T76" fmla="*/ 462 w 786"/>
                <a:gd name="T77" fmla="*/ 18 h 68"/>
                <a:gd name="T78" fmla="*/ 462 w 786"/>
                <a:gd name="T79" fmla="*/ 50 h 68"/>
                <a:gd name="T80" fmla="*/ 516 w 786"/>
                <a:gd name="T81" fmla="*/ 20 h 68"/>
                <a:gd name="T82" fmla="*/ 504 w 786"/>
                <a:gd name="T83" fmla="*/ 14 h 68"/>
                <a:gd name="T84" fmla="*/ 572 w 786"/>
                <a:gd name="T85" fmla="*/ 0 h 68"/>
                <a:gd name="T86" fmla="*/ 592 w 786"/>
                <a:gd name="T87" fmla="*/ 48 h 68"/>
                <a:gd name="T88" fmla="*/ 598 w 786"/>
                <a:gd name="T89" fmla="*/ 26 h 68"/>
                <a:gd name="T90" fmla="*/ 632 w 786"/>
                <a:gd name="T91" fmla="*/ 54 h 68"/>
                <a:gd name="T92" fmla="*/ 636 w 786"/>
                <a:gd name="T93" fmla="*/ 14 h 68"/>
                <a:gd name="T94" fmla="*/ 632 w 786"/>
                <a:gd name="T95" fmla="*/ 48 h 68"/>
                <a:gd name="T96" fmla="*/ 630 w 786"/>
                <a:gd name="T97" fmla="*/ 18 h 68"/>
                <a:gd name="T98" fmla="*/ 652 w 786"/>
                <a:gd name="T99" fmla="*/ 44 h 68"/>
                <a:gd name="T100" fmla="*/ 670 w 786"/>
                <a:gd name="T101" fmla="*/ 36 h 68"/>
                <a:gd name="T102" fmla="*/ 668 w 786"/>
                <a:gd name="T103" fmla="*/ 12 h 68"/>
                <a:gd name="T104" fmla="*/ 660 w 786"/>
                <a:gd name="T105" fmla="*/ 24 h 68"/>
                <a:gd name="T106" fmla="*/ 678 w 786"/>
                <a:gd name="T107" fmla="*/ 50 h 68"/>
                <a:gd name="T108" fmla="*/ 692 w 786"/>
                <a:gd name="T109" fmla="*/ 54 h 68"/>
                <a:gd name="T110" fmla="*/ 710 w 786"/>
                <a:gd name="T111" fmla="*/ 60 h 68"/>
                <a:gd name="T112" fmla="*/ 728 w 786"/>
                <a:gd name="T113" fmla="*/ 52 h 68"/>
                <a:gd name="T114" fmla="*/ 724 w 786"/>
                <a:gd name="T115" fmla="*/ 12 h 68"/>
                <a:gd name="T116" fmla="*/ 736 w 786"/>
                <a:gd name="T117" fmla="*/ 20 h 68"/>
                <a:gd name="T118" fmla="*/ 724 w 786"/>
                <a:gd name="T119" fmla="*/ 46 h 68"/>
                <a:gd name="T120" fmla="*/ 760 w 786"/>
                <a:gd name="T121" fmla="*/ 24 h 68"/>
                <a:gd name="T122" fmla="*/ 786 w 786"/>
                <a:gd name="T123"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68">
                  <a:moveTo>
                    <a:pt x="30" y="60"/>
                  </a:moveTo>
                  <a:lnTo>
                    <a:pt x="30" y="60"/>
                  </a:lnTo>
                  <a:lnTo>
                    <a:pt x="18" y="58"/>
                  </a:lnTo>
                  <a:lnTo>
                    <a:pt x="8" y="52"/>
                  </a:lnTo>
                  <a:lnTo>
                    <a:pt x="8" y="52"/>
                  </a:lnTo>
                  <a:lnTo>
                    <a:pt x="2" y="42"/>
                  </a:lnTo>
                  <a:lnTo>
                    <a:pt x="0" y="30"/>
                  </a:lnTo>
                  <a:lnTo>
                    <a:pt x="0" y="30"/>
                  </a:lnTo>
                  <a:lnTo>
                    <a:pt x="2" y="18"/>
                  </a:lnTo>
                  <a:lnTo>
                    <a:pt x="8" y="8"/>
                  </a:lnTo>
                  <a:lnTo>
                    <a:pt x="8" y="8"/>
                  </a:lnTo>
                  <a:lnTo>
                    <a:pt x="18" y="2"/>
                  </a:lnTo>
                  <a:lnTo>
                    <a:pt x="30" y="0"/>
                  </a:lnTo>
                  <a:lnTo>
                    <a:pt x="30" y="0"/>
                  </a:lnTo>
                  <a:lnTo>
                    <a:pt x="42" y="2"/>
                  </a:lnTo>
                  <a:lnTo>
                    <a:pt x="52" y="8"/>
                  </a:lnTo>
                  <a:lnTo>
                    <a:pt x="52" y="8"/>
                  </a:lnTo>
                  <a:lnTo>
                    <a:pt x="58" y="18"/>
                  </a:lnTo>
                  <a:lnTo>
                    <a:pt x="60" y="30"/>
                  </a:lnTo>
                  <a:lnTo>
                    <a:pt x="60" y="30"/>
                  </a:lnTo>
                  <a:lnTo>
                    <a:pt x="58" y="42"/>
                  </a:lnTo>
                  <a:lnTo>
                    <a:pt x="52" y="52"/>
                  </a:lnTo>
                  <a:lnTo>
                    <a:pt x="52" y="52"/>
                  </a:lnTo>
                  <a:lnTo>
                    <a:pt x="42" y="58"/>
                  </a:lnTo>
                  <a:lnTo>
                    <a:pt x="30" y="60"/>
                  </a:lnTo>
                  <a:lnTo>
                    <a:pt x="30" y="60"/>
                  </a:lnTo>
                  <a:lnTo>
                    <a:pt x="30" y="60"/>
                  </a:lnTo>
                  <a:close/>
                  <a:moveTo>
                    <a:pt x="30" y="2"/>
                  </a:moveTo>
                  <a:lnTo>
                    <a:pt x="30" y="2"/>
                  </a:lnTo>
                  <a:lnTo>
                    <a:pt x="20" y="4"/>
                  </a:lnTo>
                  <a:lnTo>
                    <a:pt x="10" y="10"/>
                  </a:lnTo>
                  <a:lnTo>
                    <a:pt x="10" y="10"/>
                  </a:lnTo>
                  <a:lnTo>
                    <a:pt x="6" y="20"/>
                  </a:lnTo>
                  <a:lnTo>
                    <a:pt x="4" y="30"/>
                  </a:lnTo>
                  <a:lnTo>
                    <a:pt x="4" y="30"/>
                  </a:lnTo>
                  <a:lnTo>
                    <a:pt x="6" y="40"/>
                  </a:lnTo>
                  <a:lnTo>
                    <a:pt x="10" y="48"/>
                  </a:lnTo>
                  <a:lnTo>
                    <a:pt x="10" y="48"/>
                  </a:lnTo>
                  <a:lnTo>
                    <a:pt x="20" y="54"/>
                  </a:lnTo>
                  <a:lnTo>
                    <a:pt x="30" y="56"/>
                  </a:lnTo>
                  <a:lnTo>
                    <a:pt x="30" y="56"/>
                  </a:lnTo>
                  <a:lnTo>
                    <a:pt x="40" y="54"/>
                  </a:lnTo>
                  <a:lnTo>
                    <a:pt x="48" y="48"/>
                  </a:lnTo>
                  <a:lnTo>
                    <a:pt x="48" y="48"/>
                  </a:lnTo>
                  <a:lnTo>
                    <a:pt x="54" y="40"/>
                  </a:lnTo>
                  <a:lnTo>
                    <a:pt x="56" y="30"/>
                  </a:lnTo>
                  <a:lnTo>
                    <a:pt x="56" y="30"/>
                  </a:lnTo>
                  <a:lnTo>
                    <a:pt x="54" y="20"/>
                  </a:lnTo>
                  <a:lnTo>
                    <a:pt x="48" y="10"/>
                  </a:lnTo>
                  <a:lnTo>
                    <a:pt x="48" y="10"/>
                  </a:lnTo>
                  <a:lnTo>
                    <a:pt x="40" y="4"/>
                  </a:lnTo>
                  <a:lnTo>
                    <a:pt x="30" y="2"/>
                  </a:lnTo>
                  <a:lnTo>
                    <a:pt x="30" y="2"/>
                  </a:lnTo>
                  <a:lnTo>
                    <a:pt x="30" y="2"/>
                  </a:lnTo>
                  <a:close/>
                  <a:moveTo>
                    <a:pt x="42" y="44"/>
                  </a:moveTo>
                  <a:lnTo>
                    <a:pt x="42" y="44"/>
                  </a:lnTo>
                  <a:lnTo>
                    <a:pt x="30" y="46"/>
                  </a:lnTo>
                  <a:lnTo>
                    <a:pt x="30" y="46"/>
                  </a:lnTo>
                  <a:lnTo>
                    <a:pt x="24" y="44"/>
                  </a:lnTo>
                  <a:lnTo>
                    <a:pt x="18" y="42"/>
                  </a:lnTo>
                  <a:lnTo>
                    <a:pt x="18" y="42"/>
                  </a:lnTo>
                  <a:lnTo>
                    <a:pt x="14" y="36"/>
                  </a:lnTo>
                  <a:lnTo>
                    <a:pt x="14" y="30"/>
                  </a:lnTo>
                  <a:lnTo>
                    <a:pt x="14" y="30"/>
                  </a:lnTo>
                  <a:lnTo>
                    <a:pt x="14" y="22"/>
                  </a:lnTo>
                  <a:lnTo>
                    <a:pt x="18" y="16"/>
                  </a:lnTo>
                  <a:lnTo>
                    <a:pt x="18" y="16"/>
                  </a:lnTo>
                  <a:lnTo>
                    <a:pt x="24" y="14"/>
                  </a:lnTo>
                  <a:lnTo>
                    <a:pt x="30" y="12"/>
                  </a:lnTo>
                  <a:lnTo>
                    <a:pt x="30" y="12"/>
                  </a:lnTo>
                  <a:lnTo>
                    <a:pt x="36" y="14"/>
                  </a:lnTo>
                  <a:lnTo>
                    <a:pt x="42" y="16"/>
                  </a:lnTo>
                  <a:lnTo>
                    <a:pt x="42" y="22"/>
                  </a:lnTo>
                  <a:lnTo>
                    <a:pt x="42" y="22"/>
                  </a:lnTo>
                  <a:lnTo>
                    <a:pt x="42" y="22"/>
                  </a:lnTo>
                  <a:lnTo>
                    <a:pt x="36" y="18"/>
                  </a:lnTo>
                  <a:lnTo>
                    <a:pt x="30" y="18"/>
                  </a:lnTo>
                  <a:lnTo>
                    <a:pt x="30" y="18"/>
                  </a:lnTo>
                  <a:lnTo>
                    <a:pt x="26" y="18"/>
                  </a:lnTo>
                  <a:lnTo>
                    <a:pt x="22" y="20"/>
                  </a:lnTo>
                  <a:lnTo>
                    <a:pt x="20" y="24"/>
                  </a:lnTo>
                  <a:lnTo>
                    <a:pt x="20" y="30"/>
                  </a:lnTo>
                  <a:lnTo>
                    <a:pt x="20" y="30"/>
                  </a:lnTo>
                  <a:lnTo>
                    <a:pt x="20" y="34"/>
                  </a:lnTo>
                  <a:lnTo>
                    <a:pt x="22" y="38"/>
                  </a:lnTo>
                  <a:lnTo>
                    <a:pt x="26" y="40"/>
                  </a:lnTo>
                  <a:lnTo>
                    <a:pt x="30" y="42"/>
                  </a:lnTo>
                  <a:lnTo>
                    <a:pt x="30" y="42"/>
                  </a:lnTo>
                  <a:lnTo>
                    <a:pt x="36" y="40"/>
                  </a:lnTo>
                  <a:lnTo>
                    <a:pt x="42" y="38"/>
                  </a:lnTo>
                  <a:lnTo>
                    <a:pt x="42" y="38"/>
                  </a:lnTo>
                  <a:lnTo>
                    <a:pt x="42" y="44"/>
                  </a:lnTo>
                  <a:lnTo>
                    <a:pt x="42" y="44"/>
                  </a:lnTo>
                  <a:close/>
                  <a:moveTo>
                    <a:pt x="102" y="34"/>
                  </a:moveTo>
                  <a:lnTo>
                    <a:pt x="102" y="54"/>
                  </a:lnTo>
                  <a:lnTo>
                    <a:pt x="96" y="54"/>
                  </a:lnTo>
                  <a:lnTo>
                    <a:pt x="96" y="0"/>
                  </a:lnTo>
                  <a:lnTo>
                    <a:pt x="110" y="0"/>
                  </a:lnTo>
                  <a:lnTo>
                    <a:pt x="110" y="0"/>
                  </a:lnTo>
                  <a:lnTo>
                    <a:pt x="120" y="2"/>
                  </a:lnTo>
                  <a:lnTo>
                    <a:pt x="126" y="4"/>
                  </a:lnTo>
                  <a:lnTo>
                    <a:pt x="126" y="4"/>
                  </a:lnTo>
                  <a:lnTo>
                    <a:pt x="130" y="10"/>
                  </a:lnTo>
                  <a:lnTo>
                    <a:pt x="130" y="16"/>
                  </a:lnTo>
                  <a:lnTo>
                    <a:pt x="130" y="16"/>
                  </a:lnTo>
                  <a:lnTo>
                    <a:pt x="130" y="22"/>
                  </a:lnTo>
                  <a:lnTo>
                    <a:pt x="126" y="28"/>
                  </a:lnTo>
                  <a:lnTo>
                    <a:pt x="126" y="28"/>
                  </a:lnTo>
                  <a:lnTo>
                    <a:pt x="118" y="32"/>
                  </a:lnTo>
                  <a:lnTo>
                    <a:pt x="110" y="34"/>
                  </a:lnTo>
                  <a:lnTo>
                    <a:pt x="102" y="34"/>
                  </a:lnTo>
                  <a:lnTo>
                    <a:pt x="102" y="34"/>
                  </a:lnTo>
                  <a:close/>
                  <a:moveTo>
                    <a:pt x="102" y="6"/>
                  </a:moveTo>
                  <a:lnTo>
                    <a:pt x="102" y="28"/>
                  </a:lnTo>
                  <a:lnTo>
                    <a:pt x="110" y="28"/>
                  </a:lnTo>
                  <a:lnTo>
                    <a:pt x="110" y="28"/>
                  </a:lnTo>
                  <a:lnTo>
                    <a:pt x="116" y="26"/>
                  </a:lnTo>
                  <a:lnTo>
                    <a:pt x="120" y="24"/>
                  </a:lnTo>
                  <a:lnTo>
                    <a:pt x="120" y="24"/>
                  </a:lnTo>
                  <a:lnTo>
                    <a:pt x="124" y="20"/>
                  </a:lnTo>
                  <a:lnTo>
                    <a:pt x="124" y="16"/>
                  </a:lnTo>
                  <a:lnTo>
                    <a:pt x="124" y="16"/>
                  </a:lnTo>
                  <a:lnTo>
                    <a:pt x="124" y="12"/>
                  </a:lnTo>
                  <a:lnTo>
                    <a:pt x="120" y="8"/>
                  </a:lnTo>
                  <a:lnTo>
                    <a:pt x="120" y="8"/>
                  </a:lnTo>
                  <a:lnTo>
                    <a:pt x="116" y="6"/>
                  </a:lnTo>
                  <a:lnTo>
                    <a:pt x="110" y="6"/>
                  </a:lnTo>
                  <a:lnTo>
                    <a:pt x="102" y="6"/>
                  </a:lnTo>
                  <a:lnTo>
                    <a:pt x="102" y="6"/>
                  </a:lnTo>
                  <a:close/>
                  <a:moveTo>
                    <a:pt x="138" y="54"/>
                  </a:moveTo>
                  <a:lnTo>
                    <a:pt x="138" y="14"/>
                  </a:lnTo>
                  <a:lnTo>
                    <a:pt x="144" y="14"/>
                  </a:lnTo>
                  <a:lnTo>
                    <a:pt x="144" y="20"/>
                  </a:lnTo>
                  <a:lnTo>
                    <a:pt x="144" y="20"/>
                  </a:lnTo>
                  <a:lnTo>
                    <a:pt x="152" y="16"/>
                  </a:lnTo>
                  <a:lnTo>
                    <a:pt x="158" y="14"/>
                  </a:lnTo>
                  <a:lnTo>
                    <a:pt x="158" y="14"/>
                  </a:lnTo>
                  <a:lnTo>
                    <a:pt x="162" y="14"/>
                  </a:lnTo>
                  <a:lnTo>
                    <a:pt x="162" y="20"/>
                  </a:lnTo>
                  <a:lnTo>
                    <a:pt x="162" y="20"/>
                  </a:lnTo>
                  <a:lnTo>
                    <a:pt x="162" y="20"/>
                  </a:lnTo>
                  <a:lnTo>
                    <a:pt x="156" y="20"/>
                  </a:lnTo>
                  <a:lnTo>
                    <a:pt x="156" y="20"/>
                  </a:lnTo>
                  <a:lnTo>
                    <a:pt x="150" y="20"/>
                  </a:lnTo>
                  <a:lnTo>
                    <a:pt x="144" y="24"/>
                  </a:lnTo>
                  <a:lnTo>
                    <a:pt x="144" y="54"/>
                  </a:lnTo>
                  <a:lnTo>
                    <a:pt x="138" y="54"/>
                  </a:lnTo>
                  <a:lnTo>
                    <a:pt x="138" y="54"/>
                  </a:lnTo>
                  <a:close/>
                  <a:moveTo>
                    <a:pt x="200" y="50"/>
                  </a:moveTo>
                  <a:lnTo>
                    <a:pt x="200" y="50"/>
                  </a:lnTo>
                  <a:lnTo>
                    <a:pt x="192" y="54"/>
                  </a:lnTo>
                  <a:lnTo>
                    <a:pt x="186" y="54"/>
                  </a:lnTo>
                  <a:lnTo>
                    <a:pt x="186" y="54"/>
                  </a:lnTo>
                  <a:lnTo>
                    <a:pt x="178" y="52"/>
                  </a:lnTo>
                  <a:lnTo>
                    <a:pt x="172" y="48"/>
                  </a:lnTo>
                  <a:lnTo>
                    <a:pt x="172" y="48"/>
                  </a:lnTo>
                  <a:lnTo>
                    <a:pt x="166" y="42"/>
                  </a:lnTo>
                  <a:lnTo>
                    <a:pt x="166" y="34"/>
                  </a:lnTo>
                  <a:lnTo>
                    <a:pt x="166" y="34"/>
                  </a:lnTo>
                  <a:lnTo>
                    <a:pt x="166" y="24"/>
                  </a:lnTo>
                  <a:lnTo>
                    <a:pt x="170" y="18"/>
                  </a:lnTo>
                  <a:lnTo>
                    <a:pt x="170" y="18"/>
                  </a:lnTo>
                  <a:lnTo>
                    <a:pt x="176" y="14"/>
                  </a:lnTo>
                  <a:lnTo>
                    <a:pt x="184" y="12"/>
                  </a:lnTo>
                  <a:lnTo>
                    <a:pt x="184" y="12"/>
                  </a:lnTo>
                  <a:lnTo>
                    <a:pt x="192" y="14"/>
                  </a:lnTo>
                  <a:lnTo>
                    <a:pt x="196" y="18"/>
                  </a:lnTo>
                  <a:lnTo>
                    <a:pt x="196" y="18"/>
                  </a:lnTo>
                  <a:lnTo>
                    <a:pt x="200" y="22"/>
                  </a:lnTo>
                  <a:lnTo>
                    <a:pt x="202" y="30"/>
                  </a:lnTo>
                  <a:lnTo>
                    <a:pt x="202" y="34"/>
                  </a:lnTo>
                  <a:lnTo>
                    <a:pt x="172" y="34"/>
                  </a:lnTo>
                  <a:lnTo>
                    <a:pt x="172" y="34"/>
                  </a:lnTo>
                  <a:lnTo>
                    <a:pt x="172" y="40"/>
                  </a:lnTo>
                  <a:lnTo>
                    <a:pt x="176" y="44"/>
                  </a:lnTo>
                  <a:lnTo>
                    <a:pt x="176" y="44"/>
                  </a:lnTo>
                  <a:lnTo>
                    <a:pt x="180" y="48"/>
                  </a:lnTo>
                  <a:lnTo>
                    <a:pt x="186" y="48"/>
                  </a:lnTo>
                  <a:lnTo>
                    <a:pt x="186" y="48"/>
                  </a:lnTo>
                  <a:lnTo>
                    <a:pt x="194" y="48"/>
                  </a:lnTo>
                  <a:lnTo>
                    <a:pt x="200" y="44"/>
                  </a:lnTo>
                  <a:lnTo>
                    <a:pt x="200" y="44"/>
                  </a:lnTo>
                  <a:lnTo>
                    <a:pt x="200" y="50"/>
                  </a:lnTo>
                  <a:lnTo>
                    <a:pt x="200" y="50"/>
                  </a:lnTo>
                  <a:lnTo>
                    <a:pt x="200" y="50"/>
                  </a:lnTo>
                  <a:close/>
                  <a:moveTo>
                    <a:pt x="172" y="30"/>
                  </a:moveTo>
                  <a:lnTo>
                    <a:pt x="196" y="30"/>
                  </a:lnTo>
                  <a:lnTo>
                    <a:pt x="196" y="30"/>
                  </a:lnTo>
                  <a:lnTo>
                    <a:pt x="194" y="24"/>
                  </a:lnTo>
                  <a:lnTo>
                    <a:pt x="192" y="20"/>
                  </a:lnTo>
                  <a:lnTo>
                    <a:pt x="188" y="18"/>
                  </a:lnTo>
                  <a:lnTo>
                    <a:pt x="184" y="18"/>
                  </a:lnTo>
                  <a:lnTo>
                    <a:pt x="184" y="18"/>
                  </a:lnTo>
                  <a:lnTo>
                    <a:pt x="180" y="18"/>
                  </a:lnTo>
                  <a:lnTo>
                    <a:pt x="176" y="20"/>
                  </a:lnTo>
                  <a:lnTo>
                    <a:pt x="176" y="20"/>
                  </a:lnTo>
                  <a:lnTo>
                    <a:pt x="174" y="24"/>
                  </a:lnTo>
                  <a:lnTo>
                    <a:pt x="172" y="30"/>
                  </a:lnTo>
                  <a:lnTo>
                    <a:pt x="172" y="30"/>
                  </a:lnTo>
                  <a:lnTo>
                    <a:pt x="172" y="30"/>
                  </a:lnTo>
                  <a:close/>
                  <a:moveTo>
                    <a:pt x="222" y="54"/>
                  </a:moveTo>
                  <a:lnTo>
                    <a:pt x="222" y="54"/>
                  </a:lnTo>
                  <a:lnTo>
                    <a:pt x="214" y="54"/>
                  </a:lnTo>
                  <a:lnTo>
                    <a:pt x="208" y="50"/>
                  </a:lnTo>
                  <a:lnTo>
                    <a:pt x="208" y="44"/>
                  </a:lnTo>
                  <a:lnTo>
                    <a:pt x="208" y="44"/>
                  </a:lnTo>
                  <a:lnTo>
                    <a:pt x="208" y="44"/>
                  </a:lnTo>
                  <a:lnTo>
                    <a:pt x="216" y="48"/>
                  </a:lnTo>
                  <a:lnTo>
                    <a:pt x="222" y="48"/>
                  </a:lnTo>
                  <a:lnTo>
                    <a:pt x="222" y="48"/>
                  </a:lnTo>
                  <a:lnTo>
                    <a:pt x="230" y="48"/>
                  </a:lnTo>
                  <a:lnTo>
                    <a:pt x="232" y="46"/>
                  </a:lnTo>
                  <a:lnTo>
                    <a:pt x="232" y="42"/>
                  </a:lnTo>
                  <a:lnTo>
                    <a:pt x="232" y="42"/>
                  </a:lnTo>
                  <a:lnTo>
                    <a:pt x="230" y="40"/>
                  </a:lnTo>
                  <a:lnTo>
                    <a:pt x="230" y="40"/>
                  </a:lnTo>
                  <a:lnTo>
                    <a:pt x="226" y="36"/>
                  </a:lnTo>
                  <a:lnTo>
                    <a:pt x="226" y="36"/>
                  </a:lnTo>
                  <a:lnTo>
                    <a:pt x="218" y="36"/>
                  </a:lnTo>
                  <a:lnTo>
                    <a:pt x="218" y="36"/>
                  </a:lnTo>
                  <a:lnTo>
                    <a:pt x="210" y="32"/>
                  </a:lnTo>
                  <a:lnTo>
                    <a:pt x="210" y="32"/>
                  </a:lnTo>
                  <a:lnTo>
                    <a:pt x="208" y="28"/>
                  </a:lnTo>
                  <a:lnTo>
                    <a:pt x="208" y="24"/>
                  </a:lnTo>
                  <a:lnTo>
                    <a:pt x="208" y="24"/>
                  </a:lnTo>
                  <a:lnTo>
                    <a:pt x="208" y="20"/>
                  </a:lnTo>
                  <a:lnTo>
                    <a:pt x="212" y="16"/>
                  </a:lnTo>
                  <a:lnTo>
                    <a:pt x="212" y="16"/>
                  </a:lnTo>
                  <a:lnTo>
                    <a:pt x="218" y="14"/>
                  </a:lnTo>
                  <a:lnTo>
                    <a:pt x="224" y="12"/>
                  </a:lnTo>
                  <a:lnTo>
                    <a:pt x="224" y="12"/>
                  </a:lnTo>
                  <a:lnTo>
                    <a:pt x="230" y="14"/>
                  </a:lnTo>
                  <a:lnTo>
                    <a:pt x="236" y="16"/>
                  </a:lnTo>
                  <a:lnTo>
                    <a:pt x="236" y="22"/>
                  </a:lnTo>
                  <a:lnTo>
                    <a:pt x="236" y="22"/>
                  </a:lnTo>
                  <a:lnTo>
                    <a:pt x="236" y="22"/>
                  </a:lnTo>
                  <a:lnTo>
                    <a:pt x="230" y="18"/>
                  </a:lnTo>
                  <a:lnTo>
                    <a:pt x="224" y="18"/>
                  </a:lnTo>
                  <a:lnTo>
                    <a:pt x="224" y="18"/>
                  </a:lnTo>
                  <a:lnTo>
                    <a:pt x="216" y="20"/>
                  </a:lnTo>
                  <a:lnTo>
                    <a:pt x="216" y="20"/>
                  </a:lnTo>
                  <a:lnTo>
                    <a:pt x="214" y="22"/>
                  </a:lnTo>
                  <a:lnTo>
                    <a:pt x="214" y="24"/>
                  </a:lnTo>
                  <a:lnTo>
                    <a:pt x="214" y="24"/>
                  </a:lnTo>
                  <a:lnTo>
                    <a:pt x="216" y="28"/>
                  </a:lnTo>
                  <a:lnTo>
                    <a:pt x="216" y="28"/>
                  </a:lnTo>
                  <a:lnTo>
                    <a:pt x="220" y="30"/>
                  </a:lnTo>
                  <a:lnTo>
                    <a:pt x="228" y="32"/>
                  </a:lnTo>
                  <a:lnTo>
                    <a:pt x="228" y="32"/>
                  </a:lnTo>
                  <a:lnTo>
                    <a:pt x="232" y="32"/>
                  </a:lnTo>
                  <a:lnTo>
                    <a:pt x="236" y="36"/>
                  </a:lnTo>
                  <a:lnTo>
                    <a:pt x="236" y="36"/>
                  </a:lnTo>
                  <a:lnTo>
                    <a:pt x="238" y="38"/>
                  </a:lnTo>
                  <a:lnTo>
                    <a:pt x="238" y="42"/>
                  </a:lnTo>
                  <a:lnTo>
                    <a:pt x="238" y="42"/>
                  </a:lnTo>
                  <a:lnTo>
                    <a:pt x="238" y="46"/>
                  </a:lnTo>
                  <a:lnTo>
                    <a:pt x="234" y="50"/>
                  </a:lnTo>
                  <a:lnTo>
                    <a:pt x="234" y="50"/>
                  </a:lnTo>
                  <a:lnTo>
                    <a:pt x="228" y="54"/>
                  </a:lnTo>
                  <a:lnTo>
                    <a:pt x="222" y="54"/>
                  </a:lnTo>
                  <a:lnTo>
                    <a:pt x="222" y="54"/>
                  </a:lnTo>
                  <a:lnTo>
                    <a:pt x="222" y="54"/>
                  </a:lnTo>
                  <a:close/>
                  <a:moveTo>
                    <a:pt x="278" y="50"/>
                  </a:moveTo>
                  <a:lnTo>
                    <a:pt x="278" y="50"/>
                  </a:lnTo>
                  <a:lnTo>
                    <a:pt x="270" y="54"/>
                  </a:lnTo>
                  <a:lnTo>
                    <a:pt x="264" y="54"/>
                  </a:lnTo>
                  <a:lnTo>
                    <a:pt x="264" y="54"/>
                  </a:lnTo>
                  <a:lnTo>
                    <a:pt x="256" y="52"/>
                  </a:lnTo>
                  <a:lnTo>
                    <a:pt x="250" y="48"/>
                  </a:lnTo>
                  <a:lnTo>
                    <a:pt x="250" y="48"/>
                  </a:lnTo>
                  <a:lnTo>
                    <a:pt x="244" y="42"/>
                  </a:lnTo>
                  <a:lnTo>
                    <a:pt x="244" y="34"/>
                  </a:lnTo>
                  <a:lnTo>
                    <a:pt x="244" y="34"/>
                  </a:lnTo>
                  <a:lnTo>
                    <a:pt x="244" y="24"/>
                  </a:lnTo>
                  <a:lnTo>
                    <a:pt x="248" y="18"/>
                  </a:lnTo>
                  <a:lnTo>
                    <a:pt x="248" y="18"/>
                  </a:lnTo>
                  <a:lnTo>
                    <a:pt x="254" y="14"/>
                  </a:lnTo>
                  <a:lnTo>
                    <a:pt x="262" y="12"/>
                  </a:lnTo>
                  <a:lnTo>
                    <a:pt x="262" y="12"/>
                  </a:lnTo>
                  <a:lnTo>
                    <a:pt x="270" y="14"/>
                  </a:lnTo>
                  <a:lnTo>
                    <a:pt x="274" y="18"/>
                  </a:lnTo>
                  <a:lnTo>
                    <a:pt x="274" y="18"/>
                  </a:lnTo>
                  <a:lnTo>
                    <a:pt x="278" y="22"/>
                  </a:lnTo>
                  <a:lnTo>
                    <a:pt x="280" y="30"/>
                  </a:lnTo>
                  <a:lnTo>
                    <a:pt x="280" y="34"/>
                  </a:lnTo>
                  <a:lnTo>
                    <a:pt x="250" y="34"/>
                  </a:lnTo>
                  <a:lnTo>
                    <a:pt x="250" y="34"/>
                  </a:lnTo>
                  <a:lnTo>
                    <a:pt x="250" y="40"/>
                  </a:lnTo>
                  <a:lnTo>
                    <a:pt x="254" y="44"/>
                  </a:lnTo>
                  <a:lnTo>
                    <a:pt x="254" y="44"/>
                  </a:lnTo>
                  <a:lnTo>
                    <a:pt x="258" y="48"/>
                  </a:lnTo>
                  <a:lnTo>
                    <a:pt x="264" y="48"/>
                  </a:lnTo>
                  <a:lnTo>
                    <a:pt x="264" y="48"/>
                  </a:lnTo>
                  <a:lnTo>
                    <a:pt x="272" y="48"/>
                  </a:lnTo>
                  <a:lnTo>
                    <a:pt x="278" y="44"/>
                  </a:lnTo>
                  <a:lnTo>
                    <a:pt x="278" y="44"/>
                  </a:lnTo>
                  <a:lnTo>
                    <a:pt x="278" y="50"/>
                  </a:lnTo>
                  <a:lnTo>
                    <a:pt x="278" y="50"/>
                  </a:lnTo>
                  <a:lnTo>
                    <a:pt x="278" y="50"/>
                  </a:lnTo>
                  <a:close/>
                  <a:moveTo>
                    <a:pt x="250" y="30"/>
                  </a:moveTo>
                  <a:lnTo>
                    <a:pt x="274" y="30"/>
                  </a:lnTo>
                  <a:lnTo>
                    <a:pt x="274" y="30"/>
                  </a:lnTo>
                  <a:lnTo>
                    <a:pt x="272" y="24"/>
                  </a:lnTo>
                  <a:lnTo>
                    <a:pt x="270" y="20"/>
                  </a:lnTo>
                  <a:lnTo>
                    <a:pt x="266" y="18"/>
                  </a:lnTo>
                  <a:lnTo>
                    <a:pt x="262" y="18"/>
                  </a:lnTo>
                  <a:lnTo>
                    <a:pt x="262" y="18"/>
                  </a:lnTo>
                  <a:lnTo>
                    <a:pt x="258" y="18"/>
                  </a:lnTo>
                  <a:lnTo>
                    <a:pt x="254" y="20"/>
                  </a:lnTo>
                  <a:lnTo>
                    <a:pt x="254" y="20"/>
                  </a:lnTo>
                  <a:lnTo>
                    <a:pt x="252" y="24"/>
                  </a:lnTo>
                  <a:lnTo>
                    <a:pt x="250" y="30"/>
                  </a:lnTo>
                  <a:lnTo>
                    <a:pt x="250" y="30"/>
                  </a:lnTo>
                  <a:lnTo>
                    <a:pt x="250" y="30"/>
                  </a:lnTo>
                  <a:close/>
                  <a:moveTo>
                    <a:pt x="322" y="54"/>
                  </a:moveTo>
                  <a:lnTo>
                    <a:pt x="316" y="54"/>
                  </a:lnTo>
                  <a:lnTo>
                    <a:pt x="316" y="30"/>
                  </a:lnTo>
                  <a:lnTo>
                    <a:pt x="316" y="30"/>
                  </a:lnTo>
                  <a:lnTo>
                    <a:pt x="314" y="24"/>
                  </a:lnTo>
                  <a:lnTo>
                    <a:pt x="314" y="20"/>
                  </a:lnTo>
                  <a:lnTo>
                    <a:pt x="314" y="20"/>
                  </a:lnTo>
                  <a:lnTo>
                    <a:pt x="310" y="18"/>
                  </a:lnTo>
                  <a:lnTo>
                    <a:pt x="306" y="18"/>
                  </a:lnTo>
                  <a:lnTo>
                    <a:pt x="306" y="18"/>
                  </a:lnTo>
                  <a:lnTo>
                    <a:pt x="300" y="20"/>
                  </a:lnTo>
                  <a:lnTo>
                    <a:pt x="294" y="24"/>
                  </a:lnTo>
                  <a:lnTo>
                    <a:pt x="294" y="54"/>
                  </a:lnTo>
                  <a:lnTo>
                    <a:pt x="288" y="54"/>
                  </a:lnTo>
                  <a:lnTo>
                    <a:pt x="288" y="14"/>
                  </a:lnTo>
                  <a:lnTo>
                    <a:pt x="294" y="14"/>
                  </a:lnTo>
                  <a:lnTo>
                    <a:pt x="294" y="18"/>
                  </a:lnTo>
                  <a:lnTo>
                    <a:pt x="294" y="18"/>
                  </a:lnTo>
                  <a:lnTo>
                    <a:pt x="302" y="14"/>
                  </a:lnTo>
                  <a:lnTo>
                    <a:pt x="308" y="12"/>
                  </a:lnTo>
                  <a:lnTo>
                    <a:pt x="308" y="12"/>
                  </a:lnTo>
                  <a:lnTo>
                    <a:pt x="314" y="14"/>
                  </a:lnTo>
                  <a:lnTo>
                    <a:pt x="318" y="16"/>
                  </a:lnTo>
                  <a:lnTo>
                    <a:pt x="318" y="16"/>
                  </a:lnTo>
                  <a:lnTo>
                    <a:pt x="320" y="20"/>
                  </a:lnTo>
                  <a:lnTo>
                    <a:pt x="322" y="28"/>
                  </a:lnTo>
                  <a:lnTo>
                    <a:pt x="322" y="54"/>
                  </a:lnTo>
                  <a:lnTo>
                    <a:pt x="322" y="54"/>
                  </a:lnTo>
                  <a:close/>
                  <a:moveTo>
                    <a:pt x="354" y="52"/>
                  </a:moveTo>
                  <a:lnTo>
                    <a:pt x="354" y="52"/>
                  </a:lnTo>
                  <a:lnTo>
                    <a:pt x="346" y="54"/>
                  </a:lnTo>
                  <a:lnTo>
                    <a:pt x="346" y="54"/>
                  </a:lnTo>
                  <a:lnTo>
                    <a:pt x="340" y="54"/>
                  </a:lnTo>
                  <a:lnTo>
                    <a:pt x="336" y="50"/>
                  </a:lnTo>
                  <a:lnTo>
                    <a:pt x="334" y="46"/>
                  </a:lnTo>
                  <a:lnTo>
                    <a:pt x="334" y="40"/>
                  </a:lnTo>
                  <a:lnTo>
                    <a:pt x="334" y="18"/>
                  </a:lnTo>
                  <a:lnTo>
                    <a:pt x="330" y="18"/>
                  </a:lnTo>
                  <a:lnTo>
                    <a:pt x="330" y="14"/>
                  </a:lnTo>
                  <a:lnTo>
                    <a:pt x="334" y="14"/>
                  </a:lnTo>
                  <a:lnTo>
                    <a:pt x="334" y="2"/>
                  </a:lnTo>
                  <a:lnTo>
                    <a:pt x="340" y="2"/>
                  </a:lnTo>
                  <a:lnTo>
                    <a:pt x="340" y="14"/>
                  </a:lnTo>
                  <a:lnTo>
                    <a:pt x="354" y="14"/>
                  </a:lnTo>
                  <a:lnTo>
                    <a:pt x="354" y="18"/>
                  </a:lnTo>
                  <a:lnTo>
                    <a:pt x="340" y="18"/>
                  </a:lnTo>
                  <a:lnTo>
                    <a:pt x="340" y="36"/>
                  </a:lnTo>
                  <a:lnTo>
                    <a:pt x="340" y="36"/>
                  </a:lnTo>
                  <a:lnTo>
                    <a:pt x="340" y="46"/>
                  </a:lnTo>
                  <a:lnTo>
                    <a:pt x="340" y="46"/>
                  </a:lnTo>
                  <a:lnTo>
                    <a:pt x="344" y="48"/>
                  </a:lnTo>
                  <a:lnTo>
                    <a:pt x="344" y="48"/>
                  </a:lnTo>
                  <a:lnTo>
                    <a:pt x="348" y="48"/>
                  </a:lnTo>
                  <a:lnTo>
                    <a:pt x="348" y="48"/>
                  </a:lnTo>
                  <a:lnTo>
                    <a:pt x="354" y="48"/>
                  </a:lnTo>
                  <a:lnTo>
                    <a:pt x="354" y="48"/>
                  </a:lnTo>
                  <a:lnTo>
                    <a:pt x="354" y="52"/>
                  </a:lnTo>
                  <a:lnTo>
                    <a:pt x="354" y="52"/>
                  </a:lnTo>
                  <a:lnTo>
                    <a:pt x="354" y="52"/>
                  </a:lnTo>
                  <a:close/>
                  <a:moveTo>
                    <a:pt x="384" y="54"/>
                  </a:moveTo>
                  <a:lnTo>
                    <a:pt x="384" y="48"/>
                  </a:lnTo>
                  <a:lnTo>
                    <a:pt x="384" y="48"/>
                  </a:lnTo>
                  <a:lnTo>
                    <a:pt x="376" y="54"/>
                  </a:lnTo>
                  <a:lnTo>
                    <a:pt x="376" y="54"/>
                  </a:lnTo>
                  <a:lnTo>
                    <a:pt x="370" y="54"/>
                  </a:lnTo>
                  <a:lnTo>
                    <a:pt x="370" y="54"/>
                  </a:lnTo>
                  <a:lnTo>
                    <a:pt x="364" y="54"/>
                  </a:lnTo>
                  <a:lnTo>
                    <a:pt x="360" y="50"/>
                  </a:lnTo>
                  <a:lnTo>
                    <a:pt x="360" y="50"/>
                  </a:lnTo>
                  <a:lnTo>
                    <a:pt x="358" y="46"/>
                  </a:lnTo>
                  <a:lnTo>
                    <a:pt x="358" y="42"/>
                  </a:lnTo>
                  <a:lnTo>
                    <a:pt x="358" y="42"/>
                  </a:lnTo>
                  <a:lnTo>
                    <a:pt x="358" y="36"/>
                  </a:lnTo>
                  <a:lnTo>
                    <a:pt x="362" y="32"/>
                  </a:lnTo>
                  <a:lnTo>
                    <a:pt x="362" y="32"/>
                  </a:lnTo>
                  <a:lnTo>
                    <a:pt x="370" y="28"/>
                  </a:lnTo>
                  <a:lnTo>
                    <a:pt x="384" y="28"/>
                  </a:lnTo>
                  <a:lnTo>
                    <a:pt x="384" y="26"/>
                  </a:lnTo>
                  <a:lnTo>
                    <a:pt x="384" y="26"/>
                  </a:lnTo>
                  <a:lnTo>
                    <a:pt x="384" y="22"/>
                  </a:lnTo>
                  <a:lnTo>
                    <a:pt x="382" y="20"/>
                  </a:lnTo>
                  <a:lnTo>
                    <a:pt x="382" y="20"/>
                  </a:lnTo>
                  <a:lnTo>
                    <a:pt x="378" y="18"/>
                  </a:lnTo>
                  <a:lnTo>
                    <a:pt x="374" y="18"/>
                  </a:lnTo>
                  <a:lnTo>
                    <a:pt x="374" y="18"/>
                  </a:lnTo>
                  <a:lnTo>
                    <a:pt x="368" y="18"/>
                  </a:lnTo>
                  <a:lnTo>
                    <a:pt x="362" y="20"/>
                  </a:lnTo>
                  <a:lnTo>
                    <a:pt x="360" y="20"/>
                  </a:lnTo>
                  <a:lnTo>
                    <a:pt x="360" y="14"/>
                  </a:lnTo>
                  <a:lnTo>
                    <a:pt x="360" y="14"/>
                  </a:lnTo>
                  <a:lnTo>
                    <a:pt x="374" y="12"/>
                  </a:lnTo>
                  <a:lnTo>
                    <a:pt x="374" y="12"/>
                  </a:lnTo>
                  <a:lnTo>
                    <a:pt x="382" y="14"/>
                  </a:lnTo>
                  <a:lnTo>
                    <a:pt x="386" y="16"/>
                  </a:lnTo>
                  <a:lnTo>
                    <a:pt x="386" y="16"/>
                  </a:lnTo>
                  <a:lnTo>
                    <a:pt x="390" y="20"/>
                  </a:lnTo>
                  <a:lnTo>
                    <a:pt x="390" y="26"/>
                  </a:lnTo>
                  <a:lnTo>
                    <a:pt x="390" y="54"/>
                  </a:lnTo>
                  <a:lnTo>
                    <a:pt x="384" y="54"/>
                  </a:lnTo>
                  <a:lnTo>
                    <a:pt x="384" y="54"/>
                  </a:lnTo>
                  <a:close/>
                  <a:moveTo>
                    <a:pt x="372" y="48"/>
                  </a:moveTo>
                  <a:lnTo>
                    <a:pt x="372" y="48"/>
                  </a:lnTo>
                  <a:lnTo>
                    <a:pt x="378" y="48"/>
                  </a:lnTo>
                  <a:lnTo>
                    <a:pt x="384" y="44"/>
                  </a:lnTo>
                  <a:lnTo>
                    <a:pt x="384" y="32"/>
                  </a:lnTo>
                  <a:lnTo>
                    <a:pt x="384" y="32"/>
                  </a:lnTo>
                  <a:lnTo>
                    <a:pt x="374" y="34"/>
                  </a:lnTo>
                  <a:lnTo>
                    <a:pt x="368" y="36"/>
                  </a:lnTo>
                  <a:lnTo>
                    <a:pt x="368" y="36"/>
                  </a:lnTo>
                  <a:lnTo>
                    <a:pt x="364" y="38"/>
                  </a:lnTo>
                  <a:lnTo>
                    <a:pt x="364" y="42"/>
                  </a:lnTo>
                  <a:lnTo>
                    <a:pt x="364" y="42"/>
                  </a:lnTo>
                  <a:lnTo>
                    <a:pt x="364" y="44"/>
                  </a:lnTo>
                  <a:lnTo>
                    <a:pt x="366" y="46"/>
                  </a:lnTo>
                  <a:lnTo>
                    <a:pt x="372" y="48"/>
                  </a:lnTo>
                  <a:lnTo>
                    <a:pt x="372" y="48"/>
                  </a:lnTo>
                  <a:lnTo>
                    <a:pt x="372" y="48"/>
                  </a:lnTo>
                  <a:close/>
                  <a:moveTo>
                    <a:pt x="422" y="52"/>
                  </a:moveTo>
                  <a:lnTo>
                    <a:pt x="422" y="52"/>
                  </a:lnTo>
                  <a:lnTo>
                    <a:pt x="416" y="54"/>
                  </a:lnTo>
                  <a:lnTo>
                    <a:pt x="416" y="54"/>
                  </a:lnTo>
                  <a:lnTo>
                    <a:pt x="410" y="54"/>
                  </a:lnTo>
                  <a:lnTo>
                    <a:pt x="406" y="50"/>
                  </a:lnTo>
                  <a:lnTo>
                    <a:pt x="404" y="46"/>
                  </a:lnTo>
                  <a:lnTo>
                    <a:pt x="402" y="40"/>
                  </a:lnTo>
                  <a:lnTo>
                    <a:pt x="402" y="18"/>
                  </a:lnTo>
                  <a:lnTo>
                    <a:pt x="398" y="18"/>
                  </a:lnTo>
                  <a:lnTo>
                    <a:pt x="398" y="14"/>
                  </a:lnTo>
                  <a:lnTo>
                    <a:pt x="402" y="14"/>
                  </a:lnTo>
                  <a:lnTo>
                    <a:pt x="402" y="2"/>
                  </a:lnTo>
                  <a:lnTo>
                    <a:pt x="408" y="2"/>
                  </a:lnTo>
                  <a:lnTo>
                    <a:pt x="408" y="14"/>
                  </a:lnTo>
                  <a:lnTo>
                    <a:pt x="422" y="14"/>
                  </a:lnTo>
                  <a:lnTo>
                    <a:pt x="422" y="18"/>
                  </a:lnTo>
                  <a:lnTo>
                    <a:pt x="408" y="18"/>
                  </a:lnTo>
                  <a:lnTo>
                    <a:pt x="408" y="36"/>
                  </a:lnTo>
                  <a:lnTo>
                    <a:pt x="408" y="36"/>
                  </a:lnTo>
                  <a:lnTo>
                    <a:pt x="410" y="46"/>
                  </a:lnTo>
                  <a:lnTo>
                    <a:pt x="410" y="46"/>
                  </a:lnTo>
                  <a:lnTo>
                    <a:pt x="412" y="48"/>
                  </a:lnTo>
                  <a:lnTo>
                    <a:pt x="412" y="48"/>
                  </a:lnTo>
                  <a:lnTo>
                    <a:pt x="416" y="48"/>
                  </a:lnTo>
                  <a:lnTo>
                    <a:pt x="416" y="48"/>
                  </a:lnTo>
                  <a:lnTo>
                    <a:pt x="422" y="48"/>
                  </a:lnTo>
                  <a:lnTo>
                    <a:pt x="422" y="48"/>
                  </a:lnTo>
                  <a:lnTo>
                    <a:pt x="422" y="52"/>
                  </a:lnTo>
                  <a:lnTo>
                    <a:pt x="422" y="52"/>
                  </a:lnTo>
                  <a:lnTo>
                    <a:pt x="422" y="52"/>
                  </a:lnTo>
                  <a:close/>
                  <a:moveTo>
                    <a:pt x="436" y="6"/>
                  </a:moveTo>
                  <a:lnTo>
                    <a:pt x="430" y="6"/>
                  </a:lnTo>
                  <a:lnTo>
                    <a:pt x="430" y="0"/>
                  </a:lnTo>
                  <a:lnTo>
                    <a:pt x="436" y="0"/>
                  </a:lnTo>
                  <a:lnTo>
                    <a:pt x="436" y="6"/>
                  </a:lnTo>
                  <a:lnTo>
                    <a:pt x="436" y="6"/>
                  </a:lnTo>
                  <a:close/>
                  <a:moveTo>
                    <a:pt x="436" y="54"/>
                  </a:moveTo>
                  <a:lnTo>
                    <a:pt x="430" y="54"/>
                  </a:lnTo>
                  <a:lnTo>
                    <a:pt x="430" y="14"/>
                  </a:lnTo>
                  <a:lnTo>
                    <a:pt x="436" y="14"/>
                  </a:lnTo>
                  <a:lnTo>
                    <a:pt x="436" y="54"/>
                  </a:lnTo>
                  <a:lnTo>
                    <a:pt x="436" y="54"/>
                  </a:lnTo>
                  <a:close/>
                  <a:moveTo>
                    <a:pt x="462" y="54"/>
                  </a:moveTo>
                  <a:lnTo>
                    <a:pt x="462" y="54"/>
                  </a:lnTo>
                  <a:lnTo>
                    <a:pt x="456" y="52"/>
                  </a:lnTo>
                  <a:lnTo>
                    <a:pt x="450" y="48"/>
                  </a:lnTo>
                  <a:lnTo>
                    <a:pt x="450" y="48"/>
                  </a:lnTo>
                  <a:lnTo>
                    <a:pt x="446" y="42"/>
                  </a:lnTo>
                  <a:lnTo>
                    <a:pt x="444" y="34"/>
                  </a:lnTo>
                  <a:lnTo>
                    <a:pt x="444" y="34"/>
                  </a:lnTo>
                  <a:lnTo>
                    <a:pt x="446" y="24"/>
                  </a:lnTo>
                  <a:lnTo>
                    <a:pt x="450" y="18"/>
                  </a:lnTo>
                  <a:lnTo>
                    <a:pt x="450" y="18"/>
                  </a:lnTo>
                  <a:lnTo>
                    <a:pt x="456" y="14"/>
                  </a:lnTo>
                  <a:lnTo>
                    <a:pt x="462" y="12"/>
                  </a:lnTo>
                  <a:lnTo>
                    <a:pt x="462" y="12"/>
                  </a:lnTo>
                  <a:lnTo>
                    <a:pt x="470" y="14"/>
                  </a:lnTo>
                  <a:lnTo>
                    <a:pt x="476" y="18"/>
                  </a:lnTo>
                  <a:lnTo>
                    <a:pt x="476" y="18"/>
                  </a:lnTo>
                  <a:lnTo>
                    <a:pt x="480" y="24"/>
                  </a:lnTo>
                  <a:lnTo>
                    <a:pt x="482" y="34"/>
                  </a:lnTo>
                  <a:lnTo>
                    <a:pt x="482" y="34"/>
                  </a:lnTo>
                  <a:lnTo>
                    <a:pt x="480" y="42"/>
                  </a:lnTo>
                  <a:lnTo>
                    <a:pt x="476" y="48"/>
                  </a:lnTo>
                  <a:lnTo>
                    <a:pt x="476" y="48"/>
                  </a:lnTo>
                  <a:lnTo>
                    <a:pt x="470" y="52"/>
                  </a:lnTo>
                  <a:lnTo>
                    <a:pt x="462" y="54"/>
                  </a:lnTo>
                  <a:lnTo>
                    <a:pt x="462" y="54"/>
                  </a:lnTo>
                  <a:lnTo>
                    <a:pt x="462" y="54"/>
                  </a:lnTo>
                  <a:close/>
                  <a:moveTo>
                    <a:pt x="474" y="34"/>
                  </a:moveTo>
                  <a:lnTo>
                    <a:pt x="474" y="34"/>
                  </a:lnTo>
                  <a:lnTo>
                    <a:pt x="474" y="26"/>
                  </a:lnTo>
                  <a:lnTo>
                    <a:pt x="472" y="22"/>
                  </a:lnTo>
                  <a:lnTo>
                    <a:pt x="468" y="18"/>
                  </a:lnTo>
                  <a:lnTo>
                    <a:pt x="462" y="18"/>
                  </a:lnTo>
                  <a:lnTo>
                    <a:pt x="462" y="18"/>
                  </a:lnTo>
                  <a:lnTo>
                    <a:pt x="458" y="18"/>
                  </a:lnTo>
                  <a:lnTo>
                    <a:pt x="454" y="22"/>
                  </a:lnTo>
                  <a:lnTo>
                    <a:pt x="454" y="22"/>
                  </a:lnTo>
                  <a:lnTo>
                    <a:pt x="452" y="26"/>
                  </a:lnTo>
                  <a:lnTo>
                    <a:pt x="450" y="34"/>
                  </a:lnTo>
                  <a:lnTo>
                    <a:pt x="450" y="34"/>
                  </a:lnTo>
                  <a:lnTo>
                    <a:pt x="452" y="40"/>
                  </a:lnTo>
                  <a:lnTo>
                    <a:pt x="454" y="44"/>
                  </a:lnTo>
                  <a:lnTo>
                    <a:pt x="454" y="44"/>
                  </a:lnTo>
                  <a:lnTo>
                    <a:pt x="458" y="48"/>
                  </a:lnTo>
                  <a:lnTo>
                    <a:pt x="462" y="50"/>
                  </a:lnTo>
                  <a:lnTo>
                    <a:pt x="462" y="50"/>
                  </a:lnTo>
                  <a:lnTo>
                    <a:pt x="468" y="48"/>
                  </a:lnTo>
                  <a:lnTo>
                    <a:pt x="472" y="44"/>
                  </a:lnTo>
                  <a:lnTo>
                    <a:pt x="472" y="44"/>
                  </a:lnTo>
                  <a:lnTo>
                    <a:pt x="474" y="40"/>
                  </a:lnTo>
                  <a:lnTo>
                    <a:pt x="474" y="34"/>
                  </a:lnTo>
                  <a:lnTo>
                    <a:pt x="474" y="34"/>
                  </a:lnTo>
                  <a:lnTo>
                    <a:pt x="474" y="34"/>
                  </a:lnTo>
                  <a:close/>
                  <a:moveTo>
                    <a:pt x="524" y="54"/>
                  </a:moveTo>
                  <a:lnTo>
                    <a:pt x="518" y="54"/>
                  </a:lnTo>
                  <a:lnTo>
                    <a:pt x="518" y="30"/>
                  </a:lnTo>
                  <a:lnTo>
                    <a:pt x="518" y="30"/>
                  </a:lnTo>
                  <a:lnTo>
                    <a:pt x="516" y="24"/>
                  </a:lnTo>
                  <a:lnTo>
                    <a:pt x="516" y="20"/>
                  </a:lnTo>
                  <a:lnTo>
                    <a:pt x="516" y="20"/>
                  </a:lnTo>
                  <a:lnTo>
                    <a:pt x="512" y="18"/>
                  </a:lnTo>
                  <a:lnTo>
                    <a:pt x="508" y="18"/>
                  </a:lnTo>
                  <a:lnTo>
                    <a:pt x="508" y="18"/>
                  </a:lnTo>
                  <a:lnTo>
                    <a:pt x="502" y="20"/>
                  </a:lnTo>
                  <a:lnTo>
                    <a:pt x="496" y="24"/>
                  </a:lnTo>
                  <a:lnTo>
                    <a:pt x="496" y="54"/>
                  </a:lnTo>
                  <a:lnTo>
                    <a:pt x="490" y="54"/>
                  </a:lnTo>
                  <a:lnTo>
                    <a:pt x="490" y="14"/>
                  </a:lnTo>
                  <a:lnTo>
                    <a:pt x="496" y="14"/>
                  </a:lnTo>
                  <a:lnTo>
                    <a:pt x="496" y="18"/>
                  </a:lnTo>
                  <a:lnTo>
                    <a:pt x="496" y="18"/>
                  </a:lnTo>
                  <a:lnTo>
                    <a:pt x="504" y="14"/>
                  </a:lnTo>
                  <a:lnTo>
                    <a:pt x="510" y="12"/>
                  </a:lnTo>
                  <a:lnTo>
                    <a:pt x="510" y="12"/>
                  </a:lnTo>
                  <a:lnTo>
                    <a:pt x="516" y="14"/>
                  </a:lnTo>
                  <a:lnTo>
                    <a:pt x="520" y="16"/>
                  </a:lnTo>
                  <a:lnTo>
                    <a:pt x="520" y="16"/>
                  </a:lnTo>
                  <a:lnTo>
                    <a:pt x="522" y="20"/>
                  </a:lnTo>
                  <a:lnTo>
                    <a:pt x="524" y="28"/>
                  </a:lnTo>
                  <a:lnTo>
                    <a:pt x="524" y="54"/>
                  </a:lnTo>
                  <a:lnTo>
                    <a:pt x="524" y="54"/>
                  </a:lnTo>
                  <a:close/>
                  <a:moveTo>
                    <a:pt x="560" y="54"/>
                  </a:moveTo>
                  <a:lnTo>
                    <a:pt x="560" y="0"/>
                  </a:lnTo>
                  <a:lnTo>
                    <a:pt x="572" y="0"/>
                  </a:lnTo>
                  <a:lnTo>
                    <a:pt x="572" y="0"/>
                  </a:lnTo>
                  <a:lnTo>
                    <a:pt x="582" y="0"/>
                  </a:lnTo>
                  <a:lnTo>
                    <a:pt x="590" y="4"/>
                  </a:lnTo>
                  <a:lnTo>
                    <a:pt x="590" y="4"/>
                  </a:lnTo>
                  <a:lnTo>
                    <a:pt x="596" y="6"/>
                  </a:lnTo>
                  <a:lnTo>
                    <a:pt x="600" y="12"/>
                  </a:lnTo>
                  <a:lnTo>
                    <a:pt x="600" y="12"/>
                  </a:lnTo>
                  <a:lnTo>
                    <a:pt x="604" y="18"/>
                  </a:lnTo>
                  <a:lnTo>
                    <a:pt x="604" y="26"/>
                  </a:lnTo>
                  <a:lnTo>
                    <a:pt x="604" y="26"/>
                  </a:lnTo>
                  <a:lnTo>
                    <a:pt x="602" y="36"/>
                  </a:lnTo>
                  <a:lnTo>
                    <a:pt x="598" y="46"/>
                  </a:lnTo>
                  <a:lnTo>
                    <a:pt x="598" y="46"/>
                  </a:lnTo>
                  <a:lnTo>
                    <a:pt x="592" y="48"/>
                  </a:lnTo>
                  <a:lnTo>
                    <a:pt x="588" y="52"/>
                  </a:lnTo>
                  <a:lnTo>
                    <a:pt x="572" y="54"/>
                  </a:lnTo>
                  <a:lnTo>
                    <a:pt x="560" y="54"/>
                  </a:lnTo>
                  <a:lnTo>
                    <a:pt x="560" y="54"/>
                  </a:lnTo>
                  <a:close/>
                  <a:moveTo>
                    <a:pt x="566" y="6"/>
                  </a:moveTo>
                  <a:lnTo>
                    <a:pt x="566" y="48"/>
                  </a:lnTo>
                  <a:lnTo>
                    <a:pt x="574" y="48"/>
                  </a:lnTo>
                  <a:lnTo>
                    <a:pt x="574" y="48"/>
                  </a:lnTo>
                  <a:lnTo>
                    <a:pt x="584" y="46"/>
                  </a:lnTo>
                  <a:lnTo>
                    <a:pt x="592" y="42"/>
                  </a:lnTo>
                  <a:lnTo>
                    <a:pt x="592" y="42"/>
                  </a:lnTo>
                  <a:lnTo>
                    <a:pt x="596" y="36"/>
                  </a:lnTo>
                  <a:lnTo>
                    <a:pt x="598" y="26"/>
                  </a:lnTo>
                  <a:lnTo>
                    <a:pt x="598" y="26"/>
                  </a:lnTo>
                  <a:lnTo>
                    <a:pt x="596" y="18"/>
                  </a:lnTo>
                  <a:lnTo>
                    <a:pt x="592" y="12"/>
                  </a:lnTo>
                  <a:lnTo>
                    <a:pt x="592" y="12"/>
                  </a:lnTo>
                  <a:lnTo>
                    <a:pt x="584" y="8"/>
                  </a:lnTo>
                  <a:lnTo>
                    <a:pt x="574" y="6"/>
                  </a:lnTo>
                  <a:lnTo>
                    <a:pt x="566" y="6"/>
                  </a:lnTo>
                  <a:lnTo>
                    <a:pt x="566" y="6"/>
                  </a:lnTo>
                  <a:close/>
                  <a:moveTo>
                    <a:pt x="646" y="50"/>
                  </a:moveTo>
                  <a:lnTo>
                    <a:pt x="646" y="50"/>
                  </a:lnTo>
                  <a:lnTo>
                    <a:pt x="638" y="54"/>
                  </a:lnTo>
                  <a:lnTo>
                    <a:pt x="632" y="54"/>
                  </a:lnTo>
                  <a:lnTo>
                    <a:pt x="632" y="54"/>
                  </a:lnTo>
                  <a:lnTo>
                    <a:pt x="622" y="52"/>
                  </a:lnTo>
                  <a:lnTo>
                    <a:pt x="616" y="48"/>
                  </a:lnTo>
                  <a:lnTo>
                    <a:pt x="616" y="48"/>
                  </a:lnTo>
                  <a:lnTo>
                    <a:pt x="612" y="42"/>
                  </a:lnTo>
                  <a:lnTo>
                    <a:pt x="610" y="34"/>
                  </a:lnTo>
                  <a:lnTo>
                    <a:pt x="610" y="34"/>
                  </a:lnTo>
                  <a:lnTo>
                    <a:pt x="612" y="24"/>
                  </a:lnTo>
                  <a:lnTo>
                    <a:pt x="616" y="18"/>
                  </a:lnTo>
                  <a:lnTo>
                    <a:pt x="616" y="18"/>
                  </a:lnTo>
                  <a:lnTo>
                    <a:pt x="622" y="14"/>
                  </a:lnTo>
                  <a:lnTo>
                    <a:pt x="630" y="12"/>
                  </a:lnTo>
                  <a:lnTo>
                    <a:pt x="630" y="12"/>
                  </a:lnTo>
                  <a:lnTo>
                    <a:pt x="636" y="14"/>
                  </a:lnTo>
                  <a:lnTo>
                    <a:pt x="642" y="18"/>
                  </a:lnTo>
                  <a:lnTo>
                    <a:pt x="642" y="18"/>
                  </a:lnTo>
                  <a:lnTo>
                    <a:pt x="646" y="22"/>
                  </a:lnTo>
                  <a:lnTo>
                    <a:pt x="646" y="30"/>
                  </a:lnTo>
                  <a:lnTo>
                    <a:pt x="646" y="34"/>
                  </a:lnTo>
                  <a:lnTo>
                    <a:pt x="616" y="34"/>
                  </a:lnTo>
                  <a:lnTo>
                    <a:pt x="616" y="34"/>
                  </a:lnTo>
                  <a:lnTo>
                    <a:pt x="618" y="40"/>
                  </a:lnTo>
                  <a:lnTo>
                    <a:pt x="620" y="44"/>
                  </a:lnTo>
                  <a:lnTo>
                    <a:pt x="620" y="44"/>
                  </a:lnTo>
                  <a:lnTo>
                    <a:pt x="626" y="48"/>
                  </a:lnTo>
                  <a:lnTo>
                    <a:pt x="632" y="48"/>
                  </a:lnTo>
                  <a:lnTo>
                    <a:pt x="632" y="48"/>
                  </a:lnTo>
                  <a:lnTo>
                    <a:pt x="638" y="48"/>
                  </a:lnTo>
                  <a:lnTo>
                    <a:pt x="646" y="44"/>
                  </a:lnTo>
                  <a:lnTo>
                    <a:pt x="646" y="44"/>
                  </a:lnTo>
                  <a:lnTo>
                    <a:pt x="646" y="50"/>
                  </a:lnTo>
                  <a:lnTo>
                    <a:pt x="646" y="50"/>
                  </a:lnTo>
                  <a:lnTo>
                    <a:pt x="646" y="50"/>
                  </a:lnTo>
                  <a:close/>
                  <a:moveTo>
                    <a:pt x="616" y="30"/>
                  </a:moveTo>
                  <a:lnTo>
                    <a:pt x="640" y="30"/>
                  </a:lnTo>
                  <a:lnTo>
                    <a:pt x="640" y="30"/>
                  </a:lnTo>
                  <a:lnTo>
                    <a:pt x="640" y="24"/>
                  </a:lnTo>
                  <a:lnTo>
                    <a:pt x="638" y="20"/>
                  </a:lnTo>
                  <a:lnTo>
                    <a:pt x="634" y="18"/>
                  </a:lnTo>
                  <a:lnTo>
                    <a:pt x="630" y="18"/>
                  </a:lnTo>
                  <a:lnTo>
                    <a:pt x="630" y="18"/>
                  </a:lnTo>
                  <a:lnTo>
                    <a:pt x="624" y="18"/>
                  </a:lnTo>
                  <a:lnTo>
                    <a:pt x="620" y="20"/>
                  </a:lnTo>
                  <a:lnTo>
                    <a:pt x="620" y="20"/>
                  </a:lnTo>
                  <a:lnTo>
                    <a:pt x="618" y="24"/>
                  </a:lnTo>
                  <a:lnTo>
                    <a:pt x="616" y="30"/>
                  </a:lnTo>
                  <a:lnTo>
                    <a:pt x="616" y="30"/>
                  </a:lnTo>
                  <a:lnTo>
                    <a:pt x="616" y="30"/>
                  </a:lnTo>
                  <a:close/>
                  <a:moveTo>
                    <a:pt x="666" y="54"/>
                  </a:moveTo>
                  <a:lnTo>
                    <a:pt x="666" y="54"/>
                  </a:lnTo>
                  <a:lnTo>
                    <a:pt x="660" y="54"/>
                  </a:lnTo>
                  <a:lnTo>
                    <a:pt x="652" y="50"/>
                  </a:lnTo>
                  <a:lnTo>
                    <a:pt x="652" y="44"/>
                  </a:lnTo>
                  <a:lnTo>
                    <a:pt x="652" y="44"/>
                  </a:lnTo>
                  <a:lnTo>
                    <a:pt x="652" y="44"/>
                  </a:lnTo>
                  <a:lnTo>
                    <a:pt x="660" y="48"/>
                  </a:lnTo>
                  <a:lnTo>
                    <a:pt x="668" y="48"/>
                  </a:lnTo>
                  <a:lnTo>
                    <a:pt x="668" y="48"/>
                  </a:lnTo>
                  <a:lnTo>
                    <a:pt x="674" y="48"/>
                  </a:lnTo>
                  <a:lnTo>
                    <a:pt x="676" y="46"/>
                  </a:lnTo>
                  <a:lnTo>
                    <a:pt x="676" y="42"/>
                  </a:lnTo>
                  <a:lnTo>
                    <a:pt x="676" y="42"/>
                  </a:lnTo>
                  <a:lnTo>
                    <a:pt x="676" y="40"/>
                  </a:lnTo>
                  <a:lnTo>
                    <a:pt x="676" y="40"/>
                  </a:lnTo>
                  <a:lnTo>
                    <a:pt x="670" y="36"/>
                  </a:lnTo>
                  <a:lnTo>
                    <a:pt x="670" y="36"/>
                  </a:lnTo>
                  <a:lnTo>
                    <a:pt x="662" y="36"/>
                  </a:lnTo>
                  <a:lnTo>
                    <a:pt x="662" y="36"/>
                  </a:lnTo>
                  <a:lnTo>
                    <a:pt x="656" y="32"/>
                  </a:lnTo>
                  <a:lnTo>
                    <a:pt x="656" y="32"/>
                  </a:lnTo>
                  <a:lnTo>
                    <a:pt x="654" y="28"/>
                  </a:lnTo>
                  <a:lnTo>
                    <a:pt x="652" y="24"/>
                  </a:lnTo>
                  <a:lnTo>
                    <a:pt x="652" y="24"/>
                  </a:lnTo>
                  <a:lnTo>
                    <a:pt x="654" y="20"/>
                  </a:lnTo>
                  <a:lnTo>
                    <a:pt x="658" y="16"/>
                  </a:lnTo>
                  <a:lnTo>
                    <a:pt x="658" y="16"/>
                  </a:lnTo>
                  <a:lnTo>
                    <a:pt x="662" y="14"/>
                  </a:lnTo>
                  <a:lnTo>
                    <a:pt x="668" y="12"/>
                  </a:lnTo>
                  <a:lnTo>
                    <a:pt x="668" y="12"/>
                  </a:lnTo>
                  <a:lnTo>
                    <a:pt x="676" y="14"/>
                  </a:lnTo>
                  <a:lnTo>
                    <a:pt x="682" y="16"/>
                  </a:lnTo>
                  <a:lnTo>
                    <a:pt x="682" y="22"/>
                  </a:lnTo>
                  <a:lnTo>
                    <a:pt x="682" y="22"/>
                  </a:lnTo>
                  <a:lnTo>
                    <a:pt x="682" y="22"/>
                  </a:lnTo>
                  <a:lnTo>
                    <a:pt x="674" y="18"/>
                  </a:lnTo>
                  <a:lnTo>
                    <a:pt x="668" y="18"/>
                  </a:lnTo>
                  <a:lnTo>
                    <a:pt x="668" y="18"/>
                  </a:lnTo>
                  <a:lnTo>
                    <a:pt x="662" y="20"/>
                  </a:lnTo>
                  <a:lnTo>
                    <a:pt x="662" y="20"/>
                  </a:lnTo>
                  <a:lnTo>
                    <a:pt x="660" y="22"/>
                  </a:lnTo>
                  <a:lnTo>
                    <a:pt x="660" y="24"/>
                  </a:lnTo>
                  <a:lnTo>
                    <a:pt x="660" y="24"/>
                  </a:lnTo>
                  <a:lnTo>
                    <a:pt x="660" y="28"/>
                  </a:lnTo>
                  <a:lnTo>
                    <a:pt x="660" y="28"/>
                  </a:lnTo>
                  <a:lnTo>
                    <a:pt x="666" y="30"/>
                  </a:lnTo>
                  <a:lnTo>
                    <a:pt x="674" y="32"/>
                  </a:lnTo>
                  <a:lnTo>
                    <a:pt x="674" y="32"/>
                  </a:lnTo>
                  <a:lnTo>
                    <a:pt x="678" y="32"/>
                  </a:lnTo>
                  <a:lnTo>
                    <a:pt x="680" y="36"/>
                  </a:lnTo>
                  <a:lnTo>
                    <a:pt x="680" y="36"/>
                  </a:lnTo>
                  <a:lnTo>
                    <a:pt x="682" y="38"/>
                  </a:lnTo>
                  <a:lnTo>
                    <a:pt x="684" y="42"/>
                  </a:lnTo>
                  <a:lnTo>
                    <a:pt x="684" y="42"/>
                  </a:lnTo>
                  <a:lnTo>
                    <a:pt x="682" y="46"/>
                  </a:lnTo>
                  <a:lnTo>
                    <a:pt x="678" y="50"/>
                  </a:lnTo>
                  <a:lnTo>
                    <a:pt x="678" y="50"/>
                  </a:lnTo>
                  <a:lnTo>
                    <a:pt x="674" y="54"/>
                  </a:lnTo>
                  <a:lnTo>
                    <a:pt x="666" y="54"/>
                  </a:lnTo>
                  <a:lnTo>
                    <a:pt x="666" y="54"/>
                  </a:lnTo>
                  <a:lnTo>
                    <a:pt x="666" y="54"/>
                  </a:lnTo>
                  <a:close/>
                  <a:moveTo>
                    <a:pt x="698" y="6"/>
                  </a:moveTo>
                  <a:lnTo>
                    <a:pt x="692" y="6"/>
                  </a:lnTo>
                  <a:lnTo>
                    <a:pt x="692" y="0"/>
                  </a:lnTo>
                  <a:lnTo>
                    <a:pt x="698" y="0"/>
                  </a:lnTo>
                  <a:lnTo>
                    <a:pt x="698" y="6"/>
                  </a:lnTo>
                  <a:lnTo>
                    <a:pt x="698" y="6"/>
                  </a:lnTo>
                  <a:close/>
                  <a:moveTo>
                    <a:pt x="698" y="54"/>
                  </a:moveTo>
                  <a:lnTo>
                    <a:pt x="692" y="54"/>
                  </a:lnTo>
                  <a:lnTo>
                    <a:pt x="692" y="14"/>
                  </a:lnTo>
                  <a:lnTo>
                    <a:pt x="698" y="14"/>
                  </a:lnTo>
                  <a:lnTo>
                    <a:pt x="698" y="54"/>
                  </a:lnTo>
                  <a:lnTo>
                    <a:pt x="698" y="54"/>
                  </a:lnTo>
                  <a:close/>
                  <a:moveTo>
                    <a:pt x="742" y="48"/>
                  </a:moveTo>
                  <a:lnTo>
                    <a:pt x="742" y="48"/>
                  </a:lnTo>
                  <a:lnTo>
                    <a:pt x="740" y="58"/>
                  </a:lnTo>
                  <a:lnTo>
                    <a:pt x="736" y="64"/>
                  </a:lnTo>
                  <a:lnTo>
                    <a:pt x="730" y="68"/>
                  </a:lnTo>
                  <a:lnTo>
                    <a:pt x="722" y="68"/>
                  </a:lnTo>
                  <a:lnTo>
                    <a:pt x="722" y="68"/>
                  </a:lnTo>
                  <a:lnTo>
                    <a:pt x="710" y="66"/>
                  </a:lnTo>
                  <a:lnTo>
                    <a:pt x="710" y="60"/>
                  </a:lnTo>
                  <a:lnTo>
                    <a:pt x="710" y="60"/>
                  </a:lnTo>
                  <a:lnTo>
                    <a:pt x="710" y="60"/>
                  </a:lnTo>
                  <a:lnTo>
                    <a:pt x="716" y="62"/>
                  </a:lnTo>
                  <a:lnTo>
                    <a:pt x="724" y="62"/>
                  </a:lnTo>
                  <a:lnTo>
                    <a:pt x="724" y="62"/>
                  </a:lnTo>
                  <a:lnTo>
                    <a:pt x="728" y="62"/>
                  </a:lnTo>
                  <a:lnTo>
                    <a:pt x="732" y="60"/>
                  </a:lnTo>
                  <a:lnTo>
                    <a:pt x="732" y="60"/>
                  </a:lnTo>
                  <a:lnTo>
                    <a:pt x="734" y="56"/>
                  </a:lnTo>
                  <a:lnTo>
                    <a:pt x="736" y="52"/>
                  </a:lnTo>
                  <a:lnTo>
                    <a:pt x="736" y="48"/>
                  </a:lnTo>
                  <a:lnTo>
                    <a:pt x="736" y="48"/>
                  </a:lnTo>
                  <a:lnTo>
                    <a:pt x="728" y="52"/>
                  </a:lnTo>
                  <a:lnTo>
                    <a:pt x="722" y="52"/>
                  </a:lnTo>
                  <a:lnTo>
                    <a:pt x="722" y="52"/>
                  </a:lnTo>
                  <a:lnTo>
                    <a:pt x="716" y="52"/>
                  </a:lnTo>
                  <a:lnTo>
                    <a:pt x="710" y="48"/>
                  </a:lnTo>
                  <a:lnTo>
                    <a:pt x="710" y="48"/>
                  </a:lnTo>
                  <a:lnTo>
                    <a:pt x="708" y="42"/>
                  </a:lnTo>
                  <a:lnTo>
                    <a:pt x="706" y="32"/>
                  </a:lnTo>
                  <a:lnTo>
                    <a:pt x="706" y="32"/>
                  </a:lnTo>
                  <a:lnTo>
                    <a:pt x="708" y="24"/>
                  </a:lnTo>
                  <a:lnTo>
                    <a:pt x="712" y="18"/>
                  </a:lnTo>
                  <a:lnTo>
                    <a:pt x="712" y="18"/>
                  </a:lnTo>
                  <a:lnTo>
                    <a:pt x="718" y="14"/>
                  </a:lnTo>
                  <a:lnTo>
                    <a:pt x="724" y="12"/>
                  </a:lnTo>
                  <a:lnTo>
                    <a:pt x="724" y="12"/>
                  </a:lnTo>
                  <a:lnTo>
                    <a:pt x="730" y="14"/>
                  </a:lnTo>
                  <a:lnTo>
                    <a:pt x="736" y="16"/>
                  </a:lnTo>
                  <a:lnTo>
                    <a:pt x="736" y="14"/>
                  </a:lnTo>
                  <a:lnTo>
                    <a:pt x="742" y="14"/>
                  </a:lnTo>
                  <a:lnTo>
                    <a:pt x="742" y="48"/>
                  </a:lnTo>
                  <a:lnTo>
                    <a:pt x="742" y="48"/>
                  </a:lnTo>
                  <a:close/>
                  <a:moveTo>
                    <a:pt x="724" y="46"/>
                  </a:moveTo>
                  <a:lnTo>
                    <a:pt x="724" y="46"/>
                  </a:lnTo>
                  <a:lnTo>
                    <a:pt x="730" y="46"/>
                  </a:lnTo>
                  <a:lnTo>
                    <a:pt x="736" y="42"/>
                  </a:lnTo>
                  <a:lnTo>
                    <a:pt x="736" y="20"/>
                  </a:lnTo>
                  <a:lnTo>
                    <a:pt x="736" y="20"/>
                  </a:lnTo>
                  <a:lnTo>
                    <a:pt x="726" y="18"/>
                  </a:lnTo>
                  <a:lnTo>
                    <a:pt x="726" y="18"/>
                  </a:lnTo>
                  <a:lnTo>
                    <a:pt x="720" y="18"/>
                  </a:lnTo>
                  <a:lnTo>
                    <a:pt x="716" y="22"/>
                  </a:lnTo>
                  <a:lnTo>
                    <a:pt x="716" y="22"/>
                  </a:lnTo>
                  <a:lnTo>
                    <a:pt x="714" y="26"/>
                  </a:lnTo>
                  <a:lnTo>
                    <a:pt x="714" y="32"/>
                  </a:lnTo>
                  <a:lnTo>
                    <a:pt x="714" y="32"/>
                  </a:lnTo>
                  <a:lnTo>
                    <a:pt x="714" y="38"/>
                  </a:lnTo>
                  <a:lnTo>
                    <a:pt x="716" y="44"/>
                  </a:lnTo>
                  <a:lnTo>
                    <a:pt x="718" y="46"/>
                  </a:lnTo>
                  <a:lnTo>
                    <a:pt x="724" y="46"/>
                  </a:lnTo>
                  <a:lnTo>
                    <a:pt x="724" y="46"/>
                  </a:lnTo>
                  <a:lnTo>
                    <a:pt x="724" y="46"/>
                  </a:lnTo>
                  <a:close/>
                  <a:moveTo>
                    <a:pt x="786" y="54"/>
                  </a:moveTo>
                  <a:lnTo>
                    <a:pt x="780" y="54"/>
                  </a:lnTo>
                  <a:lnTo>
                    <a:pt x="780" y="30"/>
                  </a:lnTo>
                  <a:lnTo>
                    <a:pt x="780" y="30"/>
                  </a:lnTo>
                  <a:lnTo>
                    <a:pt x="780" y="24"/>
                  </a:lnTo>
                  <a:lnTo>
                    <a:pt x="778" y="20"/>
                  </a:lnTo>
                  <a:lnTo>
                    <a:pt x="778" y="20"/>
                  </a:lnTo>
                  <a:lnTo>
                    <a:pt x="776" y="18"/>
                  </a:lnTo>
                  <a:lnTo>
                    <a:pt x="772" y="18"/>
                  </a:lnTo>
                  <a:lnTo>
                    <a:pt x="772" y="18"/>
                  </a:lnTo>
                  <a:lnTo>
                    <a:pt x="766" y="20"/>
                  </a:lnTo>
                  <a:lnTo>
                    <a:pt x="760" y="24"/>
                  </a:lnTo>
                  <a:lnTo>
                    <a:pt x="760" y="54"/>
                  </a:lnTo>
                  <a:lnTo>
                    <a:pt x="754" y="54"/>
                  </a:lnTo>
                  <a:lnTo>
                    <a:pt x="754" y="14"/>
                  </a:lnTo>
                  <a:lnTo>
                    <a:pt x="760" y="14"/>
                  </a:lnTo>
                  <a:lnTo>
                    <a:pt x="760" y="18"/>
                  </a:lnTo>
                  <a:lnTo>
                    <a:pt x="760" y="18"/>
                  </a:lnTo>
                  <a:lnTo>
                    <a:pt x="766" y="14"/>
                  </a:lnTo>
                  <a:lnTo>
                    <a:pt x="774" y="12"/>
                  </a:lnTo>
                  <a:lnTo>
                    <a:pt x="774" y="12"/>
                  </a:lnTo>
                  <a:lnTo>
                    <a:pt x="778" y="14"/>
                  </a:lnTo>
                  <a:lnTo>
                    <a:pt x="782" y="16"/>
                  </a:lnTo>
                  <a:lnTo>
                    <a:pt x="782" y="16"/>
                  </a:lnTo>
                  <a:lnTo>
                    <a:pt x="786" y="20"/>
                  </a:lnTo>
                  <a:lnTo>
                    <a:pt x="786" y="28"/>
                  </a:lnTo>
                  <a:lnTo>
                    <a:pt x="786" y="54"/>
                  </a:lnTo>
                  <a:lnTo>
                    <a:pt x="786"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09">
              <a:extLst>
                <a:ext uri="{FF2B5EF4-FFF2-40B4-BE49-F238E27FC236}">
                  <a16:creationId xmlns:a16="http://schemas.microsoft.com/office/drawing/2014/main" id="{570C1A1C-A562-44C6-951A-55B1CC199955}"/>
                </a:ext>
              </a:extLst>
            </p:cNvPr>
            <p:cNvSpPr>
              <a:spLocks/>
            </p:cNvSpPr>
            <p:nvPr/>
          </p:nvSpPr>
          <p:spPr bwMode="gray">
            <a:xfrm>
              <a:off x="1876572" y="4209903"/>
              <a:ext cx="3922071" cy="12260"/>
            </a:xfrm>
            <a:custGeom>
              <a:avLst/>
              <a:gdLst>
                <a:gd name="T0" fmla="*/ 0 w 7678"/>
                <a:gd name="T1" fmla="*/ 0 h 24"/>
                <a:gd name="T2" fmla="*/ 7678 w 7678"/>
                <a:gd name="T3" fmla="*/ 0 h 24"/>
                <a:gd name="T4" fmla="*/ 7678 w 7678"/>
                <a:gd name="T5" fmla="*/ 24 h 24"/>
                <a:gd name="T6" fmla="*/ 0 w 7678"/>
                <a:gd name="T7" fmla="*/ 24 h 24"/>
                <a:gd name="T8" fmla="*/ 0 w 7678"/>
                <a:gd name="T9" fmla="*/ 0 h 24"/>
                <a:gd name="T10" fmla="*/ 0 w 7678"/>
                <a:gd name="T11" fmla="*/ 0 h 24"/>
              </a:gdLst>
              <a:ahLst/>
              <a:cxnLst>
                <a:cxn ang="0">
                  <a:pos x="T0" y="T1"/>
                </a:cxn>
                <a:cxn ang="0">
                  <a:pos x="T2" y="T3"/>
                </a:cxn>
                <a:cxn ang="0">
                  <a:pos x="T4" y="T5"/>
                </a:cxn>
                <a:cxn ang="0">
                  <a:pos x="T6" y="T7"/>
                </a:cxn>
                <a:cxn ang="0">
                  <a:pos x="T8" y="T9"/>
                </a:cxn>
                <a:cxn ang="0">
                  <a:pos x="T10" y="T11"/>
                </a:cxn>
              </a:cxnLst>
              <a:rect l="0" t="0" r="r" b="b"/>
              <a:pathLst>
                <a:path w="7678" h="24">
                  <a:moveTo>
                    <a:pt x="0" y="0"/>
                  </a:moveTo>
                  <a:lnTo>
                    <a:pt x="7678" y="0"/>
                  </a:lnTo>
                  <a:lnTo>
                    <a:pt x="7678" y="24"/>
                  </a:lnTo>
                  <a:lnTo>
                    <a:pt x="0" y="24"/>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10">
              <a:extLst>
                <a:ext uri="{FF2B5EF4-FFF2-40B4-BE49-F238E27FC236}">
                  <a16:creationId xmlns:a16="http://schemas.microsoft.com/office/drawing/2014/main" id="{9EB4663F-8FBE-4171-957C-3E1F2C61F27F}"/>
                </a:ext>
              </a:extLst>
            </p:cNvPr>
            <p:cNvSpPr>
              <a:spLocks noEditPoints="1"/>
            </p:cNvSpPr>
            <p:nvPr/>
          </p:nvSpPr>
          <p:spPr bwMode="gray">
            <a:xfrm>
              <a:off x="1997125" y="4065341"/>
              <a:ext cx="1257127" cy="86329"/>
            </a:xfrm>
            <a:custGeom>
              <a:avLst/>
              <a:gdLst>
                <a:gd name="T0" fmla="*/ 8 w 2461"/>
                <a:gd name="T1" fmla="*/ 155 h 169"/>
                <a:gd name="T2" fmla="*/ 334 w 2461"/>
                <a:gd name="T3" fmla="*/ 20 h 169"/>
                <a:gd name="T4" fmla="*/ 200 w 2461"/>
                <a:gd name="T5" fmla="*/ 28 h 169"/>
                <a:gd name="T6" fmla="*/ 392 w 2461"/>
                <a:gd name="T7" fmla="*/ 155 h 169"/>
                <a:gd name="T8" fmla="*/ 654 w 2461"/>
                <a:gd name="T9" fmla="*/ 76 h 169"/>
                <a:gd name="T10" fmla="*/ 616 w 2461"/>
                <a:gd name="T11" fmla="*/ 78 h 169"/>
                <a:gd name="T12" fmla="*/ 725 w 2461"/>
                <a:gd name="T13" fmla="*/ 14 h 169"/>
                <a:gd name="T14" fmla="*/ 867 w 2461"/>
                <a:gd name="T15" fmla="*/ 76 h 169"/>
                <a:gd name="T16" fmla="*/ 831 w 2461"/>
                <a:gd name="T17" fmla="*/ 60 h 169"/>
                <a:gd name="T18" fmla="*/ 809 w 2461"/>
                <a:gd name="T19" fmla="*/ 58 h 169"/>
                <a:gd name="T20" fmla="*/ 807 w 2461"/>
                <a:gd name="T21" fmla="*/ 40 h 169"/>
                <a:gd name="T22" fmla="*/ 867 w 2461"/>
                <a:gd name="T23" fmla="*/ 76 h 169"/>
                <a:gd name="T24" fmla="*/ 875 w 2461"/>
                <a:gd name="T25" fmla="*/ 24 h 169"/>
                <a:gd name="T26" fmla="*/ 899 w 2461"/>
                <a:gd name="T27" fmla="*/ 36 h 169"/>
                <a:gd name="T28" fmla="*/ 1097 w 2461"/>
                <a:gd name="T29" fmla="*/ 102 h 169"/>
                <a:gd name="T30" fmla="*/ 993 w 2461"/>
                <a:gd name="T31" fmla="*/ 161 h 169"/>
                <a:gd name="T32" fmla="*/ 1051 w 2461"/>
                <a:gd name="T33" fmla="*/ 122 h 169"/>
                <a:gd name="T34" fmla="*/ 1117 w 2461"/>
                <a:gd name="T35" fmla="*/ 76 h 169"/>
                <a:gd name="T36" fmla="*/ 957 w 2461"/>
                <a:gd name="T37" fmla="*/ 30 h 169"/>
                <a:gd name="T38" fmla="*/ 1283 w 2461"/>
                <a:gd name="T39" fmla="*/ 88 h 169"/>
                <a:gd name="T40" fmla="*/ 1203 w 2461"/>
                <a:gd name="T41" fmla="*/ 70 h 169"/>
                <a:gd name="T42" fmla="*/ 1419 w 2461"/>
                <a:gd name="T43" fmla="*/ 163 h 169"/>
                <a:gd name="T44" fmla="*/ 1475 w 2461"/>
                <a:gd name="T45" fmla="*/ 126 h 169"/>
                <a:gd name="T46" fmla="*/ 1471 w 2461"/>
                <a:gd name="T47" fmla="*/ 50 h 169"/>
                <a:gd name="T48" fmla="*/ 1417 w 2461"/>
                <a:gd name="T49" fmla="*/ 80 h 169"/>
                <a:gd name="T50" fmla="*/ 1361 w 2461"/>
                <a:gd name="T51" fmla="*/ 152 h 169"/>
                <a:gd name="T52" fmla="*/ 1327 w 2461"/>
                <a:gd name="T53" fmla="*/ 114 h 169"/>
                <a:gd name="T54" fmla="*/ 1369 w 2461"/>
                <a:gd name="T55" fmla="*/ 36 h 169"/>
                <a:gd name="T56" fmla="*/ 1479 w 2461"/>
                <a:gd name="T57" fmla="*/ 40 h 169"/>
                <a:gd name="T58" fmla="*/ 1497 w 2461"/>
                <a:gd name="T59" fmla="*/ 120 h 169"/>
                <a:gd name="T60" fmla="*/ 1419 w 2461"/>
                <a:gd name="T61" fmla="*/ 163 h 169"/>
                <a:gd name="T62" fmla="*/ 1361 w 2461"/>
                <a:gd name="T63" fmla="*/ 60 h 169"/>
                <a:gd name="T64" fmla="*/ 1347 w 2461"/>
                <a:gd name="T65" fmla="*/ 130 h 169"/>
                <a:gd name="T66" fmla="*/ 1387 w 2461"/>
                <a:gd name="T67" fmla="*/ 120 h 169"/>
                <a:gd name="T68" fmla="*/ 1407 w 2461"/>
                <a:gd name="T69" fmla="*/ 36 h 169"/>
                <a:gd name="T70" fmla="*/ 1681 w 2461"/>
                <a:gd name="T71" fmla="*/ 64 h 169"/>
                <a:gd name="T72" fmla="*/ 1635 w 2461"/>
                <a:gd name="T73" fmla="*/ 134 h 169"/>
                <a:gd name="T74" fmla="*/ 1579 w 2461"/>
                <a:gd name="T75" fmla="*/ 150 h 169"/>
                <a:gd name="T76" fmla="*/ 1579 w 2461"/>
                <a:gd name="T77" fmla="*/ 72 h 169"/>
                <a:gd name="T78" fmla="*/ 1589 w 2461"/>
                <a:gd name="T79" fmla="*/ 40 h 169"/>
                <a:gd name="T80" fmla="*/ 1519 w 2461"/>
                <a:gd name="T81" fmla="*/ 92 h 169"/>
                <a:gd name="T82" fmla="*/ 1603 w 2461"/>
                <a:gd name="T83" fmla="*/ 8 h 169"/>
                <a:gd name="T84" fmla="*/ 2033 w 2461"/>
                <a:gd name="T85" fmla="*/ 58 h 169"/>
                <a:gd name="T86" fmla="*/ 1973 w 2461"/>
                <a:gd name="T87" fmla="*/ 155 h 169"/>
                <a:gd name="T88" fmla="*/ 1993 w 2461"/>
                <a:gd name="T89" fmla="*/ 124 h 169"/>
                <a:gd name="T90" fmla="*/ 1943 w 2461"/>
                <a:gd name="T91" fmla="*/ 72 h 169"/>
                <a:gd name="T92" fmla="*/ 1927 w 2461"/>
                <a:gd name="T93" fmla="*/ 64 h 169"/>
                <a:gd name="T94" fmla="*/ 1961 w 2461"/>
                <a:gd name="T95" fmla="*/ 44 h 169"/>
                <a:gd name="T96" fmla="*/ 2041 w 2461"/>
                <a:gd name="T97" fmla="*/ 36 h 169"/>
                <a:gd name="T98" fmla="*/ 2079 w 2461"/>
                <a:gd name="T99" fmla="*/ 26 h 169"/>
                <a:gd name="T100" fmla="*/ 2133 w 2461"/>
                <a:gd name="T101" fmla="*/ 112 h 169"/>
                <a:gd name="T102" fmla="*/ 2149 w 2461"/>
                <a:gd name="T103" fmla="*/ 108 h 169"/>
                <a:gd name="T104" fmla="*/ 2211 w 2461"/>
                <a:gd name="T105" fmla="*/ 136 h 169"/>
                <a:gd name="T106" fmla="*/ 2155 w 2461"/>
                <a:gd name="T107" fmla="*/ 153 h 169"/>
                <a:gd name="T108" fmla="*/ 2231 w 2461"/>
                <a:gd name="T109" fmla="*/ 48 h 169"/>
                <a:gd name="T110" fmla="*/ 2169 w 2461"/>
                <a:gd name="T111" fmla="*/ 44 h 169"/>
                <a:gd name="T112" fmla="*/ 2357 w 2461"/>
                <a:gd name="T113" fmla="*/ 56 h 169"/>
                <a:gd name="T114" fmla="*/ 2405 w 2461"/>
                <a:gd name="T115" fmla="*/ 90 h 169"/>
                <a:gd name="T116" fmla="*/ 2357 w 2461"/>
                <a:gd name="T117" fmla="*/ 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1" h="169">
                  <a:moveTo>
                    <a:pt x="142" y="161"/>
                  </a:moveTo>
                  <a:lnTo>
                    <a:pt x="0" y="161"/>
                  </a:lnTo>
                  <a:lnTo>
                    <a:pt x="0" y="20"/>
                  </a:lnTo>
                  <a:lnTo>
                    <a:pt x="142" y="20"/>
                  </a:lnTo>
                  <a:lnTo>
                    <a:pt x="142" y="161"/>
                  </a:lnTo>
                  <a:lnTo>
                    <a:pt x="142" y="161"/>
                  </a:lnTo>
                  <a:close/>
                  <a:moveTo>
                    <a:pt x="8" y="28"/>
                  </a:moveTo>
                  <a:lnTo>
                    <a:pt x="8" y="155"/>
                  </a:lnTo>
                  <a:lnTo>
                    <a:pt x="136" y="155"/>
                  </a:lnTo>
                  <a:lnTo>
                    <a:pt x="136" y="28"/>
                  </a:lnTo>
                  <a:lnTo>
                    <a:pt x="8" y="28"/>
                  </a:lnTo>
                  <a:lnTo>
                    <a:pt x="8" y="28"/>
                  </a:lnTo>
                  <a:close/>
                  <a:moveTo>
                    <a:pt x="334" y="161"/>
                  </a:moveTo>
                  <a:lnTo>
                    <a:pt x="192" y="161"/>
                  </a:lnTo>
                  <a:lnTo>
                    <a:pt x="192" y="20"/>
                  </a:lnTo>
                  <a:lnTo>
                    <a:pt x="334" y="20"/>
                  </a:lnTo>
                  <a:lnTo>
                    <a:pt x="334" y="161"/>
                  </a:lnTo>
                  <a:lnTo>
                    <a:pt x="334" y="161"/>
                  </a:lnTo>
                  <a:close/>
                  <a:moveTo>
                    <a:pt x="200" y="28"/>
                  </a:moveTo>
                  <a:lnTo>
                    <a:pt x="200" y="155"/>
                  </a:lnTo>
                  <a:lnTo>
                    <a:pt x="328" y="155"/>
                  </a:lnTo>
                  <a:lnTo>
                    <a:pt x="328" y="28"/>
                  </a:lnTo>
                  <a:lnTo>
                    <a:pt x="200" y="28"/>
                  </a:lnTo>
                  <a:lnTo>
                    <a:pt x="200" y="28"/>
                  </a:lnTo>
                  <a:close/>
                  <a:moveTo>
                    <a:pt x="526" y="161"/>
                  </a:moveTo>
                  <a:lnTo>
                    <a:pt x="384" y="161"/>
                  </a:lnTo>
                  <a:lnTo>
                    <a:pt x="384" y="20"/>
                  </a:lnTo>
                  <a:lnTo>
                    <a:pt x="526" y="20"/>
                  </a:lnTo>
                  <a:lnTo>
                    <a:pt x="526" y="161"/>
                  </a:lnTo>
                  <a:lnTo>
                    <a:pt x="526" y="161"/>
                  </a:lnTo>
                  <a:close/>
                  <a:moveTo>
                    <a:pt x="392" y="28"/>
                  </a:moveTo>
                  <a:lnTo>
                    <a:pt x="392" y="155"/>
                  </a:lnTo>
                  <a:lnTo>
                    <a:pt x="520" y="155"/>
                  </a:lnTo>
                  <a:lnTo>
                    <a:pt x="520" y="28"/>
                  </a:lnTo>
                  <a:lnTo>
                    <a:pt x="392" y="28"/>
                  </a:lnTo>
                  <a:lnTo>
                    <a:pt x="392" y="28"/>
                  </a:lnTo>
                  <a:close/>
                  <a:moveTo>
                    <a:pt x="672" y="169"/>
                  </a:moveTo>
                  <a:lnTo>
                    <a:pt x="654" y="169"/>
                  </a:lnTo>
                  <a:lnTo>
                    <a:pt x="654" y="76"/>
                  </a:lnTo>
                  <a:lnTo>
                    <a:pt x="654" y="76"/>
                  </a:lnTo>
                  <a:lnTo>
                    <a:pt x="634" y="86"/>
                  </a:lnTo>
                  <a:lnTo>
                    <a:pt x="612" y="96"/>
                  </a:lnTo>
                  <a:lnTo>
                    <a:pt x="590" y="102"/>
                  </a:lnTo>
                  <a:lnTo>
                    <a:pt x="566" y="108"/>
                  </a:lnTo>
                  <a:lnTo>
                    <a:pt x="562" y="96"/>
                  </a:lnTo>
                  <a:lnTo>
                    <a:pt x="562" y="96"/>
                  </a:lnTo>
                  <a:lnTo>
                    <a:pt x="590" y="88"/>
                  </a:lnTo>
                  <a:lnTo>
                    <a:pt x="616" y="78"/>
                  </a:lnTo>
                  <a:lnTo>
                    <a:pt x="638" y="68"/>
                  </a:lnTo>
                  <a:lnTo>
                    <a:pt x="658" y="56"/>
                  </a:lnTo>
                  <a:lnTo>
                    <a:pt x="658" y="56"/>
                  </a:lnTo>
                  <a:lnTo>
                    <a:pt x="674" y="44"/>
                  </a:lnTo>
                  <a:lnTo>
                    <a:pt x="688" y="32"/>
                  </a:lnTo>
                  <a:lnTo>
                    <a:pt x="700" y="20"/>
                  </a:lnTo>
                  <a:lnTo>
                    <a:pt x="710" y="8"/>
                  </a:lnTo>
                  <a:lnTo>
                    <a:pt x="725" y="14"/>
                  </a:lnTo>
                  <a:lnTo>
                    <a:pt x="725" y="14"/>
                  </a:lnTo>
                  <a:lnTo>
                    <a:pt x="716" y="26"/>
                  </a:lnTo>
                  <a:lnTo>
                    <a:pt x="704" y="40"/>
                  </a:lnTo>
                  <a:lnTo>
                    <a:pt x="688" y="52"/>
                  </a:lnTo>
                  <a:lnTo>
                    <a:pt x="672" y="66"/>
                  </a:lnTo>
                  <a:lnTo>
                    <a:pt x="672" y="169"/>
                  </a:lnTo>
                  <a:lnTo>
                    <a:pt x="672" y="169"/>
                  </a:lnTo>
                  <a:close/>
                  <a:moveTo>
                    <a:pt x="867" y="76"/>
                  </a:moveTo>
                  <a:lnTo>
                    <a:pt x="867" y="76"/>
                  </a:lnTo>
                  <a:lnTo>
                    <a:pt x="933" y="140"/>
                  </a:lnTo>
                  <a:lnTo>
                    <a:pt x="923" y="153"/>
                  </a:lnTo>
                  <a:lnTo>
                    <a:pt x="923" y="153"/>
                  </a:lnTo>
                  <a:lnTo>
                    <a:pt x="869" y="98"/>
                  </a:lnTo>
                  <a:lnTo>
                    <a:pt x="869" y="98"/>
                  </a:lnTo>
                  <a:lnTo>
                    <a:pt x="831" y="60"/>
                  </a:lnTo>
                  <a:lnTo>
                    <a:pt x="831" y="60"/>
                  </a:lnTo>
                  <a:lnTo>
                    <a:pt x="821" y="52"/>
                  </a:lnTo>
                  <a:lnTo>
                    <a:pt x="821" y="52"/>
                  </a:lnTo>
                  <a:lnTo>
                    <a:pt x="819" y="52"/>
                  </a:lnTo>
                  <a:lnTo>
                    <a:pt x="819" y="52"/>
                  </a:lnTo>
                  <a:lnTo>
                    <a:pt x="815" y="52"/>
                  </a:lnTo>
                  <a:lnTo>
                    <a:pt x="815" y="52"/>
                  </a:lnTo>
                  <a:lnTo>
                    <a:pt x="809" y="58"/>
                  </a:lnTo>
                  <a:lnTo>
                    <a:pt x="809" y="58"/>
                  </a:lnTo>
                  <a:lnTo>
                    <a:pt x="779" y="98"/>
                  </a:lnTo>
                  <a:lnTo>
                    <a:pt x="755" y="132"/>
                  </a:lnTo>
                  <a:lnTo>
                    <a:pt x="743" y="120"/>
                  </a:lnTo>
                  <a:lnTo>
                    <a:pt x="743" y="120"/>
                  </a:lnTo>
                  <a:lnTo>
                    <a:pt x="761" y="98"/>
                  </a:lnTo>
                  <a:lnTo>
                    <a:pt x="801" y="46"/>
                  </a:lnTo>
                  <a:lnTo>
                    <a:pt x="801" y="46"/>
                  </a:lnTo>
                  <a:lnTo>
                    <a:pt x="807" y="40"/>
                  </a:lnTo>
                  <a:lnTo>
                    <a:pt x="817" y="38"/>
                  </a:lnTo>
                  <a:lnTo>
                    <a:pt x="817" y="38"/>
                  </a:lnTo>
                  <a:lnTo>
                    <a:pt x="827" y="40"/>
                  </a:lnTo>
                  <a:lnTo>
                    <a:pt x="827" y="40"/>
                  </a:lnTo>
                  <a:lnTo>
                    <a:pt x="833" y="44"/>
                  </a:lnTo>
                  <a:lnTo>
                    <a:pt x="839" y="48"/>
                  </a:lnTo>
                  <a:lnTo>
                    <a:pt x="867" y="76"/>
                  </a:lnTo>
                  <a:lnTo>
                    <a:pt x="867" y="76"/>
                  </a:lnTo>
                  <a:lnTo>
                    <a:pt x="867" y="76"/>
                  </a:lnTo>
                  <a:close/>
                  <a:moveTo>
                    <a:pt x="875" y="24"/>
                  </a:moveTo>
                  <a:lnTo>
                    <a:pt x="875" y="24"/>
                  </a:lnTo>
                  <a:lnTo>
                    <a:pt x="889" y="50"/>
                  </a:lnTo>
                  <a:lnTo>
                    <a:pt x="877" y="56"/>
                  </a:lnTo>
                  <a:lnTo>
                    <a:pt x="877" y="56"/>
                  </a:lnTo>
                  <a:lnTo>
                    <a:pt x="865" y="30"/>
                  </a:lnTo>
                  <a:lnTo>
                    <a:pt x="875" y="24"/>
                  </a:lnTo>
                  <a:lnTo>
                    <a:pt x="875" y="24"/>
                  </a:lnTo>
                  <a:lnTo>
                    <a:pt x="875" y="24"/>
                  </a:lnTo>
                  <a:close/>
                  <a:moveTo>
                    <a:pt x="901" y="18"/>
                  </a:moveTo>
                  <a:lnTo>
                    <a:pt x="901" y="18"/>
                  </a:lnTo>
                  <a:lnTo>
                    <a:pt x="915" y="44"/>
                  </a:lnTo>
                  <a:lnTo>
                    <a:pt x="905" y="50"/>
                  </a:lnTo>
                  <a:lnTo>
                    <a:pt x="905" y="50"/>
                  </a:lnTo>
                  <a:lnTo>
                    <a:pt x="899" y="36"/>
                  </a:lnTo>
                  <a:lnTo>
                    <a:pt x="891" y="24"/>
                  </a:lnTo>
                  <a:lnTo>
                    <a:pt x="901" y="18"/>
                  </a:lnTo>
                  <a:lnTo>
                    <a:pt x="901" y="18"/>
                  </a:lnTo>
                  <a:lnTo>
                    <a:pt x="901" y="18"/>
                  </a:lnTo>
                  <a:close/>
                  <a:moveTo>
                    <a:pt x="1117" y="76"/>
                  </a:moveTo>
                  <a:lnTo>
                    <a:pt x="1117" y="76"/>
                  </a:lnTo>
                  <a:lnTo>
                    <a:pt x="1107" y="88"/>
                  </a:lnTo>
                  <a:lnTo>
                    <a:pt x="1097" y="102"/>
                  </a:lnTo>
                  <a:lnTo>
                    <a:pt x="1087" y="112"/>
                  </a:lnTo>
                  <a:lnTo>
                    <a:pt x="1075" y="124"/>
                  </a:lnTo>
                  <a:lnTo>
                    <a:pt x="1075" y="124"/>
                  </a:lnTo>
                  <a:lnTo>
                    <a:pt x="1049" y="140"/>
                  </a:lnTo>
                  <a:lnTo>
                    <a:pt x="1037" y="148"/>
                  </a:lnTo>
                  <a:lnTo>
                    <a:pt x="1023" y="152"/>
                  </a:lnTo>
                  <a:lnTo>
                    <a:pt x="1023" y="152"/>
                  </a:lnTo>
                  <a:lnTo>
                    <a:pt x="993" y="161"/>
                  </a:lnTo>
                  <a:lnTo>
                    <a:pt x="959" y="165"/>
                  </a:lnTo>
                  <a:lnTo>
                    <a:pt x="955" y="152"/>
                  </a:lnTo>
                  <a:lnTo>
                    <a:pt x="955" y="152"/>
                  </a:lnTo>
                  <a:lnTo>
                    <a:pt x="985" y="148"/>
                  </a:lnTo>
                  <a:lnTo>
                    <a:pt x="1011" y="140"/>
                  </a:lnTo>
                  <a:lnTo>
                    <a:pt x="1011" y="140"/>
                  </a:lnTo>
                  <a:lnTo>
                    <a:pt x="1033" y="132"/>
                  </a:lnTo>
                  <a:lnTo>
                    <a:pt x="1051" y="122"/>
                  </a:lnTo>
                  <a:lnTo>
                    <a:pt x="1051" y="122"/>
                  </a:lnTo>
                  <a:lnTo>
                    <a:pt x="1067" y="110"/>
                  </a:lnTo>
                  <a:lnTo>
                    <a:pt x="1079" y="98"/>
                  </a:lnTo>
                  <a:lnTo>
                    <a:pt x="1079" y="98"/>
                  </a:lnTo>
                  <a:lnTo>
                    <a:pt x="1091" y="86"/>
                  </a:lnTo>
                  <a:lnTo>
                    <a:pt x="1103" y="68"/>
                  </a:lnTo>
                  <a:lnTo>
                    <a:pt x="1117" y="76"/>
                  </a:lnTo>
                  <a:lnTo>
                    <a:pt x="1117" y="76"/>
                  </a:lnTo>
                  <a:close/>
                  <a:moveTo>
                    <a:pt x="965" y="18"/>
                  </a:moveTo>
                  <a:lnTo>
                    <a:pt x="965" y="18"/>
                  </a:lnTo>
                  <a:lnTo>
                    <a:pt x="999" y="32"/>
                  </a:lnTo>
                  <a:lnTo>
                    <a:pt x="1035" y="52"/>
                  </a:lnTo>
                  <a:lnTo>
                    <a:pt x="1023" y="64"/>
                  </a:lnTo>
                  <a:lnTo>
                    <a:pt x="1023" y="64"/>
                  </a:lnTo>
                  <a:lnTo>
                    <a:pt x="991" y="46"/>
                  </a:lnTo>
                  <a:lnTo>
                    <a:pt x="957" y="30"/>
                  </a:lnTo>
                  <a:lnTo>
                    <a:pt x="965" y="18"/>
                  </a:lnTo>
                  <a:lnTo>
                    <a:pt x="965" y="18"/>
                  </a:lnTo>
                  <a:lnTo>
                    <a:pt x="965" y="18"/>
                  </a:lnTo>
                  <a:close/>
                  <a:moveTo>
                    <a:pt x="1205" y="56"/>
                  </a:moveTo>
                  <a:lnTo>
                    <a:pt x="1205" y="56"/>
                  </a:lnTo>
                  <a:lnTo>
                    <a:pt x="1231" y="66"/>
                  </a:lnTo>
                  <a:lnTo>
                    <a:pt x="1257" y="76"/>
                  </a:lnTo>
                  <a:lnTo>
                    <a:pt x="1283" y="88"/>
                  </a:lnTo>
                  <a:lnTo>
                    <a:pt x="1309" y="102"/>
                  </a:lnTo>
                  <a:lnTo>
                    <a:pt x="1299" y="116"/>
                  </a:lnTo>
                  <a:lnTo>
                    <a:pt x="1299" y="116"/>
                  </a:lnTo>
                  <a:lnTo>
                    <a:pt x="1277" y="102"/>
                  </a:lnTo>
                  <a:lnTo>
                    <a:pt x="1253" y="90"/>
                  </a:lnTo>
                  <a:lnTo>
                    <a:pt x="1253" y="90"/>
                  </a:lnTo>
                  <a:lnTo>
                    <a:pt x="1227" y="78"/>
                  </a:lnTo>
                  <a:lnTo>
                    <a:pt x="1203" y="70"/>
                  </a:lnTo>
                  <a:lnTo>
                    <a:pt x="1203" y="169"/>
                  </a:lnTo>
                  <a:lnTo>
                    <a:pt x="1187" y="169"/>
                  </a:lnTo>
                  <a:lnTo>
                    <a:pt x="1187" y="6"/>
                  </a:lnTo>
                  <a:lnTo>
                    <a:pt x="1205" y="6"/>
                  </a:lnTo>
                  <a:lnTo>
                    <a:pt x="1205" y="56"/>
                  </a:lnTo>
                  <a:lnTo>
                    <a:pt x="1205" y="56"/>
                  </a:lnTo>
                  <a:lnTo>
                    <a:pt x="1205" y="56"/>
                  </a:lnTo>
                  <a:close/>
                  <a:moveTo>
                    <a:pt x="1419" y="163"/>
                  </a:moveTo>
                  <a:lnTo>
                    <a:pt x="1415" y="152"/>
                  </a:lnTo>
                  <a:lnTo>
                    <a:pt x="1415" y="152"/>
                  </a:lnTo>
                  <a:lnTo>
                    <a:pt x="1429" y="150"/>
                  </a:lnTo>
                  <a:lnTo>
                    <a:pt x="1443" y="146"/>
                  </a:lnTo>
                  <a:lnTo>
                    <a:pt x="1455" y="140"/>
                  </a:lnTo>
                  <a:lnTo>
                    <a:pt x="1467" y="134"/>
                  </a:lnTo>
                  <a:lnTo>
                    <a:pt x="1467" y="134"/>
                  </a:lnTo>
                  <a:lnTo>
                    <a:pt x="1475" y="126"/>
                  </a:lnTo>
                  <a:lnTo>
                    <a:pt x="1483" y="116"/>
                  </a:lnTo>
                  <a:lnTo>
                    <a:pt x="1487" y="104"/>
                  </a:lnTo>
                  <a:lnTo>
                    <a:pt x="1487" y="90"/>
                  </a:lnTo>
                  <a:lnTo>
                    <a:pt x="1487" y="90"/>
                  </a:lnTo>
                  <a:lnTo>
                    <a:pt x="1487" y="78"/>
                  </a:lnTo>
                  <a:lnTo>
                    <a:pt x="1483" y="66"/>
                  </a:lnTo>
                  <a:lnTo>
                    <a:pt x="1479" y="58"/>
                  </a:lnTo>
                  <a:lnTo>
                    <a:pt x="1471" y="50"/>
                  </a:lnTo>
                  <a:lnTo>
                    <a:pt x="1471" y="50"/>
                  </a:lnTo>
                  <a:lnTo>
                    <a:pt x="1461" y="42"/>
                  </a:lnTo>
                  <a:lnTo>
                    <a:pt x="1449" y="38"/>
                  </a:lnTo>
                  <a:lnTo>
                    <a:pt x="1437" y="36"/>
                  </a:lnTo>
                  <a:lnTo>
                    <a:pt x="1423" y="34"/>
                  </a:lnTo>
                  <a:lnTo>
                    <a:pt x="1423" y="34"/>
                  </a:lnTo>
                  <a:lnTo>
                    <a:pt x="1421" y="58"/>
                  </a:lnTo>
                  <a:lnTo>
                    <a:pt x="1417" y="80"/>
                  </a:lnTo>
                  <a:lnTo>
                    <a:pt x="1411" y="100"/>
                  </a:lnTo>
                  <a:lnTo>
                    <a:pt x="1405" y="118"/>
                  </a:lnTo>
                  <a:lnTo>
                    <a:pt x="1405" y="118"/>
                  </a:lnTo>
                  <a:lnTo>
                    <a:pt x="1395" y="132"/>
                  </a:lnTo>
                  <a:lnTo>
                    <a:pt x="1385" y="144"/>
                  </a:lnTo>
                  <a:lnTo>
                    <a:pt x="1373" y="150"/>
                  </a:lnTo>
                  <a:lnTo>
                    <a:pt x="1361" y="152"/>
                  </a:lnTo>
                  <a:lnTo>
                    <a:pt x="1361" y="152"/>
                  </a:lnTo>
                  <a:lnTo>
                    <a:pt x="1353" y="152"/>
                  </a:lnTo>
                  <a:lnTo>
                    <a:pt x="1347" y="148"/>
                  </a:lnTo>
                  <a:lnTo>
                    <a:pt x="1341" y="144"/>
                  </a:lnTo>
                  <a:lnTo>
                    <a:pt x="1337" y="138"/>
                  </a:lnTo>
                  <a:lnTo>
                    <a:pt x="1337" y="138"/>
                  </a:lnTo>
                  <a:lnTo>
                    <a:pt x="1333" y="132"/>
                  </a:lnTo>
                  <a:lnTo>
                    <a:pt x="1329" y="124"/>
                  </a:lnTo>
                  <a:lnTo>
                    <a:pt x="1327" y="114"/>
                  </a:lnTo>
                  <a:lnTo>
                    <a:pt x="1327" y="106"/>
                  </a:lnTo>
                  <a:lnTo>
                    <a:pt x="1327" y="106"/>
                  </a:lnTo>
                  <a:lnTo>
                    <a:pt x="1329" y="90"/>
                  </a:lnTo>
                  <a:lnTo>
                    <a:pt x="1335" y="74"/>
                  </a:lnTo>
                  <a:lnTo>
                    <a:pt x="1343" y="60"/>
                  </a:lnTo>
                  <a:lnTo>
                    <a:pt x="1355" y="48"/>
                  </a:lnTo>
                  <a:lnTo>
                    <a:pt x="1355" y="48"/>
                  </a:lnTo>
                  <a:lnTo>
                    <a:pt x="1369" y="36"/>
                  </a:lnTo>
                  <a:lnTo>
                    <a:pt x="1385" y="28"/>
                  </a:lnTo>
                  <a:lnTo>
                    <a:pt x="1403" y="24"/>
                  </a:lnTo>
                  <a:lnTo>
                    <a:pt x="1421" y="22"/>
                  </a:lnTo>
                  <a:lnTo>
                    <a:pt x="1421" y="22"/>
                  </a:lnTo>
                  <a:lnTo>
                    <a:pt x="1437" y="24"/>
                  </a:lnTo>
                  <a:lnTo>
                    <a:pt x="1453" y="26"/>
                  </a:lnTo>
                  <a:lnTo>
                    <a:pt x="1467" y="32"/>
                  </a:lnTo>
                  <a:lnTo>
                    <a:pt x="1479" y="40"/>
                  </a:lnTo>
                  <a:lnTo>
                    <a:pt x="1479" y="40"/>
                  </a:lnTo>
                  <a:lnTo>
                    <a:pt x="1489" y="50"/>
                  </a:lnTo>
                  <a:lnTo>
                    <a:pt x="1497" y="60"/>
                  </a:lnTo>
                  <a:lnTo>
                    <a:pt x="1501" y="74"/>
                  </a:lnTo>
                  <a:lnTo>
                    <a:pt x="1503" y="88"/>
                  </a:lnTo>
                  <a:lnTo>
                    <a:pt x="1503" y="88"/>
                  </a:lnTo>
                  <a:lnTo>
                    <a:pt x="1501" y="106"/>
                  </a:lnTo>
                  <a:lnTo>
                    <a:pt x="1497" y="120"/>
                  </a:lnTo>
                  <a:lnTo>
                    <a:pt x="1489" y="132"/>
                  </a:lnTo>
                  <a:lnTo>
                    <a:pt x="1479" y="142"/>
                  </a:lnTo>
                  <a:lnTo>
                    <a:pt x="1479" y="142"/>
                  </a:lnTo>
                  <a:lnTo>
                    <a:pt x="1467" y="150"/>
                  </a:lnTo>
                  <a:lnTo>
                    <a:pt x="1453" y="157"/>
                  </a:lnTo>
                  <a:lnTo>
                    <a:pt x="1437" y="161"/>
                  </a:lnTo>
                  <a:lnTo>
                    <a:pt x="1419" y="163"/>
                  </a:lnTo>
                  <a:lnTo>
                    <a:pt x="1419" y="163"/>
                  </a:lnTo>
                  <a:lnTo>
                    <a:pt x="1419" y="163"/>
                  </a:lnTo>
                  <a:close/>
                  <a:moveTo>
                    <a:pt x="1407" y="36"/>
                  </a:moveTo>
                  <a:lnTo>
                    <a:pt x="1407" y="36"/>
                  </a:lnTo>
                  <a:lnTo>
                    <a:pt x="1395" y="38"/>
                  </a:lnTo>
                  <a:lnTo>
                    <a:pt x="1383" y="44"/>
                  </a:lnTo>
                  <a:lnTo>
                    <a:pt x="1371" y="50"/>
                  </a:lnTo>
                  <a:lnTo>
                    <a:pt x="1361" y="60"/>
                  </a:lnTo>
                  <a:lnTo>
                    <a:pt x="1361" y="60"/>
                  </a:lnTo>
                  <a:lnTo>
                    <a:pt x="1353" y="70"/>
                  </a:lnTo>
                  <a:lnTo>
                    <a:pt x="1347" y="82"/>
                  </a:lnTo>
                  <a:lnTo>
                    <a:pt x="1343" y="94"/>
                  </a:lnTo>
                  <a:lnTo>
                    <a:pt x="1341" y="106"/>
                  </a:lnTo>
                  <a:lnTo>
                    <a:pt x="1341" y="106"/>
                  </a:lnTo>
                  <a:lnTo>
                    <a:pt x="1343" y="118"/>
                  </a:lnTo>
                  <a:lnTo>
                    <a:pt x="1347" y="130"/>
                  </a:lnTo>
                  <a:lnTo>
                    <a:pt x="1347" y="130"/>
                  </a:lnTo>
                  <a:lnTo>
                    <a:pt x="1351" y="134"/>
                  </a:lnTo>
                  <a:lnTo>
                    <a:pt x="1353" y="136"/>
                  </a:lnTo>
                  <a:lnTo>
                    <a:pt x="1359" y="138"/>
                  </a:lnTo>
                  <a:lnTo>
                    <a:pt x="1363" y="138"/>
                  </a:lnTo>
                  <a:lnTo>
                    <a:pt x="1363" y="138"/>
                  </a:lnTo>
                  <a:lnTo>
                    <a:pt x="1371" y="136"/>
                  </a:lnTo>
                  <a:lnTo>
                    <a:pt x="1379" y="130"/>
                  </a:lnTo>
                  <a:lnTo>
                    <a:pt x="1387" y="120"/>
                  </a:lnTo>
                  <a:lnTo>
                    <a:pt x="1393" y="106"/>
                  </a:lnTo>
                  <a:lnTo>
                    <a:pt x="1393" y="106"/>
                  </a:lnTo>
                  <a:lnTo>
                    <a:pt x="1399" y="90"/>
                  </a:lnTo>
                  <a:lnTo>
                    <a:pt x="1403" y="72"/>
                  </a:lnTo>
                  <a:lnTo>
                    <a:pt x="1407" y="54"/>
                  </a:lnTo>
                  <a:lnTo>
                    <a:pt x="1407" y="36"/>
                  </a:lnTo>
                  <a:lnTo>
                    <a:pt x="1407" y="36"/>
                  </a:lnTo>
                  <a:lnTo>
                    <a:pt x="1407" y="36"/>
                  </a:lnTo>
                  <a:close/>
                  <a:moveTo>
                    <a:pt x="1603" y="8"/>
                  </a:moveTo>
                  <a:lnTo>
                    <a:pt x="1603" y="8"/>
                  </a:lnTo>
                  <a:lnTo>
                    <a:pt x="1595" y="26"/>
                  </a:lnTo>
                  <a:lnTo>
                    <a:pt x="1687" y="26"/>
                  </a:lnTo>
                  <a:lnTo>
                    <a:pt x="1687" y="26"/>
                  </a:lnTo>
                  <a:lnTo>
                    <a:pt x="1685" y="46"/>
                  </a:lnTo>
                  <a:lnTo>
                    <a:pt x="1685" y="46"/>
                  </a:lnTo>
                  <a:lnTo>
                    <a:pt x="1681" y="64"/>
                  </a:lnTo>
                  <a:lnTo>
                    <a:pt x="1677" y="80"/>
                  </a:lnTo>
                  <a:lnTo>
                    <a:pt x="1677" y="80"/>
                  </a:lnTo>
                  <a:lnTo>
                    <a:pt x="1669" y="94"/>
                  </a:lnTo>
                  <a:lnTo>
                    <a:pt x="1661" y="108"/>
                  </a:lnTo>
                  <a:lnTo>
                    <a:pt x="1661" y="108"/>
                  </a:lnTo>
                  <a:lnTo>
                    <a:pt x="1649" y="122"/>
                  </a:lnTo>
                  <a:lnTo>
                    <a:pt x="1635" y="134"/>
                  </a:lnTo>
                  <a:lnTo>
                    <a:pt x="1635" y="134"/>
                  </a:lnTo>
                  <a:lnTo>
                    <a:pt x="1619" y="146"/>
                  </a:lnTo>
                  <a:lnTo>
                    <a:pt x="1601" y="155"/>
                  </a:lnTo>
                  <a:lnTo>
                    <a:pt x="1601" y="155"/>
                  </a:lnTo>
                  <a:lnTo>
                    <a:pt x="1579" y="163"/>
                  </a:lnTo>
                  <a:lnTo>
                    <a:pt x="1557" y="169"/>
                  </a:lnTo>
                  <a:lnTo>
                    <a:pt x="1553" y="155"/>
                  </a:lnTo>
                  <a:lnTo>
                    <a:pt x="1553" y="155"/>
                  </a:lnTo>
                  <a:lnTo>
                    <a:pt x="1579" y="150"/>
                  </a:lnTo>
                  <a:lnTo>
                    <a:pt x="1601" y="140"/>
                  </a:lnTo>
                  <a:lnTo>
                    <a:pt x="1621" y="128"/>
                  </a:lnTo>
                  <a:lnTo>
                    <a:pt x="1639" y="112"/>
                  </a:lnTo>
                  <a:lnTo>
                    <a:pt x="1639" y="112"/>
                  </a:lnTo>
                  <a:lnTo>
                    <a:pt x="1607" y="98"/>
                  </a:lnTo>
                  <a:lnTo>
                    <a:pt x="1571" y="84"/>
                  </a:lnTo>
                  <a:lnTo>
                    <a:pt x="1579" y="72"/>
                  </a:lnTo>
                  <a:lnTo>
                    <a:pt x="1579" y="72"/>
                  </a:lnTo>
                  <a:lnTo>
                    <a:pt x="1611" y="84"/>
                  </a:lnTo>
                  <a:lnTo>
                    <a:pt x="1649" y="100"/>
                  </a:lnTo>
                  <a:lnTo>
                    <a:pt x="1649" y="100"/>
                  </a:lnTo>
                  <a:lnTo>
                    <a:pt x="1657" y="88"/>
                  </a:lnTo>
                  <a:lnTo>
                    <a:pt x="1663" y="72"/>
                  </a:lnTo>
                  <a:lnTo>
                    <a:pt x="1667" y="56"/>
                  </a:lnTo>
                  <a:lnTo>
                    <a:pt x="1671" y="40"/>
                  </a:lnTo>
                  <a:lnTo>
                    <a:pt x="1589" y="40"/>
                  </a:lnTo>
                  <a:lnTo>
                    <a:pt x="1589" y="40"/>
                  </a:lnTo>
                  <a:lnTo>
                    <a:pt x="1575" y="58"/>
                  </a:lnTo>
                  <a:lnTo>
                    <a:pt x="1561" y="76"/>
                  </a:lnTo>
                  <a:lnTo>
                    <a:pt x="1561" y="76"/>
                  </a:lnTo>
                  <a:lnTo>
                    <a:pt x="1543" y="92"/>
                  </a:lnTo>
                  <a:lnTo>
                    <a:pt x="1527" y="102"/>
                  </a:lnTo>
                  <a:lnTo>
                    <a:pt x="1519" y="92"/>
                  </a:lnTo>
                  <a:lnTo>
                    <a:pt x="1519" y="92"/>
                  </a:lnTo>
                  <a:lnTo>
                    <a:pt x="1531" y="84"/>
                  </a:lnTo>
                  <a:lnTo>
                    <a:pt x="1541" y="74"/>
                  </a:lnTo>
                  <a:lnTo>
                    <a:pt x="1553" y="64"/>
                  </a:lnTo>
                  <a:lnTo>
                    <a:pt x="1561" y="52"/>
                  </a:lnTo>
                  <a:lnTo>
                    <a:pt x="1561" y="52"/>
                  </a:lnTo>
                  <a:lnTo>
                    <a:pt x="1577" y="30"/>
                  </a:lnTo>
                  <a:lnTo>
                    <a:pt x="1587" y="6"/>
                  </a:lnTo>
                  <a:lnTo>
                    <a:pt x="1603" y="8"/>
                  </a:lnTo>
                  <a:lnTo>
                    <a:pt x="1603" y="8"/>
                  </a:lnTo>
                  <a:close/>
                  <a:moveTo>
                    <a:pt x="1875" y="98"/>
                  </a:moveTo>
                  <a:lnTo>
                    <a:pt x="1719" y="98"/>
                  </a:lnTo>
                  <a:lnTo>
                    <a:pt x="1719" y="84"/>
                  </a:lnTo>
                  <a:lnTo>
                    <a:pt x="1875" y="84"/>
                  </a:lnTo>
                  <a:lnTo>
                    <a:pt x="1875" y="98"/>
                  </a:lnTo>
                  <a:lnTo>
                    <a:pt x="1875" y="98"/>
                  </a:lnTo>
                  <a:close/>
                  <a:moveTo>
                    <a:pt x="2033" y="58"/>
                  </a:moveTo>
                  <a:lnTo>
                    <a:pt x="2033" y="58"/>
                  </a:lnTo>
                  <a:lnTo>
                    <a:pt x="2031" y="82"/>
                  </a:lnTo>
                  <a:lnTo>
                    <a:pt x="2025" y="102"/>
                  </a:lnTo>
                  <a:lnTo>
                    <a:pt x="2017" y="120"/>
                  </a:lnTo>
                  <a:lnTo>
                    <a:pt x="2005" y="134"/>
                  </a:lnTo>
                  <a:lnTo>
                    <a:pt x="2005" y="134"/>
                  </a:lnTo>
                  <a:lnTo>
                    <a:pt x="1991" y="146"/>
                  </a:lnTo>
                  <a:lnTo>
                    <a:pt x="1973" y="155"/>
                  </a:lnTo>
                  <a:lnTo>
                    <a:pt x="1951" y="163"/>
                  </a:lnTo>
                  <a:lnTo>
                    <a:pt x="1927" y="167"/>
                  </a:lnTo>
                  <a:lnTo>
                    <a:pt x="1923" y="155"/>
                  </a:lnTo>
                  <a:lnTo>
                    <a:pt x="1923" y="155"/>
                  </a:lnTo>
                  <a:lnTo>
                    <a:pt x="1945" y="150"/>
                  </a:lnTo>
                  <a:lnTo>
                    <a:pt x="1965" y="144"/>
                  </a:lnTo>
                  <a:lnTo>
                    <a:pt x="1981" y="134"/>
                  </a:lnTo>
                  <a:lnTo>
                    <a:pt x="1993" y="124"/>
                  </a:lnTo>
                  <a:lnTo>
                    <a:pt x="1993" y="124"/>
                  </a:lnTo>
                  <a:lnTo>
                    <a:pt x="2003" y="110"/>
                  </a:lnTo>
                  <a:lnTo>
                    <a:pt x="2009" y="96"/>
                  </a:lnTo>
                  <a:lnTo>
                    <a:pt x="2015" y="78"/>
                  </a:lnTo>
                  <a:lnTo>
                    <a:pt x="2017" y="58"/>
                  </a:lnTo>
                  <a:lnTo>
                    <a:pt x="1951" y="58"/>
                  </a:lnTo>
                  <a:lnTo>
                    <a:pt x="1951" y="58"/>
                  </a:lnTo>
                  <a:lnTo>
                    <a:pt x="1943" y="72"/>
                  </a:lnTo>
                  <a:lnTo>
                    <a:pt x="1931" y="82"/>
                  </a:lnTo>
                  <a:lnTo>
                    <a:pt x="1919" y="92"/>
                  </a:lnTo>
                  <a:lnTo>
                    <a:pt x="1905" y="102"/>
                  </a:lnTo>
                  <a:lnTo>
                    <a:pt x="1897" y="92"/>
                  </a:lnTo>
                  <a:lnTo>
                    <a:pt x="1897" y="92"/>
                  </a:lnTo>
                  <a:lnTo>
                    <a:pt x="1909" y="84"/>
                  </a:lnTo>
                  <a:lnTo>
                    <a:pt x="1919" y="74"/>
                  </a:lnTo>
                  <a:lnTo>
                    <a:pt x="1927" y="64"/>
                  </a:lnTo>
                  <a:lnTo>
                    <a:pt x="1935" y="54"/>
                  </a:lnTo>
                  <a:lnTo>
                    <a:pt x="1935" y="54"/>
                  </a:lnTo>
                  <a:lnTo>
                    <a:pt x="1949" y="32"/>
                  </a:lnTo>
                  <a:lnTo>
                    <a:pt x="1957" y="6"/>
                  </a:lnTo>
                  <a:lnTo>
                    <a:pt x="1973" y="8"/>
                  </a:lnTo>
                  <a:lnTo>
                    <a:pt x="1973" y="8"/>
                  </a:lnTo>
                  <a:lnTo>
                    <a:pt x="1969" y="26"/>
                  </a:lnTo>
                  <a:lnTo>
                    <a:pt x="1961" y="44"/>
                  </a:lnTo>
                  <a:lnTo>
                    <a:pt x="2083" y="44"/>
                  </a:lnTo>
                  <a:lnTo>
                    <a:pt x="2083" y="58"/>
                  </a:lnTo>
                  <a:lnTo>
                    <a:pt x="2033" y="58"/>
                  </a:lnTo>
                  <a:lnTo>
                    <a:pt x="2033" y="58"/>
                  </a:lnTo>
                  <a:close/>
                  <a:moveTo>
                    <a:pt x="2037" y="6"/>
                  </a:moveTo>
                  <a:lnTo>
                    <a:pt x="2037" y="6"/>
                  </a:lnTo>
                  <a:lnTo>
                    <a:pt x="2051" y="32"/>
                  </a:lnTo>
                  <a:lnTo>
                    <a:pt x="2041" y="36"/>
                  </a:lnTo>
                  <a:lnTo>
                    <a:pt x="2041" y="36"/>
                  </a:lnTo>
                  <a:lnTo>
                    <a:pt x="2027" y="10"/>
                  </a:lnTo>
                  <a:lnTo>
                    <a:pt x="2037" y="6"/>
                  </a:lnTo>
                  <a:lnTo>
                    <a:pt x="2037" y="6"/>
                  </a:lnTo>
                  <a:lnTo>
                    <a:pt x="2037" y="6"/>
                  </a:lnTo>
                  <a:close/>
                  <a:moveTo>
                    <a:pt x="2065" y="0"/>
                  </a:moveTo>
                  <a:lnTo>
                    <a:pt x="2065" y="0"/>
                  </a:lnTo>
                  <a:lnTo>
                    <a:pt x="2079" y="26"/>
                  </a:lnTo>
                  <a:lnTo>
                    <a:pt x="2067" y="30"/>
                  </a:lnTo>
                  <a:lnTo>
                    <a:pt x="2067" y="30"/>
                  </a:lnTo>
                  <a:lnTo>
                    <a:pt x="2055" y="4"/>
                  </a:lnTo>
                  <a:lnTo>
                    <a:pt x="2065" y="0"/>
                  </a:lnTo>
                  <a:lnTo>
                    <a:pt x="2065" y="0"/>
                  </a:lnTo>
                  <a:lnTo>
                    <a:pt x="2065" y="0"/>
                  </a:lnTo>
                  <a:close/>
                  <a:moveTo>
                    <a:pt x="2149" y="108"/>
                  </a:moveTo>
                  <a:lnTo>
                    <a:pt x="2133" y="112"/>
                  </a:lnTo>
                  <a:lnTo>
                    <a:pt x="2133" y="112"/>
                  </a:lnTo>
                  <a:lnTo>
                    <a:pt x="2123" y="86"/>
                  </a:lnTo>
                  <a:lnTo>
                    <a:pt x="2111" y="58"/>
                  </a:lnTo>
                  <a:lnTo>
                    <a:pt x="2123" y="54"/>
                  </a:lnTo>
                  <a:lnTo>
                    <a:pt x="2123" y="54"/>
                  </a:lnTo>
                  <a:lnTo>
                    <a:pt x="2135" y="74"/>
                  </a:lnTo>
                  <a:lnTo>
                    <a:pt x="2135" y="74"/>
                  </a:lnTo>
                  <a:lnTo>
                    <a:pt x="2149" y="108"/>
                  </a:lnTo>
                  <a:lnTo>
                    <a:pt x="2149" y="108"/>
                  </a:lnTo>
                  <a:lnTo>
                    <a:pt x="2149" y="108"/>
                  </a:lnTo>
                  <a:close/>
                  <a:moveTo>
                    <a:pt x="2247" y="50"/>
                  </a:moveTo>
                  <a:lnTo>
                    <a:pt x="2247" y="50"/>
                  </a:lnTo>
                  <a:lnTo>
                    <a:pt x="2241" y="78"/>
                  </a:lnTo>
                  <a:lnTo>
                    <a:pt x="2235" y="102"/>
                  </a:lnTo>
                  <a:lnTo>
                    <a:pt x="2225" y="120"/>
                  </a:lnTo>
                  <a:lnTo>
                    <a:pt x="2211" y="136"/>
                  </a:lnTo>
                  <a:lnTo>
                    <a:pt x="2211" y="136"/>
                  </a:lnTo>
                  <a:lnTo>
                    <a:pt x="2197" y="150"/>
                  </a:lnTo>
                  <a:lnTo>
                    <a:pt x="2179" y="157"/>
                  </a:lnTo>
                  <a:lnTo>
                    <a:pt x="2159" y="165"/>
                  </a:lnTo>
                  <a:lnTo>
                    <a:pt x="2135" y="169"/>
                  </a:lnTo>
                  <a:lnTo>
                    <a:pt x="2131" y="157"/>
                  </a:lnTo>
                  <a:lnTo>
                    <a:pt x="2131" y="157"/>
                  </a:lnTo>
                  <a:lnTo>
                    <a:pt x="2155" y="153"/>
                  </a:lnTo>
                  <a:lnTo>
                    <a:pt x="2177" y="146"/>
                  </a:lnTo>
                  <a:lnTo>
                    <a:pt x="2193" y="134"/>
                  </a:lnTo>
                  <a:lnTo>
                    <a:pt x="2207" y="122"/>
                  </a:lnTo>
                  <a:lnTo>
                    <a:pt x="2207" y="122"/>
                  </a:lnTo>
                  <a:lnTo>
                    <a:pt x="2215" y="106"/>
                  </a:lnTo>
                  <a:lnTo>
                    <a:pt x="2223" y="88"/>
                  </a:lnTo>
                  <a:lnTo>
                    <a:pt x="2229" y="70"/>
                  </a:lnTo>
                  <a:lnTo>
                    <a:pt x="2231" y="48"/>
                  </a:lnTo>
                  <a:lnTo>
                    <a:pt x="2247" y="50"/>
                  </a:lnTo>
                  <a:lnTo>
                    <a:pt x="2247" y="50"/>
                  </a:lnTo>
                  <a:close/>
                  <a:moveTo>
                    <a:pt x="2193" y="98"/>
                  </a:moveTo>
                  <a:lnTo>
                    <a:pt x="2179" y="104"/>
                  </a:lnTo>
                  <a:lnTo>
                    <a:pt x="2179" y="104"/>
                  </a:lnTo>
                  <a:lnTo>
                    <a:pt x="2169" y="78"/>
                  </a:lnTo>
                  <a:lnTo>
                    <a:pt x="2157" y="50"/>
                  </a:lnTo>
                  <a:lnTo>
                    <a:pt x="2169" y="44"/>
                  </a:lnTo>
                  <a:lnTo>
                    <a:pt x="2169" y="44"/>
                  </a:lnTo>
                  <a:lnTo>
                    <a:pt x="2183" y="70"/>
                  </a:lnTo>
                  <a:lnTo>
                    <a:pt x="2183" y="70"/>
                  </a:lnTo>
                  <a:lnTo>
                    <a:pt x="2193" y="98"/>
                  </a:lnTo>
                  <a:lnTo>
                    <a:pt x="2193" y="98"/>
                  </a:lnTo>
                  <a:lnTo>
                    <a:pt x="2193" y="98"/>
                  </a:lnTo>
                  <a:close/>
                  <a:moveTo>
                    <a:pt x="2357" y="56"/>
                  </a:moveTo>
                  <a:lnTo>
                    <a:pt x="2357" y="56"/>
                  </a:lnTo>
                  <a:lnTo>
                    <a:pt x="2383" y="66"/>
                  </a:lnTo>
                  <a:lnTo>
                    <a:pt x="2409" y="76"/>
                  </a:lnTo>
                  <a:lnTo>
                    <a:pt x="2435" y="88"/>
                  </a:lnTo>
                  <a:lnTo>
                    <a:pt x="2461" y="102"/>
                  </a:lnTo>
                  <a:lnTo>
                    <a:pt x="2451" y="116"/>
                  </a:lnTo>
                  <a:lnTo>
                    <a:pt x="2451" y="116"/>
                  </a:lnTo>
                  <a:lnTo>
                    <a:pt x="2429" y="102"/>
                  </a:lnTo>
                  <a:lnTo>
                    <a:pt x="2405" y="90"/>
                  </a:lnTo>
                  <a:lnTo>
                    <a:pt x="2405" y="90"/>
                  </a:lnTo>
                  <a:lnTo>
                    <a:pt x="2379" y="78"/>
                  </a:lnTo>
                  <a:lnTo>
                    <a:pt x="2355" y="70"/>
                  </a:lnTo>
                  <a:lnTo>
                    <a:pt x="2355" y="169"/>
                  </a:lnTo>
                  <a:lnTo>
                    <a:pt x="2339" y="169"/>
                  </a:lnTo>
                  <a:lnTo>
                    <a:pt x="2339" y="6"/>
                  </a:lnTo>
                  <a:lnTo>
                    <a:pt x="2357" y="6"/>
                  </a:lnTo>
                  <a:lnTo>
                    <a:pt x="2357" y="56"/>
                  </a:lnTo>
                  <a:lnTo>
                    <a:pt x="2357" y="56"/>
                  </a:lnTo>
                  <a:lnTo>
                    <a:pt x="2357"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11">
              <a:extLst>
                <a:ext uri="{FF2B5EF4-FFF2-40B4-BE49-F238E27FC236}">
                  <a16:creationId xmlns:a16="http://schemas.microsoft.com/office/drawing/2014/main" id="{08A83627-5A3F-45B0-B2BB-3B952DD21F0F}"/>
                </a:ext>
              </a:extLst>
            </p:cNvPr>
            <p:cNvSpPr>
              <a:spLocks noEditPoints="1"/>
            </p:cNvSpPr>
            <p:nvPr/>
          </p:nvSpPr>
          <p:spPr bwMode="gray">
            <a:xfrm>
              <a:off x="2368491" y="4336586"/>
              <a:ext cx="224760" cy="101653"/>
            </a:xfrm>
            <a:custGeom>
              <a:avLst/>
              <a:gdLst>
                <a:gd name="T0" fmla="*/ 82 w 440"/>
                <a:gd name="T1" fmla="*/ 187 h 199"/>
                <a:gd name="T2" fmla="*/ 144 w 440"/>
                <a:gd name="T3" fmla="*/ 165 h 199"/>
                <a:gd name="T4" fmla="*/ 152 w 440"/>
                <a:gd name="T5" fmla="*/ 84 h 199"/>
                <a:gd name="T6" fmla="*/ 48 w 440"/>
                <a:gd name="T7" fmla="*/ 167 h 199"/>
                <a:gd name="T8" fmla="*/ 10 w 440"/>
                <a:gd name="T9" fmla="*/ 152 h 199"/>
                <a:gd name="T10" fmla="*/ 78 w 440"/>
                <a:gd name="T11" fmla="*/ 8 h 199"/>
                <a:gd name="T12" fmla="*/ 126 w 440"/>
                <a:gd name="T13" fmla="*/ 2 h 199"/>
                <a:gd name="T14" fmla="*/ 176 w 440"/>
                <a:gd name="T15" fmla="*/ 2 h 199"/>
                <a:gd name="T16" fmla="*/ 176 w 440"/>
                <a:gd name="T17" fmla="*/ 84 h 199"/>
                <a:gd name="T18" fmla="*/ 188 w 440"/>
                <a:gd name="T19" fmla="*/ 86 h 199"/>
                <a:gd name="T20" fmla="*/ 186 w 440"/>
                <a:gd name="T21" fmla="*/ 148 h 199"/>
                <a:gd name="T22" fmla="*/ 194 w 440"/>
                <a:gd name="T23" fmla="*/ 165 h 199"/>
                <a:gd name="T24" fmla="*/ 196 w 440"/>
                <a:gd name="T25" fmla="*/ 165 h 199"/>
                <a:gd name="T26" fmla="*/ 198 w 440"/>
                <a:gd name="T27" fmla="*/ 136 h 199"/>
                <a:gd name="T28" fmla="*/ 216 w 440"/>
                <a:gd name="T29" fmla="*/ 181 h 199"/>
                <a:gd name="T30" fmla="*/ 204 w 440"/>
                <a:gd name="T31" fmla="*/ 197 h 199"/>
                <a:gd name="T32" fmla="*/ 184 w 440"/>
                <a:gd name="T33" fmla="*/ 191 h 199"/>
                <a:gd name="T34" fmla="*/ 156 w 440"/>
                <a:gd name="T35" fmla="*/ 185 h 199"/>
                <a:gd name="T36" fmla="*/ 130 w 440"/>
                <a:gd name="T37" fmla="*/ 179 h 199"/>
                <a:gd name="T38" fmla="*/ 48 w 440"/>
                <a:gd name="T39" fmla="*/ 28 h 199"/>
                <a:gd name="T40" fmla="*/ 34 w 440"/>
                <a:gd name="T41" fmla="*/ 98 h 199"/>
                <a:gd name="T42" fmla="*/ 34 w 440"/>
                <a:gd name="T43" fmla="*/ 72 h 199"/>
                <a:gd name="T44" fmla="*/ 34 w 440"/>
                <a:gd name="T45" fmla="*/ 118 h 199"/>
                <a:gd name="T46" fmla="*/ 82 w 440"/>
                <a:gd name="T47" fmla="*/ 40 h 199"/>
                <a:gd name="T48" fmla="*/ 72 w 440"/>
                <a:gd name="T49" fmla="*/ 62 h 199"/>
                <a:gd name="T50" fmla="*/ 122 w 440"/>
                <a:gd name="T51" fmla="*/ 112 h 199"/>
                <a:gd name="T52" fmla="*/ 122 w 440"/>
                <a:gd name="T53" fmla="*/ 128 h 199"/>
                <a:gd name="T54" fmla="*/ 106 w 440"/>
                <a:gd name="T55" fmla="*/ 160 h 199"/>
                <a:gd name="T56" fmla="*/ 110 w 440"/>
                <a:gd name="T57" fmla="*/ 62 h 199"/>
                <a:gd name="T58" fmla="*/ 106 w 440"/>
                <a:gd name="T59" fmla="*/ 40 h 199"/>
                <a:gd name="T60" fmla="*/ 144 w 440"/>
                <a:gd name="T61" fmla="*/ 40 h 199"/>
                <a:gd name="T62" fmla="*/ 190 w 440"/>
                <a:gd name="T63" fmla="*/ 56 h 199"/>
                <a:gd name="T64" fmla="*/ 210 w 440"/>
                <a:gd name="T65" fmla="*/ 52 h 199"/>
                <a:gd name="T66" fmla="*/ 238 w 440"/>
                <a:gd name="T67" fmla="*/ 161 h 199"/>
                <a:gd name="T68" fmla="*/ 240 w 440"/>
                <a:gd name="T69" fmla="*/ 116 h 199"/>
                <a:gd name="T70" fmla="*/ 228 w 440"/>
                <a:gd name="T71" fmla="*/ 80 h 199"/>
                <a:gd name="T72" fmla="*/ 256 w 440"/>
                <a:gd name="T73" fmla="*/ 36 h 199"/>
                <a:gd name="T74" fmla="*/ 248 w 440"/>
                <a:gd name="T75" fmla="*/ 14 h 199"/>
                <a:gd name="T76" fmla="*/ 308 w 440"/>
                <a:gd name="T77" fmla="*/ 22 h 199"/>
                <a:gd name="T78" fmla="*/ 304 w 440"/>
                <a:gd name="T79" fmla="*/ 58 h 199"/>
                <a:gd name="T80" fmla="*/ 284 w 440"/>
                <a:gd name="T81" fmla="*/ 88 h 199"/>
                <a:gd name="T82" fmla="*/ 296 w 440"/>
                <a:gd name="T83" fmla="*/ 134 h 199"/>
                <a:gd name="T84" fmla="*/ 256 w 440"/>
                <a:gd name="T85" fmla="*/ 136 h 199"/>
                <a:gd name="T86" fmla="*/ 298 w 440"/>
                <a:gd name="T87" fmla="*/ 173 h 199"/>
                <a:gd name="T88" fmla="*/ 306 w 440"/>
                <a:gd name="T89" fmla="*/ 146 h 199"/>
                <a:gd name="T90" fmla="*/ 310 w 440"/>
                <a:gd name="T91" fmla="*/ 64 h 199"/>
                <a:gd name="T92" fmla="*/ 304 w 440"/>
                <a:gd name="T93" fmla="*/ 36 h 199"/>
                <a:gd name="T94" fmla="*/ 314 w 440"/>
                <a:gd name="T95" fmla="*/ 30 h 199"/>
                <a:gd name="T96" fmla="*/ 400 w 440"/>
                <a:gd name="T97" fmla="*/ 4 h 199"/>
                <a:gd name="T98" fmla="*/ 412 w 440"/>
                <a:gd name="T99" fmla="*/ 24 h 199"/>
                <a:gd name="T100" fmla="*/ 438 w 440"/>
                <a:gd name="T101" fmla="*/ 54 h 199"/>
                <a:gd name="T102" fmla="*/ 428 w 440"/>
                <a:gd name="T103" fmla="*/ 136 h 199"/>
                <a:gd name="T104" fmla="*/ 432 w 440"/>
                <a:gd name="T105" fmla="*/ 163 h 199"/>
                <a:gd name="T106" fmla="*/ 440 w 440"/>
                <a:gd name="T107" fmla="*/ 193 h 199"/>
                <a:gd name="T108" fmla="*/ 336 w 440"/>
                <a:gd name="T109" fmla="*/ 92 h 199"/>
                <a:gd name="T110" fmla="*/ 356 w 440"/>
                <a:gd name="T111" fmla="*/ 106 h 199"/>
                <a:gd name="T112" fmla="*/ 356 w 440"/>
                <a:gd name="T113" fmla="*/ 106 h 199"/>
                <a:gd name="T114" fmla="*/ 382 w 440"/>
                <a:gd name="T115" fmla="*/ 82 h 199"/>
                <a:gd name="T116" fmla="*/ 402 w 440"/>
                <a:gd name="T117" fmla="*/ 120 h 199"/>
                <a:gd name="T118" fmla="*/ 402 w 440"/>
                <a:gd name="T119" fmla="*/ 12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199">
                  <a:moveTo>
                    <a:pt x="130" y="179"/>
                  </a:moveTo>
                  <a:lnTo>
                    <a:pt x="106" y="179"/>
                  </a:lnTo>
                  <a:lnTo>
                    <a:pt x="106" y="187"/>
                  </a:lnTo>
                  <a:lnTo>
                    <a:pt x="82" y="187"/>
                  </a:lnTo>
                  <a:lnTo>
                    <a:pt x="82" y="94"/>
                  </a:lnTo>
                  <a:lnTo>
                    <a:pt x="144" y="94"/>
                  </a:lnTo>
                  <a:lnTo>
                    <a:pt x="144" y="165"/>
                  </a:lnTo>
                  <a:lnTo>
                    <a:pt x="144" y="165"/>
                  </a:lnTo>
                  <a:lnTo>
                    <a:pt x="160" y="146"/>
                  </a:lnTo>
                  <a:lnTo>
                    <a:pt x="160" y="146"/>
                  </a:lnTo>
                  <a:lnTo>
                    <a:pt x="154" y="118"/>
                  </a:lnTo>
                  <a:lnTo>
                    <a:pt x="152" y="84"/>
                  </a:lnTo>
                  <a:lnTo>
                    <a:pt x="72" y="84"/>
                  </a:lnTo>
                  <a:lnTo>
                    <a:pt x="72" y="199"/>
                  </a:lnTo>
                  <a:lnTo>
                    <a:pt x="48" y="199"/>
                  </a:lnTo>
                  <a:lnTo>
                    <a:pt x="48" y="167"/>
                  </a:lnTo>
                  <a:lnTo>
                    <a:pt x="48" y="167"/>
                  </a:lnTo>
                  <a:lnTo>
                    <a:pt x="6" y="177"/>
                  </a:lnTo>
                  <a:lnTo>
                    <a:pt x="0" y="154"/>
                  </a:lnTo>
                  <a:lnTo>
                    <a:pt x="10" y="152"/>
                  </a:lnTo>
                  <a:lnTo>
                    <a:pt x="10" y="28"/>
                  </a:lnTo>
                  <a:lnTo>
                    <a:pt x="4" y="28"/>
                  </a:lnTo>
                  <a:lnTo>
                    <a:pt x="4" y="8"/>
                  </a:lnTo>
                  <a:lnTo>
                    <a:pt x="78" y="8"/>
                  </a:lnTo>
                  <a:lnTo>
                    <a:pt x="78" y="18"/>
                  </a:lnTo>
                  <a:lnTo>
                    <a:pt x="100" y="18"/>
                  </a:lnTo>
                  <a:lnTo>
                    <a:pt x="100" y="2"/>
                  </a:lnTo>
                  <a:lnTo>
                    <a:pt x="126" y="2"/>
                  </a:lnTo>
                  <a:lnTo>
                    <a:pt x="126" y="18"/>
                  </a:lnTo>
                  <a:lnTo>
                    <a:pt x="152" y="18"/>
                  </a:lnTo>
                  <a:lnTo>
                    <a:pt x="152" y="2"/>
                  </a:lnTo>
                  <a:lnTo>
                    <a:pt x="176" y="2"/>
                  </a:lnTo>
                  <a:lnTo>
                    <a:pt x="176" y="62"/>
                  </a:lnTo>
                  <a:lnTo>
                    <a:pt x="212" y="62"/>
                  </a:lnTo>
                  <a:lnTo>
                    <a:pt x="212" y="84"/>
                  </a:lnTo>
                  <a:lnTo>
                    <a:pt x="176" y="84"/>
                  </a:lnTo>
                  <a:lnTo>
                    <a:pt x="176" y="84"/>
                  </a:lnTo>
                  <a:lnTo>
                    <a:pt x="178" y="112"/>
                  </a:lnTo>
                  <a:lnTo>
                    <a:pt x="178" y="112"/>
                  </a:lnTo>
                  <a:lnTo>
                    <a:pt x="188" y="86"/>
                  </a:lnTo>
                  <a:lnTo>
                    <a:pt x="212" y="94"/>
                  </a:lnTo>
                  <a:lnTo>
                    <a:pt x="212" y="94"/>
                  </a:lnTo>
                  <a:lnTo>
                    <a:pt x="200" y="124"/>
                  </a:lnTo>
                  <a:lnTo>
                    <a:pt x="186" y="148"/>
                  </a:lnTo>
                  <a:lnTo>
                    <a:pt x="186" y="148"/>
                  </a:lnTo>
                  <a:lnTo>
                    <a:pt x="190" y="160"/>
                  </a:lnTo>
                  <a:lnTo>
                    <a:pt x="190" y="160"/>
                  </a:lnTo>
                  <a:lnTo>
                    <a:pt x="194" y="165"/>
                  </a:lnTo>
                  <a:lnTo>
                    <a:pt x="194" y="165"/>
                  </a:lnTo>
                  <a:lnTo>
                    <a:pt x="194" y="167"/>
                  </a:lnTo>
                  <a:lnTo>
                    <a:pt x="194" y="167"/>
                  </a:lnTo>
                  <a:lnTo>
                    <a:pt x="196" y="165"/>
                  </a:lnTo>
                  <a:lnTo>
                    <a:pt x="196" y="165"/>
                  </a:lnTo>
                  <a:lnTo>
                    <a:pt x="196" y="156"/>
                  </a:lnTo>
                  <a:lnTo>
                    <a:pt x="196" y="156"/>
                  </a:lnTo>
                  <a:lnTo>
                    <a:pt x="198" y="136"/>
                  </a:lnTo>
                  <a:lnTo>
                    <a:pt x="218" y="140"/>
                  </a:lnTo>
                  <a:lnTo>
                    <a:pt x="218" y="140"/>
                  </a:lnTo>
                  <a:lnTo>
                    <a:pt x="216" y="181"/>
                  </a:lnTo>
                  <a:lnTo>
                    <a:pt x="216" y="181"/>
                  </a:lnTo>
                  <a:lnTo>
                    <a:pt x="212" y="189"/>
                  </a:lnTo>
                  <a:lnTo>
                    <a:pt x="210" y="193"/>
                  </a:lnTo>
                  <a:lnTo>
                    <a:pt x="210" y="193"/>
                  </a:lnTo>
                  <a:lnTo>
                    <a:pt x="204" y="197"/>
                  </a:lnTo>
                  <a:lnTo>
                    <a:pt x="198" y="197"/>
                  </a:lnTo>
                  <a:lnTo>
                    <a:pt x="198" y="197"/>
                  </a:lnTo>
                  <a:lnTo>
                    <a:pt x="192" y="195"/>
                  </a:lnTo>
                  <a:lnTo>
                    <a:pt x="184" y="191"/>
                  </a:lnTo>
                  <a:lnTo>
                    <a:pt x="176" y="183"/>
                  </a:lnTo>
                  <a:lnTo>
                    <a:pt x="170" y="171"/>
                  </a:lnTo>
                  <a:lnTo>
                    <a:pt x="170" y="171"/>
                  </a:lnTo>
                  <a:lnTo>
                    <a:pt x="156" y="185"/>
                  </a:lnTo>
                  <a:lnTo>
                    <a:pt x="142" y="197"/>
                  </a:lnTo>
                  <a:lnTo>
                    <a:pt x="128" y="181"/>
                  </a:lnTo>
                  <a:lnTo>
                    <a:pt x="130" y="179"/>
                  </a:lnTo>
                  <a:lnTo>
                    <a:pt x="130" y="179"/>
                  </a:lnTo>
                  <a:close/>
                  <a:moveTo>
                    <a:pt x="34" y="28"/>
                  </a:moveTo>
                  <a:lnTo>
                    <a:pt x="34" y="54"/>
                  </a:lnTo>
                  <a:lnTo>
                    <a:pt x="48" y="54"/>
                  </a:lnTo>
                  <a:lnTo>
                    <a:pt x="48" y="28"/>
                  </a:lnTo>
                  <a:lnTo>
                    <a:pt x="34" y="28"/>
                  </a:lnTo>
                  <a:lnTo>
                    <a:pt x="34" y="28"/>
                  </a:lnTo>
                  <a:close/>
                  <a:moveTo>
                    <a:pt x="34" y="72"/>
                  </a:moveTo>
                  <a:lnTo>
                    <a:pt x="34" y="98"/>
                  </a:lnTo>
                  <a:lnTo>
                    <a:pt x="48" y="98"/>
                  </a:lnTo>
                  <a:lnTo>
                    <a:pt x="48" y="72"/>
                  </a:lnTo>
                  <a:lnTo>
                    <a:pt x="34" y="72"/>
                  </a:lnTo>
                  <a:lnTo>
                    <a:pt x="34" y="72"/>
                  </a:lnTo>
                  <a:close/>
                  <a:moveTo>
                    <a:pt x="34" y="148"/>
                  </a:moveTo>
                  <a:lnTo>
                    <a:pt x="48" y="146"/>
                  </a:lnTo>
                  <a:lnTo>
                    <a:pt x="48" y="118"/>
                  </a:lnTo>
                  <a:lnTo>
                    <a:pt x="34" y="118"/>
                  </a:lnTo>
                  <a:lnTo>
                    <a:pt x="34" y="148"/>
                  </a:lnTo>
                  <a:lnTo>
                    <a:pt x="34" y="148"/>
                  </a:lnTo>
                  <a:close/>
                  <a:moveTo>
                    <a:pt x="88" y="62"/>
                  </a:moveTo>
                  <a:lnTo>
                    <a:pt x="82" y="40"/>
                  </a:lnTo>
                  <a:lnTo>
                    <a:pt x="76" y="40"/>
                  </a:lnTo>
                  <a:lnTo>
                    <a:pt x="76" y="28"/>
                  </a:lnTo>
                  <a:lnTo>
                    <a:pt x="72" y="28"/>
                  </a:lnTo>
                  <a:lnTo>
                    <a:pt x="72" y="62"/>
                  </a:lnTo>
                  <a:lnTo>
                    <a:pt x="88" y="62"/>
                  </a:lnTo>
                  <a:lnTo>
                    <a:pt x="88" y="62"/>
                  </a:lnTo>
                  <a:close/>
                  <a:moveTo>
                    <a:pt x="122" y="128"/>
                  </a:moveTo>
                  <a:lnTo>
                    <a:pt x="122" y="112"/>
                  </a:lnTo>
                  <a:lnTo>
                    <a:pt x="106" y="112"/>
                  </a:lnTo>
                  <a:lnTo>
                    <a:pt x="106" y="128"/>
                  </a:lnTo>
                  <a:lnTo>
                    <a:pt x="122" y="128"/>
                  </a:lnTo>
                  <a:lnTo>
                    <a:pt x="122" y="128"/>
                  </a:lnTo>
                  <a:close/>
                  <a:moveTo>
                    <a:pt x="122" y="160"/>
                  </a:moveTo>
                  <a:lnTo>
                    <a:pt x="122" y="144"/>
                  </a:lnTo>
                  <a:lnTo>
                    <a:pt x="106" y="144"/>
                  </a:lnTo>
                  <a:lnTo>
                    <a:pt x="106" y="160"/>
                  </a:lnTo>
                  <a:lnTo>
                    <a:pt x="122" y="160"/>
                  </a:lnTo>
                  <a:lnTo>
                    <a:pt x="122" y="160"/>
                  </a:lnTo>
                  <a:close/>
                  <a:moveTo>
                    <a:pt x="106" y="40"/>
                  </a:moveTo>
                  <a:lnTo>
                    <a:pt x="110" y="62"/>
                  </a:lnTo>
                  <a:lnTo>
                    <a:pt x="118" y="62"/>
                  </a:lnTo>
                  <a:lnTo>
                    <a:pt x="122" y="40"/>
                  </a:lnTo>
                  <a:lnTo>
                    <a:pt x="106" y="40"/>
                  </a:lnTo>
                  <a:lnTo>
                    <a:pt x="106" y="40"/>
                  </a:lnTo>
                  <a:close/>
                  <a:moveTo>
                    <a:pt x="138" y="62"/>
                  </a:moveTo>
                  <a:lnTo>
                    <a:pt x="152" y="62"/>
                  </a:lnTo>
                  <a:lnTo>
                    <a:pt x="152" y="40"/>
                  </a:lnTo>
                  <a:lnTo>
                    <a:pt x="144" y="40"/>
                  </a:lnTo>
                  <a:lnTo>
                    <a:pt x="138" y="62"/>
                  </a:lnTo>
                  <a:lnTo>
                    <a:pt x="138" y="62"/>
                  </a:lnTo>
                  <a:close/>
                  <a:moveTo>
                    <a:pt x="210" y="52"/>
                  </a:moveTo>
                  <a:lnTo>
                    <a:pt x="190" y="56"/>
                  </a:lnTo>
                  <a:lnTo>
                    <a:pt x="178" y="16"/>
                  </a:lnTo>
                  <a:lnTo>
                    <a:pt x="198" y="10"/>
                  </a:lnTo>
                  <a:lnTo>
                    <a:pt x="210" y="52"/>
                  </a:lnTo>
                  <a:lnTo>
                    <a:pt x="210" y="52"/>
                  </a:lnTo>
                  <a:close/>
                  <a:moveTo>
                    <a:pt x="256" y="136"/>
                  </a:moveTo>
                  <a:lnTo>
                    <a:pt x="256" y="136"/>
                  </a:lnTo>
                  <a:lnTo>
                    <a:pt x="246" y="152"/>
                  </a:lnTo>
                  <a:lnTo>
                    <a:pt x="238" y="161"/>
                  </a:lnTo>
                  <a:lnTo>
                    <a:pt x="222" y="144"/>
                  </a:lnTo>
                  <a:lnTo>
                    <a:pt x="222" y="144"/>
                  </a:lnTo>
                  <a:lnTo>
                    <a:pt x="230" y="132"/>
                  </a:lnTo>
                  <a:lnTo>
                    <a:pt x="240" y="116"/>
                  </a:lnTo>
                  <a:lnTo>
                    <a:pt x="240" y="116"/>
                  </a:lnTo>
                  <a:lnTo>
                    <a:pt x="248" y="98"/>
                  </a:lnTo>
                  <a:lnTo>
                    <a:pt x="256" y="80"/>
                  </a:lnTo>
                  <a:lnTo>
                    <a:pt x="228" y="80"/>
                  </a:lnTo>
                  <a:lnTo>
                    <a:pt x="228" y="58"/>
                  </a:lnTo>
                  <a:lnTo>
                    <a:pt x="256" y="58"/>
                  </a:lnTo>
                  <a:lnTo>
                    <a:pt x="256" y="36"/>
                  </a:lnTo>
                  <a:lnTo>
                    <a:pt x="256" y="36"/>
                  </a:lnTo>
                  <a:lnTo>
                    <a:pt x="230" y="40"/>
                  </a:lnTo>
                  <a:lnTo>
                    <a:pt x="226" y="18"/>
                  </a:lnTo>
                  <a:lnTo>
                    <a:pt x="226" y="18"/>
                  </a:lnTo>
                  <a:lnTo>
                    <a:pt x="248" y="14"/>
                  </a:lnTo>
                  <a:lnTo>
                    <a:pt x="266" y="12"/>
                  </a:lnTo>
                  <a:lnTo>
                    <a:pt x="282" y="6"/>
                  </a:lnTo>
                  <a:lnTo>
                    <a:pt x="298" y="0"/>
                  </a:lnTo>
                  <a:lnTo>
                    <a:pt x="308" y="22"/>
                  </a:lnTo>
                  <a:lnTo>
                    <a:pt x="308" y="22"/>
                  </a:lnTo>
                  <a:lnTo>
                    <a:pt x="284" y="30"/>
                  </a:lnTo>
                  <a:lnTo>
                    <a:pt x="284" y="58"/>
                  </a:lnTo>
                  <a:lnTo>
                    <a:pt x="304" y="58"/>
                  </a:lnTo>
                  <a:lnTo>
                    <a:pt x="304" y="80"/>
                  </a:lnTo>
                  <a:lnTo>
                    <a:pt x="284" y="80"/>
                  </a:lnTo>
                  <a:lnTo>
                    <a:pt x="284" y="88"/>
                  </a:lnTo>
                  <a:lnTo>
                    <a:pt x="284" y="88"/>
                  </a:lnTo>
                  <a:lnTo>
                    <a:pt x="294" y="100"/>
                  </a:lnTo>
                  <a:lnTo>
                    <a:pt x="308" y="114"/>
                  </a:lnTo>
                  <a:lnTo>
                    <a:pt x="296" y="134"/>
                  </a:lnTo>
                  <a:lnTo>
                    <a:pt x="296" y="134"/>
                  </a:lnTo>
                  <a:lnTo>
                    <a:pt x="284" y="122"/>
                  </a:lnTo>
                  <a:lnTo>
                    <a:pt x="284" y="199"/>
                  </a:lnTo>
                  <a:lnTo>
                    <a:pt x="256" y="199"/>
                  </a:lnTo>
                  <a:lnTo>
                    <a:pt x="256" y="136"/>
                  </a:lnTo>
                  <a:lnTo>
                    <a:pt x="256" y="136"/>
                  </a:lnTo>
                  <a:close/>
                  <a:moveTo>
                    <a:pt x="440" y="193"/>
                  </a:moveTo>
                  <a:lnTo>
                    <a:pt x="298" y="193"/>
                  </a:lnTo>
                  <a:lnTo>
                    <a:pt x="298" y="173"/>
                  </a:lnTo>
                  <a:lnTo>
                    <a:pt x="356" y="173"/>
                  </a:lnTo>
                  <a:lnTo>
                    <a:pt x="356" y="163"/>
                  </a:lnTo>
                  <a:lnTo>
                    <a:pt x="306" y="163"/>
                  </a:lnTo>
                  <a:lnTo>
                    <a:pt x="306" y="146"/>
                  </a:lnTo>
                  <a:lnTo>
                    <a:pt x="356" y="146"/>
                  </a:lnTo>
                  <a:lnTo>
                    <a:pt x="356" y="136"/>
                  </a:lnTo>
                  <a:lnTo>
                    <a:pt x="310" y="136"/>
                  </a:lnTo>
                  <a:lnTo>
                    <a:pt x="310" y="64"/>
                  </a:lnTo>
                  <a:lnTo>
                    <a:pt x="356" y="64"/>
                  </a:lnTo>
                  <a:lnTo>
                    <a:pt x="356" y="54"/>
                  </a:lnTo>
                  <a:lnTo>
                    <a:pt x="304" y="54"/>
                  </a:lnTo>
                  <a:lnTo>
                    <a:pt x="304" y="36"/>
                  </a:lnTo>
                  <a:lnTo>
                    <a:pt x="356" y="36"/>
                  </a:lnTo>
                  <a:lnTo>
                    <a:pt x="356" y="28"/>
                  </a:lnTo>
                  <a:lnTo>
                    <a:pt x="356" y="28"/>
                  </a:lnTo>
                  <a:lnTo>
                    <a:pt x="314" y="30"/>
                  </a:lnTo>
                  <a:lnTo>
                    <a:pt x="310" y="10"/>
                  </a:lnTo>
                  <a:lnTo>
                    <a:pt x="310" y="10"/>
                  </a:lnTo>
                  <a:lnTo>
                    <a:pt x="372" y="8"/>
                  </a:lnTo>
                  <a:lnTo>
                    <a:pt x="400" y="4"/>
                  </a:lnTo>
                  <a:lnTo>
                    <a:pt x="424" y="0"/>
                  </a:lnTo>
                  <a:lnTo>
                    <a:pt x="434" y="20"/>
                  </a:lnTo>
                  <a:lnTo>
                    <a:pt x="434" y="20"/>
                  </a:lnTo>
                  <a:lnTo>
                    <a:pt x="412" y="24"/>
                  </a:lnTo>
                  <a:lnTo>
                    <a:pt x="382" y="26"/>
                  </a:lnTo>
                  <a:lnTo>
                    <a:pt x="382" y="36"/>
                  </a:lnTo>
                  <a:lnTo>
                    <a:pt x="438" y="36"/>
                  </a:lnTo>
                  <a:lnTo>
                    <a:pt x="438" y="54"/>
                  </a:lnTo>
                  <a:lnTo>
                    <a:pt x="382" y="54"/>
                  </a:lnTo>
                  <a:lnTo>
                    <a:pt x="382" y="64"/>
                  </a:lnTo>
                  <a:lnTo>
                    <a:pt x="428" y="64"/>
                  </a:lnTo>
                  <a:lnTo>
                    <a:pt x="428" y="136"/>
                  </a:lnTo>
                  <a:lnTo>
                    <a:pt x="382" y="136"/>
                  </a:lnTo>
                  <a:lnTo>
                    <a:pt x="382" y="146"/>
                  </a:lnTo>
                  <a:lnTo>
                    <a:pt x="432" y="146"/>
                  </a:lnTo>
                  <a:lnTo>
                    <a:pt x="432" y="163"/>
                  </a:lnTo>
                  <a:lnTo>
                    <a:pt x="382" y="163"/>
                  </a:lnTo>
                  <a:lnTo>
                    <a:pt x="382" y="173"/>
                  </a:lnTo>
                  <a:lnTo>
                    <a:pt x="440" y="173"/>
                  </a:lnTo>
                  <a:lnTo>
                    <a:pt x="440" y="193"/>
                  </a:lnTo>
                  <a:lnTo>
                    <a:pt x="440" y="193"/>
                  </a:lnTo>
                  <a:close/>
                  <a:moveTo>
                    <a:pt x="356" y="82"/>
                  </a:moveTo>
                  <a:lnTo>
                    <a:pt x="336" y="82"/>
                  </a:lnTo>
                  <a:lnTo>
                    <a:pt x="336" y="92"/>
                  </a:lnTo>
                  <a:lnTo>
                    <a:pt x="356" y="92"/>
                  </a:lnTo>
                  <a:lnTo>
                    <a:pt x="356" y="82"/>
                  </a:lnTo>
                  <a:lnTo>
                    <a:pt x="356" y="82"/>
                  </a:lnTo>
                  <a:close/>
                  <a:moveTo>
                    <a:pt x="356" y="106"/>
                  </a:moveTo>
                  <a:lnTo>
                    <a:pt x="336" y="106"/>
                  </a:lnTo>
                  <a:lnTo>
                    <a:pt x="336" y="120"/>
                  </a:lnTo>
                  <a:lnTo>
                    <a:pt x="356" y="120"/>
                  </a:lnTo>
                  <a:lnTo>
                    <a:pt x="356" y="106"/>
                  </a:lnTo>
                  <a:lnTo>
                    <a:pt x="356" y="106"/>
                  </a:lnTo>
                  <a:close/>
                  <a:moveTo>
                    <a:pt x="402" y="92"/>
                  </a:moveTo>
                  <a:lnTo>
                    <a:pt x="402" y="82"/>
                  </a:lnTo>
                  <a:lnTo>
                    <a:pt x="382" y="82"/>
                  </a:lnTo>
                  <a:lnTo>
                    <a:pt x="382" y="92"/>
                  </a:lnTo>
                  <a:lnTo>
                    <a:pt x="402" y="92"/>
                  </a:lnTo>
                  <a:lnTo>
                    <a:pt x="402" y="92"/>
                  </a:lnTo>
                  <a:close/>
                  <a:moveTo>
                    <a:pt x="402" y="120"/>
                  </a:moveTo>
                  <a:lnTo>
                    <a:pt x="402" y="106"/>
                  </a:lnTo>
                  <a:lnTo>
                    <a:pt x="382" y="106"/>
                  </a:lnTo>
                  <a:lnTo>
                    <a:pt x="382" y="120"/>
                  </a:lnTo>
                  <a:lnTo>
                    <a:pt x="402" y="120"/>
                  </a:lnTo>
                  <a:lnTo>
                    <a:pt x="402"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12">
              <a:extLst>
                <a:ext uri="{FF2B5EF4-FFF2-40B4-BE49-F238E27FC236}">
                  <a16:creationId xmlns:a16="http://schemas.microsoft.com/office/drawing/2014/main" id="{DCAC62D2-5B72-4618-941C-E0EB7CE9B9A2}"/>
                </a:ext>
              </a:extLst>
            </p:cNvPr>
            <p:cNvSpPr>
              <a:spLocks/>
            </p:cNvSpPr>
            <p:nvPr/>
          </p:nvSpPr>
          <p:spPr bwMode="gray">
            <a:xfrm>
              <a:off x="2640247" y="4379495"/>
              <a:ext cx="23498" cy="22476"/>
            </a:xfrm>
            <a:custGeom>
              <a:avLst/>
              <a:gdLst>
                <a:gd name="T0" fmla="*/ 46 w 46"/>
                <a:gd name="T1" fmla="*/ 22 h 44"/>
                <a:gd name="T2" fmla="*/ 46 w 46"/>
                <a:gd name="T3" fmla="*/ 22 h 44"/>
                <a:gd name="T4" fmla="*/ 44 w 46"/>
                <a:gd name="T5" fmla="*/ 30 h 44"/>
                <a:gd name="T6" fmla="*/ 38 w 46"/>
                <a:gd name="T7" fmla="*/ 38 h 44"/>
                <a:gd name="T8" fmla="*/ 38 w 46"/>
                <a:gd name="T9" fmla="*/ 38 h 44"/>
                <a:gd name="T10" fmla="*/ 32 w 46"/>
                <a:gd name="T11" fmla="*/ 42 h 44"/>
                <a:gd name="T12" fmla="*/ 22 w 46"/>
                <a:gd name="T13" fmla="*/ 44 h 44"/>
                <a:gd name="T14" fmla="*/ 22 w 46"/>
                <a:gd name="T15" fmla="*/ 44 h 44"/>
                <a:gd name="T16" fmla="*/ 14 w 46"/>
                <a:gd name="T17" fmla="*/ 42 h 44"/>
                <a:gd name="T18" fmla="*/ 8 w 46"/>
                <a:gd name="T19" fmla="*/ 38 h 44"/>
                <a:gd name="T20" fmla="*/ 8 w 46"/>
                <a:gd name="T21" fmla="*/ 38 h 44"/>
                <a:gd name="T22" fmla="*/ 2 w 46"/>
                <a:gd name="T23" fmla="*/ 30 h 44"/>
                <a:gd name="T24" fmla="*/ 0 w 46"/>
                <a:gd name="T25" fmla="*/ 22 h 44"/>
                <a:gd name="T26" fmla="*/ 0 w 46"/>
                <a:gd name="T27" fmla="*/ 22 h 44"/>
                <a:gd name="T28" fmla="*/ 2 w 46"/>
                <a:gd name="T29" fmla="*/ 14 h 44"/>
                <a:gd name="T30" fmla="*/ 8 w 46"/>
                <a:gd name="T31" fmla="*/ 6 h 44"/>
                <a:gd name="T32" fmla="*/ 8 w 46"/>
                <a:gd name="T33" fmla="*/ 6 h 44"/>
                <a:gd name="T34" fmla="*/ 14 w 46"/>
                <a:gd name="T35" fmla="*/ 2 h 44"/>
                <a:gd name="T36" fmla="*/ 22 w 46"/>
                <a:gd name="T37" fmla="*/ 0 h 44"/>
                <a:gd name="T38" fmla="*/ 22 w 46"/>
                <a:gd name="T39" fmla="*/ 0 h 44"/>
                <a:gd name="T40" fmla="*/ 32 w 46"/>
                <a:gd name="T41" fmla="*/ 2 h 44"/>
                <a:gd name="T42" fmla="*/ 38 w 46"/>
                <a:gd name="T43" fmla="*/ 6 h 44"/>
                <a:gd name="T44" fmla="*/ 38 w 46"/>
                <a:gd name="T45" fmla="*/ 6 h 44"/>
                <a:gd name="T46" fmla="*/ 44 w 46"/>
                <a:gd name="T47" fmla="*/ 14 h 44"/>
                <a:gd name="T48" fmla="*/ 46 w 46"/>
                <a:gd name="T49" fmla="*/ 22 h 44"/>
                <a:gd name="T50" fmla="*/ 46 w 46"/>
                <a:gd name="T51" fmla="*/ 22 h 44"/>
                <a:gd name="T52" fmla="*/ 46 w 46"/>
                <a:gd name="T5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4">
                  <a:moveTo>
                    <a:pt x="46" y="22"/>
                  </a:moveTo>
                  <a:lnTo>
                    <a:pt x="46" y="22"/>
                  </a:lnTo>
                  <a:lnTo>
                    <a:pt x="44" y="30"/>
                  </a:lnTo>
                  <a:lnTo>
                    <a:pt x="38" y="38"/>
                  </a:lnTo>
                  <a:lnTo>
                    <a:pt x="38" y="38"/>
                  </a:lnTo>
                  <a:lnTo>
                    <a:pt x="32" y="42"/>
                  </a:lnTo>
                  <a:lnTo>
                    <a:pt x="22" y="44"/>
                  </a:lnTo>
                  <a:lnTo>
                    <a:pt x="22" y="44"/>
                  </a:lnTo>
                  <a:lnTo>
                    <a:pt x="14" y="42"/>
                  </a:lnTo>
                  <a:lnTo>
                    <a:pt x="8" y="38"/>
                  </a:lnTo>
                  <a:lnTo>
                    <a:pt x="8" y="38"/>
                  </a:lnTo>
                  <a:lnTo>
                    <a:pt x="2" y="30"/>
                  </a:lnTo>
                  <a:lnTo>
                    <a:pt x="0" y="22"/>
                  </a:lnTo>
                  <a:lnTo>
                    <a:pt x="0" y="22"/>
                  </a:lnTo>
                  <a:lnTo>
                    <a:pt x="2" y="14"/>
                  </a:lnTo>
                  <a:lnTo>
                    <a:pt x="8" y="6"/>
                  </a:lnTo>
                  <a:lnTo>
                    <a:pt x="8" y="6"/>
                  </a:lnTo>
                  <a:lnTo>
                    <a:pt x="14" y="2"/>
                  </a:lnTo>
                  <a:lnTo>
                    <a:pt x="22" y="0"/>
                  </a:lnTo>
                  <a:lnTo>
                    <a:pt x="22" y="0"/>
                  </a:lnTo>
                  <a:lnTo>
                    <a:pt x="32" y="2"/>
                  </a:lnTo>
                  <a:lnTo>
                    <a:pt x="38" y="6"/>
                  </a:lnTo>
                  <a:lnTo>
                    <a:pt x="38" y="6"/>
                  </a:lnTo>
                  <a:lnTo>
                    <a:pt x="44" y="14"/>
                  </a:lnTo>
                  <a:lnTo>
                    <a:pt x="46" y="22"/>
                  </a:lnTo>
                  <a:lnTo>
                    <a:pt x="46" y="22"/>
                  </a:lnTo>
                  <a:lnTo>
                    <a:pt x="46" y="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3">
              <a:extLst>
                <a:ext uri="{FF2B5EF4-FFF2-40B4-BE49-F238E27FC236}">
                  <a16:creationId xmlns:a16="http://schemas.microsoft.com/office/drawing/2014/main" id="{C6114850-B8D0-48D3-828C-4AD78F4018EE}"/>
                </a:ext>
              </a:extLst>
            </p:cNvPr>
            <p:cNvSpPr>
              <a:spLocks noEditPoints="1"/>
            </p:cNvSpPr>
            <p:nvPr/>
          </p:nvSpPr>
          <p:spPr bwMode="gray">
            <a:xfrm>
              <a:off x="2710740" y="4336586"/>
              <a:ext cx="226804" cy="101653"/>
            </a:xfrm>
            <a:custGeom>
              <a:avLst/>
              <a:gdLst>
                <a:gd name="T0" fmla="*/ 16 w 444"/>
                <a:gd name="T1" fmla="*/ 148 h 199"/>
                <a:gd name="T2" fmla="*/ 30 w 444"/>
                <a:gd name="T3" fmla="*/ 90 h 199"/>
                <a:gd name="T4" fmla="*/ 68 w 444"/>
                <a:gd name="T5" fmla="*/ 78 h 199"/>
                <a:gd name="T6" fmla="*/ 72 w 444"/>
                <a:gd name="T7" fmla="*/ 8 h 199"/>
                <a:gd name="T8" fmla="*/ 34 w 444"/>
                <a:gd name="T9" fmla="*/ 60 h 199"/>
                <a:gd name="T10" fmla="*/ 26 w 444"/>
                <a:gd name="T11" fmla="*/ 30 h 199"/>
                <a:gd name="T12" fmla="*/ 210 w 444"/>
                <a:gd name="T13" fmla="*/ 98 h 199"/>
                <a:gd name="T14" fmla="*/ 174 w 444"/>
                <a:gd name="T15" fmla="*/ 160 h 199"/>
                <a:gd name="T16" fmla="*/ 206 w 444"/>
                <a:gd name="T17" fmla="*/ 197 h 199"/>
                <a:gd name="T18" fmla="*/ 114 w 444"/>
                <a:gd name="T19" fmla="*/ 189 h 199"/>
                <a:gd name="T20" fmla="*/ 118 w 444"/>
                <a:gd name="T21" fmla="*/ 160 h 199"/>
                <a:gd name="T22" fmla="*/ 90 w 444"/>
                <a:gd name="T23" fmla="*/ 116 h 199"/>
                <a:gd name="T24" fmla="*/ 210 w 444"/>
                <a:gd name="T25" fmla="*/ 98 h 199"/>
                <a:gd name="T26" fmla="*/ 210 w 444"/>
                <a:gd name="T27" fmla="*/ 76 h 199"/>
                <a:gd name="T28" fmla="*/ 178 w 444"/>
                <a:gd name="T29" fmla="*/ 82 h 199"/>
                <a:gd name="T30" fmla="*/ 152 w 444"/>
                <a:gd name="T31" fmla="*/ 74 h 199"/>
                <a:gd name="T32" fmla="*/ 120 w 444"/>
                <a:gd name="T33" fmla="*/ 30 h 199"/>
                <a:gd name="T34" fmla="*/ 112 w 444"/>
                <a:gd name="T35" fmla="*/ 66 h 199"/>
                <a:gd name="T36" fmla="*/ 72 w 444"/>
                <a:gd name="T37" fmla="*/ 72 h 199"/>
                <a:gd name="T38" fmla="*/ 92 w 444"/>
                <a:gd name="T39" fmla="*/ 44 h 199"/>
                <a:gd name="T40" fmla="*/ 176 w 444"/>
                <a:gd name="T41" fmla="*/ 54 h 199"/>
                <a:gd name="T42" fmla="*/ 190 w 444"/>
                <a:gd name="T43" fmla="*/ 56 h 199"/>
                <a:gd name="T44" fmla="*/ 216 w 444"/>
                <a:gd name="T45" fmla="*/ 64 h 199"/>
                <a:gd name="T46" fmla="*/ 130 w 444"/>
                <a:gd name="T47" fmla="*/ 132 h 199"/>
                <a:gd name="T48" fmla="*/ 160 w 444"/>
                <a:gd name="T49" fmla="*/ 132 h 199"/>
                <a:gd name="T50" fmla="*/ 120 w 444"/>
                <a:gd name="T51" fmla="*/ 116 h 199"/>
                <a:gd name="T52" fmla="*/ 308 w 444"/>
                <a:gd name="T53" fmla="*/ 94 h 199"/>
                <a:gd name="T54" fmla="*/ 386 w 444"/>
                <a:gd name="T55" fmla="*/ 146 h 199"/>
                <a:gd name="T56" fmla="*/ 274 w 444"/>
                <a:gd name="T57" fmla="*/ 199 h 199"/>
                <a:gd name="T58" fmla="*/ 236 w 444"/>
                <a:gd name="T59" fmla="*/ 152 h 199"/>
                <a:gd name="T60" fmla="*/ 304 w 444"/>
                <a:gd name="T61" fmla="*/ 18 h 199"/>
                <a:gd name="T62" fmla="*/ 378 w 444"/>
                <a:gd name="T63" fmla="*/ 18 h 199"/>
                <a:gd name="T64" fmla="*/ 438 w 444"/>
                <a:gd name="T65" fmla="*/ 84 h 199"/>
                <a:gd name="T66" fmla="*/ 414 w 444"/>
                <a:gd name="T67" fmla="*/ 86 h 199"/>
                <a:gd name="T68" fmla="*/ 412 w 444"/>
                <a:gd name="T69" fmla="*/ 148 h 199"/>
                <a:gd name="T70" fmla="*/ 420 w 444"/>
                <a:gd name="T71" fmla="*/ 167 h 199"/>
                <a:gd name="T72" fmla="*/ 422 w 444"/>
                <a:gd name="T73" fmla="*/ 156 h 199"/>
                <a:gd name="T74" fmla="*/ 442 w 444"/>
                <a:gd name="T75" fmla="*/ 181 h 199"/>
                <a:gd name="T76" fmla="*/ 424 w 444"/>
                <a:gd name="T77" fmla="*/ 197 h 199"/>
                <a:gd name="T78" fmla="*/ 396 w 444"/>
                <a:gd name="T79" fmla="*/ 171 h 199"/>
                <a:gd name="T80" fmla="*/ 356 w 444"/>
                <a:gd name="T81" fmla="*/ 179 h 199"/>
                <a:gd name="T82" fmla="*/ 274 w 444"/>
                <a:gd name="T83" fmla="*/ 28 h 199"/>
                <a:gd name="T84" fmla="*/ 274 w 444"/>
                <a:gd name="T85" fmla="*/ 98 h 199"/>
                <a:gd name="T86" fmla="*/ 274 w 444"/>
                <a:gd name="T87" fmla="*/ 146 h 199"/>
                <a:gd name="T88" fmla="*/ 314 w 444"/>
                <a:gd name="T89" fmla="*/ 62 h 199"/>
                <a:gd name="T90" fmla="*/ 298 w 444"/>
                <a:gd name="T91" fmla="*/ 62 h 199"/>
                <a:gd name="T92" fmla="*/ 332 w 444"/>
                <a:gd name="T93" fmla="*/ 112 h 199"/>
                <a:gd name="T94" fmla="*/ 348 w 444"/>
                <a:gd name="T95" fmla="*/ 144 h 199"/>
                <a:gd name="T96" fmla="*/ 332 w 444"/>
                <a:gd name="T97" fmla="*/ 40 h 199"/>
                <a:gd name="T98" fmla="*/ 332 w 444"/>
                <a:gd name="T99" fmla="*/ 40 h 199"/>
                <a:gd name="T100" fmla="*/ 364 w 444"/>
                <a:gd name="T101" fmla="*/ 62 h 199"/>
                <a:gd name="T102" fmla="*/ 424 w 444"/>
                <a:gd name="T103" fmla="*/ 1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4" h="199">
                  <a:moveTo>
                    <a:pt x="60" y="199"/>
                  </a:moveTo>
                  <a:lnTo>
                    <a:pt x="32" y="199"/>
                  </a:lnTo>
                  <a:lnTo>
                    <a:pt x="32" y="132"/>
                  </a:lnTo>
                  <a:lnTo>
                    <a:pt x="32" y="132"/>
                  </a:lnTo>
                  <a:lnTo>
                    <a:pt x="16" y="148"/>
                  </a:lnTo>
                  <a:lnTo>
                    <a:pt x="0" y="130"/>
                  </a:lnTo>
                  <a:lnTo>
                    <a:pt x="0" y="130"/>
                  </a:lnTo>
                  <a:lnTo>
                    <a:pt x="14" y="112"/>
                  </a:lnTo>
                  <a:lnTo>
                    <a:pt x="30" y="90"/>
                  </a:lnTo>
                  <a:lnTo>
                    <a:pt x="30" y="90"/>
                  </a:lnTo>
                  <a:lnTo>
                    <a:pt x="44" y="66"/>
                  </a:lnTo>
                  <a:lnTo>
                    <a:pt x="50" y="50"/>
                  </a:lnTo>
                  <a:lnTo>
                    <a:pt x="78" y="60"/>
                  </a:lnTo>
                  <a:lnTo>
                    <a:pt x="78" y="60"/>
                  </a:lnTo>
                  <a:lnTo>
                    <a:pt x="68" y="78"/>
                  </a:lnTo>
                  <a:lnTo>
                    <a:pt x="56" y="98"/>
                  </a:lnTo>
                  <a:lnTo>
                    <a:pt x="60" y="98"/>
                  </a:lnTo>
                  <a:lnTo>
                    <a:pt x="60" y="199"/>
                  </a:lnTo>
                  <a:lnTo>
                    <a:pt x="60" y="199"/>
                  </a:lnTo>
                  <a:close/>
                  <a:moveTo>
                    <a:pt x="72" y="8"/>
                  </a:moveTo>
                  <a:lnTo>
                    <a:pt x="72" y="8"/>
                  </a:lnTo>
                  <a:lnTo>
                    <a:pt x="62" y="26"/>
                  </a:lnTo>
                  <a:lnTo>
                    <a:pt x="48" y="44"/>
                  </a:lnTo>
                  <a:lnTo>
                    <a:pt x="48" y="44"/>
                  </a:lnTo>
                  <a:lnTo>
                    <a:pt x="34" y="60"/>
                  </a:lnTo>
                  <a:lnTo>
                    <a:pt x="18" y="74"/>
                  </a:lnTo>
                  <a:lnTo>
                    <a:pt x="0" y="56"/>
                  </a:lnTo>
                  <a:lnTo>
                    <a:pt x="0" y="56"/>
                  </a:lnTo>
                  <a:lnTo>
                    <a:pt x="14" y="44"/>
                  </a:lnTo>
                  <a:lnTo>
                    <a:pt x="26" y="30"/>
                  </a:lnTo>
                  <a:lnTo>
                    <a:pt x="36" y="16"/>
                  </a:lnTo>
                  <a:lnTo>
                    <a:pt x="44" y="0"/>
                  </a:lnTo>
                  <a:lnTo>
                    <a:pt x="72" y="8"/>
                  </a:lnTo>
                  <a:lnTo>
                    <a:pt x="72" y="8"/>
                  </a:lnTo>
                  <a:close/>
                  <a:moveTo>
                    <a:pt x="210" y="98"/>
                  </a:moveTo>
                  <a:lnTo>
                    <a:pt x="210" y="98"/>
                  </a:lnTo>
                  <a:lnTo>
                    <a:pt x="204" y="116"/>
                  </a:lnTo>
                  <a:lnTo>
                    <a:pt x="196" y="132"/>
                  </a:lnTo>
                  <a:lnTo>
                    <a:pt x="186" y="146"/>
                  </a:lnTo>
                  <a:lnTo>
                    <a:pt x="174" y="160"/>
                  </a:lnTo>
                  <a:lnTo>
                    <a:pt x="174" y="160"/>
                  </a:lnTo>
                  <a:lnTo>
                    <a:pt x="194" y="165"/>
                  </a:lnTo>
                  <a:lnTo>
                    <a:pt x="222" y="171"/>
                  </a:lnTo>
                  <a:lnTo>
                    <a:pt x="206" y="197"/>
                  </a:lnTo>
                  <a:lnTo>
                    <a:pt x="206" y="197"/>
                  </a:lnTo>
                  <a:lnTo>
                    <a:pt x="172" y="189"/>
                  </a:lnTo>
                  <a:lnTo>
                    <a:pt x="144" y="177"/>
                  </a:lnTo>
                  <a:lnTo>
                    <a:pt x="144" y="177"/>
                  </a:lnTo>
                  <a:lnTo>
                    <a:pt x="130" y="183"/>
                  </a:lnTo>
                  <a:lnTo>
                    <a:pt x="114" y="189"/>
                  </a:lnTo>
                  <a:lnTo>
                    <a:pt x="74" y="197"/>
                  </a:lnTo>
                  <a:lnTo>
                    <a:pt x="64" y="173"/>
                  </a:lnTo>
                  <a:lnTo>
                    <a:pt x="64" y="173"/>
                  </a:lnTo>
                  <a:lnTo>
                    <a:pt x="94" y="167"/>
                  </a:lnTo>
                  <a:lnTo>
                    <a:pt x="118" y="160"/>
                  </a:lnTo>
                  <a:lnTo>
                    <a:pt x="118" y="160"/>
                  </a:lnTo>
                  <a:lnTo>
                    <a:pt x="108" y="150"/>
                  </a:lnTo>
                  <a:lnTo>
                    <a:pt x="100" y="140"/>
                  </a:lnTo>
                  <a:lnTo>
                    <a:pt x="94" y="128"/>
                  </a:lnTo>
                  <a:lnTo>
                    <a:pt x="90" y="116"/>
                  </a:lnTo>
                  <a:lnTo>
                    <a:pt x="76" y="116"/>
                  </a:lnTo>
                  <a:lnTo>
                    <a:pt x="76" y="92"/>
                  </a:lnTo>
                  <a:lnTo>
                    <a:pt x="204" y="92"/>
                  </a:lnTo>
                  <a:lnTo>
                    <a:pt x="210" y="98"/>
                  </a:lnTo>
                  <a:lnTo>
                    <a:pt x="210" y="98"/>
                  </a:lnTo>
                  <a:close/>
                  <a:moveTo>
                    <a:pt x="216" y="64"/>
                  </a:moveTo>
                  <a:lnTo>
                    <a:pt x="216" y="64"/>
                  </a:lnTo>
                  <a:lnTo>
                    <a:pt x="214" y="70"/>
                  </a:lnTo>
                  <a:lnTo>
                    <a:pt x="210" y="76"/>
                  </a:lnTo>
                  <a:lnTo>
                    <a:pt x="210" y="76"/>
                  </a:lnTo>
                  <a:lnTo>
                    <a:pt x="204" y="80"/>
                  </a:lnTo>
                  <a:lnTo>
                    <a:pt x="196" y="82"/>
                  </a:lnTo>
                  <a:lnTo>
                    <a:pt x="196" y="82"/>
                  </a:lnTo>
                  <a:lnTo>
                    <a:pt x="178" y="82"/>
                  </a:lnTo>
                  <a:lnTo>
                    <a:pt x="178" y="82"/>
                  </a:lnTo>
                  <a:lnTo>
                    <a:pt x="162" y="82"/>
                  </a:lnTo>
                  <a:lnTo>
                    <a:pt x="162" y="82"/>
                  </a:lnTo>
                  <a:lnTo>
                    <a:pt x="156" y="78"/>
                  </a:lnTo>
                  <a:lnTo>
                    <a:pt x="152" y="74"/>
                  </a:lnTo>
                  <a:lnTo>
                    <a:pt x="152" y="74"/>
                  </a:lnTo>
                  <a:lnTo>
                    <a:pt x="150" y="70"/>
                  </a:lnTo>
                  <a:lnTo>
                    <a:pt x="148" y="64"/>
                  </a:lnTo>
                  <a:lnTo>
                    <a:pt x="148" y="28"/>
                  </a:lnTo>
                  <a:lnTo>
                    <a:pt x="120" y="28"/>
                  </a:lnTo>
                  <a:lnTo>
                    <a:pt x="120" y="30"/>
                  </a:lnTo>
                  <a:lnTo>
                    <a:pt x="120" y="30"/>
                  </a:lnTo>
                  <a:lnTo>
                    <a:pt x="118" y="50"/>
                  </a:lnTo>
                  <a:lnTo>
                    <a:pt x="116" y="58"/>
                  </a:lnTo>
                  <a:lnTo>
                    <a:pt x="112" y="66"/>
                  </a:lnTo>
                  <a:lnTo>
                    <a:pt x="112" y="66"/>
                  </a:lnTo>
                  <a:lnTo>
                    <a:pt x="108" y="74"/>
                  </a:lnTo>
                  <a:lnTo>
                    <a:pt x="102" y="80"/>
                  </a:lnTo>
                  <a:lnTo>
                    <a:pt x="96" y="86"/>
                  </a:lnTo>
                  <a:lnTo>
                    <a:pt x="86" y="90"/>
                  </a:lnTo>
                  <a:lnTo>
                    <a:pt x="72" y="72"/>
                  </a:lnTo>
                  <a:lnTo>
                    <a:pt x="72" y="72"/>
                  </a:lnTo>
                  <a:lnTo>
                    <a:pt x="80" y="64"/>
                  </a:lnTo>
                  <a:lnTo>
                    <a:pt x="88" y="56"/>
                  </a:lnTo>
                  <a:lnTo>
                    <a:pt x="88" y="56"/>
                  </a:lnTo>
                  <a:lnTo>
                    <a:pt x="92" y="44"/>
                  </a:lnTo>
                  <a:lnTo>
                    <a:pt x="94" y="28"/>
                  </a:lnTo>
                  <a:lnTo>
                    <a:pt x="94" y="4"/>
                  </a:lnTo>
                  <a:lnTo>
                    <a:pt x="176" y="4"/>
                  </a:lnTo>
                  <a:lnTo>
                    <a:pt x="176" y="54"/>
                  </a:lnTo>
                  <a:lnTo>
                    <a:pt x="176" y="54"/>
                  </a:lnTo>
                  <a:lnTo>
                    <a:pt x="176" y="56"/>
                  </a:lnTo>
                  <a:lnTo>
                    <a:pt x="180" y="58"/>
                  </a:lnTo>
                  <a:lnTo>
                    <a:pt x="186" y="58"/>
                  </a:lnTo>
                  <a:lnTo>
                    <a:pt x="186" y="58"/>
                  </a:lnTo>
                  <a:lnTo>
                    <a:pt x="190" y="56"/>
                  </a:lnTo>
                  <a:lnTo>
                    <a:pt x="192" y="54"/>
                  </a:lnTo>
                  <a:lnTo>
                    <a:pt x="192" y="54"/>
                  </a:lnTo>
                  <a:lnTo>
                    <a:pt x="192" y="30"/>
                  </a:lnTo>
                  <a:lnTo>
                    <a:pt x="216" y="34"/>
                  </a:lnTo>
                  <a:lnTo>
                    <a:pt x="216" y="64"/>
                  </a:lnTo>
                  <a:lnTo>
                    <a:pt x="216" y="64"/>
                  </a:lnTo>
                  <a:close/>
                  <a:moveTo>
                    <a:pt x="120" y="116"/>
                  </a:moveTo>
                  <a:lnTo>
                    <a:pt x="120" y="116"/>
                  </a:lnTo>
                  <a:lnTo>
                    <a:pt x="124" y="124"/>
                  </a:lnTo>
                  <a:lnTo>
                    <a:pt x="130" y="132"/>
                  </a:lnTo>
                  <a:lnTo>
                    <a:pt x="138" y="140"/>
                  </a:lnTo>
                  <a:lnTo>
                    <a:pt x="146" y="146"/>
                  </a:lnTo>
                  <a:lnTo>
                    <a:pt x="146" y="146"/>
                  </a:lnTo>
                  <a:lnTo>
                    <a:pt x="154" y="140"/>
                  </a:lnTo>
                  <a:lnTo>
                    <a:pt x="160" y="132"/>
                  </a:lnTo>
                  <a:lnTo>
                    <a:pt x="166" y="124"/>
                  </a:lnTo>
                  <a:lnTo>
                    <a:pt x="170" y="116"/>
                  </a:lnTo>
                  <a:lnTo>
                    <a:pt x="120" y="116"/>
                  </a:lnTo>
                  <a:lnTo>
                    <a:pt x="120" y="116"/>
                  </a:lnTo>
                  <a:lnTo>
                    <a:pt x="120" y="116"/>
                  </a:lnTo>
                  <a:close/>
                  <a:moveTo>
                    <a:pt x="356" y="179"/>
                  </a:moveTo>
                  <a:lnTo>
                    <a:pt x="332" y="179"/>
                  </a:lnTo>
                  <a:lnTo>
                    <a:pt x="332" y="187"/>
                  </a:lnTo>
                  <a:lnTo>
                    <a:pt x="308" y="187"/>
                  </a:lnTo>
                  <a:lnTo>
                    <a:pt x="308" y="94"/>
                  </a:lnTo>
                  <a:lnTo>
                    <a:pt x="370" y="94"/>
                  </a:lnTo>
                  <a:lnTo>
                    <a:pt x="370" y="165"/>
                  </a:lnTo>
                  <a:lnTo>
                    <a:pt x="370" y="165"/>
                  </a:lnTo>
                  <a:lnTo>
                    <a:pt x="386" y="146"/>
                  </a:lnTo>
                  <a:lnTo>
                    <a:pt x="386" y="146"/>
                  </a:lnTo>
                  <a:lnTo>
                    <a:pt x="380" y="118"/>
                  </a:lnTo>
                  <a:lnTo>
                    <a:pt x="378" y="84"/>
                  </a:lnTo>
                  <a:lnTo>
                    <a:pt x="298" y="84"/>
                  </a:lnTo>
                  <a:lnTo>
                    <a:pt x="298" y="199"/>
                  </a:lnTo>
                  <a:lnTo>
                    <a:pt x="274" y="199"/>
                  </a:lnTo>
                  <a:lnTo>
                    <a:pt x="274" y="167"/>
                  </a:lnTo>
                  <a:lnTo>
                    <a:pt x="274" y="167"/>
                  </a:lnTo>
                  <a:lnTo>
                    <a:pt x="232" y="177"/>
                  </a:lnTo>
                  <a:lnTo>
                    <a:pt x="226" y="154"/>
                  </a:lnTo>
                  <a:lnTo>
                    <a:pt x="236" y="152"/>
                  </a:lnTo>
                  <a:lnTo>
                    <a:pt x="236" y="28"/>
                  </a:lnTo>
                  <a:lnTo>
                    <a:pt x="230" y="28"/>
                  </a:lnTo>
                  <a:lnTo>
                    <a:pt x="230" y="8"/>
                  </a:lnTo>
                  <a:lnTo>
                    <a:pt x="304" y="8"/>
                  </a:lnTo>
                  <a:lnTo>
                    <a:pt x="304" y="18"/>
                  </a:lnTo>
                  <a:lnTo>
                    <a:pt x="326" y="18"/>
                  </a:lnTo>
                  <a:lnTo>
                    <a:pt x="326" y="2"/>
                  </a:lnTo>
                  <a:lnTo>
                    <a:pt x="352" y="2"/>
                  </a:lnTo>
                  <a:lnTo>
                    <a:pt x="352" y="18"/>
                  </a:lnTo>
                  <a:lnTo>
                    <a:pt x="378" y="18"/>
                  </a:lnTo>
                  <a:lnTo>
                    <a:pt x="378" y="2"/>
                  </a:lnTo>
                  <a:lnTo>
                    <a:pt x="402" y="2"/>
                  </a:lnTo>
                  <a:lnTo>
                    <a:pt x="402" y="62"/>
                  </a:lnTo>
                  <a:lnTo>
                    <a:pt x="438" y="62"/>
                  </a:lnTo>
                  <a:lnTo>
                    <a:pt x="438" y="84"/>
                  </a:lnTo>
                  <a:lnTo>
                    <a:pt x="402" y="84"/>
                  </a:lnTo>
                  <a:lnTo>
                    <a:pt x="402" y="84"/>
                  </a:lnTo>
                  <a:lnTo>
                    <a:pt x="404" y="112"/>
                  </a:lnTo>
                  <a:lnTo>
                    <a:pt x="404" y="112"/>
                  </a:lnTo>
                  <a:lnTo>
                    <a:pt x="414" y="86"/>
                  </a:lnTo>
                  <a:lnTo>
                    <a:pt x="438" y="94"/>
                  </a:lnTo>
                  <a:lnTo>
                    <a:pt x="438" y="94"/>
                  </a:lnTo>
                  <a:lnTo>
                    <a:pt x="426" y="124"/>
                  </a:lnTo>
                  <a:lnTo>
                    <a:pt x="412" y="148"/>
                  </a:lnTo>
                  <a:lnTo>
                    <a:pt x="412" y="148"/>
                  </a:lnTo>
                  <a:lnTo>
                    <a:pt x="416" y="160"/>
                  </a:lnTo>
                  <a:lnTo>
                    <a:pt x="416" y="160"/>
                  </a:lnTo>
                  <a:lnTo>
                    <a:pt x="420" y="165"/>
                  </a:lnTo>
                  <a:lnTo>
                    <a:pt x="420" y="165"/>
                  </a:lnTo>
                  <a:lnTo>
                    <a:pt x="420" y="167"/>
                  </a:lnTo>
                  <a:lnTo>
                    <a:pt x="420" y="167"/>
                  </a:lnTo>
                  <a:lnTo>
                    <a:pt x="422" y="165"/>
                  </a:lnTo>
                  <a:lnTo>
                    <a:pt x="422" y="165"/>
                  </a:lnTo>
                  <a:lnTo>
                    <a:pt x="422" y="156"/>
                  </a:lnTo>
                  <a:lnTo>
                    <a:pt x="422" y="156"/>
                  </a:lnTo>
                  <a:lnTo>
                    <a:pt x="424" y="136"/>
                  </a:lnTo>
                  <a:lnTo>
                    <a:pt x="444" y="140"/>
                  </a:lnTo>
                  <a:lnTo>
                    <a:pt x="444" y="140"/>
                  </a:lnTo>
                  <a:lnTo>
                    <a:pt x="442" y="181"/>
                  </a:lnTo>
                  <a:lnTo>
                    <a:pt x="442" y="181"/>
                  </a:lnTo>
                  <a:lnTo>
                    <a:pt x="438" y="189"/>
                  </a:lnTo>
                  <a:lnTo>
                    <a:pt x="436" y="193"/>
                  </a:lnTo>
                  <a:lnTo>
                    <a:pt x="436" y="193"/>
                  </a:lnTo>
                  <a:lnTo>
                    <a:pt x="430" y="197"/>
                  </a:lnTo>
                  <a:lnTo>
                    <a:pt x="424" y="197"/>
                  </a:lnTo>
                  <a:lnTo>
                    <a:pt x="424" y="197"/>
                  </a:lnTo>
                  <a:lnTo>
                    <a:pt x="418" y="195"/>
                  </a:lnTo>
                  <a:lnTo>
                    <a:pt x="410" y="191"/>
                  </a:lnTo>
                  <a:lnTo>
                    <a:pt x="402" y="183"/>
                  </a:lnTo>
                  <a:lnTo>
                    <a:pt x="396" y="171"/>
                  </a:lnTo>
                  <a:lnTo>
                    <a:pt x="396" y="171"/>
                  </a:lnTo>
                  <a:lnTo>
                    <a:pt x="382" y="185"/>
                  </a:lnTo>
                  <a:lnTo>
                    <a:pt x="368" y="197"/>
                  </a:lnTo>
                  <a:lnTo>
                    <a:pt x="354" y="181"/>
                  </a:lnTo>
                  <a:lnTo>
                    <a:pt x="356" y="179"/>
                  </a:lnTo>
                  <a:lnTo>
                    <a:pt x="356" y="179"/>
                  </a:lnTo>
                  <a:close/>
                  <a:moveTo>
                    <a:pt x="260" y="28"/>
                  </a:moveTo>
                  <a:lnTo>
                    <a:pt x="260" y="54"/>
                  </a:lnTo>
                  <a:lnTo>
                    <a:pt x="274" y="54"/>
                  </a:lnTo>
                  <a:lnTo>
                    <a:pt x="274" y="28"/>
                  </a:lnTo>
                  <a:lnTo>
                    <a:pt x="260" y="28"/>
                  </a:lnTo>
                  <a:lnTo>
                    <a:pt x="260" y="28"/>
                  </a:lnTo>
                  <a:close/>
                  <a:moveTo>
                    <a:pt x="260" y="72"/>
                  </a:moveTo>
                  <a:lnTo>
                    <a:pt x="260" y="98"/>
                  </a:lnTo>
                  <a:lnTo>
                    <a:pt x="274" y="98"/>
                  </a:lnTo>
                  <a:lnTo>
                    <a:pt x="274" y="72"/>
                  </a:lnTo>
                  <a:lnTo>
                    <a:pt x="260" y="72"/>
                  </a:lnTo>
                  <a:lnTo>
                    <a:pt x="260" y="72"/>
                  </a:lnTo>
                  <a:close/>
                  <a:moveTo>
                    <a:pt x="260" y="148"/>
                  </a:moveTo>
                  <a:lnTo>
                    <a:pt x="274" y="146"/>
                  </a:lnTo>
                  <a:lnTo>
                    <a:pt x="274" y="118"/>
                  </a:lnTo>
                  <a:lnTo>
                    <a:pt x="260" y="118"/>
                  </a:lnTo>
                  <a:lnTo>
                    <a:pt x="260" y="148"/>
                  </a:lnTo>
                  <a:lnTo>
                    <a:pt x="260" y="148"/>
                  </a:lnTo>
                  <a:close/>
                  <a:moveTo>
                    <a:pt x="314" y="62"/>
                  </a:moveTo>
                  <a:lnTo>
                    <a:pt x="308" y="40"/>
                  </a:lnTo>
                  <a:lnTo>
                    <a:pt x="302" y="40"/>
                  </a:lnTo>
                  <a:lnTo>
                    <a:pt x="302" y="28"/>
                  </a:lnTo>
                  <a:lnTo>
                    <a:pt x="298" y="28"/>
                  </a:lnTo>
                  <a:lnTo>
                    <a:pt x="298" y="62"/>
                  </a:lnTo>
                  <a:lnTo>
                    <a:pt x="314" y="62"/>
                  </a:lnTo>
                  <a:lnTo>
                    <a:pt x="314" y="62"/>
                  </a:lnTo>
                  <a:close/>
                  <a:moveTo>
                    <a:pt x="348" y="128"/>
                  </a:moveTo>
                  <a:lnTo>
                    <a:pt x="348" y="112"/>
                  </a:lnTo>
                  <a:lnTo>
                    <a:pt x="332" y="112"/>
                  </a:lnTo>
                  <a:lnTo>
                    <a:pt x="332" y="128"/>
                  </a:lnTo>
                  <a:lnTo>
                    <a:pt x="348" y="128"/>
                  </a:lnTo>
                  <a:lnTo>
                    <a:pt x="348" y="128"/>
                  </a:lnTo>
                  <a:close/>
                  <a:moveTo>
                    <a:pt x="348" y="160"/>
                  </a:moveTo>
                  <a:lnTo>
                    <a:pt x="348" y="144"/>
                  </a:lnTo>
                  <a:lnTo>
                    <a:pt x="332" y="144"/>
                  </a:lnTo>
                  <a:lnTo>
                    <a:pt x="332" y="160"/>
                  </a:lnTo>
                  <a:lnTo>
                    <a:pt x="348" y="160"/>
                  </a:lnTo>
                  <a:lnTo>
                    <a:pt x="348" y="160"/>
                  </a:lnTo>
                  <a:close/>
                  <a:moveTo>
                    <a:pt x="332" y="40"/>
                  </a:moveTo>
                  <a:lnTo>
                    <a:pt x="336" y="62"/>
                  </a:lnTo>
                  <a:lnTo>
                    <a:pt x="344" y="62"/>
                  </a:lnTo>
                  <a:lnTo>
                    <a:pt x="348" y="40"/>
                  </a:lnTo>
                  <a:lnTo>
                    <a:pt x="332" y="40"/>
                  </a:lnTo>
                  <a:lnTo>
                    <a:pt x="332" y="40"/>
                  </a:lnTo>
                  <a:close/>
                  <a:moveTo>
                    <a:pt x="364" y="62"/>
                  </a:moveTo>
                  <a:lnTo>
                    <a:pt x="378" y="62"/>
                  </a:lnTo>
                  <a:lnTo>
                    <a:pt x="378" y="40"/>
                  </a:lnTo>
                  <a:lnTo>
                    <a:pt x="370" y="40"/>
                  </a:lnTo>
                  <a:lnTo>
                    <a:pt x="364" y="62"/>
                  </a:lnTo>
                  <a:lnTo>
                    <a:pt x="364" y="62"/>
                  </a:lnTo>
                  <a:close/>
                  <a:moveTo>
                    <a:pt x="436" y="52"/>
                  </a:moveTo>
                  <a:lnTo>
                    <a:pt x="416" y="56"/>
                  </a:lnTo>
                  <a:lnTo>
                    <a:pt x="404" y="16"/>
                  </a:lnTo>
                  <a:lnTo>
                    <a:pt x="424" y="10"/>
                  </a:lnTo>
                  <a:lnTo>
                    <a:pt x="436" y="52"/>
                  </a:lnTo>
                  <a:lnTo>
                    <a:pt x="436"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4">
              <a:extLst>
                <a:ext uri="{FF2B5EF4-FFF2-40B4-BE49-F238E27FC236}">
                  <a16:creationId xmlns:a16="http://schemas.microsoft.com/office/drawing/2014/main" id="{6C4E4A21-EC96-4C9E-AE1E-9EFD8642CA94}"/>
                </a:ext>
              </a:extLst>
            </p:cNvPr>
            <p:cNvSpPr>
              <a:spLocks noEditPoints="1"/>
            </p:cNvSpPr>
            <p:nvPr/>
          </p:nvSpPr>
          <p:spPr bwMode="gray">
            <a:xfrm>
              <a:off x="2367469" y="4529165"/>
              <a:ext cx="1178460" cy="65385"/>
            </a:xfrm>
            <a:custGeom>
              <a:avLst/>
              <a:gdLst>
                <a:gd name="T0" fmla="*/ 134 w 2307"/>
                <a:gd name="T1" fmla="*/ 36 h 128"/>
                <a:gd name="T2" fmla="*/ 102 w 2307"/>
                <a:gd name="T3" fmla="*/ 102 h 128"/>
                <a:gd name="T4" fmla="*/ 4 w 2307"/>
                <a:gd name="T5" fmla="*/ 110 h 128"/>
                <a:gd name="T6" fmla="*/ 162 w 2307"/>
                <a:gd name="T7" fmla="*/ 42 h 128"/>
                <a:gd name="T8" fmla="*/ 174 w 2307"/>
                <a:gd name="T9" fmla="*/ 118 h 128"/>
                <a:gd name="T10" fmla="*/ 354 w 2307"/>
                <a:gd name="T11" fmla="*/ 34 h 128"/>
                <a:gd name="T12" fmla="*/ 310 w 2307"/>
                <a:gd name="T13" fmla="*/ 32 h 128"/>
                <a:gd name="T14" fmla="*/ 334 w 2307"/>
                <a:gd name="T15" fmla="*/ 62 h 128"/>
                <a:gd name="T16" fmla="*/ 364 w 2307"/>
                <a:gd name="T17" fmla="*/ 92 h 128"/>
                <a:gd name="T18" fmla="*/ 470 w 2307"/>
                <a:gd name="T19" fmla="*/ 12 h 128"/>
                <a:gd name="T20" fmla="*/ 486 w 2307"/>
                <a:gd name="T21" fmla="*/ 96 h 128"/>
                <a:gd name="T22" fmla="*/ 534 w 2307"/>
                <a:gd name="T23" fmla="*/ 110 h 128"/>
                <a:gd name="T24" fmla="*/ 546 w 2307"/>
                <a:gd name="T25" fmla="*/ 18 h 128"/>
                <a:gd name="T26" fmla="*/ 690 w 2307"/>
                <a:gd name="T27" fmla="*/ 110 h 128"/>
                <a:gd name="T28" fmla="*/ 634 w 2307"/>
                <a:gd name="T29" fmla="*/ 118 h 128"/>
                <a:gd name="T30" fmla="*/ 624 w 2307"/>
                <a:gd name="T31" fmla="*/ 62 h 128"/>
                <a:gd name="T32" fmla="*/ 668 w 2307"/>
                <a:gd name="T33" fmla="*/ 58 h 128"/>
                <a:gd name="T34" fmla="*/ 686 w 2307"/>
                <a:gd name="T35" fmla="*/ 124 h 128"/>
                <a:gd name="T36" fmla="*/ 608 w 2307"/>
                <a:gd name="T37" fmla="*/ 114 h 128"/>
                <a:gd name="T38" fmla="*/ 700 w 2307"/>
                <a:gd name="T39" fmla="*/ 26 h 128"/>
                <a:gd name="T40" fmla="*/ 756 w 2307"/>
                <a:gd name="T41" fmla="*/ 14 h 128"/>
                <a:gd name="T42" fmla="*/ 818 w 2307"/>
                <a:gd name="T43" fmla="*/ 114 h 128"/>
                <a:gd name="T44" fmla="*/ 834 w 2307"/>
                <a:gd name="T45" fmla="*/ 8 h 128"/>
                <a:gd name="T46" fmla="*/ 982 w 2307"/>
                <a:gd name="T47" fmla="*/ 76 h 128"/>
                <a:gd name="T48" fmla="*/ 920 w 2307"/>
                <a:gd name="T49" fmla="*/ 52 h 128"/>
                <a:gd name="T50" fmla="*/ 982 w 2307"/>
                <a:gd name="T51" fmla="*/ 62 h 128"/>
                <a:gd name="T52" fmla="*/ 920 w 2307"/>
                <a:gd name="T53" fmla="*/ 126 h 128"/>
                <a:gd name="T54" fmla="*/ 954 w 2307"/>
                <a:gd name="T55" fmla="*/ 104 h 128"/>
                <a:gd name="T56" fmla="*/ 912 w 2307"/>
                <a:gd name="T57" fmla="*/ 102 h 128"/>
                <a:gd name="T58" fmla="*/ 1080 w 2307"/>
                <a:gd name="T59" fmla="*/ 2 h 128"/>
                <a:gd name="T60" fmla="*/ 1148 w 2307"/>
                <a:gd name="T61" fmla="*/ 124 h 128"/>
                <a:gd name="T62" fmla="*/ 1066 w 2307"/>
                <a:gd name="T63" fmla="*/ 76 h 128"/>
                <a:gd name="T64" fmla="*/ 1186 w 2307"/>
                <a:gd name="T65" fmla="*/ 110 h 128"/>
                <a:gd name="T66" fmla="*/ 1192 w 2307"/>
                <a:gd name="T67" fmla="*/ 106 h 128"/>
                <a:gd name="T68" fmla="*/ 1174 w 2307"/>
                <a:gd name="T69" fmla="*/ 2 h 128"/>
                <a:gd name="T70" fmla="*/ 1210 w 2307"/>
                <a:gd name="T71" fmla="*/ 80 h 128"/>
                <a:gd name="T72" fmla="*/ 1268 w 2307"/>
                <a:gd name="T73" fmla="*/ 50 h 128"/>
                <a:gd name="T74" fmla="*/ 1426 w 2307"/>
                <a:gd name="T75" fmla="*/ 68 h 128"/>
                <a:gd name="T76" fmla="*/ 1358 w 2307"/>
                <a:gd name="T77" fmla="*/ 100 h 128"/>
                <a:gd name="T78" fmla="*/ 1328 w 2307"/>
                <a:gd name="T79" fmla="*/ 36 h 128"/>
                <a:gd name="T80" fmla="*/ 1438 w 2307"/>
                <a:gd name="T81" fmla="*/ 66 h 128"/>
                <a:gd name="T82" fmla="*/ 1340 w 2307"/>
                <a:gd name="T83" fmla="*/ 38 h 128"/>
                <a:gd name="T84" fmla="*/ 1350 w 2307"/>
                <a:gd name="T85" fmla="*/ 90 h 128"/>
                <a:gd name="T86" fmla="*/ 1568 w 2307"/>
                <a:gd name="T87" fmla="*/ 60 h 128"/>
                <a:gd name="T88" fmla="*/ 1512 w 2307"/>
                <a:gd name="T89" fmla="*/ 106 h 128"/>
                <a:gd name="T90" fmla="*/ 1504 w 2307"/>
                <a:gd name="T91" fmla="*/ 30 h 128"/>
                <a:gd name="T92" fmla="*/ 1602 w 2307"/>
                <a:gd name="T93" fmla="*/ 74 h 128"/>
                <a:gd name="T94" fmla="*/ 1754 w 2307"/>
                <a:gd name="T95" fmla="*/ 116 h 128"/>
                <a:gd name="T96" fmla="*/ 1742 w 2307"/>
                <a:gd name="T97" fmla="*/ 76 h 128"/>
                <a:gd name="T98" fmla="*/ 1840 w 2307"/>
                <a:gd name="T99" fmla="*/ 4 h 128"/>
                <a:gd name="T100" fmla="*/ 1860 w 2307"/>
                <a:gd name="T101" fmla="*/ 0 h 128"/>
                <a:gd name="T102" fmla="*/ 1993 w 2307"/>
                <a:gd name="T103" fmla="*/ 58 h 128"/>
                <a:gd name="T104" fmla="*/ 1975 w 2307"/>
                <a:gd name="T105" fmla="*/ 80 h 128"/>
                <a:gd name="T106" fmla="*/ 1957 w 2307"/>
                <a:gd name="T107" fmla="*/ 74 h 128"/>
                <a:gd name="T108" fmla="*/ 2067 w 2307"/>
                <a:gd name="T109" fmla="*/ 128 h 128"/>
                <a:gd name="T110" fmla="*/ 2191 w 2307"/>
                <a:gd name="T111" fmla="*/ 10 h 128"/>
                <a:gd name="T112" fmla="*/ 2275 w 2307"/>
                <a:gd name="T113" fmla="*/ 112 h 128"/>
                <a:gd name="T114" fmla="*/ 2245 w 2307"/>
                <a:gd name="T115" fmla="*/ 82 h 128"/>
                <a:gd name="T116" fmla="*/ 2277 w 2307"/>
                <a:gd name="T117" fmla="*/ 88 h 128"/>
                <a:gd name="T118" fmla="*/ 2227 w 2307"/>
                <a:gd name="T119"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7" h="128">
                  <a:moveTo>
                    <a:pt x="4" y="110"/>
                  </a:moveTo>
                  <a:lnTo>
                    <a:pt x="0" y="102"/>
                  </a:lnTo>
                  <a:lnTo>
                    <a:pt x="0" y="102"/>
                  </a:lnTo>
                  <a:lnTo>
                    <a:pt x="16" y="90"/>
                  </a:lnTo>
                  <a:lnTo>
                    <a:pt x="32" y="74"/>
                  </a:lnTo>
                  <a:lnTo>
                    <a:pt x="32" y="74"/>
                  </a:lnTo>
                  <a:lnTo>
                    <a:pt x="48" y="56"/>
                  </a:lnTo>
                  <a:lnTo>
                    <a:pt x="60" y="36"/>
                  </a:lnTo>
                  <a:lnTo>
                    <a:pt x="6" y="36"/>
                  </a:lnTo>
                  <a:lnTo>
                    <a:pt x="6" y="28"/>
                  </a:lnTo>
                  <a:lnTo>
                    <a:pt x="64" y="28"/>
                  </a:lnTo>
                  <a:lnTo>
                    <a:pt x="64" y="2"/>
                  </a:lnTo>
                  <a:lnTo>
                    <a:pt x="74" y="2"/>
                  </a:lnTo>
                  <a:lnTo>
                    <a:pt x="74" y="28"/>
                  </a:lnTo>
                  <a:lnTo>
                    <a:pt x="134" y="28"/>
                  </a:lnTo>
                  <a:lnTo>
                    <a:pt x="134" y="36"/>
                  </a:lnTo>
                  <a:lnTo>
                    <a:pt x="76" y="36"/>
                  </a:lnTo>
                  <a:lnTo>
                    <a:pt x="76" y="36"/>
                  </a:lnTo>
                  <a:lnTo>
                    <a:pt x="90" y="56"/>
                  </a:lnTo>
                  <a:lnTo>
                    <a:pt x="106" y="74"/>
                  </a:lnTo>
                  <a:lnTo>
                    <a:pt x="124" y="88"/>
                  </a:lnTo>
                  <a:lnTo>
                    <a:pt x="142" y="100"/>
                  </a:lnTo>
                  <a:lnTo>
                    <a:pt x="136" y="110"/>
                  </a:lnTo>
                  <a:lnTo>
                    <a:pt x="136" y="110"/>
                  </a:lnTo>
                  <a:lnTo>
                    <a:pt x="118" y="98"/>
                  </a:lnTo>
                  <a:lnTo>
                    <a:pt x="100" y="82"/>
                  </a:lnTo>
                  <a:lnTo>
                    <a:pt x="100" y="82"/>
                  </a:lnTo>
                  <a:lnTo>
                    <a:pt x="86" y="66"/>
                  </a:lnTo>
                  <a:lnTo>
                    <a:pt x="74" y="52"/>
                  </a:lnTo>
                  <a:lnTo>
                    <a:pt x="74" y="92"/>
                  </a:lnTo>
                  <a:lnTo>
                    <a:pt x="102" y="92"/>
                  </a:lnTo>
                  <a:lnTo>
                    <a:pt x="102" y="102"/>
                  </a:lnTo>
                  <a:lnTo>
                    <a:pt x="74" y="102"/>
                  </a:lnTo>
                  <a:lnTo>
                    <a:pt x="74" y="128"/>
                  </a:lnTo>
                  <a:lnTo>
                    <a:pt x="64" y="128"/>
                  </a:lnTo>
                  <a:lnTo>
                    <a:pt x="64" y="102"/>
                  </a:lnTo>
                  <a:lnTo>
                    <a:pt x="38" y="102"/>
                  </a:lnTo>
                  <a:lnTo>
                    <a:pt x="38" y="92"/>
                  </a:lnTo>
                  <a:lnTo>
                    <a:pt x="64" y="92"/>
                  </a:lnTo>
                  <a:lnTo>
                    <a:pt x="64" y="52"/>
                  </a:lnTo>
                  <a:lnTo>
                    <a:pt x="64" y="52"/>
                  </a:lnTo>
                  <a:lnTo>
                    <a:pt x="50" y="72"/>
                  </a:lnTo>
                  <a:lnTo>
                    <a:pt x="32" y="90"/>
                  </a:lnTo>
                  <a:lnTo>
                    <a:pt x="32" y="90"/>
                  </a:lnTo>
                  <a:lnTo>
                    <a:pt x="16" y="102"/>
                  </a:lnTo>
                  <a:lnTo>
                    <a:pt x="4" y="110"/>
                  </a:lnTo>
                  <a:lnTo>
                    <a:pt x="4" y="110"/>
                  </a:lnTo>
                  <a:lnTo>
                    <a:pt x="4" y="110"/>
                  </a:lnTo>
                  <a:close/>
                  <a:moveTo>
                    <a:pt x="280" y="58"/>
                  </a:moveTo>
                  <a:lnTo>
                    <a:pt x="280" y="58"/>
                  </a:lnTo>
                  <a:lnTo>
                    <a:pt x="264" y="50"/>
                  </a:lnTo>
                  <a:lnTo>
                    <a:pt x="246" y="38"/>
                  </a:lnTo>
                  <a:lnTo>
                    <a:pt x="246" y="38"/>
                  </a:lnTo>
                  <a:lnTo>
                    <a:pt x="228" y="24"/>
                  </a:lnTo>
                  <a:lnTo>
                    <a:pt x="214" y="8"/>
                  </a:lnTo>
                  <a:lnTo>
                    <a:pt x="214" y="8"/>
                  </a:lnTo>
                  <a:lnTo>
                    <a:pt x="202" y="22"/>
                  </a:lnTo>
                  <a:lnTo>
                    <a:pt x="184" y="36"/>
                  </a:lnTo>
                  <a:lnTo>
                    <a:pt x="184" y="36"/>
                  </a:lnTo>
                  <a:lnTo>
                    <a:pt x="166" y="50"/>
                  </a:lnTo>
                  <a:lnTo>
                    <a:pt x="150" y="58"/>
                  </a:lnTo>
                  <a:lnTo>
                    <a:pt x="144" y="50"/>
                  </a:lnTo>
                  <a:lnTo>
                    <a:pt x="144" y="50"/>
                  </a:lnTo>
                  <a:lnTo>
                    <a:pt x="162" y="42"/>
                  </a:lnTo>
                  <a:lnTo>
                    <a:pt x="180" y="28"/>
                  </a:lnTo>
                  <a:lnTo>
                    <a:pt x="180" y="28"/>
                  </a:lnTo>
                  <a:lnTo>
                    <a:pt x="196" y="14"/>
                  </a:lnTo>
                  <a:lnTo>
                    <a:pt x="206" y="2"/>
                  </a:lnTo>
                  <a:lnTo>
                    <a:pt x="222" y="2"/>
                  </a:lnTo>
                  <a:lnTo>
                    <a:pt x="222" y="2"/>
                  </a:lnTo>
                  <a:lnTo>
                    <a:pt x="234" y="14"/>
                  </a:lnTo>
                  <a:lnTo>
                    <a:pt x="252" y="28"/>
                  </a:lnTo>
                  <a:lnTo>
                    <a:pt x="252" y="28"/>
                  </a:lnTo>
                  <a:lnTo>
                    <a:pt x="270" y="40"/>
                  </a:lnTo>
                  <a:lnTo>
                    <a:pt x="286" y="48"/>
                  </a:lnTo>
                  <a:lnTo>
                    <a:pt x="280" y="58"/>
                  </a:lnTo>
                  <a:lnTo>
                    <a:pt x="280" y="58"/>
                  </a:lnTo>
                  <a:close/>
                  <a:moveTo>
                    <a:pt x="150" y="126"/>
                  </a:moveTo>
                  <a:lnTo>
                    <a:pt x="150" y="118"/>
                  </a:lnTo>
                  <a:lnTo>
                    <a:pt x="174" y="118"/>
                  </a:lnTo>
                  <a:lnTo>
                    <a:pt x="174" y="56"/>
                  </a:lnTo>
                  <a:lnTo>
                    <a:pt x="184" y="56"/>
                  </a:lnTo>
                  <a:lnTo>
                    <a:pt x="184" y="118"/>
                  </a:lnTo>
                  <a:lnTo>
                    <a:pt x="214" y="118"/>
                  </a:lnTo>
                  <a:lnTo>
                    <a:pt x="214" y="30"/>
                  </a:lnTo>
                  <a:lnTo>
                    <a:pt x="224" y="30"/>
                  </a:lnTo>
                  <a:lnTo>
                    <a:pt x="224" y="64"/>
                  </a:lnTo>
                  <a:lnTo>
                    <a:pt x="270" y="64"/>
                  </a:lnTo>
                  <a:lnTo>
                    <a:pt x="270" y="72"/>
                  </a:lnTo>
                  <a:lnTo>
                    <a:pt x="224" y="72"/>
                  </a:lnTo>
                  <a:lnTo>
                    <a:pt x="224" y="118"/>
                  </a:lnTo>
                  <a:lnTo>
                    <a:pt x="278" y="118"/>
                  </a:lnTo>
                  <a:lnTo>
                    <a:pt x="278" y="126"/>
                  </a:lnTo>
                  <a:lnTo>
                    <a:pt x="150" y="126"/>
                  </a:lnTo>
                  <a:lnTo>
                    <a:pt x="150" y="126"/>
                  </a:lnTo>
                  <a:close/>
                  <a:moveTo>
                    <a:pt x="354" y="34"/>
                  </a:moveTo>
                  <a:lnTo>
                    <a:pt x="354" y="16"/>
                  </a:lnTo>
                  <a:lnTo>
                    <a:pt x="294" y="16"/>
                  </a:lnTo>
                  <a:lnTo>
                    <a:pt x="294" y="8"/>
                  </a:lnTo>
                  <a:lnTo>
                    <a:pt x="424" y="8"/>
                  </a:lnTo>
                  <a:lnTo>
                    <a:pt x="424" y="16"/>
                  </a:lnTo>
                  <a:lnTo>
                    <a:pt x="364" y="16"/>
                  </a:lnTo>
                  <a:lnTo>
                    <a:pt x="364" y="34"/>
                  </a:lnTo>
                  <a:lnTo>
                    <a:pt x="394" y="34"/>
                  </a:lnTo>
                  <a:lnTo>
                    <a:pt x="394" y="100"/>
                  </a:lnTo>
                  <a:lnTo>
                    <a:pt x="324" y="100"/>
                  </a:lnTo>
                  <a:lnTo>
                    <a:pt x="324" y="34"/>
                  </a:lnTo>
                  <a:lnTo>
                    <a:pt x="354" y="34"/>
                  </a:lnTo>
                  <a:lnTo>
                    <a:pt x="354" y="34"/>
                  </a:lnTo>
                  <a:close/>
                  <a:moveTo>
                    <a:pt x="298" y="128"/>
                  </a:moveTo>
                  <a:lnTo>
                    <a:pt x="298" y="32"/>
                  </a:lnTo>
                  <a:lnTo>
                    <a:pt x="310" y="32"/>
                  </a:lnTo>
                  <a:lnTo>
                    <a:pt x="310" y="114"/>
                  </a:lnTo>
                  <a:lnTo>
                    <a:pt x="410" y="114"/>
                  </a:lnTo>
                  <a:lnTo>
                    <a:pt x="410" y="32"/>
                  </a:lnTo>
                  <a:lnTo>
                    <a:pt x="420" y="32"/>
                  </a:lnTo>
                  <a:lnTo>
                    <a:pt x="420" y="128"/>
                  </a:lnTo>
                  <a:lnTo>
                    <a:pt x="410" y="128"/>
                  </a:lnTo>
                  <a:lnTo>
                    <a:pt x="410" y="122"/>
                  </a:lnTo>
                  <a:lnTo>
                    <a:pt x="310" y="122"/>
                  </a:lnTo>
                  <a:lnTo>
                    <a:pt x="310" y="128"/>
                  </a:lnTo>
                  <a:lnTo>
                    <a:pt x="298" y="128"/>
                  </a:lnTo>
                  <a:lnTo>
                    <a:pt x="298" y="128"/>
                  </a:lnTo>
                  <a:close/>
                  <a:moveTo>
                    <a:pt x="334" y="62"/>
                  </a:moveTo>
                  <a:lnTo>
                    <a:pt x="354" y="62"/>
                  </a:lnTo>
                  <a:lnTo>
                    <a:pt x="354" y="42"/>
                  </a:lnTo>
                  <a:lnTo>
                    <a:pt x="334" y="42"/>
                  </a:lnTo>
                  <a:lnTo>
                    <a:pt x="334" y="62"/>
                  </a:lnTo>
                  <a:lnTo>
                    <a:pt x="334" y="62"/>
                  </a:lnTo>
                  <a:close/>
                  <a:moveTo>
                    <a:pt x="354" y="70"/>
                  </a:moveTo>
                  <a:lnTo>
                    <a:pt x="334" y="70"/>
                  </a:lnTo>
                  <a:lnTo>
                    <a:pt x="334" y="92"/>
                  </a:lnTo>
                  <a:lnTo>
                    <a:pt x="354" y="92"/>
                  </a:lnTo>
                  <a:lnTo>
                    <a:pt x="354" y="70"/>
                  </a:lnTo>
                  <a:lnTo>
                    <a:pt x="354" y="70"/>
                  </a:lnTo>
                  <a:close/>
                  <a:moveTo>
                    <a:pt x="364" y="62"/>
                  </a:moveTo>
                  <a:lnTo>
                    <a:pt x="382" y="62"/>
                  </a:lnTo>
                  <a:lnTo>
                    <a:pt x="382" y="42"/>
                  </a:lnTo>
                  <a:lnTo>
                    <a:pt x="364" y="42"/>
                  </a:lnTo>
                  <a:lnTo>
                    <a:pt x="364" y="62"/>
                  </a:lnTo>
                  <a:lnTo>
                    <a:pt x="364" y="62"/>
                  </a:lnTo>
                  <a:close/>
                  <a:moveTo>
                    <a:pt x="382" y="70"/>
                  </a:moveTo>
                  <a:lnTo>
                    <a:pt x="364" y="70"/>
                  </a:lnTo>
                  <a:lnTo>
                    <a:pt x="364" y="92"/>
                  </a:lnTo>
                  <a:lnTo>
                    <a:pt x="382" y="92"/>
                  </a:lnTo>
                  <a:lnTo>
                    <a:pt x="382" y="70"/>
                  </a:lnTo>
                  <a:lnTo>
                    <a:pt x="382" y="70"/>
                  </a:lnTo>
                  <a:close/>
                  <a:moveTo>
                    <a:pt x="460" y="74"/>
                  </a:moveTo>
                  <a:lnTo>
                    <a:pt x="460" y="74"/>
                  </a:lnTo>
                  <a:lnTo>
                    <a:pt x="462" y="98"/>
                  </a:lnTo>
                  <a:lnTo>
                    <a:pt x="466" y="122"/>
                  </a:lnTo>
                  <a:lnTo>
                    <a:pt x="456" y="124"/>
                  </a:lnTo>
                  <a:lnTo>
                    <a:pt x="456" y="124"/>
                  </a:lnTo>
                  <a:lnTo>
                    <a:pt x="452" y="100"/>
                  </a:lnTo>
                  <a:lnTo>
                    <a:pt x="450" y="74"/>
                  </a:lnTo>
                  <a:lnTo>
                    <a:pt x="450" y="74"/>
                  </a:lnTo>
                  <a:lnTo>
                    <a:pt x="452" y="42"/>
                  </a:lnTo>
                  <a:lnTo>
                    <a:pt x="460" y="10"/>
                  </a:lnTo>
                  <a:lnTo>
                    <a:pt x="470" y="12"/>
                  </a:lnTo>
                  <a:lnTo>
                    <a:pt x="470" y="12"/>
                  </a:lnTo>
                  <a:lnTo>
                    <a:pt x="462" y="44"/>
                  </a:lnTo>
                  <a:lnTo>
                    <a:pt x="460" y="74"/>
                  </a:lnTo>
                  <a:lnTo>
                    <a:pt x="460" y="74"/>
                  </a:lnTo>
                  <a:lnTo>
                    <a:pt x="460" y="74"/>
                  </a:lnTo>
                  <a:close/>
                  <a:moveTo>
                    <a:pt x="562" y="118"/>
                  </a:moveTo>
                  <a:lnTo>
                    <a:pt x="562" y="118"/>
                  </a:lnTo>
                  <a:lnTo>
                    <a:pt x="534" y="120"/>
                  </a:lnTo>
                  <a:lnTo>
                    <a:pt x="534" y="120"/>
                  </a:lnTo>
                  <a:lnTo>
                    <a:pt x="518" y="120"/>
                  </a:lnTo>
                  <a:lnTo>
                    <a:pt x="504" y="118"/>
                  </a:lnTo>
                  <a:lnTo>
                    <a:pt x="504" y="118"/>
                  </a:lnTo>
                  <a:lnTo>
                    <a:pt x="496" y="114"/>
                  </a:lnTo>
                  <a:lnTo>
                    <a:pt x="490" y="110"/>
                  </a:lnTo>
                  <a:lnTo>
                    <a:pt x="490" y="110"/>
                  </a:lnTo>
                  <a:lnTo>
                    <a:pt x="486" y="104"/>
                  </a:lnTo>
                  <a:lnTo>
                    <a:pt x="486" y="96"/>
                  </a:lnTo>
                  <a:lnTo>
                    <a:pt x="486" y="96"/>
                  </a:lnTo>
                  <a:lnTo>
                    <a:pt x="486" y="90"/>
                  </a:lnTo>
                  <a:lnTo>
                    <a:pt x="488" y="84"/>
                  </a:lnTo>
                  <a:lnTo>
                    <a:pt x="496" y="70"/>
                  </a:lnTo>
                  <a:lnTo>
                    <a:pt x="504" y="76"/>
                  </a:lnTo>
                  <a:lnTo>
                    <a:pt x="504" y="76"/>
                  </a:lnTo>
                  <a:lnTo>
                    <a:pt x="498" y="84"/>
                  </a:lnTo>
                  <a:lnTo>
                    <a:pt x="496" y="96"/>
                  </a:lnTo>
                  <a:lnTo>
                    <a:pt x="496" y="96"/>
                  </a:lnTo>
                  <a:lnTo>
                    <a:pt x="496" y="100"/>
                  </a:lnTo>
                  <a:lnTo>
                    <a:pt x="500" y="104"/>
                  </a:lnTo>
                  <a:lnTo>
                    <a:pt x="500" y="104"/>
                  </a:lnTo>
                  <a:lnTo>
                    <a:pt x="506" y="108"/>
                  </a:lnTo>
                  <a:lnTo>
                    <a:pt x="512" y="108"/>
                  </a:lnTo>
                  <a:lnTo>
                    <a:pt x="512" y="108"/>
                  </a:lnTo>
                  <a:lnTo>
                    <a:pt x="534" y="110"/>
                  </a:lnTo>
                  <a:lnTo>
                    <a:pt x="534" y="110"/>
                  </a:lnTo>
                  <a:lnTo>
                    <a:pt x="562" y="108"/>
                  </a:lnTo>
                  <a:lnTo>
                    <a:pt x="562" y="118"/>
                  </a:lnTo>
                  <a:lnTo>
                    <a:pt x="562" y="118"/>
                  </a:lnTo>
                  <a:close/>
                  <a:moveTo>
                    <a:pt x="562" y="20"/>
                  </a:moveTo>
                  <a:lnTo>
                    <a:pt x="562" y="20"/>
                  </a:lnTo>
                  <a:lnTo>
                    <a:pt x="562" y="28"/>
                  </a:lnTo>
                  <a:lnTo>
                    <a:pt x="562" y="28"/>
                  </a:lnTo>
                  <a:lnTo>
                    <a:pt x="542" y="28"/>
                  </a:lnTo>
                  <a:lnTo>
                    <a:pt x="542" y="28"/>
                  </a:lnTo>
                  <a:lnTo>
                    <a:pt x="488" y="30"/>
                  </a:lnTo>
                  <a:lnTo>
                    <a:pt x="488" y="30"/>
                  </a:lnTo>
                  <a:lnTo>
                    <a:pt x="488" y="20"/>
                  </a:lnTo>
                  <a:lnTo>
                    <a:pt x="488" y="20"/>
                  </a:lnTo>
                  <a:lnTo>
                    <a:pt x="546" y="18"/>
                  </a:lnTo>
                  <a:lnTo>
                    <a:pt x="546" y="18"/>
                  </a:lnTo>
                  <a:lnTo>
                    <a:pt x="562" y="20"/>
                  </a:lnTo>
                  <a:lnTo>
                    <a:pt x="562" y="20"/>
                  </a:lnTo>
                  <a:lnTo>
                    <a:pt x="562" y="20"/>
                  </a:lnTo>
                  <a:lnTo>
                    <a:pt x="562" y="20"/>
                  </a:lnTo>
                  <a:close/>
                  <a:moveTo>
                    <a:pt x="670" y="126"/>
                  </a:moveTo>
                  <a:lnTo>
                    <a:pt x="670" y="126"/>
                  </a:lnTo>
                  <a:lnTo>
                    <a:pt x="658" y="124"/>
                  </a:lnTo>
                  <a:lnTo>
                    <a:pt x="648" y="122"/>
                  </a:lnTo>
                  <a:lnTo>
                    <a:pt x="650" y="112"/>
                  </a:lnTo>
                  <a:lnTo>
                    <a:pt x="650" y="112"/>
                  </a:lnTo>
                  <a:lnTo>
                    <a:pt x="660" y="114"/>
                  </a:lnTo>
                  <a:lnTo>
                    <a:pt x="668" y="116"/>
                  </a:lnTo>
                  <a:lnTo>
                    <a:pt x="668" y="116"/>
                  </a:lnTo>
                  <a:lnTo>
                    <a:pt x="680" y="114"/>
                  </a:lnTo>
                  <a:lnTo>
                    <a:pt x="690" y="110"/>
                  </a:lnTo>
                  <a:lnTo>
                    <a:pt x="690" y="110"/>
                  </a:lnTo>
                  <a:lnTo>
                    <a:pt x="694" y="102"/>
                  </a:lnTo>
                  <a:lnTo>
                    <a:pt x="696" y="92"/>
                  </a:lnTo>
                  <a:lnTo>
                    <a:pt x="696" y="92"/>
                  </a:lnTo>
                  <a:lnTo>
                    <a:pt x="696" y="86"/>
                  </a:lnTo>
                  <a:lnTo>
                    <a:pt x="694" y="82"/>
                  </a:lnTo>
                  <a:lnTo>
                    <a:pt x="690" y="76"/>
                  </a:lnTo>
                  <a:lnTo>
                    <a:pt x="686" y="74"/>
                  </a:lnTo>
                  <a:lnTo>
                    <a:pt x="686" y="74"/>
                  </a:lnTo>
                  <a:lnTo>
                    <a:pt x="674" y="68"/>
                  </a:lnTo>
                  <a:lnTo>
                    <a:pt x="658" y="66"/>
                  </a:lnTo>
                  <a:lnTo>
                    <a:pt x="658" y="66"/>
                  </a:lnTo>
                  <a:lnTo>
                    <a:pt x="646" y="68"/>
                  </a:lnTo>
                  <a:lnTo>
                    <a:pt x="634" y="70"/>
                  </a:lnTo>
                  <a:lnTo>
                    <a:pt x="634" y="112"/>
                  </a:lnTo>
                  <a:lnTo>
                    <a:pt x="634" y="112"/>
                  </a:lnTo>
                  <a:lnTo>
                    <a:pt x="634" y="118"/>
                  </a:lnTo>
                  <a:lnTo>
                    <a:pt x="630" y="122"/>
                  </a:lnTo>
                  <a:lnTo>
                    <a:pt x="624" y="124"/>
                  </a:lnTo>
                  <a:lnTo>
                    <a:pt x="614" y="126"/>
                  </a:lnTo>
                  <a:lnTo>
                    <a:pt x="614" y="126"/>
                  </a:lnTo>
                  <a:lnTo>
                    <a:pt x="604" y="124"/>
                  </a:lnTo>
                  <a:lnTo>
                    <a:pt x="594" y="118"/>
                  </a:lnTo>
                  <a:lnTo>
                    <a:pt x="594" y="118"/>
                  </a:lnTo>
                  <a:lnTo>
                    <a:pt x="588" y="110"/>
                  </a:lnTo>
                  <a:lnTo>
                    <a:pt x="584" y="100"/>
                  </a:lnTo>
                  <a:lnTo>
                    <a:pt x="584" y="100"/>
                  </a:lnTo>
                  <a:lnTo>
                    <a:pt x="586" y="94"/>
                  </a:lnTo>
                  <a:lnTo>
                    <a:pt x="588" y="90"/>
                  </a:lnTo>
                  <a:lnTo>
                    <a:pt x="596" y="78"/>
                  </a:lnTo>
                  <a:lnTo>
                    <a:pt x="596" y="78"/>
                  </a:lnTo>
                  <a:lnTo>
                    <a:pt x="608" y="70"/>
                  </a:lnTo>
                  <a:lnTo>
                    <a:pt x="624" y="62"/>
                  </a:lnTo>
                  <a:lnTo>
                    <a:pt x="624" y="38"/>
                  </a:lnTo>
                  <a:lnTo>
                    <a:pt x="588" y="38"/>
                  </a:lnTo>
                  <a:lnTo>
                    <a:pt x="588" y="30"/>
                  </a:lnTo>
                  <a:lnTo>
                    <a:pt x="624" y="30"/>
                  </a:lnTo>
                  <a:lnTo>
                    <a:pt x="624" y="6"/>
                  </a:lnTo>
                  <a:lnTo>
                    <a:pt x="634" y="6"/>
                  </a:lnTo>
                  <a:lnTo>
                    <a:pt x="634" y="28"/>
                  </a:lnTo>
                  <a:lnTo>
                    <a:pt x="672" y="28"/>
                  </a:lnTo>
                  <a:lnTo>
                    <a:pt x="672" y="38"/>
                  </a:lnTo>
                  <a:lnTo>
                    <a:pt x="634" y="38"/>
                  </a:lnTo>
                  <a:lnTo>
                    <a:pt x="634" y="60"/>
                  </a:lnTo>
                  <a:lnTo>
                    <a:pt x="634" y="60"/>
                  </a:lnTo>
                  <a:lnTo>
                    <a:pt x="646" y="58"/>
                  </a:lnTo>
                  <a:lnTo>
                    <a:pt x="658" y="58"/>
                  </a:lnTo>
                  <a:lnTo>
                    <a:pt x="658" y="58"/>
                  </a:lnTo>
                  <a:lnTo>
                    <a:pt x="668" y="58"/>
                  </a:lnTo>
                  <a:lnTo>
                    <a:pt x="678" y="60"/>
                  </a:lnTo>
                  <a:lnTo>
                    <a:pt x="686" y="62"/>
                  </a:lnTo>
                  <a:lnTo>
                    <a:pt x="694" y="66"/>
                  </a:lnTo>
                  <a:lnTo>
                    <a:pt x="694" y="66"/>
                  </a:lnTo>
                  <a:lnTo>
                    <a:pt x="700" y="72"/>
                  </a:lnTo>
                  <a:lnTo>
                    <a:pt x="704" y="78"/>
                  </a:lnTo>
                  <a:lnTo>
                    <a:pt x="706" y="84"/>
                  </a:lnTo>
                  <a:lnTo>
                    <a:pt x="708" y="92"/>
                  </a:lnTo>
                  <a:lnTo>
                    <a:pt x="708" y="92"/>
                  </a:lnTo>
                  <a:lnTo>
                    <a:pt x="708" y="98"/>
                  </a:lnTo>
                  <a:lnTo>
                    <a:pt x="706" y="106"/>
                  </a:lnTo>
                  <a:lnTo>
                    <a:pt x="702" y="112"/>
                  </a:lnTo>
                  <a:lnTo>
                    <a:pt x="698" y="116"/>
                  </a:lnTo>
                  <a:lnTo>
                    <a:pt x="698" y="116"/>
                  </a:lnTo>
                  <a:lnTo>
                    <a:pt x="692" y="120"/>
                  </a:lnTo>
                  <a:lnTo>
                    <a:pt x="686" y="124"/>
                  </a:lnTo>
                  <a:lnTo>
                    <a:pt x="678" y="124"/>
                  </a:lnTo>
                  <a:lnTo>
                    <a:pt x="670" y="126"/>
                  </a:lnTo>
                  <a:lnTo>
                    <a:pt x="670" y="126"/>
                  </a:lnTo>
                  <a:lnTo>
                    <a:pt x="670" y="126"/>
                  </a:lnTo>
                  <a:close/>
                  <a:moveTo>
                    <a:pt x="624" y="72"/>
                  </a:moveTo>
                  <a:lnTo>
                    <a:pt x="624" y="72"/>
                  </a:lnTo>
                  <a:lnTo>
                    <a:pt x="612" y="78"/>
                  </a:lnTo>
                  <a:lnTo>
                    <a:pt x="604" y="84"/>
                  </a:lnTo>
                  <a:lnTo>
                    <a:pt x="604" y="84"/>
                  </a:lnTo>
                  <a:lnTo>
                    <a:pt x="598" y="92"/>
                  </a:lnTo>
                  <a:lnTo>
                    <a:pt x="596" y="100"/>
                  </a:lnTo>
                  <a:lnTo>
                    <a:pt x="596" y="100"/>
                  </a:lnTo>
                  <a:lnTo>
                    <a:pt x="596" y="106"/>
                  </a:lnTo>
                  <a:lnTo>
                    <a:pt x="602" y="112"/>
                  </a:lnTo>
                  <a:lnTo>
                    <a:pt x="602" y="112"/>
                  </a:lnTo>
                  <a:lnTo>
                    <a:pt x="608" y="114"/>
                  </a:lnTo>
                  <a:lnTo>
                    <a:pt x="614" y="116"/>
                  </a:lnTo>
                  <a:lnTo>
                    <a:pt x="614" y="116"/>
                  </a:lnTo>
                  <a:lnTo>
                    <a:pt x="622" y="114"/>
                  </a:lnTo>
                  <a:lnTo>
                    <a:pt x="624" y="112"/>
                  </a:lnTo>
                  <a:lnTo>
                    <a:pt x="624" y="108"/>
                  </a:lnTo>
                  <a:lnTo>
                    <a:pt x="624" y="72"/>
                  </a:lnTo>
                  <a:lnTo>
                    <a:pt x="624" y="72"/>
                  </a:lnTo>
                  <a:close/>
                  <a:moveTo>
                    <a:pt x="716" y="42"/>
                  </a:moveTo>
                  <a:lnTo>
                    <a:pt x="708" y="48"/>
                  </a:lnTo>
                  <a:lnTo>
                    <a:pt x="708" y="48"/>
                  </a:lnTo>
                  <a:lnTo>
                    <a:pt x="692" y="32"/>
                  </a:lnTo>
                  <a:lnTo>
                    <a:pt x="672" y="18"/>
                  </a:lnTo>
                  <a:lnTo>
                    <a:pt x="680" y="10"/>
                  </a:lnTo>
                  <a:lnTo>
                    <a:pt x="680" y="10"/>
                  </a:lnTo>
                  <a:lnTo>
                    <a:pt x="700" y="26"/>
                  </a:lnTo>
                  <a:lnTo>
                    <a:pt x="700" y="26"/>
                  </a:lnTo>
                  <a:lnTo>
                    <a:pt x="716" y="42"/>
                  </a:lnTo>
                  <a:lnTo>
                    <a:pt x="716" y="42"/>
                  </a:lnTo>
                  <a:lnTo>
                    <a:pt x="716" y="42"/>
                  </a:lnTo>
                  <a:close/>
                  <a:moveTo>
                    <a:pt x="774" y="84"/>
                  </a:moveTo>
                  <a:lnTo>
                    <a:pt x="774" y="84"/>
                  </a:lnTo>
                  <a:lnTo>
                    <a:pt x="760" y="106"/>
                  </a:lnTo>
                  <a:lnTo>
                    <a:pt x="754" y="122"/>
                  </a:lnTo>
                  <a:lnTo>
                    <a:pt x="746" y="120"/>
                  </a:lnTo>
                  <a:lnTo>
                    <a:pt x="746" y="120"/>
                  </a:lnTo>
                  <a:lnTo>
                    <a:pt x="738" y="96"/>
                  </a:lnTo>
                  <a:lnTo>
                    <a:pt x="736" y="70"/>
                  </a:lnTo>
                  <a:lnTo>
                    <a:pt x="736" y="70"/>
                  </a:lnTo>
                  <a:lnTo>
                    <a:pt x="738" y="44"/>
                  </a:lnTo>
                  <a:lnTo>
                    <a:pt x="744" y="12"/>
                  </a:lnTo>
                  <a:lnTo>
                    <a:pt x="756" y="14"/>
                  </a:lnTo>
                  <a:lnTo>
                    <a:pt x="756" y="14"/>
                  </a:lnTo>
                  <a:lnTo>
                    <a:pt x="750" y="44"/>
                  </a:lnTo>
                  <a:lnTo>
                    <a:pt x="748" y="70"/>
                  </a:lnTo>
                  <a:lnTo>
                    <a:pt x="748" y="70"/>
                  </a:lnTo>
                  <a:lnTo>
                    <a:pt x="748" y="88"/>
                  </a:lnTo>
                  <a:lnTo>
                    <a:pt x="750" y="104"/>
                  </a:lnTo>
                  <a:lnTo>
                    <a:pt x="750" y="104"/>
                  </a:lnTo>
                  <a:lnTo>
                    <a:pt x="766" y="80"/>
                  </a:lnTo>
                  <a:lnTo>
                    <a:pt x="774" y="84"/>
                  </a:lnTo>
                  <a:lnTo>
                    <a:pt x="774" y="84"/>
                  </a:lnTo>
                  <a:close/>
                  <a:moveTo>
                    <a:pt x="834" y="74"/>
                  </a:moveTo>
                  <a:lnTo>
                    <a:pt x="834" y="74"/>
                  </a:lnTo>
                  <a:lnTo>
                    <a:pt x="832" y="84"/>
                  </a:lnTo>
                  <a:lnTo>
                    <a:pt x="830" y="92"/>
                  </a:lnTo>
                  <a:lnTo>
                    <a:pt x="828" y="100"/>
                  </a:lnTo>
                  <a:lnTo>
                    <a:pt x="824" y="108"/>
                  </a:lnTo>
                  <a:lnTo>
                    <a:pt x="818" y="114"/>
                  </a:lnTo>
                  <a:lnTo>
                    <a:pt x="812" y="118"/>
                  </a:lnTo>
                  <a:lnTo>
                    <a:pt x="806" y="122"/>
                  </a:lnTo>
                  <a:lnTo>
                    <a:pt x="796" y="126"/>
                  </a:lnTo>
                  <a:lnTo>
                    <a:pt x="792" y="118"/>
                  </a:lnTo>
                  <a:lnTo>
                    <a:pt x="792" y="118"/>
                  </a:lnTo>
                  <a:lnTo>
                    <a:pt x="806" y="112"/>
                  </a:lnTo>
                  <a:lnTo>
                    <a:pt x="814" y="102"/>
                  </a:lnTo>
                  <a:lnTo>
                    <a:pt x="814" y="102"/>
                  </a:lnTo>
                  <a:lnTo>
                    <a:pt x="820" y="88"/>
                  </a:lnTo>
                  <a:lnTo>
                    <a:pt x="822" y="72"/>
                  </a:lnTo>
                  <a:lnTo>
                    <a:pt x="822" y="46"/>
                  </a:lnTo>
                  <a:lnTo>
                    <a:pt x="776" y="46"/>
                  </a:lnTo>
                  <a:lnTo>
                    <a:pt x="776" y="36"/>
                  </a:lnTo>
                  <a:lnTo>
                    <a:pt x="822" y="36"/>
                  </a:lnTo>
                  <a:lnTo>
                    <a:pt x="822" y="8"/>
                  </a:lnTo>
                  <a:lnTo>
                    <a:pt x="834" y="8"/>
                  </a:lnTo>
                  <a:lnTo>
                    <a:pt x="834" y="36"/>
                  </a:lnTo>
                  <a:lnTo>
                    <a:pt x="862" y="36"/>
                  </a:lnTo>
                  <a:lnTo>
                    <a:pt x="862" y="46"/>
                  </a:lnTo>
                  <a:lnTo>
                    <a:pt x="834" y="46"/>
                  </a:lnTo>
                  <a:lnTo>
                    <a:pt x="834" y="74"/>
                  </a:lnTo>
                  <a:lnTo>
                    <a:pt x="834" y="74"/>
                  </a:lnTo>
                  <a:lnTo>
                    <a:pt x="834" y="74"/>
                  </a:lnTo>
                  <a:close/>
                  <a:moveTo>
                    <a:pt x="958" y="116"/>
                  </a:moveTo>
                  <a:lnTo>
                    <a:pt x="958" y="116"/>
                  </a:lnTo>
                  <a:lnTo>
                    <a:pt x="968" y="110"/>
                  </a:lnTo>
                  <a:lnTo>
                    <a:pt x="976" y="106"/>
                  </a:lnTo>
                  <a:lnTo>
                    <a:pt x="982" y="98"/>
                  </a:lnTo>
                  <a:lnTo>
                    <a:pt x="984" y="88"/>
                  </a:lnTo>
                  <a:lnTo>
                    <a:pt x="984" y="88"/>
                  </a:lnTo>
                  <a:lnTo>
                    <a:pt x="982" y="82"/>
                  </a:lnTo>
                  <a:lnTo>
                    <a:pt x="982" y="76"/>
                  </a:lnTo>
                  <a:lnTo>
                    <a:pt x="978" y="72"/>
                  </a:lnTo>
                  <a:lnTo>
                    <a:pt x="974" y="68"/>
                  </a:lnTo>
                  <a:lnTo>
                    <a:pt x="974" y="68"/>
                  </a:lnTo>
                  <a:lnTo>
                    <a:pt x="962" y="62"/>
                  </a:lnTo>
                  <a:lnTo>
                    <a:pt x="948" y="60"/>
                  </a:lnTo>
                  <a:lnTo>
                    <a:pt x="948" y="60"/>
                  </a:lnTo>
                  <a:lnTo>
                    <a:pt x="936" y="62"/>
                  </a:lnTo>
                  <a:lnTo>
                    <a:pt x="926" y="64"/>
                  </a:lnTo>
                  <a:lnTo>
                    <a:pt x="926" y="64"/>
                  </a:lnTo>
                  <a:lnTo>
                    <a:pt x="914" y="68"/>
                  </a:lnTo>
                  <a:lnTo>
                    <a:pt x="902" y="76"/>
                  </a:lnTo>
                  <a:lnTo>
                    <a:pt x="902" y="76"/>
                  </a:lnTo>
                  <a:lnTo>
                    <a:pt x="882" y="88"/>
                  </a:lnTo>
                  <a:lnTo>
                    <a:pt x="878" y="80"/>
                  </a:lnTo>
                  <a:lnTo>
                    <a:pt x="878" y="80"/>
                  </a:lnTo>
                  <a:lnTo>
                    <a:pt x="920" y="52"/>
                  </a:lnTo>
                  <a:lnTo>
                    <a:pt x="962" y="22"/>
                  </a:lnTo>
                  <a:lnTo>
                    <a:pt x="890" y="22"/>
                  </a:lnTo>
                  <a:lnTo>
                    <a:pt x="890" y="12"/>
                  </a:lnTo>
                  <a:lnTo>
                    <a:pt x="976" y="12"/>
                  </a:lnTo>
                  <a:lnTo>
                    <a:pt x="980" y="20"/>
                  </a:lnTo>
                  <a:lnTo>
                    <a:pt x="932" y="54"/>
                  </a:lnTo>
                  <a:lnTo>
                    <a:pt x="932" y="54"/>
                  </a:lnTo>
                  <a:lnTo>
                    <a:pt x="932" y="54"/>
                  </a:lnTo>
                  <a:lnTo>
                    <a:pt x="940" y="52"/>
                  </a:lnTo>
                  <a:lnTo>
                    <a:pt x="948" y="52"/>
                  </a:lnTo>
                  <a:lnTo>
                    <a:pt x="948" y="52"/>
                  </a:lnTo>
                  <a:lnTo>
                    <a:pt x="958" y="52"/>
                  </a:lnTo>
                  <a:lnTo>
                    <a:pt x="968" y="54"/>
                  </a:lnTo>
                  <a:lnTo>
                    <a:pt x="976" y="58"/>
                  </a:lnTo>
                  <a:lnTo>
                    <a:pt x="982" y="62"/>
                  </a:lnTo>
                  <a:lnTo>
                    <a:pt x="982" y="62"/>
                  </a:lnTo>
                  <a:lnTo>
                    <a:pt x="988" y="66"/>
                  </a:lnTo>
                  <a:lnTo>
                    <a:pt x="992" y="72"/>
                  </a:lnTo>
                  <a:lnTo>
                    <a:pt x="994" y="80"/>
                  </a:lnTo>
                  <a:lnTo>
                    <a:pt x="996" y="88"/>
                  </a:lnTo>
                  <a:lnTo>
                    <a:pt x="996" y="88"/>
                  </a:lnTo>
                  <a:lnTo>
                    <a:pt x="994" y="96"/>
                  </a:lnTo>
                  <a:lnTo>
                    <a:pt x="992" y="104"/>
                  </a:lnTo>
                  <a:lnTo>
                    <a:pt x="986" y="110"/>
                  </a:lnTo>
                  <a:lnTo>
                    <a:pt x="980" y="116"/>
                  </a:lnTo>
                  <a:lnTo>
                    <a:pt x="980" y="116"/>
                  </a:lnTo>
                  <a:lnTo>
                    <a:pt x="970" y="120"/>
                  </a:lnTo>
                  <a:lnTo>
                    <a:pt x="960" y="124"/>
                  </a:lnTo>
                  <a:lnTo>
                    <a:pt x="950" y="126"/>
                  </a:lnTo>
                  <a:lnTo>
                    <a:pt x="936" y="126"/>
                  </a:lnTo>
                  <a:lnTo>
                    <a:pt x="936" y="126"/>
                  </a:lnTo>
                  <a:lnTo>
                    <a:pt x="920" y="126"/>
                  </a:lnTo>
                  <a:lnTo>
                    <a:pt x="908" y="122"/>
                  </a:lnTo>
                  <a:lnTo>
                    <a:pt x="904" y="118"/>
                  </a:lnTo>
                  <a:lnTo>
                    <a:pt x="902" y="116"/>
                  </a:lnTo>
                  <a:lnTo>
                    <a:pt x="900" y="112"/>
                  </a:lnTo>
                  <a:lnTo>
                    <a:pt x="900" y="106"/>
                  </a:lnTo>
                  <a:lnTo>
                    <a:pt x="900" y="106"/>
                  </a:lnTo>
                  <a:lnTo>
                    <a:pt x="902" y="100"/>
                  </a:lnTo>
                  <a:lnTo>
                    <a:pt x="908" y="94"/>
                  </a:lnTo>
                  <a:lnTo>
                    <a:pt x="908" y="94"/>
                  </a:lnTo>
                  <a:lnTo>
                    <a:pt x="916" y="90"/>
                  </a:lnTo>
                  <a:lnTo>
                    <a:pt x="924" y="88"/>
                  </a:lnTo>
                  <a:lnTo>
                    <a:pt x="924" y="88"/>
                  </a:lnTo>
                  <a:lnTo>
                    <a:pt x="936" y="90"/>
                  </a:lnTo>
                  <a:lnTo>
                    <a:pt x="946" y="94"/>
                  </a:lnTo>
                  <a:lnTo>
                    <a:pt x="946" y="94"/>
                  </a:lnTo>
                  <a:lnTo>
                    <a:pt x="954" y="104"/>
                  </a:lnTo>
                  <a:lnTo>
                    <a:pt x="958" y="116"/>
                  </a:lnTo>
                  <a:lnTo>
                    <a:pt x="958" y="116"/>
                  </a:lnTo>
                  <a:lnTo>
                    <a:pt x="958" y="116"/>
                  </a:lnTo>
                  <a:close/>
                  <a:moveTo>
                    <a:pt x="934" y="118"/>
                  </a:moveTo>
                  <a:lnTo>
                    <a:pt x="934" y="118"/>
                  </a:lnTo>
                  <a:lnTo>
                    <a:pt x="946" y="116"/>
                  </a:lnTo>
                  <a:lnTo>
                    <a:pt x="946" y="116"/>
                  </a:lnTo>
                  <a:lnTo>
                    <a:pt x="944" y="108"/>
                  </a:lnTo>
                  <a:lnTo>
                    <a:pt x="940" y="102"/>
                  </a:lnTo>
                  <a:lnTo>
                    <a:pt x="932" y="98"/>
                  </a:lnTo>
                  <a:lnTo>
                    <a:pt x="924" y="96"/>
                  </a:lnTo>
                  <a:lnTo>
                    <a:pt x="924" y="96"/>
                  </a:lnTo>
                  <a:lnTo>
                    <a:pt x="920" y="98"/>
                  </a:lnTo>
                  <a:lnTo>
                    <a:pt x="914" y="100"/>
                  </a:lnTo>
                  <a:lnTo>
                    <a:pt x="914" y="100"/>
                  </a:lnTo>
                  <a:lnTo>
                    <a:pt x="912" y="102"/>
                  </a:lnTo>
                  <a:lnTo>
                    <a:pt x="910" y="106"/>
                  </a:lnTo>
                  <a:lnTo>
                    <a:pt x="910" y="106"/>
                  </a:lnTo>
                  <a:lnTo>
                    <a:pt x="912" y="112"/>
                  </a:lnTo>
                  <a:lnTo>
                    <a:pt x="916" y="116"/>
                  </a:lnTo>
                  <a:lnTo>
                    <a:pt x="924" y="118"/>
                  </a:lnTo>
                  <a:lnTo>
                    <a:pt x="934" y="118"/>
                  </a:lnTo>
                  <a:lnTo>
                    <a:pt x="934" y="118"/>
                  </a:lnTo>
                  <a:lnTo>
                    <a:pt x="934" y="118"/>
                  </a:lnTo>
                  <a:close/>
                  <a:moveTo>
                    <a:pt x="1056" y="106"/>
                  </a:moveTo>
                  <a:lnTo>
                    <a:pt x="1056" y="34"/>
                  </a:lnTo>
                  <a:lnTo>
                    <a:pt x="1080" y="34"/>
                  </a:lnTo>
                  <a:lnTo>
                    <a:pt x="1080" y="22"/>
                  </a:lnTo>
                  <a:lnTo>
                    <a:pt x="1018" y="22"/>
                  </a:lnTo>
                  <a:lnTo>
                    <a:pt x="1018" y="12"/>
                  </a:lnTo>
                  <a:lnTo>
                    <a:pt x="1080" y="12"/>
                  </a:lnTo>
                  <a:lnTo>
                    <a:pt x="1080" y="2"/>
                  </a:lnTo>
                  <a:lnTo>
                    <a:pt x="1092" y="2"/>
                  </a:lnTo>
                  <a:lnTo>
                    <a:pt x="1092" y="12"/>
                  </a:lnTo>
                  <a:lnTo>
                    <a:pt x="1146" y="12"/>
                  </a:lnTo>
                  <a:lnTo>
                    <a:pt x="1146" y="22"/>
                  </a:lnTo>
                  <a:lnTo>
                    <a:pt x="1092" y="22"/>
                  </a:lnTo>
                  <a:lnTo>
                    <a:pt x="1092" y="34"/>
                  </a:lnTo>
                  <a:lnTo>
                    <a:pt x="1132" y="34"/>
                  </a:lnTo>
                  <a:lnTo>
                    <a:pt x="1132" y="106"/>
                  </a:lnTo>
                  <a:lnTo>
                    <a:pt x="1056" y="106"/>
                  </a:lnTo>
                  <a:lnTo>
                    <a:pt x="1056" y="106"/>
                  </a:lnTo>
                  <a:close/>
                  <a:moveTo>
                    <a:pt x="1026" y="128"/>
                  </a:moveTo>
                  <a:lnTo>
                    <a:pt x="1026" y="38"/>
                  </a:lnTo>
                  <a:lnTo>
                    <a:pt x="1036" y="38"/>
                  </a:lnTo>
                  <a:lnTo>
                    <a:pt x="1036" y="116"/>
                  </a:lnTo>
                  <a:lnTo>
                    <a:pt x="1148" y="116"/>
                  </a:lnTo>
                  <a:lnTo>
                    <a:pt x="1148" y="124"/>
                  </a:lnTo>
                  <a:lnTo>
                    <a:pt x="1036" y="124"/>
                  </a:lnTo>
                  <a:lnTo>
                    <a:pt x="1036" y="128"/>
                  </a:lnTo>
                  <a:lnTo>
                    <a:pt x="1026" y="128"/>
                  </a:lnTo>
                  <a:lnTo>
                    <a:pt x="1026" y="128"/>
                  </a:lnTo>
                  <a:close/>
                  <a:moveTo>
                    <a:pt x="1122" y="54"/>
                  </a:moveTo>
                  <a:lnTo>
                    <a:pt x="1122" y="42"/>
                  </a:lnTo>
                  <a:lnTo>
                    <a:pt x="1066" y="42"/>
                  </a:lnTo>
                  <a:lnTo>
                    <a:pt x="1066" y="54"/>
                  </a:lnTo>
                  <a:lnTo>
                    <a:pt x="1122" y="54"/>
                  </a:lnTo>
                  <a:lnTo>
                    <a:pt x="1122" y="54"/>
                  </a:lnTo>
                  <a:close/>
                  <a:moveTo>
                    <a:pt x="1066" y="76"/>
                  </a:moveTo>
                  <a:lnTo>
                    <a:pt x="1122" y="76"/>
                  </a:lnTo>
                  <a:lnTo>
                    <a:pt x="1122" y="62"/>
                  </a:lnTo>
                  <a:lnTo>
                    <a:pt x="1066" y="62"/>
                  </a:lnTo>
                  <a:lnTo>
                    <a:pt x="1066" y="76"/>
                  </a:lnTo>
                  <a:lnTo>
                    <a:pt x="1066" y="76"/>
                  </a:lnTo>
                  <a:close/>
                  <a:moveTo>
                    <a:pt x="1066" y="98"/>
                  </a:moveTo>
                  <a:lnTo>
                    <a:pt x="1122" y="98"/>
                  </a:lnTo>
                  <a:lnTo>
                    <a:pt x="1122" y="82"/>
                  </a:lnTo>
                  <a:lnTo>
                    <a:pt x="1066" y="82"/>
                  </a:lnTo>
                  <a:lnTo>
                    <a:pt x="1066" y="98"/>
                  </a:lnTo>
                  <a:lnTo>
                    <a:pt x="1066" y="98"/>
                  </a:lnTo>
                  <a:close/>
                  <a:moveTo>
                    <a:pt x="1296" y="126"/>
                  </a:moveTo>
                  <a:lnTo>
                    <a:pt x="1250" y="126"/>
                  </a:lnTo>
                  <a:lnTo>
                    <a:pt x="1250" y="126"/>
                  </a:lnTo>
                  <a:lnTo>
                    <a:pt x="1218" y="126"/>
                  </a:lnTo>
                  <a:lnTo>
                    <a:pt x="1218" y="126"/>
                  </a:lnTo>
                  <a:lnTo>
                    <a:pt x="1204" y="124"/>
                  </a:lnTo>
                  <a:lnTo>
                    <a:pt x="1204" y="124"/>
                  </a:lnTo>
                  <a:lnTo>
                    <a:pt x="1192" y="118"/>
                  </a:lnTo>
                  <a:lnTo>
                    <a:pt x="1188" y="114"/>
                  </a:lnTo>
                  <a:lnTo>
                    <a:pt x="1186" y="110"/>
                  </a:lnTo>
                  <a:lnTo>
                    <a:pt x="1186" y="110"/>
                  </a:lnTo>
                  <a:lnTo>
                    <a:pt x="1174" y="120"/>
                  </a:lnTo>
                  <a:lnTo>
                    <a:pt x="1162" y="128"/>
                  </a:lnTo>
                  <a:lnTo>
                    <a:pt x="1158" y="118"/>
                  </a:lnTo>
                  <a:lnTo>
                    <a:pt x="1158" y="118"/>
                  </a:lnTo>
                  <a:lnTo>
                    <a:pt x="1170" y="112"/>
                  </a:lnTo>
                  <a:lnTo>
                    <a:pt x="1170" y="112"/>
                  </a:lnTo>
                  <a:lnTo>
                    <a:pt x="1180" y="104"/>
                  </a:lnTo>
                  <a:lnTo>
                    <a:pt x="1180" y="62"/>
                  </a:lnTo>
                  <a:lnTo>
                    <a:pt x="1160" y="62"/>
                  </a:lnTo>
                  <a:lnTo>
                    <a:pt x="1160" y="54"/>
                  </a:lnTo>
                  <a:lnTo>
                    <a:pt x="1190" y="54"/>
                  </a:lnTo>
                  <a:lnTo>
                    <a:pt x="1190" y="98"/>
                  </a:lnTo>
                  <a:lnTo>
                    <a:pt x="1190" y="98"/>
                  </a:lnTo>
                  <a:lnTo>
                    <a:pt x="1190" y="102"/>
                  </a:lnTo>
                  <a:lnTo>
                    <a:pt x="1192" y="106"/>
                  </a:lnTo>
                  <a:lnTo>
                    <a:pt x="1192" y="106"/>
                  </a:lnTo>
                  <a:lnTo>
                    <a:pt x="1200" y="112"/>
                  </a:lnTo>
                  <a:lnTo>
                    <a:pt x="1200" y="112"/>
                  </a:lnTo>
                  <a:lnTo>
                    <a:pt x="1208" y="116"/>
                  </a:lnTo>
                  <a:lnTo>
                    <a:pt x="1218" y="116"/>
                  </a:lnTo>
                  <a:lnTo>
                    <a:pt x="1218" y="116"/>
                  </a:lnTo>
                  <a:lnTo>
                    <a:pt x="1244" y="118"/>
                  </a:lnTo>
                  <a:lnTo>
                    <a:pt x="1244" y="118"/>
                  </a:lnTo>
                  <a:lnTo>
                    <a:pt x="1298" y="116"/>
                  </a:lnTo>
                  <a:lnTo>
                    <a:pt x="1296" y="126"/>
                  </a:lnTo>
                  <a:lnTo>
                    <a:pt x="1296" y="126"/>
                  </a:lnTo>
                  <a:close/>
                  <a:moveTo>
                    <a:pt x="1182" y="32"/>
                  </a:moveTo>
                  <a:lnTo>
                    <a:pt x="1182" y="32"/>
                  </a:lnTo>
                  <a:lnTo>
                    <a:pt x="1166" y="8"/>
                  </a:lnTo>
                  <a:lnTo>
                    <a:pt x="1174" y="2"/>
                  </a:lnTo>
                  <a:lnTo>
                    <a:pt x="1174" y="2"/>
                  </a:lnTo>
                  <a:lnTo>
                    <a:pt x="1192" y="26"/>
                  </a:lnTo>
                  <a:lnTo>
                    <a:pt x="1182" y="32"/>
                  </a:lnTo>
                  <a:lnTo>
                    <a:pt x="1182" y="32"/>
                  </a:lnTo>
                  <a:close/>
                  <a:moveTo>
                    <a:pt x="1256" y="108"/>
                  </a:moveTo>
                  <a:lnTo>
                    <a:pt x="1256" y="50"/>
                  </a:lnTo>
                  <a:lnTo>
                    <a:pt x="1224" y="50"/>
                  </a:lnTo>
                  <a:lnTo>
                    <a:pt x="1224" y="50"/>
                  </a:lnTo>
                  <a:lnTo>
                    <a:pt x="1222" y="66"/>
                  </a:lnTo>
                  <a:lnTo>
                    <a:pt x="1218" y="80"/>
                  </a:lnTo>
                  <a:lnTo>
                    <a:pt x="1214" y="94"/>
                  </a:lnTo>
                  <a:lnTo>
                    <a:pt x="1206" y="106"/>
                  </a:lnTo>
                  <a:lnTo>
                    <a:pt x="1198" y="102"/>
                  </a:lnTo>
                  <a:lnTo>
                    <a:pt x="1198" y="102"/>
                  </a:lnTo>
                  <a:lnTo>
                    <a:pt x="1204" y="92"/>
                  </a:lnTo>
                  <a:lnTo>
                    <a:pt x="1210" y="80"/>
                  </a:lnTo>
                  <a:lnTo>
                    <a:pt x="1210" y="80"/>
                  </a:lnTo>
                  <a:lnTo>
                    <a:pt x="1212" y="66"/>
                  </a:lnTo>
                  <a:lnTo>
                    <a:pt x="1212" y="52"/>
                  </a:lnTo>
                  <a:lnTo>
                    <a:pt x="1212" y="12"/>
                  </a:lnTo>
                  <a:lnTo>
                    <a:pt x="1212" y="12"/>
                  </a:lnTo>
                  <a:lnTo>
                    <a:pt x="1250" y="8"/>
                  </a:lnTo>
                  <a:lnTo>
                    <a:pt x="1250" y="8"/>
                  </a:lnTo>
                  <a:lnTo>
                    <a:pt x="1280" y="2"/>
                  </a:lnTo>
                  <a:lnTo>
                    <a:pt x="1286" y="10"/>
                  </a:lnTo>
                  <a:lnTo>
                    <a:pt x="1286" y="10"/>
                  </a:lnTo>
                  <a:lnTo>
                    <a:pt x="1256" y="16"/>
                  </a:lnTo>
                  <a:lnTo>
                    <a:pt x="1256" y="16"/>
                  </a:lnTo>
                  <a:lnTo>
                    <a:pt x="1224" y="20"/>
                  </a:lnTo>
                  <a:lnTo>
                    <a:pt x="1224" y="42"/>
                  </a:lnTo>
                  <a:lnTo>
                    <a:pt x="1292" y="42"/>
                  </a:lnTo>
                  <a:lnTo>
                    <a:pt x="1292" y="50"/>
                  </a:lnTo>
                  <a:lnTo>
                    <a:pt x="1268" y="50"/>
                  </a:lnTo>
                  <a:lnTo>
                    <a:pt x="1268" y="108"/>
                  </a:lnTo>
                  <a:lnTo>
                    <a:pt x="1256" y="108"/>
                  </a:lnTo>
                  <a:lnTo>
                    <a:pt x="1256" y="108"/>
                  </a:lnTo>
                  <a:close/>
                  <a:moveTo>
                    <a:pt x="1374" y="124"/>
                  </a:moveTo>
                  <a:lnTo>
                    <a:pt x="1372" y="114"/>
                  </a:lnTo>
                  <a:lnTo>
                    <a:pt x="1372" y="114"/>
                  </a:lnTo>
                  <a:lnTo>
                    <a:pt x="1382" y="112"/>
                  </a:lnTo>
                  <a:lnTo>
                    <a:pt x="1394" y="110"/>
                  </a:lnTo>
                  <a:lnTo>
                    <a:pt x="1402" y="106"/>
                  </a:lnTo>
                  <a:lnTo>
                    <a:pt x="1410" y="100"/>
                  </a:lnTo>
                  <a:lnTo>
                    <a:pt x="1410" y="100"/>
                  </a:lnTo>
                  <a:lnTo>
                    <a:pt x="1418" y="94"/>
                  </a:lnTo>
                  <a:lnTo>
                    <a:pt x="1422" y="86"/>
                  </a:lnTo>
                  <a:lnTo>
                    <a:pt x="1426" y="78"/>
                  </a:lnTo>
                  <a:lnTo>
                    <a:pt x="1426" y="68"/>
                  </a:lnTo>
                  <a:lnTo>
                    <a:pt x="1426" y="68"/>
                  </a:lnTo>
                  <a:lnTo>
                    <a:pt x="1426" y="58"/>
                  </a:lnTo>
                  <a:lnTo>
                    <a:pt x="1424" y="50"/>
                  </a:lnTo>
                  <a:lnTo>
                    <a:pt x="1420" y="42"/>
                  </a:lnTo>
                  <a:lnTo>
                    <a:pt x="1414" y="36"/>
                  </a:lnTo>
                  <a:lnTo>
                    <a:pt x="1414" y="36"/>
                  </a:lnTo>
                  <a:lnTo>
                    <a:pt x="1406" y="32"/>
                  </a:lnTo>
                  <a:lnTo>
                    <a:pt x="1398" y="28"/>
                  </a:lnTo>
                  <a:lnTo>
                    <a:pt x="1388" y="26"/>
                  </a:lnTo>
                  <a:lnTo>
                    <a:pt x="1378" y="26"/>
                  </a:lnTo>
                  <a:lnTo>
                    <a:pt x="1378" y="26"/>
                  </a:lnTo>
                  <a:lnTo>
                    <a:pt x="1376" y="44"/>
                  </a:lnTo>
                  <a:lnTo>
                    <a:pt x="1374" y="60"/>
                  </a:lnTo>
                  <a:lnTo>
                    <a:pt x="1370" y="76"/>
                  </a:lnTo>
                  <a:lnTo>
                    <a:pt x="1364" y="88"/>
                  </a:lnTo>
                  <a:lnTo>
                    <a:pt x="1364" y="88"/>
                  </a:lnTo>
                  <a:lnTo>
                    <a:pt x="1358" y="100"/>
                  </a:lnTo>
                  <a:lnTo>
                    <a:pt x="1350" y="108"/>
                  </a:lnTo>
                  <a:lnTo>
                    <a:pt x="1342" y="112"/>
                  </a:lnTo>
                  <a:lnTo>
                    <a:pt x="1332" y="114"/>
                  </a:lnTo>
                  <a:lnTo>
                    <a:pt x="1332" y="114"/>
                  </a:lnTo>
                  <a:lnTo>
                    <a:pt x="1326" y="114"/>
                  </a:lnTo>
                  <a:lnTo>
                    <a:pt x="1322" y="112"/>
                  </a:lnTo>
                  <a:lnTo>
                    <a:pt x="1316" y="108"/>
                  </a:lnTo>
                  <a:lnTo>
                    <a:pt x="1314" y="104"/>
                  </a:lnTo>
                  <a:lnTo>
                    <a:pt x="1314" y="104"/>
                  </a:lnTo>
                  <a:lnTo>
                    <a:pt x="1308" y="92"/>
                  </a:lnTo>
                  <a:lnTo>
                    <a:pt x="1306" y="78"/>
                  </a:lnTo>
                  <a:lnTo>
                    <a:pt x="1306" y="78"/>
                  </a:lnTo>
                  <a:lnTo>
                    <a:pt x="1308" y="68"/>
                  </a:lnTo>
                  <a:lnTo>
                    <a:pt x="1312" y="56"/>
                  </a:lnTo>
                  <a:lnTo>
                    <a:pt x="1318" y="46"/>
                  </a:lnTo>
                  <a:lnTo>
                    <a:pt x="1328" y="36"/>
                  </a:lnTo>
                  <a:lnTo>
                    <a:pt x="1328" y="36"/>
                  </a:lnTo>
                  <a:lnTo>
                    <a:pt x="1338" y="28"/>
                  </a:lnTo>
                  <a:lnTo>
                    <a:pt x="1350" y="22"/>
                  </a:lnTo>
                  <a:lnTo>
                    <a:pt x="1362" y="18"/>
                  </a:lnTo>
                  <a:lnTo>
                    <a:pt x="1376" y="16"/>
                  </a:lnTo>
                  <a:lnTo>
                    <a:pt x="1376" y="16"/>
                  </a:lnTo>
                  <a:lnTo>
                    <a:pt x="1390" y="18"/>
                  </a:lnTo>
                  <a:lnTo>
                    <a:pt x="1400" y="20"/>
                  </a:lnTo>
                  <a:lnTo>
                    <a:pt x="1412" y="24"/>
                  </a:lnTo>
                  <a:lnTo>
                    <a:pt x="1420" y="30"/>
                  </a:lnTo>
                  <a:lnTo>
                    <a:pt x="1420" y="30"/>
                  </a:lnTo>
                  <a:lnTo>
                    <a:pt x="1428" y="38"/>
                  </a:lnTo>
                  <a:lnTo>
                    <a:pt x="1434" y="46"/>
                  </a:lnTo>
                  <a:lnTo>
                    <a:pt x="1436" y="56"/>
                  </a:lnTo>
                  <a:lnTo>
                    <a:pt x="1438" y="66"/>
                  </a:lnTo>
                  <a:lnTo>
                    <a:pt x="1438" y="66"/>
                  </a:lnTo>
                  <a:lnTo>
                    <a:pt x="1436" y="78"/>
                  </a:lnTo>
                  <a:lnTo>
                    <a:pt x="1434" y="90"/>
                  </a:lnTo>
                  <a:lnTo>
                    <a:pt x="1428" y="98"/>
                  </a:lnTo>
                  <a:lnTo>
                    <a:pt x="1420" y="106"/>
                  </a:lnTo>
                  <a:lnTo>
                    <a:pt x="1420" y="106"/>
                  </a:lnTo>
                  <a:lnTo>
                    <a:pt x="1412" y="114"/>
                  </a:lnTo>
                  <a:lnTo>
                    <a:pt x="1400" y="118"/>
                  </a:lnTo>
                  <a:lnTo>
                    <a:pt x="1388" y="122"/>
                  </a:lnTo>
                  <a:lnTo>
                    <a:pt x="1374" y="124"/>
                  </a:lnTo>
                  <a:lnTo>
                    <a:pt x="1374" y="124"/>
                  </a:lnTo>
                  <a:lnTo>
                    <a:pt x="1374" y="124"/>
                  </a:lnTo>
                  <a:close/>
                  <a:moveTo>
                    <a:pt x="1366" y="26"/>
                  </a:moveTo>
                  <a:lnTo>
                    <a:pt x="1366" y="26"/>
                  </a:lnTo>
                  <a:lnTo>
                    <a:pt x="1356" y="28"/>
                  </a:lnTo>
                  <a:lnTo>
                    <a:pt x="1348" y="32"/>
                  </a:lnTo>
                  <a:lnTo>
                    <a:pt x="1340" y="38"/>
                  </a:lnTo>
                  <a:lnTo>
                    <a:pt x="1332" y="44"/>
                  </a:lnTo>
                  <a:lnTo>
                    <a:pt x="1332" y="44"/>
                  </a:lnTo>
                  <a:lnTo>
                    <a:pt x="1326" y="52"/>
                  </a:lnTo>
                  <a:lnTo>
                    <a:pt x="1320" y="62"/>
                  </a:lnTo>
                  <a:lnTo>
                    <a:pt x="1318" y="70"/>
                  </a:lnTo>
                  <a:lnTo>
                    <a:pt x="1316" y="80"/>
                  </a:lnTo>
                  <a:lnTo>
                    <a:pt x="1316" y="80"/>
                  </a:lnTo>
                  <a:lnTo>
                    <a:pt x="1318" y="88"/>
                  </a:lnTo>
                  <a:lnTo>
                    <a:pt x="1322" y="96"/>
                  </a:lnTo>
                  <a:lnTo>
                    <a:pt x="1322" y="96"/>
                  </a:lnTo>
                  <a:lnTo>
                    <a:pt x="1326" y="102"/>
                  </a:lnTo>
                  <a:lnTo>
                    <a:pt x="1334" y="104"/>
                  </a:lnTo>
                  <a:lnTo>
                    <a:pt x="1334" y="104"/>
                  </a:lnTo>
                  <a:lnTo>
                    <a:pt x="1340" y="102"/>
                  </a:lnTo>
                  <a:lnTo>
                    <a:pt x="1346" y="98"/>
                  </a:lnTo>
                  <a:lnTo>
                    <a:pt x="1350" y="90"/>
                  </a:lnTo>
                  <a:lnTo>
                    <a:pt x="1356" y="80"/>
                  </a:lnTo>
                  <a:lnTo>
                    <a:pt x="1356" y="80"/>
                  </a:lnTo>
                  <a:lnTo>
                    <a:pt x="1360" y="66"/>
                  </a:lnTo>
                  <a:lnTo>
                    <a:pt x="1364" y="54"/>
                  </a:lnTo>
                  <a:lnTo>
                    <a:pt x="1366" y="26"/>
                  </a:lnTo>
                  <a:lnTo>
                    <a:pt x="1366" y="26"/>
                  </a:lnTo>
                  <a:lnTo>
                    <a:pt x="1366" y="26"/>
                  </a:lnTo>
                  <a:close/>
                  <a:moveTo>
                    <a:pt x="1514" y="6"/>
                  </a:moveTo>
                  <a:lnTo>
                    <a:pt x="1514" y="6"/>
                  </a:lnTo>
                  <a:lnTo>
                    <a:pt x="1508" y="20"/>
                  </a:lnTo>
                  <a:lnTo>
                    <a:pt x="1578" y="20"/>
                  </a:lnTo>
                  <a:lnTo>
                    <a:pt x="1578" y="20"/>
                  </a:lnTo>
                  <a:lnTo>
                    <a:pt x="1576" y="34"/>
                  </a:lnTo>
                  <a:lnTo>
                    <a:pt x="1576" y="34"/>
                  </a:lnTo>
                  <a:lnTo>
                    <a:pt x="1572" y="48"/>
                  </a:lnTo>
                  <a:lnTo>
                    <a:pt x="1568" y="60"/>
                  </a:lnTo>
                  <a:lnTo>
                    <a:pt x="1568" y="60"/>
                  </a:lnTo>
                  <a:lnTo>
                    <a:pt x="1564" y="70"/>
                  </a:lnTo>
                  <a:lnTo>
                    <a:pt x="1558" y="82"/>
                  </a:lnTo>
                  <a:lnTo>
                    <a:pt x="1558" y="82"/>
                  </a:lnTo>
                  <a:lnTo>
                    <a:pt x="1548" y="92"/>
                  </a:lnTo>
                  <a:lnTo>
                    <a:pt x="1538" y="102"/>
                  </a:lnTo>
                  <a:lnTo>
                    <a:pt x="1538" y="102"/>
                  </a:lnTo>
                  <a:lnTo>
                    <a:pt x="1526" y="110"/>
                  </a:lnTo>
                  <a:lnTo>
                    <a:pt x="1512" y="116"/>
                  </a:lnTo>
                  <a:lnTo>
                    <a:pt x="1512" y="116"/>
                  </a:lnTo>
                  <a:lnTo>
                    <a:pt x="1496" y="122"/>
                  </a:lnTo>
                  <a:lnTo>
                    <a:pt x="1480" y="126"/>
                  </a:lnTo>
                  <a:lnTo>
                    <a:pt x="1476" y="118"/>
                  </a:lnTo>
                  <a:lnTo>
                    <a:pt x="1476" y="118"/>
                  </a:lnTo>
                  <a:lnTo>
                    <a:pt x="1496" y="112"/>
                  </a:lnTo>
                  <a:lnTo>
                    <a:pt x="1512" y="106"/>
                  </a:lnTo>
                  <a:lnTo>
                    <a:pt x="1528" y="96"/>
                  </a:lnTo>
                  <a:lnTo>
                    <a:pt x="1540" y="84"/>
                  </a:lnTo>
                  <a:lnTo>
                    <a:pt x="1540" y="84"/>
                  </a:lnTo>
                  <a:lnTo>
                    <a:pt x="1518" y="72"/>
                  </a:lnTo>
                  <a:lnTo>
                    <a:pt x="1490" y="62"/>
                  </a:lnTo>
                  <a:lnTo>
                    <a:pt x="1496" y="54"/>
                  </a:lnTo>
                  <a:lnTo>
                    <a:pt x="1496" y="54"/>
                  </a:lnTo>
                  <a:lnTo>
                    <a:pt x="1520" y="62"/>
                  </a:lnTo>
                  <a:lnTo>
                    <a:pt x="1548" y="76"/>
                  </a:lnTo>
                  <a:lnTo>
                    <a:pt x="1548" y="76"/>
                  </a:lnTo>
                  <a:lnTo>
                    <a:pt x="1554" y="66"/>
                  </a:lnTo>
                  <a:lnTo>
                    <a:pt x="1558" y="54"/>
                  </a:lnTo>
                  <a:lnTo>
                    <a:pt x="1562" y="42"/>
                  </a:lnTo>
                  <a:lnTo>
                    <a:pt x="1564" y="30"/>
                  </a:lnTo>
                  <a:lnTo>
                    <a:pt x="1504" y="30"/>
                  </a:lnTo>
                  <a:lnTo>
                    <a:pt x="1504" y="30"/>
                  </a:lnTo>
                  <a:lnTo>
                    <a:pt x="1494" y="44"/>
                  </a:lnTo>
                  <a:lnTo>
                    <a:pt x="1482" y="58"/>
                  </a:lnTo>
                  <a:lnTo>
                    <a:pt x="1482" y="58"/>
                  </a:lnTo>
                  <a:lnTo>
                    <a:pt x="1468" y="68"/>
                  </a:lnTo>
                  <a:lnTo>
                    <a:pt x="1456" y="76"/>
                  </a:lnTo>
                  <a:lnTo>
                    <a:pt x="1450" y="70"/>
                  </a:lnTo>
                  <a:lnTo>
                    <a:pt x="1450" y="70"/>
                  </a:lnTo>
                  <a:lnTo>
                    <a:pt x="1468" y="56"/>
                  </a:lnTo>
                  <a:lnTo>
                    <a:pt x="1482" y="40"/>
                  </a:lnTo>
                  <a:lnTo>
                    <a:pt x="1482" y="40"/>
                  </a:lnTo>
                  <a:lnTo>
                    <a:pt x="1494" y="22"/>
                  </a:lnTo>
                  <a:lnTo>
                    <a:pt x="1502" y="4"/>
                  </a:lnTo>
                  <a:lnTo>
                    <a:pt x="1514" y="6"/>
                  </a:lnTo>
                  <a:lnTo>
                    <a:pt x="1514" y="6"/>
                  </a:lnTo>
                  <a:close/>
                  <a:moveTo>
                    <a:pt x="1718" y="74"/>
                  </a:moveTo>
                  <a:lnTo>
                    <a:pt x="1602" y="74"/>
                  </a:lnTo>
                  <a:lnTo>
                    <a:pt x="1602" y="64"/>
                  </a:lnTo>
                  <a:lnTo>
                    <a:pt x="1718" y="64"/>
                  </a:lnTo>
                  <a:lnTo>
                    <a:pt x="1718" y="74"/>
                  </a:lnTo>
                  <a:lnTo>
                    <a:pt x="1718" y="74"/>
                  </a:lnTo>
                  <a:close/>
                  <a:moveTo>
                    <a:pt x="1838" y="44"/>
                  </a:moveTo>
                  <a:lnTo>
                    <a:pt x="1838" y="44"/>
                  </a:lnTo>
                  <a:lnTo>
                    <a:pt x="1836" y="62"/>
                  </a:lnTo>
                  <a:lnTo>
                    <a:pt x="1832" y="76"/>
                  </a:lnTo>
                  <a:lnTo>
                    <a:pt x="1824" y="90"/>
                  </a:lnTo>
                  <a:lnTo>
                    <a:pt x="1816" y="100"/>
                  </a:lnTo>
                  <a:lnTo>
                    <a:pt x="1816" y="100"/>
                  </a:lnTo>
                  <a:lnTo>
                    <a:pt x="1806" y="110"/>
                  </a:lnTo>
                  <a:lnTo>
                    <a:pt x="1792" y="118"/>
                  </a:lnTo>
                  <a:lnTo>
                    <a:pt x="1776" y="122"/>
                  </a:lnTo>
                  <a:lnTo>
                    <a:pt x="1758" y="126"/>
                  </a:lnTo>
                  <a:lnTo>
                    <a:pt x="1754" y="116"/>
                  </a:lnTo>
                  <a:lnTo>
                    <a:pt x="1754" y="116"/>
                  </a:lnTo>
                  <a:lnTo>
                    <a:pt x="1772" y="112"/>
                  </a:lnTo>
                  <a:lnTo>
                    <a:pt x="1786" y="108"/>
                  </a:lnTo>
                  <a:lnTo>
                    <a:pt x="1798" y="102"/>
                  </a:lnTo>
                  <a:lnTo>
                    <a:pt x="1808" y="92"/>
                  </a:lnTo>
                  <a:lnTo>
                    <a:pt x="1808" y="92"/>
                  </a:lnTo>
                  <a:lnTo>
                    <a:pt x="1814" y="84"/>
                  </a:lnTo>
                  <a:lnTo>
                    <a:pt x="1820" y="72"/>
                  </a:lnTo>
                  <a:lnTo>
                    <a:pt x="1824" y="58"/>
                  </a:lnTo>
                  <a:lnTo>
                    <a:pt x="1826" y="44"/>
                  </a:lnTo>
                  <a:lnTo>
                    <a:pt x="1776" y="44"/>
                  </a:lnTo>
                  <a:lnTo>
                    <a:pt x="1776" y="44"/>
                  </a:lnTo>
                  <a:lnTo>
                    <a:pt x="1770" y="54"/>
                  </a:lnTo>
                  <a:lnTo>
                    <a:pt x="1762" y="62"/>
                  </a:lnTo>
                  <a:lnTo>
                    <a:pt x="1752" y="70"/>
                  </a:lnTo>
                  <a:lnTo>
                    <a:pt x="1742" y="76"/>
                  </a:lnTo>
                  <a:lnTo>
                    <a:pt x="1736" y="68"/>
                  </a:lnTo>
                  <a:lnTo>
                    <a:pt x="1736" y="68"/>
                  </a:lnTo>
                  <a:lnTo>
                    <a:pt x="1752" y="56"/>
                  </a:lnTo>
                  <a:lnTo>
                    <a:pt x="1764" y="40"/>
                  </a:lnTo>
                  <a:lnTo>
                    <a:pt x="1764" y="40"/>
                  </a:lnTo>
                  <a:lnTo>
                    <a:pt x="1774" y="24"/>
                  </a:lnTo>
                  <a:lnTo>
                    <a:pt x="1780" y="4"/>
                  </a:lnTo>
                  <a:lnTo>
                    <a:pt x="1794" y="6"/>
                  </a:lnTo>
                  <a:lnTo>
                    <a:pt x="1794" y="6"/>
                  </a:lnTo>
                  <a:lnTo>
                    <a:pt x="1790" y="20"/>
                  </a:lnTo>
                  <a:lnTo>
                    <a:pt x="1782" y="34"/>
                  </a:lnTo>
                  <a:lnTo>
                    <a:pt x="1876" y="34"/>
                  </a:lnTo>
                  <a:lnTo>
                    <a:pt x="1876" y="44"/>
                  </a:lnTo>
                  <a:lnTo>
                    <a:pt x="1838" y="44"/>
                  </a:lnTo>
                  <a:lnTo>
                    <a:pt x="1838" y="44"/>
                  </a:lnTo>
                  <a:close/>
                  <a:moveTo>
                    <a:pt x="1840" y="4"/>
                  </a:moveTo>
                  <a:lnTo>
                    <a:pt x="1840" y="4"/>
                  </a:lnTo>
                  <a:lnTo>
                    <a:pt x="1852" y="24"/>
                  </a:lnTo>
                  <a:lnTo>
                    <a:pt x="1844" y="28"/>
                  </a:lnTo>
                  <a:lnTo>
                    <a:pt x="1844" y="28"/>
                  </a:lnTo>
                  <a:lnTo>
                    <a:pt x="1832" y="8"/>
                  </a:lnTo>
                  <a:lnTo>
                    <a:pt x="1840" y="4"/>
                  </a:lnTo>
                  <a:lnTo>
                    <a:pt x="1840" y="4"/>
                  </a:lnTo>
                  <a:lnTo>
                    <a:pt x="1840" y="4"/>
                  </a:lnTo>
                  <a:close/>
                  <a:moveTo>
                    <a:pt x="1860" y="0"/>
                  </a:moveTo>
                  <a:lnTo>
                    <a:pt x="1860" y="0"/>
                  </a:lnTo>
                  <a:lnTo>
                    <a:pt x="1872" y="20"/>
                  </a:lnTo>
                  <a:lnTo>
                    <a:pt x="1864" y="22"/>
                  </a:lnTo>
                  <a:lnTo>
                    <a:pt x="1864" y="22"/>
                  </a:lnTo>
                  <a:lnTo>
                    <a:pt x="1854" y="4"/>
                  </a:lnTo>
                  <a:lnTo>
                    <a:pt x="1860" y="0"/>
                  </a:lnTo>
                  <a:lnTo>
                    <a:pt x="1860" y="0"/>
                  </a:lnTo>
                  <a:lnTo>
                    <a:pt x="1860" y="0"/>
                  </a:lnTo>
                  <a:close/>
                  <a:moveTo>
                    <a:pt x="1923" y="80"/>
                  </a:moveTo>
                  <a:lnTo>
                    <a:pt x="1914" y="84"/>
                  </a:lnTo>
                  <a:lnTo>
                    <a:pt x="1914" y="84"/>
                  </a:lnTo>
                  <a:lnTo>
                    <a:pt x="1906" y="64"/>
                  </a:lnTo>
                  <a:lnTo>
                    <a:pt x="1896" y="44"/>
                  </a:lnTo>
                  <a:lnTo>
                    <a:pt x="1906" y="40"/>
                  </a:lnTo>
                  <a:lnTo>
                    <a:pt x="1906" y="40"/>
                  </a:lnTo>
                  <a:lnTo>
                    <a:pt x="1914" y="56"/>
                  </a:lnTo>
                  <a:lnTo>
                    <a:pt x="1914" y="56"/>
                  </a:lnTo>
                  <a:lnTo>
                    <a:pt x="1923" y="80"/>
                  </a:lnTo>
                  <a:lnTo>
                    <a:pt x="1923" y="80"/>
                  </a:lnTo>
                  <a:lnTo>
                    <a:pt x="1923" y="80"/>
                  </a:lnTo>
                  <a:close/>
                  <a:moveTo>
                    <a:pt x="1997" y="38"/>
                  </a:moveTo>
                  <a:lnTo>
                    <a:pt x="1997" y="38"/>
                  </a:lnTo>
                  <a:lnTo>
                    <a:pt x="1993" y="58"/>
                  </a:lnTo>
                  <a:lnTo>
                    <a:pt x="1989" y="76"/>
                  </a:lnTo>
                  <a:lnTo>
                    <a:pt x="1981" y="90"/>
                  </a:lnTo>
                  <a:lnTo>
                    <a:pt x="1971" y="102"/>
                  </a:lnTo>
                  <a:lnTo>
                    <a:pt x="1971" y="102"/>
                  </a:lnTo>
                  <a:lnTo>
                    <a:pt x="1959" y="112"/>
                  </a:lnTo>
                  <a:lnTo>
                    <a:pt x="1947" y="120"/>
                  </a:lnTo>
                  <a:lnTo>
                    <a:pt x="1931" y="124"/>
                  </a:lnTo>
                  <a:lnTo>
                    <a:pt x="1914" y="128"/>
                  </a:lnTo>
                  <a:lnTo>
                    <a:pt x="1912" y="118"/>
                  </a:lnTo>
                  <a:lnTo>
                    <a:pt x="1912" y="118"/>
                  </a:lnTo>
                  <a:lnTo>
                    <a:pt x="1929" y="114"/>
                  </a:lnTo>
                  <a:lnTo>
                    <a:pt x="1945" y="108"/>
                  </a:lnTo>
                  <a:lnTo>
                    <a:pt x="1957" y="102"/>
                  </a:lnTo>
                  <a:lnTo>
                    <a:pt x="1967" y="92"/>
                  </a:lnTo>
                  <a:lnTo>
                    <a:pt x="1967" y="92"/>
                  </a:lnTo>
                  <a:lnTo>
                    <a:pt x="1975" y="80"/>
                  </a:lnTo>
                  <a:lnTo>
                    <a:pt x="1979" y="66"/>
                  </a:lnTo>
                  <a:lnTo>
                    <a:pt x="1983" y="52"/>
                  </a:lnTo>
                  <a:lnTo>
                    <a:pt x="1985" y="36"/>
                  </a:lnTo>
                  <a:lnTo>
                    <a:pt x="1997" y="38"/>
                  </a:lnTo>
                  <a:lnTo>
                    <a:pt x="1997" y="38"/>
                  </a:lnTo>
                  <a:close/>
                  <a:moveTo>
                    <a:pt x="1957" y="74"/>
                  </a:moveTo>
                  <a:lnTo>
                    <a:pt x="1947" y="78"/>
                  </a:lnTo>
                  <a:lnTo>
                    <a:pt x="1947" y="78"/>
                  </a:lnTo>
                  <a:lnTo>
                    <a:pt x="1939" y="58"/>
                  </a:lnTo>
                  <a:lnTo>
                    <a:pt x="1929" y="36"/>
                  </a:lnTo>
                  <a:lnTo>
                    <a:pt x="1939" y="34"/>
                  </a:lnTo>
                  <a:lnTo>
                    <a:pt x="1939" y="34"/>
                  </a:lnTo>
                  <a:lnTo>
                    <a:pt x="1949" y="52"/>
                  </a:lnTo>
                  <a:lnTo>
                    <a:pt x="1949" y="52"/>
                  </a:lnTo>
                  <a:lnTo>
                    <a:pt x="1957" y="74"/>
                  </a:lnTo>
                  <a:lnTo>
                    <a:pt x="1957" y="74"/>
                  </a:lnTo>
                  <a:lnTo>
                    <a:pt x="1957" y="74"/>
                  </a:lnTo>
                  <a:close/>
                  <a:moveTo>
                    <a:pt x="2079" y="42"/>
                  </a:moveTo>
                  <a:lnTo>
                    <a:pt x="2079" y="42"/>
                  </a:lnTo>
                  <a:lnTo>
                    <a:pt x="2101" y="48"/>
                  </a:lnTo>
                  <a:lnTo>
                    <a:pt x="2121" y="56"/>
                  </a:lnTo>
                  <a:lnTo>
                    <a:pt x="2139" y="66"/>
                  </a:lnTo>
                  <a:lnTo>
                    <a:pt x="2159" y="76"/>
                  </a:lnTo>
                  <a:lnTo>
                    <a:pt x="2151" y="86"/>
                  </a:lnTo>
                  <a:lnTo>
                    <a:pt x="2151" y="86"/>
                  </a:lnTo>
                  <a:lnTo>
                    <a:pt x="2135" y="76"/>
                  </a:lnTo>
                  <a:lnTo>
                    <a:pt x="2117" y="68"/>
                  </a:lnTo>
                  <a:lnTo>
                    <a:pt x="2117" y="68"/>
                  </a:lnTo>
                  <a:lnTo>
                    <a:pt x="2097" y="58"/>
                  </a:lnTo>
                  <a:lnTo>
                    <a:pt x="2079" y="52"/>
                  </a:lnTo>
                  <a:lnTo>
                    <a:pt x="2079" y="128"/>
                  </a:lnTo>
                  <a:lnTo>
                    <a:pt x="2067" y="128"/>
                  </a:lnTo>
                  <a:lnTo>
                    <a:pt x="2067" y="4"/>
                  </a:lnTo>
                  <a:lnTo>
                    <a:pt x="2079" y="4"/>
                  </a:lnTo>
                  <a:lnTo>
                    <a:pt x="2079" y="42"/>
                  </a:lnTo>
                  <a:lnTo>
                    <a:pt x="2079" y="42"/>
                  </a:lnTo>
                  <a:lnTo>
                    <a:pt x="2079" y="42"/>
                  </a:lnTo>
                  <a:close/>
                  <a:moveTo>
                    <a:pt x="2193" y="72"/>
                  </a:moveTo>
                  <a:lnTo>
                    <a:pt x="2193" y="72"/>
                  </a:lnTo>
                  <a:lnTo>
                    <a:pt x="2195" y="98"/>
                  </a:lnTo>
                  <a:lnTo>
                    <a:pt x="2199" y="122"/>
                  </a:lnTo>
                  <a:lnTo>
                    <a:pt x="2189" y="124"/>
                  </a:lnTo>
                  <a:lnTo>
                    <a:pt x="2189" y="124"/>
                  </a:lnTo>
                  <a:lnTo>
                    <a:pt x="2183" y="100"/>
                  </a:lnTo>
                  <a:lnTo>
                    <a:pt x="2181" y="74"/>
                  </a:lnTo>
                  <a:lnTo>
                    <a:pt x="2181" y="74"/>
                  </a:lnTo>
                  <a:lnTo>
                    <a:pt x="2185" y="42"/>
                  </a:lnTo>
                  <a:lnTo>
                    <a:pt x="2191" y="10"/>
                  </a:lnTo>
                  <a:lnTo>
                    <a:pt x="2203" y="12"/>
                  </a:lnTo>
                  <a:lnTo>
                    <a:pt x="2203" y="12"/>
                  </a:lnTo>
                  <a:lnTo>
                    <a:pt x="2195" y="42"/>
                  </a:lnTo>
                  <a:lnTo>
                    <a:pt x="2193" y="72"/>
                  </a:lnTo>
                  <a:lnTo>
                    <a:pt x="2193" y="72"/>
                  </a:lnTo>
                  <a:lnTo>
                    <a:pt x="2193" y="72"/>
                  </a:lnTo>
                  <a:close/>
                  <a:moveTo>
                    <a:pt x="2277" y="88"/>
                  </a:moveTo>
                  <a:lnTo>
                    <a:pt x="2277" y="88"/>
                  </a:lnTo>
                  <a:lnTo>
                    <a:pt x="2293" y="96"/>
                  </a:lnTo>
                  <a:lnTo>
                    <a:pt x="2307" y="108"/>
                  </a:lnTo>
                  <a:lnTo>
                    <a:pt x="2301" y="116"/>
                  </a:lnTo>
                  <a:lnTo>
                    <a:pt x="2301" y="116"/>
                  </a:lnTo>
                  <a:lnTo>
                    <a:pt x="2277" y="98"/>
                  </a:lnTo>
                  <a:lnTo>
                    <a:pt x="2277" y="102"/>
                  </a:lnTo>
                  <a:lnTo>
                    <a:pt x="2277" y="102"/>
                  </a:lnTo>
                  <a:lnTo>
                    <a:pt x="2275" y="112"/>
                  </a:lnTo>
                  <a:lnTo>
                    <a:pt x="2269" y="118"/>
                  </a:lnTo>
                  <a:lnTo>
                    <a:pt x="2269" y="118"/>
                  </a:lnTo>
                  <a:lnTo>
                    <a:pt x="2259" y="122"/>
                  </a:lnTo>
                  <a:lnTo>
                    <a:pt x="2245" y="124"/>
                  </a:lnTo>
                  <a:lnTo>
                    <a:pt x="2245" y="124"/>
                  </a:lnTo>
                  <a:lnTo>
                    <a:pt x="2235" y="122"/>
                  </a:lnTo>
                  <a:lnTo>
                    <a:pt x="2225" y="118"/>
                  </a:lnTo>
                  <a:lnTo>
                    <a:pt x="2225" y="118"/>
                  </a:lnTo>
                  <a:lnTo>
                    <a:pt x="2219" y="112"/>
                  </a:lnTo>
                  <a:lnTo>
                    <a:pt x="2217" y="104"/>
                  </a:lnTo>
                  <a:lnTo>
                    <a:pt x="2217" y="104"/>
                  </a:lnTo>
                  <a:lnTo>
                    <a:pt x="2219" y="96"/>
                  </a:lnTo>
                  <a:lnTo>
                    <a:pt x="2225" y="88"/>
                  </a:lnTo>
                  <a:lnTo>
                    <a:pt x="2225" y="88"/>
                  </a:lnTo>
                  <a:lnTo>
                    <a:pt x="2233" y="84"/>
                  </a:lnTo>
                  <a:lnTo>
                    <a:pt x="2245" y="82"/>
                  </a:lnTo>
                  <a:lnTo>
                    <a:pt x="2245" y="82"/>
                  </a:lnTo>
                  <a:lnTo>
                    <a:pt x="2255" y="82"/>
                  </a:lnTo>
                  <a:lnTo>
                    <a:pt x="2265" y="84"/>
                  </a:lnTo>
                  <a:lnTo>
                    <a:pt x="2265" y="44"/>
                  </a:lnTo>
                  <a:lnTo>
                    <a:pt x="2215" y="44"/>
                  </a:lnTo>
                  <a:lnTo>
                    <a:pt x="2215" y="34"/>
                  </a:lnTo>
                  <a:lnTo>
                    <a:pt x="2265" y="34"/>
                  </a:lnTo>
                  <a:lnTo>
                    <a:pt x="2265" y="8"/>
                  </a:lnTo>
                  <a:lnTo>
                    <a:pt x="2277" y="8"/>
                  </a:lnTo>
                  <a:lnTo>
                    <a:pt x="2277" y="34"/>
                  </a:lnTo>
                  <a:lnTo>
                    <a:pt x="2303" y="34"/>
                  </a:lnTo>
                  <a:lnTo>
                    <a:pt x="2303" y="44"/>
                  </a:lnTo>
                  <a:lnTo>
                    <a:pt x="2277" y="44"/>
                  </a:lnTo>
                  <a:lnTo>
                    <a:pt x="2277" y="88"/>
                  </a:lnTo>
                  <a:lnTo>
                    <a:pt x="2277" y="88"/>
                  </a:lnTo>
                  <a:lnTo>
                    <a:pt x="2277" y="88"/>
                  </a:lnTo>
                  <a:close/>
                  <a:moveTo>
                    <a:pt x="2245" y="116"/>
                  </a:moveTo>
                  <a:lnTo>
                    <a:pt x="2245" y="116"/>
                  </a:lnTo>
                  <a:lnTo>
                    <a:pt x="2255" y="114"/>
                  </a:lnTo>
                  <a:lnTo>
                    <a:pt x="2261" y="112"/>
                  </a:lnTo>
                  <a:lnTo>
                    <a:pt x="2265" y="108"/>
                  </a:lnTo>
                  <a:lnTo>
                    <a:pt x="2265" y="102"/>
                  </a:lnTo>
                  <a:lnTo>
                    <a:pt x="2265" y="94"/>
                  </a:lnTo>
                  <a:lnTo>
                    <a:pt x="2265" y="94"/>
                  </a:lnTo>
                  <a:lnTo>
                    <a:pt x="2257" y="92"/>
                  </a:lnTo>
                  <a:lnTo>
                    <a:pt x="2245" y="90"/>
                  </a:lnTo>
                  <a:lnTo>
                    <a:pt x="2245" y="90"/>
                  </a:lnTo>
                  <a:lnTo>
                    <a:pt x="2237" y="92"/>
                  </a:lnTo>
                  <a:lnTo>
                    <a:pt x="2233" y="94"/>
                  </a:lnTo>
                  <a:lnTo>
                    <a:pt x="2233" y="94"/>
                  </a:lnTo>
                  <a:lnTo>
                    <a:pt x="2229" y="98"/>
                  </a:lnTo>
                  <a:lnTo>
                    <a:pt x="2227" y="104"/>
                  </a:lnTo>
                  <a:lnTo>
                    <a:pt x="2227" y="104"/>
                  </a:lnTo>
                  <a:lnTo>
                    <a:pt x="2229" y="108"/>
                  </a:lnTo>
                  <a:lnTo>
                    <a:pt x="2233" y="112"/>
                  </a:lnTo>
                  <a:lnTo>
                    <a:pt x="2233" y="112"/>
                  </a:lnTo>
                  <a:lnTo>
                    <a:pt x="2239" y="114"/>
                  </a:lnTo>
                  <a:lnTo>
                    <a:pt x="2245" y="116"/>
                  </a:lnTo>
                  <a:lnTo>
                    <a:pt x="2245" y="116"/>
                  </a:lnTo>
                  <a:lnTo>
                    <a:pt x="2245" y="1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5">
              <a:extLst>
                <a:ext uri="{FF2B5EF4-FFF2-40B4-BE49-F238E27FC236}">
                  <a16:creationId xmlns:a16="http://schemas.microsoft.com/office/drawing/2014/main" id="{63324133-E335-4B11-9895-2CB40EBB5588}"/>
                </a:ext>
              </a:extLst>
            </p:cNvPr>
            <p:cNvSpPr>
              <a:spLocks/>
            </p:cNvSpPr>
            <p:nvPr/>
          </p:nvSpPr>
          <p:spPr bwMode="gray">
            <a:xfrm>
              <a:off x="3593946" y="4529165"/>
              <a:ext cx="22476" cy="61298"/>
            </a:xfrm>
            <a:custGeom>
              <a:avLst/>
              <a:gdLst>
                <a:gd name="T0" fmla="*/ 44 w 44"/>
                <a:gd name="T1" fmla="*/ 8 h 120"/>
                <a:gd name="T2" fmla="*/ 10 w 44"/>
                <a:gd name="T3" fmla="*/ 8 h 120"/>
                <a:gd name="T4" fmla="*/ 10 w 44"/>
                <a:gd name="T5" fmla="*/ 120 h 120"/>
                <a:gd name="T6" fmla="*/ 0 w 44"/>
                <a:gd name="T7" fmla="*/ 120 h 120"/>
                <a:gd name="T8" fmla="*/ 0 w 44"/>
                <a:gd name="T9" fmla="*/ 0 h 120"/>
                <a:gd name="T10" fmla="*/ 44 w 44"/>
                <a:gd name="T11" fmla="*/ 0 h 120"/>
                <a:gd name="T12" fmla="*/ 44 w 44"/>
                <a:gd name="T13" fmla="*/ 8 h 120"/>
                <a:gd name="T14" fmla="*/ 44 w 44"/>
                <a:gd name="T15" fmla="*/ 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20">
                  <a:moveTo>
                    <a:pt x="44" y="8"/>
                  </a:moveTo>
                  <a:lnTo>
                    <a:pt x="10" y="8"/>
                  </a:lnTo>
                  <a:lnTo>
                    <a:pt x="10" y="120"/>
                  </a:lnTo>
                  <a:lnTo>
                    <a:pt x="0" y="120"/>
                  </a:lnTo>
                  <a:lnTo>
                    <a:pt x="0" y="0"/>
                  </a:lnTo>
                  <a:lnTo>
                    <a:pt x="44" y="0"/>
                  </a:lnTo>
                  <a:lnTo>
                    <a:pt x="44" y="8"/>
                  </a:lnTo>
                  <a:lnTo>
                    <a:pt x="4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6">
              <a:extLst>
                <a:ext uri="{FF2B5EF4-FFF2-40B4-BE49-F238E27FC236}">
                  <a16:creationId xmlns:a16="http://schemas.microsoft.com/office/drawing/2014/main" id="{EDEFE817-2686-4F17-931A-B0243EE05046}"/>
                </a:ext>
              </a:extLst>
            </p:cNvPr>
            <p:cNvSpPr>
              <a:spLocks noEditPoints="1"/>
            </p:cNvSpPr>
            <p:nvPr/>
          </p:nvSpPr>
          <p:spPr bwMode="gray">
            <a:xfrm>
              <a:off x="3625617" y="4529165"/>
              <a:ext cx="583356" cy="66407"/>
            </a:xfrm>
            <a:custGeom>
              <a:avLst/>
              <a:gdLst>
                <a:gd name="T0" fmla="*/ 62 w 1142"/>
                <a:gd name="T1" fmla="*/ 0 h 130"/>
                <a:gd name="T2" fmla="*/ 128 w 1142"/>
                <a:gd name="T3" fmla="*/ 22 h 130"/>
                <a:gd name="T4" fmla="*/ 26 w 1142"/>
                <a:gd name="T5" fmla="*/ 22 h 130"/>
                <a:gd name="T6" fmla="*/ 22 w 1142"/>
                <a:gd name="T7" fmla="*/ 40 h 130"/>
                <a:gd name="T8" fmla="*/ 108 w 1142"/>
                <a:gd name="T9" fmla="*/ 124 h 130"/>
                <a:gd name="T10" fmla="*/ 32 w 1142"/>
                <a:gd name="T11" fmla="*/ 64 h 130"/>
                <a:gd name="T12" fmla="*/ 184 w 1142"/>
                <a:gd name="T13" fmla="*/ 104 h 130"/>
                <a:gd name="T14" fmla="*/ 202 w 1142"/>
                <a:gd name="T15" fmla="*/ 56 h 130"/>
                <a:gd name="T16" fmla="*/ 166 w 1142"/>
                <a:gd name="T17" fmla="*/ 4 h 130"/>
                <a:gd name="T18" fmla="*/ 228 w 1142"/>
                <a:gd name="T19" fmla="*/ 24 h 130"/>
                <a:gd name="T20" fmla="*/ 268 w 1142"/>
                <a:gd name="T21" fmla="*/ 48 h 130"/>
                <a:gd name="T22" fmla="*/ 274 w 1142"/>
                <a:gd name="T23" fmla="*/ 96 h 130"/>
                <a:gd name="T24" fmla="*/ 272 w 1142"/>
                <a:gd name="T25" fmla="*/ 126 h 130"/>
                <a:gd name="T26" fmla="*/ 192 w 1142"/>
                <a:gd name="T27" fmla="*/ 110 h 130"/>
                <a:gd name="T28" fmla="*/ 226 w 1142"/>
                <a:gd name="T29" fmla="*/ 48 h 130"/>
                <a:gd name="T30" fmla="*/ 290 w 1142"/>
                <a:gd name="T31" fmla="*/ 18 h 130"/>
                <a:gd name="T32" fmla="*/ 362 w 1142"/>
                <a:gd name="T33" fmla="*/ 54 h 130"/>
                <a:gd name="T34" fmla="*/ 354 w 1142"/>
                <a:gd name="T35" fmla="*/ 76 h 130"/>
                <a:gd name="T36" fmla="*/ 304 w 1142"/>
                <a:gd name="T37" fmla="*/ 112 h 130"/>
                <a:gd name="T38" fmla="*/ 386 w 1142"/>
                <a:gd name="T39" fmla="*/ 100 h 130"/>
                <a:gd name="T40" fmla="*/ 408 w 1142"/>
                <a:gd name="T41" fmla="*/ 80 h 130"/>
                <a:gd name="T42" fmla="*/ 394 w 1142"/>
                <a:gd name="T43" fmla="*/ 46 h 130"/>
                <a:gd name="T44" fmla="*/ 416 w 1142"/>
                <a:gd name="T45" fmla="*/ 8 h 130"/>
                <a:gd name="T46" fmla="*/ 418 w 1142"/>
                <a:gd name="T47" fmla="*/ 78 h 130"/>
                <a:gd name="T48" fmla="*/ 400 w 1142"/>
                <a:gd name="T49" fmla="*/ 108 h 130"/>
                <a:gd name="T50" fmla="*/ 488 w 1142"/>
                <a:gd name="T51" fmla="*/ 6 h 130"/>
                <a:gd name="T52" fmla="*/ 478 w 1142"/>
                <a:gd name="T53" fmla="*/ 14 h 130"/>
                <a:gd name="T54" fmla="*/ 522 w 1142"/>
                <a:gd name="T55" fmla="*/ 118 h 130"/>
                <a:gd name="T56" fmla="*/ 556 w 1142"/>
                <a:gd name="T57" fmla="*/ 6 h 130"/>
                <a:gd name="T58" fmla="*/ 544 w 1142"/>
                <a:gd name="T59" fmla="*/ 128 h 130"/>
                <a:gd name="T60" fmla="*/ 516 w 1142"/>
                <a:gd name="T61" fmla="*/ 50 h 130"/>
                <a:gd name="T62" fmla="*/ 674 w 1142"/>
                <a:gd name="T63" fmla="*/ 106 h 130"/>
                <a:gd name="T64" fmla="*/ 694 w 1142"/>
                <a:gd name="T65" fmla="*/ 50 h 130"/>
                <a:gd name="T66" fmla="*/ 648 w 1142"/>
                <a:gd name="T67" fmla="*/ 44 h 130"/>
                <a:gd name="T68" fmla="*/ 604 w 1142"/>
                <a:gd name="T69" fmla="*/ 114 h 130"/>
                <a:gd name="T70" fmla="*/ 578 w 1142"/>
                <a:gd name="T71" fmla="*/ 68 h 130"/>
                <a:gd name="T72" fmla="*/ 648 w 1142"/>
                <a:gd name="T73" fmla="*/ 16 h 130"/>
                <a:gd name="T74" fmla="*/ 710 w 1142"/>
                <a:gd name="T75" fmla="*/ 66 h 130"/>
                <a:gd name="T76" fmla="*/ 660 w 1142"/>
                <a:gd name="T77" fmla="*/ 122 h 130"/>
                <a:gd name="T78" fmla="*/ 602 w 1142"/>
                <a:gd name="T79" fmla="*/ 44 h 130"/>
                <a:gd name="T80" fmla="*/ 592 w 1142"/>
                <a:gd name="T81" fmla="*/ 96 h 130"/>
                <a:gd name="T82" fmla="*/ 632 w 1142"/>
                <a:gd name="T83" fmla="*/ 66 h 130"/>
                <a:gd name="T84" fmla="*/ 734 w 1142"/>
                <a:gd name="T85" fmla="*/ 118 h 130"/>
                <a:gd name="T86" fmla="*/ 740 w 1142"/>
                <a:gd name="T87" fmla="*/ 36 h 130"/>
                <a:gd name="T88" fmla="*/ 750 w 1142"/>
                <a:gd name="T89" fmla="*/ 36 h 130"/>
                <a:gd name="T90" fmla="*/ 750 w 1142"/>
                <a:gd name="T91" fmla="*/ 122 h 130"/>
                <a:gd name="T92" fmla="*/ 856 w 1142"/>
                <a:gd name="T93" fmla="*/ 116 h 130"/>
                <a:gd name="T94" fmla="*/ 772 w 1142"/>
                <a:gd name="T95" fmla="*/ 98 h 130"/>
                <a:gd name="T96" fmla="*/ 782 w 1142"/>
                <a:gd name="T97" fmla="*/ 90 h 130"/>
                <a:gd name="T98" fmla="*/ 874 w 1142"/>
                <a:gd name="T99" fmla="*/ 80 h 130"/>
                <a:gd name="T100" fmla="*/ 990 w 1142"/>
                <a:gd name="T101" fmla="*/ 48 h 130"/>
                <a:gd name="T102" fmla="*/ 876 w 1142"/>
                <a:gd name="T103" fmla="*/ 12 h 130"/>
                <a:gd name="T104" fmla="*/ 968 w 1142"/>
                <a:gd name="T105" fmla="*/ 42 h 130"/>
                <a:gd name="T106" fmla="*/ 1048 w 1142"/>
                <a:gd name="T107" fmla="*/ 122 h 130"/>
                <a:gd name="T108" fmla="*/ 1072 w 1142"/>
                <a:gd name="T109" fmla="*/ 46 h 130"/>
                <a:gd name="T110" fmla="*/ 1070 w 1142"/>
                <a:gd name="T111" fmla="*/ 0 h 130"/>
                <a:gd name="T112" fmla="*/ 1126 w 1142"/>
                <a:gd name="T113" fmla="*/ 6 h 130"/>
                <a:gd name="T114" fmla="*/ 1090 w 1142"/>
                <a:gd name="T115" fmla="*/ 46 h 130"/>
                <a:gd name="T116" fmla="*/ 1048 w 1142"/>
                <a:gd name="T117" fmla="*/ 70 h 130"/>
                <a:gd name="T118" fmla="*/ 1048 w 1142"/>
                <a:gd name="T119"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2" h="130">
                  <a:moveTo>
                    <a:pt x="26" y="22"/>
                  </a:moveTo>
                  <a:lnTo>
                    <a:pt x="16" y="4"/>
                  </a:lnTo>
                  <a:lnTo>
                    <a:pt x="26" y="2"/>
                  </a:lnTo>
                  <a:lnTo>
                    <a:pt x="26" y="2"/>
                  </a:lnTo>
                  <a:lnTo>
                    <a:pt x="38" y="22"/>
                  </a:lnTo>
                  <a:lnTo>
                    <a:pt x="62" y="22"/>
                  </a:lnTo>
                  <a:lnTo>
                    <a:pt x="62" y="22"/>
                  </a:lnTo>
                  <a:lnTo>
                    <a:pt x="52" y="2"/>
                  </a:lnTo>
                  <a:lnTo>
                    <a:pt x="62" y="0"/>
                  </a:lnTo>
                  <a:lnTo>
                    <a:pt x="62" y="0"/>
                  </a:lnTo>
                  <a:lnTo>
                    <a:pt x="72" y="22"/>
                  </a:lnTo>
                  <a:lnTo>
                    <a:pt x="94" y="22"/>
                  </a:lnTo>
                  <a:lnTo>
                    <a:pt x="94" y="22"/>
                  </a:lnTo>
                  <a:lnTo>
                    <a:pt x="104" y="0"/>
                  </a:lnTo>
                  <a:lnTo>
                    <a:pt x="116" y="4"/>
                  </a:lnTo>
                  <a:lnTo>
                    <a:pt x="116" y="4"/>
                  </a:lnTo>
                  <a:lnTo>
                    <a:pt x="104" y="22"/>
                  </a:lnTo>
                  <a:lnTo>
                    <a:pt x="128" y="22"/>
                  </a:lnTo>
                  <a:lnTo>
                    <a:pt x="128" y="46"/>
                  </a:lnTo>
                  <a:lnTo>
                    <a:pt x="118" y="46"/>
                  </a:lnTo>
                  <a:lnTo>
                    <a:pt x="118" y="30"/>
                  </a:lnTo>
                  <a:lnTo>
                    <a:pt x="10" y="30"/>
                  </a:lnTo>
                  <a:lnTo>
                    <a:pt x="10" y="46"/>
                  </a:lnTo>
                  <a:lnTo>
                    <a:pt x="0" y="46"/>
                  </a:lnTo>
                  <a:lnTo>
                    <a:pt x="0" y="22"/>
                  </a:lnTo>
                  <a:lnTo>
                    <a:pt x="26" y="22"/>
                  </a:lnTo>
                  <a:lnTo>
                    <a:pt x="26" y="22"/>
                  </a:lnTo>
                  <a:close/>
                  <a:moveTo>
                    <a:pt x="108" y="124"/>
                  </a:moveTo>
                  <a:lnTo>
                    <a:pt x="20" y="124"/>
                  </a:lnTo>
                  <a:lnTo>
                    <a:pt x="20" y="128"/>
                  </a:lnTo>
                  <a:lnTo>
                    <a:pt x="10" y="128"/>
                  </a:lnTo>
                  <a:lnTo>
                    <a:pt x="10" y="84"/>
                  </a:lnTo>
                  <a:lnTo>
                    <a:pt x="52" y="84"/>
                  </a:lnTo>
                  <a:lnTo>
                    <a:pt x="58" y="72"/>
                  </a:lnTo>
                  <a:lnTo>
                    <a:pt x="22" y="72"/>
                  </a:lnTo>
                  <a:lnTo>
                    <a:pt x="22" y="40"/>
                  </a:lnTo>
                  <a:lnTo>
                    <a:pt x="106" y="40"/>
                  </a:lnTo>
                  <a:lnTo>
                    <a:pt x="106" y="72"/>
                  </a:lnTo>
                  <a:lnTo>
                    <a:pt x="68" y="72"/>
                  </a:lnTo>
                  <a:lnTo>
                    <a:pt x="62" y="84"/>
                  </a:lnTo>
                  <a:lnTo>
                    <a:pt x="120" y="84"/>
                  </a:lnTo>
                  <a:lnTo>
                    <a:pt x="120" y="128"/>
                  </a:lnTo>
                  <a:lnTo>
                    <a:pt x="108" y="128"/>
                  </a:lnTo>
                  <a:lnTo>
                    <a:pt x="108" y="124"/>
                  </a:lnTo>
                  <a:lnTo>
                    <a:pt x="108" y="124"/>
                  </a:lnTo>
                  <a:close/>
                  <a:moveTo>
                    <a:pt x="20" y="114"/>
                  </a:moveTo>
                  <a:lnTo>
                    <a:pt x="108" y="114"/>
                  </a:lnTo>
                  <a:lnTo>
                    <a:pt x="108" y="94"/>
                  </a:lnTo>
                  <a:lnTo>
                    <a:pt x="20" y="94"/>
                  </a:lnTo>
                  <a:lnTo>
                    <a:pt x="20" y="114"/>
                  </a:lnTo>
                  <a:lnTo>
                    <a:pt x="20" y="114"/>
                  </a:lnTo>
                  <a:close/>
                  <a:moveTo>
                    <a:pt x="96" y="48"/>
                  </a:moveTo>
                  <a:lnTo>
                    <a:pt x="32" y="48"/>
                  </a:lnTo>
                  <a:lnTo>
                    <a:pt x="32" y="64"/>
                  </a:lnTo>
                  <a:lnTo>
                    <a:pt x="96" y="64"/>
                  </a:lnTo>
                  <a:lnTo>
                    <a:pt x="96" y="48"/>
                  </a:lnTo>
                  <a:lnTo>
                    <a:pt x="96" y="48"/>
                  </a:lnTo>
                  <a:close/>
                  <a:moveTo>
                    <a:pt x="144" y="126"/>
                  </a:moveTo>
                  <a:lnTo>
                    <a:pt x="140" y="118"/>
                  </a:lnTo>
                  <a:lnTo>
                    <a:pt x="140" y="118"/>
                  </a:lnTo>
                  <a:lnTo>
                    <a:pt x="156" y="114"/>
                  </a:lnTo>
                  <a:lnTo>
                    <a:pt x="172" y="110"/>
                  </a:lnTo>
                  <a:lnTo>
                    <a:pt x="184" y="104"/>
                  </a:lnTo>
                  <a:lnTo>
                    <a:pt x="194" y="96"/>
                  </a:lnTo>
                  <a:lnTo>
                    <a:pt x="142" y="96"/>
                  </a:lnTo>
                  <a:lnTo>
                    <a:pt x="142" y="88"/>
                  </a:lnTo>
                  <a:lnTo>
                    <a:pt x="202" y="88"/>
                  </a:lnTo>
                  <a:lnTo>
                    <a:pt x="202" y="76"/>
                  </a:lnTo>
                  <a:lnTo>
                    <a:pt x="154" y="76"/>
                  </a:lnTo>
                  <a:lnTo>
                    <a:pt x="154" y="68"/>
                  </a:lnTo>
                  <a:lnTo>
                    <a:pt x="202" y="68"/>
                  </a:lnTo>
                  <a:lnTo>
                    <a:pt x="202" y="56"/>
                  </a:lnTo>
                  <a:lnTo>
                    <a:pt x="150" y="56"/>
                  </a:lnTo>
                  <a:lnTo>
                    <a:pt x="150" y="48"/>
                  </a:lnTo>
                  <a:lnTo>
                    <a:pt x="180" y="48"/>
                  </a:lnTo>
                  <a:lnTo>
                    <a:pt x="172" y="34"/>
                  </a:lnTo>
                  <a:lnTo>
                    <a:pt x="144" y="34"/>
                  </a:lnTo>
                  <a:lnTo>
                    <a:pt x="144" y="24"/>
                  </a:lnTo>
                  <a:lnTo>
                    <a:pt x="166" y="24"/>
                  </a:lnTo>
                  <a:lnTo>
                    <a:pt x="158" y="6"/>
                  </a:lnTo>
                  <a:lnTo>
                    <a:pt x="166" y="4"/>
                  </a:lnTo>
                  <a:lnTo>
                    <a:pt x="176" y="24"/>
                  </a:lnTo>
                  <a:lnTo>
                    <a:pt x="188" y="24"/>
                  </a:lnTo>
                  <a:lnTo>
                    <a:pt x="188" y="2"/>
                  </a:lnTo>
                  <a:lnTo>
                    <a:pt x="200" y="2"/>
                  </a:lnTo>
                  <a:lnTo>
                    <a:pt x="200" y="24"/>
                  </a:lnTo>
                  <a:lnTo>
                    <a:pt x="216" y="24"/>
                  </a:lnTo>
                  <a:lnTo>
                    <a:pt x="216" y="2"/>
                  </a:lnTo>
                  <a:lnTo>
                    <a:pt x="228" y="2"/>
                  </a:lnTo>
                  <a:lnTo>
                    <a:pt x="228" y="24"/>
                  </a:lnTo>
                  <a:lnTo>
                    <a:pt x="240" y="24"/>
                  </a:lnTo>
                  <a:lnTo>
                    <a:pt x="250" y="4"/>
                  </a:lnTo>
                  <a:lnTo>
                    <a:pt x="260" y="6"/>
                  </a:lnTo>
                  <a:lnTo>
                    <a:pt x="250" y="24"/>
                  </a:lnTo>
                  <a:lnTo>
                    <a:pt x="274" y="24"/>
                  </a:lnTo>
                  <a:lnTo>
                    <a:pt x="274" y="34"/>
                  </a:lnTo>
                  <a:lnTo>
                    <a:pt x="244" y="34"/>
                  </a:lnTo>
                  <a:lnTo>
                    <a:pt x="236" y="48"/>
                  </a:lnTo>
                  <a:lnTo>
                    <a:pt x="268" y="48"/>
                  </a:lnTo>
                  <a:lnTo>
                    <a:pt x="268" y="56"/>
                  </a:lnTo>
                  <a:lnTo>
                    <a:pt x="214" y="56"/>
                  </a:lnTo>
                  <a:lnTo>
                    <a:pt x="214" y="68"/>
                  </a:lnTo>
                  <a:lnTo>
                    <a:pt x="264" y="68"/>
                  </a:lnTo>
                  <a:lnTo>
                    <a:pt x="264" y="76"/>
                  </a:lnTo>
                  <a:lnTo>
                    <a:pt x="214" y="76"/>
                  </a:lnTo>
                  <a:lnTo>
                    <a:pt x="214" y="88"/>
                  </a:lnTo>
                  <a:lnTo>
                    <a:pt x="274" y="88"/>
                  </a:lnTo>
                  <a:lnTo>
                    <a:pt x="274" y="96"/>
                  </a:lnTo>
                  <a:lnTo>
                    <a:pt x="222" y="96"/>
                  </a:lnTo>
                  <a:lnTo>
                    <a:pt x="222" y="96"/>
                  </a:lnTo>
                  <a:lnTo>
                    <a:pt x="234" y="102"/>
                  </a:lnTo>
                  <a:lnTo>
                    <a:pt x="248" y="108"/>
                  </a:lnTo>
                  <a:lnTo>
                    <a:pt x="248" y="108"/>
                  </a:lnTo>
                  <a:lnTo>
                    <a:pt x="264" y="114"/>
                  </a:lnTo>
                  <a:lnTo>
                    <a:pt x="278" y="116"/>
                  </a:lnTo>
                  <a:lnTo>
                    <a:pt x="272" y="126"/>
                  </a:lnTo>
                  <a:lnTo>
                    <a:pt x="272" y="126"/>
                  </a:lnTo>
                  <a:lnTo>
                    <a:pt x="256" y="122"/>
                  </a:lnTo>
                  <a:lnTo>
                    <a:pt x="240" y="116"/>
                  </a:lnTo>
                  <a:lnTo>
                    <a:pt x="226" y="108"/>
                  </a:lnTo>
                  <a:lnTo>
                    <a:pt x="214" y="100"/>
                  </a:lnTo>
                  <a:lnTo>
                    <a:pt x="214" y="130"/>
                  </a:lnTo>
                  <a:lnTo>
                    <a:pt x="202" y="130"/>
                  </a:lnTo>
                  <a:lnTo>
                    <a:pt x="202" y="102"/>
                  </a:lnTo>
                  <a:lnTo>
                    <a:pt x="202" y="102"/>
                  </a:lnTo>
                  <a:lnTo>
                    <a:pt x="192" y="110"/>
                  </a:lnTo>
                  <a:lnTo>
                    <a:pt x="176" y="116"/>
                  </a:lnTo>
                  <a:lnTo>
                    <a:pt x="176" y="116"/>
                  </a:lnTo>
                  <a:lnTo>
                    <a:pt x="160" y="122"/>
                  </a:lnTo>
                  <a:lnTo>
                    <a:pt x="144" y="126"/>
                  </a:lnTo>
                  <a:lnTo>
                    <a:pt x="144" y="126"/>
                  </a:lnTo>
                  <a:lnTo>
                    <a:pt x="144" y="126"/>
                  </a:lnTo>
                  <a:close/>
                  <a:moveTo>
                    <a:pt x="184" y="34"/>
                  </a:moveTo>
                  <a:lnTo>
                    <a:pt x="190" y="48"/>
                  </a:lnTo>
                  <a:lnTo>
                    <a:pt x="226" y="48"/>
                  </a:lnTo>
                  <a:lnTo>
                    <a:pt x="232" y="34"/>
                  </a:lnTo>
                  <a:lnTo>
                    <a:pt x="184" y="34"/>
                  </a:lnTo>
                  <a:lnTo>
                    <a:pt x="184" y="34"/>
                  </a:lnTo>
                  <a:close/>
                  <a:moveTo>
                    <a:pt x="286" y="62"/>
                  </a:moveTo>
                  <a:lnTo>
                    <a:pt x="286" y="54"/>
                  </a:lnTo>
                  <a:lnTo>
                    <a:pt x="306" y="54"/>
                  </a:lnTo>
                  <a:lnTo>
                    <a:pt x="298" y="26"/>
                  </a:lnTo>
                  <a:lnTo>
                    <a:pt x="290" y="26"/>
                  </a:lnTo>
                  <a:lnTo>
                    <a:pt x="290" y="18"/>
                  </a:lnTo>
                  <a:lnTo>
                    <a:pt x="320" y="18"/>
                  </a:lnTo>
                  <a:lnTo>
                    <a:pt x="320" y="2"/>
                  </a:lnTo>
                  <a:lnTo>
                    <a:pt x="332" y="2"/>
                  </a:lnTo>
                  <a:lnTo>
                    <a:pt x="332" y="18"/>
                  </a:lnTo>
                  <a:lnTo>
                    <a:pt x="360" y="18"/>
                  </a:lnTo>
                  <a:lnTo>
                    <a:pt x="360" y="26"/>
                  </a:lnTo>
                  <a:lnTo>
                    <a:pt x="354" y="26"/>
                  </a:lnTo>
                  <a:lnTo>
                    <a:pt x="344" y="54"/>
                  </a:lnTo>
                  <a:lnTo>
                    <a:pt x="362" y="54"/>
                  </a:lnTo>
                  <a:lnTo>
                    <a:pt x="362" y="62"/>
                  </a:lnTo>
                  <a:lnTo>
                    <a:pt x="286" y="62"/>
                  </a:lnTo>
                  <a:lnTo>
                    <a:pt x="286" y="62"/>
                  </a:lnTo>
                  <a:close/>
                  <a:moveTo>
                    <a:pt x="344" y="122"/>
                  </a:moveTo>
                  <a:lnTo>
                    <a:pt x="304" y="122"/>
                  </a:lnTo>
                  <a:lnTo>
                    <a:pt x="304" y="128"/>
                  </a:lnTo>
                  <a:lnTo>
                    <a:pt x="294" y="128"/>
                  </a:lnTo>
                  <a:lnTo>
                    <a:pt x="294" y="76"/>
                  </a:lnTo>
                  <a:lnTo>
                    <a:pt x="354" y="76"/>
                  </a:lnTo>
                  <a:lnTo>
                    <a:pt x="354" y="128"/>
                  </a:lnTo>
                  <a:lnTo>
                    <a:pt x="344" y="128"/>
                  </a:lnTo>
                  <a:lnTo>
                    <a:pt x="344" y="122"/>
                  </a:lnTo>
                  <a:lnTo>
                    <a:pt x="344" y="122"/>
                  </a:lnTo>
                  <a:close/>
                  <a:moveTo>
                    <a:pt x="304" y="112"/>
                  </a:moveTo>
                  <a:lnTo>
                    <a:pt x="344" y="112"/>
                  </a:lnTo>
                  <a:lnTo>
                    <a:pt x="344" y="84"/>
                  </a:lnTo>
                  <a:lnTo>
                    <a:pt x="304" y="84"/>
                  </a:lnTo>
                  <a:lnTo>
                    <a:pt x="304" y="112"/>
                  </a:lnTo>
                  <a:lnTo>
                    <a:pt x="304" y="112"/>
                  </a:lnTo>
                  <a:close/>
                  <a:moveTo>
                    <a:pt x="316" y="54"/>
                  </a:moveTo>
                  <a:lnTo>
                    <a:pt x="334" y="54"/>
                  </a:lnTo>
                  <a:lnTo>
                    <a:pt x="344" y="26"/>
                  </a:lnTo>
                  <a:lnTo>
                    <a:pt x="308" y="26"/>
                  </a:lnTo>
                  <a:lnTo>
                    <a:pt x="316" y="54"/>
                  </a:lnTo>
                  <a:lnTo>
                    <a:pt x="316" y="54"/>
                  </a:lnTo>
                  <a:close/>
                  <a:moveTo>
                    <a:pt x="388" y="108"/>
                  </a:moveTo>
                  <a:lnTo>
                    <a:pt x="386" y="100"/>
                  </a:lnTo>
                  <a:lnTo>
                    <a:pt x="386" y="100"/>
                  </a:lnTo>
                  <a:lnTo>
                    <a:pt x="398" y="98"/>
                  </a:lnTo>
                  <a:lnTo>
                    <a:pt x="398" y="98"/>
                  </a:lnTo>
                  <a:lnTo>
                    <a:pt x="404" y="96"/>
                  </a:lnTo>
                  <a:lnTo>
                    <a:pt x="404" y="96"/>
                  </a:lnTo>
                  <a:lnTo>
                    <a:pt x="406" y="90"/>
                  </a:lnTo>
                  <a:lnTo>
                    <a:pt x="406" y="90"/>
                  </a:lnTo>
                  <a:lnTo>
                    <a:pt x="408" y="80"/>
                  </a:lnTo>
                  <a:lnTo>
                    <a:pt x="408" y="80"/>
                  </a:lnTo>
                  <a:lnTo>
                    <a:pt x="406" y="72"/>
                  </a:lnTo>
                  <a:lnTo>
                    <a:pt x="404" y="64"/>
                  </a:lnTo>
                  <a:lnTo>
                    <a:pt x="400" y="58"/>
                  </a:lnTo>
                  <a:lnTo>
                    <a:pt x="396" y="50"/>
                  </a:lnTo>
                  <a:lnTo>
                    <a:pt x="396" y="50"/>
                  </a:lnTo>
                  <a:lnTo>
                    <a:pt x="394" y="48"/>
                  </a:lnTo>
                  <a:lnTo>
                    <a:pt x="394" y="48"/>
                  </a:lnTo>
                  <a:lnTo>
                    <a:pt x="394" y="46"/>
                  </a:lnTo>
                  <a:lnTo>
                    <a:pt x="394" y="46"/>
                  </a:lnTo>
                  <a:lnTo>
                    <a:pt x="400" y="28"/>
                  </a:lnTo>
                  <a:lnTo>
                    <a:pt x="400" y="28"/>
                  </a:lnTo>
                  <a:lnTo>
                    <a:pt x="404" y="14"/>
                  </a:lnTo>
                  <a:lnTo>
                    <a:pt x="380" y="14"/>
                  </a:lnTo>
                  <a:lnTo>
                    <a:pt x="380" y="128"/>
                  </a:lnTo>
                  <a:lnTo>
                    <a:pt x="370" y="128"/>
                  </a:lnTo>
                  <a:lnTo>
                    <a:pt x="370" y="6"/>
                  </a:lnTo>
                  <a:lnTo>
                    <a:pt x="416" y="6"/>
                  </a:lnTo>
                  <a:lnTo>
                    <a:pt x="416" y="8"/>
                  </a:lnTo>
                  <a:lnTo>
                    <a:pt x="416" y="8"/>
                  </a:lnTo>
                  <a:lnTo>
                    <a:pt x="412" y="28"/>
                  </a:lnTo>
                  <a:lnTo>
                    <a:pt x="412" y="28"/>
                  </a:lnTo>
                  <a:lnTo>
                    <a:pt x="404" y="46"/>
                  </a:lnTo>
                  <a:lnTo>
                    <a:pt x="404" y="46"/>
                  </a:lnTo>
                  <a:lnTo>
                    <a:pt x="414" y="64"/>
                  </a:lnTo>
                  <a:lnTo>
                    <a:pt x="414" y="64"/>
                  </a:lnTo>
                  <a:lnTo>
                    <a:pt x="416" y="72"/>
                  </a:lnTo>
                  <a:lnTo>
                    <a:pt x="418" y="78"/>
                  </a:lnTo>
                  <a:lnTo>
                    <a:pt x="418" y="80"/>
                  </a:lnTo>
                  <a:lnTo>
                    <a:pt x="418" y="80"/>
                  </a:lnTo>
                  <a:lnTo>
                    <a:pt x="418" y="88"/>
                  </a:lnTo>
                  <a:lnTo>
                    <a:pt x="416" y="96"/>
                  </a:lnTo>
                  <a:lnTo>
                    <a:pt x="416" y="96"/>
                  </a:lnTo>
                  <a:lnTo>
                    <a:pt x="412" y="100"/>
                  </a:lnTo>
                  <a:lnTo>
                    <a:pt x="410" y="104"/>
                  </a:lnTo>
                  <a:lnTo>
                    <a:pt x="410" y="104"/>
                  </a:lnTo>
                  <a:lnTo>
                    <a:pt x="400" y="108"/>
                  </a:lnTo>
                  <a:lnTo>
                    <a:pt x="400" y="108"/>
                  </a:lnTo>
                  <a:lnTo>
                    <a:pt x="388" y="108"/>
                  </a:lnTo>
                  <a:lnTo>
                    <a:pt x="388" y="108"/>
                  </a:lnTo>
                  <a:lnTo>
                    <a:pt x="388" y="108"/>
                  </a:lnTo>
                  <a:close/>
                  <a:moveTo>
                    <a:pt x="450" y="58"/>
                  </a:moveTo>
                  <a:lnTo>
                    <a:pt x="450" y="128"/>
                  </a:lnTo>
                  <a:lnTo>
                    <a:pt x="438" y="128"/>
                  </a:lnTo>
                  <a:lnTo>
                    <a:pt x="438" y="6"/>
                  </a:lnTo>
                  <a:lnTo>
                    <a:pt x="488" y="6"/>
                  </a:lnTo>
                  <a:lnTo>
                    <a:pt x="488" y="58"/>
                  </a:lnTo>
                  <a:lnTo>
                    <a:pt x="450" y="58"/>
                  </a:lnTo>
                  <a:lnTo>
                    <a:pt x="450" y="58"/>
                  </a:lnTo>
                  <a:close/>
                  <a:moveTo>
                    <a:pt x="478" y="14"/>
                  </a:moveTo>
                  <a:lnTo>
                    <a:pt x="450" y="14"/>
                  </a:lnTo>
                  <a:lnTo>
                    <a:pt x="450" y="28"/>
                  </a:lnTo>
                  <a:lnTo>
                    <a:pt x="478" y="28"/>
                  </a:lnTo>
                  <a:lnTo>
                    <a:pt x="478" y="14"/>
                  </a:lnTo>
                  <a:lnTo>
                    <a:pt x="478" y="14"/>
                  </a:lnTo>
                  <a:close/>
                  <a:moveTo>
                    <a:pt x="450" y="36"/>
                  </a:moveTo>
                  <a:lnTo>
                    <a:pt x="450" y="50"/>
                  </a:lnTo>
                  <a:lnTo>
                    <a:pt x="478" y="50"/>
                  </a:lnTo>
                  <a:lnTo>
                    <a:pt x="478" y="36"/>
                  </a:lnTo>
                  <a:lnTo>
                    <a:pt x="450" y="36"/>
                  </a:lnTo>
                  <a:lnTo>
                    <a:pt x="450" y="36"/>
                  </a:lnTo>
                  <a:close/>
                  <a:moveTo>
                    <a:pt x="544" y="128"/>
                  </a:moveTo>
                  <a:lnTo>
                    <a:pt x="524" y="128"/>
                  </a:lnTo>
                  <a:lnTo>
                    <a:pt x="522" y="118"/>
                  </a:lnTo>
                  <a:lnTo>
                    <a:pt x="540" y="118"/>
                  </a:lnTo>
                  <a:lnTo>
                    <a:pt x="540" y="118"/>
                  </a:lnTo>
                  <a:lnTo>
                    <a:pt x="544" y="116"/>
                  </a:lnTo>
                  <a:lnTo>
                    <a:pt x="544" y="116"/>
                  </a:lnTo>
                  <a:lnTo>
                    <a:pt x="546" y="112"/>
                  </a:lnTo>
                  <a:lnTo>
                    <a:pt x="546" y="58"/>
                  </a:lnTo>
                  <a:lnTo>
                    <a:pt x="506" y="58"/>
                  </a:lnTo>
                  <a:lnTo>
                    <a:pt x="506" y="6"/>
                  </a:lnTo>
                  <a:lnTo>
                    <a:pt x="556" y="6"/>
                  </a:lnTo>
                  <a:lnTo>
                    <a:pt x="556" y="118"/>
                  </a:lnTo>
                  <a:lnTo>
                    <a:pt x="556" y="118"/>
                  </a:lnTo>
                  <a:lnTo>
                    <a:pt x="556" y="122"/>
                  </a:lnTo>
                  <a:lnTo>
                    <a:pt x="552" y="124"/>
                  </a:lnTo>
                  <a:lnTo>
                    <a:pt x="552" y="124"/>
                  </a:lnTo>
                  <a:lnTo>
                    <a:pt x="550" y="126"/>
                  </a:lnTo>
                  <a:lnTo>
                    <a:pt x="544" y="128"/>
                  </a:lnTo>
                  <a:lnTo>
                    <a:pt x="544" y="128"/>
                  </a:lnTo>
                  <a:lnTo>
                    <a:pt x="544" y="128"/>
                  </a:lnTo>
                  <a:close/>
                  <a:moveTo>
                    <a:pt x="516" y="28"/>
                  </a:moveTo>
                  <a:lnTo>
                    <a:pt x="546" y="28"/>
                  </a:lnTo>
                  <a:lnTo>
                    <a:pt x="546" y="14"/>
                  </a:lnTo>
                  <a:lnTo>
                    <a:pt x="516" y="14"/>
                  </a:lnTo>
                  <a:lnTo>
                    <a:pt x="516" y="28"/>
                  </a:lnTo>
                  <a:lnTo>
                    <a:pt x="516" y="28"/>
                  </a:lnTo>
                  <a:close/>
                  <a:moveTo>
                    <a:pt x="546" y="36"/>
                  </a:moveTo>
                  <a:lnTo>
                    <a:pt x="516" y="36"/>
                  </a:lnTo>
                  <a:lnTo>
                    <a:pt x="516" y="50"/>
                  </a:lnTo>
                  <a:lnTo>
                    <a:pt x="546" y="50"/>
                  </a:lnTo>
                  <a:lnTo>
                    <a:pt x="546" y="36"/>
                  </a:lnTo>
                  <a:lnTo>
                    <a:pt x="546" y="36"/>
                  </a:lnTo>
                  <a:close/>
                  <a:moveTo>
                    <a:pt x="646" y="124"/>
                  </a:moveTo>
                  <a:lnTo>
                    <a:pt x="644" y="114"/>
                  </a:lnTo>
                  <a:lnTo>
                    <a:pt x="644" y="114"/>
                  </a:lnTo>
                  <a:lnTo>
                    <a:pt x="654" y="112"/>
                  </a:lnTo>
                  <a:lnTo>
                    <a:pt x="664" y="110"/>
                  </a:lnTo>
                  <a:lnTo>
                    <a:pt x="674" y="106"/>
                  </a:lnTo>
                  <a:lnTo>
                    <a:pt x="682" y="100"/>
                  </a:lnTo>
                  <a:lnTo>
                    <a:pt x="682" y="100"/>
                  </a:lnTo>
                  <a:lnTo>
                    <a:pt x="688" y="94"/>
                  </a:lnTo>
                  <a:lnTo>
                    <a:pt x="694" y="86"/>
                  </a:lnTo>
                  <a:lnTo>
                    <a:pt x="696" y="78"/>
                  </a:lnTo>
                  <a:lnTo>
                    <a:pt x="698" y="68"/>
                  </a:lnTo>
                  <a:lnTo>
                    <a:pt x="698" y="68"/>
                  </a:lnTo>
                  <a:lnTo>
                    <a:pt x="698" y="58"/>
                  </a:lnTo>
                  <a:lnTo>
                    <a:pt x="694" y="50"/>
                  </a:lnTo>
                  <a:lnTo>
                    <a:pt x="690" y="42"/>
                  </a:lnTo>
                  <a:lnTo>
                    <a:pt x="686" y="36"/>
                  </a:lnTo>
                  <a:lnTo>
                    <a:pt x="686" y="36"/>
                  </a:lnTo>
                  <a:lnTo>
                    <a:pt x="678" y="32"/>
                  </a:lnTo>
                  <a:lnTo>
                    <a:pt x="670" y="28"/>
                  </a:lnTo>
                  <a:lnTo>
                    <a:pt x="660" y="26"/>
                  </a:lnTo>
                  <a:lnTo>
                    <a:pt x="648" y="26"/>
                  </a:lnTo>
                  <a:lnTo>
                    <a:pt x="648" y="26"/>
                  </a:lnTo>
                  <a:lnTo>
                    <a:pt x="648" y="44"/>
                  </a:lnTo>
                  <a:lnTo>
                    <a:pt x="646" y="60"/>
                  </a:lnTo>
                  <a:lnTo>
                    <a:pt x="640" y="76"/>
                  </a:lnTo>
                  <a:lnTo>
                    <a:pt x="636" y="88"/>
                  </a:lnTo>
                  <a:lnTo>
                    <a:pt x="636" y="88"/>
                  </a:lnTo>
                  <a:lnTo>
                    <a:pt x="628" y="100"/>
                  </a:lnTo>
                  <a:lnTo>
                    <a:pt x="620" y="108"/>
                  </a:lnTo>
                  <a:lnTo>
                    <a:pt x="612" y="112"/>
                  </a:lnTo>
                  <a:lnTo>
                    <a:pt x="604" y="114"/>
                  </a:lnTo>
                  <a:lnTo>
                    <a:pt x="604" y="114"/>
                  </a:lnTo>
                  <a:lnTo>
                    <a:pt x="598" y="114"/>
                  </a:lnTo>
                  <a:lnTo>
                    <a:pt x="592" y="112"/>
                  </a:lnTo>
                  <a:lnTo>
                    <a:pt x="588" y="108"/>
                  </a:lnTo>
                  <a:lnTo>
                    <a:pt x="584" y="104"/>
                  </a:lnTo>
                  <a:lnTo>
                    <a:pt x="584" y="104"/>
                  </a:lnTo>
                  <a:lnTo>
                    <a:pt x="580" y="92"/>
                  </a:lnTo>
                  <a:lnTo>
                    <a:pt x="578" y="78"/>
                  </a:lnTo>
                  <a:lnTo>
                    <a:pt x="578" y="78"/>
                  </a:lnTo>
                  <a:lnTo>
                    <a:pt x="578" y="68"/>
                  </a:lnTo>
                  <a:lnTo>
                    <a:pt x="582" y="56"/>
                  </a:lnTo>
                  <a:lnTo>
                    <a:pt x="590" y="46"/>
                  </a:lnTo>
                  <a:lnTo>
                    <a:pt x="598" y="36"/>
                  </a:lnTo>
                  <a:lnTo>
                    <a:pt x="598" y="36"/>
                  </a:lnTo>
                  <a:lnTo>
                    <a:pt x="610" y="28"/>
                  </a:lnTo>
                  <a:lnTo>
                    <a:pt x="622" y="22"/>
                  </a:lnTo>
                  <a:lnTo>
                    <a:pt x="634" y="18"/>
                  </a:lnTo>
                  <a:lnTo>
                    <a:pt x="648" y="16"/>
                  </a:lnTo>
                  <a:lnTo>
                    <a:pt x="648" y="16"/>
                  </a:lnTo>
                  <a:lnTo>
                    <a:pt x="660" y="18"/>
                  </a:lnTo>
                  <a:lnTo>
                    <a:pt x="672" y="20"/>
                  </a:lnTo>
                  <a:lnTo>
                    <a:pt x="682" y="24"/>
                  </a:lnTo>
                  <a:lnTo>
                    <a:pt x="692" y="30"/>
                  </a:lnTo>
                  <a:lnTo>
                    <a:pt x="692" y="30"/>
                  </a:lnTo>
                  <a:lnTo>
                    <a:pt x="700" y="38"/>
                  </a:lnTo>
                  <a:lnTo>
                    <a:pt x="704" y="46"/>
                  </a:lnTo>
                  <a:lnTo>
                    <a:pt x="708" y="56"/>
                  </a:lnTo>
                  <a:lnTo>
                    <a:pt x="710" y="66"/>
                  </a:lnTo>
                  <a:lnTo>
                    <a:pt x="710" y="66"/>
                  </a:lnTo>
                  <a:lnTo>
                    <a:pt x="708" y="78"/>
                  </a:lnTo>
                  <a:lnTo>
                    <a:pt x="704" y="90"/>
                  </a:lnTo>
                  <a:lnTo>
                    <a:pt x="700" y="98"/>
                  </a:lnTo>
                  <a:lnTo>
                    <a:pt x="692" y="106"/>
                  </a:lnTo>
                  <a:lnTo>
                    <a:pt x="692" y="106"/>
                  </a:lnTo>
                  <a:lnTo>
                    <a:pt x="682" y="114"/>
                  </a:lnTo>
                  <a:lnTo>
                    <a:pt x="672" y="118"/>
                  </a:lnTo>
                  <a:lnTo>
                    <a:pt x="660" y="122"/>
                  </a:lnTo>
                  <a:lnTo>
                    <a:pt x="646" y="124"/>
                  </a:lnTo>
                  <a:lnTo>
                    <a:pt x="646" y="124"/>
                  </a:lnTo>
                  <a:lnTo>
                    <a:pt x="646" y="124"/>
                  </a:lnTo>
                  <a:close/>
                  <a:moveTo>
                    <a:pt x="638" y="26"/>
                  </a:moveTo>
                  <a:lnTo>
                    <a:pt x="638" y="26"/>
                  </a:lnTo>
                  <a:lnTo>
                    <a:pt x="628" y="28"/>
                  </a:lnTo>
                  <a:lnTo>
                    <a:pt x="618" y="32"/>
                  </a:lnTo>
                  <a:lnTo>
                    <a:pt x="610" y="38"/>
                  </a:lnTo>
                  <a:lnTo>
                    <a:pt x="602" y="44"/>
                  </a:lnTo>
                  <a:lnTo>
                    <a:pt x="602" y="44"/>
                  </a:lnTo>
                  <a:lnTo>
                    <a:pt x="596" y="52"/>
                  </a:lnTo>
                  <a:lnTo>
                    <a:pt x="592" y="62"/>
                  </a:lnTo>
                  <a:lnTo>
                    <a:pt x="588" y="70"/>
                  </a:lnTo>
                  <a:lnTo>
                    <a:pt x="588" y="80"/>
                  </a:lnTo>
                  <a:lnTo>
                    <a:pt x="588" y="80"/>
                  </a:lnTo>
                  <a:lnTo>
                    <a:pt x="590" y="88"/>
                  </a:lnTo>
                  <a:lnTo>
                    <a:pt x="592" y="96"/>
                  </a:lnTo>
                  <a:lnTo>
                    <a:pt x="592" y="96"/>
                  </a:lnTo>
                  <a:lnTo>
                    <a:pt x="598" y="102"/>
                  </a:lnTo>
                  <a:lnTo>
                    <a:pt x="604" y="104"/>
                  </a:lnTo>
                  <a:lnTo>
                    <a:pt x="604" y="104"/>
                  </a:lnTo>
                  <a:lnTo>
                    <a:pt x="610" y="102"/>
                  </a:lnTo>
                  <a:lnTo>
                    <a:pt x="616" y="98"/>
                  </a:lnTo>
                  <a:lnTo>
                    <a:pt x="622" y="90"/>
                  </a:lnTo>
                  <a:lnTo>
                    <a:pt x="628" y="80"/>
                  </a:lnTo>
                  <a:lnTo>
                    <a:pt x="628" y="80"/>
                  </a:lnTo>
                  <a:lnTo>
                    <a:pt x="632" y="66"/>
                  </a:lnTo>
                  <a:lnTo>
                    <a:pt x="634" y="54"/>
                  </a:lnTo>
                  <a:lnTo>
                    <a:pt x="638" y="26"/>
                  </a:lnTo>
                  <a:lnTo>
                    <a:pt x="638" y="26"/>
                  </a:lnTo>
                  <a:lnTo>
                    <a:pt x="638" y="26"/>
                  </a:lnTo>
                  <a:close/>
                  <a:moveTo>
                    <a:pt x="738" y="128"/>
                  </a:moveTo>
                  <a:lnTo>
                    <a:pt x="722" y="128"/>
                  </a:lnTo>
                  <a:lnTo>
                    <a:pt x="720" y="118"/>
                  </a:lnTo>
                  <a:lnTo>
                    <a:pt x="734" y="118"/>
                  </a:lnTo>
                  <a:lnTo>
                    <a:pt x="734" y="118"/>
                  </a:lnTo>
                  <a:lnTo>
                    <a:pt x="738" y="118"/>
                  </a:lnTo>
                  <a:lnTo>
                    <a:pt x="740" y="114"/>
                  </a:lnTo>
                  <a:lnTo>
                    <a:pt x="740" y="76"/>
                  </a:lnTo>
                  <a:lnTo>
                    <a:pt x="740" y="76"/>
                  </a:lnTo>
                  <a:lnTo>
                    <a:pt x="720" y="82"/>
                  </a:lnTo>
                  <a:lnTo>
                    <a:pt x="718" y="72"/>
                  </a:lnTo>
                  <a:lnTo>
                    <a:pt x="718" y="72"/>
                  </a:lnTo>
                  <a:lnTo>
                    <a:pt x="740" y="68"/>
                  </a:lnTo>
                  <a:lnTo>
                    <a:pt x="740" y="36"/>
                  </a:lnTo>
                  <a:lnTo>
                    <a:pt x="720" y="36"/>
                  </a:lnTo>
                  <a:lnTo>
                    <a:pt x="720" y="28"/>
                  </a:lnTo>
                  <a:lnTo>
                    <a:pt x="740" y="28"/>
                  </a:lnTo>
                  <a:lnTo>
                    <a:pt x="740" y="2"/>
                  </a:lnTo>
                  <a:lnTo>
                    <a:pt x="750" y="2"/>
                  </a:lnTo>
                  <a:lnTo>
                    <a:pt x="750" y="28"/>
                  </a:lnTo>
                  <a:lnTo>
                    <a:pt x="764" y="28"/>
                  </a:lnTo>
                  <a:lnTo>
                    <a:pt x="764" y="36"/>
                  </a:lnTo>
                  <a:lnTo>
                    <a:pt x="750" y="36"/>
                  </a:lnTo>
                  <a:lnTo>
                    <a:pt x="750" y="64"/>
                  </a:lnTo>
                  <a:lnTo>
                    <a:pt x="750" y="64"/>
                  </a:lnTo>
                  <a:lnTo>
                    <a:pt x="764" y="60"/>
                  </a:lnTo>
                  <a:lnTo>
                    <a:pt x="766" y="68"/>
                  </a:lnTo>
                  <a:lnTo>
                    <a:pt x="766" y="68"/>
                  </a:lnTo>
                  <a:lnTo>
                    <a:pt x="750" y="74"/>
                  </a:lnTo>
                  <a:lnTo>
                    <a:pt x="750" y="118"/>
                  </a:lnTo>
                  <a:lnTo>
                    <a:pt x="750" y="118"/>
                  </a:lnTo>
                  <a:lnTo>
                    <a:pt x="750" y="122"/>
                  </a:lnTo>
                  <a:lnTo>
                    <a:pt x="746" y="126"/>
                  </a:lnTo>
                  <a:lnTo>
                    <a:pt x="746" y="126"/>
                  </a:lnTo>
                  <a:lnTo>
                    <a:pt x="742" y="128"/>
                  </a:lnTo>
                  <a:lnTo>
                    <a:pt x="738" y="128"/>
                  </a:lnTo>
                  <a:lnTo>
                    <a:pt x="738" y="128"/>
                  </a:lnTo>
                  <a:lnTo>
                    <a:pt x="738" y="128"/>
                  </a:lnTo>
                  <a:close/>
                  <a:moveTo>
                    <a:pt x="762" y="124"/>
                  </a:moveTo>
                  <a:lnTo>
                    <a:pt x="762" y="116"/>
                  </a:lnTo>
                  <a:lnTo>
                    <a:pt x="856" y="116"/>
                  </a:lnTo>
                  <a:lnTo>
                    <a:pt x="856" y="124"/>
                  </a:lnTo>
                  <a:lnTo>
                    <a:pt x="762" y="124"/>
                  </a:lnTo>
                  <a:lnTo>
                    <a:pt x="762" y="124"/>
                  </a:lnTo>
                  <a:close/>
                  <a:moveTo>
                    <a:pt x="772" y="98"/>
                  </a:moveTo>
                  <a:lnTo>
                    <a:pt x="772" y="6"/>
                  </a:lnTo>
                  <a:lnTo>
                    <a:pt x="846" y="6"/>
                  </a:lnTo>
                  <a:lnTo>
                    <a:pt x="846" y="98"/>
                  </a:lnTo>
                  <a:lnTo>
                    <a:pt x="772" y="98"/>
                  </a:lnTo>
                  <a:lnTo>
                    <a:pt x="772" y="98"/>
                  </a:lnTo>
                  <a:close/>
                  <a:moveTo>
                    <a:pt x="782" y="46"/>
                  </a:moveTo>
                  <a:lnTo>
                    <a:pt x="836" y="46"/>
                  </a:lnTo>
                  <a:lnTo>
                    <a:pt x="836" y="16"/>
                  </a:lnTo>
                  <a:lnTo>
                    <a:pt x="782" y="16"/>
                  </a:lnTo>
                  <a:lnTo>
                    <a:pt x="782" y="46"/>
                  </a:lnTo>
                  <a:lnTo>
                    <a:pt x="782" y="46"/>
                  </a:lnTo>
                  <a:close/>
                  <a:moveTo>
                    <a:pt x="836" y="56"/>
                  </a:moveTo>
                  <a:lnTo>
                    <a:pt x="782" y="56"/>
                  </a:lnTo>
                  <a:lnTo>
                    <a:pt x="782" y="90"/>
                  </a:lnTo>
                  <a:lnTo>
                    <a:pt x="836" y="90"/>
                  </a:lnTo>
                  <a:lnTo>
                    <a:pt x="836" y="56"/>
                  </a:lnTo>
                  <a:lnTo>
                    <a:pt x="836" y="56"/>
                  </a:lnTo>
                  <a:close/>
                  <a:moveTo>
                    <a:pt x="872" y="122"/>
                  </a:moveTo>
                  <a:lnTo>
                    <a:pt x="872" y="114"/>
                  </a:lnTo>
                  <a:lnTo>
                    <a:pt x="978" y="114"/>
                  </a:lnTo>
                  <a:lnTo>
                    <a:pt x="978" y="90"/>
                  </a:lnTo>
                  <a:lnTo>
                    <a:pt x="874" y="90"/>
                  </a:lnTo>
                  <a:lnTo>
                    <a:pt x="874" y="80"/>
                  </a:lnTo>
                  <a:lnTo>
                    <a:pt x="978" y="80"/>
                  </a:lnTo>
                  <a:lnTo>
                    <a:pt x="978" y="58"/>
                  </a:lnTo>
                  <a:lnTo>
                    <a:pt x="874" y="58"/>
                  </a:lnTo>
                  <a:lnTo>
                    <a:pt x="874" y="48"/>
                  </a:lnTo>
                  <a:lnTo>
                    <a:pt x="926" y="48"/>
                  </a:lnTo>
                  <a:lnTo>
                    <a:pt x="926" y="2"/>
                  </a:lnTo>
                  <a:lnTo>
                    <a:pt x="936" y="2"/>
                  </a:lnTo>
                  <a:lnTo>
                    <a:pt x="936" y="48"/>
                  </a:lnTo>
                  <a:lnTo>
                    <a:pt x="990" y="48"/>
                  </a:lnTo>
                  <a:lnTo>
                    <a:pt x="990" y="128"/>
                  </a:lnTo>
                  <a:lnTo>
                    <a:pt x="978" y="128"/>
                  </a:lnTo>
                  <a:lnTo>
                    <a:pt x="978" y="122"/>
                  </a:lnTo>
                  <a:lnTo>
                    <a:pt x="872" y="122"/>
                  </a:lnTo>
                  <a:lnTo>
                    <a:pt x="872" y="122"/>
                  </a:lnTo>
                  <a:close/>
                  <a:moveTo>
                    <a:pt x="892" y="42"/>
                  </a:moveTo>
                  <a:lnTo>
                    <a:pt x="892" y="42"/>
                  </a:lnTo>
                  <a:lnTo>
                    <a:pt x="886" y="28"/>
                  </a:lnTo>
                  <a:lnTo>
                    <a:pt x="876" y="12"/>
                  </a:lnTo>
                  <a:lnTo>
                    <a:pt x="886" y="8"/>
                  </a:lnTo>
                  <a:lnTo>
                    <a:pt x="886" y="8"/>
                  </a:lnTo>
                  <a:lnTo>
                    <a:pt x="902" y="38"/>
                  </a:lnTo>
                  <a:lnTo>
                    <a:pt x="892" y="42"/>
                  </a:lnTo>
                  <a:lnTo>
                    <a:pt x="892" y="42"/>
                  </a:lnTo>
                  <a:close/>
                  <a:moveTo>
                    <a:pt x="988" y="10"/>
                  </a:moveTo>
                  <a:lnTo>
                    <a:pt x="988" y="10"/>
                  </a:lnTo>
                  <a:lnTo>
                    <a:pt x="976" y="30"/>
                  </a:lnTo>
                  <a:lnTo>
                    <a:pt x="968" y="42"/>
                  </a:lnTo>
                  <a:lnTo>
                    <a:pt x="958" y="38"/>
                  </a:lnTo>
                  <a:lnTo>
                    <a:pt x="958" y="38"/>
                  </a:lnTo>
                  <a:lnTo>
                    <a:pt x="968" y="24"/>
                  </a:lnTo>
                  <a:lnTo>
                    <a:pt x="978" y="6"/>
                  </a:lnTo>
                  <a:lnTo>
                    <a:pt x="988" y="10"/>
                  </a:lnTo>
                  <a:lnTo>
                    <a:pt x="988" y="10"/>
                  </a:lnTo>
                  <a:lnTo>
                    <a:pt x="988" y="10"/>
                  </a:lnTo>
                  <a:close/>
                  <a:moveTo>
                    <a:pt x="1116" y="122"/>
                  </a:moveTo>
                  <a:lnTo>
                    <a:pt x="1048" y="122"/>
                  </a:lnTo>
                  <a:lnTo>
                    <a:pt x="1048" y="128"/>
                  </a:lnTo>
                  <a:lnTo>
                    <a:pt x="1038" y="128"/>
                  </a:lnTo>
                  <a:lnTo>
                    <a:pt x="1038" y="76"/>
                  </a:lnTo>
                  <a:lnTo>
                    <a:pt x="1038" y="76"/>
                  </a:lnTo>
                  <a:lnTo>
                    <a:pt x="1012" y="84"/>
                  </a:lnTo>
                  <a:lnTo>
                    <a:pt x="1008" y="76"/>
                  </a:lnTo>
                  <a:lnTo>
                    <a:pt x="1008" y="76"/>
                  </a:lnTo>
                  <a:lnTo>
                    <a:pt x="1040" y="64"/>
                  </a:lnTo>
                  <a:lnTo>
                    <a:pt x="1072" y="46"/>
                  </a:lnTo>
                  <a:lnTo>
                    <a:pt x="1014" y="46"/>
                  </a:lnTo>
                  <a:lnTo>
                    <a:pt x="1014" y="38"/>
                  </a:lnTo>
                  <a:lnTo>
                    <a:pt x="1060" y="38"/>
                  </a:lnTo>
                  <a:lnTo>
                    <a:pt x="1060" y="22"/>
                  </a:lnTo>
                  <a:lnTo>
                    <a:pt x="1022" y="22"/>
                  </a:lnTo>
                  <a:lnTo>
                    <a:pt x="1022" y="12"/>
                  </a:lnTo>
                  <a:lnTo>
                    <a:pt x="1060" y="12"/>
                  </a:lnTo>
                  <a:lnTo>
                    <a:pt x="1060" y="0"/>
                  </a:lnTo>
                  <a:lnTo>
                    <a:pt x="1070" y="0"/>
                  </a:lnTo>
                  <a:lnTo>
                    <a:pt x="1070" y="12"/>
                  </a:lnTo>
                  <a:lnTo>
                    <a:pt x="1104" y="12"/>
                  </a:lnTo>
                  <a:lnTo>
                    <a:pt x="1104" y="22"/>
                  </a:lnTo>
                  <a:lnTo>
                    <a:pt x="1070" y="22"/>
                  </a:lnTo>
                  <a:lnTo>
                    <a:pt x="1070" y="38"/>
                  </a:lnTo>
                  <a:lnTo>
                    <a:pt x="1086" y="38"/>
                  </a:lnTo>
                  <a:lnTo>
                    <a:pt x="1086" y="38"/>
                  </a:lnTo>
                  <a:lnTo>
                    <a:pt x="1110" y="22"/>
                  </a:lnTo>
                  <a:lnTo>
                    <a:pt x="1126" y="6"/>
                  </a:lnTo>
                  <a:lnTo>
                    <a:pt x="1136" y="10"/>
                  </a:lnTo>
                  <a:lnTo>
                    <a:pt x="1136" y="10"/>
                  </a:lnTo>
                  <a:lnTo>
                    <a:pt x="1124" y="22"/>
                  </a:lnTo>
                  <a:lnTo>
                    <a:pt x="1106" y="38"/>
                  </a:lnTo>
                  <a:lnTo>
                    <a:pt x="1104" y="38"/>
                  </a:lnTo>
                  <a:lnTo>
                    <a:pt x="1142" y="38"/>
                  </a:lnTo>
                  <a:lnTo>
                    <a:pt x="1142" y="46"/>
                  </a:lnTo>
                  <a:lnTo>
                    <a:pt x="1090" y="46"/>
                  </a:lnTo>
                  <a:lnTo>
                    <a:pt x="1090" y="46"/>
                  </a:lnTo>
                  <a:lnTo>
                    <a:pt x="1062" y="62"/>
                  </a:lnTo>
                  <a:lnTo>
                    <a:pt x="1128" y="62"/>
                  </a:lnTo>
                  <a:lnTo>
                    <a:pt x="1128" y="128"/>
                  </a:lnTo>
                  <a:lnTo>
                    <a:pt x="1116" y="128"/>
                  </a:lnTo>
                  <a:lnTo>
                    <a:pt x="1116" y="122"/>
                  </a:lnTo>
                  <a:lnTo>
                    <a:pt x="1116" y="122"/>
                  </a:lnTo>
                  <a:close/>
                  <a:moveTo>
                    <a:pt x="1116" y="88"/>
                  </a:moveTo>
                  <a:lnTo>
                    <a:pt x="1116" y="70"/>
                  </a:lnTo>
                  <a:lnTo>
                    <a:pt x="1048" y="70"/>
                  </a:lnTo>
                  <a:lnTo>
                    <a:pt x="1048" y="88"/>
                  </a:lnTo>
                  <a:lnTo>
                    <a:pt x="1116" y="88"/>
                  </a:lnTo>
                  <a:lnTo>
                    <a:pt x="1116" y="88"/>
                  </a:lnTo>
                  <a:close/>
                  <a:moveTo>
                    <a:pt x="1048" y="114"/>
                  </a:moveTo>
                  <a:lnTo>
                    <a:pt x="1116" y="114"/>
                  </a:lnTo>
                  <a:lnTo>
                    <a:pt x="1116" y="96"/>
                  </a:lnTo>
                  <a:lnTo>
                    <a:pt x="1048" y="96"/>
                  </a:lnTo>
                  <a:lnTo>
                    <a:pt x="1048" y="114"/>
                  </a:lnTo>
                  <a:lnTo>
                    <a:pt x="1048" y="1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7">
              <a:extLst>
                <a:ext uri="{FF2B5EF4-FFF2-40B4-BE49-F238E27FC236}">
                  <a16:creationId xmlns:a16="http://schemas.microsoft.com/office/drawing/2014/main" id="{59B84091-B09D-4D1B-9E28-EA3F20537A5C}"/>
                </a:ext>
              </a:extLst>
            </p:cNvPr>
            <p:cNvSpPr>
              <a:spLocks/>
            </p:cNvSpPr>
            <p:nvPr/>
          </p:nvSpPr>
          <p:spPr bwMode="gray">
            <a:xfrm>
              <a:off x="4218167" y="4534273"/>
              <a:ext cx="22476" cy="61298"/>
            </a:xfrm>
            <a:custGeom>
              <a:avLst/>
              <a:gdLst>
                <a:gd name="T0" fmla="*/ 44 w 44"/>
                <a:gd name="T1" fmla="*/ 120 h 120"/>
                <a:gd name="T2" fmla="*/ 0 w 44"/>
                <a:gd name="T3" fmla="*/ 120 h 120"/>
                <a:gd name="T4" fmla="*/ 0 w 44"/>
                <a:gd name="T5" fmla="*/ 112 h 120"/>
                <a:gd name="T6" fmla="*/ 34 w 44"/>
                <a:gd name="T7" fmla="*/ 112 h 120"/>
                <a:gd name="T8" fmla="*/ 34 w 44"/>
                <a:gd name="T9" fmla="*/ 0 h 120"/>
                <a:gd name="T10" fmla="*/ 44 w 44"/>
                <a:gd name="T11" fmla="*/ 0 h 120"/>
                <a:gd name="T12" fmla="*/ 44 w 44"/>
                <a:gd name="T13" fmla="*/ 120 h 120"/>
                <a:gd name="T14" fmla="*/ 44 w 4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20">
                  <a:moveTo>
                    <a:pt x="44" y="120"/>
                  </a:moveTo>
                  <a:lnTo>
                    <a:pt x="0" y="120"/>
                  </a:lnTo>
                  <a:lnTo>
                    <a:pt x="0" y="112"/>
                  </a:lnTo>
                  <a:lnTo>
                    <a:pt x="34" y="112"/>
                  </a:lnTo>
                  <a:lnTo>
                    <a:pt x="34" y="0"/>
                  </a:lnTo>
                  <a:lnTo>
                    <a:pt x="44" y="0"/>
                  </a:lnTo>
                  <a:lnTo>
                    <a:pt x="44" y="120"/>
                  </a:lnTo>
                  <a:lnTo>
                    <a:pt x="44" y="1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8">
              <a:extLst>
                <a:ext uri="{FF2B5EF4-FFF2-40B4-BE49-F238E27FC236}">
                  <a16:creationId xmlns:a16="http://schemas.microsoft.com/office/drawing/2014/main" id="{E32EF0F2-DA66-48B4-BE9D-30BDCC797FD7}"/>
                </a:ext>
              </a:extLst>
            </p:cNvPr>
            <p:cNvSpPr>
              <a:spLocks noEditPoints="1"/>
            </p:cNvSpPr>
            <p:nvPr/>
          </p:nvSpPr>
          <p:spPr bwMode="gray">
            <a:xfrm>
              <a:off x="4297855" y="4532230"/>
              <a:ext cx="201774" cy="61298"/>
            </a:xfrm>
            <a:custGeom>
              <a:avLst/>
              <a:gdLst>
                <a:gd name="T0" fmla="*/ 65 w 395"/>
                <a:gd name="T1" fmla="*/ 118 h 120"/>
                <a:gd name="T2" fmla="*/ 24 w 395"/>
                <a:gd name="T3" fmla="*/ 116 h 120"/>
                <a:gd name="T4" fmla="*/ 6 w 395"/>
                <a:gd name="T5" fmla="*/ 106 h 120"/>
                <a:gd name="T6" fmla="*/ 0 w 395"/>
                <a:gd name="T7" fmla="*/ 90 h 120"/>
                <a:gd name="T8" fmla="*/ 8 w 395"/>
                <a:gd name="T9" fmla="*/ 68 h 120"/>
                <a:gd name="T10" fmla="*/ 36 w 395"/>
                <a:gd name="T11" fmla="*/ 2 h 120"/>
                <a:gd name="T12" fmla="*/ 48 w 395"/>
                <a:gd name="T13" fmla="*/ 8 h 120"/>
                <a:gd name="T14" fmla="*/ 103 w 395"/>
                <a:gd name="T15" fmla="*/ 38 h 120"/>
                <a:gd name="T16" fmla="*/ 48 w 395"/>
                <a:gd name="T17" fmla="*/ 56 h 120"/>
                <a:gd name="T18" fmla="*/ 16 w 395"/>
                <a:gd name="T19" fmla="*/ 74 h 120"/>
                <a:gd name="T20" fmla="*/ 10 w 395"/>
                <a:gd name="T21" fmla="*/ 88 h 120"/>
                <a:gd name="T22" fmla="*/ 16 w 395"/>
                <a:gd name="T23" fmla="*/ 102 h 120"/>
                <a:gd name="T24" fmla="*/ 40 w 395"/>
                <a:gd name="T25" fmla="*/ 108 h 120"/>
                <a:gd name="T26" fmla="*/ 107 w 395"/>
                <a:gd name="T27" fmla="*/ 106 h 120"/>
                <a:gd name="T28" fmla="*/ 215 w 395"/>
                <a:gd name="T29" fmla="*/ 26 h 120"/>
                <a:gd name="T30" fmla="*/ 219 w 395"/>
                <a:gd name="T31" fmla="*/ 74 h 120"/>
                <a:gd name="T32" fmla="*/ 211 w 395"/>
                <a:gd name="T33" fmla="*/ 100 h 120"/>
                <a:gd name="T34" fmla="*/ 191 w 395"/>
                <a:gd name="T35" fmla="*/ 116 h 120"/>
                <a:gd name="T36" fmla="*/ 169 w 395"/>
                <a:gd name="T37" fmla="*/ 112 h 120"/>
                <a:gd name="T38" fmla="*/ 197 w 395"/>
                <a:gd name="T39" fmla="*/ 100 h 120"/>
                <a:gd name="T40" fmla="*/ 207 w 395"/>
                <a:gd name="T41" fmla="*/ 82 h 120"/>
                <a:gd name="T42" fmla="*/ 209 w 395"/>
                <a:gd name="T43" fmla="*/ 70 h 120"/>
                <a:gd name="T44" fmla="*/ 193 w 395"/>
                <a:gd name="T45" fmla="*/ 86 h 120"/>
                <a:gd name="T46" fmla="*/ 167 w 395"/>
                <a:gd name="T47" fmla="*/ 80 h 120"/>
                <a:gd name="T48" fmla="*/ 161 w 395"/>
                <a:gd name="T49" fmla="*/ 64 h 120"/>
                <a:gd name="T50" fmla="*/ 177 w 395"/>
                <a:gd name="T51" fmla="*/ 40 h 120"/>
                <a:gd name="T52" fmla="*/ 203 w 395"/>
                <a:gd name="T53" fmla="*/ 42 h 120"/>
                <a:gd name="T54" fmla="*/ 203 w 395"/>
                <a:gd name="T55" fmla="*/ 16 h 120"/>
                <a:gd name="T56" fmla="*/ 259 w 395"/>
                <a:gd name="T57" fmla="*/ 16 h 120"/>
                <a:gd name="T58" fmla="*/ 203 w 395"/>
                <a:gd name="T59" fmla="*/ 54 h 120"/>
                <a:gd name="T60" fmla="*/ 187 w 395"/>
                <a:gd name="T61" fmla="*/ 46 h 120"/>
                <a:gd name="T62" fmla="*/ 173 w 395"/>
                <a:gd name="T63" fmla="*/ 56 h 120"/>
                <a:gd name="T64" fmla="*/ 175 w 395"/>
                <a:gd name="T65" fmla="*/ 74 h 120"/>
                <a:gd name="T66" fmla="*/ 185 w 395"/>
                <a:gd name="T67" fmla="*/ 78 h 120"/>
                <a:gd name="T68" fmla="*/ 203 w 395"/>
                <a:gd name="T69" fmla="*/ 66 h 120"/>
                <a:gd name="T70" fmla="*/ 357 w 395"/>
                <a:gd name="T71" fmla="*/ 110 h 120"/>
                <a:gd name="T72" fmla="*/ 383 w 395"/>
                <a:gd name="T73" fmla="*/ 92 h 120"/>
                <a:gd name="T74" fmla="*/ 381 w 395"/>
                <a:gd name="T75" fmla="*/ 70 h 120"/>
                <a:gd name="T76" fmla="*/ 363 w 395"/>
                <a:gd name="T77" fmla="*/ 56 h 120"/>
                <a:gd name="T78" fmla="*/ 327 w 395"/>
                <a:gd name="T79" fmla="*/ 58 h 120"/>
                <a:gd name="T80" fmla="*/ 303 w 395"/>
                <a:gd name="T81" fmla="*/ 70 h 120"/>
                <a:gd name="T82" fmla="*/ 321 w 395"/>
                <a:gd name="T83" fmla="*/ 46 h 120"/>
                <a:gd name="T84" fmla="*/ 377 w 395"/>
                <a:gd name="T85" fmla="*/ 6 h 120"/>
                <a:gd name="T86" fmla="*/ 331 w 395"/>
                <a:gd name="T87" fmla="*/ 48 h 120"/>
                <a:gd name="T88" fmla="*/ 359 w 395"/>
                <a:gd name="T89" fmla="*/ 46 h 120"/>
                <a:gd name="T90" fmla="*/ 383 w 395"/>
                <a:gd name="T91" fmla="*/ 56 h 120"/>
                <a:gd name="T92" fmla="*/ 395 w 395"/>
                <a:gd name="T93" fmla="*/ 82 h 120"/>
                <a:gd name="T94" fmla="*/ 387 w 395"/>
                <a:gd name="T95" fmla="*/ 104 h 120"/>
                <a:gd name="T96" fmla="*/ 361 w 395"/>
                <a:gd name="T97" fmla="*/ 118 h 120"/>
                <a:gd name="T98" fmla="*/ 321 w 395"/>
                <a:gd name="T99" fmla="*/ 120 h 120"/>
                <a:gd name="T100" fmla="*/ 301 w 395"/>
                <a:gd name="T101" fmla="*/ 106 h 120"/>
                <a:gd name="T102" fmla="*/ 307 w 395"/>
                <a:gd name="T103" fmla="*/ 88 h 120"/>
                <a:gd name="T104" fmla="*/ 325 w 395"/>
                <a:gd name="T105" fmla="*/ 82 h 120"/>
                <a:gd name="T106" fmla="*/ 353 w 395"/>
                <a:gd name="T107" fmla="*/ 98 h 120"/>
                <a:gd name="T108" fmla="*/ 335 w 395"/>
                <a:gd name="T109" fmla="*/ 112 h 120"/>
                <a:gd name="T110" fmla="*/ 345 w 395"/>
                <a:gd name="T111" fmla="*/ 102 h 120"/>
                <a:gd name="T112" fmla="*/ 325 w 395"/>
                <a:gd name="T113" fmla="*/ 90 h 120"/>
                <a:gd name="T114" fmla="*/ 311 w 395"/>
                <a:gd name="T115" fmla="*/ 96 h 120"/>
                <a:gd name="T116" fmla="*/ 317 w 395"/>
                <a:gd name="T117" fmla="*/ 110 h 120"/>
                <a:gd name="T118" fmla="*/ 335 w 395"/>
                <a:gd name="T1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120">
                  <a:moveTo>
                    <a:pt x="107" y="116"/>
                  </a:moveTo>
                  <a:lnTo>
                    <a:pt x="107" y="116"/>
                  </a:lnTo>
                  <a:lnTo>
                    <a:pt x="65" y="118"/>
                  </a:lnTo>
                  <a:lnTo>
                    <a:pt x="65" y="118"/>
                  </a:lnTo>
                  <a:lnTo>
                    <a:pt x="44" y="118"/>
                  </a:lnTo>
                  <a:lnTo>
                    <a:pt x="44" y="118"/>
                  </a:lnTo>
                  <a:lnTo>
                    <a:pt x="24" y="116"/>
                  </a:lnTo>
                  <a:lnTo>
                    <a:pt x="24" y="116"/>
                  </a:lnTo>
                  <a:lnTo>
                    <a:pt x="18" y="114"/>
                  </a:lnTo>
                  <a:lnTo>
                    <a:pt x="10" y="110"/>
                  </a:lnTo>
                  <a:lnTo>
                    <a:pt x="10" y="110"/>
                  </a:lnTo>
                  <a:lnTo>
                    <a:pt x="6" y="106"/>
                  </a:lnTo>
                  <a:lnTo>
                    <a:pt x="2" y="102"/>
                  </a:lnTo>
                  <a:lnTo>
                    <a:pt x="2" y="102"/>
                  </a:lnTo>
                  <a:lnTo>
                    <a:pt x="0" y="96"/>
                  </a:lnTo>
                  <a:lnTo>
                    <a:pt x="0" y="90"/>
                  </a:lnTo>
                  <a:lnTo>
                    <a:pt x="0" y="90"/>
                  </a:lnTo>
                  <a:lnTo>
                    <a:pt x="0" y="84"/>
                  </a:lnTo>
                  <a:lnTo>
                    <a:pt x="2" y="78"/>
                  </a:lnTo>
                  <a:lnTo>
                    <a:pt x="8" y="68"/>
                  </a:lnTo>
                  <a:lnTo>
                    <a:pt x="20" y="58"/>
                  </a:lnTo>
                  <a:lnTo>
                    <a:pt x="38" y="48"/>
                  </a:lnTo>
                  <a:lnTo>
                    <a:pt x="38" y="48"/>
                  </a:lnTo>
                  <a:lnTo>
                    <a:pt x="36" y="2"/>
                  </a:lnTo>
                  <a:lnTo>
                    <a:pt x="48" y="2"/>
                  </a:lnTo>
                  <a:lnTo>
                    <a:pt x="48" y="2"/>
                  </a:lnTo>
                  <a:lnTo>
                    <a:pt x="48" y="8"/>
                  </a:lnTo>
                  <a:lnTo>
                    <a:pt x="48" y="8"/>
                  </a:lnTo>
                  <a:lnTo>
                    <a:pt x="48" y="44"/>
                  </a:lnTo>
                  <a:lnTo>
                    <a:pt x="48" y="44"/>
                  </a:lnTo>
                  <a:lnTo>
                    <a:pt x="99" y="28"/>
                  </a:lnTo>
                  <a:lnTo>
                    <a:pt x="103" y="38"/>
                  </a:lnTo>
                  <a:lnTo>
                    <a:pt x="103" y="38"/>
                  </a:lnTo>
                  <a:lnTo>
                    <a:pt x="67" y="48"/>
                  </a:lnTo>
                  <a:lnTo>
                    <a:pt x="67" y="48"/>
                  </a:lnTo>
                  <a:lnTo>
                    <a:pt x="48" y="56"/>
                  </a:lnTo>
                  <a:lnTo>
                    <a:pt x="34" y="62"/>
                  </a:lnTo>
                  <a:lnTo>
                    <a:pt x="34" y="62"/>
                  </a:lnTo>
                  <a:lnTo>
                    <a:pt x="24" y="68"/>
                  </a:lnTo>
                  <a:lnTo>
                    <a:pt x="16" y="74"/>
                  </a:lnTo>
                  <a:lnTo>
                    <a:pt x="16" y="74"/>
                  </a:lnTo>
                  <a:lnTo>
                    <a:pt x="12" y="82"/>
                  </a:lnTo>
                  <a:lnTo>
                    <a:pt x="10" y="88"/>
                  </a:lnTo>
                  <a:lnTo>
                    <a:pt x="10" y="88"/>
                  </a:lnTo>
                  <a:lnTo>
                    <a:pt x="12" y="96"/>
                  </a:lnTo>
                  <a:lnTo>
                    <a:pt x="12" y="96"/>
                  </a:lnTo>
                  <a:lnTo>
                    <a:pt x="16" y="102"/>
                  </a:lnTo>
                  <a:lnTo>
                    <a:pt x="16" y="102"/>
                  </a:lnTo>
                  <a:lnTo>
                    <a:pt x="26" y="106"/>
                  </a:lnTo>
                  <a:lnTo>
                    <a:pt x="26" y="106"/>
                  </a:lnTo>
                  <a:lnTo>
                    <a:pt x="40" y="108"/>
                  </a:lnTo>
                  <a:lnTo>
                    <a:pt x="40" y="108"/>
                  </a:lnTo>
                  <a:lnTo>
                    <a:pt x="61" y="108"/>
                  </a:lnTo>
                  <a:lnTo>
                    <a:pt x="61" y="108"/>
                  </a:lnTo>
                  <a:lnTo>
                    <a:pt x="85" y="108"/>
                  </a:lnTo>
                  <a:lnTo>
                    <a:pt x="107" y="106"/>
                  </a:lnTo>
                  <a:lnTo>
                    <a:pt x="107" y="116"/>
                  </a:lnTo>
                  <a:lnTo>
                    <a:pt x="107" y="116"/>
                  </a:lnTo>
                  <a:close/>
                  <a:moveTo>
                    <a:pt x="259" y="26"/>
                  </a:moveTo>
                  <a:lnTo>
                    <a:pt x="215" y="26"/>
                  </a:lnTo>
                  <a:lnTo>
                    <a:pt x="215" y="52"/>
                  </a:lnTo>
                  <a:lnTo>
                    <a:pt x="215" y="52"/>
                  </a:lnTo>
                  <a:lnTo>
                    <a:pt x="219" y="62"/>
                  </a:lnTo>
                  <a:lnTo>
                    <a:pt x="219" y="74"/>
                  </a:lnTo>
                  <a:lnTo>
                    <a:pt x="219" y="74"/>
                  </a:lnTo>
                  <a:lnTo>
                    <a:pt x="219" y="84"/>
                  </a:lnTo>
                  <a:lnTo>
                    <a:pt x="215" y="92"/>
                  </a:lnTo>
                  <a:lnTo>
                    <a:pt x="211" y="100"/>
                  </a:lnTo>
                  <a:lnTo>
                    <a:pt x="205" y="106"/>
                  </a:lnTo>
                  <a:lnTo>
                    <a:pt x="205" y="106"/>
                  </a:lnTo>
                  <a:lnTo>
                    <a:pt x="199" y="112"/>
                  </a:lnTo>
                  <a:lnTo>
                    <a:pt x="191" y="116"/>
                  </a:lnTo>
                  <a:lnTo>
                    <a:pt x="181" y="118"/>
                  </a:lnTo>
                  <a:lnTo>
                    <a:pt x="171" y="120"/>
                  </a:lnTo>
                  <a:lnTo>
                    <a:pt x="169" y="112"/>
                  </a:lnTo>
                  <a:lnTo>
                    <a:pt x="169" y="112"/>
                  </a:lnTo>
                  <a:lnTo>
                    <a:pt x="177" y="110"/>
                  </a:lnTo>
                  <a:lnTo>
                    <a:pt x="185" y="108"/>
                  </a:lnTo>
                  <a:lnTo>
                    <a:pt x="191" y="104"/>
                  </a:lnTo>
                  <a:lnTo>
                    <a:pt x="197" y="100"/>
                  </a:lnTo>
                  <a:lnTo>
                    <a:pt x="197" y="100"/>
                  </a:lnTo>
                  <a:lnTo>
                    <a:pt x="203" y="94"/>
                  </a:lnTo>
                  <a:lnTo>
                    <a:pt x="205" y="88"/>
                  </a:lnTo>
                  <a:lnTo>
                    <a:pt x="207" y="82"/>
                  </a:lnTo>
                  <a:lnTo>
                    <a:pt x="209" y="74"/>
                  </a:lnTo>
                  <a:lnTo>
                    <a:pt x="209" y="74"/>
                  </a:lnTo>
                  <a:lnTo>
                    <a:pt x="209" y="70"/>
                  </a:lnTo>
                  <a:lnTo>
                    <a:pt x="209" y="70"/>
                  </a:lnTo>
                  <a:lnTo>
                    <a:pt x="205" y="76"/>
                  </a:lnTo>
                  <a:lnTo>
                    <a:pt x="201" y="82"/>
                  </a:lnTo>
                  <a:lnTo>
                    <a:pt x="201" y="82"/>
                  </a:lnTo>
                  <a:lnTo>
                    <a:pt x="193" y="86"/>
                  </a:lnTo>
                  <a:lnTo>
                    <a:pt x="185" y="86"/>
                  </a:lnTo>
                  <a:lnTo>
                    <a:pt x="185" y="86"/>
                  </a:lnTo>
                  <a:lnTo>
                    <a:pt x="175" y="84"/>
                  </a:lnTo>
                  <a:lnTo>
                    <a:pt x="167" y="80"/>
                  </a:lnTo>
                  <a:lnTo>
                    <a:pt x="167" y="80"/>
                  </a:lnTo>
                  <a:lnTo>
                    <a:pt x="161" y="72"/>
                  </a:lnTo>
                  <a:lnTo>
                    <a:pt x="161" y="64"/>
                  </a:lnTo>
                  <a:lnTo>
                    <a:pt x="161" y="64"/>
                  </a:lnTo>
                  <a:lnTo>
                    <a:pt x="163" y="54"/>
                  </a:lnTo>
                  <a:lnTo>
                    <a:pt x="169" y="44"/>
                  </a:lnTo>
                  <a:lnTo>
                    <a:pt x="169" y="44"/>
                  </a:lnTo>
                  <a:lnTo>
                    <a:pt x="177" y="40"/>
                  </a:lnTo>
                  <a:lnTo>
                    <a:pt x="187" y="38"/>
                  </a:lnTo>
                  <a:lnTo>
                    <a:pt x="187" y="38"/>
                  </a:lnTo>
                  <a:lnTo>
                    <a:pt x="195" y="38"/>
                  </a:lnTo>
                  <a:lnTo>
                    <a:pt x="203" y="42"/>
                  </a:lnTo>
                  <a:lnTo>
                    <a:pt x="203" y="26"/>
                  </a:lnTo>
                  <a:lnTo>
                    <a:pt x="133" y="26"/>
                  </a:lnTo>
                  <a:lnTo>
                    <a:pt x="133" y="16"/>
                  </a:lnTo>
                  <a:lnTo>
                    <a:pt x="203" y="16"/>
                  </a:lnTo>
                  <a:lnTo>
                    <a:pt x="203" y="0"/>
                  </a:lnTo>
                  <a:lnTo>
                    <a:pt x="215" y="0"/>
                  </a:lnTo>
                  <a:lnTo>
                    <a:pt x="215" y="16"/>
                  </a:lnTo>
                  <a:lnTo>
                    <a:pt x="259" y="16"/>
                  </a:lnTo>
                  <a:lnTo>
                    <a:pt x="259" y="26"/>
                  </a:lnTo>
                  <a:lnTo>
                    <a:pt x="259" y="26"/>
                  </a:lnTo>
                  <a:close/>
                  <a:moveTo>
                    <a:pt x="203" y="54"/>
                  </a:moveTo>
                  <a:lnTo>
                    <a:pt x="203" y="54"/>
                  </a:lnTo>
                  <a:lnTo>
                    <a:pt x="201" y="50"/>
                  </a:lnTo>
                  <a:lnTo>
                    <a:pt x="197" y="48"/>
                  </a:lnTo>
                  <a:lnTo>
                    <a:pt x="187" y="46"/>
                  </a:lnTo>
                  <a:lnTo>
                    <a:pt x="187" y="46"/>
                  </a:lnTo>
                  <a:lnTo>
                    <a:pt x="181" y="48"/>
                  </a:lnTo>
                  <a:lnTo>
                    <a:pt x="175" y="52"/>
                  </a:lnTo>
                  <a:lnTo>
                    <a:pt x="175" y="52"/>
                  </a:lnTo>
                  <a:lnTo>
                    <a:pt x="173" y="56"/>
                  </a:lnTo>
                  <a:lnTo>
                    <a:pt x="171" y="62"/>
                  </a:lnTo>
                  <a:lnTo>
                    <a:pt x="171" y="62"/>
                  </a:lnTo>
                  <a:lnTo>
                    <a:pt x="171" y="68"/>
                  </a:lnTo>
                  <a:lnTo>
                    <a:pt x="175" y="74"/>
                  </a:lnTo>
                  <a:lnTo>
                    <a:pt x="175" y="74"/>
                  </a:lnTo>
                  <a:lnTo>
                    <a:pt x="179" y="76"/>
                  </a:lnTo>
                  <a:lnTo>
                    <a:pt x="185" y="78"/>
                  </a:lnTo>
                  <a:lnTo>
                    <a:pt x="185" y="78"/>
                  </a:lnTo>
                  <a:lnTo>
                    <a:pt x="193" y="76"/>
                  </a:lnTo>
                  <a:lnTo>
                    <a:pt x="199" y="72"/>
                  </a:lnTo>
                  <a:lnTo>
                    <a:pt x="199" y="72"/>
                  </a:lnTo>
                  <a:lnTo>
                    <a:pt x="203" y="66"/>
                  </a:lnTo>
                  <a:lnTo>
                    <a:pt x="203" y="58"/>
                  </a:lnTo>
                  <a:lnTo>
                    <a:pt x="203" y="54"/>
                  </a:lnTo>
                  <a:lnTo>
                    <a:pt x="203" y="54"/>
                  </a:lnTo>
                  <a:close/>
                  <a:moveTo>
                    <a:pt x="357" y="110"/>
                  </a:moveTo>
                  <a:lnTo>
                    <a:pt x="357" y="110"/>
                  </a:lnTo>
                  <a:lnTo>
                    <a:pt x="369" y="104"/>
                  </a:lnTo>
                  <a:lnTo>
                    <a:pt x="377" y="100"/>
                  </a:lnTo>
                  <a:lnTo>
                    <a:pt x="383" y="92"/>
                  </a:lnTo>
                  <a:lnTo>
                    <a:pt x="383" y="82"/>
                  </a:lnTo>
                  <a:lnTo>
                    <a:pt x="383" y="82"/>
                  </a:lnTo>
                  <a:lnTo>
                    <a:pt x="383" y="76"/>
                  </a:lnTo>
                  <a:lnTo>
                    <a:pt x="381" y="70"/>
                  </a:lnTo>
                  <a:lnTo>
                    <a:pt x="379" y="66"/>
                  </a:lnTo>
                  <a:lnTo>
                    <a:pt x="373" y="62"/>
                  </a:lnTo>
                  <a:lnTo>
                    <a:pt x="373" y="62"/>
                  </a:lnTo>
                  <a:lnTo>
                    <a:pt x="363" y="56"/>
                  </a:lnTo>
                  <a:lnTo>
                    <a:pt x="349" y="54"/>
                  </a:lnTo>
                  <a:lnTo>
                    <a:pt x="349" y="54"/>
                  </a:lnTo>
                  <a:lnTo>
                    <a:pt x="337" y="56"/>
                  </a:lnTo>
                  <a:lnTo>
                    <a:pt x="327" y="58"/>
                  </a:lnTo>
                  <a:lnTo>
                    <a:pt x="327" y="58"/>
                  </a:lnTo>
                  <a:lnTo>
                    <a:pt x="315" y="62"/>
                  </a:lnTo>
                  <a:lnTo>
                    <a:pt x="303" y="70"/>
                  </a:lnTo>
                  <a:lnTo>
                    <a:pt x="303" y="70"/>
                  </a:lnTo>
                  <a:lnTo>
                    <a:pt x="283" y="82"/>
                  </a:lnTo>
                  <a:lnTo>
                    <a:pt x="277" y="74"/>
                  </a:lnTo>
                  <a:lnTo>
                    <a:pt x="277" y="74"/>
                  </a:lnTo>
                  <a:lnTo>
                    <a:pt x="321" y="46"/>
                  </a:lnTo>
                  <a:lnTo>
                    <a:pt x="361" y="16"/>
                  </a:lnTo>
                  <a:lnTo>
                    <a:pt x="291" y="16"/>
                  </a:lnTo>
                  <a:lnTo>
                    <a:pt x="291" y="6"/>
                  </a:lnTo>
                  <a:lnTo>
                    <a:pt x="377" y="6"/>
                  </a:lnTo>
                  <a:lnTo>
                    <a:pt x="381" y="14"/>
                  </a:lnTo>
                  <a:lnTo>
                    <a:pt x="331" y="48"/>
                  </a:lnTo>
                  <a:lnTo>
                    <a:pt x="331" y="48"/>
                  </a:lnTo>
                  <a:lnTo>
                    <a:pt x="331" y="48"/>
                  </a:lnTo>
                  <a:lnTo>
                    <a:pt x="341" y="46"/>
                  </a:lnTo>
                  <a:lnTo>
                    <a:pt x="349" y="46"/>
                  </a:lnTo>
                  <a:lnTo>
                    <a:pt x="349" y="46"/>
                  </a:lnTo>
                  <a:lnTo>
                    <a:pt x="359" y="46"/>
                  </a:lnTo>
                  <a:lnTo>
                    <a:pt x="367" y="48"/>
                  </a:lnTo>
                  <a:lnTo>
                    <a:pt x="375" y="52"/>
                  </a:lnTo>
                  <a:lnTo>
                    <a:pt x="383" y="56"/>
                  </a:lnTo>
                  <a:lnTo>
                    <a:pt x="383" y="56"/>
                  </a:lnTo>
                  <a:lnTo>
                    <a:pt x="387" y="60"/>
                  </a:lnTo>
                  <a:lnTo>
                    <a:pt x="391" y="66"/>
                  </a:lnTo>
                  <a:lnTo>
                    <a:pt x="395" y="74"/>
                  </a:lnTo>
                  <a:lnTo>
                    <a:pt x="395" y="82"/>
                  </a:lnTo>
                  <a:lnTo>
                    <a:pt x="395" y="82"/>
                  </a:lnTo>
                  <a:lnTo>
                    <a:pt x="395" y="90"/>
                  </a:lnTo>
                  <a:lnTo>
                    <a:pt x="391" y="98"/>
                  </a:lnTo>
                  <a:lnTo>
                    <a:pt x="387" y="104"/>
                  </a:lnTo>
                  <a:lnTo>
                    <a:pt x="379" y="110"/>
                  </a:lnTo>
                  <a:lnTo>
                    <a:pt x="379" y="110"/>
                  </a:lnTo>
                  <a:lnTo>
                    <a:pt x="371" y="114"/>
                  </a:lnTo>
                  <a:lnTo>
                    <a:pt x="361" y="118"/>
                  </a:lnTo>
                  <a:lnTo>
                    <a:pt x="349" y="120"/>
                  </a:lnTo>
                  <a:lnTo>
                    <a:pt x="337" y="120"/>
                  </a:lnTo>
                  <a:lnTo>
                    <a:pt x="337" y="120"/>
                  </a:lnTo>
                  <a:lnTo>
                    <a:pt x="321" y="120"/>
                  </a:lnTo>
                  <a:lnTo>
                    <a:pt x="309" y="116"/>
                  </a:lnTo>
                  <a:lnTo>
                    <a:pt x="305" y="112"/>
                  </a:lnTo>
                  <a:lnTo>
                    <a:pt x="303" y="110"/>
                  </a:lnTo>
                  <a:lnTo>
                    <a:pt x="301" y="106"/>
                  </a:lnTo>
                  <a:lnTo>
                    <a:pt x="301" y="100"/>
                  </a:lnTo>
                  <a:lnTo>
                    <a:pt x="301" y="100"/>
                  </a:lnTo>
                  <a:lnTo>
                    <a:pt x="301" y="94"/>
                  </a:lnTo>
                  <a:lnTo>
                    <a:pt x="307" y="88"/>
                  </a:lnTo>
                  <a:lnTo>
                    <a:pt x="307" y="88"/>
                  </a:lnTo>
                  <a:lnTo>
                    <a:pt x="315" y="84"/>
                  </a:lnTo>
                  <a:lnTo>
                    <a:pt x="325" y="82"/>
                  </a:lnTo>
                  <a:lnTo>
                    <a:pt x="325" y="82"/>
                  </a:lnTo>
                  <a:lnTo>
                    <a:pt x="337" y="84"/>
                  </a:lnTo>
                  <a:lnTo>
                    <a:pt x="347" y="88"/>
                  </a:lnTo>
                  <a:lnTo>
                    <a:pt x="347" y="88"/>
                  </a:lnTo>
                  <a:lnTo>
                    <a:pt x="353" y="98"/>
                  </a:lnTo>
                  <a:lnTo>
                    <a:pt x="357" y="110"/>
                  </a:lnTo>
                  <a:lnTo>
                    <a:pt x="357" y="110"/>
                  </a:lnTo>
                  <a:lnTo>
                    <a:pt x="357" y="110"/>
                  </a:lnTo>
                  <a:close/>
                  <a:moveTo>
                    <a:pt x="335" y="112"/>
                  </a:moveTo>
                  <a:lnTo>
                    <a:pt x="335" y="112"/>
                  </a:lnTo>
                  <a:lnTo>
                    <a:pt x="347" y="110"/>
                  </a:lnTo>
                  <a:lnTo>
                    <a:pt x="347" y="110"/>
                  </a:lnTo>
                  <a:lnTo>
                    <a:pt x="345" y="102"/>
                  </a:lnTo>
                  <a:lnTo>
                    <a:pt x="339" y="96"/>
                  </a:lnTo>
                  <a:lnTo>
                    <a:pt x="333" y="92"/>
                  </a:lnTo>
                  <a:lnTo>
                    <a:pt x="325" y="90"/>
                  </a:lnTo>
                  <a:lnTo>
                    <a:pt x="325" y="90"/>
                  </a:lnTo>
                  <a:lnTo>
                    <a:pt x="319" y="92"/>
                  </a:lnTo>
                  <a:lnTo>
                    <a:pt x="315" y="94"/>
                  </a:lnTo>
                  <a:lnTo>
                    <a:pt x="315" y="94"/>
                  </a:lnTo>
                  <a:lnTo>
                    <a:pt x="311" y="96"/>
                  </a:lnTo>
                  <a:lnTo>
                    <a:pt x="311" y="100"/>
                  </a:lnTo>
                  <a:lnTo>
                    <a:pt x="311" y="100"/>
                  </a:lnTo>
                  <a:lnTo>
                    <a:pt x="311" y="106"/>
                  </a:lnTo>
                  <a:lnTo>
                    <a:pt x="317" y="110"/>
                  </a:lnTo>
                  <a:lnTo>
                    <a:pt x="325" y="112"/>
                  </a:lnTo>
                  <a:lnTo>
                    <a:pt x="335" y="112"/>
                  </a:lnTo>
                  <a:lnTo>
                    <a:pt x="335" y="112"/>
                  </a:lnTo>
                  <a:lnTo>
                    <a:pt x="335" y="1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19">
              <a:extLst>
                <a:ext uri="{FF2B5EF4-FFF2-40B4-BE49-F238E27FC236}">
                  <a16:creationId xmlns:a16="http://schemas.microsoft.com/office/drawing/2014/main" id="{D3E8E747-731A-458A-B4CF-8C69D268366B}"/>
                </a:ext>
              </a:extLst>
            </p:cNvPr>
            <p:cNvSpPr>
              <a:spLocks noEditPoints="1"/>
            </p:cNvSpPr>
            <p:nvPr/>
          </p:nvSpPr>
          <p:spPr bwMode="gray">
            <a:xfrm>
              <a:off x="4513932" y="4575139"/>
              <a:ext cx="19411" cy="18390"/>
            </a:xfrm>
            <a:custGeom>
              <a:avLst/>
              <a:gdLst>
                <a:gd name="T0" fmla="*/ 0 w 38"/>
                <a:gd name="T1" fmla="*/ 18 h 36"/>
                <a:gd name="T2" fmla="*/ 0 w 38"/>
                <a:gd name="T3" fmla="*/ 18 h 36"/>
                <a:gd name="T4" fmla="*/ 2 w 38"/>
                <a:gd name="T5" fmla="*/ 10 h 36"/>
                <a:gd name="T6" fmla="*/ 6 w 38"/>
                <a:gd name="T7" fmla="*/ 4 h 36"/>
                <a:gd name="T8" fmla="*/ 6 w 38"/>
                <a:gd name="T9" fmla="*/ 4 h 36"/>
                <a:gd name="T10" fmla="*/ 12 w 38"/>
                <a:gd name="T11" fmla="*/ 0 h 36"/>
                <a:gd name="T12" fmla="*/ 18 w 38"/>
                <a:gd name="T13" fmla="*/ 0 h 36"/>
                <a:gd name="T14" fmla="*/ 18 w 38"/>
                <a:gd name="T15" fmla="*/ 0 h 36"/>
                <a:gd name="T16" fmla="*/ 26 w 38"/>
                <a:gd name="T17" fmla="*/ 0 h 36"/>
                <a:gd name="T18" fmla="*/ 32 w 38"/>
                <a:gd name="T19" fmla="*/ 4 h 36"/>
                <a:gd name="T20" fmla="*/ 32 w 38"/>
                <a:gd name="T21" fmla="*/ 4 h 36"/>
                <a:gd name="T22" fmla="*/ 36 w 38"/>
                <a:gd name="T23" fmla="*/ 10 h 36"/>
                <a:gd name="T24" fmla="*/ 38 w 38"/>
                <a:gd name="T25" fmla="*/ 18 h 36"/>
                <a:gd name="T26" fmla="*/ 38 w 38"/>
                <a:gd name="T27" fmla="*/ 18 h 36"/>
                <a:gd name="T28" fmla="*/ 36 w 38"/>
                <a:gd name="T29" fmla="*/ 24 h 36"/>
                <a:gd name="T30" fmla="*/ 32 w 38"/>
                <a:gd name="T31" fmla="*/ 30 h 36"/>
                <a:gd name="T32" fmla="*/ 32 w 38"/>
                <a:gd name="T33" fmla="*/ 30 h 36"/>
                <a:gd name="T34" fmla="*/ 26 w 38"/>
                <a:gd name="T35" fmla="*/ 34 h 36"/>
                <a:gd name="T36" fmla="*/ 18 w 38"/>
                <a:gd name="T37" fmla="*/ 36 h 36"/>
                <a:gd name="T38" fmla="*/ 18 w 38"/>
                <a:gd name="T39" fmla="*/ 36 h 36"/>
                <a:gd name="T40" fmla="*/ 12 w 38"/>
                <a:gd name="T41" fmla="*/ 34 h 36"/>
                <a:gd name="T42" fmla="*/ 6 w 38"/>
                <a:gd name="T43" fmla="*/ 30 h 36"/>
                <a:gd name="T44" fmla="*/ 6 w 38"/>
                <a:gd name="T45" fmla="*/ 30 h 36"/>
                <a:gd name="T46" fmla="*/ 2 w 38"/>
                <a:gd name="T47" fmla="*/ 24 h 36"/>
                <a:gd name="T48" fmla="*/ 0 w 38"/>
                <a:gd name="T49" fmla="*/ 18 h 36"/>
                <a:gd name="T50" fmla="*/ 0 w 38"/>
                <a:gd name="T51" fmla="*/ 18 h 36"/>
                <a:gd name="T52" fmla="*/ 0 w 38"/>
                <a:gd name="T53" fmla="*/ 18 h 36"/>
                <a:gd name="T54" fmla="*/ 8 w 38"/>
                <a:gd name="T55" fmla="*/ 18 h 36"/>
                <a:gd name="T56" fmla="*/ 8 w 38"/>
                <a:gd name="T57" fmla="*/ 18 h 36"/>
                <a:gd name="T58" fmla="*/ 8 w 38"/>
                <a:gd name="T59" fmla="*/ 22 h 36"/>
                <a:gd name="T60" fmla="*/ 12 w 38"/>
                <a:gd name="T61" fmla="*/ 26 h 36"/>
                <a:gd name="T62" fmla="*/ 12 w 38"/>
                <a:gd name="T63" fmla="*/ 26 h 36"/>
                <a:gd name="T64" fmla="*/ 14 w 38"/>
                <a:gd name="T65" fmla="*/ 28 h 36"/>
                <a:gd name="T66" fmla="*/ 18 w 38"/>
                <a:gd name="T67" fmla="*/ 28 h 36"/>
                <a:gd name="T68" fmla="*/ 18 w 38"/>
                <a:gd name="T69" fmla="*/ 28 h 36"/>
                <a:gd name="T70" fmla="*/ 22 w 38"/>
                <a:gd name="T71" fmla="*/ 28 h 36"/>
                <a:gd name="T72" fmla="*/ 26 w 38"/>
                <a:gd name="T73" fmla="*/ 26 h 36"/>
                <a:gd name="T74" fmla="*/ 26 w 38"/>
                <a:gd name="T75" fmla="*/ 26 h 36"/>
                <a:gd name="T76" fmla="*/ 28 w 38"/>
                <a:gd name="T77" fmla="*/ 22 h 36"/>
                <a:gd name="T78" fmla="*/ 30 w 38"/>
                <a:gd name="T79" fmla="*/ 18 h 36"/>
                <a:gd name="T80" fmla="*/ 30 w 38"/>
                <a:gd name="T81" fmla="*/ 18 h 36"/>
                <a:gd name="T82" fmla="*/ 28 w 38"/>
                <a:gd name="T83" fmla="*/ 14 h 36"/>
                <a:gd name="T84" fmla="*/ 26 w 38"/>
                <a:gd name="T85" fmla="*/ 10 h 36"/>
                <a:gd name="T86" fmla="*/ 26 w 38"/>
                <a:gd name="T87" fmla="*/ 10 h 36"/>
                <a:gd name="T88" fmla="*/ 22 w 38"/>
                <a:gd name="T89" fmla="*/ 8 h 36"/>
                <a:gd name="T90" fmla="*/ 18 w 38"/>
                <a:gd name="T91" fmla="*/ 6 h 36"/>
                <a:gd name="T92" fmla="*/ 18 w 38"/>
                <a:gd name="T93" fmla="*/ 6 h 36"/>
                <a:gd name="T94" fmla="*/ 14 w 38"/>
                <a:gd name="T95" fmla="*/ 8 h 36"/>
                <a:gd name="T96" fmla="*/ 12 w 38"/>
                <a:gd name="T97" fmla="*/ 10 h 36"/>
                <a:gd name="T98" fmla="*/ 12 w 38"/>
                <a:gd name="T99" fmla="*/ 10 h 36"/>
                <a:gd name="T100" fmla="*/ 8 w 38"/>
                <a:gd name="T101" fmla="*/ 14 h 36"/>
                <a:gd name="T102" fmla="*/ 8 w 38"/>
                <a:gd name="T103" fmla="*/ 18 h 36"/>
                <a:gd name="T104" fmla="*/ 8 w 38"/>
                <a:gd name="T105" fmla="*/ 18 h 36"/>
                <a:gd name="T106" fmla="*/ 8 w 38"/>
                <a:gd name="T10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6">
                  <a:moveTo>
                    <a:pt x="0" y="18"/>
                  </a:moveTo>
                  <a:lnTo>
                    <a:pt x="0" y="18"/>
                  </a:lnTo>
                  <a:lnTo>
                    <a:pt x="2" y="10"/>
                  </a:lnTo>
                  <a:lnTo>
                    <a:pt x="6" y="4"/>
                  </a:lnTo>
                  <a:lnTo>
                    <a:pt x="6" y="4"/>
                  </a:lnTo>
                  <a:lnTo>
                    <a:pt x="12" y="0"/>
                  </a:lnTo>
                  <a:lnTo>
                    <a:pt x="18" y="0"/>
                  </a:lnTo>
                  <a:lnTo>
                    <a:pt x="18" y="0"/>
                  </a:lnTo>
                  <a:lnTo>
                    <a:pt x="26" y="0"/>
                  </a:lnTo>
                  <a:lnTo>
                    <a:pt x="32" y="4"/>
                  </a:lnTo>
                  <a:lnTo>
                    <a:pt x="32" y="4"/>
                  </a:lnTo>
                  <a:lnTo>
                    <a:pt x="36" y="10"/>
                  </a:lnTo>
                  <a:lnTo>
                    <a:pt x="38" y="18"/>
                  </a:lnTo>
                  <a:lnTo>
                    <a:pt x="38" y="18"/>
                  </a:lnTo>
                  <a:lnTo>
                    <a:pt x="36" y="24"/>
                  </a:lnTo>
                  <a:lnTo>
                    <a:pt x="32" y="30"/>
                  </a:lnTo>
                  <a:lnTo>
                    <a:pt x="32" y="30"/>
                  </a:lnTo>
                  <a:lnTo>
                    <a:pt x="26" y="34"/>
                  </a:lnTo>
                  <a:lnTo>
                    <a:pt x="18" y="36"/>
                  </a:lnTo>
                  <a:lnTo>
                    <a:pt x="18" y="36"/>
                  </a:lnTo>
                  <a:lnTo>
                    <a:pt x="12" y="34"/>
                  </a:lnTo>
                  <a:lnTo>
                    <a:pt x="6" y="30"/>
                  </a:lnTo>
                  <a:lnTo>
                    <a:pt x="6" y="30"/>
                  </a:lnTo>
                  <a:lnTo>
                    <a:pt x="2" y="24"/>
                  </a:lnTo>
                  <a:lnTo>
                    <a:pt x="0" y="18"/>
                  </a:lnTo>
                  <a:lnTo>
                    <a:pt x="0" y="18"/>
                  </a:lnTo>
                  <a:lnTo>
                    <a:pt x="0" y="18"/>
                  </a:lnTo>
                  <a:close/>
                  <a:moveTo>
                    <a:pt x="8" y="18"/>
                  </a:moveTo>
                  <a:lnTo>
                    <a:pt x="8" y="18"/>
                  </a:lnTo>
                  <a:lnTo>
                    <a:pt x="8" y="22"/>
                  </a:lnTo>
                  <a:lnTo>
                    <a:pt x="12" y="26"/>
                  </a:lnTo>
                  <a:lnTo>
                    <a:pt x="12" y="26"/>
                  </a:lnTo>
                  <a:lnTo>
                    <a:pt x="14" y="28"/>
                  </a:lnTo>
                  <a:lnTo>
                    <a:pt x="18" y="28"/>
                  </a:lnTo>
                  <a:lnTo>
                    <a:pt x="18" y="28"/>
                  </a:lnTo>
                  <a:lnTo>
                    <a:pt x="22" y="28"/>
                  </a:lnTo>
                  <a:lnTo>
                    <a:pt x="26" y="26"/>
                  </a:lnTo>
                  <a:lnTo>
                    <a:pt x="26" y="26"/>
                  </a:lnTo>
                  <a:lnTo>
                    <a:pt x="28" y="22"/>
                  </a:lnTo>
                  <a:lnTo>
                    <a:pt x="30" y="18"/>
                  </a:lnTo>
                  <a:lnTo>
                    <a:pt x="30" y="18"/>
                  </a:lnTo>
                  <a:lnTo>
                    <a:pt x="28" y="14"/>
                  </a:lnTo>
                  <a:lnTo>
                    <a:pt x="26" y="10"/>
                  </a:lnTo>
                  <a:lnTo>
                    <a:pt x="26" y="10"/>
                  </a:lnTo>
                  <a:lnTo>
                    <a:pt x="22" y="8"/>
                  </a:lnTo>
                  <a:lnTo>
                    <a:pt x="18" y="6"/>
                  </a:lnTo>
                  <a:lnTo>
                    <a:pt x="18" y="6"/>
                  </a:lnTo>
                  <a:lnTo>
                    <a:pt x="14" y="8"/>
                  </a:lnTo>
                  <a:lnTo>
                    <a:pt x="12" y="10"/>
                  </a:lnTo>
                  <a:lnTo>
                    <a:pt x="12" y="10"/>
                  </a:lnTo>
                  <a:lnTo>
                    <a:pt x="8" y="14"/>
                  </a:lnTo>
                  <a:lnTo>
                    <a:pt x="8" y="18"/>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0">
              <a:extLst>
                <a:ext uri="{FF2B5EF4-FFF2-40B4-BE49-F238E27FC236}">
                  <a16:creationId xmlns:a16="http://schemas.microsoft.com/office/drawing/2014/main" id="{CD570E5A-132E-48BB-91B7-0ADE299DDF89}"/>
                </a:ext>
              </a:extLst>
            </p:cNvPr>
            <p:cNvSpPr>
              <a:spLocks noEditPoints="1"/>
            </p:cNvSpPr>
            <p:nvPr/>
          </p:nvSpPr>
          <p:spPr bwMode="gray">
            <a:xfrm>
              <a:off x="4588512" y="4527122"/>
              <a:ext cx="728939" cy="68450"/>
            </a:xfrm>
            <a:custGeom>
              <a:avLst/>
              <a:gdLst>
                <a:gd name="T0" fmla="*/ 50 w 1427"/>
                <a:gd name="T1" fmla="*/ 128 h 134"/>
                <a:gd name="T2" fmla="*/ 12 w 1427"/>
                <a:gd name="T3" fmla="*/ 92 h 134"/>
                <a:gd name="T4" fmla="*/ 0 w 1427"/>
                <a:gd name="T5" fmla="*/ 28 h 134"/>
                <a:gd name="T6" fmla="*/ 68 w 1427"/>
                <a:gd name="T7" fmla="*/ 90 h 134"/>
                <a:gd name="T8" fmla="*/ 12 w 1427"/>
                <a:gd name="T9" fmla="*/ 108 h 134"/>
                <a:gd name="T10" fmla="*/ 58 w 1427"/>
                <a:gd name="T11" fmla="*/ 108 h 134"/>
                <a:gd name="T12" fmla="*/ 210 w 1427"/>
                <a:gd name="T13" fmla="*/ 116 h 134"/>
                <a:gd name="T14" fmla="*/ 210 w 1427"/>
                <a:gd name="T15" fmla="*/ 98 h 134"/>
                <a:gd name="T16" fmla="*/ 172 w 1427"/>
                <a:gd name="T17" fmla="*/ 90 h 134"/>
                <a:gd name="T18" fmla="*/ 208 w 1427"/>
                <a:gd name="T19" fmla="*/ 36 h 134"/>
                <a:gd name="T20" fmla="*/ 246 w 1427"/>
                <a:gd name="T21" fmla="*/ 26 h 134"/>
                <a:gd name="T22" fmla="*/ 178 w 1427"/>
                <a:gd name="T23" fmla="*/ 66 h 134"/>
                <a:gd name="T24" fmla="*/ 208 w 1427"/>
                <a:gd name="T25" fmla="*/ 68 h 134"/>
                <a:gd name="T26" fmla="*/ 302 w 1427"/>
                <a:gd name="T27" fmla="*/ 76 h 134"/>
                <a:gd name="T28" fmla="*/ 302 w 1427"/>
                <a:gd name="T29" fmla="*/ 76 h 134"/>
                <a:gd name="T30" fmla="*/ 378 w 1427"/>
                <a:gd name="T31" fmla="*/ 122 h 134"/>
                <a:gd name="T32" fmla="*/ 334 w 1427"/>
                <a:gd name="T33" fmla="*/ 92 h 134"/>
                <a:gd name="T34" fmla="*/ 412 w 1427"/>
                <a:gd name="T35" fmla="*/ 38 h 134"/>
                <a:gd name="T36" fmla="*/ 374 w 1427"/>
                <a:gd name="T37" fmla="*/ 98 h 134"/>
                <a:gd name="T38" fmla="*/ 348 w 1427"/>
                <a:gd name="T39" fmla="*/ 118 h 134"/>
                <a:gd name="T40" fmla="*/ 480 w 1427"/>
                <a:gd name="T41" fmla="*/ 68 h 134"/>
                <a:gd name="T42" fmla="*/ 480 w 1427"/>
                <a:gd name="T43" fmla="*/ 116 h 134"/>
                <a:gd name="T44" fmla="*/ 470 w 1427"/>
                <a:gd name="T45" fmla="*/ 44 h 134"/>
                <a:gd name="T46" fmla="*/ 548 w 1427"/>
                <a:gd name="T47" fmla="*/ 122 h 134"/>
                <a:gd name="T48" fmla="*/ 542 w 1427"/>
                <a:gd name="T49" fmla="*/ 132 h 134"/>
                <a:gd name="T50" fmla="*/ 508 w 1427"/>
                <a:gd name="T51" fmla="*/ 112 h 134"/>
                <a:gd name="T52" fmla="*/ 496 w 1427"/>
                <a:gd name="T53" fmla="*/ 18 h 134"/>
                <a:gd name="T54" fmla="*/ 526 w 1427"/>
                <a:gd name="T55" fmla="*/ 58 h 134"/>
                <a:gd name="T56" fmla="*/ 598 w 1427"/>
                <a:gd name="T57" fmla="*/ 60 h 134"/>
                <a:gd name="T58" fmla="*/ 574 w 1427"/>
                <a:gd name="T59" fmla="*/ 18 h 134"/>
                <a:gd name="T60" fmla="*/ 662 w 1427"/>
                <a:gd name="T61" fmla="*/ 122 h 134"/>
                <a:gd name="T62" fmla="*/ 650 w 1427"/>
                <a:gd name="T63" fmla="*/ 86 h 134"/>
                <a:gd name="T64" fmla="*/ 678 w 1427"/>
                <a:gd name="T65" fmla="*/ 58 h 134"/>
                <a:gd name="T66" fmla="*/ 770 w 1427"/>
                <a:gd name="T67" fmla="*/ 68 h 134"/>
                <a:gd name="T68" fmla="*/ 828 w 1427"/>
                <a:gd name="T69" fmla="*/ 118 h 134"/>
                <a:gd name="T70" fmla="*/ 760 w 1427"/>
                <a:gd name="T71" fmla="*/ 102 h 134"/>
                <a:gd name="T72" fmla="*/ 840 w 1427"/>
                <a:gd name="T73" fmla="*/ 32 h 134"/>
                <a:gd name="T74" fmla="*/ 834 w 1427"/>
                <a:gd name="T75" fmla="*/ 62 h 134"/>
                <a:gd name="T76" fmla="*/ 860 w 1427"/>
                <a:gd name="T77" fmla="*/ 20 h 134"/>
                <a:gd name="T78" fmla="*/ 880 w 1427"/>
                <a:gd name="T79" fmla="*/ 20 h 134"/>
                <a:gd name="T80" fmla="*/ 880 w 1427"/>
                <a:gd name="T81" fmla="*/ 102 h 134"/>
                <a:gd name="T82" fmla="*/ 974 w 1427"/>
                <a:gd name="T83" fmla="*/ 120 h 134"/>
                <a:gd name="T84" fmla="*/ 938 w 1427"/>
                <a:gd name="T85" fmla="*/ 56 h 134"/>
                <a:gd name="T86" fmla="*/ 962 w 1427"/>
                <a:gd name="T87" fmla="*/ 88 h 134"/>
                <a:gd name="T88" fmla="*/ 1066 w 1427"/>
                <a:gd name="T89" fmla="*/ 114 h 134"/>
                <a:gd name="T90" fmla="*/ 1012 w 1427"/>
                <a:gd name="T91" fmla="*/ 10 h 134"/>
                <a:gd name="T92" fmla="*/ 1076 w 1427"/>
                <a:gd name="T93" fmla="*/ 124 h 134"/>
                <a:gd name="T94" fmla="*/ 1208 w 1427"/>
                <a:gd name="T95" fmla="*/ 86 h 134"/>
                <a:gd name="T96" fmla="*/ 1266 w 1427"/>
                <a:gd name="T97" fmla="*/ 50 h 134"/>
                <a:gd name="T98" fmla="*/ 1262 w 1427"/>
                <a:gd name="T99" fmla="*/ 118 h 134"/>
                <a:gd name="T100" fmla="*/ 1172 w 1427"/>
                <a:gd name="T101" fmla="*/ 128 h 134"/>
                <a:gd name="T102" fmla="*/ 1266 w 1427"/>
                <a:gd name="T103" fmla="*/ 38 h 134"/>
                <a:gd name="T104" fmla="*/ 1266 w 1427"/>
                <a:gd name="T105" fmla="*/ 38 h 134"/>
                <a:gd name="T106" fmla="*/ 1314 w 1427"/>
                <a:gd name="T107" fmla="*/ 72 h 134"/>
                <a:gd name="T108" fmla="*/ 1308 w 1427"/>
                <a:gd name="T109" fmla="*/ 32 h 134"/>
                <a:gd name="T110" fmla="*/ 1336 w 1427"/>
                <a:gd name="T111" fmla="*/ 52 h 134"/>
                <a:gd name="T112" fmla="*/ 1338 w 1427"/>
                <a:gd name="T113" fmla="*/ 82 h 134"/>
                <a:gd name="T114" fmla="*/ 1374 w 1427"/>
                <a:gd name="T115" fmla="*/ 120 h 134"/>
                <a:gd name="T116" fmla="*/ 1378 w 1427"/>
                <a:gd name="T117" fmla="*/ 4 h 134"/>
                <a:gd name="T118" fmla="*/ 1344 w 1427"/>
                <a:gd name="T119" fmla="*/ 50 h 134"/>
                <a:gd name="T120" fmla="*/ 1360 w 1427"/>
                <a:gd name="T121" fmla="*/ 74 h 134"/>
                <a:gd name="T122" fmla="*/ 1421 w 1427"/>
                <a:gd name="T12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34">
                  <a:moveTo>
                    <a:pt x="68" y="90"/>
                  </a:moveTo>
                  <a:lnTo>
                    <a:pt x="68" y="90"/>
                  </a:lnTo>
                  <a:lnTo>
                    <a:pt x="96" y="102"/>
                  </a:lnTo>
                  <a:lnTo>
                    <a:pt x="116" y="114"/>
                  </a:lnTo>
                  <a:lnTo>
                    <a:pt x="110" y="122"/>
                  </a:lnTo>
                  <a:lnTo>
                    <a:pt x="110" y="122"/>
                  </a:lnTo>
                  <a:lnTo>
                    <a:pt x="92" y="112"/>
                  </a:lnTo>
                  <a:lnTo>
                    <a:pt x="68" y="100"/>
                  </a:lnTo>
                  <a:lnTo>
                    <a:pt x="68" y="112"/>
                  </a:lnTo>
                  <a:lnTo>
                    <a:pt x="68" y="112"/>
                  </a:lnTo>
                  <a:lnTo>
                    <a:pt x="66" y="120"/>
                  </a:lnTo>
                  <a:lnTo>
                    <a:pt x="60" y="124"/>
                  </a:lnTo>
                  <a:lnTo>
                    <a:pt x="50" y="128"/>
                  </a:lnTo>
                  <a:lnTo>
                    <a:pt x="34" y="130"/>
                  </a:lnTo>
                  <a:lnTo>
                    <a:pt x="34" y="130"/>
                  </a:lnTo>
                  <a:lnTo>
                    <a:pt x="22" y="128"/>
                  </a:lnTo>
                  <a:lnTo>
                    <a:pt x="12" y="124"/>
                  </a:lnTo>
                  <a:lnTo>
                    <a:pt x="12" y="124"/>
                  </a:lnTo>
                  <a:lnTo>
                    <a:pt x="8" y="120"/>
                  </a:lnTo>
                  <a:lnTo>
                    <a:pt x="4" y="116"/>
                  </a:lnTo>
                  <a:lnTo>
                    <a:pt x="2" y="112"/>
                  </a:lnTo>
                  <a:lnTo>
                    <a:pt x="2" y="108"/>
                  </a:lnTo>
                  <a:lnTo>
                    <a:pt x="2" y="108"/>
                  </a:lnTo>
                  <a:lnTo>
                    <a:pt x="2" y="104"/>
                  </a:lnTo>
                  <a:lnTo>
                    <a:pt x="4" y="98"/>
                  </a:lnTo>
                  <a:lnTo>
                    <a:pt x="12" y="92"/>
                  </a:lnTo>
                  <a:lnTo>
                    <a:pt x="12" y="92"/>
                  </a:lnTo>
                  <a:lnTo>
                    <a:pt x="22" y="86"/>
                  </a:lnTo>
                  <a:lnTo>
                    <a:pt x="34" y="86"/>
                  </a:lnTo>
                  <a:lnTo>
                    <a:pt x="34" y="86"/>
                  </a:lnTo>
                  <a:lnTo>
                    <a:pt x="46" y="86"/>
                  </a:lnTo>
                  <a:lnTo>
                    <a:pt x="56" y="88"/>
                  </a:lnTo>
                  <a:lnTo>
                    <a:pt x="56" y="68"/>
                  </a:lnTo>
                  <a:lnTo>
                    <a:pt x="4" y="68"/>
                  </a:lnTo>
                  <a:lnTo>
                    <a:pt x="4" y="58"/>
                  </a:lnTo>
                  <a:lnTo>
                    <a:pt x="56" y="58"/>
                  </a:lnTo>
                  <a:lnTo>
                    <a:pt x="56" y="36"/>
                  </a:lnTo>
                  <a:lnTo>
                    <a:pt x="0" y="36"/>
                  </a:lnTo>
                  <a:lnTo>
                    <a:pt x="0" y="28"/>
                  </a:lnTo>
                  <a:lnTo>
                    <a:pt x="56" y="28"/>
                  </a:lnTo>
                  <a:lnTo>
                    <a:pt x="56" y="12"/>
                  </a:lnTo>
                  <a:lnTo>
                    <a:pt x="68" y="12"/>
                  </a:lnTo>
                  <a:lnTo>
                    <a:pt x="68" y="28"/>
                  </a:lnTo>
                  <a:lnTo>
                    <a:pt x="120" y="28"/>
                  </a:lnTo>
                  <a:lnTo>
                    <a:pt x="120" y="36"/>
                  </a:lnTo>
                  <a:lnTo>
                    <a:pt x="68" y="36"/>
                  </a:lnTo>
                  <a:lnTo>
                    <a:pt x="68" y="58"/>
                  </a:lnTo>
                  <a:lnTo>
                    <a:pt x="114" y="58"/>
                  </a:lnTo>
                  <a:lnTo>
                    <a:pt x="114" y="68"/>
                  </a:lnTo>
                  <a:lnTo>
                    <a:pt x="68" y="68"/>
                  </a:lnTo>
                  <a:lnTo>
                    <a:pt x="68" y="90"/>
                  </a:lnTo>
                  <a:lnTo>
                    <a:pt x="68" y="90"/>
                  </a:lnTo>
                  <a:lnTo>
                    <a:pt x="68" y="90"/>
                  </a:lnTo>
                  <a:close/>
                  <a:moveTo>
                    <a:pt x="58" y="108"/>
                  </a:moveTo>
                  <a:lnTo>
                    <a:pt x="58" y="98"/>
                  </a:lnTo>
                  <a:lnTo>
                    <a:pt x="58" y="98"/>
                  </a:lnTo>
                  <a:lnTo>
                    <a:pt x="46" y="96"/>
                  </a:lnTo>
                  <a:lnTo>
                    <a:pt x="34" y="94"/>
                  </a:lnTo>
                  <a:lnTo>
                    <a:pt x="34" y="94"/>
                  </a:lnTo>
                  <a:lnTo>
                    <a:pt x="26" y="96"/>
                  </a:lnTo>
                  <a:lnTo>
                    <a:pt x="18" y="98"/>
                  </a:lnTo>
                  <a:lnTo>
                    <a:pt x="18" y="98"/>
                  </a:lnTo>
                  <a:lnTo>
                    <a:pt x="14" y="102"/>
                  </a:lnTo>
                  <a:lnTo>
                    <a:pt x="12" y="108"/>
                  </a:lnTo>
                  <a:lnTo>
                    <a:pt x="12" y="108"/>
                  </a:lnTo>
                  <a:lnTo>
                    <a:pt x="14" y="112"/>
                  </a:lnTo>
                  <a:lnTo>
                    <a:pt x="18" y="116"/>
                  </a:lnTo>
                  <a:lnTo>
                    <a:pt x="18" y="116"/>
                  </a:lnTo>
                  <a:lnTo>
                    <a:pt x="26" y="118"/>
                  </a:lnTo>
                  <a:lnTo>
                    <a:pt x="36" y="120"/>
                  </a:lnTo>
                  <a:lnTo>
                    <a:pt x="36" y="120"/>
                  </a:lnTo>
                  <a:lnTo>
                    <a:pt x="50" y="118"/>
                  </a:lnTo>
                  <a:lnTo>
                    <a:pt x="50" y="118"/>
                  </a:lnTo>
                  <a:lnTo>
                    <a:pt x="56" y="114"/>
                  </a:lnTo>
                  <a:lnTo>
                    <a:pt x="56" y="114"/>
                  </a:lnTo>
                  <a:lnTo>
                    <a:pt x="56" y="112"/>
                  </a:lnTo>
                  <a:lnTo>
                    <a:pt x="58" y="108"/>
                  </a:lnTo>
                  <a:lnTo>
                    <a:pt x="58" y="108"/>
                  </a:lnTo>
                  <a:lnTo>
                    <a:pt x="58" y="108"/>
                  </a:lnTo>
                  <a:close/>
                  <a:moveTo>
                    <a:pt x="264" y="36"/>
                  </a:moveTo>
                  <a:lnTo>
                    <a:pt x="220" y="36"/>
                  </a:lnTo>
                  <a:lnTo>
                    <a:pt x="220" y="62"/>
                  </a:lnTo>
                  <a:lnTo>
                    <a:pt x="220" y="62"/>
                  </a:lnTo>
                  <a:lnTo>
                    <a:pt x="224" y="72"/>
                  </a:lnTo>
                  <a:lnTo>
                    <a:pt x="224" y="84"/>
                  </a:lnTo>
                  <a:lnTo>
                    <a:pt x="224" y="84"/>
                  </a:lnTo>
                  <a:lnTo>
                    <a:pt x="224" y="94"/>
                  </a:lnTo>
                  <a:lnTo>
                    <a:pt x="220" y="102"/>
                  </a:lnTo>
                  <a:lnTo>
                    <a:pt x="216" y="110"/>
                  </a:lnTo>
                  <a:lnTo>
                    <a:pt x="210" y="116"/>
                  </a:lnTo>
                  <a:lnTo>
                    <a:pt x="210" y="116"/>
                  </a:lnTo>
                  <a:lnTo>
                    <a:pt x="204" y="122"/>
                  </a:lnTo>
                  <a:lnTo>
                    <a:pt x="196" y="126"/>
                  </a:lnTo>
                  <a:lnTo>
                    <a:pt x="186" y="128"/>
                  </a:lnTo>
                  <a:lnTo>
                    <a:pt x="176" y="130"/>
                  </a:lnTo>
                  <a:lnTo>
                    <a:pt x="174" y="122"/>
                  </a:lnTo>
                  <a:lnTo>
                    <a:pt x="174" y="122"/>
                  </a:lnTo>
                  <a:lnTo>
                    <a:pt x="182" y="120"/>
                  </a:lnTo>
                  <a:lnTo>
                    <a:pt x="190" y="118"/>
                  </a:lnTo>
                  <a:lnTo>
                    <a:pt x="196" y="114"/>
                  </a:lnTo>
                  <a:lnTo>
                    <a:pt x="202" y="110"/>
                  </a:lnTo>
                  <a:lnTo>
                    <a:pt x="202" y="110"/>
                  </a:lnTo>
                  <a:lnTo>
                    <a:pt x="208" y="104"/>
                  </a:lnTo>
                  <a:lnTo>
                    <a:pt x="210" y="98"/>
                  </a:lnTo>
                  <a:lnTo>
                    <a:pt x="212" y="92"/>
                  </a:lnTo>
                  <a:lnTo>
                    <a:pt x="214" y="84"/>
                  </a:lnTo>
                  <a:lnTo>
                    <a:pt x="214" y="84"/>
                  </a:lnTo>
                  <a:lnTo>
                    <a:pt x="214" y="80"/>
                  </a:lnTo>
                  <a:lnTo>
                    <a:pt x="214" y="80"/>
                  </a:lnTo>
                  <a:lnTo>
                    <a:pt x="210" y="86"/>
                  </a:lnTo>
                  <a:lnTo>
                    <a:pt x="206" y="92"/>
                  </a:lnTo>
                  <a:lnTo>
                    <a:pt x="206" y="92"/>
                  </a:lnTo>
                  <a:lnTo>
                    <a:pt x="198" y="96"/>
                  </a:lnTo>
                  <a:lnTo>
                    <a:pt x="190" y="96"/>
                  </a:lnTo>
                  <a:lnTo>
                    <a:pt x="190" y="96"/>
                  </a:lnTo>
                  <a:lnTo>
                    <a:pt x="180" y="94"/>
                  </a:lnTo>
                  <a:lnTo>
                    <a:pt x="172" y="90"/>
                  </a:lnTo>
                  <a:lnTo>
                    <a:pt x="172" y="90"/>
                  </a:lnTo>
                  <a:lnTo>
                    <a:pt x="166" y="82"/>
                  </a:lnTo>
                  <a:lnTo>
                    <a:pt x="166" y="74"/>
                  </a:lnTo>
                  <a:lnTo>
                    <a:pt x="166" y="74"/>
                  </a:lnTo>
                  <a:lnTo>
                    <a:pt x="168" y="64"/>
                  </a:lnTo>
                  <a:lnTo>
                    <a:pt x="174" y="54"/>
                  </a:lnTo>
                  <a:lnTo>
                    <a:pt x="174" y="54"/>
                  </a:lnTo>
                  <a:lnTo>
                    <a:pt x="182" y="50"/>
                  </a:lnTo>
                  <a:lnTo>
                    <a:pt x="192" y="48"/>
                  </a:lnTo>
                  <a:lnTo>
                    <a:pt x="192" y="48"/>
                  </a:lnTo>
                  <a:lnTo>
                    <a:pt x="200" y="48"/>
                  </a:lnTo>
                  <a:lnTo>
                    <a:pt x="208" y="52"/>
                  </a:lnTo>
                  <a:lnTo>
                    <a:pt x="208" y="36"/>
                  </a:lnTo>
                  <a:lnTo>
                    <a:pt x="138" y="36"/>
                  </a:lnTo>
                  <a:lnTo>
                    <a:pt x="138" y="26"/>
                  </a:lnTo>
                  <a:lnTo>
                    <a:pt x="208" y="26"/>
                  </a:lnTo>
                  <a:lnTo>
                    <a:pt x="208" y="10"/>
                  </a:lnTo>
                  <a:lnTo>
                    <a:pt x="220" y="10"/>
                  </a:lnTo>
                  <a:lnTo>
                    <a:pt x="220" y="26"/>
                  </a:lnTo>
                  <a:lnTo>
                    <a:pt x="244" y="26"/>
                  </a:lnTo>
                  <a:lnTo>
                    <a:pt x="244" y="26"/>
                  </a:lnTo>
                  <a:lnTo>
                    <a:pt x="234" y="6"/>
                  </a:lnTo>
                  <a:lnTo>
                    <a:pt x="242" y="4"/>
                  </a:lnTo>
                  <a:lnTo>
                    <a:pt x="242" y="4"/>
                  </a:lnTo>
                  <a:lnTo>
                    <a:pt x="252" y="22"/>
                  </a:lnTo>
                  <a:lnTo>
                    <a:pt x="246" y="26"/>
                  </a:lnTo>
                  <a:lnTo>
                    <a:pt x="264" y="26"/>
                  </a:lnTo>
                  <a:lnTo>
                    <a:pt x="264" y="36"/>
                  </a:lnTo>
                  <a:lnTo>
                    <a:pt x="264" y="36"/>
                  </a:lnTo>
                  <a:close/>
                  <a:moveTo>
                    <a:pt x="208" y="64"/>
                  </a:moveTo>
                  <a:lnTo>
                    <a:pt x="208" y="64"/>
                  </a:lnTo>
                  <a:lnTo>
                    <a:pt x="206" y="60"/>
                  </a:lnTo>
                  <a:lnTo>
                    <a:pt x="202" y="58"/>
                  </a:lnTo>
                  <a:lnTo>
                    <a:pt x="192" y="56"/>
                  </a:lnTo>
                  <a:lnTo>
                    <a:pt x="192" y="56"/>
                  </a:lnTo>
                  <a:lnTo>
                    <a:pt x="186" y="58"/>
                  </a:lnTo>
                  <a:lnTo>
                    <a:pt x="180" y="62"/>
                  </a:lnTo>
                  <a:lnTo>
                    <a:pt x="180" y="62"/>
                  </a:lnTo>
                  <a:lnTo>
                    <a:pt x="178" y="66"/>
                  </a:lnTo>
                  <a:lnTo>
                    <a:pt x="176" y="72"/>
                  </a:lnTo>
                  <a:lnTo>
                    <a:pt x="176" y="72"/>
                  </a:lnTo>
                  <a:lnTo>
                    <a:pt x="176" y="78"/>
                  </a:lnTo>
                  <a:lnTo>
                    <a:pt x="180" y="84"/>
                  </a:lnTo>
                  <a:lnTo>
                    <a:pt x="180" y="84"/>
                  </a:lnTo>
                  <a:lnTo>
                    <a:pt x="184" y="86"/>
                  </a:lnTo>
                  <a:lnTo>
                    <a:pt x="190" y="88"/>
                  </a:lnTo>
                  <a:lnTo>
                    <a:pt x="190" y="88"/>
                  </a:lnTo>
                  <a:lnTo>
                    <a:pt x="198" y="86"/>
                  </a:lnTo>
                  <a:lnTo>
                    <a:pt x="204" y="82"/>
                  </a:lnTo>
                  <a:lnTo>
                    <a:pt x="204" y="82"/>
                  </a:lnTo>
                  <a:lnTo>
                    <a:pt x="208" y="76"/>
                  </a:lnTo>
                  <a:lnTo>
                    <a:pt x="208" y="68"/>
                  </a:lnTo>
                  <a:lnTo>
                    <a:pt x="208" y="64"/>
                  </a:lnTo>
                  <a:lnTo>
                    <a:pt x="208" y="64"/>
                  </a:lnTo>
                  <a:close/>
                  <a:moveTo>
                    <a:pt x="262" y="0"/>
                  </a:moveTo>
                  <a:lnTo>
                    <a:pt x="262" y="0"/>
                  </a:lnTo>
                  <a:lnTo>
                    <a:pt x="274" y="20"/>
                  </a:lnTo>
                  <a:lnTo>
                    <a:pt x="264" y="24"/>
                  </a:lnTo>
                  <a:lnTo>
                    <a:pt x="264" y="24"/>
                  </a:lnTo>
                  <a:lnTo>
                    <a:pt x="254" y="4"/>
                  </a:lnTo>
                  <a:lnTo>
                    <a:pt x="262" y="0"/>
                  </a:lnTo>
                  <a:lnTo>
                    <a:pt x="262" y="0"/>
                  </a:lnTo>
                  <a:lnTo>
                    <a:pt x="262" y="0"/>
                  </a:lnTo>
                  <a:close/>
                  <a:moveTo>
                    <a:pt x="302" y="76"/>
                  </a:moveTo>
                  <a:lnTo>
                    <a:pt x="302" y="76"/>
                  </a:lnTo>
                  <a:lnTo>
                    <a:pt x="304" y="102"/>
                  </a:lnTo>
                  <a:lnTo>
                    <a:pt x="308" y="126"/>
                  </a:lnTo>
                  <a:lnTo>
                    <a:pt x="298" y="128"/>
                  </a:lnTo>
                  <a:lnTo>
                    <a:pt x="298" y="128"/>
                  </a:lnTo>
                  <a:lnTo>
                    <a:pt x="292" y="104"/>
                  </a:lnTo>
                  <a:lnTo>
                    <a:pt x="290" y="78"/>
                  </a:lnTo>
                  <a:lnTo>
                    <a:pt x="290" y="78"/>
                  </a:lnTo>
                  <a:lnTo>
                    <a:pt x="294" y="46"/>
                  </a:lnTo>
                  <a:lnTo>
                    <a:pt x="300" y="14"/>
                  </a:lnTo>
                  <a:lnTo>
                    <a:pt x="312" y="16"/>
                  </a:lnTo>
                  <a:lnTo>
                    <a:pt x="312" y="16"/>
                  </a:lnTo>
                  <a:lnTo>
                    <a:pt x="304" y="46"/>
                  </a:lnTo>
                  <a:lnTo>
                    <a:pt x="302" y="76"/>
                  </a:lnTo>
                  <a:lnTo>
                    <a:pt x="302" y="76"/>
                  </a:lnTo>
                  <a:lnTo>
                    <a:pt x="302" y="76"/>
                  </a:lnTo>
                  <a:close/>
                  <a:moveTo>
                    <a:pt x="386" y="92"/>
                  </a:moveTo>
                  <a:lnTo>
                    <a:pt x="386" y="92"/>
                  </a:lnTo>
                  <a:lnTo>
                    <a:pt x="402" y="100"/>
                  </a:lnTo>
                  <a:lnTo>
                    <a:pt x="416" y="112"/>
                  </a:lnTo>
                  <a:lnTo>
                    <a:pt x="410" y="120"/>
                  </a:lnTo>
                  <a:lnTo>
                    <a:pt x="410" y="120"/>
                  </a:lnTo>
                  <a:lnTo>
                    <a:pt x="386" y="102"/>
                  </a:lnTo>
                  <a:lnTo>
                    <a:pt x="386" y="106"/>
                  </a:lnTo>
                  <a:lnTo>
                    <a:pt x="386" y="106"/>
                  </a:lnTo>
                  <a:lnTo>
                    <a:pt x="384" y="116"/>
                  </a:lnTo>
                  <a:lnTo>
                    <a:pt x="378" y="122"/>
                  </a:lnTo>
                  <a:lnTo>
                    <a:pt x="378" y="122"/>
                  </a:lnTo>
                  <a:lnTo>
                    <a:pt x="368" y="126"/>
                  </a:lnTo>
                  <a:lnTo>
                    <a:pt x="354" y="128"/>
                  </a:lnTo>
                  <a:lnTo>
                    <a:pt x="354" y="128"/>
                  </a:lnTo>
                  <a:lnTo>
                    <a:pt x="344" y="126"/>
                  </a:lnTo>
                  <a:lnTo>
                    <a:pt x="334" y="122"/>
                  </a:lnTo>
                  <a:lnTo>
                    <a:pt x="334" y="122"/>
                  </a:lnTo>
                  <a:lnTo>
                    <a:pt x="328" y="116"/>
                  </a:lnTo>
                  <a:lnTo>
                    <a:pt x="326" y="108"/>
                  </a:lnTo>
                  <a:lnTo>
                    <a:pt x="326" y="108"/>
                  </a:lnTo>
                  <a:lnTo>
                    <a:pt x="328" y="100"/>
                  </a:lnTo>
                  <a:lnTo>
                    <a:pt x="334" y="92"/>
                  </a:lnTo>
                  <a:lnTo>
                    <a:pt x="334" y="92"/>
                  </a:lnTo>
                  <a:lnTo>
                    <a:pt x="342" y="88"/>
                  </a:lnTo>
                  <a:lnTo>
                    <a:pt x="354" y="86"/>
                  </a:lnTo>
                  <a:lnTo>
                    <a:pt x="354" y="86"/>
                  </a:lnTo>
                  <a:lnTo>
                    <a:pt x="364" y="86"/>
                  </a:lnTo>
                  <a:lnTo>
                    <a:pt x="374" y="88"/>
                  </a:lnTo>
                  <a:lnTo>
                    <a:pt x="374" y="48"/>
                  </a:lnTo>
                  <a:lnTo>
                    <a:pt x="324" y="48"/>
                  </a:lnTo>
                  <a:lnTo>
                    <a:pt x="324" y="38"/>
                  </a:lnTo>
                  <a:lnTo>
                    <a:pt x="374" y="38"/>
                  </a:lnTo>
                  <a:lnTo>
                    <a:pt x="374" y="12"/>
                  </a:lnTo>
                  <a:lnTo>
                    <a:pt x="386" y="12"/>
                  </a:lnTo>
                  <a:lnTo>
                    <a:pt x="386" y="38"/>
                  </a:lnTo>
                  <a:lnTo>
                    <a:pt x="412" y="38"/>
                  </a:lnTo>
                  <a:lnTo>
                    <a:pt x="412" y="48"/>
                  </a:lnTo>
                  <a:lnTo>
                    <a:pt x="386" y="48"/>
                  </a:lnTo>
                  <a:lnTo>
                    <a:pt x="386" y="92"/>
                  </a:lnTo>
                  <a:lnTo>
                    <a:pt x="386" y="92"/>
                  </a:lnTo>
                  <a:lnTo>
                    <a:pt x="386" y="92"/>
                  </a:lnTo>
                  <a:close/>
                  <a:moveTo>
                    <a:pt x="354" y="120"/>
                  </a:moveTo>
                  <a:lnTo>
                    <a:pt x="354" y="120"/>
                  </a:lnTo>
                  <a:lnTo>
                    <a:pt x="364" y="118"/>
                  </a:lnTo>
                  <a:lnTo>
                    <a:pt x="370" y="116"/>
                  </a:lnTo>
                  <a:lnTo>
                    <a:pt x="374" y="112"/>
                  </a:lnTo>
                  <a:lnTo>
                    <a:pt x="374" y="106"/>
                  </a:lnTo>
                  <a:lnTo>
                    <a:pt x="374" y="98"/>
                  </a:lnTo>
                  <a:lnTo>
                    <a:pt x="374" y="98"/>
                  </a:lnTo>
                  <a:lnTo>
                    <a:pt x="366" y="96"/>
                  </a:lnTo>
                  <a:lnTo>
                    <a:pt x="354" y="94"/>
                  </a:lnTo>
                  <a:lnTo>
                    <a:pt x="354" y="94"/>
                  </a:lnTo>
                  <a:lnTo>
                    <a:pt x="346" y="96"/>
                  </a:lnTo>
                  <a:lnTo>
                    <a:pt x="342" y="98"/>
                  </a:lnTo>
                  <a:lnTo>
                    <a:pt x="342" y="98"/>
                  </a:lnTo>
                  <a:lnTo>
                    <a:pt x="338" y="102"/>
                  </a:lnTo>
                  <a:lnTo>
                    <a:pt x="336" y="108"/>
                  </a:lnTo>
                  <a:lnTo>
                    <a:pt x="336" y="108"/>
                  </a:lnTo>
                  <a:lnTo>
                    <a:pt x="338" y="112"/>
                  </a:lnTo>
                  <a:lnTo>
                    <a:pt x="342" y="116"/>
                  </a:lnTo>
                  <a:lnTo>
                    <a:pt x="342" y="116"/>
                  </a:lnTo>
                  <a:lnTo>
                    <a:pt x="348" y="118"/>
                  </a:lnTo>
                  <a:lnTo>
                    <a:pt x="354" y="120"/>
                  </a:lnTo>
                  <a:lnTo>
                    <a:pt x="354" y="120"/>
                  </a:lnTo>
                  <a:lnTo>
                    <a:pt x="354" y="120"/>
                  </a:lnTo>
                  <a:close/>
                  <a:moveTo>
                    <a:pt x="478" y="110"/>
                  </a:moveTo>
                  <a:lnTo>
                    <a:pt x="478" y="110"/>
                  </a:lnTo>
                  <a:lnTo>
                    <a:pt x="454" y="120"/>
                  </a:lnTo>
                  <a:lnTo>
                    <a:pt x="426" y="128"/>
                  </a:lnTo>
                  <a:lnTo>
                    <a:pt x="422" y="120"/>
                  </a:lnTo>
                  <a:lnTo>
                    <a:pt x="422" y="120"/>
                  </a:lnTo>
                  <a:lnTo>
                    <a:pt x="432" y="116"/>
                  </a:lnTo>
                  <a:lnTo>
                    <a:pt x="432" y="10"/>
                  </a:lnTo>
                  <a:lnTo>
                    <a:pt x="480" y="10"/>
                  </a:lnTo>
                  <a:lnTo>
                    <a:pt x="480" y="68"/>
                  </a:lnTo>
                  <a:lnTo>
                    <a:pt x="444" y="68"/>
                  </a:lnTo>
                  <a:lnTo>
                    <a:pt x="444" y="114"/>
                  </a:lnTo>
                  <a:lnTo>
                    <a:pt x="444" y="114"/>
                  </a:lnTo>
                  <a:lnTo>
                    <a:pt x="474" y="102"/>
                  </a:lnTo>
                  <a:lnTo>
                    <a:pt x="474" y="102"/>
                  </a:lnTo>
                  <a:lnTo>
                    <a:pt x="464" y="84"/>
                  </a:lnTo>
                  <a:lnTo>
                    <a:pt x="472" y="80"/>
                  </a:lnTo>
                  <a:lnTo>
                    <a:pt x="472" y="80"/>
                  </a:lnTo>
                  <a:lnTo>
                    <a:pt x="482" y="96"/>
                  </a:lnTo>
                  <a:lnTo>
                    <a:pt x="482" y="96"/>
                  </a:lnTo>
                  <a:lnTo>
                    <a:pt x="490" y="112"/>
                  </a:lnTo>
                  <a:lnTo>
                    <a:pt x="480" y="116"/>
                  </a:lnTo>
                  <a:lnTo>
                    <a:pt x="480" y="116"/>
                  </a:lnTo>
                  <a:lnTo>
                    <a:pt x="478" y="110"/>
                  </a:lnTo>
                  <a:lnTo>
                    <a:pt x="478" y="110"/>
                  </a:lnTo>
                  <a:lnTo>
                    <a:pt x="478" y="110"/>
                  </a:lnTo>
                  <a:close/>
                  <a:moveTo>
                    <a:pt x="470" y="18"/>
                  </a:moveTo>
                  <a:lnTo>
                    <a:pt x="444" y="18"/>
                  </a:lnTo>
                  <a:lnTo>
                    <a:pt x="444" y="36"/>
                  </a:lnTo>
                  <a:lnTo>
                    <a:pt x="470" y="36"/>
                  </a:lnTo>
                  <a:lnTo>
                    <a:pt x="470" y="18"/>
                  </a:lnTo>
                  <a:lnTo>
                    <a:pt x="470" y="18"/>
                  </a:lnTo>
                  <a:close/>
                  <a:moveTo>
                    <a:pt x="444" y="44"/>
                  </a:moveTo>
                  <a:lnTo>
                    <a:pt x="444" y="60"/>
                  </a:lnTo>
                  <a:lnTo>
                    <a:pt x="470" y="60"/>
                  </a:lnTo>
                  <a:lnTo>
                    <a:pt x="470" y="44"/>
                  </a:lnTo>
                  <a:lnTo>
                    <a:pt x="444" y="44"/>
                  </a:lnTo>
                  <a:lnTo>
                    <a:pt x="444" y="44"/>
                  </a:lnTo>
                  <a:close/>
                  <a:moveTo>
                    <a:pt x="534" y="66"/>
                  </a:moveTo>
                  <a:lnTo>
                    <a:pt x="534" y="66"/>
                  </a:lnTo>
                  <a:lnTo>
                    <a:pt x="532" y="74"/>
                  </a:lnTo>
                  <a:lnTo>
                    <a:pt x="532" y="74"/>
                  </a:lnTo>
                  <a:lnTo>
                    <a:pt x="532" y="116"/>
                  </a:lnTo>
                  <a:lnTo>
                    <a:pt x="532" y="116"/>
                  </a:lnTo>
                  <a:lnTo>
                    <a:pt x="534" y="120"/>
                  </a:lnTo>
                  <a:lnTo>
                    <a:pt x="534" y="120"/>
                  </a:lnTo>
                  <a:lnTo>
                    <a:pt x="540" y="122"/>
                  </a:lnTo>
                  <a:lnTo>
                    <a:pt x="540" y="122"/>
                  </a:lnTo>
                  <a:lnTo>
                    <a:pt x="548" y="122"/>
                  </a:lnTo>
                  <a:lnTo>
                    <a:pt x="548" y="122"/>
                  </a:lnTo>
                  <a:lnTo>
                    <a:pt x="550" y="118"/>
                  </a:lnTo>
                  <a:lnTo>
                    <a:pt x="550" y="118"/>
                  </a:lnTo>
                  <a:lnTo>
                    <a:pt x="552" y="100"/>
                  </a:lnTo>
                  <a:lnTo>
                    <a:pt x="560" y="102"/>
                  </a:lnTo>
                  <a:lnTo>
                    <a:pt x="560" y="118"/>
                  </a:lnTo>
                  <a:lnTo>
                    <a:pt x="560" y="118"/>
                  </a:lnTo>
                  <a:lnTo>
                    <a:pt x="558" y="126"/>
                  </a:lnTo>
                  <a:lnTo>
                    <a:pt x="558" y="126"/>
                  </a:lnTo>
                  <a:lnTo>
                    <a:pt x="552" y="130"/>
                  </a:lnTo>
                  <a:lnTo>
                    <a:pt x="552" y="130"/>
                  </a:lnTo>
                  <a:lnTo>
                    <a:pt x="542" y="132"/>
                  </a:lnTo>
                  <a:lnTo>
                    <a:pt x="542" y="132"/>
                  </a:lnTo>
                  <a:lnTo>
                    <a:pt x="534" y="130"/>
                  </a:lnTo>
                  <a:lnTo>
                    <a:pt x="532" y="130"/>
                  </a:lnTo>
                  <a:lnTo>
                    <a:pt x="532" y="130"/>
                  </a:lnTo>
                  <a:lnTo>
                    <a:pt x="528" y="130"/>
                  </a:lnTo>
                  <a:lnTo>
                    <a:pt x="526" y="128"/>
                  </a:lnTo>
                  <a:lnTo>
                    <a:pt x="524" y="124"/>
                  </a:lnTo>
                  <a:lnTo>
                    <a:pt x="522" y="120"/>
                  </a:lnTo>
                  <a:lnTo>
                    <a:pt x="522" y="94"/>
                  </a:lnTo>
                  <a:lnTo>
                    <a:pt x="524" y="90"/>
                  </a:lnTo>
                  <a:lnTo>
                    <a:pt x="524" y="90"/>
                  </a:lnTo>
                  <a:lnTo>
                    <a:pt x="524" y="90"/>
                  </a:lnTo>
                  <a:lnTo>
                    <a:pt x="516" y="102"/>
                  </a:lnTo>
                  <a:lnTo>
                    <a:pt x="508" y="112"/>
                  </a:lnTo>
                  <a:lnTo>
                    <a:pt x="496" y="124"/>
                  </a:lnTo>
                  <a:lnTo>
                    <a:pt x="484" y="132"/>
                  </a:lnTo>
                  <a:lnTo>
                    <a:pt x="478" y="126"/>
                  </a:lnTo>
                  <a:lnTo>
                    <a:pt x="478" y="126"/>
                  </a:lnTo>
                  <a:lnTo>
                    <a:pt x="494" y="112"/>
                  </a:lnTo>
                  <a:lnTo>
                    <a:pt x="508" y="96"/>
                  </a:lnTo>
                  <a:lnTo>
                    <a:pt x="508" y="96"/>
                  </a:lnTo>
                  <a:lnTo>
                    <a:pt x="518" y="80"/>
                  </a:lnTo>
                  <a:lnTo>
                    <a:pt x="524" y="66"/>
                  </a:lnTo>
                  <a:lnTo>
                    <a:pt x="488" y="66"/>
                  </a:lnTo>
                  <a:lnTo>
                    <a:pt x="488" y="58"/>
                  </a:lnTo>
                  <a:lnTo>
                    <a:pt x="496" y="58"/>
                  </a:lnTo>
                  <a:lnTo>
                    <a:pt x="496" y="18"/>
                  </a:lnTo>
                  <a:lnTo>
                    <a:pt x="490" y="18"/>
                  </a:lnTo>
                  <a:lnTo>
                    <a:pt x="490" y="10"/>
                  </a:lnTo>
                  <a:lnTo>
                    <a:pt x="552" y="10"/>
                  </a:lnTo>
                  <a:lnTo>
                    <a:pt x="552" y="18"/>
                  </a:lnTo>
                  <a:lnTo>
                    <a:pt x="540" y="18"/>
                  </a:lnTo>
                  <a:lnTo>
                    <a:pt x="540" y="34"/>
                  </a:lnTo>
                  <a:lnTo>
                    <a:pt x="540" y="34"/>
                  </a:lnTo>
                  <a:lnTo>
                    <a:pt x="538" y="58"/>
                  </a:lnTo>
                  <a:lnTo>
                    <a:pt x="556" y="58"/>
                  </a:lnTo>
                  <a:lnTo>
                    <a:pt x="556" y="66"/>
                  </a:lnTo>
                  <a:lnTo>
                    <a:pt x="534" y="66"/>
                  </a:lnTo>
                  <a:lnTo>
                    <a:pt x="534" y="66"/>
                  </a:lnTo>
                  <a:close/>
                  <a:moveTo>
                    <a:pt x="526" y="58"/>
                  </a:moveTo>
                  <a:lnTo>
                    <a:pt x="526" y="58"/>
                  </a:lnTo>
                  <a:lnTo>
                    <a:pt x="528" y="48"/>
                  </a:lnTo>
                  <a:lnTo>
                    <a:pt x="528" y="34"/>
                  </a:lnTo>
                  <a:lnTo>
                    <a:pt x="528" y="18"/>
                  </a:lnTo>
                  <a:lnTo>
                    <a:pt x="506" y="18"/>
                  </a:lnTo>
                  <a:lnTo>
                    <a:pt x="506" y="58"/>
                  </a:lnTo>
                  <a:lnTo>
                    <a:pt x="526" y="58"/>
                  </a:lnTo>
                  <a:lnTo>
                    <a:pt x="526" y="58"/>
                  </a:lnTo>
                  <a:close/>
                  <a:moveTo>
                    <a:pt x="698" y="26"/>
                  </a:moveTo>
                  <a:lnTo>
                    <a:pt x="618" y="26"/>
                  </a:lnTo>
                  <a:lnTo>
                    <a:pt x="618" y="26"/>
                  </a:lnTo>
                  <a:lnTo>
                    <a:pt x="608" y="44"/>
                  </a:lnTo>
                  <a:lnTo>
                    <a:pt x="598" y="60"/>
                  </a:lnTo>
                  <a:lnTo>
                    <a:pt x="598" y="134"/>
                  </a:lnTo>
                  <a:lnTo>
                    <a:pt x="588" y="134"/>
                  </a:lnTo>
                  <a:lnTo>
                    <a:pt x="588" y="72"/>
                  </a:lnTo>
                  <a:lnTo>
                    <a:pt x="588" y="72"/>
                  </a:lnTo>
                  <a:lnTo>
                    <a:pt x="572" y="86"/>
                  </a:lnTo>
                  <a:lnTo>
                    <a:pt x="566" y="78"/>
                  </a:lnTo>
                  <a:lnTo>
                    <a:pt x="566" y="78"/>
                  </a:lnTo>
                  <a:lnTo>
                    <a:pt x="578" y="68"/>
                  </a:lnTo>
                  <a:lnTo>
                    <a:pt x="590" y="54"/>
                  </a:lnTo>
                  <a:lnTo>
                    <a:pt x="598" y="42"/>
                  </a:lnTo>
                  <a:lnTo>
                    <a:pt x="606" y="26"/>
                  </a:lnTo>
                  <a:lnTo>
                    <a:pt x="574" y="26"/>
                  </a:lnTo>
                  <a:lnTo>
                    <a:pt x="574" y="18"/>
                  </a:lnTo>
                  <a:lnTo>
                    <a:pt x="610" y="18"/>
                  </a:lnTo>
                  <a:lnTo>
                    <a:pt x="610" y="18"/>
                  </a:lnTo>
                  <a:lnTo>
                    <a:pt x="614" y="2"/>
                  </a:lnTo>
                  <a:lnTo>
                    <a:pt x="626" y="4"/>
                  </a:lnTo>
                  <a:lnTo>
                    <a:pt x="626" y="4"/>
                  </a:lnTo>
                  <a:lnTo>
                    <a:pt x="622" y="18"/>
                  </a:lnTo>
                  <a:lnTo>
                    <a:pt x="698" y="18"/>
                  </a:lnTo>
                  <a:lnTo>
                    <a:pt x="698" y="26"/>
                  </a:lnTo>
                  <a:lnTo>
                    <a:pt x="698" y="26"/>
                  </a:lnTo>
                  <a:close/>
                  <a:moveTo>
                    <a:pt x="702" y="86"/>
                  </a:moveTo>
                  <a:lnTo>
                    <a:pt x="662" y="86"/>
                  </a:lnTo>
                  <a:lnTo>
                    <a:pt x="662" y="122"/>
                  </a:lnTo>
                  <a:lnTo>
                    <a:pt x="662" y="122"/>
                  </a:lnTo>
                  <a:lnTo>
                    <a:pt x="660" y="126"/>
                  </a:lnTo>
                  <a:lnTo>
                    <a:pt x="658" y="128"/>
                  </a:lnTo>
                  <a:lnTo>
                    <a:pt x="658" y="128"/>
                  </a:lnTo>
                  <a:lnTo>
                    <a:pt x="654" y="132"/>
                  </a:lnTo>
                  <a:lnTo>
                    <a:pt x="650" y="132"/>
                  </a:lnTo>
                  <a:lnTo>
                    <a:pt x="630" y="132"/>
                  </a:lnTo>
                  <a:lnTo>
                    <a:pt x="630" y="122"/>
                  </a:lnTo>
                  <a:lnTo>
                    <a:pt x="644" y="122"/>
                  </a:lnTo>
                  <a:lnTo>
                    <a:pt x="644" y="122"/>
                  </a:lnTo>
                  <a:lnTo>
                    <a:pt x="648" y="120"/>
                  </a:lnTo>
                  <a:lnTo>
                    <a:pt x="648" y="120"/>
                  </a:lnTo>
                  <a:lnTo>
                    <a:pt x="650" y="118"/>
                  </a:lnTo>
                  <a:lnTo>
                    <a:pt x="650" y="86"/>
                  </a:lnTo>
                  <a:lnTo>
                    <a:pt x="608" y="86"/>
                  </a:lnTo>
                  <a:lnTo>
                    <a:pt x="608" y="76"/>
                  </a:lnTo>
                  <a:lnTo>
                    <a:pt x="650" y="76"/>
                  </a:lnTo>
                  <a:lnTo>
                    <a:pt x="650" y="64"/>
                  </a:lnTo>
                  <a:lnTo>
                    <a:pt x="656" y="64"/>
                  </a:lnTo>
                  <a:lnTo>
                    <a:pt x="656" y="64"/>
                  </a:lnTo>
                  <a:lnTo>
                    <a:pt x="674" y="50"/>
                  </a:lnTo>
                  <a:lnTo>
                    <a:pt x="618" y="50"/>
                  </a:lnTo>
                  <a:lnTo>
                    <a:pt x="618" y="42"/>
                  </a:lnTo>
                  <a:lnTo>
                    <a:pt x="686" y="42"/>
                  </a:lnTo>
                  <a:lnTo>
                    <a:pt x="690" y="48"/>
                  </a:lnTo>
                  <a:lnTo>
                    <a:pt x="690" y="48"/>
                  </a:lnTo>
                  <a:lnTo>
                    <a:pt x="678" y="58"/>
                  </a:lnTo>
                  <a:lnTo>
                    <a:pt x="662" y="72"/>
                  </a:lnTo>
                  <a:lnTo>
                    <a:pt x="662" y="76"/>
                  </a:lnTo>
                  <a:lnTo>
                    <a:pt x="702" y="76"/>
                  </a:lnTo>
                  <a:lnTo>
                    <a:pt x="702" y="86"/>
                  </a:lnTo>
                  <a:lnTo>
                    <a:pt x="702" y="86"/>
                  </a:lnTo>
                  <a:close/>
                  <a:moveTo>
                    <a:pt x="840" y="32"/>
                  </a:moveTo>
                  <a:lnTo>
                    <a:pt x="804" y="32"/>
                  </a:lnTo>
                  <a:lnTo>
                    <a:pt x="804" y="32"/>
                  </a:lnTo>
                  <a:lnTo>
                    <a:pt x="792" y="40"/>
                  </a:lnTo>
                  <a:lnTo>
                    <a:pt x="778" y="52"/>
                  </a:lnTo>
                  <a:lnTo>
                    <a:pt x="778" y="52"/>
                  </a:lnTo>
                  <a:lnTo>
                    <a:pt x="774" y="60"/>
                  </a:lnTo>
                  <a:lnTo>
                    <a:pt x="770" y="68"/>
                  </a:lnTo>
                  <a:lnTo>
                    <a:pt x="768" y="76"/>
                  </a:lnTo>
                  <a:lnTo>
                    <a:pt x="766" y="84"/>
                  </a:lnTo>
                  <a:lnTo>
                    <a:pt x="766" y="84"/>
                  </a:lnTo>
                  <a:lnTo>
                    <a:pt x="768" y="94"/>
                  </a:lnTo>
                  <a:lnTo>
                    <a:pt x="774" y="104"/>
                  </a:lnTo>
                  <a:lnTo>
                    <a:pt x="774" y="104"/>
                  </a:lnTo>
                  <a:lnTo>
                    <a:pt x="780" y="110"/>
                  </a:lnTo>
                  <a:lnTo>
                    <a:pt x="790" y="116"/>
                  </a:lnTo>
                  <a:lnTo>
                    <a:pt x="790" y="116"/>
                  </a:lnTo>
                  <a:lnTo>
                    <a:pt x="802" y="118"/>
                  </a:lnTo>
                  <a:lnTo>
                    <a:pt x="820" y="120"/>
                  </a:lnTo>
                  <a:lnTo>
                    <a:pt x="820" y="120"/>
                  </a:lnTo>
                  <a:lnTo>
                    <a:pt x="828" y="118"/>
                  </a:lnTo>
                  <a:lnTo>
                    <a:pt x="826" y="130"/>
                  </a:lnTo>
                  <a:lnTo>
                    <a:pt x="826" y="130"/>
                  </a:lnTo>
                  <a:lnTo>
                    <a:pt x="826" y="130"/>
                  </a:lnTo>
                  <a:lnTo>
                    <a:pt x="804" y="128"/>
                  </a:lnTo>
                  <a:lnTo>
                    <a:pt x="804" y="128"/>
                  </a:lnTo>
                  <a:lnTo>
                    <a:pt x="786" y="126"/>
                  </a:lnTo>
                  <a:lnTo>
                    <a:pt x="786" y="126"/>
                  </a:lnTo>
                  <a:lnTo>
                    <a:pt x="778" y="122"/>
                  </a:lnTo>
                  <a:lnTo>
                    <a:pt x="770" y="116"/>
                  </a:lnTo>
                  <a:lnTo>
                    <a:pt x="770" y="116"/>
                  </a:lnTo>
                  <a:lnTo>
                    <a:pt x="764" y="110"/>
                  </a:lnTo>
                  <a:lnTo>
                    <a:pt x="760" y="102"/>
                  </a:lnTo>
                  <a:lnTo>
                    <a:pt x="760" y="102"/>
                  </a:lnTo>
                  <a:lnTo>
                    <a:pt x="756" y="94"/>
                  </a:lnTo>
                  <a:lnTo>
                    <a:pt x="756" y="84"/>
                  </a:lnTo>
                  <a:lnTo>
                    <a:pt x="756" y="84"/>
                  </a:lnTo>
                  <a:lnTo>
                    <a:pt x="758" y="70"/>
                  </a:lnTo>
                  <a:lnTo>
                    <a:pt x="764" y="56"/>
                  </a:lnTo>
                  <a:lnTo>
                    <a:pt x="764" y="56"/>
                  </a:lnTo>
                  <a:lnTo>
                    <a:pt x="774" y="44"/>
                  </a:lnTo>
                  <a:lnTo>
                    <a:pt x="788" y="32"/>
                  </a:lnTo>
                  <a:lnTo>
                    <a:pt x="716" y="32"/>
                  </a:lnTo>
                  <a:lnTo>
                    <a:pt x="716" y="24"/>
                  </a:lnTo>
                  <a:lnTo>
                    <a:pt x="840" y="24"/>
                  </a:lnTo>
                  <a:lnTo>
                    <a:pt x="840" y="32"/>
                  </a:lnTo>
                  <a:lnTo>
                    <a:pt x="840" y="32"/>
                  </a:lnTo>
                  <a:close/>
                  <a:moveTo>
                    <a:pt x="810" y="44"/>
                  </a:moveTo>
                  <a:lnTo>
                    <a:pt x="810" y="44"/>
                  </a:lnTo>
                  <a:lnTo>
                    <a:pt x="822" y="62"/>
                  </a:lnTo>
                  <a:lnTo>
                    <a:pt x="814" y="66"/>
                  </a:lnTo>
                  <a:lnTo>
                    <a:pt x="814" y="66"/>
                  </a:lnTo>
                  <a:lnTo>
                    <a:pt x="804" y="46"/>
                  </a:lnTo>
                  <a:lnTo>
                    <a:pt x="810" y="44"/>
                  </a:lnTo>
                  <a:lnTo>
                    <a:pt x="810" y="44"/>
                  </a:lnTo>
                  <a:lnTo>
                    <a:pt x="810" y="44"/>
                  </a:lnTo>
                  <a:close/>
                  <a:moveTo>
                    <a:pt x="832" y="38"/>
                  </a:moveTo>
                  <a:lnTo>
                    <a:pt x="832" y="38"/>
                  </a:lnTo>
                  <a:lnTo>
                    <a:pt x="842" y="58"/>
                  </a:lnTo>
                  <a:lnTo>
                    <a:pt x="834" y="62"/>
                  </a:lnTo>
                  <a:lnTo>
                    <a:pt x="834" y="62"/>
                  </a:lnTo>
                  <a:lnTo>
                    <a:pt x="824" y="42"/>
                  </a:lnTo>
                  <a:lnTo>
                    <a:pt x="832" y="38"/>
                  </a:lnTo>
                  <a:lnTo>
                    <a:pt x="832" y="38"/>
                  </a:lnTo>
                  <a:lnTo>
                    <a:pt x="832" y="38"/>
                  </a:lnTo>
                  <a:close/>
                  <a:moveTo>
                    <a:pt x="912" y="106"/>
                  </a:moveTo>
                  <a:lnTo>
                    <a:pt x="912" y="106"/>
                  </a:lnTo>
                  <a:lnTo>
                    <a:pt x="858" y="116"/>
                  </a:lnTo>
                  <a:lnTo>
                    <a:pt x="856" y="106"/>
                  </a:lnTo>
                  <a:lnTo>
                    <a:pt x="856" y="106"/>
                  </a:lnTo>
                  <a:lnTo>
                    <a:pt x="870" y="104"/>
                  </a:lnTo>
                  <a:lnTo>
                    <a:pt x="870" y="20"/>
                  </a:lnTo>
                  <a:lnTo>
                    <a:pt x="860" y="20"/>
                  </a:lnTo>
                  <a:lnTo>
                    <a:pt x="860" y="12"/>
                  </a:lnTo>
                  <a:lnTo>
                    <a:pt x="936" y="12"/>
                  </a:lnTo>
                  <a:lnTo>
                    <a:pt x="936" y="20"/>
                  </a:lnTo>
                  <a:lnTo>
                    <a:pt x="924" y="20"/>
                  </a:lnTo>
                  <a:lnTo>
                    <a:pt x="924" y="134"/>
                  </a:lnTo>
                  <a:lnTo>
                    <a:pt x="912" y="134"/>
                  </a:lnTo>
                  <a:lnTo>
                    <a:pt x="912" y="106"/>
                  </a:lnTo>
                  <a:lnTo>
                    <a:pt x="912" y="106"/>
                  </a:lnTo>
                  <a:close/>
                  <a:moveTo>
                    <a:pt x="880" y="20"/>
                  </a:moveTo>
                  <a:lnTo>
                    <a:pt x="880" y="40"/>
                  </a:lnTo>
                  <a:lnTo>
                    <a:pt x="912" y="40"/>
                  </a:lnTo>
                  <a:lnTo>
                    <a:pt x="912" y="20"/>
                  </a:lnTo>
                  <a:lnTo>
                    <a:pt x="880" y="20"/>
                  </a:lnTo>
                  <a:lnTo>
                    <a:pt x="880" y="20"/>
                  </a:lnTo>
                  <a:close/>
                  <a:moveTo>
                    <a:pt x="880" y="48"/>
                  </a:moveTo>
                  <a:lnTo>
                    <a:pt x="880" y="70"/>
                  </a:lnTo>
                  <a:lnTo>
                    <a:pt x="912" y="70"/>
                  </a:lnTo>
                  <a:lnTo>
                    <a:pt x="912" y="48"/>
                  </a:lnTo>
                  <a:lnTo>
                    <a:pt x="880" y="48"/>
                  </a:lnTo>
                  <a:lnTo>
                    <a:pt x="880" y="48"/>
                  </a:lnTo>
                  <a:close/>
                  <a:moveTo>
                    <a:pt x="880" y="102"/>
                  </a:moveTo>
                  <a:lnTo>
                    <a:pt x="880" y="102"/>
                  </a:lnTo>
                  <a:lnTo>
                    <a:pt x="912" y="98"/>
                  </a:lnTo>
                  <a:lnTo>
                    <a:pt x="912" y="78"/>
                  </a:lnTo>
                  <a:lnTo>
                    <a:pt x="880" y="78"/>
                  </a:lnTo>
                  <a:lnTo>
                    <a:pt x="880" y="102"/>
                  </a:lnTo>
                  <a:lnTo>
                    <a:pt x="880" y="102"/>
                  </a:lnTo>
                  <a:close/>
                  <a:moveTo>
                    <a:pt x="986" y="26"/>
                  </a:moveTo>
                  <a:lnTo>
                    <a:pt x="986" y="26"/>
                  </a:lnTo>
                  <a:lnTo>
                    <a:pt x="986" y="46"/>
                  </a:lnTo>
                  <a:lnTo>
                    <a:pt x="982" y="64"/>
                  </a:lnTo>
                  <a:lnTo>
                    <a:pt x="976" y="82"/>
                  </a:lnTo>
                  <a:lnTo>
                    <a:pt x="968" y="98"/>
                  </a:lnTo>
                  <a:lnTo>
                    <a:pt x="968" y="98"/>
                  </a:lnTo>
                  <a:lnTo>
                    <a:pt x="980" y="112"/>
                  </a:lnTo>
                  <a:lnTo>
                    <a:pt x="994" y="124"/>
                  </a:lnTo>
                  <a:lnTo>
                    <a:pt x="988" y="132"/>
                  </a:lnTo>
                  <a:lnTo>
                    <a:pt x="988" y="132"/>
                  </a:lnTo>
                  <a:lnTo>
                    <a:pt x="974" y="120"/>
                  </a:lnTo>
                  <a:lnTo>
                    <a:pt x="962" y="106"/>
                  </a:lnTo>
                  <a:lnTo>
                    <a:pt x="962" y="106"/>
                  </a:lnTo>
                  <a:lnTo>
                    <a:pt x="950" y="120"/>
                  </a:lnTo>
                  <a:lnTo>
                    <a:pt x="934" y="134"/>
                  </a:lnTo>
                  <a:lnTo>
                    <a:pt x="928" y="126"/>
                  </a:lnTo>
                  <a:lnTo>
                    <a:pt x="928" y="126"/>
                  </a:lnTo>
                  <a:lnTo>
                    <a:pt x="942" y="114"/>
                  </a:lnTo>
                  <a:lnTo>
                    <a:pt x="956" y="98"/>
                  </a:lnTo>
                  <a:lnTo>
                    <a:pt x="956" y="98"/>
                  </a:lnTo>
                  <a:lnTo>
                    <a:pt x="948" y="86"/>
                  </a:lnTo>
                  <a:lnTo>
                    <a:pt x="944" y="72"/>
                  </a:lnTo>
                  <a:lnTo>
                    <a:pt x="944" y="72"/>
                  </a:lnTo>
                  <a:lnTo>
                    <a:pt x="938" y="56"/>
                  </a:lnTo>
                  <a:lnTo>
                    <a:pt x="936" y="36"/>
                  </a:lnTo>
                  <a:lnTo>
                    <a:pt x="930" y="36"/>
                  </a:lnTo>
                  <a:lnTo>
                    <a:pt x="930" y="26"/>
                  </a:lnTo>
                  <a:lnTo>
                    <a:pt x="986" y="26"/>
                  </a:lnTo>
                  <a:lnTo>
                    <a:pt x="986" y="26"/>
                  </a:lnTo>
                  <a:lnTo>
                    <a:pt x="986" y="26"/>
                  </a:lnTo>
                  <a:close/>
                  <a:moveTo>
                    <a:pt x="946" y="36"/>
                  </a:moveTo>
                  <a:lnTo>
                    <a:pt x="946" y="36"/>
                  </a:lnTo>
                  <a:lnTo>
                    <a:pt x="948" y="50"/>
                  </a:lnTo>
                  <a:lnTo>
                    <a:pt x="950" y="64"/>
                  </a:lnTo>
                  <a:lnTo>
                    <a:pt x="956" y="76"/>
                  </a:lnTo>
                  <a:lnTo>
                    <a:pt x="962" y="88"/>
                  </a:lnTo>
                  <a:lnTo>
                    <a:pt x="962" y="88"/>
                  </a:lnTo>
                  <a:lnTo>
                    <a:pt x="968" y="76"/>
                  </a:lnTo>
                  <a:lnTo>
                    <a:pt x="972" y="64"/>
                  </a:lnTo>
                  <a:lnTo>
                    <a:pt x="974" y="50"/>
                  </a:lnTo>
                  <a:lnTo>
                    <a:pt x="976" y="36"/>
                  </a:lnTo>
                  <a:lnTo>
                    <a:pt x="946" y="36"/>
                  </a:lnTo>
                  <a:lnTo>
                    <a:pt x="946" y="36"/>
                  </a:lnTo>
                  <a:lnTo>
                    <a:pt x="946" y="36"/>
                  </a:lnTo>
                  <a:close/>
                  <a:moveTo>
                    <a:pt x="1034" y="132"/>
                  </a:moveTo>
                  <a:lnTo>
                    <a:pt x="1034" y="122"/>
                  </a:lnTo>
                  <a:lnTo>
                    <a:pt x="1052" y="122"/>
                  </a:lnTo>
                  <a:lnTo>
                    <a:pt x="1052" y="122"/>
                  </a:lnTo>
                  <a:lnTo>
                    <a:pt x="1062" y="120"/>
                  </a:lnTo>
                  <a:lnTo>
                    <a:pt x="1066" y="114"/>
                  </a:lnTo>
                  <a:lnTo>
                    <a:pt x="1066" y="114"/>
                  </a:lnTo>
                  <a:lnTo>
                    <a:pt x="1070" y="104"/>
                  </a:lnTo>
                  <a:lnTo>
                    <a:pt x="1070" y="86"/>
                  </a:lnTo>
                  <a:lnTo>
                    <a:pt x="1070" y="86"/>
                  </a:lnTo>
                  <a:lnTo>
                    <a:pt x="1070" y="78"/>
                  </a:lnTo>
                  <a:lnTo>
                    <a:pt x="1020" y="78"/>
                  </a:lnTo>
                  <a:lnTo>
                    <a:pt x="1020" y="86"/>
                  </a:lnTo>
                  <a:lnTo>
                    <a:pt x="1008" y="86"/>
                  </a:lnTo>
                  <a:lnTo>
                    <a:pt x="1016" y="40"/>
                  </a:lnTo>
                  <a:lnTo>
                    <a:pt x="1066" y="40"/>
                  </a:lnTo>
                  <a:lnTo>
                    <a:pt x="1066" y="20"/>
                  </a:lnTo>
                  <a:lnTo>
                    <a:pt x="1012" y="20"/>
                  </a:lnTo>
                  <a:lnTo>
                    <a:pt x="1012" y="10"/>
                  </a:lnTo>
                  <a:lnTo>
                    <a:pt x="1078" y="10"/>
                  </a:lnTo>
                  <a:lnTo>
                    <a:pt x="1078" y="48"/>
                  </a:lnTo>
                  <a:lnTo>
                    <a:pt x="1026" y="48"/>
                  </a:lnTo>
                  <a:lnTo>
                    <a:pt x="1022" y="70"/>
                  </a:lnTo>
                  <a:lnTo>
                    <a:pt x="1082" y="70"/>
                  </a:lnTo>
                  <a:lnTo>
                    <a:pt x="1082" y="70"/>
                  </a:lnTo>
                  <a:lnTo>
                    <a:pt x="1082" y="94"/>
                  </a:lnTo>
                  <a:lnTo>
                    <a:pt x="1082" y="94"/>
                  </a:lnTo>
                  <a:lnTo>
                    <a:pt x="1080" y="110"/>
                  </a:lnTo>
                  <a:lnTo>
                    <a:pt x="1080" y="110"/>
                  </a:lnTo>
                  <a:lnTo>
                    <a:pt x="1078" y="118"/>
                  </a:lnTo>
                  <a:lnTo>
                    <a:pt x="1076" y="124"/>
                  </a:lnTo>
                  <a:lnTo>
                    <a:pt x="1076" y="124"/>
                  </a:lnTo>
                  <a:lnTo>
                    <a:pt x="1068" y="130"/>
                  </a:lnTo>
                  <a:lnTo>
                    <a:pt x="1068" y="130"/>
                  </a:lnTo>
                  <a:lnTo>
                    <a:pt x="1062" y="132"/>
                  </a:lnTo>
                  <a:lnTo>
                    <a:pt x="1058" y="132"/>
                  </a:lnTo>
                  <a:lnTo>
                    <a:pt x="1034" y="132"/>
                  </a:lnTo>
                  <a:lnTo>
                    <a:pt x="1034" y="132"/>
                  </a:lnTo>
                  <a:close/>
                  <a:moveTo>
                    <a:pt x="1110" y="132"/>
                  </a:moveTo>
                  <a:lnTo>
                    <a:pt x="1110" y="6"/>
                  </a:lnTo>
                  <a:lnTo>
                    <a:pt x="1122" y="6"/>
                  </a:lnTo>
                  <a:lnTo>
                    <a:pt x="1122" y="132"/>
                  </a:lnTo>
                  <a:lnTo>
                    <a:pt x="1110" y="132"/>
                  </a:lnTo>
                  <a:lnTo>
                    <a:pt x="1110" y="132"/>
                  </a:lnTo>
                  <a:close/>
                  <a:moveTo>
                    <a:pt x="1208" y="86"/>
                  </a:moveTo>
                  <a:lnTo>
                    <a:pt x="1208" y="70"/>
                  </a:lnTo>
                  <a:lnTo>
                    <a:pt x="1160" y="70"/>
                  </a:lnTo>
                  <a:lnTo>
                    <a:pt x="1160" y="62"/>
                  </a:lnTo>
                  <a:lnTo>
                    <a:pt x="1208" y="62"/>
                  </a:lnTo>
                  <a:lnTo>
                    <a:pt x="1208" y="50"/>
                  </a:lnTo>
                  <a:lnTo>
                    <a:pt x="1164" y="50"/>
                  </a:lnTo>
                  <a:lnTo>
                    <a:pt x="1164" y="40"/>
                  </a:lnTo>
                  <a:lnTo>
                    <a:pt x="1208" y="40"/>
                  </a:lnTo>
                  <a:lnTo>
                    <a:pt x="1208" y="32"/>
                  </a:lnTo>
                  <a:lnTo>
                    <a:pt x="1220" y="32"/>
                  </a:lnTo>
                  <a:lnTo>
                    <a:pt x="1220" y="40"/>
                  </a:lnTo>
                  <a:lnTo>
                    <a:pt x="1266" y="40"/>
                  </a:lnTo>
                  <a:lnTo>
                    <a:pt x="1266" y="50"/>
                  </a:lnTo>
                  <a:lnTo>
                    <a:pt x="1220" y="50"/>
                  </a:lnTo>
                  <a:lnTo>
                    <a:pt x="1220" y="62"/>
                  </a:lnTo>
                  <a:lnTo>
                    <a:pt x="1268" y="62"/>
                  </a:lnTo>
                  <a:lnTo>
                    <a:pt x="1268" y="70"/>
                  </a:lnTo>
                  <a:lnTo>
                    <a:pt x="1220" y="70"/>
                  </a:lnTo>
                  <a:lnTo>
                    <a:pt x="1220" y="86"/>
                  </a:lnTo>
                  <a:lnTo>
                    <a:pt x="1280" y="86"/>
                  </a:lnTo>
                  <a:lnTo>
                    <a:pt x="1280" y="94"/>
                  </a:lnTo>
                  <a:lnTo>
                    <a:pt x="1224" y="94"/>
                  </a:lnTo>
                  <a:lnTo>
                    <a:pt x="1224" y="94"/>
                  </a:lnTo>
                  <a:lnTo>
                    <a:pt x="1234" y="104"/>
                  </a:lnTo>
                  <a:lnTo>
                    <a:pt x="1246" y="112"/>
                  </a:lnTo>
                  <a:lnTo>
                    <a:pt x="1262" y="118"/>
                  </a:lnTo>
                  <a:lnTo>
                    <a:pt x="1280" y="124"/>
                  </a:lnTo>
                  <a:lnTo>
                    <a:pt x="1274" y="134"/>
                  </a:lnTo>
                  <a:lnTo>
                    <a:pt x="1274" y="134"/>
                  </a:lnTo>
                  <a:lnTo>
                    <a:pt x="1258" y="128"/>
                  </a:lnTo>
                  <a:lnTo>
                    <a:pt x="1240" y="120"/>
                  </a:lnTo>
                  <a:lnTo>
                    <a:pt x="1240" y="120"/>
                  </a:lnTo>
                  <a:lnTo>
                    <a:pt x="1226" y="110"/>
                  </a:lnTo>
                  <a:lnTo>
                    <a:pt x="1214" y="98"/>
                  </a:lnTo>
                  <a:lnTo>
                    <a:pt x="1214" y="98"/>
                  </a:lnTo>
                  <a:lnTo>
                    <a:pt x="1204" y="110"/>
                  </a:lnTo>
                  <a:lnTo>
                    <a:pt x="1190" y="120"/>
                  </a:lnTo>
                  <a:lnTo>
                    <a:pt x="1190" y="120"/>
                  </a:lnTo>
                  <a:lnTo>
                    <a:pt x="1172" y="128"/>
                  </a:lnTo>
                  <a:lnTo>
                    <a:pt x="1152" y="134"/>
                  </a:lnTo>
                  <a:lnTo>
                    <a:pt x="1148" y="126"/>
                  </a:lnTo>
                  <a:lnTo>
                    <a:pt x="1148" y="126"/>
                  </a:lnTo>
                  <a:lnTo>
                    <a:pt x="1170" y="120"/>
                  </a:lnTo>
                  <a:lnTo>
                    <a:pt x="1186" y="112"/>
                  </a:lnTo>
                  <a:lnTo>
                    <a:pt x="1186" y="112"/>
                  </a:lnTo>
                  <a:lnTo>
                    <a:pt x="1198" y="102"/>
                  </a:lnTo>
                  <a:lnTo>
                    <a:pt x="1204" y="94"/>
                  </a:lnTo>
                  <a:lnTo>
                    <a:pt x="1150" y="94"/>
                  </a:lnTo>
                  <a:lnTo>
                    <a:pt x="1150" y="86"/>
                  </a:lnTo>
                  <a:lnTo>
                    <a:pt x="1208" y="86"/>
                  </a:lnTo>
                  <a:lnTo>
                    <a:pt x="1208" y="86"/>
                  </a:lnTo>
                  <a:close/>
                  <a:moveTo>
                    <a:pt x="1266" y="38"/>
                  </a:moveTo>
                  <a:lnTo>
                    <a:pt x="1266" y="24"/>
                  </a:lnTo>
                  <a:lnTo>
                    <a:pt x="1162" y="24"/>
                  </a:lnTo>
                  <a:lnTo>
                    <a:pt x="1162" y="38"/>
                  </a:lnTo>
                  <a:lnTo>
                    <a:pt x="1152" y="38"/>
                  </a:lnTo>
                  <a:lnTo>
                    <a:pt x="1152" y="16"/>
                  </a:lnTo>
                  <a:lnTo>
                    <a:pt x="1208" y="16"/>
                  </a:lnTo>
                  <a:lnTo>
                    <a:pt x="1208" y="4"/>
                  </a:lnTo>
                  <a:lnTo>
                    <a:pt x="1218" y="4"/>
                  </a:lnTo>
                  <a:lnTo>
                    <a:pt x="1218" y="16"/>
                  </a:lnTo>
                  <a:lnTo>
                    <a:pt x="1278" y="16"/>
                  </a:lnTo>
                  <a:lnTo>
                    <a:pt x="1278" y="38"/>
                  </a:lnTo>
                  <a:lnTo>
                    <a:pt x="1266" y="38"/>
                  </a:lnTo>
                  <a:lnTo>
                    <a:pt x="1266" y="38"/>
                  </a:lnTo>
                  <a:close/>
                  <a:moveTo>
                    <a:pt x="1306" y="84"/>
                  </a:moveTo>
                  <a:lnTo>
                    <a:pt x="1306" y="84"/>
                  </a:lnTo>
                  <a:lnTo>
                    <a:pt x="1302" y="108"/>
                  </a:lnTo>
                  <a:lnTo>
                    <a:pt x="1300" y="120"/>
                  </a:lnTo>
                  <a:lnTo>
                    <a:pt x="1292" y="118"/>
                  </a:lnTo>
                  <a:lnTo>
                    <a:pt x="1292" y="118"/>
                  </a:lnTo>
                  <a:lnTo>
                    <a:pt x="1296" y="100"/>
                  </a:lnTo>
                  <a:lnTo>
                    <a:pt x="1298" y="84"/>
                  </a:lnTo>
                  <a:lnTo>
                    <a:pt x="1306" y="84"/>
                  </a:lnTo>
                  <a:lnTo>
                    <a:pt x="1306" y="84"/>
                  </a:lnTo>
                  <a:lnTo>
                    <a:pt x="1306" y="84"/>
                  </a:lnTo>
                  <a:close/>
                  <a:moveTo>
                    <a:pt x="1314" y="134"/>
                  </a:moveTo>
                  <a:lnTo>
                    <a:pt x="1314" y="72"/>
                  </a:lnTo>
                  <a:lnTo>
                    <a:pt x="1294" y="74"/>
                  </a:lnTo>
                  <a:lnTo>
                    <a:pt x="1292" y="66"/>
                  </a:lnTo>
                  <a:lnTo>
                    <a:pt x="1300" y="66"/>
                  </a:lnTo>
                  <a:lnTo>
                    <a:pt x="1300" y="66"/>
                  </a:lnTo>
                  <a:lnTo>
                    <a:pt x="1312" y="50"/>
                  </a:lnTo>
                  <a:lnTo>
                    <a:pt x="1294" y="30"/>
                  </a:lnTo>
                  <a:lnTo>
                    <a:pt x="1300" y="24"/>
                  </a:lnTo>
                  <a:lnTo>
                    <a:pt x="1302" y="26"/>
                  </a:lnTo>
                  <a:lnTo>
                    <a:pt x="1302" y="26"/>
                  </a:lnTo>
                  <a:lnTo>
                    <a:pt x="1314" y="4"/>
                  </a:lnTo>
                  <a:lnTo>
                    <a:pt x="1324" y="6"/>
                  </a:lnTo>
                  <a:lnTo>
                    <a:pt x="1324" y="6"/>
                  </a:lnTo>
                  <a:lnTo>
                    <a:pt x="1308" y="32"/>
                  </a:lnTo>
                  <a:lnTo>
                    <a:pt x="1308" y="32"/>
                  </a:lnTo>
                  <a:lnTo>
                    <a:pt x="1318" y="42"/>
                  </a:lnTo>
                  <a:lnTo>
                    <a:pt x="1318" y="42"/>
                  </a:lnTo>
                  <a:lnTo>
                    <a:pt x="1330" y="22"/>
                  </a:lnTo>
                  <a:lnTo>
                    <a:pt x="1338" y="26"/>
                  </a:lnTo>
                  <a:lnTo>
                    <a:pt x="1338" y="26"/>
                  </a:lnTo>
                  <a:lnTo>
                    <a:pt x="1324" y="46"/>
                  </a:lnTo>
                  <a:lnTo>
                    <a:pt x="1310" y="66"/>
                  </a:lnTo>
                  <a:lnTo>
                    <a:pt x="1310" y="66"/>
                  </a:lnTo>
                  <a:lnTo>
                    <a:pt x="1332" y="64"/>
                  </a:lnTo>
                  <a:lnTo>
                    <a:pt x="1328" y="54"/>
                  </a:lnTo>
                  <a:lnTo>
                    <a:pt x="1336" y="52"/>
                  </a:lnTo>
                  <a:lnTo>
                    <a:pt x="1336" y="52"/>
                  </a:lnTo>
                  <a:lnTo>
                    <a:pt x="1344" y="74"/>
                  </a:lnTo>
                  <a:lnTo>
                    <a:pt x="1336" y="76"/>
                  </a:lnTo>
                  <a:lnTo>
                    <a:pt x="1334" y="70"/>
                  </a:lnTo>
                  <a:lnTo>
                    <a:pt x="1334" y="70"/>
                  </a:lnTo>
                  <a:lnTo>
                    <a:pt x="1324" y="72"/>
                  </a:lnTo>
                  <a:lnTo>
                    <a:pt x="1324" y="134"/>
                  </a:lnTo>
                  <a:lnTo>
                    <a:pt x="1314" y="134"/>
                  </a:lnTo>
                  <a:lnTo>
                    <a:pt x="1314" y="134"/>
                  </a:lnTo>
                  <a:close/>
                  <a:moveTo>
                    <a:pt x="1334" y="108"/>
                  </a:moveTo>
                  <a:lnTo>
                    <a:pt x="1334" y="108"/>
                  </a:lnTo>
                  <a:lnTo>
                    <a:pt x="1330" y="84"/>
                  </a:lnTo>
                  <a:lnTo>
                    <a:pt x="1338" y="82"/>
                  </a:lnTo>
                  <a:lnTo>
                    <a:pt x="1338" y="82"/>
                  </a:lnTo>
                  <a:lnTo>
                    <a:pt x="1342" y="106"/>
                  </a:lnTo>
                  <a:lnTo>
                    <a:pt x="1334" y="108"/>
                  </a:lnTo>
                  <a:lnTo>
                    <a:pt x="1334" y="108"/>
                  </a:lnTo>
                  <a:close/>
                  <a:moveTo>
                    <a:pt x="1374" y="120"/>
                  </a:moveTo>
                  <a:lnTo>
                    <a:pt x="1374" y="120"/>
                  </a:lnTo>
                  <a:lnTo>
                    <a:pt x="1358" y="128"/>
                  </a:lnTo>
                  <a:lnTo>
                    <a:pt x="1342" y="134"/>
                  </a:lnTo>
                  <a:lnTo>
                    <a:pt x="1338" y="126"/>
                  </a:lnTo>
                  <a:lnTo>
                    <a:pt x="1338" y="126"/>
                  </a:lnTo>
                  <a:lnTo>
                    <a:pt x="1354" y="120"/>
                  </a:lnTo>
                  <a:lnTo>
                    <a:pt x="1366" y="114"/>
                  </a:lnTo>
                  <a:lnTo>
                    <a:pt x="1374" y="120"/>
                  </a:lnTo>
                  <a:lnTo>
                    <a:pt x="1374" y="120"/>
                  </a:lnTo>
                  <a:lnTo>
                    <a:pt x="1374" y="120"/>
                  </a:lnTo>
                  <a:close/>
                  <a:moveTo>
                    <a:pt x="1344" y="50"/>
                  </a:moveTo>
                  <a:lnTo>
                    <a:pt x="1344" y="44"/>
                  </a:lnTo>
                  <a:lnTo>
                    <a:pt x="1378" y="44"/>
                  </a:lnTo>
                  <a:lnTo>
                    <a:pt x="1378" y="34"/>
                  </a:lnTo>
                  <a:lnTo>
                    <a:pt x="1348" y="34"/>
                  </a:lnTo>
                  <a:lnTo>
                    <a:pt x="1348" y="28"/>
                  </a:lnTo>
                  <a:lnTo>
                    <a:pt x="1378" y="28"/>
                  </a:lnTo>
                  <a:lnTo>
                    <a:pt x="1378" y="20"/>
                  </a:lnTo>
                  <a:lnTo>
                    <a:pt x="1346" y="20"/>
                  </a:lnTo>
                  <a:lnTo>
                    <a:pt x="1346" y="12"/>
                  </a:lnTo>
                  <a:lnTo>
                    <a:pt x="1378" y="12"/>
                  </a:lnTo>
                  <a:lnTo>
                    <a:pt x="1378" y="4"/>
                  </a:lnTo>
                  <a:lnTo>
                    <a:pt x="1388" y="4"/>
                  </a:lnTo>
                  <a:lnTo>
                    <a:pt x="1388" y="12"/>
                  </a:lnTo>
                  <a:lnTo>
                    <a:pt x="1421" y="12"/>
                  </a:lnTo>
                  <a:lnTo>
                    <a:pt x="1421" y="20"/>
                  </a:lnTo>
                  <a:lnTo>
                    <a:pt x="1388" y="20"/>
                  </a:lnTo>
                  <a:lnTo>
                    <a:pt x="1388" y="28"/>
                  </a:lnTo>
                  <a:lnTo>
                    <a:pt x="1417" y="28"/>
                  </a:lnTo>
                  <a:lnTo>
                    <a:pt x="1417" y="34"/>
                  </a:lnTo>
                  <a:lnTo>
                    <a:pt x="1388" y="34"/>
                  </a:lnTo>
                  <a:lnTo>
                    <a:pt x="1388" y="44"/>
                  </a:lnTo>
                  <a:lnTo>
                    <a:pt x="1425" y="44"/>
                  </a:lnTo>
                  <a:lnTo>
                    <a:pt x="1425" y="50"/>
                  </a:lnTo>
                  <a:lnTo>
                    <a:pt x="1344" y="50"/>
                  </a:lnTo>
                  <a:lnTo>
                    <a:pt x="1344" y="50"/>
                  </a:lnTo>
                  <a:close/>
                  <a:moveTo>
                    <a:pt x="1348" y="112"/>
                  </a:moveTo>
                  <a:lnTo>
                    <a:pt x="1348" y="58"/>
                  </a:lnTo>
                  <a:lnTo>
                    <a:pt x="1417" y="58"/>
                  </a:lnTo>
                  <a:lnTo>
                    <a:pt x="1417" y="112"/>
                  </a:lnTo>
                  <a:lnTo>
                    <a:pt x="1348" y="112"/>
                  </a:lnTo>
                  <a:lnTo>
                    <a:pt x="1348" y="112"/>
                  </a:lnTo>
                  <a:close/>
                  <a:moveTo>
                    <a:pt x="1360" y="74"/>
                  </a:moveTo>
                  <a:lnTo>
                    <a:pt x="1408" y="74"/>
                  </a:lnTo>
                  <a:lnTo>
                    <a:pt x="1408" y="64"/>
                  </a:lnTo>
                  <a:lnTo>
                    <a:pt x="1360" y="64"/>
                  </a:lnTo>
                  <a:lnTo>
                    <a:pt x="1360" y="74"/>
                  </a:lnTo>
                  <a:lnTo>
                    <a:pt x="1360" y="74"/>
                  </a:lnTo>
                  <a:close/>
                  <a:moveTo>
                    <a:pt x="1360" y="90"/>
                  </a:moveTo>
                  <a:lnTo>
                    <a:pt x="1408" y="90"/>
                  </a:lnTo>
                  <a:lnTo>
                    <a:pt x="1408" y="80"/>
                  </a:lnTo>
                  <a:lnTo>
                    <a:pt x="1360" y="80"/>
                  </a:lnTo>
                  <a:lnTo>
                    <a:pt x="1360" y="90"/>
                  </a:lnTo>
                  <a:lnTo>
                    <a:pt x="1360" y="90"/>
                  </a:lnTo>
                  <a:close/>
                  <a:moveTo>
                    <a:pt x="1408" y="96"/>
                  </a:moveTo>
                  <a:lnTo>
                    <a:pt x="1360" y="96"/>
                  </a:lnTo>
                  <a:lnTo>
                    <a:pt x="1360" y="106"/>
                  </a:lnTo>
                  <a:lnTo>
                    <a:pt x="1408" y="106"/>
                  </a:lnTo>
                  <a:lnTo>
                    <a:pt x="1408" y="96"/>
                  </a:lnTo>
                  <a:lnTo>
                    <a:pt x="1408" y="96"/>
                  </a:lnTo>
                  <a:close/>
                  <a:moveTo>
                    <a:pt x="1421" y="134"/>
                  </a:moveTo>
                  <a:lnTo>
                    <a:pt x="1421" y="134"/>
                  </a:lnTo>
                  <a:lnTo>
                    <a:pt x="1406" y="128"/>
                  </a:lnTo>
                  <a:lnTo>
                    <a:pt x="1394" y="120"/>
                  </a:lnTo>
                  <a:lnTo>
                    <a:pt x="1398" y="114"/>
                  </a:lnTo>
                  <a:lnTo>
                    <a:pt x="1398" y="114"/>
                  </a:lnTo>
                  <a:lnTo>
                    <a:pt x="1411" y="120"/>
                  </a:lnTo>
                  <a:lnTo>
                    <a:pt x="1427" y="126"/>
                  </a:lnTo>
                  <a:lnTo>
                    <a:pt x="1421" y="134"/>
                  </a:lnTo>
                  <a:lnTo>
                    <a:pt x="1421" y="1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1">
              <a:extLst>
                <a:ext uri="{FF2B5EF4-FFF2-40B4-BE49-F238E27FC236}">
                  <a16:creationId xmlns:a16="http://schemas.microsoft.com/office/drawing/2014/main" id="{05764545-1D0A-4A04-BF05-4EB0A5A4DB8C}"/>
                </a:ext>
              </a:extLst>
            </p:cNvPr>
            <p:cNvSpPr>
              <a:spLocks noEditPoints="1"/>
            </p:cNvSpPr>
            <p:nvPr/>
          </p:nvSpPr>
          <p:spPr bwMode="gray">
            <a:xfrm>
              <a:off x="2369512" y="4642567"/>
              <a:ext cx="1399134" cy="66918"/>
            </a:xfrm>
            <a:custGeom>
              <a:avLst/>
              <a:gdLst>
                <a:gd name="T0" fmla="*/ 72 w 2739"/>
                <a:gd name="T1" fmla="*/ 28 h 131"/>
                <a:gd name="T2" fmla="*/ 12 w 2739"/>
                <a:gd name="T3" fmla="*/ 48 h 131"/>
                <a:gd name="T4" fmla="*/ 116 w 2739"/>
                <a:gd name="T5" fmla="*/ 109 h 131"/>
                <a:gd name="T6" fmla="*/ 20 w 2739"/>
                <a:gd name="T7" fmla="*/ 103 h 131"/>
                <a:gd name="T8" fmla="*/ 144 w 2739"/>
                <a:gd name="T9" fmla="*/ 74 h 131"/>
                <a:gd name="T10" fmla="*/ 268 w 2739"/>
                <a:gd name="T11" fmla="*/ 80 h 131"/>
                <a:gd name="T12" fmla="*/ 180 w 2739"/>
                <a:gd name="T13" fmla="*/ 86 h 131"/>
                <a:gd name="T14" fmla="*/ 230 w 2739"/>
                <a:gd name="T15" fmla="*/ 98 h 131"/>
                <a:gd name="T16" fmla="*/ 318 w 2739"/>
                <a:gd name="T17" fmla="*/ 121 h 131"/>
                <a:gd name="T18" fmla="*/ 314 w 2739"/>
                <a:gd name="T19" fmla="*/ 98 h 131"/>
                <a:gd name="T20" fmla="*/ 400 w 2739"/>
                <a:gd name="T21" fmla="*/ 64 h 131"/>
                <a:gd name="T22" fmla="*/ 552 w 2739"/>
                <a:gd name="T23" fmla="*/ 6 h 131"/>
                <a:gd name="T24" fmla="*/ 542 w 2739"/>
                <a:gd name="T25" fmla="*/ 74 h 131"/>
                <a:gd name="T26" fmla="*/ 576 w 2739"/>
                <a:gd name="T27" fmla="*/ 121 h 131"/>
                <a:gd name="T28" fmla="*/ 612 w 2739"/>
                <a:gd name="T29" fmla="*/ 28 h 131"/>
                <a:gd name="T30" fmla="*/ 700 w 2739"/>
                <a:gd name="T31" fmla="*/ 80 h 131"/>
                <a:gd name="T32" fmla="*/ 626 w 2739"/>
                <a:gd name="T33" fmla="*/ 111 h 131"/>
                <a:gd name="T34" fmla="*/ 722 w 2739"/>
                <a:gd name="T35" fmla="*/ 84 h 131"/>
                <a:gd name="T36" fmla="*/ 752 w 2739"/>
                <a:gd name="T37" fmla="*/ 125 h 131"/>
                <a:gd name="T38" fmla="*/ 784 w 2739"/>
                <a:gd name="T39" fmla="*/ 18 h 131"/>
                <a:gd name="T40" fmla="*/ 938 w 2739"/>
                <a:gd name="T41" fmla="*/ 52 h 131"/>
                <a:gd name="T42" fmla="*/ 970 w 2739"/>
                <a:gd name="T43" fmla="*/ 26 h 131"/>
                <a:gd name="T44" fmla="*/ 1060 w 2739"/>
                <a:gd name="T45" fmla="*/ 16 h 131"/>
                <a:gd name="T46" fmla="*/ 1130 w 2739"/>
                <a:gd name="T47" fmla="*/ 66 h 131"/>
                <a:gd name="T48" fmla="*/ 1232 w 2739"/>
                <a:gd name="T49" fmla="*/ 74 h 131"/>
                <a:gd name="T50" fmla="*/ 1194 w 2739"/>
                <a:gd name="T51" fmla="*/ 119 h 131"/>
                <a:gd name="T52" fmla="*/ 1172 w 2739"/>
                <a:gd name="T53" fmla="*/ 70 h 131"/>
                <a:gd name="T54" fmla="*/ 1220 w 2739"/>
                <a:gd name="T55" fmla="*/ 52 h 131"/>
                <a:gd name="T56" fmla="*/ 1360 w 2739"/>
                <a:gd name="T57" fmla="*/ 26 h 131"/>
                <a:gd name="T58" fmla="*/ 1446 w 2739"/>
                <a:gd name="T59" fmla="*/ 109 h 131"/>
                <a:gd name="T60" fmla="*/ 1532 w 2739"/>
                <a:gd name="T61" fmla="*/ 117 h 131"/>
                <a:gd name="T62" fmla="*/ 1498 w 2739"/>
                <a:gd name="T63" fmla="*/ 127 h 131"/>
                <a:gd name="T64" fmla="*/ 1560 w 2739"/>
                <a:gd name="T65" fmla="*/ 74 h 131"/>
                <a:gd name="T66" fmla="*/ 1622 w 2739"/>
                <a:gd name="T67" fmla="*/ 14 h 131"/>
                <a:gd name="T68" fmla="*/ 1656 w 2739"/>
                <a:gd name="T69" fmla="*/ 78 h 131"/>
                <a:gd name="T70" fmla="*/ 1642 w 2739"/>
                <a:gd name="T71" fmla="*/ 34 h 131"/>
                <a:gd name="T72" fmla="*/ 1852 w 2739"/>
                <a:gd name="T73" fmla="*/ 48 h 131"/>
                <a:gd name="T74" fmla="*/ 1802 w 2739"/>
                <a:gd name="T75" fmla="*/ 96 h 131"/>
                <a:gd name="T76" fmla="*/ 1738 w 2739"/>
                <a:gd name="T77" fmla="*/ 14 h 131"/>
                <a:gd name="T78" fmla="*/ 1880 w 2739"/>
                <a:gd name="T79" fmla="*/ 72 h 131"/>
                <a:gd name="T80" fmla="*/ 1917 w 2739"/>
                <a:gd name="T81" fmla="*/ 62 h 131"/>
                <a:gd name="T82" fmla="*/ 1945 w 2739"/>
                <a:gd name="T83" fmla="*/ 125 h 131"/>
                <a:gd name="T84" fmla="*/ 1975 w 2739"/>
                <a:gd name="T85" fmla="*/ 10 h 131"/>
                <a:gd name="T86" fmla="*/ 1945 w 2739"/>
                <a:gd name="T87" fmla="*/ 64 h 131"/>
                <a:gd name="T88" fmla="*/ 2013 w 2739"/>
                <a:gd name="T89" fmla="*/ 123 h 131"/>
                <a:gd name="T90" fmla="*/ 2149 w 2739"/>
                <a:gd name="T91" fmla="*/ 125 h 131"/>
                <a:gd name="T92" fmla="*/ 2077 w 2739"/>
                <a:gd name="T93" fmla="*/ 60 h 131"/>
                <a:gd name="T94" fmla="*/ 2077 w 2739"/>
                <a:gd name="T95" fmla="*/ 34 h 131"/>
                <a:gd name="T96" fmla="*/ 2187 w 2739"/>
                <a:gd name="T97" fmla="*/ 72 h 131"/>
                <a:gd name="T98" fmla="*/ 2211 w 2739"/>
                <a:gd name="T99" fmla="*/ 42 h 131"/>
                <a:gd name="T100" fmla="*/ 2247 w 2739"/>
                <a:gd name="T101" fmla="*/ 119 h 131"/>
                <a:gd name="T102" fmla="*/ 2293 w 2739"/>
                <a:gd name="T103" fmla="*/ 34 h 131"/>
                <a:gd name="T104" fmla="*/ 2233 w 2739"/>
                <a:gd name="T105" fmla="*/ 78 h 131"/>
                <a:gd name="T106" fmla="*/ 2445 w 2739"/>
                <a:gd name="T107" fmla="*/ 86 h 131"/>
                <a:gd name="T108" fmla="*/ 2343 w 2739"/>
                <a:gd name="T109" fmla="*/ 115 h 131"/>
                <a:gd name="T110" fmla="*/ 2375 w 2739"/>
                <a:gd name="T111" fmla="*/ 26 h 131"/>
                <a:gd name="T112" fmla="*/ 2359 w 2739"/>
                <a:gd name="T113" fmla="*/ 66 h 131"/>
                <a:gd name="T114" fmla="*/ 2363 w 2739"/>
                <a:gd name="T115" fmla="*/ 66 h 131"/>
                <a:gd name="T116" fmla="*/ 2611 w 2739"/>
                <a:gd name="T117" fmla="*/ 98 h 131"/>
                <a:gd name="T118" fmla="*/ 2689 w 2739"/>
                <a:gd name="T119" fmla="*/ 115 h 131"/>
                <a:gd name="T120" fmla="*/ 2703 w 2739"/>
                <a:gd name="T121"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9" h="131">
                  <a:moveTo>
                    <a:pt x="70" y="125"/>
                  </a:moveTo>
                  <a:lnTo>
                    <a:pt x="66" y="115"/>
                  </a:lnTo>
                  <a:lnTo>
                    <a:pt x="66" y="115"/>
                  </a:lnTo>
                  <a:lnTo>
                    <a:pt x="78" y="113"/>
                  </a:lnTo>
                  <a:lnTo>
                    <a:pt x="88" y="111"/>
                  </a:lnTo>
                  <a:lnTo>
                    <a:pt x="96" y="107"/>
                  </a:lnTo>
                  <a:lnTo>
                    <a:pt x="106" y="103"/>
                  </a:lnTo>
                  <a:lnTo>
                    <a:pt x="106" y="103"/>
                  </a:lnTo>
                  <a:lnTo>
                    <a:pt x="112" y="96"/>
                  </a:lnTo>
                  <a:lnTo>
                    <a:pt x="118" y="90"/>
                  </a:lnTo>
                  <a:lnTo>
                    <a:pt x="120" y="80"/>
                  </a:lnTo>
                  <a:lnTo>
                    <a:pt x="122" y="70"/>
                  </a:lnTo>
                  <a:lnTo>
                    <a:pt x="122" y="70"/>
                  </a:lnTo>
                  <a:lnTo>
                    <a:pt x="120" y="60"/>
                  </a:lnTo>
                  <a:lnTo>
                    <a:pt x="118" y="52"/>
                  </a:lnTo>
                  <a:lnTo>
                    <a:pt x="114" y="46"/>
                  </a:lnTo>
                  <a:lnTo>
                    <a:pt x="108" y="40"/>
                  </a:lnTo>
                  <a:lnTo>
                    <a:pt x="108" y="40"/>
                  </a:lnTo>
                  <a:lnTo>
                    <a:pt x="102" y="34"/>
                  </a:lnTo>
                  <a:lnTo>
                    <a:pt x="92" y="32"/>
                  </a:lnTo>
                  <a:lnTo>
                    <a:pt x="84" y="28"/>
                  </a:lnTo>
                  <a:lnTo>
                    <a:pt x="72" y="28"/>
                  </a:lnTo>
                  <a:lnTo>
                    <a:pt x="72" y="28"/>
                  </a:lnTo>
                  <a:lnTo>
                    <a:pt x="72" y="46"/>
                  </a:lnTo>
                  <a:lnTo>
                    <a:pt x="68" y="62"/>
                  </a:lnTo>
                  <a:lnTo>
                    <a:pt x="64" y="78"/>
                  </a:lnTo>
                  <a:lnTo>
                    <a:pt x="58" y="92"/>
                  </a:lnTo>
                  <a:lnTo>
                    <a:pt x="58" y="92"/>
                  </a:lnTo>
                  <a:lnTo>
                    <a:pt x="52" y="101"/>
                  </a:lnTo>
                  <a:lnTo>
                    <a:pt x="44" y="109"/>
                  </a:lnTo>
                  <a:lnTo>
                    <a:pt x="36" y="113"/>
                  </a:lnTo>
                  <a:lnTo>
                    <a:pt x="26" y="115"/>
                  </a:lnTo>
                  <a:lnTo>
                    <a:pt x="26" y="115"/>
                  </a:lnTo>
                  <a:lnTo>
                    <a:pt x="20" y="115"/>
                  </a:lnTo>
                  <a:lnTo>
                    <a:pt x="16" y="113"/>
                  </a:lnTo>
                  <a:lnTo>
                    <a:pt x="12" y="109"/>
                  </a:lnTo>
                  <a:lnTo>
                    <a:pt x="8" y="105"/>
                  </a:lnTo>
                  <a:lnTo>
                    <a:pt x="8" y="105"/>
                  </a:lnTo>
                  <a:lnTo>
                    <a:pt x="2" y="96"/>
                  </a:lnTo>
                  <a:lnTo>
                    <a:pt x="0" y="82"/>
                  </a:lnTo>
                  <a:lnTo>
                    <a:pt x="0" y="82"/>
                  </a:lnTo>
                  <a:lnTo>
                    <a:pt x="2" y="70"/>
                  </a:lnTo>
                  <a:lnTo>
                    <a:pt x="6" y="58"/>
                  </a:lnTo>
                  <a:lnTo>
                    <a:pt x="12" y="48"/>
                  </a:lnTo>
                  <a:lnTo>
                    <a:pt x="22" y="38"/>
                  </a:lnTo>
                  <a:lnTo>
                    <a:pt x="22" y="38"/>
                  </a:lnTo>
                  <a:lnTo>
                    <a:pt x="32" y="30"/>
                  </a:lnTo>
                  <a:lnTo>
                    <a:pt x="44" y="24"/>
                  </a:lnTo>
                  <a:lnTo>
                    <a:pt x="58" y="20"/>
                  </a:lnTo>
                  <a:lnTo>
                    <a:pt x="72" y="18"/>
                  </a:lnTo>
                  <a:lnTo>
                    <a:pt x="72" y="18"/>
                  </a:lnTo>
                  <a:lnTo>
                    <a:pt x="84" y="20"/>
                  </a:lnTo>
                  <a:lnTo>
                    <a:pt x="96" y="22"/>
                  </a:lnTo>
                  <a:lnTo>
                    <a:pt x="106" y="26"/>
                  </a:lnTo>
                  <a:lnTo>
                    <a:pt x="116" y="32"/>
                  </a:lnTo>
                  <a:lnTo>
                    <a:pt x="116" y="32"/>
                  </a:lnTo>
                  <a:lnTo>
                    <a:pt x="122" y="40"/>
                  </a:lnTo>
                  <a:lnTo>
                    <a:pt x="128" y="48"/>
                  </a:lnTo>
                  <a:lnTo>
                    <a:pt x="132" y="58"/>
                  </a:lnTo>
                  <a:lnTo>
                    <a:pt x="132" y="68"/>
                  </a:lnTo>
                  <a:lnTo>
                    <a:pt x="132" y="68"/>
                  </a:lnTo>
                  <a:lnTo>
                    <a:pt x="132" y="82"/>
                  </a:lnTo>
                  <a:lnTo>
                    <a:pt x="128" y="92"/>
                  </a:lnTo>
                  <a:lnTo>
                    <a:pt x="122" y="101"/>
                  </a:lnTo>
                  <a:lnTo>
                    <a:pt x="116" y="109"/>
                  </a:lnTo>
                  <a:lnTo>
                    <a:pt x="116" y="109"/>
                  </a:lnTo>
                  <a:lnTo>
                    <a:pt x="106" y="115"/>
                  </a:lnTo>
                  <a:lnTo>
                    <a:pt x="94" y="119"/>
                  </a:lnTo>
                  <a:lnTo>
                    <a:pt x="82" y="123"/>
                  </a:lnTo>
                  <a:lnTo>
                    <a:pt x="70" y="125"/>
                  </a:lnTo>
                  <a:lnTo>
                    <a:pt x="70" y="125"/>
                  </a:lnTo>
                  <a:lnTo>
                    <a:pt x="70" y="125"/>
                  </a:lnTo>
                  <a:close/>
                  <a:moveTo>
                    <a:pt x="62" y="28"/>
                  </a:moveTo>
                  <a:lnTo>
                    <a:pt x="62" y="28"/>
                  </a:lnTo>
                  <a:lnTo>
                    <a:pt x="52" y="32"/>
                  </a:lnTo>
                  <a:lnTo>
                    <a:pt x="42" y="36"/>
                  </a:lnTo>
                  <a:lnTo>
                    <a:pt x="34" y="40"/>
                  </a:lnTo>
                  <a:lnTo>
                    <a:pt x="26" y="48"/>
                  </a:lnTo>
                  <a:lnTo>
                    <a:pt x="26" y="48"/>
                  </a:lnTo>
                  <a:lnTo>
                    <a:pt x="20" y="56"/>
                  </a:lnTo>
                  <a:lnTo>
                    <a:pt x="16" y="64"/>
                  </a:lnTo>
                  <a:lnTo>
                    <a:pt x="12" y="72"/>
                  </a:lnTo>
                  <a:lnTo>
                    <a:pt x="12" y="82"/>
                  </a:lnTo>
                  <a:lnTo>
                    <a:pt x="12" y="82"/>
                  </a:lnTo>
                  <a:lnTo>
                    <a:pt x="12" y="92"/>
                  </a:lnTo>
                  <a:lnTo>
                    <a:pt x="16" y="100"/>
                  </a:lnTo>
                  <a:lnTo>
                    <a:pt x="16" y="100"/>
                  </a:lnTo>
                  <a:lnTo>
                    <a:pt x="20" y="103"/>
                  </a:lnTo>
                  <a:lnTo>
                    <a:pt x="28" y="105"/>
                  </a:lnTo>
                  <a:lnTo>
                    <a:pt x="28" y="105"/>
                  </a:lnTo>
                  <a:lnTo>
                    <a:pt x="34" y="105"/>
                  </a:lnTo>
                  <a:lnTo>
                    <a:pt x="40" y="100"/>
                  </a:lnTo>
                  <a:lnTo>
                    <a:pt x="46" y="92"/>
                  </a:lnTo>
                  <a:lnTo>
                    <a:pt x="50" y="82"/>
                  </a:lnTo>
                  <a:lnTo>
                    <a:pt x="50" y="82"/>
                  </a:lnTo>
                  <a:lnTo>
                    <a:pt x="54" y="70"/>
                  </a:lnTo>
                  <a:lnTo>
                    <a:pt x="58" y="56"/>
                  </a:lnTo>
                  <a:lnTo>
                    <a:pt x="62" y="28"/>
                  </a:lnTo>
                  <a:lnTo>
                    <a:pt x="62" y="28"/>
                  </a:lnTo>
                  <a:lnTo>
                    <a:pt x="62" y="28"/>
                  </a:lnTo>
                  <a:close/>
                  <a:moveTo>
                    <a:pt x="254" y="16"/>
                  </a:moveTo>
                  <a:lnTo>
                    <a:pt x="254" y="16"/>
                  </a:lnTo>
                  <a:lnTo>
                    <a:pt x="246" y="26"/>
                  </a:lnTo>
                  <a:lnTo>
                    <a:pt x="236" y="36"/>
                  </a:lnTo>
                  <a:lnTo>
                    <a:pt x="222" y="46"/>
                  </a:lnTo>
                  <a:lnTo>
                    <a:pt x="208" y="56"/>
                  </a:lnTo>
                  <a:lnTo>
                    <a:pt x="208" y="56"/>
                  </a:lnTo>
                  <a:lnTo>
                    <a:pt x="176" y="72"/>
                  </a:lnTo>
                  <a:lnTo>
                    <a:pt x="148" y="82"/>
                  </a:lnTo>
                  <a:lnTo>
                    <a:pt x="144" y="74"/>
                  </a:lnTo>
                  <a:lnTo>
                    <a:pt x="144" y="74"/>
                  </a:lnTo>
                  <a:lnTo>
                    <a:pt x="170" y="64"/>
                  </a:lnTo>
                  <a:lnTo>
                    <a:pt x="196" y="52"/>
                  </a:lnTo>
                  <a:lnTo>
                    <a:pt x="196" y="52"/>
                  </a:lnTo>
                  <a:lnTo>
                    <a:pt x="174" y="36"/>
                  </a:lnTo>
                  <a:lnTo>
                    <a:pt x="174" y="36"/>
                  </a:lnTo>
                  <a:lnTo>
                    <a:pt x="150" y="50"/>
                  </a:lnTo>
                  <a:lnTo>
                    <a:pt x="144" y="42"/>
                  </a:lnTo>
                  <a:lnTo>
                    <a:pt x="144" y="42"/>
                  </a:lnTo>
                  <a:lnTo>
                    <a:pt x="164" y="32"/>
                  </a:lnTo>
                  <a:lnTo>
                    <a:pt x="180" y="22"/>
                  </a:lnTo>
                  <a:lnTo>
                    <a:pt x="194" y="12"/>
                  </a:lnTo>
                  <a:lnTo>
                    <a:pt x="204" y="0"/>
                  </a:lnTo>
                  <a:lnTo>
                    <a:pt x="214" y="2"/>
                  </a:lnTo>
                  <a:lnTo>
                    <a:pt x="214" y="2"/>
                  </a:lnTo>
                  <a:lnTo>
                    <a:pt x="208" y="12"/>
                  </a:lnTo>
                  <a:lnTo>
                    <a:pt x="248" y="12"/>
                  </a:lnTo>
                  <a:lnTo>
                    <a:pt x="254" y="16"/>
                  </a:lnTo>
                  <a:lnTo>
                    <a:pt x="254" y="16"/>
                  </a:lnTo>
                  <a:close/>
                  <a:moveTo>
                    <a:pt x="276" y="68"/>
                  </a:moveTo>
                  <a:lnTo>
                    <a:pt x="276" y="68"/>
                  </a:lnTo>
                  <a:lnTo>
                    <a:pt x="268" y="80"/>
                  </a:lnTo>
                  <a:lnTo>
                    <a:pt x="258" y="90"/>
                  </a:lnTo>
                  <a:lnTo>
                    <a:pt x="246" y="100"/>
                  </a:lnTo>
                  <a:lnTo>
                    <a:pt x="230" y="109"/>
                  </a:lnTo>
                  <a:lnTo>
                    <a:pt x="230" y="109"/>
                  </a:lnTo>
                  <a:lnTo>
                    <a:pt x="214" y="117"/>
                  </a:lnTo>
                  <a:lnTo>
                    <a:pt x="196" y="123"/>
                  </a:lnTo>
                  <a:lnTo>
                    <a:pt x="176" y="129"/>
                  </a:lnTo>
                  <a:lnTo>
                    <a:pt x="154" y="131"/>
                  </a:lnTo>
                  <a:lnTo>
                    <a:pt x="150" y="123"/>
                  </a:lnTo>
                  <a:lnTo>
                    <a:pt x="150" y="123"/>
                  </a:lnTo>
                  <a:lnTo>
                    <a:pt x="170" y="119"/>
                  </a:lnTo>
                  <a:lnTo>
                    <a:pt x="188" y="115"/>
                  </a:lnTo>
                  <a:lnTo>
                    <a:pt x="204" y="109"/>
                  </a:lnTo>
                  <a:lnTo>
                    <a:pt x="220" y="103"/>
                  </a:lnTo>
                  <a:lnTo>
                    <a:pt x="220" y="103"/>
                  </a:lnTo>
                  <a:lnTo>
                    <a:pt x="196" y="88"/>
                  </a:lnTo>
                  <a:lnTo>
                    <a:pt x="196" y="88"/>
                  </a:lnTo>
                  <a:lnTo>
                    <a:pt x="180" y="96"/>
                  </a:lnTo>
                  <a:lnTo>
                    <a:pt x="164" y="101"/>
                  </a:lnTo>
                  <a:lnTo>
                    <a:pt x="160" y="94"/>
                  </a:lnTo>
                  <a:lnTo>
                    <a:pt x="160" y="94"/>
                  </a:lnTo>
                  <a:lnTo>
                    <a:pt x="180" y="86"/>
                  </a:lnTo>
                  <a:lnTo>
                    <a:pt x="198" y="76"/>
                  </a:lnTo>
                  <a:lnTo>
                    <a:pt x="198" y="76"/>
                  </a:lnTo>
                  <a:lnTo>
                    <a:pt x="218" y="62"/>
                  </a:lnTo>
                  <a:lnTo>
                    <a:pt x="232" y="48"/>
                  </a:lnTo>
                  <a:lnTo>
                    <a:pt x="242" y="50"/>
                  </a:lnTo>
                  <a:lnTo>
                    <a:pt x="242" y="50"/>
                  </a:lnTo>
                  <a:lnTo>
                    <a:pt x="232" y="62"/>
                  </a:lnTo>
                  <a:lnTo>
                    <a:pt x="270" y="62"/>
                  </a:lnTo>
                  <a:lnTo>
                    <a:pt x="276" y="68"/>
                  </a:lnTo>
                  <a:lnTo>
                    <a:pt x="276" y="68"/>
                  </a:lnTo>
                  <a:close/>
                  <a:moveTo>
                    <a:pt x="204" y="46"/>
                  </a:moveTo>
                  <a:lnTo>
                    <a:pt x="204" y="46"/>
                  </a:lnTo>
                  <a:lnTo>
                    <a:pt x="224" y="32"/>
                  </a:lnTo>
                  <a:lnTo>
                    <a:pt x="238" y="20"/>
                  </a:lnTo>
                  <a:lnTo>
                    <a:pt x="200" y="20"/>
                  </a:lnTo>
                  <a:lnTo>
                    <a:pt x="200" y="20"/>
                  </a:lnTo>
                  <a:lnTo>
                    <a:pt x="182" y="32"/>
                  </a:lnTo>
                  <a:lnTo>
                    <a:pt x="182" y="32"/>
                  </a:lnTo>
                  <a:lnTo>
                    <a:pt x="204" y="46"/>
                  </a:lnTo>
                  <a:lnTo>
                    <a:pt x="204" y="46"/>
                  </a:lnTo>
                  <a:lnTo>
                    <a:pt x="204" y="46"/>
                  </a:lnTo>
                  <a:close/>
                  <a:moveTo>
                    <a:pt x="230" y="98"/>
                  </a:moveTo>
                  <a:lnTo>
                    <a:pt x="230" y="98"/>
                  </a:lnTo>
                  <a:lnTo>
                    <a:pt x="248" y="84"/>
                  </a:lnTo>
                  <a:lnTo>
                    <a:pt x="256" y="78"/>
                  </a:lnTo>
                  <a:lnTo>
                    <a:pt x="262" y="70"/>
                  </a:lnTo>
                  <a:lnTo>
                    <a:pt x="224" y="70"/>
                  </a:lnTo>
                  <a:lnTo>
                    <a:pt x="224" y="70"/>
                  </a:lnTo>
                  <a:lnTo>
                    <a:pt x="206" y="82"/>
                  </a:lnTo>
                  <a:lnTo>
                    <a:pt x="206" y="82"/>
                  </a:lnTo>
                  <a:lnTo>
                    <a:pt x="230" y="98"/>
                  </a:lnTo>
                  <a:lnTo>
                    <a:pt x="230" y="98"/>
                  </a:lnTo>
                  <a:lnTo>
                    <a:pt x="230" y="98"/>
                  </a:lnTo>
                  <a:close/>
                  <a:moveTo>
                    <a:pt x="354" y="86"/>
                  </a:moveTo>
                  <a:lnTo>
                    <a:pt x="354" y="86"/>
                  </a:lnTo>
                  <a:lnTo>
                    <a:pt x="346" y="101"/>
                  </a:lnTo>
                  <a:lnTo>
                    <a:pt x="346" y="101"/>
                  </a:lnTo>
                  <a:lnTo>
                    <a:pt x="336" y="117"/>
                  </a:lnTo>
                  <a:lnTo>
                    <a:pt x="336" y="117"/>
                  </a:lnTo>
                  <a:lnTo>
                    <a:pt x="330" y="121"/>
                  </a:lnTo>
                  <a:lnTo>
                    <a:pt x="326" y="123"/>
                  </a:lnTo>
                  <a:lnTo>
                    <a:pt x="326" y="123"/>
                  </a:lnTo>
                  <a:lnTo>
                    <a:pt x="318" y="121"/>
                  </a:lnTo>
                  <a:lnTo>
                    <a:pt x="318" y="121"/>
                  </a:lnTo>
                  <a:lnTo>
                    <a:pt x="312" y="115"/>
                  </a:lnTo>
                  <a:lnTo>
                    <a:pt x="312" y="115"/>
                  </a:lnTo>
                  <a:lnTo>
                    <a:pt x="308" y="109"/>
                  </a:lnTo>
                  <a:lnTo>
                    <a:pt x="304" y="101"/>
                  </a:lnTo>
                  <a:lnTo>
                    <a:pt x="304" y="101"/>
                  </a:lnTo>
                  <a:lnTo>
                    <a:pt x="298" y="86"/>
                  </a:lnTo>
                  <a:lnTo>
                    <a:pt x="298" y="86"/>
                  </a:lnTo>
                  <a:lnTo>
                    <a:pt x="296" y="68"/>
                  </a:lnTo>
                  <a:lnTo>
                    <a:pt x="296" y="68"/>
                  </a:lnTo>
                  <a:lnTo>
                    <a:pt x="298" y="44"/>
                  </a:lnTo>
                  <a:lnTo>
                    <a:pt x="298" y="44"/>
                  </a:lnTo>
                  <a:lnTo>
                    <a:pt x="300" y="22"/>
                  </a:lnTo>
                  <a:lnTo>
                    <a:pt x="312" y="22"/>
                  </a:lnTo>
                  <a:lnTo>
                    <a:pt x="312" y="22"/>
                  </a:lnTo>
                  <a:lnTo>
                    <a:pt x="310" y="44"/>
                  </a:lnTo>
                  <a:lnTo>
                    <a:pt x="310" y="44"/>
                  </a:lnTo>
                  <a:lnTo>
                    <a:pt x="308" y="68"/>
                  </a:lnTo>
                  <a:lnTo>
                    <a:pt x="308" y="68"/>
                  </a:lnTo>
                  <a:lnTo>
                    <a:pt x="308" y="78"/>
                  </a:lnTo>
                  <a:lnTo>
                    <a:pt x="310" y="90"/>
                  </a:lnTo>
                  <a:lnTo>
                    <a:pt x="310" y="90"/>
                  </a:lnTo>
                  <a:lnTo>
                    <a:pt x="314" y="98"/>
                  </a:lnTo>
                  <a:lnTo>
                    <a:pt x="318" y="105"/>
                  </a:lnTo>
                  <a:lnTo>
                    <a:pt x="318" y="105"/>
                  </a:lnTo>
                  <a:lnTo>
                    <a:pt x="322" y="111"/>
                  </a:lnTo>
                  <a:lnTo>
                    <a:pt x="324" y="111"/>
                  </a:lnTo>
                  <a:lnTo>
                    <a:pt x="324" y="111"/>
                  </a:lnTo>
                  <a:lnTo>
                    <a:pt x="330" y="109"/>
                  </a:lnTo>
                  <a:lnTo>
                    <a:pt x="334" y="101"/>
                  </a:lnTo>
                  <a:lnTo>
                    <a:pt x="334" y="101"/>
                  </a:lnTo>
                  <a:lnTo>
                    <a:pt x="346" y="82"/>
                  </a:lnTo>
                  <a:lnTo>
                    <a:pt x="354" y="86"/>
                  </a:lnTo>
                  <a:lnTo>
                    <a:pt x="354" y="86"/>
                  </a:lnTo>
                  <a:close/>
                  <a:moveTo>
                    <a:pt x="390" y="24"/>
                  </a:moveTo>
                  <a:lnTo>
                    <a:pt x="390" y="24"/>
                  </a:lnTo>
                  <a:lnTo>
                    <a:pt x="402" y="42"/>
                  </a:lnTo>
                  <a:lnTo>
                    <a:pt x="412" y="62"/>
                  </a:lnTo>
                  <a:lnTo>
                    <a:pt x="416" y="82"/>
                  </a:lnTo>
                  <a:lnTo>
                    <a:pt x="418" y="105"/>
                  </a:lnTo>
                  <a:lnTo>
                    <a:pt x="406" y="105"/>
                  </a:lnTo>
                  <a:lnTo>
                    <a:pt x="406" y="105"/>
                  </a:lnTo>
                  <a:lnTo>
                    <a:pt x="406" y="105"/>
                  </a:lnTo>
                  <a:lnTo>
                    <a:pt x="406" y="84"/>
                  </a:lnTo>
                  <a:lnTo>
                    <a:pt x="400" y="64"/>
                  </a:lnTo>
                  <a:lnTo>
                    <a:pt x="400" y="64"/>
                  </a:lnTo>
                  <a:lnTo>
                    <a:pt x="392" y="46"/>
                  </a:lnTo>
                  <a:lnTo>
                    <a:pt x="380" y="30"/>
                  </a:lnTo>
                  <a:lnTo>
                    <a:pt x="390" y="24"/>
                  </a:lnTo>
                  <a:lnTo>
                    <a:pt x="390" y="24"/>
                  </a:lnTo>
                  <a:lnTo>
                    <a:pt x="390" y="24"/>
                  </a:lnTo>
                  <a:close/>
                  <a:moveTo>
                    <a:pt x="460" y="24"/>
                  </a:moveTo>
                  <a:lnTo>
                    <a:pt x="452" y="8"/>
                  </a:lnTo>
                  <a:lnTo>
                    <a:pt x="462" y="4"/>
                  </a:lnTo>
                  <a:lnTo>
                    <a:pt x="462" y="4"/>
                  </a:lnTo>
                  <a:lnTo>
                    <a:pt x="472" y="24"/>
                  </a:lnTo>
                  <a:lnTo>
                    <a:pt x="498" y="24"/>
                  </a:lnTo>
                  <a:lnTo>
                    <a:pt x="498" y="24"/>
                  </a:lnTo>
                  <a:lnTo>
                    <a:pt x="488" y="4"/>
                  </a:lnTo>
                  <a:lnTo>
                    <a:pt x="498" y="2"/>
                  </a:lnTo>
                  <a:lnTo>
                    <a:pt x="498" y="2"/>
                  </a:lnTo>
                  <a:lnTo>
                    <a:pt x="508" y="24"/>
                  </a:lnTo>
                  <a:lnTo>
                    <a:pt x="530" y="24"/>
                  </a:lnTo>
                  <a:lnTo>
                    <a:pt x="530" y="24"/>
                  </a:lnTo>
                  <a:lnTo>
                    <a:pt x="540" y="2"/>
                  </a:lnTo>
                  <a:lnTo>
                    <a:pt x="552" y="6"/>
                  </a:lnTo>
                  <a:lnTo>
                    <a:pt x="552" y="6"/>
                  </a:lnTo>
                  <a:lnTo>
                    <a:pt x="540" y="24"/>
                  </a:lnTo>
                  <a:lnTo>
                    <a:pt x="564" y="24"/>
                  </a:lnTo>
                  <a:lnTo>
                    <a:pt x="564" y="48"/>
                  </a:lnTo>
                  <a:lnTo>
                    <a:pt x="554" y="48"/>
                  </a:lnTo>
                  <a:lnTo>
                    <a:pt x="554" y="32"/>
                  </a:lnTo>
                  <a:lnTo>
                    <a:pt x="446" y="32"/>
                  </a:lnTo>
                  <a:lnTo>
                    <a:pt x="446" y="48"/>
                  </a:lnTo>
                  <a:lnTo>
                    <a:pt x="436" y="48"/>
                  </a:lnTo>
                  <a:lnTo>
                    <a:pt x="436" y="24"/>
                  </a:lnTo>
                  <a:lnTo>
                    <a:pt x="460" y="24"/>
                  </a:lnTo>
                  <a:lnTo>
                    <a:pt x="460" y="24"/>
                  </a:lnTo>
                  <a:close/>
                  <a:moveTo>
                    <a:pt x="544" y="125"/>
                  </a:moveTo>
                  <a:lnTo>
                    <a:pt x="456" y="125"/>
                  </a:lnTo>
                  <a:lnTo>
                    <a:pt x="456" y="131"/>
                  </a:lnTo>
                  <a:lnTo>
                    <a:pt x="444" y="131"/>
                  </a:lnTo>
                  <a:lnTo>
                    <a:pt x="444" y="88"/>
                  </a:lnTo>
                  <a:lnTo>
                    <a:pt x="488" y="88"/>
                  </a:lnTo>
                  <a:lnTo>
                    <a:pt x="492" y="74"/>
                  </a:lnTo>
                  <a:lnTo>
                    <a:pt x="456" y="74"/>
                  </a:lnTo>
                  <a:lnTo>
                    <a:pt x="456" y="42"/>
                  </a:lnTo>
                  <a:lnTo>
                    <a:pt x="542" y="42"/>
                  </a:lnTo>
                  <a:lnTo>
                    <a:pt x="542" y="74"/>
                  </a:lnTo>
                  <a:lnTo>
                    <a:pt x="504" y="74"/>
                  </a:lnTo>
                  <a:lnTo>
                    <a:pt x="498" y="88"/>
                  </a:lnTo>
                  <a:lnTo>
                    <a:pt x="554" y="88"/>
                  </a:lnTo>
                  <a:lnTo>
                    <a:pt x="554" y="131"/>
                  </a:lnTo>
                  <a:lnTo>
                    <a:pt x="544" y="131"/>
                  </a:lnTo>
                  <a:lnTo>
                    <a:pt x="544" y="125"/>
                  </a:lnTo>
                  <a:lnTo>
                    <a:pt x="544" y="125"/>
                  </a:lnTo>
                  <a:close/>
                  <a:moveTo>
                    <a:pt x="456" y="117"/>
                  </a:moveTo>
                  <a:lnTo>
                    <a:pt x="544" y="117"/>
                  </a:lnTo>
                  <a:lnTo>
                    <a:pt x="544" y="96"/>
                  </a:lnTo>
                  <a:lnTo>
                    <a:pt x="456" y="96"/>
                  </a:lnTo>
                  <a:lnTo>
                    <a:pt x="456" y="117"/>
                  </a:lnTo>
                  <a:lnTo>
                    <a:pt x="456" y="117"/>
                  </a:lnTo>
                  <a:close/>
                  <a:moveTo>
                    <a:pt x="532" y="50"/>
                  </a:moveTo>
                  <a:lnTo>
                    <a:pt x="468" y="50"/>
                  </a:lnTo>
                  <a:lnTo>
                    <a:pt x="468" y="66"/>
                  </a:lnTo>
                  <a:lnTo>
                    <a:pt x="532" y="66"/>
                  </a:lnTo>
                  <a:lnTo>
                    <a:pt x="532" y="50"/>
                  </a:lnTo>
                  <a:lnTo>
                    <a:pt x="532" y="50"/>
                  </a:lnTo>
                  <a:close/>
                  <a:moveTo>
                    <a:pt x="578" y="127"/>
                  </a:moveTo>
                  <a:lnTo>
                    <a:pt x="576" y="121"/>
                  </a:lnTo>
                  <a:lnTo>
                    <a:pt x="576" y="121"/>
                  </a:lnTo>
                  <a:lnTo>
                    <a:pt x="592" y="115"/>
                  </a:lnTo>
                  <a:lnTo>
                    <a:pt x="606" y="111"/>
                  </a:lnTo>
                  <a:lnTo>
                    <a:pt x="620" y="105"/>
                  </a:lnTo>
                  <a:lnTo>
                    <a:pt x="630" y="98"/>
                  </a:lnTo>
                  <a:lnTo>
                    <a:pt x="578" y="98"/>
                  </a:lnTo>
                  <a:lnTo>
                    <a:pt x="578" y="90"/>
                  </a:lnTo>
                  <a:lnTo>
                    <a:pt x="638" y="90"/>
                  </a:lnTo>
                  <a:lnTo>
                    <a:pt x="638" y="80"/>
                  </a:lnTo>
                  <a:lnTo>
                    <a:pt x="590" y="80"/>
                  </a:lnTo>
                  <a:lnTo>
                    <a:pt x="590" y="72"/>
                  </a:lnTo>
                  <a:lnTo>
                    <a:pt x="638" y="72"/>
                  </a:lnTo>
                  <a:lnTo>
                    <a:pt x="638" y="60"/>
                  </a:lnTo>
                  <a:lnTo>
                    <a:pt x="586" y="60"/>
                  </a:lnTo>
                  <a:lnTo>
                    <a:pt x="586" y="50"/>
                  </a:lnTo>
                  <a:lnTo>
                    <a:pt x="616" y="50"/>
                  </a:lnTo>
                  <a:lnTo>
                    <a:pt x="608" y="36"/>
                  </a:lnTo>
                  <a:lnTo>
                    <a:pt x="580" y="36"/>
                  </a:lnTo>
                  <a:lnTo>
                    <a:pt x="580" y="28"/>
                  </a:lnTo>
                  <a:lnTo>
                    <a:pt x="602" y="28"/>
                  </a:lnTo>
                  <a:lnTo>
                    <a:pt x="592" y="10"/>
                  </a:lnTo>
                  <a:lnTo>
                    <a:pt x="602" y="6"/>
                  </a:lnTo>
                  <a:lnTo>
                    <a:pt x="612" y="28"/>
                  </a:lnTo>
                  <a:lnTo>
                    <a:pt x="624" y="28"/>
                  </a:lnTo>
                  <a:lnTo>
                    <a:pt x="624" y="4"/>
                  </a:lnTo>
                  <a:lnTo>
                    <a:pt x="634" y="4"/>
                  </a:lnTo>
                  <a:lnTo>
                    <a:pt x="634" y="28"/>
                  </a:lnTo>
                  <a:lnTo>
                    <a:pt x="652" y="28"/>
                  </a:lnTo>
                  <a:lnTo>
                    <a:pt x="652" y="4"/>
                  </a:lnTo>
                  <a:lnTo>
                    <a:pt x="664" y="4"/>
                  </a:lnTo>
                  <a:lnTo>
                    <a:pt x="664" y="28"/>
                  </a:lnTo>
                  <a:lnTo>
                    <a:pt x="676" y="28"/>
                  </a:lnTo>
                  <a:lnTo>
                    <a:pt x="686" y="6"/>
                  </a:lnTo>
                  <a:lnTo>
                    <a:pt x="696" y="10"/>
                  </a:lnTo>
                  <a:lnTo>
                    <a:pt x="686" y="28"/>
                  </a:lnTo>
                  <a:lnTo>
                    <a:pt x="710" y="28"/>
                  </a:lnTo>
                  <a:lnTo>
                    <a:pt x="710" y="36"/>
                  </a:lnTo>
                  <a:lnTo>
                    <a:pt x="680" y="36"/>
                  </a:lnTo>
                  <a:lnTo>
                    <a:pt x="672" y="50"/>
                  </a:lnTo>
                  <a:lnTo>
                    <a:pt x="704" y="50"/>
                  </a:lnTo>
                  <a:lnTo>
                    <a:pt x="704" y="60"/>
                  </a:lnTo>
                  <a:lnTo>
                    <a:pt x="650" y="60"/>
                  </a:lnTo>
                  <a:lnTo>
                    <a:pt x="650" y="72"/>
                  </a:lnTo>
                  <a:lnTo>
                    <a:pt x="700" y="72"/>
                  </a:lnTo>
                  <a:lnTo>
                    <a:pt x="700" y="80"/>
                  </a:lnTo>
                  <a:lnTo>
                    <a:pt x="650" y="80"/>
                  </a:lnTo>
                  <a:lnTo>
                    <a:pt x="650" y="90"/>
                  </a:lnTo>
                  <a:lnTo>
                    <a:pt x="710" y="90"/>
                  </a:lnTo>
                  <a:lnTo>
                    <a:pt x="710" y="98"/>
                  </a:lnTo>
                  <a:lnTo>
                    <a:pt x="658" y="98"/>
                  </a:lnTo>
                  <a:lnTo>
                    <a:pt x="658" y="98"/>
                  </a:lnTo>
                  <a:lnTo>
                    <a:pt x="670" y="105"/>
                  </a:lnTo>
                  <a:lnTo>
                    <a:pt x="684" y="111"/>
                  </a:lnTo>
                  <a:lnTo>
                    <a:pt x="684" y="111"/>
                  </a:lnTo>
                  <a:lnTo>
                    <a:pt x="698" y="115"/>
                  </a:lnTo>
                  <a:lnTo>
                    <a:pt x="714" y="119"/>
                  </a:lnTo>
                  <a:lnTo>
                    <a:pt x="708" y="127"/>
                  </a:lnTo>
                  <a:lnTo>
                    <a:pt x="708" y="127"/>
                  </a:lnTo>
                  <a:lnTo>
                    <a:pt x="692" y="123"/>
                  </a:lnTo>
                  <a:lnTo>
                    <a:pt x="676" y="117"/>
                  </a:lnTo>
                  <a:lnTo>
                    <a:pt x="662" y="111"/>
                  </a:lnTo>
                  <a:lnTo>
                    <a:pt x="648" y="101"/>
                  </a:lnTo>
                  <a:lnTo>
                    <a:pt x="648" y="131"/>
                  </a:lnTo>
                  <a:lnTo>
                    <a:pt x="638" y="131"/>
                  </a:lnTo>
                  <a:lnTo>
                    <a:pt x="638" y="103"/>
                  </a:lnTo>
                  <a:lnTo>
                    <a:pt x="638" y="103"/>
                  </a:lnTo>
                  <a:lnTo>
                    <a:pt x="626" y="111"/>
                  </a:lnTo>
                  <a:lnTo>
                    <a:pt x="612" y="119"/>
                  </a:lnTo>
                  <a:lnTo>
                    <a:pt x="612" y="119"/>
                  </a:lnTo>
                  <a:lnTo>
                    <a:pt x="594" y="125"/>
                  </a:lnTo>
                  <a:lnTo>
                    <a:pt x="578" y="127"/>
                  </a:lnTo>
                  <a:lnTo>
                    <a:pt x="578" y="127"/>
                  </a:lnTo>
                  <a:lnTo>
                    <a:pt x="578" y="127"/>
                  </a:lnTo>
                  <a:close/>
                  <a:moveTo>
                    <a:pt x="620" y="36"/>
                  </a:moveTo>
                  <a:lnTo>
                    <a:pt x="626" y="50"/>
                  </a:lnTo>
                  <a:lnTo>
                    <a:pt x="662" y="50"/>
                  </a:lnTo>
                  <a:lnTo>
                    <a:pt x="668" y="36"/>
                  </a:lnTo>
                  <a:lnTo>
                    <a:pt x="620" y="36"/>
                  </a:lnTo>
                  <a:lnTo>
                    <a:pt x="620" y="36"/>
                  </a:lnTo>
                  <a:close/>
                  <a:moveTo>
                    <a:pt x="740" y="129"/>
                  </a:moveTo>
                  <a:lnTo>
                    <a:pt x="724" y="129"/>
                  </a:lnTo>
                  <a:lnTo>
                    <a:pt x="722" y="121"/>
                  </a:lnTo>
                  <a:lnTo>
                    <a:pt x="736" y="121"/>
                  </a:lnTo>
                  <a:lnTo>
                    <a:pt x="736" y="121"/>
                  </a:lnTo>
                  <a:lnTo>
                    <a:pt x="740" y="119"/>
                  </a:lnTo>
                  <a:lnTo>
                    <a:pt x="742" y="115"/>
                  </a:lnTo>
                  <a:lnTo>
                    <a:pt x="742" y="80"/>
                  </a:lnTo>
                  <a:lnTo>
                    <a:pt x="742" y="80"/>
                  </a:lnTo>
                  <a:lnTo>
                    <a:pt x="722" y="84"/>
                  </a:lnTo>
                  <a:lnTo>
                    <a:pt x="720" y="76"/>
                  </a:lnTo>
                  <a:lnTo>
                    <a:pt x="720" y="76"/>
                  </a:lnTo>
                  <a:lnTo>
                    <a:pt x="742" y="70"/>
                  </a:lnTo>
                  <a:lnTo>
                    <a:pt x="742" y="38"/>
                  </a:lnTo>
                  <a:lnTo>
                    <a:pt x="722" y="38"/>
                  </a:lnTo>
                  <a:lnTo>
                    <a:pt x="722" y="30"/>
                  </a:lnTo>
                  <a:lnTo>
                    <a:pt x="742" y="30"/>
                  </a:lnTo>
                  <a:lnTo>
                    <a:pt x="742" y="4"/>
                  </a:lnTo>
                  <a:lnTo>
                    <a:pt x="752" y="4"/>
                  </a:lnTo>
                  <a:lnTo>
                    <a:pt x="752" y="30"/>
                  </a:lnTo>
                  <a:lnTo>
                    <a:pt x="766" y="30"/>
                  </a:lnTo>
                  <a:lnTo>
                    <a:pt x="766" y="38"/>
                  </a:lnTo>
                  <a:lnTo>
                    <a:pt x="752" y="38"/>
                  </a:lnTo>
                  <a:lnTo>
                    <a:pt x="752" y="66"/>
                  </a:lnTo>
                  <a:lnTo>
                    <a:pt x="752" y="66"/>
                  </a:lnTo>
                  <a:lnTo>
                    <a:pt x="766" y="62"/>
                  </a:lnTo>
                  <a:lnTo>
                    <a:pt x="768" y="70"/>
                  </a:lnTo>
                  <a:lnTo>
                    <a:pt x="768" y="70"/>
                  </a:lnTo>
                  <a:lnTo>
                    <a:pt x="752" y="76"/>
                  </a:lnTo>
                  <a:lnTo>
                    <a:pt x="752" y="121"/>
                  </a:lnTo>
                  <a:lnTo>
                    <a:pt x="752" y="121"/>
                  </a:lnTo>
                  <a:lnTo>
                    <a:pt x="752" y="125"/>
                  </a:lnTo>
                  <a:lnTo>
                    <a:pt x="748" y="127"/>
                  </a:lnTo>
                  <a:lnTo>
                    <a:pt x="748" y="127"/>
                  </a:lnTo>
                  <a:lnTo>
                    <a:pt x="744" y="129"/>
                  </a:lnTo>
                  <a:lnTo>
                    <a:pt x="740" y="129"/>
                  </a:lnTo>
                  <a:lnTo>
                    <a:pt x="740" y="129"/>
                  </a:lnTo>
                  <a:lnTo>
                    <a:pt x="740" y="129"/>
                  </a:lnTo>
                  <a:close/>
                  <a:moveTo>
                    <a:pt x="764" y="127"/>
                  </a:moveTo>
                  <a:lnTo>
                    <a:pt x="764" y="117"/>
                  </a:lnTo>
                  <a:lnTo>
                    <a:pt x="858" y="117"/>
                  </a:lnTo>
                  <a:lnTo>
                    <a:pt x="858" y="127"/>
                  </a:lnTo>
                  <a:lnTo>
                    <a:pt x="764" y="127"/>
                  </a:lnTo>
                  <a:lnTo>
                    <a:pt x="764" y="127"/>
                  </a:lnTo>
                  <a:close/>
                  <a:moveTo>
                    <a:pt x="774" y="101"/>
                  </a:moveTo>
                  <a:lnTo>
                    <a:pt x="774" y="8"/>
                  </a:lnTo>
                  <a:lnTo>
                    <a:pt x="848" y="8"/>
                  </a:lnTo>
                  <a:lnTo>
                    <a:pt x="848" y="101"/>
                  </a:lnTo>
                  <a:lnTo>
                    <a:pt x="774" y="101"/>
                  </a:lnTo>
                  <a:lnTo>
                    <a:pt x="774" y="101"/>
                  </a:lnTo>
                  <a:close/>
                  <a:moveTo>
                    <a:pt x="784" y="50"/>
                  </a:moveTo>
                  <a:lnTo>
                    <a:pt x="838" y="50"/>
                  </a:lnTo>
                  <a:lnTo>
                    <a:pt x="838" y="18"/>
                  </a:lnTo>
                  <a:lnTo>
                    <a:pt x="784" y="18"/>
                  </a:lnTo>
                  <a:lnTo>
                    <a:pt x="784" y="50"/>
                  </a:lnTo>
                  <a:lnTo>
                    <a:pt x="784" y="50"/>
                  </a:lnTo>
                  <a:close/>
                  <a:moveTo>
                    <a:pt x="838" y="58"/>
                  </a:moveTo>
                  <a:lnTo>
                    <a:pt x="784" y="58"/>
                  </a:lnTo>
                  <a:lnTo>
                    <a:pt x="784" y="92"/>
                  </a:lnTo>
                  <a:lnTo>
                    <a:pt x="838" y="92"/>
                  </a:lnTo>
                  <a:lnTo>
                    <a:pt x="838" y="58"/>
                  </a:lnTo>
                  <a:lnTo>
                    <a:pt x="838" y="58"/>
                  </a:lnTo>
                  <a:close/>
                  <a:moveTo>
                    <a:pt x="874" y="125"/>
                  </a:moveTo>
                  <a:lnTo>
                    <a:pt x="874" y="115"/>
                  </a:lnTo>
                  <a:lnTo>
                    <a:pt x="980" y="115"/>
                  </a:lnTo>
                  <a:lnTo>
                    <a:pt x="980" y="92"/>
                  </a:lnTo>
                  <a:lnTo>
                    <a:pt x="876" y="92"/>
                  </a:lnTo>
                  <a:lnTo>
                    <a:pt x="876" y="82"/>
                  </a:lnTo>
                  <a:lnTo>
                    <a:pt x="980" y="82"/>
                  </a:lnTo>
                  <a:lnTo>
                    <a:pt x="980" y="60"/>
                  </a:lnTo>
                  <a:lnTo>
                    <a:pt x="876" y="60"/>
                  </a:lnTo>
                  <a:lnTo>
                    <a:pt x="876" y="52"/>
                  </a:lnTo>
                  <a:lnTo>
                    <a:pt x="928" y="52"/>
                  </a:lnTo>
                  <a:lnTo>
                    <a:pt x="928" y="4"/>
                  </a:lnTo>
                  <a:lnTo>
                    <a:pt x="938" y="4"/>
                  </a:lnTo>
                  <a:lnTo>
                    <a:pt x="938" y="52"/>
                  </a:lnTo>
                  <a:lnTo>
                    <a:pt x="992" y="52"/>
                  </a:lnTo>
                  <a:lnTo>
                    <a:pt x="992" y="129"/>
                  </a:lnTo>
                  <a:lnTo>
                    <a:pt x="980" y="129"/>
                  </a:lnTo>
                  <a:lnTo>
                    <a:pt x="980" y="125"/>
                  </a:lnTo>
                  <a:lnTo>
                    <a:pt x="874" y="125"/>
                  </a:lnTo>
                  <a:lnTo>
                    <a:pt x="874" y="125"/>
                  </a:lnTo>
                  <a:close/>
                  <a:moveTo>
                    <a:pt x="894" y="44"/>
                  </a:moveTo>
                  <a:lnTo>
                    <a:pt x="894" y="44"/>
                  </a:lnTo>
                  <a:lnTo>
                    <a:pt x="888" y="30"/>
                  </a:lnTo>
                  <a:lnTo>
                    <a:pt x="878" y="14"/>
                  </a:lnTo>
                  <a:lnTo>
                    <a:pt x="888" y="10"/>
                  </a:lnTo>
                  <a:lnTo>
                    <a:pt x="888" y="10"/>
                  </a:lnTo>
                  <a:lnTo>
                    <a:pt x="904" y="40"/>
                  </a:lnTo>
                  <a:lnTo>
                    <a:pt x="894" y="44"/>
                  </a:lnTo>
                  <a:lnTo>
                    <a:pt x="894" y="44"/>
                  </a:lnTo>
                  <a:close/>
                  <a:moveTo>
                    <a:pt x="990" y="14"/>
                  </a:moveTo>
                  <a:lnTo>
                    <a:pt x="990" y="14"/>
                  </a:lnTo>
                  <a:lnTo>
                    <a:pt x="978" y="32"/>
                  </a:lnTo>
                  <a:lnTo>
                    <a:pt x="970" y="46"/>
                  </a:lnTo>
                  <a:lnTo>
                    <a:pt x="960" y="42"/>
                  </a:lnTo>
                  <a:lnTo>
                    <a:pt x="960" y="42"/>
                  </a:lnTo>
                  <a:lnTo>
                    <a:pt x="970" y="26"/>
                  </a:lnTo>
                  <a:lnTo>
                    <a:pt x="978" y="10"/>
                  </a:lnTo>
                  <a:lnTo>
                    <a:pt x="990" y="14"/>
                  </a:lnTo>
                  <a:lnTo>
                    <a:pt x="990" y="14"/>
                  </a:lnTo>
                  <a:lnTo>
                    <a:pt x="990" y="14"/>
                  </a:lnTo>
                  <a:close/>
                  <a:moveTo>
                    <a:pt x="1118" y="125"/>
                  </a:moveTo>
                  <a:lnTo>
                    <a:pt x="1050" y="125"/>
                  </a:lnTo>
                  <a:lnTo>
                    <a:pt x="1050" y="131"/>
                  </a:lnTo>
                  <a:lnTo>
                    <a:pt x="1040" y="131"/>
                  </a:lnTo>
                  <a:lnTo>
                    <a:pt x="1040" y="78"/>
                  </a:lnTo>
                  <a:lnTo>
                    <a:pt x="1040" y="78"/>
                  </a:lnTo>
                  <a:lnTo>
                    <a:pt x="1014" y="88"/>
                  </a:lnTo>
                  <a:lnTo>
                    <a:pt x="1010" y="78"/>
                  </a:lnTo>
                  <a:lnTo>
                    <a:pt x="1010" y="78"/>
                  </a:lnTo>
                  <a:lnTo>
                    <a:pt x="1042" y="66"/>
                  </a:lnTo>
                  <a:lnTo>
                    <a:pt x="1074" y="50"/>
                  </a:lnTo>
                  <a:lnTo>
                    <a:pt x="1016" y="50"/>
                  </a:lnTo>
                  <a:lnTo>
                    <a:pt x="1016" y="40"/>
                  </a:lnTo>
                  <a:lnTo>
                    <a:pt x="1060" y="40"/>
                  </a:lnTo>
                  <a:lnTo>
                    <a:pt x="1060" y="24"/>
                  </a:lnTo>
                  <a:lnTo>
                    <a:pt x="1022" y="24"/>
                  </a:lnTo>
                  <a:lnTo>
                    <a:pt x="1022" y="16"/>
                  </a:lnTo>
                  <a:lnTo>
                    <a:pt x="1060" y="16"/>
                  </a:lnTo>
                  <a:lnTo>
                    <a:pt x="1060" y="2"/>
                  </a:lnTo>
                  <a:lnTo>
                    <a:pt x="1072" y="2"/>
                  </a:lnTo>
                  <a:lnTo>
                    <a:pt x="1072" y="16"/>
                  </a:lnTo>
                  <a:lnTo>
                    <a:pt x="1106" y="16"/>
                  </a:lnTo>
                  <a:lnTo>
                    <a:pt x="1106" y="24"/>
                  </a:lnTo>
                  <a:lnTo>
                    <a:pt x="1072" y="24"/>
                  </a:lnTo>
                  <a:lnTo>
                    <a:pt x="1072" y="40"/>
                  </a:lnTo>
                  <a:lnTo>
                    <a:pt x="1088" y="40"/>
                  </a:lnTo>
                  <a:lnTo>
                    <a:pt x="1088" y="40"/>
                  </a:lnTo>
                  <a:lnTo>
                    <a:pt x="1112" y="24"/>
                  </a:lnTo>
                  <a:lnTo>
                    <a:pt x="1128" y="8"/>
                  </a:lnTo>
                  <a:lnTo>
                    <a:pt x="1138" y="14"/>
                  </a:lnTo>
                  <a:lnTo>
                    <a:pt x="1138" y="14"/>
                  </a:lnTo>
                  <a:lnTo>
                    <a:pt x="1126" y="26"/>
                  </a:lnTo>
                  <a:lnTo>
                    <a:pt x="1108" y="40"/>
                  </a:lnTo>
                  <a:lnTo>
                    <a:pt x="1106" y="40"/>
                  </a:lnTo>
                  <a:lnTo>
                    <a:pt x="1144" y="40"/>
                  </a:lnTo>
                  <a:lnTo>
                    <a:pt x="1144" y="50"/>
                  </a:lnTo>
                  <a:lnTo>
                    <a:pt x="1092" y="50"/>
                  </a:lnTo>
                  <a:lnTo>
                    <a:pt x="1092" y="50"/>
                  </a:lnTo>
                  <a:lnTo>
                    <a:pt x="1064" y="66"/>
                  </a:lnTo>
                  <a:lnTo>
                    <a:pt x="1130" y="66"/>
                  </a:lnTo>
                  <a:lnTo>
                    <a:pt x="1130" y="131"/>
                  </a:lnTo>
                  <a:lnTo>
                    <a:pt x="1118" y="131"/>
                  </a:lnTo>
                  <a:lnTo>
                    <a:pt x="1118" y="125"/>
                  </a:lnTo>
                  <a:lnTo>
                    <a:pt x="1118" y="125"/>
                  </a:lnTo>
                  <a:close/>
                  <a:moveTo>
                    <a:pt x="1118" y="90"/>
                  </a:moveTo>
                  <a:lnTo>
                    <a:pt x="1118" y="74"/>
                  </a:lnTo>
                  <a:lnTo>
                    <a:pt x="1050" y="74"/>
                  </a:lnTo>
                  <a:lnTo>
                    <a:pt x="1050" y="90"/>
                  </a:lnTo>
                  <a:lnTo>
                    <a:pt x="1118" y="90"/>
                  </a:lnTo>
                  <a:lnTo>
                    <a:pt x="1118" y="90"/>
                  </a:lnTo>
                  <a:close/>
                  <a:moveTo>
                    <a:pt x="1050" y="115"/>
                  </a:moveTo>
                  <a:lnTo>
                    <a:pt x="1118" y="115"/>
                  </a:lnTo>
                  <a:lnTo>
                    <a:pt x="1118" y="98"/>
                  </a:lnTo>
                  <a:lnTo>
                    <a:pt x="1050" y="98"/>
                  </a:lnTo>
                  <a:lnTo>
                    <a:pt x="1050" y="115"/>
                  </a:lnTo>
                  <a:lnTo>
                    <a:pt x="1050" y="115"/>
                  </a:lnTo>
                  <a:close/>
                  <a:moveTo>
                    <a:pt x="1242" y="103"/>
                  </a:moveTo>
                  <a:lnTo>
                    <a:pt x="1232" y="103"/>
                  </a:lnTo>
                  <a:lnTo>
                    <a:pt x="1232" y="82"/>
                  </a:lnTo>
                  <a:lnTo>
                    <a:pt x="1232" y="82"/>
                  </a:lnTo>
                  <a:lnTo>
                    <a:pt x="1232" y="74"/>
                  </a:lnTo>
                  <a:lnTo>
                    <a:pt x="1232" y="74"/>
                  </a:lnTo>
                  <a:lnTo>
                    <a:pt x="1218" y="82"/>
                  </a:lnTo>
                  <a:lnTo>
                    <a:pt x="1208" y="90"/>
                  </a:lnTo>
                  <a:lnTo>
                    <a:pt x="1202" y="98"/>
                  </a:lnTo>
                  <a:lnTo>
                    <a:pt x="1200" y="103"/>
                  </a:lnTo>
                  <a:lnTo>
                    <a:pt x="1200" y="103"/>
                  </a:lnTo>
                  <a:lnTo>
                    <a:pt x="1202" y="109"/>
                  </a:lnTo>
                  <a:lnTo>
                    <a:pt x="1206" y="113"/>
                  </a:lnTo>
                  <a:lnTo>
                    <a:pt x="1206" y="113"/>
                  </a:lnTo>
                  <a:lnTo>
                    <a:pt x="1218" y="117"/>
                  </a:lnTo>
                  <a:lnTo>
                    <a:pt x="1238" y="117"/>
                  </a:lnTo>
                  <a:lnTo>
                    <a:pt x="1238" y="117"/>
                  </a:lnTo>
                  <a:lnTo>
                    <a:pt x="1262" y="117"/>
                  </a:lnTo>
                  <a:lnTo>
                    <a:pt x="1282" y="115"/>
                  </a:lnTo>
                  <a:lnTo>
                    <a:pt x="1282" y="125"/>
                  </a:lnTo>
                  <a:lnTo>
                    <a:pt x="1282" y="125"/>
                  </a:lnTo>
                  <a:lnTo>
                    <a:pt x="1244" y="127"/>
                  </a:lnTo>
                  <a:lnTo>
                    <a:pt x="1244" y="127"/>
                  </a:lnTo>
                  <a:lnTo>
                    <a:pt x="1216" y="125"/>
                  </a:lnTo>
                  <a:lnTo>
                    <a:pt x="1206" y="125"/>
                  </a:lnTo>
                  <a:lnTo>
                    <a:pt x="1200" y="121"/>
                  </a:lnTo>
                  <a:lnTo>
                    <a:pt x="1200" y="121"/>
                  </a:lnTo>
                  <a:lnTo>
                    <a:pt x="1194" y="119"/>
                  </a:lnTo>
                  <a:lnTo>
                    <a:pt x="1192" y="115"/>
                  </a:lnTo>
                  <a:lnTo>
                    <a:pt x="1190" y="109"/>
                  </a:lnTo>
                  <a:lnTo>
                    <a:pt x="1188" y="105"/>
                  </a:lnTo>
                  <a:lnTo>
                    <a:pt x="1188" y="105"/>
                  </a:lnTo>
                  <a:lnTo>
                    <a:pt x="1192" y="96"/>
                  </a:lnTo>
                  <a:lnTo>
                    <a:pt x="1198" y="86"/>
                  </a:lnTo>
                  <a:lnTo>
                    <a:pt x="1198" y="86"/>
                  </a:lnTo>
                  <a:lnTo>
                    <a:pt x="1210" y="76"/>
                  </a:lnTo>
                  <a:lnTo>
                    <a:pt x="1230" y="66"/>
                  </a:lnTo>
                  <a:lnTo>
                    <a:pt x="1230" y="66"/>
                  </a:lnTo>
                  <a:lnTo>
                    <a:pt x="1226" y="60"/>
                  </a:lnTo>
                  <a:lnTo>
                    <a:pt x="1220" y="60"/>
                  </a:lnTo>
                  <a:lnTo>
                    <a:pt x="1220" y="60"/>
                  </a:lnTo>
                  <a:lnTo>
                    <a:pt x="1210" y="60"/>
                  </a:lnTo>
                  <a:lnTo>
                    <a:pt x="1202" y="62"/>
                  </a:lnTo>
                  <a:lnTo>
                    <a:pt x="1202" y="62"/>
                  </a:lnTo>
                  <a:lnTo>
                    <a:pt x="1190" y="68"/>
                  </a:lnTo>
                  <a:lnTo>
                    <a:pt x="1178" y="78"/>
                  </a:lnTo>
                  <a:lnTo>
                    <a:pt x="1166" y="88"/>
                  </a:lnTo>
                  <a:lnTo>
                    <a:pt x="1160" y="80"/>
                  </a:lnTo>
                  <a:lnTo>
                    <a:pt x="1160" y="80"/>
                  </a:lnTo>
                  <a:lnTo>
                    <a:pt x="1172" y="70"/>
                  </a:lnTo>
                  <a:lnTo>
                    <a:pt x="1182" y="58"/>
                  </a:lnTo>
                  <a:lnTo>
                    <a:pt x="1190" y="46"/>
                  </a:lnTo>
                  <a:lnTo>
                    <a:pt x="1198" y="34"/>
                  </a:lnTo>
                  <a:lnTo>
                    <a:pt x="1164" y="34"/>
                  </a:lnTo>
                  <a:lnTo>
                    <a:pt x="1164" y="26"/>
                  </a:lnTo>
                  <a:lnTo>
                    <a:pt x="1202" y="26"/>
                  </a:lnTo>
                  <a:lnTo>
                    <a:pt x="1202" y="26"/>
                  </a:lnTo>
                  <a:lnTo>
                    <a:pt x="1206" y="8"/>
                  </a:lnTo>
                  <a:lnTo>
                    <a:pt x="1218" y="10"/>
                  </a:lnTo>
                  <a:lnTo>
                    <a:pt x="1218" y="10"/>
                  </a:lnTo>
                  <a:lnTo>
                    <a:pt x="1214" y="26"/>
                  </a:lnTo>
                  <a:lnTo>
                    <a:pt x="1266" y="26"/>
                  </a:lnTo>
                  <a:lnTo>
                    <a:pt x="1266" y="34"/>
                  </a:lnTo>
                  <a:lnTo>
                    <a:pt x="1210" y="34"/>
                  </a:lnTo>
                  <a:lnTo>
                    <a:pt x="1210" y="34"/>
                  </a:lnTo>
                  <a:lnTo>
                    <a:pt x="1196" y="56"/>
                  </a:lnTo>
                  <a:lnTo>
                    <a:pt x="1198" y="56"/>
                  </a:lnTo>
                  <a:lnTo>
                    <a:pt x="1198" y="56"/>
                  </a:lnTo>
                  <a:lnTo>
                    <a:pt x="1208" y="52"/>
                  </a:lnTo>
                  <a:lnTo>
                    <a:pt x="1208" y="52"/>
                  </a:lnTo>
                  <a:lnTo>
                    <a:pt x="1220" y="52"/>
                  </a:lnTo>
                  <a:lnTo>
                    <a:pt x="1220" y="52"/>
                  </a:lnTo>
                  <a:lnTo>
                    <a:pt x="1226" y="52"/>
                  </a:lnTo>
                  <a:lnTo>
                    <a:pt x="1232" y="54"/>
                  </a:lnTo>
                  <a:lnTo>
                    <a:pt x="1236" y="56"/>
                  </a:lnTo>
                  <a:lnTo>
                    <a:pt x="1238" y="62"/>
                  </a:lnTo>
                  <a:lnTo>
                    <a:pt x="1280" y="46"/>
                  </a:lnTo>
                  <a:lnTo>
                    <a:pt x="1286" y="54"/>
                  </a:lnTo>
                  <a:lnTo>
                    <a:pt x="1286" y="54"/>
                  </a:lnTo>
                  <a:lnTo>
                    <a:pt x="1242" y="70"/>
                  </a:lnTo>
                  <a:lnTo>
                    <a:pt x="1242" y="70"/>
                  </a:lnTo>
                  <a:lnTo>
                    <a:pt x="1242" y="84"/>
                  </a:lnTo>
                  <a:lnTo>
                    <a:pt x="1242" y="103"/>
                  </a:lnTo>
                  <a:lnTo>
                    <a:pt x="1242" y="103"/>
                  </a:lnTo>
                  <a:close/>
                  <a:moveTo>
                    <a:pt x="1416" y="86"/>
                  </a:moveTo>
                  <a:lnTo>
                    <a:pt x="1372" y="86"/>
                  </a:lnTo>
                  <a:lnTo>
                    <a:pt x="1372" y="131"/>
                  </a:lnTo>
                  <a:lnTo>
                    <a:pt x="1360" y="131"/>
                  </a:lnTo>
                  <a:lnTo>
                    <a:pt x="1360" y="86"/>
                  </a:lnTo>
                  <a:lnTo>
                    <a:pt x="1318" y="86"/>
                  </a:lnTo>
                  <a:lnTo>
                    <a:pt x="1318" y="94"/>
                  </a:lnTo>
                  <a:lnTo>
                    <a:pt x="1308" y="94"/>
                  </a:lnTo>
                  <a:lnTo>
                    <a:pt x="1308" y="26"/>
                  </a:lnTo>
                  <a:lnTo>
                    <a:pt x="1360" y="26"/>
                  </a:lnTo>
                  <a:lnTo>
                    <a:pt x="1360" y="4"/>
                  </a:lnTo>
                  <a:lnTo>
                    <a:pt x="1372" y="4"/>
                  </a:lnTo>
                  <a:lnTo>
                    <a:pt x="1372" y="26"/>
                  </a:lnTo>
                  <a:lnTo>
                    <a:pt x="1426" y="26"/>
                  </a:lnTo>
                  <a:lnTo>
                    <a:pt x="1426" y="94"/>
                  </a:lnTo>
                  <a:lnTo>
                    <a:pt x="1416" y="94"/>
                  </a:lnTo>
                  <a:lnTo>
                    <a:pt x="1416" y="86"/>
                  </a:lnTo>
                  <a:lnTo>
                    <a:pt x="1416" y="86"/>
                  </a:lnTo>
                  <a:close/>
                  <a:moveTo>
                    <a:pt x="1318" y="78"/>
                  </a:moveTo>
                  <a:lnTo>
                    <a:pt x="1360" y="78"/>
                  </a:lnTo>
                  <a:lnTo>
                    <a:pt x="1360" y="34"/>
                  </a:lnTo>
                  <a:lnTo>
                    <a:pt x="1318" y="34"/>
                  </a:lnTo>
                  <a:lnTo>
                    <a:pt x="1318" y="78"/>
                  </a:lnTo>
                  <a:lnTo>
                    <a:pt x="1318" y="78"/>
                  </a:lnTo>
                  <a:close/>
                  <a:moveTo>
                    <a:pt x="1372" y="78"/>
                  </a:moveTo>
                  <a:lnTo>
                    <a:pt x="1416" y="78"/>
                  </a:lnTo>
                  <a:lnTo>
                    <a:pt x="1416" y="34"/>
                  </a:lnTo>
                  <a:lnTo>
                    <a:pt x="1372" y="34"/>
                  </a:lnTo>
                  <a:lnTo>
                    <a:pt x="1372" y="78"/>
                  </a:lnTo>
                  <a:lnTo>
                    <a:pt x="1372" y="78"/>
                  </a:lnTo>
                  <a:close/>
                  <a:moveTo>
                    <a:pt x="1456" y="113"/>
                  </a:moveTo>
                  <a:lnTo>
                    <a:pt x="1446" y="109"/>
                  </a:lnTo>
                  <a:lnTo>
                    <a:pt x="1446" y="109"/>
                  </a:lnTo>
                  <a:lnTo>
                    <a:pt x="1452" y="90"/>
                  </a:lnTo>
                  <a:lnTo>
                    <a:pt x="1456" y="60"/>
                  </a:lnTo>
                  <a:lnTo>
                    <a:pt x="1468" y="62"/>
                  </a:lnTo>
                  <a:lnTo>
                    <a:pt x="1468" y="62"/>
                  </a:lnTo>
                  <a:lnTo>
                    <a:pt x="1462" y="90"/>
                  </a:lnTo>
                  <a:lnTo>
                    <a:pt x="1462" y="90"/>
                  </a:lnTo>
                  <a:lnTo>
                    <a:pt x="1460" y="103"/>
                  </a:lnTo>
                  <a:lnTo>
                    <a:pt x="1456" y="113"/>
                  </a:lnTo>
                  <a:lnTo>
                    <a:pt x="1456" y="113"/>
                  </a:lnTo>
                  <a:lnTo>
                    <a:pt x="1456" y="113"/>
                  </a:lnTo>
                  <a:close/>
                  <a:moveTo>
                    <a:pt x="1484" y="32"/>
                  </a:moveTo>
                  <a:lnTo>
                    <a:pt x="1494" y="32"/>
                  </a:lnTo>
                  <a:lnTo>
                    <a:pt x="1494" y="111"/>
                  </a:lnTo>
                  <a:lnTo>
                    <a:pt x="1494" y="111"/>
                  </a:lnTo>
                  <a:lnTo>
                    <a:pt x="1496" y="115"/>
                  </a:lnTo>
                  <a:lnTo>
                    <a:pt x="1498" y="117"/>
                  </a:lnTo>
                  <a:lnTo>
                    <a:pt x="1498" y="117"/>
                  </a:lnTo>
                  <a:lnTo>
                    <a:pt x="1504" y="117"/>
                  </a:lnTo>
                  <a:lnTo>
                    <a:pt x="1518" y="119"/>
                  </a:lnTo>
                  <a:lnTo>
                    <a:pt x="1518" y="119"/>
                  </a:lnTo>
                  <a:lnTo>
                    <a:pt x="1532" y="117"/>
                  </a:lnTo>
                  <a:lnTo>
                    <a:pt x="1532" y="117"/>
                  </a:lnTo>
                  <a:lnTo>
                    <a:pt x="1540" y="117"/>
                  </a:lnTo>
                  <a:lnTo>
                    <a:pt x="1540" y="117"/>
                  </a:lnTo>
                  <a:lnTo>
                    <a:pt x="1542" y="113"/>
                  </a:lnTo>
                  <a:lnTo>
                    <a:pt x="1542" y="113"/>
                  </a:lnTo>
                  <a:lnTo>
                    <a:pt x="1544" y="103"/>
                  </a:lnTo>
                  <a:lnTo>
                    <a:pt x="1544" y="103"/>
                  </a:lnTo>
                  <a:lnTo>
                    <a:pt x="1544" y="92"/>
                  </a:lnTo>
                  <a:lnTo>
                    <a:pt x="1554" y="94"/>
                  </a:lnTo>
                  <a:lnTo>
                    <a:pt x="1554" y="113"/>
                  </a:lnTo>
                  <a:lnTo>
                    <a:pt x="1554" y="113"/>
                  </a:lnTo>
                  <a:lnTo>
                    <a:pt x="1552" y="119"/>
                  </a:lnTo>
                  <a:lnTo>
                    <a:pt x="1552" y="119"/>
                  </a:lnTo>
                  <a:lnTo>
                    <a:pt x="1548" y="123"/>
                  </a:lnTo>
                  <a:lnTo>
                    <a:pt x="1548" y="123"/>
                  </a:lnTo>
                  <a:lnTo>
                    <a:pt x="1544" y="125"/>
                  </a:lnTo>
                  <a:lnTo>
                    <a:pt x="1544" y="125"/>
                  </a:lnTo>
                  <a:lnTo>
                    <a:pt x="1534" y="127"/>
                  </a:lnTo>
                  <a:lnTo>
                    <a:pt x="1534" y="127"/>
                  </a:lnTo>
                  <a:lnTo>
                    <a:pt x="1516" y="127"/>
                  </a:lnTo>
                  <a:lnTo>
                    <a:pt x="1516" y="127"/>
                  </a:lnTo>
                  <a:lnTo>
                    <a:pt x="1498" y="127"/>
                  </a:lnTo>
                  <a:lnTo>
                    <a:pt x="1498" y="127"/>
                  </a:lnTo>
                  <a:lnTo>
                    <a:pt x="1492" y="125"/>
                  </a:lnTo>
                  <a:lnTo>
                    <a:pt x="1486" y="123"/>
                  </a:lnTo>
                  <a:lnTo>
                    <a:pt x="1486" y="123"/>
                  </a:lnTo>
                  <a:lnTo>
                    <a:pt x="1484" y="119"/>
                  </a:lnTo>
                  <a:lnTo>
                    <a:pt x="1484" y="113"/>
                  </a:lnTo>
                  <a:lnTo>
                    <a:pt x="1484" y="32"/>
                  </a:lnTo>
                  <a:lnTo>
                    <a:pt x="1484" y="32"/>
                  </a:lnTo>
                  <a:close/>
                  <a:moveTo>
                    <a:pt x="1526" y="38"/>
                  </a:moveTo>
                  <a:lnTo>
                    <a:pt x="1526" y="38"/>
                  </a:lnTo>
                  <a:lnTo>
                    <a:pt x="1514" y="26"/>
                  </a:lnTo>
                  <a:lnTo>
                    <a:pt x="1490" y="12"/>
                  </a:lnTo>
                  <a:lnTo>
                    <a:pt x="1498" y="4"/>
                  </a:lnTo>
                  <a:lnTo>
                    <a:pt x="1498" y="4"/>
                  </a:lnTo>
                  <a:lnTo>
                    <a:pt x="1516" y="16"/>
                  </a:lnTo>
                  <a:lnTo>
                    <a:pt x="1516" y="16"/>
                  </a:lnTo>
                  <a:lnTo>
                    <a:pt x="1534" y="30"/>
                  </a:lnTo>
                  <a:lnTo>
                    <a:pt x="1526" y="38"/>
                  </a:lnTo>
                  <a:lnTo>
                    <a:pt x="1526" y="38"/>
                  </a:lnTo>
                  <a:close/>
                  <a:moveTo>
                    <a:pt x="1570" y="98"/>
                  </a:moveTo>
                  <a:lnTo>
                    <a:pt x="1570" y="98"/>
                  </a:lnTo>
                  <a:lnTo>
                    <a:pt x="1560" y="74"/>
                  </a:lnTo>
                  <a:lnTo>
                    <a:pt x="1560" y="74"/>
                  </a:lnTo>
                  <a:lnTo>
                    <a:pt x="1550" y="52"/>
                  </a:lnTo>
                  <a:lnTo>
                    <a:pt x="1558" y="48"/>
                  </a:lnTo>
                  <a:lnTo>
                    <a:pt x="1558" y="48"/>
                  </a:lnTo>
                  <a:lnTo>
                    <a:pt x="1572" y="72"/>
                  </a:lnTo>
                  <a:lnTo>
                    <a:pt x="1572" y="72"/>
                  </a:lnTo>
                  <a:lnTo>
                    <a:pt x="1580" y="96"/>
                  </a:lnTo>
                  <a:lnTo>
                    <a:pt x="1570" y="98"/>
                  </a:lnTo>
                  <a:lnTo>
                    <a:pt x="1570" y="98"/>
                  </a:lnTo>
                  <a:close/>
                  <a:moveTo>
                    <a:pt x="1614" y="76"/>
                  </a:moveTo>
                  <a:lnTo>
                    <a:pt x="1614" y="76"/>
                  </a:lnTo>
                  <a:lnTo>
                    <a:pt x="1614" y="101"/>
                  </a:lnTo>
                  <a:lnTo>
                    <a:pt x="1620" y="123"/>
                  </a:lnTo>
                  <a:lnTo>
                    <a:pt x="1610" y="125"/>
                  </a:lnTo>
                  <a:lnTo>
                    <a:pt x="1610" y="125"/>
                  </a:lnTo>
                  <a:lnTo>
                    <a:pt x="1604" y="101"/>
                  </a:lnTo>
                  <a:lnTo>
                    <a:pt x="1602" y="76"/>
                  </a:lnTo>
                  <a:lnTo>
                    <a:pt x="1602" y="76"/>
                  </a:lnTo>
                  <a:lnTo>
                    <a:pt x="1604" y="46"/>
                  </a:lnTo>
                  <a:lnTo>
                    <a:pt x="1612" y="12"/>
                  </a:lnTo>
                  <a:lnTo>
                    <a:pt x="1622" y="14"/>
                  </a:lnTo>
                  <a:lnTo>
                    <a:pt x="1622" y="14"/>
                  </a:lnTo>
                  <a:lnTo>
                    <a:pt x="1616" y="46"/>
                  </a:lnTo>
                  <a:lnTo>
                    <a:pt x="1614" y="76"/>
                  </a:lnTo>
                  <a:lnTo>
                    <a:pt x="1614" y="76"/>
                  </a:lnTo>
                  <a:lnTo>
                    <a:pt x="1614" y="76"/>
                  </a:lnTo>
                  <a:close/>
                  <a:moveTo>
                    <a:pt x="1716" y="119"/>
                  </a:moveTo>
                  <a:lnTo>
                    <a:pt x="1716" y="119"/>
                  </a:lnTo>
                  <a:lnTo>
                    <a:pt x="1688" y="121"/>
                  </a:lnTo>
                  <a:lnTo>
                    <a:pt x="1688" y="121"/>
                  </a:lnTo>
                  <a:lnTo>
                    <a:pt x="1670" y="121"/>
                  </a:lnTo>
                  <a:lnTo>
                    <a:pt x="1658" y="119"/>
                  </a:lnTo>
                  <a:lnTo>
                    <a:pt x="1658" y="119"/>
                  </a:lnTo>
                  <a:lnTo>
                    <a:pt x="1650" y="115"/>
                  </a:lnTo>
                  <a:lnTo>
                    <a:pt x="1644" y="111"/>
                  </a:lnTo>
                  <a:lnTo>
                    <a:pt x="1644" y="111"/>
                  </a:lnTo>
                  <a:lnTo>
                    <a:pt x="1640" y="105"/>
                  </a:lnTo>
                  <a:lnTo>
                    <a:pt x="1638" y="98"/>
                  </a:lnTo>
                  <a:lnTo>
                    <a:pt x="1638" y="98"/>
                  </a:lnTo>
                  <a:lnTo>
                    <a:pt x="1638" y="92"/>
                  </a:lnTo>
                  <a:lnTo>
                    <a:pt x="1640" y="86"/>
                  </a:lnTo>
                  <a:lnTo>
                    <a:pt x="1648" y="74"/>
                  </a:lnTo>
                  <a:lnTo>
                    <a:pt x="1656" y="78"/>
                  </a:lnTo>
                  <a:lnTo>
                    <a:pt x="1656" y="78"/>
                  </a:lnTo>
                  <a:lnTo>
                    <a:pt x="1650" y="88"/>
                  </a:lnTo>
                  <a:lnTo>
                    <a:pt x="1648" y="98"/>
                  </a:lnTo>
                  <a:lnTo>
                    <a:pt x="1648" y="98"/>
                  </a:lnTo>
                  <a:lnTo>
                    <a:pt x="1650" y="103"/>
                  </a:lnTo>
                  <a:lnTo>
                    <a:pt x="1652" y="107"/>
                  </a:lnTo>
                  <a:lnTo>
                    <a:pt x="1652" y="107"/>
                  </a:lnTo>
                  <a:lnTo>
                    <a:pt x="1658" y="109"/>
                  </a:lnTo>
                  <a:lnTo>
                    <a:pt x="1666" y="111"/>
                  </a:lnTo>
                  <a:lnTo>
                    <a:pt x="1666" y="111"/>
                  </a:lnTo>
                  <a:lnTo>
                    <a:pt x="1688" y="111"/>
                  </a:lnTo>
                  <a:lnTo>
                    <a:pt x="1688" y="111"/>
                  </a:lnTo>
                  <a:lnTo>
                    <a:pt x="1716" y="109"/>
                  </a:lnTo>
                  <a:lnTo>
                    <a:pt x="1716" y="119"/>
                  </a:lnTo>
                  <a:lnTo>
                    <a:pt x="1716" y="119"/>
                  </a:lnTo>
                  <a:close/>
                  <a:moveTo>
                    <a:pt x="1714" y="22"/>
                  </a:moveTo>
                  <a:lnTo>
                    <a:pt x="1714" y="22"/>
                  </a:lnTo>
                  <a:lnTo>
                    <a:pt x="1714" y="32"/>
                  </a:lnTo>
                  <a:lnTo>
                    <a:pt x="1714" y="32"/>
                  </a:lnTo>
                  <a:lnTo>
                    <a:pt x="1694" y="32"/>
                  </a:lnTo>
                  <a:lnTo>
                    <a:pt x="1694" y="32"/>
                  </a:lnTo>
                  <a:lnTo>
                    <a:pt x="1642" y="34"/>
                  </a:lnTo>
                  <a:lnTo>
                    <a:pt x="1642" y="34"/>
                  </a:lnTo>
                  <a:lnTo>
                    <a:pt x="1640" y="24"/>
                  </a:lnTo>
                  <a:lnTo>
                    <a:pt x="1640" y="24"/>
                  </a:lnTo>
                  <a:lnTo>
                    <a:pt x="1700" y="22"/>
                  </a:lnTo>
                  <a:lnTo>
                    <a:pt x="1700" y="22"/>
                  </a:lnTo>
                  <a:lnTo>
                    <a:pt x="1714" y="22"/>
                  </a:lnTo>
                  <a:lnTo>
                    <a:pt x="1714" y="22"/>
                  </a:lnTo>
                  <a:lnTo>
                    <a:pt x="1714" y="22"/>
                  </a:lnTo>
                  <a:lnTo>
                    <a:pt x="1714" y="22"/>
                  </a:lnTo>
                  <a:close/>
                  <a:moveTo>
                    <a:pt x="1794" y="84"/>
                  </a:moveTo>
                  <a:lnTo>
                    <a:pt x="1794" y="70"/>
                  </a:lnTo>
                  <a:lnTo>
                    <a:pt x="1748" y="70"/>
                  </a:lnTo>
                  <a:lnTo>
                    <a:pt x="1748" y="62"/>
                  </a:lnTo>
                  <a:lnTo>
                    <a:pt x="1794" y="62"/>
                  </a:lnTo>
                  <a:lnTo>
                    <a:pt x="1794" y="48"/>
                  </a:lnTo>
                  <a:lnTo>
                    <a:pt x="1750" y="48"/>
                  </a:lnTo>
                  <a:lnTo>
                    <a:pt x="1750" y="38"/>
                  </a:lnTo>
                  <a:lnTo>
                    <a:pt x="1794" y="38"/>
                  </a:lnTo>
                  <a:lnTo>
                    <a:pt x="1794" y="30"/>
                  </a:lnTo>
                  <a:lnTo>
                    <a:pt x="1806" y="30"/>
                  </a:lnTo>
                  <a:lnTo>
                    <a:pt x="1806" y="38"/>
                  </a:lnTo>
                  <a:lnTo>
                    <a:pt x="1852" y="38"/>
                  </a:lnTo>
                  <a:lnTo>
                    <a:pt x="1852" y="48"/>
                  </a:lnTo>
                  <a:lnTo>
                    <a:pt x="1806" y="48"/>
                  </a:lnTo>
                  <a:lnTo>
                    <a:pt x="1806" y="62"/>
                  </a:lnTo>
                  <a:lnTo>
                    <a:pt x="1854" y="62"/>
                  </a:lnTo>
                  <a:lnTo>
                    <a:pt x="1854" y="70"/>
                  </a:lnTo>
                  <a:lnTo>
                    <a:pt x="1806" y="70"/>
                  </a:lnTo>
                  <a:lnTo>
                    <a:pt x="1806" y="84"/>
                  </a:lnTo>
                  <a:lnTo>
                    <a:pt x="1866" y="84"/>
                  </a:lnTo>
                  <a:lnTo>
                    <a:pt x="1866" y="92"/>
                  </a:lnTo>
                  <a:lnTo>
                    <a:pt x="1810" y="92"/>
                  </a:lnTo>
                  <a:lnTo>
                    <a:pt x="1810" y="92"/>
                  </a:lnTo>
                  <a:lnTo>
                    <a:pt x="1820" y="101"/>
                  </a:lnTo>
                  <a:lnTo>
                    <a:pt x="1834" y="109"/>
                  </a:lnTo>
                  <a:lnTo>
                    <a:pt x="1848" y="117"/>
                  </a:lnTo>
                  <a:lnTo>
                    <a:pt x="1866" y="121"/>
                  </a:lnTo>
                  <a:lnTo>
                    <a:pt x="1862" y="131"/>
                  </a:lnTo>
                  <a:lnTo>
                    <a:pt x="1862" y="131"/>
                  </a:lnTo>
                  <a:lnTo>
                    <a:pt x="1844" y="127"/>
                  </a:lnTo>
                  <a:lnTo>
                    <a:pt x="1826" y="117"/>
                  </a:lnTo>
                  <a:lnTo>
                    <a:pt x="1826" y="117"/>
                  </a:lnTo>
                  <a:lnTo>
                    <a:pt x="1812" y="107"/>
                  </a:lnTo>
                  <a:lnTo>
                    <a:pt x="1802" y="96"/>
                  </a:lnTo>
                  <a:lnTo>
                    <a:pt x="1802" y="96"/>
                  </a:lnTo>
                  <a:lnTo>
                    <a:pt x="1792" y="107"/>
                  </a:lnTo>
                  <a:lnTo>
                    <a:pt x="1776" y="119"/>
                  </a:lnTo>
                  <a:lnTo>
                    <a:pt x="1776" y="119"/>
                  </a:lnTo>
                  <a:lnTo>
                    <a:pt x="1760" y="127"/>
                  </a:lnTo>
                  <a:lnTo>
                    <a:pt x="1740" y="131"/>
                  </a:lnTo>
                  <a:lnTo>
                    <a:pt x="1736" y="123"/>
                  </a:lnTo>
                  <a:lnTo>
                    <a:pt x="1736" y="123"/>
                  </a:lnTo>
                  <a:lnTo>
                    <a:pt x="1756" y="117"/>
                  </a:lnTo>
                  <a:lnTo>
                    <a:pt x="1774" y="109"/>
                  </a:lnTo>
                  <a:lnTo>
                    <a:pt x="1774" y="109"/>
                  </a:lnTo>
                  <a:lnTo>
                    <a:pt x="1784" y="100"/>
                  </a:lnTo>
                  <a:lnTo>
                    <a:pt x="1792" y="92"/>
                  </a:lnTo>
                  <a:lnTo>
                    <a:pt x="1738" y="92"/>
                  </a:lnTo>
                  <a:lnTo>
                    <a:pt x="1738" y="84"/>
                  </a:lnTo>
                  <a:lnTo>
                    <a:pt x="1794" y="84"/>
                  </a:lnTo>
                  <a:lnTo>
                    <a:pt x="1794" y="84"/>
                  </a:lnTo>
                  <a:close/>
                  <a:moveTo>
                    <a:pt x="1854" y="38"/>
                  </a:moveTo>
                  <a:lnTo>
                    <a:pt x="1854" y="22"/>
                  </a:lnTo>
                  <a:lnTo>
                    <a:pt x="1748" y="22"/>
                  </a:lnTo>
                  <a:lnTo>
                    <a:pt x="1748" y="38"/>
                  </a:lnTo>
                  <a:lnTo>
                    <a:pt x="1738" y="38"/>
                  </a:lnTo>
                  <a:lnTo>
                    <a:pt x="1738" y="14"/>
                  </a:lnTo>
                  <a:lnTo>
                    <a:pt x="1794" y="14"/>
                  </a:lnTo>
                  <a:lnTo>
                    <a:pt x="1794" y="2"/>
                  </a:lnTo>
                  <a:lnTo>
                    <a:pt x="1806" y="2"/>
                  </a:lnTo>
                  <a:lnTo>
                    <a:pt x="1806" y="14"/>
                  </a:lnTo>
                  <a:lnTo>
                    <a:pt x="1864" y="14"/>
                  </a:lnTo>
                  <a:lnTo>
                    <a:pt x="1864" y="38"/>
                  </a:lnTo>
                  <a:lnTo>
                    <a:pt x="1854" y="38"/>
                  </a:lnTo>
                  <a:lnTo>
                    <a:pt x="1854" y="38"/>
                  </a:lnTo>
                  <a:close/>
                  <a:moveTo>
                    <a:pt x="1894" y="82"/>
                  </a:moveTo>
                  <a:lnTo>
                    <a:pt x="1894" y="82"/>
                  </a:lnTo>
                  <a:lnTo>
                    <a:pt x="1890" y="105"/>
                  </a:lnTo>
                  <a:lnTo>
                    <a:pt x="1886" y="117"/>
                  </a:lnTo>
                  <a:lnTo>
                    <a:pt x="1878" y="115"/>
                  </a:lnTo>
                  <a:lnTo>
                    <a:pt x="1878" y="115"/>
                  </a:lnTo>
                  <a:lnTo>
                    <a:pt x="1882" y="98"/>
                  </a:lnTo>
                  <a:lnTo>
                    <a:pt x="1884" y="82"/>
                  </a:lnTo>
                  <a:lnTo>
                    <a:pt x="1894" y="82"/>
                  </a:lnTo>
                  <a:lnTo>
                    <a:pt x="1894" y="82"/>
                  </a:lnTo>
                  <a:lnTo>
                    <a:pt x="1894" y="82"/>
                  </a:lnTo>
                  <a:close/>
                  <a:moveTo>
                    <a:pt x="1900" y="131"/>
                  </a:moveTo>
                  <a:lnTo>
                    <a:pt x="1900" y="72"/>
                  </a:lnTo>
                  <a:lnTo>
                    <a:pt x="1880" y="72"/>
                  </a:lnTo>
                  <a:lnTo>
                    <a:pt x="1880" y="64"/>
                  </a:lnTo>
                  <a:lnTo>
                    <a:pt x="1888" y="64"/>
                  </a:lnTo>
                  <a:lnTo>
                    <a:pt x="1888" y="64"/>
                  </a:lnTo>
                  <a:lnTo>
                    <a:pt x="1900" y="48"/>
                  </a:lnTo>
                  <a:lnTo>
                    <a:pt x="1880" y="28"/>
                  </a:lnTo>
                  <a:lnTo>
                    <a:pt x="1886" y="22"/>
                  </a:lnTo>
                  <a:lnTo>
                    <a:pt x="1890" y="24"/>
                  </a:lnTo>
                  <a:lnTo>
                    <a:pt x="1890" y="24"/>
                  </a:lnTo>
                  <a:lnTo>
                    <a:pt x="1902" y="2"/>
                  </a:lnTo>
                  <a:lnTo>
                    <a:pt x="1912" y="6"/>
                  </a:lnTo>
                  <a:lnTo>
                    <a:pt x="1912" y="6"/>
                  </a:lnTo>
                  <a:lnTo>
                    <a:pt x="1894" y="30"/>
                  </a:lnTo>
                  <a:lnTo>
                    <a:pt x="1894" y="30"/>
                  </a:lnTo>
                  <a:lnTo>
                    <a:pt x="1904" y="40"/>
                  </a:lnTo>
                  <a:lnTo>
                    <a:pt x="1904" y="40"/>
                  </a:lnTo>
                  <a:lnTo>
                    <a:pt x="1915" y="20"/>
                  </a:lnTo>
                  <a:lnTo>
                    <a:pt x="1925" y="24"/>
                  </a:lnTo>
                  <a:lnTo>
                    <a:pt x="1925" y="24"/>
                  </a:lnTo>
                  <a:lnTo>
                    <a:pt x="1912" y="44"/>
                  </a:lnTo>
                  <a:lnTo>
                    <a:pt x="1898" y="64"/>
                  </a:lnTo>
                  <a:lnTo>
                    <a:pt x="1898" y="64"/>
                  </a:lnTo>
                  <a:lnTo>
                    <a:pt x="1917" y="62"/>
                  </a:lnTo>
                  <a:lnTo>
                    <a:pt x="1915" y="52"/>
                  </a:lnTo>
                  <a:lnTo>
                    <a:pt x="1923" y="50"/>
                  </a:lnTo>
                  <a:lnTo>
                    <a:pt x="1923" y="50"/>
                  </a:lnTo>
                  <a:lnTo>
                    <a:pt x="1929" y="72"/>
                  </a:lnTo>
                  <a:lnTo>
                    <a:pt x="1921" y="74"/>
                  </a:lnTo>
                  <a:lnTo>
                    <a:pt x="1919" y="70"/>
                  </a:lnTo>
                  <a:lnTo>
                    <a:pt x="1919" y="70"/>
                  </a:lnTo>
                  <a:lnTo>
                    <a:pt x="1910" y="70"/>
                  </a:lnTo>
                  <a:lnTo>
                    <a:pt x="1910" y="131"/>
                  </a:lnTo>
                  <a:lnTo>
                    <a:pt x="1900" y="131"/>
                  </a:lnTo>
                  <a:lnTo>
                    <a:pt x="1900" y="131"/>
                  </a:lnTo>
                  <a:close/>
                  <a:moveTo>
                    <a:pt x="1919" y="105"/>
                  </a:moveTo>
                  <a:lnTo>
                    <a:pt x="1919" y="105"/>
                  </a:lnTo>
                  <a:lnTo>
                    <a:pt x="1917" y="82"/>
                  </a:lnTo>
                  <a:lnTo>
                    <a:pt x="1925" y="82"/>
                  </a:lnTo>
                  <a:lnTo>
                    <a:pt x="1925" y="82"/>
                  </a:lnTo>
                  <a:lnTo>
                    <a:pt x="1929" y="105"/>
                  </a:lnTo>
                  <a:lnTo>
                    <a:pt x="1919" y="105"/>
                  </a:lnTo>
                  <a:lnTo>
                    <a:pt x="1919" y="105"/>
                  </a:lnTo>
                  <a:close/>
                  <a:moveTo>
                    <a:pt x="1959" y="119"/>
                  </a:moveTo>
                  <a:lnTo>
                    <a:pt x="1959" y="119"/>
                  </a:lnTo>
                  <a:lnTo>
                    <a:pt x="1945" y="125"/>
                  </a:lnTo>
                  <a:lnTo>
                    <a:pt x="1927" y="131"/>
                  </a:lnTo>
                  <a:lnTo>
                    <a:pt x="1923" y="123"/>
                  </a:lnTo>
                  <a:lnTo>
                    <a:pt x="1923" y="123"/>
                  </a:lnTo>
                  <a:lnTo>
                    <a:pt x="1939" y="117"/>
                  </a:lnTo>
                  <a:lnTo>
                    <a:pt x="1953" y="111"/>
                  </a:lnTo>
                  <a:lnTo>
                    <a:pt x="1959" y="119"/>
                  </a:lnTo>
                  <a:lnTo>
                    <a:pt x="1959" y="119"/>
                  </a:lnTo>
                  <a:lnTo>
                    <a:pt x="1959" y="119"/>
                  </a:lnTo>
                  <a:close/>
                  <a:moveTo>
                    <a:pt x="1929" y="50"/>
                  </a:moveTo>
                  <a:lnTo>
                    <a:pt x="1929" y="42"/>
                  </a:lnTo>
                  <a:lnTo>
                    <a:pt x="1965" y="42"/>
                  </a:lnTo>
                  <a:lnTo>
                    <a:pt x="1965" y="34"/>
                  </a:lnTo>
                  <a:lnTo>
                    <a:pt x="1935" y="34"/>
                  </a:lnTo>
                  <a:lnTo>
                    <a:pt x="1935" y="26"/>
                  </a:lnTo>
                  <a:lnTo>
                    <a:pt x="1965" y="26"/>
                  </a:lnTo>
                  <a:lnTo>
                    <a:pt x="1965" y="18"/>
                  </a:lnTo>
                  <a:lnTo>
                    <a:pt x="1931" y="18"/>
                  </a:lnTo>
                  <a:lnTo>
                    <a:pt x="1931" y="10"/>
                  </a:lnTo>
                  <a:lnTo>
                    <a:pt x="1965" y="10"/>
                  </a:lnTo>
                  <a:lnTo>
                    <a:pt x="1965" y="2"/>
                  </a:lnTo>
                  <a:lnTo>
                    <a:pt x="1975" y="2"/>
                  </a:lnTo>
                  <a:lnTo>
                    <a:pt x="1975" y="10"/>
                  </a:lnTo>
                  <a:lnTo>
                    <a:pt x="2009" y="10"/>
                  </a:lnTo>
                  <a:lnTo>
                    <a:pt x="2009" y="18"/>
                  </a:lnTo>
                  <a:lnTo>
                    <a:pt x="1975" y="18"/>
                  </a:lnTo>
                  <a:lnTo>
                    <a:pt x="1975" y="26"/>
                  </a:lnTo>
                  <a:lnTo>
                    <a:pt x="2005" y="26"/>
                  </a:lnTo>
                  <a:lnTo>
                    <a:pt x="2005" y="34"/>
                  </a:lnTo>
                  <a:lnTo>
                    <a:pt x="1975" y="34"/>
                  </a:lnTo>
                  <a:lnTo>
                    <a:pt x="1975" y="42"/>
                  </a:lnTo>
                  <a:lnTo>
                    <a:pt x="2011" y="42"/>
                  </a:lnTo>
                  <a:lnTo>
                    <a:pt x="2011" y="50"/>
                  </a:lnTo>
                  <a:lnTo>
                    <a:pt x="1929" y="50"/>
                  </a:lnTo>
                  <a:lnTo>
                    <a:pt x="1929" y="50"/>
                  </a:lnTo>
                  <a:close/>
                  <a:moveTo>
                    <a:pt x="1935" y="111"/>
                  </a:moveTo>
                  <a:lnTo>
                    <a:pt x="1935" y="58"/>
                  </a:lnTo>
                  <a:lnTo>
                    <a:pt x="2005" y="58"/>
                  </a:lnTo>
                  <a:lnTo>
                    <a:pt x="2005" y="111"/>
                  </a:lnTo>
                  <a:lnTo>
                    <a:pt x="1935" y="111"/>
                  </a:lnTo>
                  <a:lnTo>
                    <a:pt x="1935" y="111"/>
                  </a:lnTo>
                  <a:close/>
                  <a:moveTo>
                    <a:pt x="1945" y="72"/>
                  </a:moveTo>
                  <a:lnTo>
                    <a:pt x="1995" y="72"/>
                  </a:lnTo>
                  <a:lnTo>
                    <a:pt x="1995" y="64"/>
                  </a:lnTo>
                  <a:lnTo>
                    <a:pt x="1945" y="64"/>
                  </a:lnTo>
                  <a:lnTo>
                    <a:pt x="1945" y="72"/>
                  </a:lnTo>
                  <a:lnTo>
                    <a:pt x="1945" y="72"/>
                  </a:lnTo>
                  <a:close/>
                  <a:moveTo>
                    <a:pt x="1945" y="88"/>
                  </a:moveTo>
                  <a:lnTo>
                    <a:pt x="1995" y="88"/>
                  </a:lnTo>
                  <a:lnTo>
                    <a:pt x="1995" y="78"/>
                  </a:lnTo>
                  <a:lnTo>
                    <a:pt x="1945" y="78"/>
                  </a:lnTo>
                  <a:lnTo>
                    <a:pt x="1945" y="88"/>
                  </a:lnTo>
                  <a:lnTo>
                    <a:pt x="1945" y="88"/>
                  </a:lnTo>
                  <a:close/>
                  <a:moveTo>
                    <a:pt x="1995" y="94"/>
                  </a:moveTo>
                  <a:lnTo>
                    <a:pt x="1945" y="94"/>
                  </a:lnTo>
                  <a:lnTo>
                    <a:pt x="1945" y="103"/>
                  </a:lnTo>
                  <a:lnTo>
                    <a:pt x="1995" y="103"/>
                  </a:lnTo>
                  <a:lnTo>
                    <a:pt x="1995" y="94"/>
                  </a:lnTo>
                  <a:lnTo>
                    <a:pt x="1995" y="94"/>
                  </a:lnTo>
                  <a:close/>
                  <a:moveTo>
                    <a:pt x="2009" y="131"/>
                  </a:moveTo>
                  <a:lnTo>
                    <a:pt x="2009" y="131"/>
                  </a:lnTo>
                  <a:lnTo>
                    <a:pt x="1993" y="125"/>
                  </a:lnTo>
                  <a:lnTo>
                    <a:pt x="1979" y="117"/>
                  </a:lnTo>
                  <a:lnTo>
                    <a:pt x="1985" y="111"/>
                  </a:lnTo>
                  <a:lnTo>
                    <a:pt x="1985" y="111"/>
                  </a:lnTo>
                  <a:lnTo>
                    <a:pt x="1999" y="117"/>
                  </a:lnTo>
                  <a:lnTo>
                    <a:pt x="2013" y="123"/>
                  </a:lnTo>
                  <a:lnTo>
                    <a:pt x="2009" y="131"/>
                  </a:lnTo>
                  <a:lnTo>
                    <a:pt x="2009" y="131"/>
                  </a:lnTo>
                  <a:close/>
                  <a:moveTo>
                    <a:pt x="2109" y="103"/>
                  </a:moveTo>
                  <a:lnTo>
                    <a:pt x="2099" y="103"/>
                  </a:lnTo>
                  <a:lnTo>
                    <a:pt x="2099" y="82"/>
                  </a:lnTo>
                  <a:lnTo>
                    <a:pt x="2099" y="82"/>
                  </a:lnTo>
                  <a:lnTo>
                    <a:pt x="2099" y="74"/>
                  </a:lnTo>
                  <a:lnTo>
                    <a:pt x="2099" y="74"/>
                  </a:lnTo>
                  <a:lnTo>
                    <a:pt x="2085" y="82"/>
                  </a:lnTo>
                  <a:lnTo>
                    <a:pt x="2075" y="90"/>
                  </a:lnTo>
                  <a:lnTo>
                    <a:pt x="2069" y="98"/>
                  </a:lnTo>
                  <a:lnTo>
                    <a:pt x="2067" y="103"/>
                  </a:lnTo>
                  <a:lnTo>
                    <a:pt x="2067" y="103"/>
                  </a:lnTo>
                  <a:lnTo>
                    <a:pt x="2067" y="109"/>
                  </a:lnTo>
                  <a:lnTo>
                    <a:pt x="2073" y="113"/>
                  </a:lnTo>
                  <a:lnTo>
                    <a:pt x="2073" y="113"/>
                  </a:lnTo>
                  <a:lnTo>
                    <a:pt x="2085" y="117"/>
                  </a:lnTo>
                  <a:lnTo>
                    <a:pt x="2103" y="117"/>
                  </a:lnTo>
                  <a:lnTo>
                    <a:pt x="2103" y="117"/>
                  </a:lnTo>
                  <a:lnTo>
                    <a:pt x="2129" y="117"/>
                  </a:lnTo>
                  <a:lnTo>
                    <a:pt x="2147" y="115"/>
                  </a:lnTo>
                  <a:lnTo>
                    <a:pt x="2149" y="125"/>
                  </a:lnTo>
                  <a:lnTo>
                    <a:pt x="2149" y="125"/>
                  </a:lnTo>
                  <a:lnTo>
                    <a:pt x="2109" y="127"/>
                  </a:lnTo>
                  <a:lnTo>
                    <a:pt x="2109" y="127"/>
                  </a:lnTo>
                  <a:lnTo>
                    <a:pt x="2083" y="125"/>
                  </a:lnTo>
                  <a:lnTo>
                    <a:pt x="2073" y="125"/>
                  </a:lnTo>
                  <a:lnTo>
                    <a:pt x="2065" y="121"/>
                  </a:lnTo>
                  <a:lnTo>
                    <a:pt x="2065" y="121"/>
                  </a:lnTo>
                  <a:lnTo>
                    <a:pt x="2061" y="119"/>
                  </a:lnTo>
                  <a:lnTo>
                    <a:pt x="2059" y="115"/>
                  </a:lnTo>
                  <a:lnTo>
                    <a:pt x="2057" y="109"/>
                  </a:lnTo>
                  <a:lnTo>
                    <a:pt x="2055" y="105"/>
                  </a:lnTo>
                  <a:lnTo>
                    <a:pt x="2055" y="105"/>
                  </a:lnTo>
                  <a:lnTo>
                    <a:pt x="2057" y="96"/>
                  </a:lnTo>
                  <a:lnTo>
                    <a:pt x="2065" y="86"/>
                  </a:lnTo>
                  <a:lnTo>
                    <a:pt x="2065" y="86"/>
                  </a:lnTo>
                  <a:lnTo>
                    <a:pt x="2077" y="76"/>
                  </a:lnTo>
                  <a:lnTo>
                    <a:pt x="2097" y="66"/>
                  </a:lnTo>
                  <a:lnTo>
                    <a:pt x="2097" y="66"/>
                  </a:lnTo>
                  <a:lnTo>
                    <a:pt x="2093" y="60"/>
                  </a:lnTo>
                  <a:lnTo>
                    <a:pt x="2085" y="60"/>
                  </a:lnTo>
                  <a:lnTo>
                    <a:pt x="2085" y="60"/>
                  </a:lnTo>
                  <a:lnTo>
                    <a:pt x="2077" y="60"/>
                  </a:lnTo>
                  <a:lnTo>
                    <a:pt x="2067" y="62"/>
                  </a:lnTo>
                  <a:lnTo>
                    <a:pt x="2067" y="62"/>
                  </a:lnTo>
                  <a:lnTo>
                    <a:pt x="2057" y="68"/>
                  </a:lnTo>
                  <a:lnTo>
                    <a:pt x="2043" y="78"/>
                  </a:lnTo>
                  <a:lnTo>
                    <a:pt x="2031" y="88"/>
                  </a:lnTo>
                  <a:lnTo>
                    <a:pt x="2025" y="80"/>
                  </a:lnTo>
                  <a:lnTo>
                    <a:pt x="2025" y="80"/>
                  </a:lnTo>
                  <a:lnTo>
                    <a:pt x="2037" y="70"/>
                  </a:lnTo>
                  <a:lnTo>
                    <a:pt x="2049" y="58"/>
                  </a:lnTo>
                  <a:lnTo>
                    <a:pt x="2057" y="46"/>
                  </a:lnTo>
                  <a:lnTo>
                    <a:pt x="2065" y="34"/>
                  </a:lnTo>
                  <a:lnTo>
                    <a:pt x="2031" y="34"/>
                  </a:lnTo>
                  <a:lnTo>
                    <a:pt x="2031" y="26"/>
                  </a:lnTo>
                  <a:lnTo>
                    <a:pt x="2069" y="26"/>
                  </a:lnTo>
                  <a:lnTo>
                    <a:pt x="2069" y="26"/>
                  </a:lnTo>
                  <a:lnTo>
                    <a:pt x="2073" y="8"/>
                  </a:lnTo>
                  <a:lnTo>
                    <a:pt x="2085" y="10"/>
                  </a:lnTo>
                  <a:lnTo>
                    <a:pt x="2085" y="10"/>
                  </a:lnTo>
                  <a:lnTo>
                    <a:pt x="2081" y="26"/>
                  </a:lnTo>
                  <a:lnTo>
                    <a:pt x="2133" y="26"/>
                  </a:lnTo>
                  <a:lnTo>
                    <a:pt x="2133" y="34"/>
                  </a:lnTo>
                  <a:lnTo>
                    <a:pt x="2077" y="34"/>
                  </a:lnTo>
                  <a:lnTo>
                    <a:pt x="2077" y="34"/>
                  </a:lnTo>
                  <a:lnTo>
                    <a:pt x="2063" y="56"/>
                  </a:lnTo>
                  <a:lnTo>
                    <a:pt x="2063" y="56"/>
                  </a:lnTo>
                  <a:lnTo>
                    <a:pt x="2063" y="56"/>
                  </a:lnTo>
                  <a:lnTo>
                    <a:pt x="2075" y="52"/>
                  </a:lnTo>
                  <a:lnTo>
                    <a:pt x="2075" y="52"/>
                  </a:lnTo>
                  <a:lnTo>
                    <a:pt x="2087" y="52"/>
                  </a:lnTo>
                  <a:lnTo>
                    <a:pt x="2087" y="52"/>
                  </a:lnTo>
                  <a:lnTo>
                    <a:pt x="2093" y="52"/>
                  </a:lnTo>
                  <a:lnTo>
                    <a:pt x="2099" y="54"/>
                  </a:lnTo>
                  <a:lnTo>
                    <a:pt x="2103" y="56"/>
                  </a:lnTo>
                  <a:lnTo>
                    <a:pt x="2105" y="62"/>
                  </a:lnTo>
                  <a:lnTo>
                    <a:pt x="2147" y="46"/>
                  </a:lnTo>
                  <a:lnTo>
                    <a:pt x="2151" y="54"/>
                  </a:lnTo>
                  <a:lnTo>
                    <a:pt x="2151" y="54"/>
                  </a:lnTo>
                  <a:lnTo>
                    <a:pt x="2109" y="70"/>
                  </a:lnTo>
                  <a:lnTo>
                    <a:pt x="2109" y="70"/>
                  </a:lnTo>
                  <a:lnTo>
                    <a:pt x="2109" y="84"/>
                  </a:lnTo>
                  <a:lnTo>
                    <a:pt x="2109" y="103"/>
                  </a:lnTo>
                  <a:lnTo>
                    <a:pt x="2109" y="103"/>
                  </a:lnTo>
                  <a:close/>
                  <a:moveTo>
                    <a:pt x="2187" y="72"/>
                  </a:moveTo>
                  <a:lnTo>
                    <a:pt x="2187" y="72"/>
                  </a:lnTo>
                  <a:lnTo>
                    <a:pt x="2179" y="90"/>
                  </a:lnTo>
                  <a:lnTo>
                    <a:pt x="2169" y="103"/>
                  </a:lnTo>
                  <a:lnTo>
                    <a:pt x="2163" y="98"/>
                  </a:lnTo>
                  <a:lnTo>
                    <a:pt x="2163" y="98"/>
                  </a:lnTo>
                  <a:lnTo>
                    <a:pt x="2177" y="76"/>
                  </a:lnTo>
                  <a:lnTo>
                    <a:pt x="2177" y="76"/>
                  </a:lnTo>
                  <a:lnTo>
                    <a:pt x="2187" y="50"/>
                  </a:lnTo>
                  <a:lnTo>
                    <a:pt x="2167" y="50"/>
                  </a:lnTo>
                  <a:lnTo>
                    <a:pt x="2167" y="42"/>
                  </a:lnTo>
                  <a:lnTo>
                    <a:pt x="2187" y="42"/>
                  </a:lnTo>
                  <a:lnTo>
                    <a:pt x="2187" y="20"/>
                  </a:lnTo>
                  <a:lnTo>
                    <a:pt x="2187" y="20"/>
                  </a:lnTo>
                  <a:lnTo>
                    <a:pt x="2169" y="22"/>
                  </a:lnTo>
                  <a:lnTo>
                    <a:pt x="2167" y="14"/>
                  </a:lnTo>
                  <a:lnTo>
                    <a:pt x="2167" y="14"/>
                  </a:lnTo>
                  <a:lnTo>
                    <a:pt x="2189" y="10"/>
                  </a:lnTo>
                  <a:lnTo>
                    <a:pt x="2207" y="4"/>
                  </a:lnTo>
                  <a:lnTo>
                    <a:pt x="2213" y="12"/>
                  </a:lnTo>
                  <a:lnTo>
                    <a:pt x="2213" y="12"/>
                  </a:lnTo>
                  <a:lnTo>
                    <a:pt x="2197" y="16"/>
                  </a:lnTo>
                  <a:lnTo>
                    <a:pt x="2197" y="42"/>
                  </a:lnTo>
                  <a:lnTo>
                    <a:pt x="2211" y="42"/>
                  </a:lnTo>
                  <a:lnTo>
                    <a:pt x="2211" y="50"/>
                  </a:lnTo>
                  <a:lnTo>
                    <a:pt x="2197" y="50"/>
                  </a:lnTo>
                  <a:lnTo>
                    <a:pt x="2197" y="60"/>
                  </a:lnTo>
                  <a:lnTo>
                    <a:pt x="2197" y="60"/>
                  </a:lnTo>
                  <a:lnTo>
                    <a:pt x="2215" y="78"/>
                  </a:lnTo>
                  <a:lnTo>
                    <a:pt x="2209" y="86"/>
                  </a:lnTo>
                  <a:lnTo>
                    <a:pt x="2209" y="86"/>
                  </a:lnTo>
                  <a:lnTo>
                    <a:pt x="2197" y="72"/>
                  </a:lnTo>
                  <a:lnTo>
                    <a:pt x="2197" y="131"/>
                  </a:lnTo>
                  <a:lnTo>
                    <a:pt x="2187" y="131"/>
                  </a:lnTo>
                  <a:lnTo>
                    <a:pt x="2187" y="72"/>
                  </a:lnTo>
                  <a:lnTo>
                    <a:pt x="2187" y="72"/>
                  </a:lnTo>
                  <a:lnTo>
                    <a:pt x="2187" y="72"/>
                  </a:lnTo>
                  <a:close/>
                  <a:moveTo>
                    <a:pt x="2247" y="119"/>
                  </a:moveTo>
                  <a:lnTo>
                    <a:pt x="2247" y="119"/>
                  </a:lnTo>
                  <a:lnTo>
                    <a:pt x="2231" y="125"/>
                  </a:lnTo>
                  <a:lnTo>
                    <a:pt x="2215" y="131"/>
                  </a:lnTo>
                  <a:lnTo>
                    <a:pt x="2211" y="123"/>
                  </a:lnTo>
                  <a:lnTo>
                    <a:pt x="2211" y="123"/>
                  </a:lnTo>
                  <a:lnTo>
                    <a:pt x="2227" y="117"/>
                  </a:lnTo>
                  <a:lnTo>
                    <a:pt x="2241" y="111"/>
                  </a:lnTo>
                  <a:lnTo>
                    <a:pt x="2247" y="119"/>
                  </a:lnTo>
                  <a:lnTo>
                    <a:pt x="2247" y="119"/>
                  </a:lnTo>
                  <a:lnTo>
                    <a:pt x="2247" y="119"/>
                  </a:lnTo>
                  <a:close/>
                  <a:moveTo>
                    <a:pt x="2217" y="50"/>
                  </a:moveTo>
                  <a:lnTo>
                    <a:pt x="2217" y="42"/>
                  </a:lnTo>
                  <a:lnTo>
                    <a:pt x="2253" y="42"/>
                  </a:lnTo>
                  <a:lnTo>
                    <a:pt x="2253" y="34"/>
                  </a:lnTo>
                  <a:lnTo>
                    <a:pt x="2223" y="34"/>
                  </a:lnTo>
                  <a:lnTo>
                    <a:pt x="2223" y="26"/>
                  </a:lnTo>
                  <a:lnTo>
                    <a:pt x="2253" y="26"/>
                  </a:lnTo>
                  <a:lnTo>
                    <a:pt x="2253" y="18"/>
                  </a:lnTo>
                  <a:lnTo>
                    <a:pt x="2219" y="18"/>
                  </a:lnTo>
                  <a:lnTo>
                    <a:pt x="2219" y="10"/>
                  </a:lnTo>
                  <a:lnTo>
                    <a:pt x="2253" y="10"/>
                  </a:lnTo>
                  <a:lnTo>
                    <a:pt x="2253" y="2"/>
                  </a:lnTo>
                  <a:lnTo>
                    <a:pt x="2263" y="2"/>
                  </a:lnTo>
                  <a:lnTo>
                    <a:pt x="2263" y="10"/>
                  </a:lnTo>
                  <a:lnTo>
                    <a:pt x="2297" y="10"/>
                  </a:lnTo>
                  <a:lnTo>
                    <a:pt x="2297" y="18"/>
                  </a:lnTo>
                  <a:lnTo>
                    <a:pt x="2263" y="18"/>
                  </a:lnTo>
                  <a:lnTo>
                    <a:pt x="2263" y="26"/>
                  </a:lnTo>
                  <a:lnTo>
                    <a:pt x="2293" y="26"/>
                  </a:lnTo>
                  <a:lnTo>
                    <a:pt x="2293" y="34"/>
                  </a:lnTo>
                  <a:lnTo>
                    <a:pt x="2263" y="34"/>
                  </a:lnTo>
                  <a:lnTo>
                    <a:pt x="2263" y="42"/>
                  </a:lnTo>
                  <a:lnTo>
                    <a:pt x="2301" y="42"/>
                  </a:lnTo>
                  <a:lnTo>
                    <a:pt x="2301" y="50"/>
                  </a:lnTo>
                  <a:lnTo>
                    <a:pt x="2217" y="50"/>
                  </a:lnTo>
                  <a:lnTo>
                    <a:pt x="2217" y="50"/>
                  </a:lnTo>
                  <a:close/>
                  <a:moveTo>
                    <a:pt x="2223" y="111"/>
                  </a:moveTo>
                  <a:lnTo>
                    <a:pt x="2223" y="58"/>
                  </a:lnTo>
                  <a:lnTo>
                    <a:pt x="2293" y="58"/>
                  </a:lnTo>
                  <a:lnTo>
                    <a:pt x="2293" y="111"/>
                  </a:lnTo>
                  <a:lnTo>
                    <a:pt x="2223" y="111"/>
                  </a:lnTo>
                  <a:lnTo>
                    <a:pt x="2223" y="111"/>
                  </a:lnTo>
                  <a:close/>
                  <a:moveTo>
                    <a:pt x="2233" y="72"/>
                  </a:moveTo>
                  <a:lnTo>
                    <a:pt x="2283" y="72"/>
                  </a:lnTo>
                  <a:lnTo>
                    <a:pt x="2283" y="64"/>
                  </a:lnTo>
                  <a:lnTo>
                    <a:pt x="2233" y="64"/>
                  </a:lnTo>
                  <a:lnTo>
                    <a:pt x="2233" y="72"/>
                  </a:lnTo>
                  <a:lnTo>
                    <a:pt x="2233" y="72"/>
                  </a:lnTo>
                  <a:close/>
                  <a:moveTo>
                    <a:pt x="2233" y="88"/>
                  </a:moveTo>
                  <a:lnTo>
                    <a:pt x="2283" y="88"/>
                  </a:lnTo>
                  <a:lnTo>
                    <a:pt x="2283" y="78"/>
                  </a:lnTo>
                  <a:lnTo>
                    <a:pt x="2233" y="78"/>
                  </a:lnTo>
                  <a:lnTo>
                    <a:pt x="2233" y="88"/>
                  </a:lnTo>
                  <a:lnTo>
                    <a:pt x="2233" y="88"/>
                  </a:lnTo>
                  <a:close/>
                  <a:moveTo>
                    <a:pt x="2283" y="94"/>
                  </a:moveTo>
                  <a:lnTo>
                    <a:pt x="2233" y="94"/>
                  </a:lnTo>
                  <a:lnTo>
                    <a:pt x="2233" y="103"/>
                  </a:lnTo>
                  <a:lnTo>
                    <a:pt x="2283" y="103"/>
                  </a:lnTo>
                  <a:lnTo>
                    <a:pt x="2283" y="94"/>
                  </a:lnTo>
                  <a:lnTo>
                    <a:pt x="2283" y="94"/>
                  </a:lnTo>
                  <a:close/>
                  <a:moveTo>
                    <a:pt x="2297" y="131"/>
                  </a:moveTo>
                  <a:lnTo>
                    <a:pt x="2297" y="131"/>
                  </a:lnTo>
                  <a:lnTo>
                    <a:pt x="2283" y="125"/>
                  </a:lnTo>
                  <a:lnTo>
                    <a:pt x="2269" y="117"/>
                  </a:lnTo>
                  <a:lnTo>
                    <a:pt x="2275" y="111"/>
                  </a:lnTo>
                  <a:lnTo>
                    <a:pt x="2275" y="111"/>
                  </a:lnTo>
                  <a:lnTo>
                    <a:pt x="2289" y="119"/>
                  </a:lnTo>
                  <a:lnTo>
                    <a:pt x="2303" y="123"/>
                  </a:lnTo>
                  <a:lnTo>
                    <a:pt x="2297" y="131"/>
                  </a:lnTo>
                  <a:lnTo>
                    <a:pt x="2297" y="131"/>
                  </a:lnTo>
                  <a:close/>
                  <a:moveTo>
                    <a:pt x="2429" y="70"/>
                  </a:moveTo>
                  <a:lnTo>
                    <a:pt x="2429" y="70"/>
                  </a:lnTo>
                  <a:lnTo>
                    <a:pt x="2447" y="76"/>
                  </a:lnTo>
                  <a:lnTo>
                    <a:pt x="2445" y="86"/>
                  </a:lnTo>
                  <a:lnTo>
                    <a:pt x="2445" y="86"/>
                  </a:lnTo>
                  <a:lnTo>
                    <a:pt x="2427" y="80"/>
                  </a:lnTo>
                  <a:lnTo>
                    <a:pt x="2427" y="80"/>
                  </a:lnTo>
                  <a:lnTo>
                    <a:pt x="2423" y="96"/>
                  </a:lnTo>
                  <a:lnTo>
                    <a:pt x="2415" y="107"/>
                  </a:lnTo>
                  <a:lnTo>
                    <a:pt x="2415" y="107"/>
                  </a:lnTo>
                  <a:lnTo>
                    <a:pt x="2405" y="119"/>
                  </a:lnTo>
                  <a:lnTo>
                    <a:pt x="2393" y="129"/>
                  </a:lnTo>
                  <a:lnTo>
                    <a:pt x="2387" y="121"/>
                  </a:lnTo>
                  <a:lnTo>
                    <a:pt x="2387" y="121"/>
                  </a:lnTo>
                  <a:lnTo>
                    <a:pt x="2397" y="111"/>
                  </a:lnTo>
                  <a:lnTo>
                    <a:pt x="2407" y="101"/>
                  </a:lnTo>
                  <a:lnTo>
                    <a:pt x="2413" y="90"/>
                  </a:lnTo>
                  <a:lnTo>
                    <a:pt x="2417" y="76"/>
                  </a:lnTo>
                  <a:lnTo>
                    <a:pt x="2417" y="76"/>
                  </a:lnTo>
                  <a:lnTo>
                    <a:pt x="2395" y="70"/>
                  </a:lnTo>
                  <a:lnTo>
                    <a:pt x="2375" y="68"/>
                  </a:lnTo>
                  <a:lnTo>
                    <a:pt x="2375" y="68"/>
                  </a:lnTo>
                  <a:lnTo>
                    <a:pt x="2365" y="90"/>
                  </a:lnTo>
                  <a:lnTo>
                    <a:pt x="2355" y="107"/>
                  </a:lnTo>
                  <a:lnTo>
                    <a:pt x="2349" y="111"/>
                  </a:lnTo>
                  <a:lnTo>
                    <a:pt x="2343" y="115"/>
                  </a:lnTo>
                  <a:lnTo>
                    <a:pt x="2337" y="119"/>
                  </a:lnTo>
                  <a:lnTo>
                    <a:pt x="2331" y="119"/>
                  </a:lnTo>
                  <a:lnTo>
                    <a:pt x="2331" y="119"/>
                  </a:lnTo>
                  <a:lnTo>
                    <a:pt x="2325" y="117"/>
                  </a:lnTo>
                  <a:lnTo>
                    <a:pt x="2319" y="113"/>
                  </a:lnTo>
                  <a:lnTo>
                    <a:pt x="2319" y="113"/>
                  </a:lnTo>
                  <a:lnTo>
                    <a:pt x="2315" y="107"/>
                  </a:lnTo>
                  <a:lnTo>
                    <a:pt x="2313" y="100"/>
                  </a:lnTo>
                  <a:lnTo>
                    <a:pt x="2313" y="100"/>
                  </a:lnTo>
                  <a:lnTo>
                    <a:pt x="2315" y="92"/>
                  </a:lnTo>
                  <a:lnTo>
                    <a:pt x="2319" y="82"/>
                  </a:lnTo>
                  <a:lnTo>
                    <a:pt x="2319" y="82"/>
                  </a:lnTo>
                  <a:lnTo>
                    <a:pt x="2325" y="72"/>
                  </a:lnTo>
                  <a:lnTo>
                    <a:pt x="2335" y="64"/>
                  </a:lnTo>
                  <a:lnTo>
                    <a:pt x="2335" y="64"/>
                  </a:lnTo>
                  <a:lnTo>
                    <a:pt x="2347" y="60"/>
                  </a:lnTo>
                  <a:lnTo>
                    <a:pt x="2361" y="58"/>
                  </a:lnTo>
                  <a:lnTo>
                    <a:pt x="2361" y="58"/>
                  </a:lnTo>
                  <a:lnTo>
                    <a:pt x="2367" y="58"/>
                  </a:lnTo>
                  <a:lnTo>
                    <a:pt x="2367" y="58"/>
                  </a:lnTo>
                  <a:lnTo>
                    <a:pt x="2371" y="42"/>
                  </a:lnTo>
                  <a:lnTo>
                    <a:pt x="2375" y="26"/>
                  </a:lnTo>
                  <a:lnTo>
                    <a:pt x="2329" y="26"/>
                  </a:lnTo>
                  <a:lnTo>
                    <a:pt x="2329" y="16"/>
                  </a:lnTo>
                  <a:lnTo>
                    <a:pt x="2385" y="16"/>
                  </a:lnTo>
                  <a:lnTo>
                    <a:pt x="2387" y="18"/>
                  </a:lnTo>
                  <a:lnTo>
                    <a:pt x="2387" y="18"/>
                  </a:lnTo>
                  <a:lnTo>
                    <a:pt x="2383" y="40"/>
                  </a:lnTo>
                  <a:lnTo>
                    <a:pt x="2379" y="58"/>
                  </a:lnTo>
                  <a:lnTo>
                    <a:pt x="2379" y="58"/>
                  </a:lnTo>
                  <a:lnTo>
                    <a:pt x="2397" y="62"/>
                  </a:lnTo>
                  <a:lnTo>
                    <a:pt x="2417" y="66"/>
                  </a:lnTo>
                  <a:lnTo>
                    <a:pt x="2417" y="66"/>
                  </a:lnTo>
                  <a:lnTo>
                    <a:pt x="2419" y="42"/>
                  </a:lnTo>
                  <a:lnTo>
                    <a:pt x="2429" y="42"/>
                  </a:lnTo>
                  <a:lnTo>
                    <a:pt x="2429" y="54"/>
                  </a:lnTo>
                  <a:lnTo>
                    <a:pt x="2429" y="54"/>
                  </a:lnTo>
                  <a:lnTo>
                    <a:pt x="2429" y="70"/>
                  </a:lnTo>
                  <a:lnTo>
                    <a:pt x="2429" y="70"/>
                  </a:lnTo>
                  <a:lnTo>
                    <a:pt x="2429" y="70"/>
                  </a:lnTo>
                  <a:close/>
                  <a:moveTo>
                    <a:pt x="2363" y="66"/>
                  </a:moveTo>
                  <a:lnTo>
                    <a:pt x="2363" y="66"/>
                  </a:lnTo>
                  <a:lnTo>
                    <a:pt x="2359" y="66"/>
                  </a:lnTo>
                  <a:lnTo>
                    <a:pt x="2359" y="66"/>
                  </a:lnTo>
                  <a:lnTo>
                    <a:pt x="2349" y="68"/>
                  </a:lnTo>
                  <a:lnTo>
                    <a:pt x="2339" y="72"/>
                  </a:lnTo>
                  <a:lnTo>
                    <a:pt x="2339" y="72"/>
                  </a:lnTo>
                  <a:lnTo>
                    <a:pt x="2333" y="80"/>
                  </a:lnTo>
                  <a:lnTo>
                    <a:pt x="2327" y="86"/>
                  </a:lnTo>
                  <a:lnTo>
                    <a:pt x="2327" y="86"/>
                  </a:lnTo>
                  <a:lnTo>
                    <a:pt x="2325" y="94"/>
                  </a:lnTo>
                  <a:lnTo>
                    <a:pt x="2323" y="100"/>
                  </a:lnTo>
                  <a:lnTo>
                    <a:pt x="2323" y="100"/>
                  </a:lnTo>
                  <a:lnTo>
                    <a:pt x="2325" y="103"/>
                  </a:lnTo>
                  <a:lnTo>
                    <a:pt x="2327" y="107"/>
                  </a:lnTo>
                  <a:lnTo>
                    <a:pt x="2327" y="107"/>
                  </a:lnTo>
                  <a:lnTo>
                    <a:pt x="2329" y="109"/>
                  </a:lnTo>
                  <a:lnTo>
                    <a:pt x="2333" y="109"/>
                  </a:lnTo>
                  <a:lnTo>
                    <a:pt x="2333" y="109"/>
                  </a:lnTo>
                  <a:lnTo>
                    <a:pt x="2337" y="109"/>
                  </a:lnTo>
                  <a:lnTo>
                    <a:pt x="2341" y="105"/>
                  </a:lnTo>
                  <a:lnTo>
                    <a:pt x="2349" y="96"/>
                  </a:lnTo>
                  <a:lnTo>
                    <a:pt x="2349" y="96"/>
                  </a:lnTo>
                  <a:lnTo>
                    <a:pt x="2357" y="82"/>
                  </a:lnTo>
                  <a:lnTo>
                    <a:pt x="2363" y="66"/>
                  </a:lnTo>
                  <a:lnTo>
                    <a:pt x="2363" y="66"/>
                  </a:lnTo>
                  <a:lnTo>
                    <a:pt x="2363" y="66"/>
                  </a:lnTo>
                  <a:close/>
                  <a:moveTo>
                    <a:pt x="2459" y="127"/>
                  </a:moveTo>
                  <a:lnTo>
                    <a:pt x="2459" y="117"/>
                  </a:lnTo>
                  <a:lnTo>
                    <a:pt x="2515" y="117"/>
                  </a:lnTo>
                  <a:lnTo>
                    <a:pt x="2515" y="6"/>
                  </a:lnTo>
                  <a:lnTo>
                    <a:pt x="2525" y="6"/>
                  </a:lnTo>
                  <a:lnTo>
                    <a:pt x="2525" y="46"/>
                  </a:lnTo>
                  <a:lnTo>
                    <a:pt x="2577" y="46"/>
                  </a:lnTo>
                  <a:lnTo>
                    <a:pt x="2577" y="54"/>
                  </a:lnTo>
                  <a:lnTo>
                    <a:pt x="2525" y="54"/>
                  </a:lnTo>
                  <a:lnTo>
                    <a:pt x="2525" y="117"/>
                  </a:lnTo>
                  <a:lnTo>
                    <a:pt x="2589" y="117"/>
                  </a:lnTo>
                  <a:lnTo>
                    <a:pt x="2589" y="127"/>
                  </a:lnTo>
                  <a:lnTo>
                    <a:pt x="2459" y="127"/>
                  </a:lnTo>
                  <a:lnTo>
                    <a:pt x="2459" y="127"/>
                  </a:lnTo>
                  <a:close/>
                  <a:moveTo>
                    <a:pt x="2645" y="86"/>
                  </a:moveTo>
                  <a:lnTo>
                    <a:pt x="2645" y="86"/>
                  </a:lnTo>
                  <a:lnTo>
                    <a:pt x="2631" y="109"/>
                  </a:lnTo>
                  <a:lnTo>
                    <a:pt x="2625" y="123"/>
                  </a:lnTo>
                  <a:lnTo>
                    <a:pt x="2617" y="123"/>
                  </a:lnTo>
                  <a:lnTo>
                    <a:pt x="2617" y="123"/>
                  </a:lnTo>
                  <a:lnTo>
                    <a:pt x="2611" y="98"/>
                  </a:lnTo>
                  <a:lnTo>
                    <a:pt x="2609" y="74"/>
                  </a:lnTo>
                  <a:lnTo>
                    <a:pt x="2609" y="74"/>
                  </a:lnTo>
                  <a:lnTo>
                    <a:pt x="2611" y="46"/>
                  </a:lnTo>
                  <a:lnTo>
                    <a:pt x="2617" y="14"/>
                  </a:lnTo>
                  <a:lnTo>
                    <a:pt x="2627" y="16"/>
                  </a:lnTo>
                  <a:lnTo>
                    <a:pt x="2627" y="16"/>
                  </a:lnTo>
                  <a:lnTo>
                    <a:pt x="2621" y="48"/>
                  </a:lnTo>
                  <a:lnTo>
                    <a:pt x="2619" y="72"/>
                  </a:lnTo>
                  <a:lnTo>
                    <a:pt x="2619" y="72"/>
                  </a:lnTo>
                  <a:lnTo>
                    <a:pt x="2619" y="90"/>
                  </a:lnTo>
                  <a:lnTo>
                    <a:pt x="2623" y="105"/>
                  </a:lnTo>
                  <a:lnTo>
                    <a:pt x="2623" y="105"/>
                  </a:lnTo>
                  <a:lnTo>
                    <a:pt x="2637" y="82"/>
                  </a:lnTo>
                  <a:lnTo>
                    <a:pt x="2645" y="86"/>
                  </a:lnTo>
                  <a:lnTo>
                    <a:pt x="2645" y="86"/>
                  </a:lnTo>
                  <a:close/>
                  <a:moveTo>
                    <a:pt x="2703" y="76"/>
                  </a:moveTo>
                  <a:lnTo>
                    <a:pt x="2703" y="76"/>
                  </a:lnTo>
                  <a:lnTo>
                    <a:pt x="2703" y="86"/>
                  </a:lnTo>
                  <a:lnTo>
                    <a:pt x="2701" y="94"/>
                  </a:lnTo>
                  <a:lnTo>
                    <a:pt x="2697" y="101"/>
                  </a:lnTo>
                  <a:lnTo>
                    <a:pt x="2693" y="109"/>
                  </a:lnTo>
                  <a:lnTo>
                    <a:pt x="2689" y="115"/>
                  </a:lnTo>
                  <a:lnTo>
                    <a:pt x="2683" y="121"/>
                  </a:lnTo>
                  <a:lnTo>
                    <a:pt x="2675" y="125"/>
                  </a:lnTo>
                  <a:lnTo>
                    <a:pt x="2667" y="127"/>
                  </a:lnTo>
                  <a:lnTo>
                    <a:pt x="2663" y="119"/>
                  </a:lnTo>
                  <a:lnTo>
                    <a:pt x="2663" y="119"/>
                  </a:lnTo>
                  <a:lnTo>
                    <a:pt x="2675" y="113"/>
                  </a:lnTo>
                  <a:lnTo>
                    <a:pt x="2685" y="103"/>
                  </a:lnTo>
                  <a:lnTo>
                    <a:pt x="2685" y="103"/>
                  </a:lnTo>
                  <a:lnTo>
                    <a:pt x="2689" y="92"/>
                  </a:lnTo>
                  <a:lnTo>
                    <a:pt x="2691" y="74"/>
                  </a:lnTo>
                  <a:lnTo>
                    <a:pt x="2691" y="50"/>
                  </a:lnTo>
                  <a:lnTo>
                    <a:pt x="2647" y="50"/>
                  </a:lnTo>
                  <a:lnTo>
                    <a:pt x="2647" y="40"/>
                  </a:lnTo>
                  <a:lnTo>
                    <a:pt x="2691" y="40"/>
                  </a:lnTo>
                  <a:lnTo>
                    <a:pt x="2691" y="12"/>
                  </a:lnTo>
                  <a:lnTo>
                    <a:pt x="2703" y="12"/>
                  </a:lnTo>
                  <a:lnTo>
                    <a:pt x="2703" y="40"/>
                  </a:lnTo>
                  <a:lnTo>
                    <a:pt x="2731" y="40"/>
                  </a:lnTo>
                  <a:lnTo>
                    <a:pt x="2731" y="50"/>
                  </a:lnTo>
                  <a:lnTo>
                    <a:pt x="2703" y="50"/>
                  </a:lnTo>
                  <a:lnTo>
                    <a:pt x="2703" y="76"/>
                  </a:lnTo>
                  <a:lnTo>
                    <a:pt x="2703" y="76"/>
                  </a:lnTo>
                  <a:lnTo>
                    <a:pt x="2703" y="76"/>
                  </a:lnTo>
                  <a:close/>
                  <a:moveTo>
                    <a:pt x="2709" y="4"/>
                  </a:moveTo>
                  <a:lnTo>
                    <a:pt x="2709" y="4"/>
                  </a:lnTo>
                  <a:lnTo>
                    <a:pt x="2721" y="24"/>
                  </a:lnTo>
                  <a:lnTo>
                    <a:pt x="2713" y="28"/>
                  </a:lnTo>
                  <a:lnTo>
                    <a:pt x="2713" y="28"/>
                  </a:lnTo>
                  <a:lnTo>
                    <a:pt x="2703" y="8"/>
                  </a:lnTo>
                  <a:lnTo>
                    <a:pt x="2709" y="4"/>
                  </a:lnTo>
                  <a:lnTo>
                    <a:pt x="2709" y="4"/>
                  </a:lnTo>
                  <a:lnTo>
                    <a:pt x="2709" y="4"/>
                  </a:lnTo>
                  <a:close/>
                  <a:moveTo>
                    <a:pt x="2727" y="0"/>
                  </a:moveTo>
                  <a:lnTo>
                    <a:pt x="2727" y="0"/>
                  </a:lnTo>
                  <a:lnTo>
                    <a:pt x="2739" y="20"/>
                  </a:lnTo>
                  <a:lnTo>
                    <a:pt x="2731" y="24"/>
                  </a:lnTo>
                  <a:lnTo>
                    <a:pt x="2731" y="24"/>
                  </a:lnTo>
                  <a:lnTo>
                    <a:pt x="2721" y="4"/>
                  </a:lnTo>
                  <a:lnTo>
                    <a:pt x="2727" y="0"/>
                  </a:lnTo>
                  <a:lnTo>
                    <a:pt x="2727" y="0"/>
                  </a:lnTo>
                  <a:lnTo>
                    <a:pt x="272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2">
              <a:extLst>
                <a:ext uri="{FF2B5EF4-FFF2-40B4-BE49-F238E27FC236}">
                  <a16:creationId xmlns:a16="http://schemas.microsoft.com/office/drawing/2014/main" id="{20E3366A-24C2-4C79-A4CD-F8E5E9C09E32}"/>
                </a:ext>
              </a:extLst>
            </p:cNvPr>
            <p:cNvSpPr>
              <a:spLocks noEditPoints="1"/>
            </p:cNvSpPr>
            <p:nvPr/>
          </p:nvSpPr>
          <p:spPr bwMode="gray">
            <a:xfrm>
              <a:off x="3845269" y="4643588"/>
              <a:ext cx="363703" cy="65896"/>
            </a:xfrm>
            <a:custGeom>
              <a:avLst/>
              <a:gdLst>
                <a:gd name="T0" fmla="*/ 24 w 712"/>
                <a:gd name="T1" fmla="*/ 66 h 129"/>
                <a:gd name="T2" fmla="*/ 12 w 712"/>
                <a:gd name="T3" fmla="*/ 119 h 129"/>
                <a:gd name="T4" fmla="*/ 12 w 712"/>
                <a:gd name="T5" fmla="*/ 10 h 129"/>
                <a:gd name="T6" fmla="*/ 80 w 712"/>
                <a:gd name="T7" fmla="*/ 74 h 129"/>
                <a:gd name="T8" fmla="*/ 48 w 712"/>
                <a:gd name="T9" fmla="*/ 119 h 129"/>
                <a:gd name="T10" fmla="*/ 50 w 712"/>
                <a:gd name="T11" fmla="*/ 105 h 129"/>
                <a:gd name="T12" fmla="*/ 72 w 712"/>
                <a:gd name="T13" fmla="*/ 68 h 129"/>
                <a:gd name="T14" fmla="*/ 84 w 712"/>
                <a:gd name="T15" fmla="*/ 54 h 129"/>
                <a:gd name="T16" fmla="*/ 108 w 712"/>
                <a:gd name="T17" fmla="*/ 99 h 129"/>
                <a:gd name="T18" fmla="*/ 112 w 712"/>
                <a:gd name="T19" fmla="*/ 119 h 129"/>
                <a:gd name="T20" fmla="*/ 80 w 712"/>
                <a:gd name="T21" fmla="*/ 74 h 129"/>
                <a:gd name="T22" fmla="*/ 34 w 712"/>
                <a:gd name="T23" fmla="*/ 58 h 129"/>
                <a:gd name="T24" fmla="*/ 70 w 712"/>
                <a:gd name="T25" fmla="*/ 2 h 129"/>
                <a:gd name="T26" fmla="*/ 126 w 712"/>
                <a:gd name="T27" fmla="*/ 46 h 129"/>
                <a:gd name="T28" fmla="*/ 60 w 712"/>
                <a:gd name="T29" fmla="*/ 30 h 129"/>
                <a:gd name="T30" fmla="*/ 194 w 712"/>
                <a:gd name="T31" fmla="*/ 115 h 129"/>
                <a:gd name="T32" fmla="*/ 176 w 712"/>
                <a:gd name="T33" fmla="*/ 119 h 129"/>
                <a:gd name="T34" fmla="*/ 156 w 712"/>
                <a:gd name="T35" fmla="*/ 84 h 129"/>
                <a:gd name="T36" fmla="*/ 158 w 712"/>
                <a:gd name="T37" fmla="*/ 20 h 129"/>
                <a:gd name="T38" fmla="*/ 164 w 712"/>
                <a:gd name="T39" fmla="*/ 66 h 129"/>
                <a:gd name="T40" fmla="*/ 174 w 712"/>
                <a:gd name="T41" fmla="*/ 103 h 129"/>
                <a:gd name="T42" fmla="*/ 192 w 712"/>
                <a:gd name="T43" fmla="*/ 99 h 129"/>
                <a:gd name="T44" fmla="*/ 260 w 712"/>
                <a:gd name="T45" fmla="*/ 40 h 129"/>
                <a:gd name="T46" fmla="*/ 264 w 712"/>
                <a:gd name="T47" fmla="*/ 103 h 129"/>
                <a:gd name="T48" fmla="*/ 246 w 712"/>
                <a:gd name="T49" fmla="*/ 22 h 129"/>
                <a:gd name="T50" fmla="*/ 368 w 712"/>
                <a:gd name="T51" fmla="*/ 38 h 129"/>
                <a:gd name="T52" fmla="*/ 344 w 712"/>
                <a:gd name="T53" fmla="*/ 80 h 129"/>
                <a:gd name="T54" fmla="*/ 366 w 712"/>
                <a:gd name="T55" fmla="*/ 111 h 129"/>
                <a:gd name="T56" fmla="*/ 404 w 712"/>
                <a:gd name="T57" fmla="*/ 125 h 129"/>
                <a:gd name="T58" fmla="*/ 364 w 712"/>
                <a:gd name="T59" fmla="*/ 121 h 129"/>
                <a:gd name="T60" fmla="*/ 336 w 712"/>
                <a:gd name="T61" fmla="*/ 98 h 129"/>
                <a:gd name="T62" fmla="*/ 340 w 712"/>
                <a:gd name="T63" fmla="*/ 52 h 129"/>
                <a:gd name="T64" fmla="*/ 416 w 712"/>
                <a:gd name="T65" fmla="*/ 30 h 129"/>
                <a:gd name="T66" fmla="*/ 390 w 712"/>
                <a:gd name="T67" fmla="*/ 62 h 129"/>
                <a:gd name="T68" fmla="*/ 408 w 712"/>
                <a:gd name="T69" fmla="*/ 36 h 129"/>
                <a:gd name="T70" fmla="*/ 408 w 712"/>
                <a:gd name="T71" fmla="*/ 36 h 129"/>
                <a:gd name="T72" fmla="*/ 438 w 712"/>
                <a:gd name="T73" fmla="*/ 26 h 129"/>
                <a:gd name="T74" fmla="*/ 510 w 712"/>
                <a:gd name="T75" fmla="*/ 18 h 129"/>
                <a:gd name="T76" fmla="*/ 434 w 712"/>
                <a:gd name="T77" fmla="*/ 62 h 129"/>
                <a:gd name="T78" fmla="*/ 442 w 712"/>
                <a:gd name="T79" fmla="*/ 76 h 129"/>
                <a:gd name="T80" fmla="*/ 452 w 712"/>
                <a:gd name="T81" fmla="*/ 113 h 129"/>
                <a:gd name="T82" fmla="*/ 464 w 712"/>
                <a:gd name="T83" fmla="*/ 54 h 129"/>
                <a:gd name="T84" fmla="*/ 536 w 712"/>
                <a:gd name="T85" fmla="*/ 109 h 129"/>
                <a:gd name="T86" fmla="*/ 552 w 712"/>
                <a:gd name="T87" fmla="*/ 96 h 129"/>
                <a:gd name="T88" fmla="*/ 552 w 712"/>
                <a:gd name="T89" fmla="*/ 66 h 129"/>
                <a:gd name="T90" fmla="*/ 542 w 712"/>
                <a:gd name="T91" fmla="*/ 48 h 129"/>
                <a:gd name="T92" fmla="*/ 528 w 712"/>
                <a:gd name="T93" fmla="*/ 127 h 129"/>
                <a:gd name="T94" fmla="*/ 560 w 712"/>
                <a:gd name="T95" fmla="*/ 28 h 129"/>
                <a:gd name="T96" fmla="*/ 566 w 712"/>
                <a:gd name="T97" fmla="*/ 72 h 129"/>
                <a:gd name="T98" fmla="*/ 564 w 712"/>
                <a:gd name="T99" fmla="*/ 96 h 129"/>
                <a:gd name="T100" fmla="*/ 536 w 712"/>
                <a:gd name="T101" fmla="*/ 109 h 129"/>
                <a:gd name="T102" fmla="*/ 604 w 712"/>
                <a:gd name="T103" fmla="*/ 78 h 129"/>
                <a:gd name="T104" fmla="*/ 702 w 712"/>
                <a:gd name="T105" fmla="*/ 14 h 129"/>
                <a:gd name="T106" fmla="*/ 614 w 712"/>
                <a:gd name="T107" fmla="*/ 48 h 129"/>
                <a:gd name="T108" fmla="*/ 712 w 712"/>
                <a:gd name="T109" fmla="*/ 78 h 129"/>
                <a:gd name="T110" fmla="*/ 684 w 712"/>
                <a:gd name="T111" fmla="*/ 90 h 129"/>
                <a:gd name="T112" fmla="*/ 676 w 712"/>
                <a:gd name="T113" fmla="*/ 103 h 129"/>
                <a:gd name="T114" fmla="*/ 668 w 712"/>
                <a:gd name="T115" fmla="*/ 109 h 129"/>
                <a:gd name="T116" fmla="*/ 614 w 712"/>
                <a:gd name="T117" fmla="*/ 78 h 129"/>
                <a:gd name="T118" fmla="*/ 624 w 712"/>
                <a:gd name="T119"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2" h="129">
                  <a:moveTo>
                    <a:pt x="12" y="119"/>
                  </a:moveTo>
                  <a:lnTo>
                    <a:pt x="0" y="113"/>
                  </a:lnTo>
                  <a:lnTo>
                    <a:pt x="0" y="113"/>
                  </a:lnTo>
                  <a:lnTo>
                    <a:pt x="14" y="92"/>
                  </a:lnTo>
                  <a:lnTo>
                    <a:pt x="14" y="92"/>
                  </a:lnTo>
                  <a:lnTo>
                    <a:pt x="24" y="66"/>
                  </a:lnTo>
                  <a:lnTo>
                    <a:pt x="34" y="70"/>
                  </a:lnTo>
                  <a:lnTo>
                    <a:pt x="34" y="70"/>
                  </a:lnTo>
                  <a:lnTo>
                    <a:pt x="24" y="96"/>
                  </a:lnTo>
                  <a:lnTo>
                    <a:pt x="24" y="96"/>
                  </a:lnTo>
                  <a:lnTo>
                    <a:pt x="12" y="119"/>
                  </a:lnTo>
                  <a:lnTo>
                    <a:pt x="12" y="119"/>
                  </a:lnTo>
                  <a:lnTo>
                    <a:pt x="12" y="119"/>
                  </a:lnTo>
                  <a:close/>
                  <a:moveTo>
                    <a:pt x="24" y="42"/>
                  </a:moveTo>
                  <a:lnTo>
                    <a:pt x="24" y="42"/>
                  </a:lnTo>
                  <a:lnTo>
                    <a:pt x="4" y="16"/>
                  </a:lnTo>
                  <a:lnTo>
                    <a:pt x="12" y="10"/>
                  </a:lnTo>
                  <a:lnTo>
                    <a:pt x="12" y="10"/>
                  </a:lnTo>
                  <a:lnTo>
                    <a:pt x="24" y="22"/>
                  </a:lnTo>
                  <a:lnTo>
                    <a:pt x="34" y="36"/>
                  </a:lnTo>
                  <a:lnTo>
                    <a:pt x="24" y="42"/>
                  </a:lnTo>
                  <a:lnTo>
                    <a:pt x="24" y="42"/>
                  </a:lnTo>
                  <a:close/>
                  <a:moveTo>
                    <a:pt x="80" y="74"/>
                  </a:moveTo>
                  <a:lnTo>
                    <a:pt x="80" y="74"/>
                  </a:lnTo>
                  <a:lnTo>
                    <a:pt x="78" y="84"/>
                  </a:lnTo>
                  <a:lnTo>
                    <a:pt x="74" y="92"/>
                  </a:lnTo>
                  <a:lnTo>
                    <a:pt x="68" y="101"/>
                  </a:lnTo>
                  <a:lnTo>
                    <a:pt x="62" y="107"/>
                  </a:lnTo>
                  <a:lnTo>
                    <a:pt x="62" y="107"/>
                  </a:lnTo>
                  <a:lnTo>
                    <a:pt x="48" y="119"/>
                  </a:lnTo>
                  <a:lnTo>
                    <a:pt x="34" y="129"/>
                  </a:lnTo>
                  <a:lnTo>
                    <a:pt x="28" y="121"/>
                  </a:lnTo>
                  <a:lnTo>
                    <a:pt x="28" y="121"/>
                  </a:lnTo>
                  <a:lnTo>
                    <a:pt x="40" y="113"/>
                  </a:lnTo>
                  <a:lnTo>
                    <a:pt x="50" y="105"/>
                  </a:lnTo>
                  <a:lnTo>
                    <a:pt x="50" y="105"/>
                  </a:lnTo>
                  <a:lnTo>
                    <a:pt x="58" y="98"/>
                  </a:lnTo>
                  <a:lnTo>
                    <a:pt x="64" y="88"/>
                  </a:lnTo>
                  <a:lnTo>
                    <a:pt x="64" y="88"/>
                  </a:lnTo>
                  <a:lnTo>
                    <a:pt x="70" y="78"/>
                  </a:lnTo>
                  <a:lnTo>
                    <a:pt x="72" y="68"/>
                  </a:lnTo>
                  <a:lnTo>
                    <a:pt x="72" y="68"/>
                  </a:lnTo>
                  <a:lnTo>
                    <a:pt x="74" y="44"/>
                  </a:lnTo>
                  <a:lnTo>
                    <a:pt x="74" y="38"/>
                  </a:lnTo>
                  <a:lnTo>
                    <a:pt x="86" y="38"/>
                  </a:lnTo>
                  <a:lnTo>
                    <a:pt x="86" y="44"/>
                  </a:lnTo>
                  <a:lnTo>
                    <a:pt x="86" y="44"/>
                  </a:lnTo>
                  <a:lnTo>
                    <a:pt x="84" y="54"/>
                  </a:lnTo>
                  <a:lnTo>
                    <a:pt x="84" y="54"/>
                  </a:lnTo>
                  <a:lnTo>
                    <a:pt x="86" y="64"/>
                  </a:lnTo>
                  <a:lnTo>
                    <a:pt x="90" y="74"/>
                  </a:lnTo>
                  <a:lnTo>
                    <a:pt x="100" y="92"/>
                  </a:lnTo>
                  <a:lnTo>
                    <a:pt x="100" y="92"/>
                  </a:lnTo>
                  <a:lnTo>
                    <a:pt x="108" y="99"/>
                  </a:lnTo>
                  <a:lnTo>
                    <a:pt x="116" y="107"/>
                  </a:lnTo>
                  <a:lnTo>
                    <a:pt x="126" y="115"/>
                  </a:lnTo>
                  <a:lnTo>
                    <a:pt x="136" y="121"/>
                  </a:lnTo>
                  <a:lnTo>
                    <a:pt x="128" y="129"/>
                  </a:lnTo>
                  <a:lnTo>
                    <a:pt x="128" y="129"/>
                  </a:lnTo>
                  <a:lnTo>
                    <a:pt x="112" y="119"/>
                  </a:lnTo>
                  <a:lnTo>
                    <a:pt x="98" y="105"/>
                  </a:lnTo>
                  <a:lnTo>
                    <a:pt x="98" y="105"/>
                  </a:lnTo>
                  <a:lnTo>
                    <a:pt x="88" y="90"/>
                  </a:lnTo>
                  <a:lnTo>
                    <a:pt x="80" y="74"/>
                  </a:lnTo>
                  <a:lnTo>
                    <a:pt x="80" y="74"/>
                  </a:lnTo>
                  <a:lnTo>
                    <a:pt x="80" y="74"/>
                  </a:lnTo>
                  <a:close/>
                  <a:moveTo>
                    <a:pt x="60" y="30"/>
                  </a:moveTo>
                  <a:lnTo>
                    <a:pt x="60" y="30"/>
                  </a:lnTo>
                  <a:lnTo>
                    <a:pt x="52" y="48"/>
                  </a:lnTo>
                  <a:lnTo>
                    <a:pt x="42" y="62"/>
                  </a:lnTo>
                  <a:lnTo>
                    <a:pt x="34" y="58"/>
                  </a:lnTo>
                  <a:lnTo>
                    <a:pt x="34" y="58"/>
                  </a:lnTo>
                  <a:lnTo>
                    <a:pt x="42" y="44"/>
                  </a:lnTo>
                  <a:lnTo>
                    <a:pt x="50" y="32"/>
                  </a:lnTo>
                  <a:lnTo>
                    <a:pt x="54" y="16"/>
                  </a:lnTo>
                  <a:lnTo>
                    <a:pt x="60" y="0"/>
                  </a:lnTo>
                  <a:lnTo>
                    <a:pt x="70" y="2"/>
                  </a:lnTo>
                  <a:lnTo>
                    <a:pt x="70" y="2"/>
                  </a:lnTo>
                  <a:lnTo>
                    <a:pt x="64" y="22"/>
                  </a:lnTo>
                  <a:lnTo>
                    <a:pt x="130" y="22"/>
                  </a:lnTo>
                  <a:lnTo>
                    <a:pt x="132" y="24"/>
                  </a:lnTo>
                  <a:lnTo>
                    <a:pt x="132" y="24"/>
                  </a:lnTo>
                  <a:lnTo>
                    <a:pt x="126" y="46"/>
                  </a:lnTo>
                  <a:lnTo>
                    <a:pt x="126" y="46"/>
                  </a:lnTo>
                  <a:lnTo>
                    <a:pt x="118" y="64"/>
                  </a:lnTo>
                  <a:lnTo>
                    <a:pt x="108" y="62"/>
                  </a:lnTo>
                  <a:lnTo>
                    <a:pt x="108" y="62"/>
                  </a:lnTo>
                  <a:lnTo>
                    <a:pt x="114" y="46"/>
                  </a:lnTo>
                  <a:lnTo>
                    <a:pt x="118" y="30"/>
                  </a:lnTo>
                  <a:lnTo>
                    <a:pt x="60" y="30"/>
                  </a:lnTo>
                  <a:lnTo>
                    <a:pt x="60" y="30"/>
                  </a:lnTo>
                  <a:close/>
                  <a:moveTo>
                    <a:pt x="212" y="84"/>
                  </a:moveTo>
                  <a:lnTo>
                    <a:pt x="212" y="84"/>
                  </a:lnTo>
                  <a:lnTo>
                    <a:pt x="204" y="99"/>
                  </a:lnTo>
                  <a:lnTo>
                    <a:pt x="204" y="99"/>
                  </a:lnTo>
                  <a:lnTo>
                    <a:pt x="194" y="115"/>
                  </a:lnTo>
                  <a:lnTo>
                    <a:pt x="194" y="115"/>
                  </a:lnTo>
                  <a:lnTo>
                    <a:pt x="188" y="119"/>
                  </a:lnTo>
                  <a:lnTo>
                    <a:pt x="182" y="121"/>
                  </a:lnTo>
                  <a:lnTo>
                    <a:pt x="182" y="121"/>
                  </a:lnTo>
                  <a:lnTo>
                    <a:pt x="176" y="119"/>
                  </a:lnTo>
                  <a:lnTo>
                    <a:pt x="176" y="119"/>
                  </a:lnTo>
                  <a:lnTo>
                    <a:pt x="170" y="113"/>
                  </a:lnTo>
                  <a:lnTo>
                    <a:pt x="170" y="113"/>
                  </a:lnTo>
                  <a:lnTo>
                    <a:pt x="164" y="107"/>
                  </a:lnTo>
                  <a:lnTo>
                    <a:pt x="160" y="99"/>
                  </a:lnTo>
                  <a:lnTo>
                    <a:pt x="160" y="99"/>
                  </a:lnTo>
                  <a:lnTo>
                    <a:pt x="156" y="84"/>
                  </a:lnTo>
                  <a:lnTo>
                    <a:pt x="156" y="84"/>
                  </a:lnTo>
                  <a:lnTo>
                    <a:pt x="154" y="66"/>
                  </a:lnTo>
                  <a:lnTo>
                    <a:pt x="154" y="66"/>
                  </a:lnTo>
                  <a:lnTo>
                    <a:pt x="156" y="42"/>
                  </a:lnTo>
                  <a:lnTo>
                    <a:pt x="156" y="42"/>
                  </a:lnTo>
                  <a:lnTo>
                    <a:pt x="158" y="20"/>
                  </a:lnTo>
                  <a:lnTo>
                    <a:pt x="168" y="20"/>
                  </a:lnTo>
                  <a:lnTo>
                    <a:pt x="168" y="20"/>
                  </a:lnTo>
                  <a:lnTo>
                    <a:pt x="166" y="42"/>
                  </a:lnTo>
                  <a:lnTo>
                    <a:pt x="166" y="42"/>
                  </a:lnTo>
                  <a:lnTo>
                    <a:pt x="164" y="66"/>
                  </a:lnTo>
                  <a:lnTo>
                    <a:pt x="164" y="66"/>
                  </a:lnTo>
                  <a:lnTo>
                    <a:pt x="166" y="76"/>
                  </a:lnTo>
                  <a:lnTo>
                    <a:pt x="168" y="88"/>
                  </a:lnTo>
                  <a:lnTo>
                    <a:pt x="168" y="88"/>
                  </a:lnTo>
                  <a:lnTo>
                    <a:pt x="170" y="96"/>
                  </a:lnTo>
                  <a:lnTo>
                    <a:pt x="174" y="103"/>
                  </a:lnTo>
                  <a:lnTo>
                    <a:pt x="174" y="103"/>
                  </a:lnTo>
                  <a:lnTo>
                    <a:pt x="180" y="109"/>
                  </a:lnTo>
                  <a:lnTo>
                    <a:pt x="182" y="109"/>
                  </a:lnTo>
                  <a:lnTo>
                    <a:pt x="182" y="109"/>
                  </a:lnTo>
                  <a:lnTo>
                    <a:pt x="186" y="107"/>
                  </a:lnTo>
                  <a:lnTo>
                    <a:pt x="192" y="99"/>
                  </a:lnTo>
                  <a:lnTo>
                    <a:pt x="192" y="99"/>
                  </a:lnTo>
                  <a:lnTo>
                    <a:pt x="204" y="80"/>
                  </a:lnTo>
                  <a:lnTo>
                    <a:pt x="212" y="84"/>
                  </a:lnTo>
                  <a:lnTo>
                    <a:pt x="212" y="84"/>
                  </a:lnTo>
                  <a:close/>
                  <a:moveTo>
                    <a:pt x="246" y="22"/>
                  </a:moveTo>
                  <a:lnTo>
                    <a:pt x="246" y="22"/>
                  </a:lnTo>
                  <a:lnTo>
                    <a:pt x="260" y="40"/>
                  </a:lnTo>
                  <a:lnTo>
                    <a:pt x="268" y="60"/>
                  </a:lnTo>
                  <a:lnTo>
                    <a:pt x="274" y="80"/>
                  </a:lnTo>
                  <a:lnTo>
                    <a:pt x="276" y="103"/>
                  </a:lnTo>
                  <a:lnTo>
                    <a:pt x="264" y="103"/>
                  </a:lnTo>
                  <a:lnTo>
                    <a:pt x="264" y="103"/>
                  </a:lnTo>
                  <a:lnTo>
                    <a:pt x="264" y="103"/>
                  </a:lnTo>
                  <a:lnTo>
                    <a:pt x="262" y="82"/>
                  </a:lnTo>
                  <a:lnTo>
                    <a:pt x="258" y="62"/>
                  </a:lnTo>
                  <a:lnTo>
                    <a:pt x="258" y="62"/>
                  </a:lnTo>
                  <a:lnTo>
                    <a:pt x="250" y="44"/>
                  </a:lnTo>
                  <a:lnTo>
                    <a:pt x="238" y="28"/>
                  </a:lnTo>
                  <a:lnTo>
                    <a:pt x="246" y="22"/>
                  </a:lnTo>
                  <a:lnTo>
                    <a:pt x="246" y="22"/>
                  </a:lnTo>
                  <a:lnTo>
                    <a:pt x="246" y="22"/>
                  </a:lnTo>
                  <a:close/>
                  <a:moveTo>
                    <a:pt x="416" y="30"/>
                  </a:moveTo>
                  <a:lnTo>
                    <a:pt x="380" y="30"/>
                  </a:lnTo>
                  <a:lnTo>
                    <a:pt x="380" y="30"/>
                  </a:lnTo>
                  <a:lnTo>
                    <a:pt x="368" y="38"/>
                  </a:lnTo>
                  <a:lnTo>
                    <a:pt x="356" y="50"/>
                  </a:lnTo>
                  <a:lnTo>
                    <a:pt x="356" y="50"/>
                  </a:lnTo>
                  <a:lnTo>
                    <a:pt x="350" y="56"/>
                  </a:lnTo>
                  <a:lnTo>
                    <a:pt x="346" y="64"/>
                  </a:lnTo>
                  <a:lnTo>
                    <a:pt x="344" y="72"/>
                  </a:lnTo>
                  <a:lnTo>
                    <a:pt x="344" y="80"/>
                  </a:lnTo>
                  <a:lnTo>
                    <a:pt x="344" y="80"/>
                  </a:lnTo>
                  <a:lnTo>
                    <a:pt x="344" y="90"/>
                  </a:lnTo>
                  <a:lnTo>
                    <a:pt x="350" y="99"/>
                  </a:lnTo>
                  <a:lnTo>
                    <a:pt x="350" y="99"/>
                  </a:lnTo>
                  <a:lnTo>
                    <a:pt x="358" y="107"/>
                  </a:lnTo>
                  <a:lnTo>
                    <a:pt x="366" y="111"/>
                  </a:lnTo>
                  <a:lnTo>
                    <a:pt x="366" y="111"/>
                  </a:lnTo>
                  <a:lnTo>
                    <a:pt x="380" y="113"/>
                  </a:lnTo>
                  <a:lnTo>
                    <a:pt x="396" y="115"/>
                  </a:lnTo>
                  <a:lnTo>
                    <a:pt x="396" y="115"/>
                  </a:lnTo>
                  <a:lnTo>
                    <a:pt x="404" y="115"/>
                  </a:lnTo>
                  <a:lnTo>
                    <a:pt x="404" y="125"/>
                  </a:lnTo>
                  <a:lnTo>
                    <a:pt x="402" y="125"/>
                  </a:lnTo>
                  <a:lnTo>
                    <a:pt x="402" y="125"/>
                  </a:lnTo>
                  <a:lnTo>
                    <a:pt x="382" y="125"/>
                  </a:lnTo>
                  <a:lnTo>
                    <a:pt x="382" y="125"/>
                  </a:lnTo>
                  <a:lnTo>
                    <a:pt x="364" y="121"/>
                  </a:lnTo>
                  <a:lnTo>
                    <a:pt x="364" y="121"/>
                  </a:lnTo>
                  <a:lnTo>
                    <a:pt x="354" y="117"/>
                  </a:lnTo>
                  <a:lnTo>
                    <a:pt x="346" y="111"/>
                  </a:lnTo>
                  <a:lnTo>
                    <a:pt x="346" y="111"/>
                  </a:lnTo>
                  <a:lnTo>
                    <a:pt x="340" y="105"/>
                  </a:lnTo>
                  <a:lnTo>
                    <a:pt x="336" y="98"/>
                  </a:lnTo>
                  <a:lnTo>
                    <a:pt x="336" y="98"/>
                  </a:lnTo>
                  <a:lnTo>
                    <a:pt x="334" y="90"/>
                  </a:lnTo>
                  <a:lnTo>
                    <a:pt x="332" y="80"/>
                  </a:lnTo>
                  <a:lnTo>
                    <a:pt x="332" y="80"/>
                  </a:lnTo>
                  <a:lnTo>
                    <a:pt x="334" y="66"/>
                  </a:lnTo>
                  <a:lnTo>
                    <a:pt x="340" y="52"/>
                  </a:lnTo>
                  <a:lnTo>
                    <a:pt x="340" y="52"/>
                  </a:lnTo>
                  <a:lnTo>
                    <a:pt x="350" y="40"/>
                  </a:lnTo>
                  <a:lnTo>
                    <a:pt x="364" y="30"/>
                  </a:lnTo>
                  <a:lnTo>
                    <a:pt x="294" y="30"/>
                  </a:lnTo>
                  <a:lnTo>
                    <a:pt x="294" y="20"/>
                  </a:lnTo>
                  <a:lnTo>
                    <a:pt x="416" y="20"/>
                  </a:lnTo>
                  <a:lnTo>
                    <a:pt x="416" y="30"/>
                  </a:lnTo>
                  <a:lnTo>
                    <a:pt x="416" y="30"/>
                  </a:lnTo>
                  <a:close/>
                  <a:moveTo>
                    <a:pt x="388" y="40"/>
                  </a:moveTo>
                  <a:lnTo>
                    <a:pt x="388" y="40"/>
                  </a:lnTo>
                  <a:lnTo>
                    <a:pt x="398" y="60"/>
                  </a:lnTo>
                  <a:lnTo>
                    <a:pt x="390" y="62"/>
                  </a:lnTo>
                  <a:lnTo>
                    <a:pt x="390" y="62"/>
                  </a:lnTo>
                  <a:lnTo>
                    <a:pt x="380" y="44"/>
                  </a:lnTo>
                  <a:lnTo>
                    <a:pt x="388" y="40"/>
                  </a:lnTo>
                  <a:lnTo>
                    <a:pt x="388" y="40"/>
                  </a:lnTo>
                  <a:lnTo>
                    <a:pt x="388" y="40"/>
                  </a:lnTo>
                  <a:close/>
                  <a:moveTo>
                    <a:pt x="408" y="36"/>
                  </a:moveTo>
                  <a:lnTo>
                    <a:pt x="408" y="36"/>
                  </a:lnTo>
                  <a:lnTo>
                    <a:pt x="418" y="54"/>
                  </a:lnTo>
                  <a:lnTo>
                    <a:pt x="410" y="58"/>
                  </a:lnTo>
                  <a:lnTo>
                    <a:pt x="410" y="58"/>
                  </a:lnTo>
                  <a:lnTo>
                    <a:pt x="400" y="38"/>
                  </a:lnTo>
                  <a:lnTo>
                    <a:pt x="408" y="36"/>
                  </a:lnTo>
                  <a:lnTo>
                    <a:pt x="408" y="36"/>
                  </a:lnTo>
                  <a:lnTo>
                    <a:pt x="408" y="36"/>
                  </a:lnTo>
                  <a:close/>
                  <a:moveTo>
                    <a:pt x="434" y="62"/>
                  </a:moveTo>
                  <a:lnTo>
                    <a:pt x="434" y="54"/>
                  </a:lnTo>
                  <a:lnTo>
                    <a:pt x="454" y="54"/>
                  </a:lnTo>
                  <a:lnTo>
                    <a:pt x="446" y="26"/>
                  </a:lnTo>
                  <a:lnTo>
                    <a:pt x="438" y="26"/>
                  </a:lnTo>
                  <a:lnTo>
                    <a:pt x="438" y="18"/>
                  </a:lnTo>
                  <a:lnTo>
                    <a:pt x="470" y="18"/>
                  </a:lnTo>
                  <a:lnTo>
                    <a:pt x="470" y="2"/>
                  </a:lnTo>
                  <a:lnTo>
                    <a:pt x="480" y="2"/>
                  </a:lnTo>
                  <a:lnTo>
                    <a:pt x="480" y="18"/>
                  </a:lnTo>
                  <a:lnTo>
                    <a:pt x="510" y="18"/>
                  </a:lnTo>
                  <a:lnTo>
                    <a:pt x="510" y="26"/>
                  </a:lnTo>
                  <a:lnTo>
                    <a:pt x="502" y="26"/>
                  </a:lnTo>
                  <a:lnTo>
                    <a:pt x="492" y="54"/>
                  </a:lnTo>
                  <a:lnTo>
                    <a:pt x="510" y="54"/>
                  </a:lnTo>
                  <a:lnTo>
                    <a:pt x="510" y="62"/>
                  </a:lnTo>
                  <a:lnTo>
                    <a:pt x="434" y="62"/>
                  </a:lnTo>
                  <a:lnTo>
                    <a:pt x="434" y="62"/>
                  </a:lnTo>
                  <a:close/>
                  <a:moveTo>
                    <a:pt x="492" y="121"/>
                  </a:moveTo>
                  <a:lnTo>
                    <a:pt x="452" y="121"/>
                  </a:lnTo>
                  <a:lnTo>
                    <a:pt x="452" y="127"/>
                  </a:lnTo>
                  <a:lnTo>
                    <a:pt x="442" y="127"/>
                  </a:lnTo>
                  <a:lnTo>
                    <a:pt x="442" y="76"/>
                  </a:lnTo>
                  <a:lnTo>
                    <a:pt x="504" y="76"/>
                  </a:lnTo>
                  <a:lnTo>
                    <a:pt x="504" y="127"/>
                  </a:lnTo>
                  <a:lnTo>
                    <a:pt x="492" y="127"/>
                  </a:lnTo>
                  <a:lnTo>
                    <a:pt x="492" y="121"/>
                  </a:lnTo>
                  <a:lnTo>
                    <a:pt x="492" y="121"/>
                  </a:lnTo>
                  <a:close/>
                  <a:moveTo>
                    <a:pt x="452" y="113"/>
                  </a:moveTo>
                  <a:lnTo>
                    <a:pt x="492" y="113"/>
                  </a:lnTo>
                  <a:lnTo>
                    <a:pt x="492" y="84"/>
                  </a:lnTo>
                  <a:lnTo>
                    <a:pt x="452" y="84"/>
                  </a:lnTo>
                  <a:lnTo>
                    <a:pt x="452" y="113"/>
                  </a:lnTo>
                  <a:lnTo>
                    <a:pt x="452" y="113"/>
                  </a:lnTo>
                  <a:close/>
                  <a:moveTo>
                    <a:pt x="464" y="54"/>
                  </a:moveTo>
                  <a:lnTo>
                    <a:pt x="484" y="54"/>
                  </a:lnTo>
                  <a:lnTo>
                    <a:pt x="492" y="26"/>
                  </a:lnTo>
                  <a:lnTo>
                    <a:pt x="458" y="26"/>
                  </a:lnTo>
                  <a:lnTo>
                    <a:pt x="464" y="54"/>
                  </a:lnTo>
                  <a:lnTo>
                    <a:pt x="464" y="54"/>
                  </a:lnTo>
                  <a:close/>
                  <a:moveTo>
                    <a:pt x="536" y="109"/>
                  </a:moveTo>
                  <a:lnTo>
                    <a:pt x="534" y="99"/>
                  </a:lnTo>
                  <a:lnTo>
                    <a:pt x="534" y="99"/>
                  </a:lnTo>
                  <a:lnTo>
                    <a:pt x="546" y="99"/>
                  </a:lnTo>
                  <a:lnTo>
                    <a:pt x="546" y="99"/>
                  </a:lnTo>
                  <a:lnTo>
                    <a:pt x="552" y="96"/>
                  </a:lnTo>
                  <a:lnTo>
                    <a:pt x="552" y="96"/>
                  </a:lnTo>
                  <a:lnTo>
                    <a:pt x="554" y="90"/>
                  </a:lnTo>
                  <a:lnTo>
                    <a:pt x="554" y="90"/>
                  </a:lnTo>
                  <a:lnTo>
                    <a:pt x="556" y="80"/>
                  </a:lnTo>
                  <a:lnTo>
                    <a:pt x="556" y="80"/>
                  </a:lnTo>
                  <a:lnTo>
                    <a:pt x="554" y="72"/>
                  </a:lnTo>
                  <a:lnTo>
                    <a:pt x="552" y="66"/>
                  </a:lnTo>
                  <a:lnTo>
                    <a:pt x="548" y="58"/>
                  </a:lnTo>
                  <a:lnTo>
                    <a:pt x="544" y="50"/>
                  </a:lnTo>
                  <a:lnTo>
                    <a:pt x="544" y="50"/>
                  </a:lnTo>
                  <a:lnTo>
                    <a:pt x="542" y="48"/>
                  </a:lnTo>
                  <a:lnTo>
                    <a:pt x="542" y="48"/>
                  </a:lnTo>
                  <a:lnTo>
                    <a:pt x="542" y="48"/>
                  </a:lnTo>
                  <a:lnTo>
                    <a:pt x="542" y="48"/>
                  </a:lnTo>
                  <a:lnTo>
                    <a:pt x="548" y="28"/>
                  </a:lnTo>
                  <a:lnTo>
                    <a:pt x="548" y="28"/>
                  </a:lnTo>
                  <a:lnTo>
                    <a:pt x="552" y="14"/>
                  </a:lnTo>
                  <a:lnTo>
                    <a:pt x="528" y="14"/>
                  </a:lnTo>
                  <a:lnTo>
                    <a:pt x="528" y="127"/>
                  </a:lnTo>
                  <a:lnTo>
                    <a:pt x="518" y="127"/>
                  </a:lnTo>
                  <a:lnTo>
                    <a:pt x="518" y="6"/>
                  </a:lnTo>
                  <a:lnTo>
                    <a:pt x="564" y="6"/>
                  </a:lnTo>
                  <a:lnTo>
                    <a:pt x="566" y="8"/>
                  </a:lnTo>
                  <a:lnTo>
                    <a:pt x="566" y="8"/>
                  </a:lnTo>
                  <a:lnTo>
                    <a:pt x="560" y="28"/>
                  </a:lnTo>
                  <a:lnTo>
                    <a:pt x="560" y="28"/>
                  </a:lnTo>
                  <a:lnTo>
                    <a:pt x="552" y="48"/>
                  </a:lnTo>
                  <a:lnTo>
                    <a:pt x="552" y="48"/>
                  </a:lnTo>
                  <a:lnTo>
                    <a:pt x="564" y="66"/>
                  </a:lnTo>
                  <a:lnTo>
                    <a:pt x="564" y="66"/>
                  </a:lnTo>
                  <a:lnTo>
                    <a:pt x="566" y="72"/>
                  </a:lnTo>
                  <a:lnTo>
                    <a:pt x="566" y="80"/>
                  </a:lnTo>
                  <a:lnTo>
                    <a:pt x="566" y="80"/>
                  </a:lnTo>
                  <a:lnTo>
                    <a:pt x="566" y="80"/>
                  </a:lnTo>
                  <a:lnTo>
                    <a:pt x="566" y="90"/>
                  </a:lnTo>
                  <a:lnTo>
                    <a:pt x="564" y="96"/>
                  </a:lnTo>
                  <a:lnTo>
                    <a:pt x="564" y="96"/>
                  </a:lnTo>
                  <a:lnTo>
                    <a:pt x="562" y="101"/>
                  </a:lnTo>
                  <a:lnTo>
                    <a:pt x="558" y="105"/>
                  </a:lnTo>
                  <a:lnTo>
                    <a:pt x="558" y="105"/>
                  </a:lnTo>
                  <a:lnTo>
                    <a:pt x="550" y="107"/>
                  </a:lnTo>
                  <a:lnTo>
                    <a:pt x="550" y="107"/>
                  </a:lnTo>
                  <a:lnTo>
                    <a:pt x="536" y="109"/>
                  </a:lnTo>
                  <a:lnTo>
                    <a:pt x="536" y="109"/>
                  </a:lnTo>
                  <a:lnTo>
                    <a:pt x="536" y="109"/>
                  </a:lnTo>
                  <a:close/>
                  <a:moveTo>
                    <a:pt x="586" y="129"/>
                  </a:moveTo>
                  <a:lnTo>
                    <a:pt x="584" y="119"/>
                  </a:lnTo>
                  <a:lnTo>
                    <a:pt x="604" y="117"/>
                  </a:lnTo>
                  <a:lnTo>
                    <a:pt x="604" y="78"/>
                  </a:lnTo>
                  <a:lnTo>
                    <a:pt x="580" y="78"/>
                  </a:lnTo>
                  <a:lnTo>
                    <a:pt x="580" y="70"/>
                  </a:lnTo>
                  <a:lnTo>
                    <a:pt x="604" y="70"/>
                  </a:lnTo>
                  <a:lnTo>
                    <a:pt x="604" y="6"/>
                  </a:lnTo>
                  <a:lnTo>
                    <a:pt x="702" y="6"/>
                  </a:lnTo>
                  <a:lnTo>
                    <a:pt x="702" y="14"/>
                  </a:lnTo>
                  <a:lnTo>
                    <a:pt x="614" y="14"/>
                  </a:lnTo>
                  <a:lnTo>
                    <a:pt x="614" y="28"/>
                  </a:lnTo>
                  <a:lnTo>
                    <a:pt x="696" y="28"/>
                  </a:lnTo>
                  <a:lnTo>
                    <a:pt x="696" y="36"/>
                  </a:lnTo>
                  <a:lnTo>
                    <a:pt x="614" y="36"/>
                  </a:lnTo>
                  <a:lnTo>
                    <a:pt x="614" y="48"/>
                  </a:lnTo>
                  <a:lnTo>
                    <a:pt x="696" y="48"/>
                  </a:lnTo>
                  <a:lnTo>
                    <a:pt x="696" y="56"/>
                  </a:lnTo>
                  <a:lnTo>
                    <a:pt x="614" y="56"/>
                  </a:lnTo>
                  <a:lnTo>
                    <a:pt x="614" y="70"/>
                  </a:lnTo>
                  <a:lnTo>
                    <a:pt x="712" y="70"/>
                  </a:lnTo>
                  <a:lnTo>
                    <a:pt x="712" y="78"/>
                  </a:lnTo>
                  <a:lnTo>
                    <a:pt x="654" y="78"/>
                  </a:lnTo>
                  <a:lnTo>
                    <a:pt x="654" y="78"/>
                  </a:lnTo>
                  <a:lnTo>
                    <a:pt x="660" y="88"/>
                  </a:lnTo>
                  <a:lnTo>
                    <a:pt x="670" y="98"/>
                  </a:lnTo>
                  <a:lnTo>
                    <a:pt x="670" y="98"/>
                  </a:lnTo>
                  <a:lnTo>
                    <a:pt x="684" y="90"/>
                  </a:lnTo>
                  <a:lnTo>
                    <a:pt x="698" y="82"/>
                  </a:lnTo>
                  <a:lnTo>
                    <a:pt x="704" y="88"/>
                  </a:lnTo>
                  <a:lnTo>
                    <a:pt x="704" y="88"/>
                  </a:lnTo>
                  <a:lnTo>
                    <a:pt x="692" y="96"/>
                  </a:lnTo>
                  <a:lnTo>
                    <a:pt x="676" y="103"/>
                  </a:lnTo>
                  <a:lnTo>
                    <a:pt x="676" y="103"/>
                  </a:lnTo>
                  <a:lnTo>
                    <a:pt x="692" y="111"/>
                  </a:lnTo>
                  <a:lnTo>
                    <a:pt x="712" y="119"/>
                  </a:lnTo>
                  <a:lnTo>
                    <a:pt x="706" y="129"/>
                  </a:lnTo>
                  <a:lnTo>
                    <a:pt x="706" y="129"/>
                  </a:lnTo>
                  <a:lnTo>
                    <a:pt x="686" y="121"/>
                  </a:lnTo>
                  <a:lnTo>
                    <a:pt x="668" y="109"/>
                  </a:lnTo>
                  <a:lnTo>
                    <a:pt x="668" y="109"/>
                  </a:lnTo>
                  <a:lnTo>
                    <a:pt x="660" y="103"/>
                  </a:lnTo>
                  <a:lnTo>
                    <a:pt x="652" y="96"/>
                  </a:lnTo>
                  <a:lnTo>
                    <a:pt x="646" y="88"/>
                  </a:lnTo>
                  <a:lnTo>
                    <a:pt x="642" y="78"/>
                  </a:lnTo>
                  <a:lnTo>
                    <a:pt x="614" y="78"/>
                  </a:lnTo>
                  <a:lnTo>
                    <a:pt x="614" y="117"/>
                  </a:lnTo>
                  <a:lnTo>
                    <a:pt x="614" y="117"/>
                  </a:lnTo>
                  <a:lnTo>
                    <a:pt x="656" y="111"/>
                  </a:lnTo>
                  <a:lnTo>
                    <a:pt x="656" y="119"/>
                  </a:lnTo>
                  <a:lnTo>
                    <a:pt x="656" y="119"/>
                  </a:lnTo>
                  <a:lnTo>
                    <a:pt x="624" y="125"/>
                  </a:lnTo>
                  <a:lnTo>
                    <a:pt x="624" y="125"/>
                  </a:lnTo>
                  <a:lnTo>
                    <a:pt x="586" y="129"/>
                  </a:lnTo>
                  <a:lnTo>
                    <a:pt x="586" y="129"/>
                  </a:lnTo>
                  <a:lnTo>
                    <a:pt x="586" y="1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3">
              <a:extLst>
                <a:ext uri="{FF2B5EF4-FFF2-40B4-BE49-F238E27FC236}">
                  <a16:creationId xmlns:a16="http://schemas.microsoft.com/office/drawing/2014/main" id="{12AA953D-3F6A-4F2D-B01E-B9AB5EC4E412}"/>
                </a:ext>
              </a:extLst>
            </p:cNvPr>
            <p:cNvSpPr>
              <a:spLocks noEditPoints="1"/>
            </p:cNvSpPr>
            <p:nvPr/>
          </p:nvSpPr>
          <p:spPr bwMode="gray">
            <a:xfrm>
              <a:off x="4287639" y="4644610"/>
              <a:ext cx="658446" cy="64874"/>
            </a:xfrm>
            <a:custGeom>
              <a:avLst/>
              <a:gdLst>
                <a:gd name="T0" fmla="*/ 20 w 1289"/>
                <a:gd name="T1" fmla="*/ 56 h 127"/>
                <a:gd name="T2" fmla="*/ 22 w 1289"/>
                <a:gd name="T3" fmla="*/ 127 h 127"/>
                <a:gd name="T4" fmla="*/ 26 w 1289"/>
                <a:gd name="T5" fmla="*/ 24 h 127"/>
                <a:gd name="T6" fmla="*/ 119 w 1289"/>
                <a:gd name="T7" fmla="*/ 84 h 127"/>
                <a:gd name="T8" fmla="*/ 91 w 1289"/>
                <a:gd name="T9" fmla="*/ 111 h 127"/>
                <a:gd name="T10" fmla="*/ 81 w 1289"/>
                <a:gd name="T11" fmla="*/ 105 h 127"/>
                <a:gd name="T12" fmla="*/ 127 w 1289"/>
                <a:gd name="T13" fmla="*/ 60 h 127"/>
                <a:gd name="T14" fmla="*/ 56 w 1289"/>
                <a:gd name="T15" fmla="*/ 54 h 127"/>
                <a:gd name="T16" fmla="*/ 109 w 1289"/>
                <a:gd name="T17" fmla="*/ 4 h 127"/>
                <a:gd name="T18" fmla="*/ 127 w 1289"/>
                <a:gd name="T19" fmla="*/ 36 h 127"/>
                <a:gd name="T20" fmla="*/ 135 w 1289"/>
                <a:gd name="T21" fmla="*/ 46 h 127"/>
                <a:gd name="T22" fmla="*/ 101 w 1289"/>
                <a:gd name="T23" fmla="*/ 48 h 127"/>
                <a:gd name="T24" fmla="*/ 111 w 1289"/>
                <a:gd name="T25" fmla="*/ 76 h 127"/>
                <a:gd name="T26" fmla="*/ 89 w 1289"/>
                <a:gd name="T27" fmla="*/ 99 h 127"/>
                <a:gd name="T28" fmla="*/ 197 w 1289"/>
                <a:gd name="T29" fmla="*/ 111 h 127"/>
                <a:gd name="T30" fmla="*/ 265 w 1289"/>
                <a:gd name="T31" fmla="*/ 42 h 127"/>
                <a:gd name="T32" fmla="*/ 165 w 1289"/>
                <a:gd name="T33" fmla="*/ 34 h 127"/>
                <a:gd name="T34" fmla="*/ 253 w 1289"/>
                <a:gd name="T35" fmla="*/ 66 h 127"/>
                <a:gd name="T36" fmla="*/ 253 w 1289"/>
                <a:gd name="T37" fmla="*/ 84 h 127"/>
                <a:gd name="T38" fmla="*/ 247 w 1289"/>
                <a:gd name="T39" fmla="*/ 121 h 127"/>
                <a:gd name="T40" fmla="*/ 273 w 1289"/>
                <a:gd name="T41" fmla="*/ 127 h 127"/>
                <a:gd name="T42" fmla="*/ 411 w 1289"/>
                <a:gd name="T43" fmla="*/ 62 h 127"/>
                <a:gd name="T44" fmla="*/ 363 w 1289"/>
                <a:gd name="T45" fmla="*/ 113 h 127"/>
                <a:gd name="T46" fmla="*/ 379 w 1289"/>
                <a:gd name="T47" fmla="*/ 86 h 127"/>
                <a:gd name="T48" fmla="*/ 327 w 1289"/>
                <a:gd name="T49" fmla="*/ 56 h 127"/>
                <a:gd name="T50" fmla="*/ 337 w 1289"/>
                <a:gd name="T51" fmla="*/ 20 h 127"/>
                <a:gd name="T52" fmla="*/ 551 w 1289"/>
                <a:gd name="T53" fmla="*/ 86 h 127"/>
                <a:gd name="T54" fmla="*/ 461 w 1289"/>
                <a:gd name="T55" fmla="*/ 113 h 127"/>
                <a:gd name="T56" fmla="*/ 545 w 1289"/>
                <a:gd name="T57" fmla="*/ 70 h 127"/>
                <a:gd name="T58" fmla="*/ 555 w 1289"/>
                <a:gd name="T59" fmla="*/ 12 h 127"/>
                <a:gd name="T60" fmla="*/ 683 w 1289"/>
                <a:gd name="T61" fmla="*/ 103 h 127"/>
                <a:gd name="T62" fmla="*/ 593 w 1289"/>
                <a:gd name="T63" fmla="*/ 109 h 127"/>
                <a:gd name="T64" fmla="*/ 595 w 1289"/>
                <a:gd name="T65" fmla="*/ 22 h 127"/>
                <a:gd name="T66" fmla="*/ 659 w 1289"/>
                <a:gd name="T67" fmla="*/ 70 h 127"/>
                <a:gd name="T68" fmla="*/ 767 w 1289"/>
                <a:gd name="T69" fmla="*/ 121 h 127"/>
                <a:gd name="T70" fmla="*/ 741 w 1289"/>
                <a:gd name="T71" fmla="*/ 94 h 127"/>
                <a:gd name="T72" fmla="*/ 789 w 1289"/>
                <a:gd name="T73" fmla="*/ 6 h 127"/>
                <a:gd name="T74" fmla="*/ 811 w 1289"/>
                <a:gd name="T75" fmla="*/ 54 h 127"/>
                <a:gd name="T76" fmla="*/ 753 w 1289"/>
                <a:gd name="T77" fmla="*/ 94 h 127"/>
                <a:gd name="T78" fmla="*/ 803 w 1289"/>
                <a:gd name="T79" fmla="*/ 113 h 127"/>
                <a:gd name="T80" fmla="*/ 927 w 1289"/>
                <a:gd name="T81" fmla="*/ 97 h 127"/>
                <a:gd name="T82" fmla="*/ 893 w 1289"/>
                <a:gd name="T83" fmla="*/ 111 h 127"/>
                <a:gd name="T84" fmla="*/ 879 w 1289"/>
                <a:gd name="T85" fmla="*/ 40 h 127"/>
                <a:gd name="T86" fmla="*/ 891 w 1289"/>
                <a:gd name="T87" fmla="*/ 86 h 127"/>
                <a:gd name="T88" fmla="*/ 915 w 1289"/>
                <a:gd name="T89" fmla="*/ 97 h 127"/>
                <a:gd name="T90" fmla="*/ 997 w 1289"/>
                <a:gd name="T91" fmla="*/ 78 h 127"/>
                <a:gd name="T92" fmla="*/ 961 w 1289"/>
                <a:gd name="T93" fmla="*/ 26 h 127"/>
                <a:gd name="T94" fmla="*/ 1091 w 1289"/>
                <a:gd name="T95" fmla="*/ 105 h 127"/>
                <a:gd name="T96" fmla="*/ 1109 w 1289"/>
                <a:gd name="T97" fmla="*/ 56 h 127"/>
                <a:gd name="T98" fmla="*/ 1059 w 1289"/>
                <a:gd name="T99" fmla="*/ 44 h 127"/>
                <a:gd name="T100" fmla="*/ 1125 w 1289"/>
                <a:gd name="T101" fmla="*/ 62 h 127"/>
                <a:gd name="T102" fmla="*/ 1099 w 1289"/>
                <a:gd name="T103" fmla="*/ 113 h 127"/>
                <a:gd name="T104" fmla="*/ 1255 w 1289"/>
                <a:gd name="T105" fmla="*/ 22 h 127"/>
                <a:gd name="T106" fmla="*/ 1163 w 1289"/>
                <a:gd name="T107" fmla="*/ 117 h 127"/>
                <a:gd name="T108" fmla="*/ 1191 w 1289"/>
                <a:gd name="T109" fmla="*/ 22 h 127"/>
                <a:gd name="T110" fmla="*/ 1233 w 1289"/>
                <a:gd name="T111" fmla="*/ 119 h 127"/>
                <a:gd name="T112" fmla="*/ 1221 w 1289"/>
                <a:gd name="T113" fmla="*/ 82 h 127"/>
                <a:gd name="T114" fmla="*/ 1237 w 1289"/>
                <a:gd name="T115" fmla="*/ 109 h 127"/>
                <a:gd name="T116" fmla="*/ 1285 w 1289"/>
                <a:gd name="T117" fmla="*/ 54 h 127"/>
                <a:gd name="T118" fmla="*/ 1277 w 1289"/>
                <a:gd name="T119" fmla="*/ 4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127">
                  <a:moveTo>
                    <a:pt x="22" y="127"/>
                  </a:moveTo>
                  <a:lnTo>
                    <a:pt x="22" y="70"/>
                  </a:lnTo>
                  <a:lnTo>
                    <a:pt x="22" y="70"/>
                  </a:lnTo>
                  <a:lnTo>
                    <a:pt x="6" y="88"/>
                  </a:lnTo>
                  <a:lnTo>
                    <a:pt x="0" y="82"/>
                  </a:lnTo>
                  <a:lnTo>
                    <a:pt x="0" y="82"/>
                  </a:lnTo>
                  <a:lnTo>
                    <a:pt x="10" y="70"/>
                  </a:lnTo>
                  <a:lnTo>
                    <a:pt x="20" y="56"/>
                  </a:lnTo>
                  <a:lnTo>
                    <a:pt x="20" y="56"/>
                  </a:lnTo>
                  <a:lnTo>
                    <a:pt x="36" y="32"/>
                  </a:lnTo>
                  <a:lnTo>
                    <a:pt x="46" y="34"/>
                  </a:lnTo>
                  <a:lnTo>
                    <a:pt x="46" y="34"/>
                  </a:lnTo>
                  <a:lnTo>
                    <a:pt x="40" y="46"/>
                  </a:lnTo>
                  <a:lnTo>
                    <a:pt x="30" y="60"/>
                  </a:lnTo>
                  <a:lnTo>
                    <a:pt x="34" y="60"/>
                  </a:lnTo>
                  <a:lnTo>
                    <a:pt x="34" y="127"/>
                  </a:lnTo>
                  <a:lnTo>
                    <a:pt x="22" y="127"/>
                  </a:lnTo>
                  <a:lnTo>
                    <a:pt x="22" y="127"/>
                  </a:lnTo>
                  <a:close/>
                  <a:moveTo>
                    <a:pt x="8" y="38"/>
                  </a:moveTo>
                  <a:lnTo>
                    <a:pt x="2" y="32"/>
                  </a:lnTo>
                  <a:lnTo>
                    <a:pt x="2" y="32"/>
                  </a:lnTo>
                  <a:lnTo>
                    <a:pt x="18" y="18"/>
                  </a:lnTo>
                  <a:lnTo>
                    <a:pt x="32" y="0"/>
                  </a:lnTo>
                  <a:lnTo>
                    <a:pt x="42" y="4"/>
                  </a:lnTo>
                  <a:lnTo>
                    <a:pt x="42" y="4"/>
                  </a:lnTo>
                  <a:lnTo>
                    <a:pt x="34" y="14"/>
                  </a:lnTo>
                  <a:lnTo>
                    <a:pt x="26" y="24"/>
                  </a:lnTo>
                  <a:lnTo>
                    <a:pt x="26" y="24"/>
                  </a:lnTo>
                  <a:lnTo>
                    <a:pt x="16" y="32"/>
                  </a:lnTo>
                  <a:lnTo>
                    <a:pt x="8" y="38"/>
                  </a:lnTo>
                  <a:lnTo>
                    <a:pt x="8" y="38"/>
                  </a:lnTo>
                  <a:lnTo>
                    <a:pt x="8" y="38"/>
                  </a:lnTo>
                  <a:close/>
                  <a:moveTo>
                    <a:pt x="127" y="60"/>
                  </a:moveTo>
                  <a:lnTo>
                    <a:pt x="127" y="60"/>
                  </a:lnTo>
                  <a:lnTo>
                    <a:pt x="123" y="72"/>
                  </a:lnTo>
                  <a:lnTo>
                    <a:pt x="119" y="84"/>
                  </a:lnTo>
                  <a:lnTo>
                    <a:pt x="111" y="96"/>
                  </a:lnTo>
                  <a:lnTo>
                    <a:pt x="99" y="105"/>
                  </a:lnTo>
                  <a:lnTo>
                    <a:pt x="99" y="105"/>
                  </a:lnTo>
                  <a:lnTo>
                    <a:pt x="115" y="111"/>
                  </a:lnTo>
                  <a:lnTo>
                    <a:pt x="135" y="117"/>
                  </a:lnTo>
                  <a:lnTo>
                    <a:pt x="129" y="125"/>
                  </a:lnTo>
                  <a:lnTo>
                    <a:pt x="129" y="125"/>
                  </a:lnTo>
                  <a:lnTo>
                    <a:pt x="109" y="119"/>
                  </a:lnTo>
                  <a:lnTo>
                    <a:pt x="91" y="111"/>
                  </a:lnTo>
                  <a:lnTo>
                    <a:pt x="91" y="111"/>
                  </a:lnTo>
                  <a:lnTo>
                    <a:pt x="79" y="115"/>
                  </a:lnTo>
                  <a:lnTo>
                    <a:pt x="70" y="121"/>
                  </a:lnTo>
                  <a:lnTo>
                    <a:pt x="46" y="127"/>
                  </a:lnTo>
                  <a:lnTo>
                    <a:pt x="42" y="119"/>
                  </a:lnTo>
                  <a:lnTo>
                    <a:pt x="42" y="119"/>
                  </a:lnTo>
                  <a:lnTo>
                    <a:pt x="62" y="113"/>
                  </a:lnTo>
                  <a:lnTo>
                    <a:pt x="81" y="105"/>
                  </a:lnTo>
                  <a:lnTo>
                    <a:pt x="81" y="105"/>
                  </a:lnTo>
                  <a:lnTo>
                    <a:pt x="72" y="96"/>
                  </a:lnTo>
                  <a:lnTo>
                    <a:pt x="64" y="86"/>
                  </a:lnTo>
                  <a:lnTo>
                    <a:pt x="64" y="86"/>
                  </a:lnTo>
                  <a:lnTo>
                    <a:pt x="58" y="78"/>
                  </a:lnTo>
                  <a:lnTo>
                    <a:pt x="56" y="68"/>
                  </a:lnTo>
                  <a:lnTo>
                    <a:pt x="46" y="68"/>
                  </a:lnTo>
                  <a:lnTo>
                    <a:pt x="46" y="60"/>
                  </a:lnTo>
                  <a:lnTo>
                    <a:pt x="127" y="60"/>
                  </a:lnTo>
                  <a:lnTo>
                    <a:pt x="127" y="60"/>
                  </a:lnTo>
                  <a:lnTo>
                    <a:pt x="127" y="60"/>
                  </a:lnTo>
                  <a:close/>
                  <a:moveTo>
                    <a:pt x="99" y="12"/>
                  </a:moveTo>
                  <a:lnTo>
                    <a:pt x="72" y="12"/>
                  </a:lnTo>
                  <a:lnTo>
                    <a:pt x="72" y="16"/>
                  </a:lnTo>
                  <a:lnTo>
                    <a:pt x="72" y="16"/>
                  </a:lnTo>
                  <a:lnTo>
                    <a:pt x="70" y="28"/>
                  </a:lnTo>
                  <a:lnTo>
                    <a:pt x="68" y="38"/>
                  </a:lnTo>
                  <a:lnTo>
                    <a:pt x="62" y="46"/>
                  </a:lnTo>
                  <a:lnTo>
                    <a:pt x="56" y="54"/>
                  </a:lnTo>
                  <a:lnTo>
                    <a:pt x="48" y="48"/>
                  </a:lnTo>
                  <a:lnTo>
                    <a:pt x="48" y="48"/>
                  </a:lnTo>
                  <a:lnTo>
                    <a:pt x="54" y="42"/>
                  </a:lnTo>
                  <a:lnTo>
                    <a:pt x="58" y="36"/>
                  </a:lnTo>
                  <a:lnTo>
                    <a:pt x="58" y="36"/>
                  </a:lnTo>
                  <a:lnTo>
                    <a:pt x="60" y="26"/>
                  </a:lnTo>
                  <a:lnTo>
                    <a:pt x="62" y="16"/>
                  </a:lnTo>
                  <a:lnTo>
                    <a:pt x="62" y="4"/>
                  </a:lnTo>
                  <a:lnTo>
                    <a:pt x="109" y="4"/>
                  </a:lnTo>
                  <a:lnTo>
                    <a:pt x="109" y="36"/>
                  </a:lnTo>
                  <a:lnTo>
                    <a:pt x="109" y="36"/>
                  </a:lnTo>
                  <a:lnTo>
                    <a:pt x="111" y="40"/>
                  </a:lnTo>
                  <a:lnTo>
                    <a:pt x="115" y="42"/>
                  </a:lnTo>
                  <a:lnTo>
                    <a:pt x="121" y="42"/>
                  </a:lnTo>
                  <a:lnTo>
                    <a:pt x="121" y="42"/>
                  </a:lnTo>
                  <a:lnTo>
                    <a:pt x="125" y="40"/>
                  </a:lnTo>
                  <a:lnTo>
                    <a:pt x="125" y="40"/>
                  </a:lnTo>
                  <a:lnTo>
                    <a:pt x="127" y="36"/>
                  </a:lnTo>
                  <a:lnTo>
                    <a:pt x="127" y="36"/>
                  </a:lnTo>
                  <a:lnTo>
                    <a:pt x="127" y="24"/>
                  </a:lnTo>
                  <a:lnTo>
                    <a:pt x="137" y="26"/>
                  </a:lnTo>
                  <a:lnTo>
                    <a:pt x="137" y="28"/>
                  </a:lnTo>
                  <a:lnTo>
                    <a:pt x="137" y="28"/>
                  </a:lnTo>
                  <a:lnTo>
                    <a:pt x="137" y="42"/>
                  </a:lnTo>
                  <a:lnTo>
                    <a:pt x="137" y="42"/>
                  </a:lnTo>
                  <a:lnTo>
                    <a:pt x="135" y="46"/>
                  </a:lnTo>
                  <a:lnTo>
                    <a:pt x="135" y="46"/>
                  </a:lnTo>
                  <a:lnTo>
                    <a:pt x="131" y="48"/>
                  </a:lnTo>
                  <a:lnTo>
                    <a:pt x="131" y="48"/>
                  </a:lnTo>
                  <a:lnTo>
                    <a:pt x="125" y="50"/>
                  </a:lnTo>
                  <a:lnTo>
                    <a:pt x="125" y="50"/>
                  </a:lnTo>
                  <a:lnTo>
                    <a:pt x="117" y="50"/>
                  </a:lnTo>
                  <a:lnTo>
                    <a:pt x="117" y="50"/>
                  </a:lnTo>
                  <a:lnTo>
                    <a:pt x="107" y="50"/>
                  </a:lnTo>
                  <a:lnTo>
                    <a:pt x="101" y="48"/>
                  </a:lnTo>
                  <a:lnTo>
                    <a:pt x="101" y="48"/>
                  </a:lnTo>
                  <a:lnTo>
                    <a:pt x="99" y="44"/>
                  </a:lnTo>
                  <a:lnTo>
                    <a:pt x="99" y="40"/>
                  </a:lnTo>
                  <a:lnTo>
                    <a:pt x="99" y="12"/>
                  </a:lnTo>
                  <a:lnTo>
                    <a:pt x="99" y="12"/>
                  </a:lnTo>
                  <a:close/>
                  <a:moveTo>
                    <a:pt x="89" y="99"/>
                  </a:moveTo>
                  <a:lnTo>
                    <a:pt x="89" y="99"/>
                  </a:lnTo>
                  <a:lnTo>
                    <a:pt x="99" y="92"/>
                  </a:lnTo>
                  <a:lnTo>
                    <a:pt x="105" y="86"/>
                  </a:lnTo>
                  <a:lnTo>
                    <a:pt x="111" y="76"/>
                  </a:lnTo>
                  <a:lnTo>
                    <a:pt x="113" y="68"/>
                  </a:lnTo>
                  <a:lnTo>
                    <a:pt x="66" y="68"/>
                  </a:lnTo>
                  <a:lnTo>
                    <a:pt x="66" y="68"/>
                  </a:lnTo>
                  <a:lnTo>
                    <a:pt x="70" y="78"/>
                  </a:lnTo>
                  <a:lnTo>
                    <a:pt x="76" y="86"/>
                  </a:lnTo>
                  <a:lnTo>
                    <a:pt x="76" y="86"/>
                  </a:lnTo>
                  <a:lnTo>
                    <a:pt x="83" y="94"/>
                  </a:lnTo>
                  <a:lnTo>
                    <a:pt x="89" y="99"/>
                  </a:lnTo>
                  <a:lnTo>
                    <a:pt x="89" y="99"/>
                  </a:lnTo>
                  <a:lnTo>
                    <a:pt x="89" y="99"/>
                  </a:lnTo>
                  <a:close/>
                  <a:moveTo>
                    <a:pt x="151" y="127"/>
                  </a:moveTo>
                  <a:lnTo>
                    <a:pt x="147" y="119"/>
                  </a:lnTo>
                  <a:lnTo>
                    <a:pt x="147" y="119"/>
                  </a:lnTo>
                  <a:lnTo>
                    <a:pt x="169" y="113"/>
                  </a:lnTo>
                  <a:lnTo>
                    <a:pt x="169" y="113"/>
                  </a:lnTo>
                  <a:lnTo>
                    <a:pt x="189" y="105"/>
                  </a:lnTo>
                  <a:lnTo>
                    <a:pt x="197" y="111"/>
                  </a:lnTo>
                  <a:lnTo>
                    <a:pt x="197" y="111"/>
                  </a:lnTo>
                  <a:lnTo>
                    <a:pt x="187" y="117"/>
                  </a:lnTo>
                  <a:lnTo>
                    <a:pt x="175" y="121"/>
                  </a:lnTo>
                  <a:lnTo>
                    <a:pt x="175" y="121"/>
                  </a:lnTo>
                  <a:lnTo>
                    <a:pt x="151" y="127"/>
                  </a:lnTo>
                  <a:lnTo>
                    <a:pt x="151" y="127"/>
                  </a:lnTo>
                  <a:lnTo>
                    <a:pt x="151" y="127"/>
                  </a:lnTo>
                  <a:close/>
                  <a:moveTo>
                    <a:pt x="161" y="103"/>
                  </a:moveTo>
                  <a:lnTo>
                    <a:pt x="161" y="42"/>
                  </a:lnTo>
                  <a:lnTo>
                    <a:pt x="265" y="42"/>
                  </a:lnTo>
                  <a:lnTo>
                    <a:pt x="265" y="103"/>
                  </a:lnTo>
                  <a:lnTo>
                    <a:pt x="161" y="103"/>
                  </a:lnTo>
                  <a:lnTo>
                    <a:pt x="161" y="103"/>
                  </a:lnTo>
                  <a:close/>
                  <a:moveTo>
                    <a:pt x="165" y="34"/>
                  </a:moveTo>
                  <a:lnTo>
                    <a:pt x="165" y="4"/>
                  </a:lnTo>
                  <a:lnTo>
                    <a:pt x="261" y="4"/>
                  </a:lnTo>
                  <a:lnTo>
                    <a:pt x="261" y="34"/>
                  </a:lnTo>
                  <a:lnTo>
                    <a:pt x="165" y="34"/>
                  </a:lnTo>
                  <a:lnTo>
                    <a:pt x="165" y="34"/>
                  </a:lnTo>
                  <a:close/>
                  <a:moveTo>
                    <a:pt x="171" y="60"/>
                  </a:moveTo>
                  <a:lnTo>
                    <a:pt x="253" y="60"/>
                  </a:lnTo>
                  <a:lnTo>
                    <a:pt x="253" y="50"/>
                  </a:lnTo>
                  <a:lnTo>
                    <a:pt x="171" y="50"/>
                  </a:lnTo>
                  <a:lnTo>
                    <a:pt x="171" y="60"/>
                  </a:lnTo>
                  <a:lnTo>
                    <a:pt x="171" y="60"/>
                  </a:lnTo>
                  <a:close/>
                  <a:moveTo>
                    <a:pt x="171" y="78"/>
                  </a:moveTo>
                  <a:lnTo>
                    <a:pt x="253" y="78"/>
                  </a:lnTo>
                  <a:lnTo>
                    <a:pt x="253" y="66"/>
                  </a:lnTo>
                  <a:lnTo>
                    <a:pt x="171" y="66"/>
                  </a:lnTo>
                  <a:lnTo>
                    <a:pt x="171" y="78"/>
                  </a:lnTo>
                  <a:lnTo>
                    <a:pt x="171" y="78"/>
                  </a:lnTo>
                  <a:close/>
                  <a:moveTo>
                    <a:pt x="253" y="84"/>
                  </a:moveTo>
                  <a:lnTo>
                    <a:pt x="171" y="84"/>
                  </a:lnTo>
                  <a:lnTo>
                    <a:pt x="171" y="96"/>
                  </a:lnTo>
                  <a:lnTo>
                    <a:pt x="253" y="96"/>
                  </a:lnTo>
                  <a:lnTo>
                    <a:pt x="253" y="84"/>
                  </a:lnTo>
                  <a:lnTo>
                    <a:pt x="253" y="84"/>
                  </a:lnTo>
                  <a:close/>
                  <a:moveTo>
                    <a:pt x="249" y="12"/>
                  </a:moveTo>
                  <a:lnTo>
                    <a:pt x="175" y="12"/>
                  </a:lnTo>
                  <a:lnTo>
                    <a:pt x="175" y="26"/>
                  </a:lnTo>
                  <a:lnTo>
                    <a:pt x="249" y="26"/>
                  </a:lnTo>
                  <a:lnTo>
                    <a:pt x="249" y="12"/>
                  </a:lnTo>
                  <a:lnTo>
                    <a:pt x="249" y="12"/>
                  </a:lnTo>
                  <a:close/>
                  <a:moveTo>
                    <a:pt x="273" y="127"/>
                  </a:moveTo>
                  <a:lnTo>
                    <a:pt x="273" y="127"/>
                  </a:lnTo>
                  <a:lnTo>
                    <a:pt x="247" y="121"/>
                  </a:lnTo>
                  <a:lnTo>
                    <a:pt x="247" y="121"/>
                  </a:lnTo>
                  <a:lnTo>
                    <a:pt x="235" y="117"/>
                  </a:lnTo>
                  <a:lnTo>
                    <a:pt x="227" y="111"/>
                  </a:lnTo>
                  <a:lnTo>
                    <a:pt x="235" y="105"/>
                  </a:lnTo>
                  <a:lnTo>
                    <a:pt x="235" y="105"/>
                  </a:lnTo>
                  <a:lnTo>
                    <a:pt x="255" y="111"/>
                  </a:lnTo>
                  <a:lnTo>
                    <a:pt x="279" y="117"/>
                  </a:lnTo>
                  <a:lnTo>
                    <a:pt x="273" y="127"/>
                  </a:lnTo>
                  <a:lnTo>
                    <a:pt x="273" y="127"/>
                  </a:lnTo>
                  <a:close/>
                  <a:moveTo>
                    <a:pt x="359" y="6"/>
                  </a:moveTo>
                  <a:lnTo>
                    <a:pt x="359" y="6"/>
                  </a:lnTo>
                  <a:lnTo>
                    <a:pt x="353" y="20"/>
                  </a:lnTo>
                  <a:lnTo>
                    <a:pt x="421" y="20"/>
                  </a:lnTo>
                  <a:lnTo>
                    <a:pt x="419" y="30"/>
                  </a:lnTo>
                  <a:lnTo>
                    <a:pt x="419" y="30"/>
                  </a:lnTo>
                  <a:lnTo>
                    <a:pt x="417" y="46"/>
                  </a:lnTo>
                  <a:lnTo>
                    <a:pt x="417" y="46"/>
                  </a:lnTo>
                  <a:lnTo>
                    <a:pt x="411" y="62"/>
                  </a:lnTo>
                  <a:lnTo>
                    <a:pt x="411" y="62"/>
                  </a:lnTo>
                  <a:lnTo>
                    <a:pt x="403" y="78"/>
                  </a:lnTo>
                  <a:lnTo>
                    <a:pt x="403" y="78"/>
                  </a:lnTo>
                  <a:lnTo>
                    <a:pt x="389" y="94"/>
                  </a:lnTo>
                  <a:lnTo>
                    <a:pt x="389" y="94"/>
                  </a:lnTo>
                  <a:lnTo>
                    <a:pt x="381" y="99"/>
                  </a:lnTo>
                  <a:lnTo>
                    <a:pt x="373" y="107"/>
                  </a:lnTo>
                  <a:lnTo>
                    <a:pt x="373" y="107"/>
                  </a:lnTo>
                  <a:lnTo>
                    <a:pt x="363" y="113"/>
                  </a:lnTo>
                  <a:lnTo>
                    <a:pt x="351" y="117"/>
                  </a:lnTo>
                  <a:lnTo>
                    <a:pt x="351" y="117"/>
                  </a:lnTo>
                  <a:lnTo>
                    <a:pt x="323" y="125"/>
                  </a:lnTo>
                  <a:lnTo>
                    <a:pt x="319" y="115"/>
                  </a:lnTo>
                  <a:lnTo>
                    <a:pt x="319" y="115"/>
                  </a:lnTo>
                  <a:lnTo>
                    <a:pt x="337" y="111"/>
                  </a:lnTo>
                  <a:lnTo>
                    <a:pt x="353" y="103"/>
                  </a:lnTo>
                  <a:lnTo>
                    <a:pt x="369" y="96"/>
                  </a:lnTo>
                  <a:lnTo>
                    <a:pt x="379" y="86"/>
                  </a:lnTo>
                  <a:lnTo>
                    <a:pt x="379" y="86"/>
                  </a:lnTo>
                  <a:lnTo>
                    <a:pt x="389" y="76"/>
                  </a:lnTo>
                  <a:lnTo>
                    <a:pt x="397" y="62"/>
                  </a:lnTo>
                  <a:lnTo>
                    <a:pt x="403" y="46"/>
                  </a:lnTo>
                  <a:lnTo>
                    <a:pt x="407" y="30"/>
                  </a:lnTo>
                  <a:lnTo>
                    <a:pt x="347" y="30"/>
                  </a:lnTo>
                  <a:lnTo>
                    <a:pt x="347" y="30"/>
                  </a:lnTo>
                  <a:lnTo>
                    <a:pt x="337" y="44"/>
                  </a:lnTo>
                  <a:lnTo>
                    <a:pt x="327" y="56"/>
                  </a:lnTo>
                  <a:lnTo>
                    <a:pt x="327" y="56"/>
                  </a:lnTo>
                  <a:lnTo>
                    <a:pt x="313" y="66"/>
                  </a:lnTo>
                  <a:lnTo>
                    <a:pt x="301" y="76"/>
                  </a:lnTo>
                  <a:lnTo>
                    <a:pt x="293" y="68"/>
                  </a:lnTo>
                  <a:lnTo>
                    <a:pt x="293" y="68"/>
                  </a:lnTo>
                  <a:lnTo>
                    <a:pt x="311" y="54"/>
                  </a:lnTo>
                  <a:lnTo>
                    <a:pt x="327" y="38"/>
                  </a:lnTo>
                  <a:lnTo>
                    <a:pt x="327" y="38"/>
                  </a:lnTo>
                  <a:lnTo>
                    <a:pt x="337" y="20"/>
                  </a:lnTo>
                  <a:lnTo>
                    <a:pt x="345" y="4"/>
                  </a:lnTo>
                  <a:lnTo>
                    <a:pt x="359" y="6"/>
                  </a:lnTo>
                  <a:lnTo>
                    <a:pt x="359" y="6"/>
                  </a:lnTo>
                  <a:close/>
                  <a:moveTo>
                    <a:pt x="561" y="46"/>
                  </a:moveTo>
                  <a:lnTo>
                    <a:pt x="561" y="46"/>
                  </a:lnTo>
                  <a:lnTo>
                    <a:pt x="557" y="66"/>
                  </a:lnTo>
                  <a:lnTo>
                    <a:pt x="557" y="66"/>
                  </a:lnTo>
                  <a:lnTo>
                    <a:pt x="551" y="86"/>
                  </a:lnTo>
                  <a:lnTo>
                    <a:pt x="551" y="86"/>
                  </a:lnTo>
                  <a:lnTo>
                    <a:pt x="543" y="96"/>
                  </a:lnTo>
                  <a:lnTo>
                    <a:pt x="533" y="105"/>
                  </a:lnTo>
                  <a:lnTo>
                    <a:pt x="533" y="105"/>
                  </a:lnTo>
                  <a:lnTo>
                    <a:pt x="519" y="113"/>
                  </a:lnTo>
                  <a:lnTo>
                    <a:pt x="505" y="119"/>
                  </a:lnTo>
                  <a:lnTo>
                    <a:pt x="505" y="119"/>
                  </a:lnTo>
                  <a:lnTo>
                    <a:pt x="485" y="123"/>
                  </a:lnTo>
                  <a:lnTo>
                    <a:pt x="463" y="125"/>
                  </a:lnTo>
                  <a:lnTo>
                    <a:pt x="461" y="113"/>
                  </a:lnTo>
                  <a:lnTo>
                    <a:pt x="461" y="113"/>
                  </a:lnTo>
                  <a:lnTo>
                    <a:pt x="481" y="113"/>
                  </a:lnTo>
                  <a:lnTo>
                    <a:pt x="497" y="109"/>
                  </a:lnTo>
                  <a:lnTo>
                    <a:pt x="511" y="105"/>
                  </a:lnTo>
                  <a:lnTo>
                    <a:pt x="523" y="99"/>
                  </a:lnTo>
                  <a:lnTo>
                    <a:pt x="523" y="99"/>
                  </a:lnTo>
                  <a:lnTo>
                    <a:pt x="533" y="92"/>
                  </a:lnTo>
                  <a:lnTo>
                    <a:pt x="539" y="82"/>
                  </a:lnTo>
                  <a:lnTo>
                    <a:pt x="545" y="70"/>
                  </a:lnTo>
                  <a:lnTo>
                    <a:pt x="547" y="56"/>
                  </a:lnTo>
                  <a:lnTo>
                    <a:pt x="445" y="56"/>
                  </a:lnTo>
                  <a:lnTo>
                    <a:pt x="445" y="46"/>
                  </a:lnTo>
                  <a:lnTo>
                    <a:pt x="561" y="46"/>
                  </a:lnTo>
                  <a:lnTo>
                    <a:pt x="561" y="46"/>
                  </a:lnTo>
                  <a:close/>
                  <a:moveTo>
                    <a:pt x="555" y="22"/>
                  </a:moveTo>
                  <a:lnTo>
                    <a:pt x="451" y="22"/>
                  </a:lnTo>
                  <a:lnTo>
                    <a:pt x="451" y="12"/>
                  </a:lnTo>
                  <a:lnTo>
                    <a:pt x="555" y="12"/>
                  </a:lnTo>
                  <a:lnTo>
                    <a:pt x="555" y="22"/>
                  </a:lnTo>
                  <a:lnTo>
                    <a:pt x="555" y="22"/>
                  </a:lnTo>
                  <a:close/>
                  <a:moveTo>
                    <a:pt x="659" y="70"/>
                  </a:moveTo>
                  <a:lnTo>
                    <a:pt x="659" y="70"/>
                  </a:lnTo>
                  <a:lnTo>
                    <a:pt x="685" y="90"/>
                  </a:lnTo>
                  <a:lnTo>
                    <a:pt x="715" y="117"/>
                  </a:lnTo>
                  <a:lnTo>
                    <a:pt x="705" y="125"/>
                  </a:lnTo>
                  <a:lnTo>
                    <a:pt x="705" y="125"/>
                  </a:lnTo>
                  <a:lnTo>
                    <a:pt x="683" y="103"/>
                  </a:lnTo>
                  <a:lnTo>
                    <a:pt x="653" y="78"/>
                  </a:lnTo>
                  <a:lnTo>
                    <a:pt x="653" y="78"/>
                  </a:lnTo>
                  <a:lnTo>
                    <a:pt x="635" y="94"/>
                  </a:lnTo>
                  <a:lnTo>
                    <a:pt x="617" y="105"/>
                  </a:lnTo>
                  <a:lnTo>
                    <a:pt x="601" y="115"/>
                  </a:lnTo>
                  <a:lnTo>
                    <a:pt x="583" y="123"/>
                  </a:lnTo>
                  <a:lnTo>
                    <a:pt x="577" y="115"/>
                  </a:lnTo>
                  <a:lnTo>
                    <a:pt x="577" y="115"/>
                  </a:lnTo>
                  <a:lnTo>
                    <a:pt x="593" y="109"/>
                  </a:lnTo>
                  <a:lnTo>
                    <a:pt x="607" y="99"/>
                  </a:lnTo>
                  <a:lnTo>
                    <a:pt x="621" y="90"/>
                  </a:lnTo>
                  <a:lnTo>
                    <a:pt x="635" y="78"/>
                  </a:lnTo>
                  <a:lnTo>
                    <a:pt x="635" y="78"/>
                  </a:lnTo>
                  <a:lnTo>
                    <a:pt x="649" y="66"/>
                  </a:lnTo>
                  <a:lnTo>
                    <a:pt x="659" y="52"/>
                  </a:lnTo>
                  <a:lnTo>
                    <a:pt x="669" y="38"/>
                  </a:lnTo>
                  <a:lnTo>
                    <a:pt x="675" y="22"/>
                  </a:lnTo>
                  <a:lnTo>
                    <a:pt x="595" y="22"/>
                  </a:lnTo>
                  <a:lnTo>
                    <a:pt x="595" y="12"/>
                  </a:lnTo>
                  <a:lnTo>
                    <a:pt x="689" y="12"/>
                  </a:lnTo>
                  <a:lnTo>
                    <a:pt x="691" y="16"/>
                  </a:lnTo>
                  <a:lnTo>
                    <a:pt x="691" y="16"/>
                  </a:lnTo>
                  <a:lnTo>
                    <a:pt x="685" y="30"/>
                  </a:lnTo>
                  <a:lnTo>
                    <a:pt x="679" y="44"/>
                  </a:lnTo>
                  <a:lnTo>
                    <a:pt x="669" y="58"/>
                  </a:lnTo>
                  <a:lnTo>
                    <a:pt x="659" y="70"/>
                  </a:lnTo>
                  <a:lnTo>
                    <a:pt x="659" y="70"/>
                  </a:lnTo>
                  <a:lnTo>
                    <a:pt x="659" y="70"/>
                  </a:lnTo>
                  <a:close/>
                  <a:moveTo>
                    <a:pt x="851" y="121"/>
                  </a:moveTo>
                  <a:lnTo>
                    <a:pt x="851" y="121"/>
                  </a:lnTo>
                  <a:lnTo>
                    <a:pt x="807" y="123"/>
                  </a:lnTo>
                  <a:lnTo>
                    <a:pt x="807" y="123"/>
                  </a:lnTo>
                  <a:lnTo>
                    <a:pt x="785" y="121"/>
                  </a:lnTo>
                  <a:lnTo>
                    <a:pt x="785" y="121"/>
                  </a:lnTo>
                  <a:lnTo>
                    <a:pt x="767" y="121"/>
                  </a:lnTo>
                  <a:lnTo>
                    <a:pt x="767" y="121"/>
                  </a:lnTo>
                  <a:lnTo>
                    <a:pt x="759" y="117"/>
                  </a:lnTo>
                  <a:lnTo>
                    <a:pt x="753" y="115"/>
                  </a:lnTo>
                  <a:lnTo>
                    <a:pt x="753" y="115"/>
                  </a:lnTo>
                  <a:lnTo>
                    <a:pt x="747" y="111"/>
                  </a:lnTo>
                  <a:lnTo>
                    <a:pt x="745" y="105"/>
                  </a:lnTo>
                  <a:lnTo>
                    <a:pt x="745" y="105"/>
                  </a:lnTo>
                  <a:lnTo>
                    <a:pt x="743" y="99"/>
                  </a:lnTo>
                  <a:lnTo>
                    <a:pt x="741" y="94"/>
                  </a:lnTo>
                  <a:lnTo>
                    <a:pt x="741" y="94"/>
                  </a:lnTo>
                  <a:lnTo>
                    <a:pt x="741" y="88"/>
                  </a:lnTo>
                  <a:lnTo>
                    <a:pt x="743" y="82"/>
                  </a:lnTo>
                  <a:lnTo>
                    <a:pt x="751" y="72"/>
                  </a:lnTo>
                  <a:lnTo>
                    <a:pt x="763" y="62"/>
                  </a:lnTo>
                  <a:lnTo>
                    <a:pt x="779" y="54"/>
                  </a:lnTo>
                  <a:lnTo>
                    <a:pt x="779" y="54"/>
                  </a:lnTo>
                  <a:lnTo>
                    <a:pt x="777" y="6"/>
                  </a:lnTo>
                  <a:lnTo>
                    <a:pt x="789" y="6"/>
                  </a:lnTo>
                  <a:lnTo>
                    <a:pt x="789" y="6"/>
                  </a:lnTo>
                  <a:lnTo>
                    <a:pt x="789" y="12"/>
                  </a:lnTo>
                  <a:lnTo>
                    <a:pt x="789" y="12"/>
                  </a:lnTo>
                  <a:lnTo>
                    <a:pt x="791" y="50"/>
                  </a:lnTo>
                  <a:lnTo>
                    <a:pt x="791" y="50"/>
                  </a:lnTo>
                  <a:lnTo>
                    <a:pt x="843" y="34"/>
                  </a:lnTo>
                  <a:lnTo>
                    <a:pt x="845" y="44"/>
                  </a:lnTo>
                  <a:lnTo>
                    <a:pt x="845" y="44"/>
                  </a:lnTo>
                  <a:lnTo>
                    <a:pt x="811" y="54"/>
                  </a:lnTo>
                  <a:lnTo>
                    <a:pt x="811" y="54"/>
                  </a:lnTo>
                  <a:lnTo>
                    <a:pt x="789" y="60"/>
                  </a:lnTo>
                  <a:lnTo>
                    <a:pt x="775" y="66"/>
                  </a:lnTo>
                  <a:lnTo>
                    <a:pt x="775" y="66"/>
                  </a:lnTo>
                  <a:lnTo>
                    <a:pt x="765" y="72"/>
                  </a:lnTo>
                  <a:lnTo>
                    <a:pt x="759" y="80"/>
                  </a:lnTo>
                  <a:lnTo>
                    <a:pt x="759" y="80"/>
                  </a:lnTo>
                  <a:lnTo>
                    <a:pt x="753" y="86"/>
                  </a:lnTo>
                  <a:lnTo>
                    <a:pt x="753" y="94"/>
                  </a:lnTo>
                  <a:lnTo>
                    <a:pt x="753" y="94"/>
                  </a:lnTo>
                  <a:lnTo>
                    <a:pt x="753" y="99"/>
                  </a:lnTo>
                  <a:lnTo>
                    <a:pt x="753" y="99"/>
                  </a:lnTo>
                  <a:lnTo>
                    <a:pt x="759" y="105"/>
                  </a:lnTo>
                  <a:lnTo>
                    <a:pt x="759" y="105"/>
                  </a:lnTo>
                  <a:lnTo>
                    <a:pt x="767" y="109"/>
                  </a:lnTo>
                  <a:lnTo>
                    <a:pt x="767" y="109"/>
                  </a:lnTo>
                  <a:lnTo>
                    <a:pt x="783" y="113"/>
                  </a:lnTo>
                  <a:lnTo>
                    <a:pt x="783" y="113"/>
                  </a:lnTo>
                  <a:lnTo>
                    <a:pt x="803" y="113"/>
                  </a:lnTo>
                  <a:lnTo>
                    <a:pt x="803" y="113"/>
                  </a:lnTo>
                  <a:lnTo>
                    <a:pt x="827" y="111"/>
                  </a:lnTo>
                  <a:lnTo>
                    <a:pt x="851" y="109"/>
                  </a:lnTo>
                  <a:lnTo>
                    <a:pt x="851" y="121"/>
                  </a:lnTo>
                  <a:lnTo>
                    <a:pt x="851" y="121"/>
                  </a:lnTo>
                  <a:close/>
                  <a:moveTo>
                    <a:pt x="935" y="82"/>
                  </a:moveTo>
                  <a:lnTo>
                    <a:pt x="935" y="82"/>
                  </a:lnTo>
                  <a:lnTo>
                    <a:pt x="927" y="97"/>
                  </a:lnTo>
                  <a:lnTo>
                    <a:pt x="927" y="97"/>
                  </a:lnTo>
                  <a:lnTo>
                    <a:pt x="917" y="113"/>
                  </a:lnTo>
                  <a:lnTo>
                    <a:pt x="917" y="113"/>
                  </a:lnTo>
                  <a:lnTo>
                    <a:pt x="911" y="117"/>
                  </a:lnTo>
                  <a:lnTo>
                    <a:pt x="907" y="119"/>
                  </a:lnTo>
                  <a:lnTo>
                    <a:pt x="907" y="119"/>
                  </a:lnTo>
                  <a:lnTo>
                    <a:pt x="899" y="117"/>
                  </a:lnTo>
                  <a:lnTo>
                    <a:pt x="899" y="117"/>
                  </a:lnTo>
                  <a:lnTo>
                    <a:pt x="893" y="111"/>
                  </a:lnTo>
                  <a:lnTo>
                    <a:pt x="893" y="111"/>
                  </a:lnTo>
                  <a:lnTo>
                    <a:pt x="889" y="105"/>
                  </a:lnTo>
                  <a:lnTo>
                    <a:pt x="885" y="97"/>
                  </a:lnTo>
                  <a:lnTo>
                    <a:pt x="885" y="97"/>
                  </a:lnTo>
                  <a:lnTo>
                    <a:pt x="879" y="82"/>
                  </a:lnTo>
                  <a:lnTo>
                    <a:pt x="879" y="82"/>
                  </a:lnTo>
                  <a:lnTo>
                    <a:pt x="877" y="64"/>
                  </a:lnTo>
                  <a:lnTo>
                    <a:pt x="877" y="64"/>
                  </a:lnTo>
                  <a:lnTo>
                    <a:pt x="879" y="40"/>
                  </a:lnTo>
                  <a:lnTo>
                    <a:pt x="879" y="40"/>
                  </a:lnTo>
                  <a:lnTo>
                    <a:pt x="881" y="18"/>
                  </a:lnTo>
                  <a:lnTo>
                    <a:pt x="893" y="18"/>
                  </a:lnTo>
                  <a:lnTo>
                    <a:pt x="893" y="18"/>
                  </a:lnTo>
                  <a:lnTo>
                    <a:pt x="891" y="40"/>
                  </a:lnTo>
                  <a:lnTo>
                    <a:pt x="891" y="40"/>
                  </a:lnTo>
                  <a:lnTo>
                    <a:pt x="889" y="64"/>
                  </a:lnTo>
                  <a:lnTo>
                    <a:pt x="889" y="64"/>
                  </a:lnTo>
                  <a:lnTo>
                    <a:pt x="889" y="74"/>
                  </a:lnTo>
                  <a:lnTo>
                    <a:pt x="891" y="86"/>
                  </a:lnTo>
                  <a:lnTo>
                    <a:pt x="891" y="86"/>
                  </a:lnTo>
                  <a:lnTo>
                    <a:pt x="895" y="94"/>
                  </a:lnTo>
                  <a:lnTo>
                    <a:pt x="899" y="101"/>
                  </a:lnTo>
                  <a:lnTo>
                    <a:pt x="899" y="101"/>
                  </a:lnTo>
                  <a:lnTo>
                    <a:pt x="903" y="107"/>
                  </a:lnTo>
                  <a:lnTo>
                    <a:pt x="905" y="107"/>
                  </a:lnTo>
                  <a:lnTo>
                    <a:pt x="905" y="107"/>
                  </a:lnTo>
                  <a:lnTo>
                    <a:pt x="911" y="105"/>
                  </a:lnTo>
                  <a:lnTo>
                    <a:pt x="915" y="97"/>
                  </a:lnTo>
                  <a:lnTo>
                    <a:pt x="915" y="97"/>
                  </a:lnTo>
                  <a:lnTo>
                    <a:pt x="927" y="78"/>
                  </a:lnTo>
                  <a:lnTo>
                    <a:pt x="935" y="82"/>
                  </a:lnTo>
                  <a:lnTo>
                    <a:pt x="935" y="82"/>
                  </a:lnTo>
                  <a:close/>
                  <a:moveTo>
                    <a:pt x="971" y="20"/>
                  </a:moveTo>
                  <a:lnTo>
                    <a:pt x="971" y="20"/>
                  </a:lnTo>
                  <a:lnTo>
                    <a:pt x="983" y="38"/>
                  </a:lnTo>
                  <a:lnTo>
                    <a:pt x="993" y="58"/>
                  </a:lnTo>
                  <a:lnTo>
                    <a:pt x="997" y="78"/>
                  </a:lnTo>
                  <a:lnTo>
                    <a:pt x="999" y="101"/>
                  </a:lnTo>
                  <a:lnTo>
                    <a:pt x="987" y="101"/>
                  </a:lnTo>
                  <a:lnTo>
                    <a:pt x="987" y="101"/>
                  </a:lnTo>
                  <a:lnTo>
                    <a:pt x="987" y="101"/>
                  </a:lnTo>
                  <a:lnTo>
                    <a:pt x="987" y="80"/>
                  </a:lnTo>
                  <a:lnTo>
                    <a:pt x="981" y="60"/>
                  </a:lnTo>
                  <a:lnTo>
                    <a:pt x="981" y="60"/>
                  </a:lnTo>
                  <a:lnTo>
                    <a:pt x="973" y="42"/>
                  </a:lnTo>
                  <a:lnTo>
                    <a:pt x="961" y="26"/>
                  </a:lnTo>
                  <a:lnTo>
                    <a:pt x="971" y="20"/>
                  </a:lnTo>
                  <a:lnTo>
                    <a:pt x="971" y="20"/>
                  </a:lnTo>
                  <a:lnTo>
                    <a:pt x="971" y="20"/>
                  </a:lnTo>
                  <a:close/>
                  <a:moveTo>
                    <a:pt x="1051" y="119"/>
                  </a:moveTo>
                  <a:lnTo>
                    <a:pt x="1049" y="111"/>
                  </a:lnTo>
                  <a:lnTo>
                    <a:pt x="1049" y="111"/>
                  </a:lnTo>
                  <a:lnTo>
                    <a:pt x="1067" y="109"/>
                  </a:lnTo>
                  <a:lnTo>
                    <a:pt x="1081" y="107"/>
                  </a:lnTo>
                  <a:lnTo>
                    <a:pt x="1091" y="105"/>
                  </a:lnTo>
                  <a:lnTo>
                    <a:pt x="1101" y="101"/>
                  </a:lnTo>
                  <a:lnTo>
                    <a:pt x="1101" y="101"/>
                  </a:lnTo>
                  <a:lnTo>
                    <a:pt x="1107" y="96"/>
                  </a:lnTo>
                  <a:lnTo>
                    <a:pt x="1113" y="92"/>
                  </a:lnTo>
                  <a:lnTo>
                    <a:pt x="1115" y="84"/>
                  </a:lnTo>
                  <a:lnTo>
                    <a:pt x="1117" y="76"/>
                  </a:lnTo>
                  <a:lnTo>
                    <a:pt x="1117" y="76"/>
                  </a:lnTo>
                  <a:lnTo>
                    <a:pt x="1115" y="66"/>
                  </a:lnTo>
                  <a:lnTo>
                    <a:pt x="1109" y="56"/>
                  </a:lnTo>
                  <a:lnTo>
                    <a:pt x="1109" y="56"/>
                  </a:lnTo>
                  <a:lnTo>
                    <a:pt x="1099" y="52"/>
                  </a:lnTo>
                  <a:lnTo>
                    <a:pt x="1087" y="50"/>
                  </a:lnTo>
                  <a:lnTo>
                    <a:pt x="1087" y="50"/>
                  </a:lnTo>
                  <a:lnTo>
                    <a:pt x="1063" y="52"/>
                  </a:lnTo>
                  <a:lnTo>
                    <a:pt x="1025" y="58"/>
                  </a:lnTo>
                  <a:lnTo>
                    <a:pt x="1025" y="48"/>
                  </a:lnTo>
                  <a:lnTo>
                    <a:pt x="1059" y="44"/>
                  </a:lnTo>
                  <a:lnTo>
                    <a:pt x="1059" y="44"/>
                  </a:lnTo>
                  <a:lnTo>
                    <a:pt x="1087" y="40"/>
                  </a:lnTo>
                  <a:lnTo>
                    <a:pt x="1087" y="40"/>
                  </a:lnTo>
                  <a:lnTo>
                    <a:pt x="1095" y="42"/>
                  </a:lnTo>
                  <a:lnTo>
                    <a:pt x="1103" y="42"/>
                  </a:lnTo>
                  <a:lnTo>
                    <a:pt x="1111" y="46"/>
                  </a:lnTo>
                  <a:lnTo>
                    <a:pt x="1115" y="50"/>
                  </a:lnTo>
                  <a:lnTo>
                    <a:pt x="1115" y="50"/>
                  </a:lnTo>
                  <a:lnTo>
                    <a:pt x="1121" y="56"/>
                  </a:lnTo>
                  <a:lnTo>
                    <a:pt x="1125" y="62"/>
                  </a:lnTo>
                  <a:lnTo>
                    <a:pt x="1127" y="68"/>
                  </a:lnTo>
                  <a:lnTo>
                    <a:pt x="1127" y="76"/>
                  </a:lnTo>
                  <a:lnTo>
                    <a:pt x="1127" y="76"/>
                  </a:lnTo>
                  <a:lnTo>
                    <a:pt x="1125" y="86"/>
                  </a:lnTo>
                  <a:lnTo>
                    <a:pt x="1123" y="96"/>
                  </a:lnTo>
                  <a:lnTo>
                    <a:pt x="1117" y="101"/>
                  </a:lnTo>
                  <a:lnTo>
                    <a:pt x="1109" y="107"/>
                  </a:lnTo>
                  <a:lnTo>
                    <a:pt x="1109" y="107"/>
                  </a:lnTo>
                  <a:lnTo>
                    <a:pt x="1099" y="113"/>
                  </a:lnTo>
                  <a:lnTo>
                    <a:pt x="1087" y="117"/>
                  </a:lnTo>
                  <a:lnTo>
                    <a:pt x="1071" y="119"/>
                  </a:lnTo>
                  <a:lnTo>
                    <a:pt x="1051" y="119"/>
                  </a:lnTo>
                  <a:lnTo>
                    <a:pt x="1051" y="119"/>
                  </a:lnTo>
                  <a:lnTo>
                    <a:pt x="1051" y="119"/>
                  </a:lnTo>
                  <a:close/>
                  <a:moveTo>
                    <a:pt x="1203" y="4"/>
                  </a:moveTo>
                  <a:lnTo>
                    <a:pt x="1203" y="4"/>
                  </a:lnTo>
                  <a:lnTo>
                    <a:pt x="1203" y="22"/>
                  </a:lnTo>
                  <a:lnTo>
                    <a:pt x="1255" y="22"/>
                  </a:lnTo>
                  <a:lnTo>
                    <a:pt x="1255" y="32"/>
                  </a:lnTo>
                  <a:lnTo>
                    <a:pt x="1203" y="32"/>
                  </a:lnTo>
                  <a:lnTo>
                    <a:pt x="1203" y="32"/>
                  </a:lnTo>
                  <a:lnTo>
                    <a:pt x="1199" y="60"/>
                  </a:lnTo>
                  <a:lnTo>
                    <a:pt x="1191" y="86"/>
                  </a:lnTo>
                  <a:lnTo>
                    <a:pt x="1191" y="86"/>
                  </a:lnTo>
                  <a:lnTo>
                    <a:pt x="1181" y="107"/>
                  </a:lnTo>
                  <a:lnTo>
                    <a:pt x="1171" y="123"/>
                  </a:lnTo>
                  <a:lnTo>
                    <a:pt x="1163" y="117"/>
                  </a:lnTo>
                  <a:lnTo>
                    <a:pt x="1163" y="117"/>
                  </a:lnTo>
                  <a:lnTo>
                    <a:pt x="1173" y="101"/>
                  </a:lnTo>
                  <a:lnTo>
                    <a:pt x="1181" y="80"/>
                  </a:lnTo>
                  <a:lnTo>
                    <a:pt x="1181" y="80"/>
                  </a:lnTo>
                  <a:lnTo>
                    <a:pt x="1187" y="56"/>
                  </a:lnTo>
                  <a:lnTo>
                    <a:pt x="1191" y="32"/>
                  </a:lnTo>
                  <a:lnTo>
                    <a:pt x="1165" y="32"/>
                  </a:lnTo>
                  <a:lnTo>
                    <a:pt x="1165" y="22"/>
                  </a:lnTo>
                  <a:lnTo>
                    <a:pt x="1191" y="22"/>
                  </a:lnTo>
                  <a:lnTo>
                    <a:pt x="1191" y="22"/>
                  </a:lnTo>
                  <a:lnTo>
                    <a:pt x="1193" y="4"/>
                  </a:lnTo>
                  <a:lnTo>
                    <a:pt x="1203" y="4"/>
                  </a:lnTo>
                  <a:lnTo>
                    <a:pt x="1203" y="4"/>
                  </a:lnTo>
                  <a:close/>
                  <a:moveTo>
                    <a:pt x="1289" y="117"/>
                  </a:moveTo>
                  <a:lnTo>
                    <a:pt x="1289" y="117"/>
                  </a:lnTo>
                  <a:lnTo>
                    <a:pt x="1259" y="119"/>
                  </a:lnTo>
                  <a:lnTo>
                    <a:pt x="1259" y="119"/>
                  </a:lnTo>
                  <a:lnTo>
                    <a:pt x="1233" y="119"/>
                  </a:lnTo>
                  <a:lnTo>
                    <a:pt x="1233" y="119"/>
                  </a:lnTo>
                  <a:lnTo>
                    <a:pt x="1225" y="117"/>
                  </a:lnTo>
                  <a:lnTo>
                    <a:pt x="1219" y="113"/>
                  </a:lnTo>
                  <a:lnTo>
                    <a:pt x="1219" y="113"/>
                  </a:lnTo>
                  <a:lnTo>
                    <a:pt x="1215" y="107"/>
                  </a:lnTo>
                  <a:lnTo>
                    <a:pt x="1213" y="101"/>
                  </a:lnTo>
                  <a:lnTo>
                    <a:pt x="1213" y="101"/>
                  </a:lnTo>
                  <a:lnTo>
                    <a:pt x="1215" y="92"/>
                  </a:lnTo>
                  <a:lnTo>
                    <a:pt x="1221" y="82"/>
                  </a:lnTo>
                  <a:lnTo>
                    <a:pt x="1229" y="88"/>
                  </a:lnTo>
                  <a:lnTo>
                    <a:pt x="1229" y="88"/>
                  </a:lnTo>
                  <a:lnTo>
                    <a:pt x="1225" y="94"/>
                  </a:lnTo>
                  <a:lnTo>
                    <a:pt x="1223" y="99"/>
                  </a:lnTo>
                  <a:lnTo>
                    <a:pt x="1223" y="99"/>
                  </a:lnTo>
                  <a:lnTo>
                    <a:pt x="1225" y="103"/>
                  </a:lnTo>
                  <a:lnTo>
                    <a:pt x="1229" y="107"/>
                  </a:lnTo>
                  <a:lnTo>
                    <a:pt x="1229" y="107"/>
                  </a:lnTo>
                  <a:lnTo>
                    <a:pt x="1237" y="109"/>
                  </a:lnTo>
                  <a:lnTo>
                    <a:pt x="1255" y="111"/>
                  </a:lnTo>
                  <a:lnTo>
                    <a:pt x="1255" y="111"/>
                  </a:lnTo>
                  <a:lnTo>
                    <a:pt x="1287" y="109"/>
                  </a:lnTo>
                  <a:lnTo>
                    <a:pt x="1289" y="117"/>
                  </a:lnTo>
                  <a:lnTo>
                    <a:pt x="1289" y="117"/>
                  </a:lnTo>
                  <a:close/>
                  <a:moveTo>
                    <a:pt x="1277" y="46"/>
                  </a:moveTo>
                  <a:lnTo>
                    <a:pt x="1277" y="46"/>
                  </a:lnTo>
                  <a:lnTo>
                    <a:pt x="1285" y="46"/>
                  </a:lnTo>
                  <a:lnTo>
                    <a:pt x="1285" y="54"/>
                  </a:lnTo>
                  <a:lnTo>
                    <a:pt x="1285" y="54"/>
                  </a:lnTo>
                  <a:lnTo>
                    <a:pt x="1277" y="54"/>
                  </a:lnTo>
                  <a:lnTo>
                    <a:pt x="1277" y="54"/>
                  </a:lnTo>
                  <a:lnTo>
                    <a:pt x="1251" y="56"/>
                  </a:lnTo>
                  <a:lnTo>
                    <a:pt x="1223" y="58"/>
                  </a:lnTo>
                  <a:lnTo>
                    <a:pt x="1221" y="48"/>
                  </a:lnTo>
                  <a:lnTo>
                    <a:pt x="1221" y="48"/>
                  </a:lnTo>
                  <a:lnTo>
                    <a:pt x="1249" y="46"/>
                  </a:lnTo>
                  <a:lnTo>
                    <a:pt x="1277" y="46"/>
                  </a:lnTo>
                  <a:lnTo>
                    <a:pt x="1277" y="46"/>
                  </a:lnTo>
                  <a:lnTo>
                    <a:pt x="1277"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4">
              <a:extLst>
                <a:ext uri="{FF2B5EF4-FFF2-40B4-BE49-F238E27FC236}">
                  <a16:creationId xmlns:a16="http://schemas.microsoft.com/office/drawing/2014/main" id="{0BD571BC-DFC9-42FC-8C5C-6397D91A4A2E}"/>
                </a:ext>
              </a:extLst>
            </p:cNvPr>
            <p:cNvSpPr>
              <a:spLocks/>
            </p:cNvSpPr>
            <p:nvPr/>
          </p:nvSpPr>
          <p:spPr bwMode="gray">
            <a:xfrm>
              <a:off x="4997167" y="4643588"/>
              <a:ext cx="21454" cy="60788"/>
            </a:xfrm>
            <a:custGeom>
              <a:avLst/>
              <a:gdLst>
                <a:gd name="T0" fmla="*/ 42 w 42"/>
                <a:gd name="T1" fmla="*/ 8 h 119"/>
                <a:gd name="T2" fmla="*/ 10 w 42"/>
                <a:gd name="T3" fmla="*/ 8 h 119"/>
                <a:gd name="T4" fmla="*/ 10 w 42"/>
                <a:gd name="T5" fmla="*/ 119 h 119"/>
                <a:gd name="T6" fmla="*/ 0 w 42"/>
                <a:gd name="T7" fmla="*/ 119 h 119"/>
                <a:gd name="T8" fmla="*/ 0 w 42"/>
                <a:gd name="T9" fmla="*/ 0 h 119"/>
                <a:gd name="T10" fmla="*/ 42 w 42"/>
                <a:gd name="T11" fmla="*/ 0 h 119"/>
                <a:gd name="T12" fmla="*/ 42 w 42"/>
                <a:gd name="T13" fmla="*/ 8 h 119"/>
                <a:gd name="T14" fmla="*/ 42 w 42"/>
                <a:gd name="T15" fmla="*/ 8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19">
                  <a:moveTo>
                    <a:pt x="42" y="8"/>
                  </a:moveTo>
                  <a:lnTo>
                    <a:pt x="10" y="8"/>
                  </a:lnTo>
                  <a:lnTo>
                    <a:pt x="10" y="119"/>
                  </a:lnTo>
                  <a:lnTo>
                    <a:pt x="0" y="119"/>
                  </a:lnTo>
                  <a:lnTo>
                    <a:pt x="0" y="0"/>
                  </a:lnTo>
                  <a:lnTo>
                    <a:pt x="42" y="0"/>
                  </a:lnTo>
                  <a:lnTo>
                    <a:pt x="42" y="8"/>
                  </a:lnTo>
                  <a:lnTo>
                    <a:pt x="42"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5">
              <a:extLst>
                <a:ext uri="{FF2B5EF4-FFF2-40B4-BE49-F238E27FC236}">
                  <a16:creationId xmlns:a16="http://schemas.microsoft.com/office/drawing/2014/main" id="{81558D1C-0D74-4748-9EDD-C28026345051}"/>
                </a:ext>
              </a:extLst>
            </p:cNvPr>
            <p:cNvSpPr>
              <a:spLocks noEditPoints="1"/>
            </p:cNvSpPr>
            <p:nvPr/>
          </p:nvSpPr>
          <p:spPr bwMode="gray">
            <a:xfrm>
              <a:off x="5027816" y="4643588"/>
              <a:ext cx="286570" cy="65896"/>
            </a:xfrm>
            <a:custGeom>
              <a:avLst/>
              <a:gdLst>
                <a:gd name="T0" fmla="*/ 26 w 561"/>
                <a:gd name="T1" fmla="*/ 60 h 129"/>
                <a:gd name="T2" fmla="*/ 4 w 561"/>
                <a:gd name="T3" fmla="*/ 14 h 129"/>
                <a:gd name="T4" fmla="*/ 38 w 561"/>
                <a:gd name="T5" fmla="*/ 20 h 129"/>
                <a:gd name="T6" fmla="*/ 60 w 561"/>
                <a:gd name="T7" fmla="*/ 62 h 129"/>
                <a:gd name="T8" fmla="*/ 76 w 561"/>
                <a:gd name="T9" fmla="*/ 109 h 129"/>
                <a:gd name="T10" fmla="*/ 22 w 561"/>
                <a:gd name="T11" fmla="*/ 125 h 129"/>
                <a:gd name="T12" fmla="*/ 46 w 561"/>
                <a:gd name="T13" fmla="*/ 103 h 129"/>
                <a:gd name="T14" fmla="*/ 58 w 561"/>
                <a:gd name="T15" fmla="*/ 76 h 129"/>
                <a:gd name="T16" fmla="*/ 72 w 561"/>
                <a:gd name="T17" fmla="*/ 94 h 129"/>
                <a:gd name="T18" fmla="*/ 122 w 561"/>
                <a:gd name="T19" fmla="*/ 129 h 129"/>
                <a:gd name="T20" fmla="*/ 70 w 561"/>
                <a:gd name="T21" fmla="*/ 70 h 129"/>
                <a:gd name="T22" fmla="*/ 84 w 561"/>
                <a:gd name="T23" fmla="*/ 14 h 129"/>
                <a:gd name="T24" fmla="*/ 126 w 561"/>
                <a:gd name="T25" fmla="*/ 44 h 129"/>
                <a:gd name="T26" fmla="*/ 112 w 561"/>
                <a:gd name="T27" fmla="*/ 68 h 129"/>
                <a:gd name="T28" fmla="*/ 106 w 561"/>
                <a:gd name="T29" fmla="*/ 60 h 129"/>
                <a:gd name="T30" fmla="*/ 114 w 561"/>
                <a:gd name="T31" fmla="*/ 32 h 129"/>
                <a:gd name="T32" fmla="*/ 160 w 561"/>
                <a:gd name="T33" fmla="*/ 80 h 129"/>
                <a:gd name="T34" fmla="*/ 160 w 561"/>
                <a:gd name="T35" fmla="*/ 80 h 129"/>
                <a:gd name="T36" fmla="*/ 144 w 561"/>
                <a:gd name="T37" fmla="*/ 62 h 129"/>
                <a:gd name="T38" fmla="*/ 152 w 561"/>
                <a:gd name="T39" fmla="*/ 20 h 129"/>
                <a:gd name="T40" fmla="*/ 160 w 561"/>
                <a:gd name="T41" fmla="*/ 28 h 129"/>
                <a:gd name="T42" fmla="*/ 164 w 561"/>
                <a:gd name="T43" fmla="*/ 62 h 129"/>
                <a:gd name="T44" fmla="*/ 192 w 561"/>
                <a:gd name="T45" fmla="*/ 72 h 129"/>
                <a:gd name="T46" fmla="*/ 168 w 561"/>
                <a:gd name="T47" fmla="*/ 129 h 129"/>
                <a:gd name="T48" fmla="*/ 270 w 561"/>
                <a:gd name="T49" fmla="*/ 66 h 129"/>
                <a:gd name="T50" fmla="*/ 260 w 561"/>
                <a:gd name="T51" fmla="*/ 125 h 129"/>
                <a:gd name="T52" fmla="*/ 228 w 561"/>
                <a:gd name="T53" fmla="*/ 117 h 129"/>
                <a:gd name="T54" fmla="*/ 256 w 561"/>
                <a:gd name="T55" fmla="*/ 107 h 129"/>
                <a:gd name="T56" fmla="*/ 220 w 561"/>
                <a:gd name="T57" fmla="*/ 28 h 129"/>
                <a:gd name="T58" fmla="*/ 214 w 561"/>
                <a:gd name="T59" fmla="*/ 14 h 129"/>
                <a:gd name="T60" fmla="*/ 270 w 561"/>
                <a:gd name="T61" fmla="*/ 66 h 129"/>
                <a:gd name="T62" fmla="*/ 232 w 561"/>
                <a:gd name="T63" fmla="*/ 86 h 129"/>
                <a:gd name="T64" fmla="*/ 288 w 561"/>
                <a:gd name="T65" fmla="*/ 58 h 129"/>
                <a:gd name="T66" fmla="*/ 322 w 561"/>
                <a:gd name="T67" fmla="*/ 38 h 129"/>
                <a:gd name="T68" fmla="*/ 368 w 561"/>
                <a:gd name="T69" fmla="*/ 28 h 129"/>
                <a:gd name="T70" fmla="*/ 416 w 561"/>
                <a:gd name="T71" fmla="*/ 38 h 129"/>
                <a:gd name="T72" fmla="*/ 414 w 561"/>
                <a:gd name="T73" fmla="*/ 74 h 129"/>
                <a:gd name="T74" fmla="*/ 382 w 561"/>
                <a:gd name="T75" fmla="*/ 88 h 129"/>
                <a:gd name="T76" fmla="*/ 390 w 561"/>
                <a:gd name="T77" fmla="*/ 78 h 129"/>
                <a:gd name="T78" fmla="*/ 410 w 561"/>
                <a:gd name="T79" fmla="*/ 56 h 129"/>
                <a:gd name="T80" fmla="*/ 388 w 561"/>
                <a:gd name="T81" fmla="*/ 34 h 129"/>
                <a:gd name="T82" fmla="*/ 362 w 561"/>
                <a:gd name="T83" fmla="*/ 38 h 129"/>
                <a:gd name="T84" fmla="*/ 452 w 561"/>
                <a:gd name="T85" fmla="*/ 115 h 129"/>
                <a:gd name="T86" fmla="*/ 474 w 561"/>
                <a:gd name="T87" fmla="*/ 74 h 129"/>
                <a:gd name="T88" fmla="*/ 462 w 561"/>
                <a:gd name="T89" fmla="*/ 119 h 129"/>
                <a:gd name="T90" fmla="*/ 504 w 561"/>
                <a:gd name="T91" fmla="*/ 38 h 129"/>
                <a:gd name="T92" fmla="*/ 436 w 561"/>
                <a:gd name="T93" fmla="*/ 24 h 129"/>
                <a:gd name="T94" fmla="*/ 561 w 561"/>
                <a:gd name="T95" fmla="*/ 24 h 129"/>
                <a:gd name="T96" fmla="*/ 438 w 561"/>
                <a:gd name="T97" fmla="*/ 82 h 129"/>
                <a:gd name="T98" fmla="*/ 518 w 561"/>
                <a:gd name="T99" fmla="*/ 74 h 129"/>
                <a:gd name="T100" fmla="*/ 534 w 561"/>
                <a:gd name="T101" fmla="*/ 117 h 129"/>
                <a:gd name="T102" fmla="*/ 551 w 561"/>
                <a:gd name="T103" fmla="*/ 96 h 129"/>
                <a:gd name="T104" fmla="*/ 553 w 561"/>
                <a:gd name="T105" fmla="*/ 125 h 129"/>
                <a:gd name="T106" fmla="*/ 512 w 561"/>
                <a:gd name="T107"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1" h="129">
                  <a:moveTo>
                    <a:pt x="60" y="62"/>
                  </a:moveTo>
                  <a:lnTo>
                    <a:pt x="60" y="62"/>
                  </a:lnTo>
                  <a:lnTo>
                    <a:pt x="34" y="68"/>
                  </a:lnTo>
                  <a:lnTo>
                    <a:pt x="2" y="72"/>
                  </a:lnTo>
                  <a:lnTo>
                    <a:pt x="0" y="64"/>
                  </a:lnTo>
                  <a:lnTo>
                    <a:pt x="0" y="64"/>
                  </a:lnTo>
                  <a:lnTo>
                    <a:pt x="26" y="60"/>
                  </a:lnTo>
                  <a:lnTo>
                    <a:pt x="26" y="42"/>
                  </a:lnTo>
                  <a:lnTo>
                    <a:pt x="4" y="42"/>
                  </a:lnTo>
                  <a:lnTo>
                    <a:pt x="4" y="34"/>
                  </a:lnTo>
                  <a:lnTo>
                    <a:pt x="26" y="34"/>
                  </a:lnTo>
                  <a:lnTo>
                    <a:pt x="26" y="20"/>
                  </a:lnTo>
                  <a:lnTo>
                    <a:pt x="4" y="20"/>
                  </a:lnTo>
                  <a:lnTo>
                    <a:pt x="4" y="14"/>
                  </a:lnTo>
                  <a:lnTo>
                    <a:pt x="26" y="14"/>
                  </a:lnTo>
                  <a:lnTo>
                    <a:pt x="26" y="4"/>
                  </a:lnTo>
                  <a:lnTo>
                    <a:pt x="38" y="4"/>
                  </a:lnTo>
                  <a:lnTo>
                    <a:pt x="38" y="14"/>
                  </a:lnTo>
                  <a:lnTo>
                    <a:pt x="62" y="14"/>
                  </a:lnTo>
                  <a:lnTo>
                    <a:pt x="62" y="20"/>
                  </a:lnTo>
                  <a:lnTo>
                    <a:pt x="38" y="20"/>
                  </a:lnTo>
                  <a:lnTo>
                    <a:pt x="38" y="34"/>
                  </a:lnTo>
                  <a:lnTo>
                    <a:pt x="58" y="34"/>
                  </a:lnTo>
                  <a:lnTo>
                    <a:pt x="58" y="42"/>
                  </a:lnTo>
                  <a:lnTo>
                    <a:pt x="38" y="42"/>
                  </a:lnTo>
                  <a:lnTo>
                    <a:pt x="38" y="58"/>
                  </a:lnTo>
                  <a:lnTo>
                    <a:pt x="60" y="54"/>
                  </a:lnTo>
                  <a:lnTo>
                    <a:pt x="60" y="62"/>
                  </a:lnTo>
                  <a:lnTo>
                    <a:pt x="60" y="62"/>
                  </a:lnTo>
                  <a:lnTo>
                    <a:pt x="60" y="62"/>
                  </a:lnTo>
                  <a:close/>
                  <a:moveTo>
                    <a:pt x="122" y="129"/>
                  </a:moveTo>
                  <a:lnTo>
                    <a:pt x="122" y="129"/>
                  </a:lnTo>
                  <a:lnTo>
                    <a:pt x="104" y="125"/>
                  </a:lnTo>
                  <a:lnTo>
                    <a:pt x="88" y="117"/>
                  </a:lnTo>
                  <a:lnTo>
                    <a:pt x="76" y="109"/>
                  </a:lnTo>
                  <a:lnTo>
                    <a:pt x="64" y="98"/>
                  </a:lnTo>
                  <a:lnTo>
                    <a:pt x="64" y="98"/>
                  </a:lnTo>
                  <a:lnTo>
                    <a:pt x="60" y="103"/>
                  </a:lnTo>
                  <a:lnTo>
                    <a:pt x="54" y="109"/>
                  </a:lnTo>
                  <a:lnTo>
                    <a:pt x="40" y="119"/>
                  </a:lnTo>
                  <a:lnTo>
                    <a:pt x="40" y="119"/>
                  </a:lnTo>
                  <a:lnTo>
                    <a:pt x="22" y="125"/>
                  </a:lnTo>
                  <a:lnTo>
                    <a:pt x="4" y="129"/>
                  </a:lnTo>
                  <a:lnTo>
                    <a:pt x="2" y="121"/>
                  </a:lnTo>
                  <a:lnTo>
                    <a:pt x="2" y="121"/>
                  </a:lnTo>
                  <a:lnTo>
                    <a:pt x="18" y="117"/>
                  </a:lnTo>
                  <a:lnTo>
                    <a:pt x="34" y="111"/>
                  </a:lnTo>
                  <a:lnTo>
                    <a:pt x="34" y="111"/>
                  </a:lnTo>
                  <a:lnTo>
                    <a:pt x="46" y="103"/>
                  </a:lnTo>
                  <a:lnTo>
                    <a:pt x="54" y="94"/>
                  </a:lnTo>
                  <a:lnTo>
                    <a:pt x="0" y="94"/>
                  </a:lnTo>
                  <a:lnTo>
                    <a:pt x="0" y="86"/>
                  </a:lnTo>
                  <a:lnTo>
                    <a:pt x="58" y="86"/>
                  </a:lnTo>
                  <a:lnTo>
                    <a:pt x="58" y="86"/>
                  </a:lnTo>
                  <a:lnTo>
                    <a:pt x="58" y="80"/>
                  </a:lnTo>
                  <a:lnTo>
                    <a:pt x="58" y="76"/>
                  </a:lnTo>
                  <a:lnTo>
                    <a:pt x="70" y="76"/>
                  </a:lnTo>
                  <a:lnTo>
                    <a:pt x="70" y="76"/>
                  </a:lnTo>
                  <a:lnTo>
                    <a:pt x="70" y="86"/>
                  </a:lnTo>
                  <a:lnTo>
                    <a:pt x="130" y="86"/>
                  </a:lnTo>
                  <a:lnTo>
                    <a:pt x="130" y="94"/>
                  </a:lnTo>
                  <a:lnTo>
                    <a:pt x="72" y="94"/>
                  </a:lnTo>
                  <a:lnTo>
                    <a:pt x="72" y="94"/>
                  </a:lnTo>
                  <a:lnTo>
                    <a:pt x="82" y="101"/>
                  </a:lnTo>
                  <a:lnTo>
                    <a:pt x="96" y="109"/>
                  </a:lnTo>
                  <a:lnTo>
                    <a:pt x="96" y="109"/>
                  </a:lnTo>
                  <a:lnTo>
                    <a:pt x="110" y="117"/>
                  </a:lnTo>
                  <a:lnTo>
                    <a:pt x="126" y="119"/>
                  </a:lnTo>
                  <a:lnTo>
                    <a:pt x="122" y="129"/>
                  </a:lnTo>
                  <a:lnTo>
                    <a:pt x="122" y="129"/>
                  </a:lnTo>
                  <a:lnTo>
                    <a:pt x="122" y="129"/>
                  </a:lnTo>
                  <a:close/>
                  <a:moveTo>
                    <a:pt x="94" y="16"/>
                  </a:moveTo>
                  <a:lnTo>
                    <a:pt x="94" y="16"/>
                  </a:lnTo>
                  <a:lnTo>
                    <a:pt x="92" y="32"/>
                  </a:lnTo>
                  <a:lnTo>
                    <a:pt x="88" y="48"/>
                  </a:lnTo>
                  <a:lnTo>
                    <a:pt x="80" y="60"/>
                  </a:lnTo>
                  <a:lnTo>
                    <a:pt x="70" y="70"/>
                  </a:lnTo>
                  <a:lnTo>
                    <a:pt x="62" y="64"/>
                  </a:lnTo>
                  <a:lnTo>
                    <a:pt x="62" y="64"/>
                  </a:lnTo>
                  <a:lnTo>
                    <a:pt x="72" y="56"/>
                  </a:lnTo>
                  <a:lnTo>
                    <a:pt x="78" y="46"/>
                  </a:lnTo>
                  <a:lnTo>
                    <a:pt x="78" y="46"/>
                  </a:lnTo>
                  <a:lnTo>
                    <a:pt x="82" y="32"/>
                  </a:lnTo>
                  <a:lnTo>
                    <a:pt x="84" y="14"/>
                  </a:lnTo>
                  <a:lnTo>
                    <a:pt x="68" y="14"/>
                  </a:lnTo>
                  <a:lnTo>
                    <a:pt x="68" y="6"/>
                  </a:lnTo>
                  <a:lnTo>
                    <a:pt x="126" y="6"/>
                  </a:lnTo>
                  <a:lnTo>
                    <a:pt x="126" y="24"/>
                  </a:lnTo>
                  <a:lnTo>
                    <a:pt x="126" y="24"/>
                  </a:lnTo>
                  <a:lnTo>
                    <a:pt x="126" y="44"/>
                  </a:lnTo>
                  <a:lnTo>
                    <a:pt x="126" y="44"/>
                  </a:lnTo>
                  <a:lnTo>
                    <a:pt x="124" y="54"/>
                  </a:lnTo>
                  <a:lnTo>
                    <a:pt x="122" y="60"/>
                  </a:lnTo>
                  <a:lnTo>
                    <a:pt x="122" y="60"/>
                  </a:lnTo>
                  <a:lnTo>
                    <a:pt x="120" y="64"/>
                  </a:lnTo>
                  <a:lnTo>
                    <a:pt x="116" y="68"/>
                  </a:lnTo>
                  <a:lnTo>
                    <a:pt x="116" y="68"/>
                  </a:lnTo>
                  <a:lnTo>
                    <a:pt x="112" y="68"/>
                  </a:lnTo>
                  <a:lnTo>
                    <a:pt x="108" y="70"/>
                  </a:lnTo>
                  <a:lnTo>
                    <a:pt x="108" y="70"/>
                  </a:lnTo>
                  <a:lnTo>
                    <a:pt x="96" y="70"/>
                  </a:lnTo>
                  <a:lnTo>
                    <a:pt x="94" y="70"/>
                  </a:lnTo>
                  <a:lnTo>
                    <a:pt x="94" y="60"/>
                  </a:lnTo>
                  <a:lnTo>
                    <a:pt x="94" y="60"/>
                  </a:lnTo>
                  <a:lnTo>
                    <a:pt x="106" y="60"/>
                  </a:lnTo>
                  <a:lnTo>
                    <a:pt x="106" y="60"/>
                  </a:lnTo>
                  <a:lnTo>
                    <a:pt x="110" y="58"/>
                  </a:lnTo>
                  <a:lnTo>
                    <a:pt x="110" y="58"/>
                  </a:lnTo>
                  <a:lnTo>
                    <a:pt x="112" y="54"/>
                  </a:lnTo>
                  <a:lnTo>
                    <a:pt x="114" y="48"/>
                  </a:lnTo>
                  <a:lnTo>
                    <a:pt x="114" y="48"/>
                  </a:lnTo>
                  <a:lnTo>
                    <a:pt x="114" y="32"/>
                  </a:lnTo>
                  <a:lnTo>
                    <a:pt x="114" y="14"/>
                  </a:lnTo>
                  <a:lnTo>
                    <a:pt x="94" y="14"/>
                  </a:lnTo>
                  <a:lnTo>
                    <a:pt x="94" y="16"/>
                  </a:lnTo>
                  <a:lnTo>
                    <a:pt x="94" y="16"/>
                  </a:lnTo>
                  <a:lnTo>
                    <a:pt x="94" y="16"/>
                  </a:lnTo>
                  <a:close/>
                  <a:moveTo>
                    <a:pt x="160" y="80"/>
                  </a:moveTo>
                  <a:lnTo>
                    <a:pt x="160" y="80"/>
                  </a:lnTo>
                  <a:lnTo>
                    <a:pt x="156" y="103"/>
                  </a:lnTo>
                  <a:lnTo>
                    <a:pt x="152" y="117"/>
                  </a:lnTo>
                  <a:lnTo>
                    <a:pt x="142" y="115"/>
                  </a:lnTo>
                  <a:lnTo>
                    <a:pt x="142" y="115"/>
                  </a:lnTo>
                  <a:lnTo>
                    <a:pt x="148" y="98"/>
                  </a:lnTo>
                  <a:lnTo>
                    <a:pt x="150" y="80"/>
                  </a:lnTo>
                  <a:lnTo>
                    <a:pt x="160" y="80"/>
                  </a:lnTo>
                  <a:lnTo>
                    <a:pt x="160" y="80"/>
                  </a:lnTo>
                  <a:lnTo>
                    <a:pt x="160" y="80"/>
                  </a:lnTo>
                  <a:close/>
                  <a:moveTo>
                    <a:pt x="168" y="129"/>
                  </a:moveTo>
                  <a:lnTo>
                    <a:pt x="168" y="70"/>
                  </a:lnTo>
                  <a:lnTo>
                    <a:pt x="168" y="70"/>
                  </a:lnTo>
                  <a:lnTo>
                    <a:pt x="144" y="72"/>
                  </a:lnTo>
                  <a:lnTo>
                    <a:pt x="144" y="62"/>
                  </a:lnTo>
                  <a:lnTo>
                    <a:pt x="154" y="62"/>
                  </a:lnTo>
                  <a:lnTo>
                    <a:pt x="154" y="62"/>
                  </a:lnTo>
                  <a:lnTo>
                    <a:pt x="166" y="46"/>
                  </a:lnTo>
                  <a:lnTo>
                    <a:pt x="166" y="46"/>
                  </a:lnTo>
                  <a:lnTo>
                    <a:pt x="144" y="26"/>
                  </a:lnTo>
                  <a:lnTo>
                    <a:pt x="152" y="20"/>
                  </a:lnTo>
                  <a:lnTo>
                    <a:pt x="152" y="20"/>
                  </a:lnTo>
                  <a:lnTo>
                    <a:pt x="154" y="22"/>
                  </a:lnTo>
                  <a:lnTo>
                    <a:pt x="154" y="22"/>
                  </a:lnTo>
                  <a:lnTo>
                    <a:pt x="162" y="10"/>
                  </a:lnTo>
                  <a:lnTo>
                    <a:pt x="168" y="0"/>
                  </a:lnTo>
                  <a:lnTo>
                    <a:pt x="178" y="4"/>
                  </a:lnTo>
                  <a:lnTo>
                    <a:pt x="178" y="4"/>
                  </a:lnTo>
                  <a:lnTo>
                    <a:pt x="160" y="28"/>
                  </a:lnTo>
                  <a:lnTo>
                    <a:pt x="172" y="40"/>
                  </a:lnTo>
                  <a:lnTo>
                    <a:pt x="172" y="40"/>
                  </a:lnTo>
                  <a:lnTo>
                    <a:pt x="188" y="14"/>
                  </a:lnTo>
                  <a:lnTo>
                    <a:pt x="198" y="18"/>
                  </a:lnTo>
                  <a:lnTo>
                    <a:pt x="198" y="18"/>
                  </a:lnTo>
                  <a:lnTo>
                    <a:pt x="182" y="40"/>
                  </a:lnTo>
                  <a:lnTo>
                    <a:pt x="164" y="62"/>
                  </a:lnTo>
                  <a:lnTo>
                    <a:pt x="188" y="60"/>
                  </a:lnTo>
                  <a:lnTo>
                    <a:pt x="188" y="60"/>
                  </a:lnTo>
                  <a:lnTo>
                    <a:pt x="184" y="50"/>
                  </a:lnTo>
                  <a:lnTo>
                    <a:pt x="192" y="48"/>
                  </a:lnTo>
                  <a:lnTo>
                    <a:pt x="192" y="48"/>
                  </a:lnTo>
                  <a:lnTo>
                    <a:pt x="200" y="70"/>
                  </a:lnTo>
                  <a:lnTo>
                    <a:pt x="192" y="72"/>
                  </a:lnTo>
                  <a:lnTo>
                    <a:pt x="192" y="72"/>
                  </a:lnTo>
                  <a:lnTo>
                    <a:pt x="190" y="68"/>
                  </a:lnTo>
                  <a:lnTo>
                    <a:pt x="190" y="68"/>
                  </a:lnTo>
                  <a:lnTo>
                    <a:pt x="180" y="68"/>
                  </a:lnTo>
                  <a:lnTo>
                    <a:pt x="180" y="129"/>
                  </a:lnTo>
                  <a:lnTo>
                    <a:pt x="168" y="129"/>
                  </a:lnTo>
                  <a:lnTo>
                    <a:pt x="168" y="129"/>
                  </a:lnTo>
                  <a:close/>
                  <a:moveTo>
                    <a:pt x="194" y="109"/>
                  </a:moveTo>
                  <a:lnTo>
                    <a:pt x="190" y="82"/>
                  </a:lnTo>
                  <a:lnTo>
                    <a:pt x="200" y="80"/>
                  </a:lnTo>
                  <a:lnTo>
                    <a:pt x="204" y="109"/>
                  </a:lnTo>
                  <a:lnTo>
                    <a:pt x="194" y="109"/>
                  </a:lnTo>
                  <a:lnTo>
                    <a:pt x="194" y="109"/>
                  </a:lnTo>
                  <a:close/>
                  <a:moveTo>
                    <a:pt x="270" y="66"/>
                  </a:moveTo>
                  <a:lnTo>
                    <a:pt x="270" y="66"/>
                  </a:lnTo>
                  <a:lnTo>
                    <a:pt x="270" y="99"/>
                  </a:lnTo>
                  <a:lnTo>
                    <a:pt x="270" y="99"/>
                  </a:lnTo>
                  <a:lnTo>
                    <a:pt x="266" y="117"/>
                  </a:lnTo>
                  <a:lnTo>
                    <a:pt x="266" y="117"/>
                  </a:lnTo>
                  <a:lnTo>
                    <a:pt x="264" y="121"/>
                  </a:lnTo>
                  <a:lnTo>
                    <a:pt x="260" y="125"/>
                  </a:lnTo>
                  <a:lnTo>
                    <a:pt x="260" y="125"/>
                  </a:lnTo>
                  <a:lnTo>
                    <a:pt x="254" y="127"/>
                  </a:lnTo>
                  <a:lnTo>
                    <a:pt x="248" y="127"/>
                  </a:lnTo>
                  <a:lnTo>
                    <a:pt x="248" y="127"/>
                  </a:lnTo>
                  <a:lnTo>
                    <a:pt x="228" y="127"/>
                  </a:lnTo>
                  <a:lnTo>
                    <a:pt x="228" y="117"/>
                  </a:lnTo>
                  <a:lnTo>
                    <a:pt x="228" y="117"/>
                  </a:lnTo>
                  <a:lnTo>
                    <a:pt x="238" y="117"/>
                  </a:lnTo>
                  <a:lnTo>
                    <a:pt x="238" y="117"/>
                  </a:lnTo>
                  <a:lnTo>
                    <a:pt x="248" y="117"/>
                  </a:lnTo>
                  <a:lnTo>
                    <a:pt x="248" y="117"/>
                  </a:lnTo>
                  <a:lnTo>
                    <a:pt x="252" y="115"/>
                  </a:lnTo>
                  <a:lnTo>
                    <a:pt x="252" y="115"/>
                  </a:lnTo>
                  <a:lnTo>
                    <a:pt x="256" y="107"/>
                  </a:lnTo>
                  <a:lnTo>
                    <a:pt x="256" y="107"/>
                  </a:lnTo>
                  <a:lnTo>
                    <a:pt x="258" y="92"/>
                  </a:lnTo>
                  <a:lnTo>
                    <a:pt x="258" y="92"/>
                  </a:lnTo>
                  <a:lnTo>
                    <a:pt x="260" y="60"/>
                  </a:lnTo>
                  <a:lnTo>
                    <a:pt x="260" y="28"/>
                  </a:lnTo>
                  <a:lnTo>
                    <a:pt x="220" y="28"/>
                  </a:lnTo>
                  <a:lnTo>
                    <a:pt x="220" y="28"/>
                  </a:lnTo>
                  <a:lnTo>
                    <a:pt x="214" y="42"/>
                  </a:lnTo>
                  <a:lnTo>
                    <a:pt x="206" y="54"/>
                  </a:lnTo>
                  <a:lnTo>
                    <a:pt x="198" y="50"/>
                  </a:lnTo>
                  <a:lnTo>
                    <a:pt x="198" y="50"/>
                  </a:lnTo>
                  <a:lnTo>
                    <a:pt x="204" y="40"/>
                  </a:lnTo>
                  <a:lnTo>
                    <a:pt x="210" y="28"/>
                  </a:lnTo>
                  <a:lnTo>
                    <a:pt x="214" y="14"/>
                  </a:lnTo>
                  <a:lnTo>
                    <a:pt x="218" y="0"/>
                  </a:lnTo>
                  <a:lnTo>
                    <a:pt x="228" y="2"/>
                  </a:lnTo>
                  <a:lnTo>
                    <a:pt x="228" y="2"/>
                  </a:lnTo>
                  <a:lnTo>
                    <a:pt x="224" y="20"/>
                  </a:lnTo>
                  <a:lnTo>
                    <a:pt x="270" y="20"/>
                  </a:lnTo>
                  <a:lnTo>
                    <a:pt x="270" y="66"/>
                  </a:lnTo>
                  <a:lnTo>
                    <a:pt x="270" y="66"/>
                  </a:lnTo>
                  <a:close/>
                  <a:moveTo>
                    <a:pt x="232" y="86"/>
                  </a:moveTo>
                  <a:lnTo>
                    <a:pt x="232" y="86"/>
                  </a:lnTo>
                  <a:lnTo>
                    <a:pt x="218" y="52"/>
                  </a:lnTo>
                  <a:lnTo>
                    <a:pt x="228" y="48"/>
                  </a:lnTo>
                  <a:lnTo>
                    <a:pt x="228" y="48"/>
                  </a:lnTo>
                  <a:lnTo>
                    <a:pt x="242" y="82"/>
                  </a:lnTo>
                  <a:lnTo>
                    <a:pt x="232" y="86"/>
                  </a:lnTo>
                  <a:lnTo>
                    <a:pt x="232" y="86"/>
                  </a:lnTo>
                  <a:close/>
                  <a:moveTo>
                    <a:pt x="344" y="123"/>
                  </a:moveTo>
                  <a:lnTo>
                    <a:pt x="332" y="125"/>
                  </a:lnTo>
                  <a:lnTo>
                    <a:pt x="332" y="125"/>
                  </a:lnTo>
                  <a:lnTo>
                    <a:pt x="314" y="50"/>
                  </a:lnTo>
                  <a:lnTo>
                    <a:pt x="314" y="50"/>
                  </a:lnTo>
                  <a:lnTo>
                    <a:pt x="288" y="58"/>
                  </a:lnTo>
                  <a:lnTo>
                    <a:pt x="286" y="48"/>
                  </a:lnTo>
                  <a:lnTo>
                    <a:pt x="312" y="42"/>
                  </a:lnTo>
                  <a:lnTo>
                    <a:pt x="312" y="42"/>
                  </a:lnTo>
                  <a:lnTo>
                    <a:pt x="302" y="8"/>
                  </a:lnTo>
                  <a:lnTo>
                    <a:pt x="314" y="6"/>
                  </a:lnTo>
                  <a:lnTo>
                    <a:pt x="322" y="38"/>
                  </a:lnTo>
                  <a:lnTo>
                    <a:pt x="322" y="38"/>
                  </a:lnTo>
                  <a:lnTo>
                    <a:pt x="358" y="30"/>
                  </a:lnTo>
                  <a:lnTo>
                    <a:pt x="358" y="30"/>
                  </a:lnTo>
                  <a:lnTo>
                    <a:pt x="346" y="14"/>
                  </a:lnTo>
                  <a:lnTo>
                    <a:pt x="354" y="8"/>
                  </a:lnTo>
                  <a:lnTo>
                    <a:pt x="354" y="8"/>
                  </a:lnTo>
                  <a:lnTo>
                    <a:pt x="368" y="28"/>
                  </a:lnTo>
                  <a:lnTo>
                    <a:pt x="368" y="28"/>
                  </a:lnTo>
                  <a:lnTo>
                    <a:pt x="388" y="26"/>
                  </a:lnTo>
                  <a:lnTo>
                    <a:pt x="388" y="26"/>
                  </a:lnTo>
                  <a:lnTo>
                    <a:pt x="400" y="28"/>
                  </a:lnTo>
                  <a:lnTo>
                    <a:pt x="406" y="30"/>
                  </a:lnTo>
                  <a:lnTo>
                    <a:pt x="412" y="34"/>
                  </a:lnTo>
                  <a:lnTo>
                    <a:pt x="412" y="34"/>
                  </a:lnTo>
                  <a:lnTo>
                    <a:pt x="416" y="38"/>
                  </a:lnTo>
                  <a:lnTo>
                    <a:pt x="418" y="44"/>
                  </a:lnTo>
                  <a:lnTo>
                    <a:pt x="420" y="50"/>
                  </a:lnTo>
                  <a:lnTo>
                    <a:pt x="420" y="56"/>
                  </a:lnTo>
                  <a:lnTo>
                    <a:pt x="420" y="56"/>
                  </a:lnTo>
                  <a:lnTo>
                    <a:pt x="420" y="64"/>
                  </a:lnTo>
                  <a:lnTo>
                    <a:pt x="418" y="70"/>
                  </a:lnTo>
                  <a:lnTo>
                    <a:pt x="414" y="74"/>
                  </a:lnTo>
                  <a:lnTo>
                    <a:pt x="410" y="80"/>
                  </a:lnTo>
                  <a:lnTo>
                    <a:pt x="410" y="80"/>
                  </a:lnTo>
                  <a:lnTo>
                    <a:pt x="404" y="84"/>
                  </a:lnTo>
                  <a:lnTo>
                    <a:pt x="398" y="86"/>
                  </a:lnTo>
                  <a:lnTo>
                    <a:pt x="390" y="88"/>
                  </a:lnTo>
                  <a:lnTo>
                    <a:pt x="382" y="88"/>
                  </a:lnTo>
                  <a:lnTo>
                    <a:pt x="382" y="88"/>
                  </a:lnTo>
                  <a:lnTo>
                    <a:pt x="364" y="86"/>
                  </a:lnTo>
                  <a:lnTo>
                    <a:pt x="364" y="78"/>
                  </a:lnTo>
                  <a:lnTo>
                    <a:pt x="364" y="78"/>
                  </a:lnTo>
                  <a:lnTo>
                    <a:pt x="380" y="78"/>
                  </a:lnTo>
                  <a:lnTo>
                    <a:pt x="380" y="78"/>
                  </a:lnTo>
                  <a:lnTo>
                    <a:pt x="390" y="78"/>
                  </a:lnTo>
                  <a:lnTo>
                    <a:pt x="390" y="78"/>
                  </a:lnTo>
                  <a:lnTo>
                    <a:pt x="400" y="74"/>
                  </a:lnTo>
                  <a:lnTo>
                    <a:pt x="400" y="74"/>
                  </a:lnTo>
                  <a:lnTo>
                    <a:pt x="404" y="70"/>
                  </a:lnTo>
                  <a:lnTo>
                    <a:pt x="406" y="66"/>
                  </a:lnTo>
                  <a:lnTo>
                    <a:pt x="406" y="66"/>
                  </a:lnTo>
                  <a:lnTo>
                    <a:pt x="408" y="62"/>
                  </a:lnTo>
                  <a:lnTo>
                    <a:pt x="410" y="56"/>
                  </a:lnTo>
                  <a:lnTo>
                    <a:pt x="410" y="56"/>
                  </a:lnTo>
                  <a:lnTo>
                    <a:pt x="408" y="48"/>
                  </a:lnTo>
                  <a:lnTo>
                    <a:pt x="404" y="40"/>
                  </a:lnTo>
                  <a:lnTo>
                    <a:pt x="404" y="40"/>
                  </a:lnTo>
                  <a:lnTo>
                    <a:pt x="396" y="36"/>
                  </a:lnTo>
                  <a:lnTo>
                    <a:pt x="388" y="34"/>
                  </a:lnTo>
                  <a:lnTo>
                    <a:pt x="388" y="34"/>
                  </a:lnTo>
                  <a:lnTo>
                    <a:pt x="374" y="36"/>
                  </a:lnTo>
                  <a:lnTo>
                    <a:pt x="374" y="36"/>
                  </a:lnTo>
                  <a:lnTo>
                    <a:pt x="382" y="50"/>
                  </a:lnTo>
                  <a:lnTo>
                    <a:pt x="372" y="56"/>
                  </a:lnTo>
                  <a:lnTo>
                    <a:pt x="372" y="56"/>
                  </a:lnTo>
                  <a:lnTo>
                    <a:pt x="362" y="38"/>
                  </a:lnTo>
                  <a:lnTo>
                    <a:pt x="362" y="38"/>
                  </a:lnTo>
                  <a:lnTo>
                    <a:pt x="324" y="48"/>
                  </a:lnTo>
                  <a:lnTo>
                    <a:pt x="344" y="123"/>
                  </a:lnTo>
                  <a:lnTo>
                    <a:pt x="344" y="123"/>
                  </a:lnTo>
                  <a:close/>
                  <a:moveTo>
                    <a:pt x="438" y="129"/>
                  </a:moveTo>
                  <a:lnTo>
                    <a:pt x="434" y="121"/>
                  </a:lnTo>
                  <a:lnTo>
                    <a:pt x="434" y="121"/>
                  </a:lnTo>
                  <a:lnTo>
                    <a:pt x="452" y="115"/>
                  </a:lnTo>
                  <a:lnTo>
                    <a:pt x="458" y="111"/>
                  </a:lnTo>
                  <a:lnTo>
                    <a:pt x="464" y="105"/>
                  </a:lnTo>
                  <a:lnTo>
                    <a:pt x="464" y="105"/>
                  </a:lnTo>
                  <a:lnTo>
                    <a:pt x="468" y="99"/>
                  </a:lnTo>
                  <a:lnTo>
                    <a:pt x="472" y="94"/>
                  </a:lnTo>
                  <a:lnTo>
                    <a:pt x="474" y="84"/>
                  </a:lnTo>
                  <a:lnTo>
                    <a:pt x="474" y="74"/>
                  </a:lnTo>
                  <a:lnTo>
                    <a:pt x="484" y="74"/>
                  </a:lnTo>
                  <a:lnTo>
                    <a:pt x="484" y="74"/>
                  </a:lnTo>
                  <a:lnTo>
                    <a:pt x="484" y="90"/>
                  </a:lnTo>
                  <a:lnTo>
                    <a:pt x="478" y="101"/>
                  </a:lnTo>
                  <a:lnTo>
                    <a:pt x="478" y="101"/>
                  </a:lnTo>
                  <a:lnTo>
                    <a:pt x="472" y="111"/>
                  </a:lnTo>
                  <a:lnTo>
                    <a:pt x="462" y="119"/>
                  </a:lnTo>
                  <a:lnTo>
                    <a:pt x="462" y="119"/>
                  </a:lnTo>
                  <a:lnTo>
                    <a:pt x="452" y="125"/>
                  </a:lnTo>
                  <a:lnTo>
                    <a:pt x="438" y="129"/>
                  </a:lnTo>
                  <a:lnTo>
                    <a:pt x="438" y="129"/>
                  </a:lnTo>
                  <a:lnTo>
                    <a:pt x="438" y="129"/>
                  </a:lnTo>
                  <a:close/>
                  <a:moveTo>
                    <a:pt x="504" y="24"/>
                  </a:moveTo>
                  <a:lnTo>
                    <a:pt x="504" y="38"/>
                  </a:lnTo>
                  <a:lnTo>
                    <a:pt x="551" y="38"/>
                  </a:lnTo>
                  <a:lnTo>
                    <a:pt x="551" y="48"/>
                  </a:lnTo>
                  <a:lnTo>
                    <a:pt x="446" y="48"/>
                  </a:lnTo>
                  <a:lnTo>
                    <a:pt x="446" y="38"/>
                  </a:lnTo>
                  <a:lnTo>
                    <a:pt x="492" y="38"/>
                  </a:lnTo>
                  <a:lnTo>
                    <a:pt x="492" y="24"/>
                  </a:lnTo>
                  <a:lnTo>
                    <a:pt x="436" y="24"/>
                  </a:lnTo>
                  <a:lnTo>
                    <a:pt x="436" y="14"/>
                  </a:lnTo>
                  <a:lnTo>
                    <a:pt x="492" y="14"/>
                  </a:lnTo>
                  <a:lnTo>
                    <a:pt x="492" y="2"/>
                  </a:lnTo>
                  <a:lnTo>
                    <a:pt x="504" y="2"/>
                  </a:lnTo>
                  <a:lnTo>
                    <a:pt x="504" y="14"/>
                  </a:lnTo>
                  <a:lnTo>
                    <a:pt x="561" y="14"/>
                  </a:lnTo>
                  <a:lnTo>
                    <a:pt x="561" y="24"/>
                  </a:lnTo>
                  <a:lnTo>
                    <a:pt x="504" y="24"/>
                  </a:lnTo>
                  <a:lnTo>
                    <a:pt x="504" y="24"/>
                  </a:lnTo>
                  <a:close/>
                  <a:moveTo>
                    <a:pt x="550" y="82"/>
                  </a:moveTo>
                  <a:lnTo>
                    <a:pt x="550" y="66"/>
                  </a:lnTo>
                  <a:lnTo>
                    <a:pt x="448" y="66"/>
                  </a:lnTo>
                  <a:lnTo>
                    <a:pt x="448" y="82"/>
                  </a:lnTo>
                  <a:lnTo>
                    <a:pt x="438" y="82"/>
                  </a:lnTo>
                  <a:lnTo>
                    <a:pt x="438" y="58"/>
                  </a:lnTo>
                  <a:lnTo>
                    <a:pt x="559" y="58"/>
                  </a:lnTo>
                  <a:lnTo>
                    <a:pt x="559" y="82"/>
                  </a:lnTo>
                  <a:lnTo>
                    <a:pt x="550" y="82"/>
                  </a:lnTo>
                  <a:lnTo>
                    <a:pt x="550" y="82"/>
                  </a:lnTo>
                  <a:close/>
                  <a:moveTo>
                    <a:pt x="508" y="74"/>
                  </a:moveTo>
                  <a:lnTo>
                    <a:pt x="518" y="74"/>
                  </a:lnTo>
                  <a:lnTo>
                    <a:pt x="518" y="111"/>
                  </a:lnTo>
                  <a:lnTo>
                    <a:pt x="518" y="111"/>
                  </a:lnTo>
                  <a:lnTo>
                    <a:pt x="518" y="113"/>
                  </a:lnTo>
                  <a:lnTo>
                    <a:pt x="520" y="115"/>
                  </a:lnTo>
                  <a:lnTo>
                    <a:pt x="520" y="115"/>
                  </a:lnTo>
                  <a:lnTo>
                    <a:pt x="524" y="117"/>
                  </a:lnTo>
                  <a:lnTo>
                    <a:pt x="534" y="117"/>
                  </a:lnTo>
                  <a:lnTo>
                    <a:pt x="534" y="117"/>
                  </a:lnTo>
                  <a:lnTo>
                    <a:pt x="546" y="117"/>
                  </a:lnTo>
                  <a:lnTo>
                    <a:pt x="546" y="117"/>
                  </a:lnTo>
                  <a:lnTo>
                    <a:pt x="548" y="115"/>
                  </a:lnTo>
                  <a:lnTo>
                    <a:pt x="550" y="113"/>
                  </a:lnTo>
                  <a:lnTo>
                    <a:pt x="550" y="113"/>
                  </a:lnTo>
                  <a:lnTo>
                    <a:pt x="551" y="96"/>
                  </a:lnTo>
                  <a:lnTo>
                    <a:pt x="561" y="98"/>
                  </a:lnTo>
                  <a:lnTo>
                    <a:pt x="561" y="113"/>
                  </a:lnTo>
                  <a:lnTo>
                    <a:pt x="561" y="113"/>
                  </a:lnTo>
                  <a:lnTo>
                    <a:pt x="559" y="119"/>
                  </a:lnTo>
                  <a:lnTo>
                    <a:pt x="557" y="123"/>
                  </a:lnTo>
                  <a:lnTo>
                    <a:pt x="557" y="123"/>
                  </a:lnTo>
                  <a:lnTo>
                    <a:pt x="553" y="125"/>
                  </a:lnTo>
                  <a:lnTo>
                    <a:pt x="548" y="127"/>
                  </a:lnTo>
                  <a:lnTo>
                    <a:pt x="548" y="127"/>
                  </a:lnTo>
                  <a:lnTo>
                    <a:pt x="532" y="127"/>
                  </a:lnTo>
                  <a:lnTo>
                    <a:pt x="532" y="127"/>
                  </a:lnTo>
                  <a:lnTo>
                    <a:pt x="518" y="127"/>
                  </a:lnTo>
                  <a:lnTo>
                    <a:pt x="518" y="127"/>
                  </a:lnTo>
                  <a:lnTo>
                    <a:pt x="512" y="125"/>
                  </a:lnTo>
                  <a:lnTo>
                    <a:pt x="512" y="125"/>
                  </a:lnTo>
                  <a:lnTo>
                    <a:pt x="508" y="119"/>
                  </a:lnTo>
                  <a:lnTo>
                    <a:pt x="508" y="119"/>
                  </a:lnTo>
                  <a:lnTo>
                    <a:pt x="508" y="113"/>
                  </a:lnTo>
                  <a:lnTo>
                    <a:pt x="508" y="74"/>
                  </a:lnTo>
                  <a:lnTo>
                    <a:pt x="508"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6">
              <a:extLst>
                <a:ext uri="{FF2B5EF4-FFF2-40B4-BE49-F238E27FC236}">
                  <a16:creationId xmlns:a16="http://schemas.microsoft.com/office/drawing/2014/main" id="{66EF99AE-18F8-40AE-A3E4-FCE326E153A1}"/>
                </a:ext>
              </a:extLst>
            </p:cNvPr>
            <p:cNvSpPr>
              <a:spLocks noEditPoints="1"/>
            </p:cNvSpPr>
            <p:nvPr/>
          </p:nvSpPr>
          <p:spPr bwMode="gray">
            <a:xfrm>
              <a:off x="2380750" y="4756480"/>
              <a:ext cx="791770" cy="66407"/>
            </a:xfrm>
            <a:custGeom>
              <a:avLst/>
              <a:gdLst>
                <a:gd name="T0" fmla="*/ 80 w 1550"/>
                <a:gd name="T1" fmla="*/ 48 h 130"/>
                <a:gd name="T2" fmla="*/ 14 w 1550"/>
                <a:gd name="T3" fmla="*/ 70 h 130"/>
                <a:gd name="T4" fmla="*/ 10 w 1550"/>
                <a:gd name="T5" fmla="*/ 56 h 130"/>
                <a:gd name="T6" fmla="*/ 84 w 1550"/>
                <a:gd name="T7" fmla="*/ 28 h 130"/>
                <a:gd name="T8" fmla="*/ 40 w 1550"/>
                <a:gd name="T9" fmla="*/ 128 h 130"/>
                <a:gd name="T10" fmla="*/ 254 w 1550"/>
                <a:gd name="T11" fmla="*/ 118 h 130"/>
                <a:gd name="T12" fmla="*/ 280 w 1550"/>
                <a:gd name="T13" fmla="*/ 12 h 130"/>
                <a:gd name="T14" fmla="*/ 366 w 1550"/>
                <a:gd name="T15" fmla="*/ 84 h 130"/>
                <a:gd name="T16" fmla="*/ 356 w 1550"/>
                <a:gd name="T17" fmla="*/ 74 h 130"/>
                <a:gd name="T18" fmla="*/ 374 w 1550"/>
                <a:gd name="T19" fmla="*/ 4 h 130"/>
                <a:gd name="T20" fmla="*/ 384 w 1550"/>
                <a:gd name="T21" fmla="*/ 2 h 130"/>
                <a:gd name="T22" fmla="*/ 432 w 1550"/>
                <a:gd name="T23" fmla="*/ 12 h 130"/>
                <a:gd name="T24" fmla="*/ 468 w 1550"/>
                <a:gd name="T25" fmla="*/ 116 h 130"/>
                <a:gd name="T26" fmla="*/ 468 w 1550"/>
                <a:gd name="T27" fmla="*/ 102 h 130"/>
                <a:gd name="T28" fmla="*/ 534 w 1550"/>
                <a:gd name="T29" fmla="*/ 30 h 130"/>
                <a:gd name="T30" fmla="*/ 594 w 1550"/>
                <a:gd name="T31" fmla="*/ 36 h 130"/>
                <a:gd name="T32" fmla="*/ 670 w 1550"/>
                <a:gd name="T33" fmla="*/ 106 h 130"/>
                <a:gd name="T34" fmla="*/ 660 w 1550"/>
                <a:gd name="T35" fmla="*/ 44 h 130"/>
                <a:gd name="T36" fmla="*/ 604 w 1550"/>
                <a:gd name="T37" fmla="*/ 84 h 130"/>
                <a:gd name="T38" fmla="*/ 706 w 1550"/>
                <a:gd name="T39" fmla="*/ 24 h 130"/>
                <a:gd name="T40" fmla="*/ 732 w 1550"/>
                <a:gd name="T41" fmla="*/ 42 h 130"/>
                <a:gd name="T42" fmla="*/ 720 w 1550"/>
                <a:gd name="T43" fmla="*/ 130 h 130"/>
                <a:gd name="T44" fmla="*/ 748 w 1550"/>
                <a:gd name="T45" fmla="*/ 82 h 130"/>
                <a:gd name="T46" fmla="*/ 796 w 1550"/>
                <a:gd name="T47" fmla="*/ 4 h 130"/>
                <a:gd name="T48" fmla="*/ 760 w 1550"/>
                <a:gd name="T49" fmla="*/ 76 h 130"/>
                <a:gd name="T50" fmla="*/ 930 w 1550"/>
                <a:gd name="T51" fmla="*/ 60 h 130"/>
                <a:gd name="T52" fmla="*/ 884 w 1550"/>
                <a:gd name="T53" fmla="*/ 118 h 130"/>
                <a:gd name="T54" fmla="*/ 920 w 1550"/>
                <a:gd name="T55" fmla="*/ 84 h 130"/>
                <a:gd name="T56" fmla="*/ 882 w 1550"/>
                <a:gd name="T57" fmla="*/ 52 h 130"/>
                <a:gd name="T58" fmla="*/ 974 w 1550"/>
                <a:gd name="T59" fmla="*/ 32 h 130"/>
                <a:gd name="T60" fmla="*/ 886 w 1550"/>
                <a:gd name="T61" fmla="*/ 76 h 130"/>
                <a:gd name="T62" fmla="*/ 1072 w 1550"/>
                <a:gd name="T63" fmla="*/ 116 h 130"/>
                <a:gd name="T64" fmla="*/ 1052 w 1550"/>
                <a:gd name="T65" fmla="*/ 64 h 130"/>
                <a:gd name="T66" fmla="*/ 1096 w 1550"/>
                <a:gd name="T67" fmla="*/ 22 h 130"/>
                <a:gd name="T68" fmla="*/ 1108 w 1550"/>
                <a:gd name="T69" fmla="*/ 80 h 130"/>
                <a:gd name="T70" fmla="*/ 1024 w 1550"/>
                <a:gd name="T71" fmla="*/ 122 h 130"/>
                <a:gd name="T72" fmla="*/ 1060 w 1550"/>
                <a:gd name="T73" fmla="*/ 96 h 130"/>
                <a:gd name="T74" fmla="*/ 1034 w 1550"/>
                <a:gd name="T75" fmla="*/ 98 h 130"/>
                <a:gd name="T76" fmla="*/ 1166 w 1550"/>
                <a:gd name="T77" fmla="*/ 120 h 130"/>
                <a:gd name="T78" fmla="*/ 1164 w 1550"/>
                <a:gd name="T79" fmla="*/ 64 h 130"/>
                <a:gd name="T80" fmla="*/ 1184 w 1550"/>
                <a:gd name="T81" fmla="*/ 116 h 130"/>
                <a:gd name="T82" fmla="*/ 1132 w 1550"/>
                <a:gd name="T83" fmla="*/ 38 h 130"/>
                <a:gd name="T84" fmla="*/ 1208 w 1550"/>
                <a:gd name="T85" fmla="*/ 38 h 130"/>
                <a:gd name="T86" fmla="*/ 1256 w 1550"/>
                <a:gd name="T87" fmla="*/ 62 h 130"/>
                <a:gd name="T88" fmla="*/ 1264 w 1550"/>
                <a:gd name="T89" fmla="*/ 96 h 130"/>
                <a:gd name="T90" fmla="*/ 1228 w 1550"/>
                <a:gd name="T91" fmla="*/ 108 h 130"/>
                <a:gd name="T92" fmla="*/ 1196 w 1550"/>
                <a:gd name="T93" fmla="*/ 116 h 130"/>
                <a:gd name="T94" fmla="*/ 1334 w 1550"/>
                <a:gd name="T95" fmla="*/ 104 h 130"/>
                <a:gd name="T96" fmla="*/ 1272 w 1550"/>
                <a:gd name="T97" fmla="*/ 128 h 130"/>
                <a:gd name="T98" fmla="*/ 1288 w 1550"/>
                <a:gd name="T99" fmla="*/ 40 h 130"/>
                <a:gd name="T100" fmla="*/ 1298 w 1550"/>
                <a:gd name="T101" fmla="*/ 22 h 130"/>
                <a:gd name="T102" fmla="*/ 1382 w 1550"/>
                <a:gd name="T103" fmla="*/ 70 h 130"/>
                <a:gd name="T104" fmla="*/ 1414 w 1550"/>
                <a:gd name="T105" fmla="*/ 92 h 130"/>
                <a:gd name="T106" fmla="*/ 1458 w 1550"/>
                <a:gd name="T107" fmla="*/ 38 h 130"/>
                <a:gd name="T108" fmla="*/ 1474 w 1550"/>
                <a:gd name="T109" fmla="*/ 130 h 130"/>
                <a:gd name="T110" fmla="*/ 1480 w 1550"/>
                <a:gd name="T111" fmla="*/ 20 h 130"/>
                <a:gd name="T112" fmla="*/ 1550 w 1550"/>
                <a:gd name="T113" fmla="*/ 36 h 130"/>
                <a:gd name="T114" fmla="*/ 1520 w 1550"/>
                <a:gd name="T115" fmla="*/ 78 h 130"/>
                <a:gd name="T116" fmla="*/ 1474 w 1550"/>
                <a:gd name="T117" fmla="*/ 130 h 130"/>
                <a:gd name="T118" fmla="*/ 1484 w 1550"/>
                <a:gd name="T11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0" h="130">
                  <a:moveTo>
                    <a:pt x="22" y="130"/>
                  </a:moveTo>
                  <a:lnTo>
                    <a:pt x="20" y="120"/>
                  </a:lnTo>
                  <a:lnTo>
                    <a:pt x="20" y="120"/>
                  </a:lnTo>
                  <a:lnTo>
                    <a:pt x="34" y="118"/>
                  </a:lnTo>
                  <a:lnTo>
                    <a:pt x="46" y="116"/>
                  </a:lnTo>
                  <a:lnTo>
                    <a:pt x="58" y="112"/>
                  </a:lnTo>
                  <a:lnTo>
                    <a:pt x="66" y="106"/>
                  </a:lnTo>
                  <a:lnTo>
                    <a:pt x="66" y="106"/>
                  </a:lnTo>
                  <a:lnTo>
                    <a:pt x="74" y="100"/>
                  </a:lnTo>
                  <a:lnTo>
                    <a:pt x="78" y="92"/>
                  </a:lnTo>
                  <a:lnTo>
                    <a:pt x="82" y="80"/>
                  </a:lnTo>
                  <a:lnTo>
                    <a:pt x="82" y="66"/>
                  </a:lnTo>
                  <a:lnTo>
                    <a:pt x="82" y="66"/>
                  </a:lnTo>
                  <a:lnTo>
                    <a:pt x="80" y="48"/>
                  </a:lnTo>
                  <a:lnTo>
                    <a:pt x="76" y="34"/>
                  </a:lnTo>
                  <a:lnTo>
                    <a:pt x="76" y="34"/>
                  </a:lnTo>
                  <a:lnTo>
                    <a:pt x="72" y="30"/>
                  </a:lnTo>
                  <a:lnTo>
                    <a:pt x="68" y="26"/>
                  </a:lnTo>
                  <a:lnTo>
                    <a:pt x="64" y="24"/>
                  </a:lnTo>
                  <a:lnTo>
                    <a:pt x="60" y="24"/>
                  </a:lnTo>
                  <a:lnTo>
                    <a:pt x="60" y="24"/>
                  </a:lnTo>
                  <a:lnTo>
                    <a:pt x="48" y="26"/>
                  </a:lnTo>
                  <a:lnTo>
                    <a:pt x="38" y="30"/>
                  </a:lnTo>
                  <a:lnTo>
                    <a:pt x="38" y="30"/>
                  </a:lnTo>
                  <a:lnTo>
                    <a:pt x="28" y="38"/>
                  </a:lnTo>
                  <a:lnTo>
                    <a:pt x="20" y="52"/>
                  </a:lnTo>
                  <a:lnTo>
                    <a:pt x="20" y="52"/>
                  </a:lnTo>
                  <a:lnTo>
                    <a:pt x="14" y="70"/>
                  </a:lnTo>
                  <a:lnTo>
                    <a:pt x="12" y="90"/>
                  </a:lnTo>
                  <a:lnTo>
                    <a:pt x="2" y="90"/>
                  </a:lnTo>
                  <a:lnTo>
                    <a:pt x="2" y="90"/>
                  </a:lnTo>
                  <a:lnTo>
                    <a:pt x="0" y="74"/>
                  </a:lnTo>
                  <a:lnTo>
                    <a:pt x="0" y="54"/>
                  </a:lnTo>
                  <a:lnTo>
                    <a:pt x="0" y="54"/>
                  </a:lnTo>
                  <a:lnTo>
                    <a:pt x="2" y="30"/>
                  </a:lnTo>
                  <a:lnTo>
                    <a:pt x="4" y="8"/>
                  </a:lnTo>
                  <a:lnTo>
                    <a:pt x="16" y="8"/>
                  </a:lnTo>
                  <a:lnTo>
                    <a:pt x="16" y="8"/>
                  </a:lnTo>
                  <a:lnTo>
                    <a:pt x="12" y="32"/>
                  </a:lnTo>
                  <a:lnTo>
                    <a:pt x="10" y="56"/>
                  </a:lnTo>
                  <a:lnTo>
                    <a:pt x="10" y="56"/>
                  </a:lnTo>
                  <a:lnTo>
                    <a:pt x="10" y="56"/>
                  </a:lnTo>
                  <a:lnTo>
                    <a:pt x="14" y="46"/>
                  </a:lnTo>
                  <a:lnTo>
                    <a:pt x="18" y="38"/>
                  </a:lnTo>
                  <a:lnTo>
                    <a:pt x="24" y="32"/>
                  </a:lnTo>
                  <a:lnTo>
                    <a:pt x="30" y="26"/>
                  </a:lnTo>
                  <a:lnTo>
                    <a:pt x="30" y="26"/>
                  </a:lnTo>
                  <a:lnTo>
                    <a:pt x="36" y="20"/>
                  </a:lnTo>
                  <a:lnTo>
                    <a:pt x="44" y="16"/>
                  </a:lnTo>
                  <a:lnTo>
                    <a:pt x="52" y="14"/>
                  </a:lnTo>
                  <a:lnTo>
                    <a:pt x="58" y="14"/>
                  </a:lnTo>
                  <a:lnTo>
                    <a:pt x="58" y="14"/>
                  </a:lnTo>
                  <a:lnTo>
                    <a:pt x="66" y="14"/>
                  </a:lnTo>
                  <a:lnTo>
                    <a:pt x="74" y="18"/>
                  </a:lnTo>
                  <a:lnTo>
                    <a:pt x="80" y="22"/>
                  </a:lnTo>
                  <a:lnTo>
                    <a:pt x="84" y="28"/>
                  </a:lnTo>
                  <a:lnTo>
                    <a:pt x="84" y="28"/>
                  </a:lnTo>
                  <a:lnTo>
                    <a:pt x="88" y="36"/>
                  </a:lnTo>
                  <a:lnTo>
                    <a:pt x="92" y="44"/>
                  </a:lnTo>
                  <a:lnTo>
                    <a:pt x="94" y="54"/>
                  </a:lnTo>
                  <a:lnTo>
                    <a:pt x="94" y="66"/>
                  </a:lnTo>
                  <a:lnTo>
                    <a:pt x="94" y="66"/>
                  </a:lnTo>
                  <a:lnTo>
                    <a:pt x="92" y="82"/>
                  </a:lnTo>
                  <a:lnTo>
                    <a:pt x="90" y="96"/>
                  </a:lnTo>
                  <a:lnTo>
                    <a:pt x="84" y="106"/>
                  </a:lnTo>
                  <a:lnTo>
                    <a:pt x="76" y="114"/>
                  </a:lnTo>
                  <a:lnTo>
                    <a:pt x="76" y="114"/>
                  </a:lnTo>
                  <a:lnTo>
                    <a:pt x="66" y="120"/>
                  </a:lnTo>
                  <a:lnTo>
                    <a:pt x="54" y="124"/>
                  </a:lnTo>
                  <a:lnTo>
                    <a:pt x="40" y="128"/>
                  </a:lnTo>
                  <a:lnTo>
                    <a:pt x="22" y="130"/>
                  </a:lnTo>
                  <a:lnTo>
                    <a:pt x="22" y="130"/>
                  </a:lnTo>
                  <a:lnTo>
                    <a:pt x="22" y="130"/>
                  </a:lnTo>
                  <a:close/>
                  <a:moveTo>
                    <a:pt x="124" y="126"/>
                  </a:moveTo>
                  <a:lnTo>
                    <a:pt x="124" y="118"/>
                  </a:lnTo>
                  <a:lnTo>
                    <a:pt x="178" y="118"/>
                  </a:lnTo>
                  <a:lnTo>
                    <a:pt x="178" y="6"/>
                  </a:lnTo>
                  <a:lnTo>
                    <a:pt x="190" y="6"/>
                  </a:lnTo>
                  <a:lnTo>
                    <a:pt x="190" y="44"/>
                  </a:lnTo>
                  <a:lnTo>
                    <a:pt x="242" y="44"/>
                  </a:lnTo>
                  <a:lnTo>
                    <a:pt x="242" y="54"/>
                  </a:lnTo>
                  <a:lnTo>
                    <a:pt x="190" y="54"/>
                  </a:lnTo>
                  <a:lnTo>
                    <a:pt x="190" y="118"/>
                  </a:lnTo>
                  <a:lnTo>
                    <a:pt x="254" y="118"/>
                  </a:lnTo>
                  <a:lnTo>
                    <a:pt x="254" y="126"/>
                  </a:lnTo>
                  <a:lnTo>
                    <a:pt x="124" y="126"/>
                  </a:lnTo>
                  <a:lnTo>
                    <a:pt x="124" y="126"/>
                  </a:lnTo>
                  <a:close/>
                  <a:moveTo>
                    <a:pt x="310" y="86"/>
                  </a:moveTo>
                  <a:lnTo>
                    <a:pt x="310" y="86"/>
                  </a:lnTo>
                  <a:lnTo>
                    <a:pt x="296" y="108"/>
                  </a:lnTo>
                  <a:lnTo>
                    <a:pt x="290" y="122"/>
                  </a:lnTo>
                  <a:lnTo>
                    <a:pt x="280" y="122"/>
                  </a:lnTo>
                  <a:lnTo>
                    <a:pt x="280" y="122"/>
                  </a:lnTo>
                  <a:lnTo>
                    <a:pt x="274" y="98"/>
                  </a:lnTo>
                  <a:lnTo>
                    <a:pt x="272" y="72"/>
                  </a:lnTo>
                  <a:lnTo>
                    <a:pt x="272" y="72"/>
                  </a:lnTo>
                  <a:lnTo>
                    <a:pt x="274" y="44"/>
                  </a:lnTo>
                  <a:lnTo>
                    <a:pt x="280" y="12"/>
                  </a:lnTo>
                  <a:lnTo>
                    <a:pt x="292" y="14"/>
                  </a:lnTo>
                  <a:lnTo>
                    <a:pt x="292" y="14"/>
                  </a:lnTo>
                  <a:lnTo>
                    <a:pt x="286" y="46"/>
                  </a:lnTo>
                  <a:lnTo>
                    <a:pt x="284" y="72"/>
                  </a:lnTo>
                  <a:lnTo>
                    <a:pt x="284" y="72"/>
                  </a:lnTo>
                  <a:lnTo>
                    <a:pt x="284" y="88"/>
                  </a:lnTo>
                  <a:lnTo>
                    <a:pt x="286" y="106"/>
                  </a:lnTo>
                  <a:lnTo>
                    <a:pt x="286" y="106"/>
                  </a:lnTo>
                  <a:lnTo>
                    <a:pt x="302" y="82"/>
                  </a:lnTo>
                  <a:lnTo>
                    <a:pt x="310" y="86"/>
                  </a:lnTo>
                  <a:lnTo>
                    <a:pt x="310" y="86"/>
                  </a:lnTo>
                  <a:close/>
                  <a:moveTo>
                    <a:pt x="366" y="74"/>
                  </a:moveTo>
                  <a:lnTo>
                    <a:pt x="366" y="74"/>
                  </a:lnTo>
                  <a:lnTo>
                    <a:pt x="366" y="84"/>
                  </a:lnTo>
                  <a:lnTo>
                    <a:pt x="364" y="94"/>
                  </a:lnTo>
                  <a:lnTo>
                    <a:pt x="362" y="102"/>
                  </a:lnTo>
                  <a:lnTo>
                    <a:pt x="358" y="108"/>
                  </a:lnTo>
                  <a:lnTo>
                    <a:pt x="352" y="114"/>
                  </a:lnTo>
                  <a:lnTo>
                    <a:pt x="346" y="120"/>
                  </a:lnTo>
                  <a:lnTo>
                    <a:pt x="340" y="124"/>
                  </a:lnTo>
                  <a:lnTo>
                    <a:pt x="330" y="128"/>
                  </a:lnTo>
                  <a:lnTo>
                    <a:pt x="326" y="120"/>
                  </a:lnTo>
                  <a:lnTo>
                    <a:pt x="326" y="120"/>
                  </a:lnTo>
                  <a:lnTo>
                    <a:pt x="340" y="112"/>
                  </a:lnTo>
                  <a:lnTo>
                    <a:pt x="348" y="102"/>
                  </a:lnTo>
                  <a:lnTo>
                    <a:pt x="348" y="102"/>
                  </a:lnTo>
                  <a:lnTo>
                    <a:pt x="354" y="90"/>
                  </a:lnTo>
                  <a:lnTo>
                    <a:pt x="356" y="74"/>
                  </a:lnTo>
                  <a:lnTo>
                    <a:pt x="356" y="48"/>
                  </a:lnTo>
                  <a:lnTo>
                    <a:pt x="310" y="48"/>
                  </a:lnTo>
                  <a:lnTo>
                    <a:pt x="310" y="38"/>
                  </a:lnTo>
                  <a:lnTo>
                    <a:pt x="356" y="38"/>
                  </a:lnTo>
                  <a:lnTo>
                    <a:pt x="356" y="12"/>
                  </a:lnTo>
                  <a:lnTo>
                    <a:pt x="366" y="12"/>
                  </a:lnTo>
                  <a:lnTo>
                    <a:pt x="366" y="38"/>
                  </a:lnTo>
                  <a:lnTo>
                    <a:pt x="396" y="38"/>
                  </a:lnTo>
                  <a:lnTo>
                    <a:pt x="396" y="48"/>
                  </a:lnTo>
                  <a:lnTo>
                    <a:pt x="366" y="48"/>
                  </a:lnTo>
                  <a:lnTo>
                    <a:pt x="366" y="74"/>
                  </a:lnTo>
                  <a:lnTo>
                    <a:pt x="366" y="74"/>
                  </a:lnTo>
                  <a:lnTo>
                    <a:pt x="366" y="74"/>
                  </a:lnTo>
                  <a:close/>
                  <a:moveTo>
                    <a:pt x="374" y="4"/>
                  </a:moveTo>
                  <a:lnTo>
                    <a:pt x="374" y="4"/>
                  </a:lnTo>
                  <a:lnTo>
                    <a:pt x="384" y="22"/>
                  </a:lnTo>
                  <a:lnTo>
                    <a:pt x="376" y="26"/>
                  </a:lnTo>
                  <a:lnTo>
                    <a:pt x="376" y="26"/>
                  </a:lnTo>
                  <a:lnTo>
                    <a:pt x="366" y="6"/>
                  </a:lnTo>
                  <a:lnTo>
                    <a:pt x="374" y="4"/>
                  </a:lnTo>
                  <a:lnTo>
                    <a:pt x="374" y="4"/>
                  </a:lnTo>
                  <a:lnTo>
                    <a:pt x="374" y="4"/>
                  </a:lnTo>
                  <a:close/>
                  <a:moveTo>
                    <a:pt x="392" y="0"/>
                  </a:moveTo>
                  <a:lnTo>
                    <a:pt x="392" y="0"/>
                  </a:lnTo>
                  <a:lnTo>
                    <a:pt x="402" y="18"/>
                  </a:lnTo>
                  <a:lnTo>
                    <a:pt x="394" y="22"/>
                  </a:lnTo>
                  <a:lnTo>
                    <a:pt x="394" y="22"/>
                  </a:lnTo>
                  <a:lnTo>
                    <a:pt x="384" y="2"/>
                  </a:lnTo>
                  <a:lnTo>
                    <a:pt x="392" y="0"/>
                  </a:lnTo>
                  <a:lnTo>
                    <a:pt x="392" y="0"/>
                  </a:lnTo>
                  <a:lnTo>
                    <a:pt x="392" y="0"/>
                  </a:lnTo>
                  <a:close/>
                  <a:moveTo>
                    <a:pt x="432" y="76"/>
                  </a:moveTo>
                  <a:lnTo>
                    <a:pt x="432" y="76"/>
                  </a:lnTo>
                  <a:lnTo>
                    <a:pt x="434" y="100"/>
                  </a:lnTo>
                  <a:lnTo>
                    <a:pt x="440" y="122"/>
                  </a:lnTo>
                  <a:lnTo>
                    <a:pt x="430" y="126"/>
                  </a:lnTo>
                  <a:lnTo>
                    <a:pt x="430" y="126"/>
                  </a:lnTo>
                  <a:lnTo>
                    <a:pt x="424" y="102"/>
                  </a:lnTo>
                  <a:lnTo>
                    <a:pt x="422" y="76"/>
                  </a:lnTo>
                  <a:lnTo>
                    <a:pt x="422" y="76"/>
                  </a:lnTo>
                  <a:lnTo>
                    <a:pt x="424" y="44"/>
                  </a:lnTo>
                  <a:lnTo>
                    <a:pt x="432" y="12"/>
                  </a:lnTo>
                  <a:lnTo>
                    <a:pt x="442" y="14"/>
                  </a:lnTo>
                  <a:lnTo>
                    <a:pt x="442" y="14"/>
                  </a:lnTo>
                  <a:lnTo>
                    <a:pt x="434" y="44"/>
                  </a:lnTo>
                  <a:lnTo>
                    <a:pt x="432" y="76"/>
                  </a:lnTo>
                  <a:lnTo>
                    <a:pt x="432" y="76"/>
                  </a:lnTo>
                  <a:lnTo>
                    <a:pt x="432" y="76"/>
                  </a:lnTo>
                  <a:close/>
                  <a:moveTo>
                    <a:pt x="536" y="120"/>
                  </a:moveTo>
                  <a:lnTo>
                    <a:pt x="536" y="120"/>
                  </a:lnTo>
                  <a:lnTo>
                    <a:pt x="506" y="122"/>
                  </a:lnTo>
                  <a:lnTo>
                    <a:pt x="506" y="122"/>
                  </a:lnTo>
                  <a:lnTo>
                    <a:pt x="490" y="120"/>
                  </a:lnTo>
                  <a:lnTo>
                    <a:pt x="478" y="118"/>
                  </a:lnTo>
                  <a:lnTo>
                    <a:pt x="478" y="118"/>
                  </a:lnTo>
                  <a:lnTo>
                    <a:pt x="468" y="116"/>
                  </a:lnTo>
                  <a:lnTo>
                    <a:pt x="462" y="112"/>
                  </a:lnTo>
                  <a:lnTo>
                    <a:pt x="462" y="112"/>
                  </a:lnTo>
                  <a:lnTo>
                    <a:pt x="458" y="106"/>
                  </a:lnTo>
                  <a:lnTo>
                    <a:pt x="458" y="98"/>
                  </a:lnTo>
                  <a:lnTo>
                    <a:pt x="458" y="98"/>
                  </a:lnTo>
                  <a:lnTo>
                    <a:pt x="458" y="92"/>
                  </a:lnTo>
                  <a:lnTo>
                    <a:pt x="460" y="86"/>
                  </a:lnTo>
                  <a:lnTo>
                    <a:pt x="468" y="72"/>
                  </a:lnTo>
                  <a:lnTo>
                    <a:pt x="476" y="76"/>
                  </a:lnTo>
                  <a:lnTo>
                    <a:pt x="476" y="76"/>
                  </a:lnTo>
                  <a:lnTo>
                    <a:pt x="470" y="86"/>
                  </a:lnTo>
                  <a:lnTo>
                    <a:pt x="468" y="96"/>
                  </a:lnTo>
                  <a:lnTo>
                    <a:pt x="468" y="96"/>
                  </a:lnTo>
                  <a:lnTo>
                    <a:pt x="468" y="102"/>
                  </a:lnTo>
                  <a:lnTo>
                    <a:pt x="472" y="106"/>
                  </a:lnTo>
                  <a:lnTo>
                    <a:pt x="472" y="106"/>
                  </a:lnTo>
                  <a:lnTo>
                    <a:pt x="478" y="108"/>
                  </a:lnTo>
                  <a:lnTo>
                    <a:pt x="484" y="110"/>
                  </a:lnTo>
                  <a:lnTo>
                    <a:pt x="484" y="110"/>
                  </a:lnTo>
                  <a:lnTo>
                    <a:pt x="508" y="112"/>
                  </a:lnTo>
                  <a:lnTo>
                    <a:pt x="508" y="112"/>
                  </a:lnTo>
                  <a:lnTo>
                    <a:pt x="536" y="110"/>
                  </a:lnTo>
                  <a:lnTo>
                    <a:pt x="536" y="120"/>
                  </a:lnTo>
                  <a:lnTo>
                    <a:pt x="536" y="120"/>
                  </a:lnTo>
                  <a:close/>
                  <a:moveTo>
                    <a:pt x="534" y="22"/>
                  </a:moveTo>
                  <a:lnTo>
                    <a:pt x="534" y="22"/>
                  </a:lnTo>
                  <a:lnTo>
                    <a:pt x="534" y="30"/>
                  </a:lnTo>
                  <a:lnTo>
                    <a:pt x="534" y="30"/>
                  </a:lnTo>
                  <a:lnTo>
                    <a:pt x="514" y="30"/>
                  </a:lnTo>
                  <a:lnTo>
                    <a:pt x="514" y="30"/>
                  </a:lnTo>
                  <a:lnTo>
                    <a:pt x="460" y="32"/>
                  </a:lnTo>
                  <a:lnTo>
                    <a:pt x="460" y="32"/>
                  </a:lnTo>
                  <a:lnTo>
                    <a:pt x="460" y="22"/>
                  </a:lnTo>
                  <a:lnTo>
                    <a:pt x="460" y="22"/>
                  </a:lnTo>
                  <a:lnTo>
                    <a:pt x="518" y="20"/>
                  </a:lnTo>
                  <a:lnTo>
                    <a:pt x="518" y="20"/>
                  </a:lnTo>
                  <a:lnTo>
                    <a:pt x="534" y="20"/>
                  </a:lnTo>
                  <a:lnTo>
                    <a:pt x="534" y="22"/>
                  </a:lnTo>
                  <a:lnTo>
                    <a:pt x="534" y="22"/>
                  </a:lnTo>
                  <a:lnTo>
                    <a:pt x="534" y="22"/>
                  </a:lnTo>
                  <a:close/>
                  <a:moveTo>
                    <a:pt x="594" y="106"/>
                  </a:moveTo>
                  <a:lnTo>
                    <a:pt x="594" y="36"/>
                  </a:lnTo>
                  <a:lnTo>
                    <a:pt x="618" y="36"/>
                  </a:lnTo>
                  <a:lnTo>
                    <a:pt x="618" y="22"/>
                  </a:lnTo>
                  <a:lnTo>
                    <a:pt x="556" y="22"/>
                  </a:lnTo>
                  <a:lnTo>
                    <a:pt x="556" y="14"/>
                  </a:lnTo>
                  <a:lnTo>
                    <a:pt x="618" y="14"/>
                  </a:lnTo>
                  <a:lnTo>
                    <a:pt x="618" y="4"/>
                  </a:lnTo>
                  <a:lnTo>
                    <a:pt x="630" y="4"/>
                  </a:lnTo>
                  <a:lnTo>
                    <a:pt x="630" y="14"/>
                  </a:lnTo>
                  <a:lnTo>
                    <a:pt x="684" y="14"/>
                  </a:lnTo>
                  <a:lnTo>
                    <a:pt x="684" y="22"/>
                  </a:lnTo>
                  <a:lnTo>
                    <a:pt x="630" y="22"/>
                  </a:lnTo>
                  <a:lnTo>
                    <a:pt x="630" y="36"/>
                  </a:lnTo>
                  <a:lnTo>
                    <a:pt x="670" y="36"/>
                  </a:lnTo>
                  <a:lnTo>
                    <a:pt x="670" y="106"/>
                  </a:lnTo>
                  <a:lnTo>
                    <a:pt x="594" y="106"/>
                  </a:lnTo>
                  <a:lnTo>
                    <a:pt x="594" y="106"/>
                  </a:lnTo>
                  <a:close/>
                  <a:moveTo>
                    <a:pt x="564" y="130"/>
                  </a:moveTo>
                  <a:lnTo>
                    <a:pt x="564" y="38"/>
                  </a:lnTo>
                  <a:lnTo>
                    <a:pt x="574" y="38"/>
                  </a:lnTo>
                  <a:lnTo>
                    <a:pt x="574" y="116"/>
                  </a:lnTo>
                  <a:lnTo>
                    <a:pt x="686" y="116"/>
                  </a:lnTo>
                  <a:lnTo>
                    <a:pt x="686" y="126"/>
                  </a:lnTo>
                  <a:lnTo>
                    <a:pt x="574" y="126"/>
                  </a:lnTo>
                  <a:lnTo>
                    <a:pt x="574" y="130"/>
                  </a:lnTo>
                  <a:lnTo>
                    <a:pt x="564" y="130"/>
                  </a:lnTo>
                  <a:lnTo>
                    <a:pt x="564" y="130"/>
                  </a:lnTo>
                  <a:close/>
                  <a:moveTo>
                    <a:pt x="660" y="56"/>
                  </a:moveTo>
                  <a:lnTo>
                    <a:pt x="660" y="44"/>
                  </a:lnTo>
                  <a:lnTo>
                    <a:pt x="604" y="44"/>
                  </a:lnTo>
                  <a:lnTo>
                    <a:pt x="604" y="56"/>
                  </a:lnTo>
                  <a:lnTo>
                    <a:pt x="660" y="56"/>
                  </a:lnTo>
                  <a:lnTo>
                    <a:pt x="660" y="56"/>
                  </a:lnTo>
                  <a:close/>
                  <a:moveTo>
                    <a:pt x="604" y="76"/>
                  </a:moveTo>
                  <a:lnTo>
                    <a:pt x="660" y="76"/>
                  </a:lnTo>
                  <a:lnTo>
                    <a:pt x="660" y="64"/>
                  </a:lnTo>
                  <a:lnTo>
                    <a:pt x="604" y="64"/>
                  </a:lnTo>
                  <a:lnTo>
                    <a:pt x="604" y="76"/>
                  </a:lnTo>
                  <a:lnTo>
                    <a:pt x="604" y="76"/>
                  </a:lnTo>
                  <a:close/>
                  <a:moveTo>
                    <a:pt x="604" y="98"/>
                  </a:moveTo>
                  <a:lnTo>
                    <a:pt x="660" y="98"/>
                  </a:lnTo>
                  <a:lnTo>
                    <a:pt x="660" y="84"/>
                  </a:lnTo>
                  <a:lnTo>
                    <a:pt x="604" y="84"/>
                  </a:lnTo>
                  <a:lnTo>
                    <a:pt x="604" y="98"/>
                  </a:lnTo>
                  <a:lnTo>
                    <a:pt x="604" y="98"/>
                  </a:lnTo>
                  <a:close/>
                  <a:moveTo>
                    <a:pt x="720" y="130"/>
                  </a:moveTo>
                  <a:lnTo>
                    <a:pt x="720" y="72"/>
                  </a:lnTo>
                  <a:lnTo>
                    <a:pt x="696" y="74"/>
                  </a:lnTo>
                  <a:lnTo>
                    <a:pt x="696" y="64"/>
                  </a:lnTo>
                  <a:lnTo>
                    <a:pt x="698" y="64"/>
                  </a:lnTo>
                  <a:lnTo>
                    <a:pt x="698" y="64"/>
                  </a:lnTo>
                  <a:lnTo>
                    <a:pt x="704" y="64"/>
                  </a:lnTo>
                  <a:lnTo>
                    <a:pt x="704" y="64"/>
                  </a:lnTo>
                  <a:lnTo>
                    <a:pt x="716" y="48"/>
                  </a:lnTo>
                  <a:lnTo>
                    <a:pt x="696" y="28"/>
                  </a:lnTo>
                  <a:lnTo>
                    <a:pt x="702" y="22"/>
                  </a:lnTo>
                  <a:lnTo>
                    <a:pt x="706" y="24"/>
                  </a:lnTo>
                  <a:lnTo>
                    <a:pt x="706" y="24"/>
                  </a:lnTo>
                  <a:lnTo>
                    <a:pt x="714" y="12"/>
                  </a:lnTo>
                  <a:lnTo>
                    <a:pt x="720" y="2"/>
                  </a:lnTo>
                  <a:lnTo>
                    <a:pt x="730" y="6"/>
                  </a:lnTo>
                  <a:lnTo>
                    <a:pt x="730" y="6"/>
                  </a:lnTo>
                  <a:lnTo>
                    <a:pt x="720" y="18"/>
                  </a:lnTo>
                  <a:lnTo>
                    <a:pt x="712" y="30"/>
                  </a:lnTo>
                  <a:lnTo>
                    <a:pt x="712" y="30"/>
                  </a:lnTo>
                  <a:lnTo>
                    <a:pt x="722" y="40"/>
                  </a:lnTo>
                  <a:lnTo>
                    <a:pt x="722" y="40"/>
                  </a:lnTo>
                  <a:lnTo>
                    <a:pt x="736" y="18"/>
                  </a:lnTo>
                  <a:lnTo>
                    <a:pt x="746" y="22"/>
                  </a:lnTo>
                  <a:lnTo>
                    <a:pt x="746" y="22"/>
                  </a:lnTo>
                  <a:lnTo>
                    <a:pt x="732" y="42"/>
                  </a:lnTo>
                  <a:lnTo>
                    <a:pt x="714" y="64"/>
                  </a:lnTo>
                  <a:lnTo>
                    <a:pt x="714" y="64"/>
                  </a:lnTo>
                  <a:lnTo>
                    <a:pt x="740" y="62"/>
                  </a:lnTo>
                  <a:lnTo>
                    <a:pt x="736" y="52"/>
                  </a:lnTo>
                  <a:lnTo>
                    <a:pt x="744" y="50"/>
                  </a:lnTo>
                  <a:lnTo>
                    <a:pt x="744" y="50"/>
                  </a:lnTo>
                  <a:lnTo>
                    <a:pt x="752" y="74"/>
                  </a:lnTo>
                  <a:lnTo>
                    <a:pt x="744" y="76"/>
                  </a:lnTo>
                  <a:lnTo>
                    <a:pt x="744" y="76"/>
                  </a:lnTo>
                  <a:lnTo>
                    <a:pt x="742" y="70"/>
                  </a:lnTo>
                  <a:lnTo>
                    <a:pt x="742" y="70"/>
                  </a:lnTo>
                  <a:lnTo>
                    <a:pt x="730" y="70"/>
                  </a:lnTo>
                  <a:lnTo>
                    <a:pt x="730" y="130"/>
                  </a:lnTo>
                  <a:lnTo>
                    <a:pt x="720" y="130"/>
                  </a:lnTo>
                  <a:lnTo>
                    <a:pt x="720" y="130"/>
                  </a:lnTo>
                  <a:close/>
                  <a:moveTo>
                    <a:pt x="712" y="84"/>
                  </a:moveTo>
                  <a:lnTo>
                    <a:pt x="712" y="84"/>
                  </a:lnTo>
                  <a:lnTo>
                    <a:pt x="708" y="106"/>
                  </a:lnTo>
                  <a:lnTo>
                    <a:pt x="704" y="118"/>
                  </a:lnTo>
                  <a:lnTo>
                    <a:pt x="696" y="118"/>
                  </a:lnTo>
                  <a:lnTo>
                    <a:pt x="696" y="118"/>
                  </a:lnTo>
                  <a:lnTo>
                    <a:pt x="700" y="100"/>
                  </a:lnTo>
                  <a:lnTo>
                    <a:pt x="702" y="82"/>
                  </a:lnTo>
                  <a:lnTo>
                    <a:pt x="712" y="84"/>
                  </a:lnTo>
                  <a:lnTo>
                    <a:pt x="712" y="84"/>
                  </a:lnTo>
                  <a:lnTo>
                    <a:pt x="712" y="84"/>
                  </a:lnTo>
                  <a:close/>
                  <a:moveTo>
                    <a:pt x="748" y="82"/>
                  </a:moveTo>
                  <a:lnTo>
                    <a:pt x="748" y="82"/>
                  </a:lnTo>
                  <a:lnTo>
                    <a:pt x="750" y="108"/>
                  </a:lnTo>
                  <a:lnTo>
                    <a:pt x="742" y="110"/>
                  </a:lnTo>
                  <a:lnTo>
                    <a:pt x="738" y="82"/>
                  </a:lnTo>
                  <a:lnTo>
                    <a:pt x="748" y="82"/>
                  </a:lnTo>
                  <a:lnTo>
                    <a:pt x="748" y="82"/>
                  </a:lnTo>
                  <a:close/>
                  <a:moveTo>
                    <a:pt x="756" y="62"/>
                  </a:moveTo>
                  <a:lnTo>
                    <a:pt x="756" y="54"/>
                  </a:lnTo>
                  <a:lnTo>
                    <a:pt x="786" y="54"/>
                  </a:lnTo>
                  <a:lnTo>
                    <a:pt x="786" y="30"/>
                  </a:lnTo>
                  <a:lnTo>
                    <a:pt x="754" y="30"/>
                  </a:lnTo>
                  <a:lnTo>
                    <a:pt x="754" y="22"/>
                  </a:lnTo>
                  <a:lnTo>
                    <a:pt x="786" y="22"/>
                  </a:lnTo>
                  <a:lnTo>
                    <a:pt x="786" y="4"/>
                  </a:lnTo>
                  <a:lnTo>
                    <a:pt x="796" y="4"/>
                  </a:lnTo>
                  <a:lnTo>
                    <a:pt x="796" y="22"/>
                  </a:lnTo>
                  <a:lnTo>
                    <a:pt x="832" y="22"/>
                  </a:lnTo>
                  <a:lnTo>
                    <a:pt x="832" y="30"/>
                  </a:lnTo>
                  <a:lnTo>
                    <a:pt x="796" y="30"/>
                  </a:lnTo>
                  <a:lnTo>
                    <a:pt x="796" y="54"/>
                  </a:lnTo>
                  <a:lnTo>
                    <a:pt x="828" y="54"/>
                  </a:lnTo>
                  <a:lnTo>
                    <a:pt x="828" y="62"/>
                  </a:lnTo>
                  <a:lnTo>
                    <a:pt x="756" y="62"/>
                  </a:lnTo>
                  <a:lnTo>
                    <a:pt x="756" y="62"/>
                  </a:lnTo>
                  <a:close/>
                  <a:moveTo>
                    <a:pt x="812" y="124"/>
                  </a:moveTo>
                  <a:lnTo>
                    <a:pt x="770" y="124"/>
                  </a:lnTo>
                  <a:lnTo>
                    <a:pt x="770" y="130"/>
                  </a:lnTo>
                  <a:lnTo>
                    <a:pt x="760" y="130"/>
                  </a:lnTo>
                  <a:lnTo>
                    <a:pt x="760" y="76"/>
                  </a:lnTo>
                  <a:lnTo>
                    <a:pt x="824" y="76"/>
                  </a:lnTo>
                  <a:lnTo>
                    <a:pt x="824" y="130"/>
                  </a:lnTo>
                  <a:lnTo>
                    <a:pt x="812" y="130"/>
                  </a:lnTo>
                  <a:lnTo>
                    <a:pt x="812" y="124"/>
                  </a:lnTo>
                  <a:lnTo>
                    <a:pt x="812" y="124"/>
                  </a:lnTo>
                  <a:close/>
                  <a:moveTo>
                    <a:pt x="770" y="116"/>
                  </a:moveTo>
                  <a:lnTo>
                    <a:pt x="812" y="116"/>
                  </a:lnTo>
                  <a:lnTo>
                    <a:pt x="812" y="84"/>
                  </a:lnTo>
                  <a:lnTo>
                    <a:pt x="770" y="84"/>
                  </a:lnTo>
                  <a:lnTo>
                    <a:pt x="770" y="116"/>
                  </a:lnTo>
                  <a:lnTo>
                    <a:pt x="770" y="116"/>
                  </a:lnTo>
                  <a:close/>
                  <a:moveTo>
                    <a:pt x="974" y="32"/>
                  </a:moveTo>
                  <a:lnTo>
                    <a:pt x="930" y="32"/>
                  </a:lnTo>
                  <a:lnTo>
                    <a:pt x="930" y="60"/>
                  </a:lnTo>
                  <a:lnTo>
                    <a:pt x="930" y="60"/>
                  </a:lnTo>
                  <a:lnTo>
                    <a:pt x="932" y="70"/>
                  </a:lnTo>
                  <a:lnTo>
                    <a:pt x="934" y="82"/>
                  </a:lnTo>
                  <a:lnTo>
                    <a:pt x="934" y="82"/>
                  </a:lnTo>
                  <a:lnTo>
                    <a:pt x="934" y="92"/>
                  </a:lnTo>
                  <a:lnTo>
                    <a:pt x="930" y="100"/>
                  </a:lnTo>
                  <a:lnTo>
                    <a:pt x="926" y="106"/>
                  </a:lnTo>
                  <a:lnTo>
                    <a:pt x="920" y="114"/>
                  </a:lnTo>
                  <a:lnTo>
                    <a:pt x="920" y="114"/>
                  </a:lnTo>
                  <a:lnTo>
                    <a:pt x="914" y="120"/>
                  </a:lnTo>
                  <a:lnTo>
                    <a:pt x="906" y="124"/>
                  </a:lnTo>
                  <a:lnTo>
                    <a:pt x="896" y="126"/>
                  </a:lnTo>
                  <a:lnTo>
                    <a:pt x="886" y="128"/>
                  </a:lnTo>
                  <a:lnTo>
                    <a:pt x="884" y="118"/>
                  </a:lnTo>
                  <a:lnTo>
                    <a:pt x="884" y="118"/>
                  </a:lnTo>
                  <a:lnTo>
                    <a:pt x="892" y="118"/>
                  </a:lnTo>
                  <a:lnTo>
                    <a:pt x="900" y="116"/>
                  </a:lnTo>
                  <a:lnTo>
                    <a:pt x="906" y="112"/>
                  </a:lnTo>
                  <a:lnTo>
                    <a:pt x="912" y="106"/>
                  </a:lnTo>
                  <a:lnTo>
                    <a:pt x="912" y="106"/>
                  </a:lnTo>
                  <a:lnTo>
                    <a:pt x="918" y="102"/>
                  </a:lnTo>
                  <a:lnTo>
                    <a:pt x="920" y="96"/>
                  </a:lnTo>
                  <a:lnTo>
                    <a:pt x="922" y="88"/>
                  </a:lnTo>
                  <a:lnTo>
                    <a:pt x="924" y="82"/>
                  </a:lnTo>
                  <a:lnTo>
                    <a:pt x="924" y="82"/>
                  </a:lnTo>
                  <a:lnTo>
                    <a:pt x="924" y="76"/>
                  </a:lnTo>
                  <a:lnTo>
                    <a:pt x="924" y="76"/>
                  </a:lnTo>
                  <a:lnTo>
                    <a:pt x="920" y="84"/>
                  </a:lnTo>
                  <a:lnTo>
                    <a:pt x="914" y="90"/>
                  </a:lnTo>
                  <a:lnTo>
                    <a:pt x="914" y="90"/>
                  </a:lnTo>
                  <a:lnTo>
                    <a:pt x="908" y="92"/>
                  </a:lnTo>
                  <a:lnTo>
                    <a:pt x="900" y="94"/>
                  </a:lnTo>
                  <a:lnTo>
                    <a:pt x="900" y="94"/>
                  </a:lnTo>
                  <a:lnTo>
                    <a:pt x="890" y="92"/>
                  </a:lnTo>
                  <a:lnTo>
                    <a:pt x="882" y="88"/>
                  </a:lnTo>
                  <a:lnTo>
                    <a:pt x="882" y="88"/>
                  </a:lnTo>
                  <a:lnTo>
                    <a:pt x="876" y="80"/>
                  </a:lnTo>
                  <a:lnTo>
                    <a:pt x="874" y="72"/>
                  </a:lnTo>
                  <a:lnTo>
                    <a:pt x="874" y="72"/>
                  </a:lnTo>
                  <a:lnTo>
                    <a:pt x="876" y="60"/>
                  </a:lnTo>
                  <a:lnTo>
                    <a:pt x="882" y="52"/>
                  </a:lnTo>
                  <a:lnTo>
                    <a:pt x="882" y="52"/>
                  </a:lnTo>
                  <a:lnTo>
                    <a:pt x="892" y="46"/>
                  </a:lnTo>
                  <a:lnTo>
                    <a:pt x="902" y="44"/>
                  </a:lnTo>
                  <a:lnTo>
                    <a:pt x="902" y="44"/>
                  </a:lnTo>
                  <a:lnTo>
                    <a:pt x="910" y="46"/>
                  </a:lnTo>
                  <a:lnTo>
                    <a:pt x="918" y="50"/>
                  </a:lnTo>
                  <a:lnTo>
                    <a:pt x="918" y="32"/>
                  </a:lnTo>
                  <a:lnTo>
                    <a:pt x="848" y="32"/>
                  </a:lnTo>
                  <a:lnTo>
                    <a:pt x="848" y="24"/>
                  </a:lnTo>
                  <a:lnTo>
                    <a:pt x="918" y="24"/>
                  </a:lnTo>
                  <a:lnTo>
                    <a:pt x="918" y="6"/>
                  </a:lnTo>
                  <a:lnTo>
                    <a:pt x="930" y="6"/>
                  </a:lnTo>
                  <a:lnTo>
                    <a:pt x="930" y="24"/>
                  </a:lnTo>
                  <a:lnTo>
                    <a:pt x="974" y="24"/>
                  </a:lnTo>
                  <a:lnTo>
                    <a:pt x="974" y="32"/>
                  </a:lnTo>
                  <a:lnTo>
                    <a:pt x="974" y="32"/>
                  </a:lnTo>
                  <a:close/>
                  <a:moveTo>
                    <a:pt x="918" y="62"/>
                  </a:moveTo>
                  <a:lnTo>
                    <a:pt x="918" y="62"/>
                  </a:lnTo>
                  <a:lnTo>
                    <a:pt x="916" y="58"/>
                  </a:lnTo>
                  <a:lnTo>
                    <a:pt x="912" y="56"/>
                  </a:lnTo>
                  <a:lnTo>
                    <a:pt x="902" y="54"/>
                  </a:lnTo>
                  <a:lnTo>
                    <a:pt x="902" y="54"/>
                  </a:lnTo>
                  <a:lnTo>
                    <a:pt x="896" y="54"/>
                  </a:lnTo>
                  <a:lnTo>
                    <a:pt x="890" y="58"/>
                  </a:lnTo>
                  <a:lnTo>
                    <a:pt x="890" y="58"/>
                  </a:lnTo>
                  <a:lnTo>
                    <a:pt x="886" y="64"/>
                  </a:lnTo>
                  <a:lnTo>
                    <a:pt x="886" y="70"/>
                  </a:lnTo>
                  <a:lnTo>
                    <a:pt x="886" y="70"/>
                  </a:lnTo>
                  <a:lnTo>
                    <a:pt x="886" y="76"/>
                  </a:lnTo>
                  <a:lnTo>
                    <a:pt x="890" y="80"/>
                  </a:lnTo>
                  <a:lnTo>
                    <a:pt x="890" y="80"/>
                  </a:lnTo>
                  <a:lnTo>
                    <a:pt x="894" y="84"/>
                  </a:lnTo>
                  <a:lnTo>
                    <a:pt x="900" y="84"/>
                  </a:lnTo>
                  <a:lnTo>
                    <a:pt x="900" y="84"/>
                  </a:lnTo>
                  <a:lnTo>
                    <a:pt x="908" y="84"/>
                  </a:lnTo>
                  <a:lnTo>
                    <a:pt x="914" y="80"/>
                  </a:lnTo>
                  <a:lnTo>
                    <a:pt x="914" y="80"/>
                  </a:lnTo>
                  <a:lnTo>
                    <a:pt x="916" y="74"/>
                  </a:lnTo>
                  <a:lnTo>
                    <a:pt x="918" y="66"/>
                  </a:lnTo>
                  <a:lnTo>
                    <a:pt x="918" y="62"/>
                  </a:lnTo>
                  <a:lnTo>
                    <a:pt x="918" y="62"/>
                  </a:lnTo>
                  <a:close/>
                  <a:moveTo>
                    <a:pt x="1072" y="116"/>
                  </a:moveTo>
                  <a:lnTo>
                    <a:pt x="1072" y="116"/>
                  </a:lnTo>
                  <a:lnTo>
                    <a:pt x="1084" y="112"/>
                  </a:lnTo>
                  <a:lnTo>
                    <a:pt x="1092" y="106"/>
                  </a:lnTo>
                  <a:lnTo>
                    <a:pt x="1096" y="98"/>
                  </a:lnTo>
                  <a:lnTo>
                    <a:pt x="1098" y="90"/>
                  </a:lnTo>
                  <a:lnTo>
                    <a:pt x="1098" y="90"/>
                  </a:lnTo>
                  <a:lnTo>
                    <a:pt x="1098" y="84"/>
                  </a:lnTo>
                  <a:lnTo>
                    <a:pt x="1096" y="78"/>
                  </a:lnTo>
                  <a:lnTo>
                    <a:pt x="1092" y="74"/>
                  </a:lnTo>
                  <a:lnTo>
                    <a:pt x="1088" y="70"/>
                  </a:lnTo>
                  <a:lnTo>
                    <a:pt x="1088" y="70"/>
                  </a:lnTo>
                  <a:lnTo>
                    <a:pt x="1076" y="64"/>
                  </a:lnTo>
                  <a:lnTo>
                    <a:pt x="1062" y="62"/>
                  </a:lnTo>
                  <a:lnTo>
                    <a:pt x="1062" y="62"/>
                  </a:lnTo>
                  <a:lnTo>
                    <a:pt x="1052" y="64"/>
                  </a:lnTo>
                  <a:lnTo>
                    <a:pt x="1040" y="66"/>
                  </a:lnTo>
                  <a:lnTo>
                    <a:pt x="1040" y="66"/>
                  </a:lnTo>
                  <a:lnTo>
                    <a:pt x="1030" y="70"/>
                  </a:lnTo>
                  <a:lnTo>
                    <a:pt x="1016" y="76"/>
                  </a:lnTo>
                  <a:lnTo>
                    <a:pt x="1016" y="76"/>
                  </a:lnTo>
                  <a:lnTo>
                    <a:pt x="998" y="90"/>
                  </a:lnTo>
                  <a:lnTo>
                    <a:pt x="992" y="82"/>
                  </a:lnTo>
                  <a:lnTo>
                    <a:pt x="992" y="82"/>
                  </a:lnTo>
                  <a:lnTo>
                    <a:pt x="1034" y="52"/>
                  </a:lnTo>
                  <a:lnTo>
                    <a:pt x="1076" y="24"/>
                  </a:lnTo>
                  <a:lnTo>
                    <a:pt x="1004" y="24"/>
                  </a:lnTo>
                  <a:lnTo>
                    <a:pt x="1004" y="14"/>
                  </a:lnTo>
                  <a:lnTo>
                    <a:pt x="1090" y="14"/>
                  </a:lnTo>
                  <a:lnTo>
                    <a:pt x="1096" y="22"/>
                  </a:lnTo>
                  <a:lnTo>
                    <a:pt x="1046" y="56"/>
                  </a:lnTo>
                  <a:lnTo>
                    <a:pt x="1046" y="56"/>
                  </a:lnTo>
                  <a:lnTo>
                    <a:pt x="1046" y="56"/>
                  </a:lnTo>
                  <a:lnTo>
                    <a:pt x="1054" y="54"/>
                  </a:lnTo>
                  <a:lnTo>
                    <a:pt x="1064" y="54"/>
                  </a:lnTo>
                  <a:lnTo>
                    <a:pt x="1064" y="54"/>
                  </a:lnTo>
                  <a:lnTo>
                    <a:pt x="1072" y="54"/>
                  </a:lnTo>
                  <a:lnTo>
                    <a:pt x="1082" y="56"/>
                  </a:lnTo>
                  <a:lnTo>
                    <a:pt x="1090" y="58"/>
                  </a:lnTo>
                  <a:lnTo>
                    <a:pt x="1096" y="62"/>
                  </a:lnTo>
                  <a:lnTo>
                    <a:pt x="1096" y="62"/>
                  </a:lnTo>
                  <a:lnTo>
                    <a:pt x="1102" y="68"/>
                  </a:lnTo>
                  <a:lnTo>
                    <a:pt x="1106" y="74"/>
                  </a:lnTo>
                  <a:lnTo>
                    <a:pt x="1108" y="80"/>
                  </a:lnTo>
                  <a:lnTo>
                    <a:pt x="1110" y="88"/>
                  </a:lnTo>
                  <a:lnTo>
                    <a:pt x="1110" y="88"/>
                  </a:lnTo>
                  <a:lnTo>
                    <a:pt x="1108" y="98"/>
                  </a:lnTo>
                  <a:lnTo>
                    <a:pt x="1106" y="106"/>
                  </a:lnTo>
                  <a:lnTo>
                    <a:pt x="1100" y="112"/>
                  </a:lnTo>
                  <a:lnTo>
                    <a:pt x="1094" y="118"/>
                  </a:lnTo>
                  <a:lnTo>
                    <a:pt x="1094" y="118"/>
                  </a:lnTo>
                  <a:lnTo>
                    <a:pt x="1084" y="122"/>
                  </a:lnTo>
                  <a:lnTo>
                    <a:pt x="1074" y="126"/>
                  </a:lnTo>
                  <a:lnTo>
                    <a:pt x="1064" y="128"/>
                  </a:lnTo>
                  <a:lnTo>
                    <a:pt x="1050" y="128"/>
                  </a:lnTo>
                  <a:lnTo>
                    <a:pt x="1050" y="128"/>
                  </a:lnTo>
                  <a:lnTo>
                    <a:pt x="1034" y="126"/>
                  </a:lnTo>
                  <a:lnTo>
                    <a:pt x="1024" y="122"/>
                  </a:lnTo>
                  <a:lnTo>
                    <a:pt x="1020" y="120"/>
                  </a:lnTo>
                  <a:lnTo>
                    <a:pt x="1016" y="116"/>
                  </a:lnTo>
                  <a:lnTo>
                    <a:pt x="1014" y="112"/>
                  </a:lnTo>
                  <a:lnTo>
                    <a:pt x="1014" y="108"/>
                  </a:lnTo>
                  <a:lnTo>
                    <a:pt x="1014" y="108"/>
                  </a:lnTo>
                  <a:lnTo>
                    <a:pt x="1016" y="100"/>
                  </a:lnTo>
                  <a:lnTo>
                    <a:pt x="1022" y="94"/>
                  </a:lnTo>
                  <a:lnTo>
                    <a:pt x="1022" y="94"/>
                  </a:lnTo>
                  <a:lnTo>
                    <a:pt x="1030" y="90"/>
                  </a:lnTo>
                  <a:lnTo>
                    <a:pt x="1038" y="90"/>
                  </a:lnTo>
                  <a:lnTo>
                    <a:pt x="1038" y="90"/>
                  </a:lnTo>
                  <a:lnTo>
                    <a:pt x="1050" y="90"/>
                  </a:lnTo>
                  <a:lnTo>
                    <a:pt x="1060" y="96"/>
                  </a:lnTo>
                  <a:lnTo>
                    <a:pt x="1060" y="96"/>
                  </a:lnTo>
                  <a:lnTo>
                    <a:pt x="1068" y="104"/>
                  </a:lnTo>
                  <a:lnTo>
                    <a:pt x="1072" y="116"/>
                  </a:lnTo>
                  <a:lnTo>
                    <a:pt x="1072" y="116"/>
                  </a:lnTo>
                  <a:lnTo>
                    <a:pt x="1072" y="116"/>
                  </a:lnTo>
                  <a:close/>
                  <a:moveTo>
                    <a:pt x="1050" y="120"/>
                  </a:moveTo>
                  <a:lnTo>
                    <a:pt x="1050" y="120"/>
                  </a:lnTo>
                  <a:lnTo>
                    <a:pt x="1062" y="118"/>
                  </a:lnTo>
                  <a:lnTo>
                    <a:pt x="1062" y="118"/>
                  </a:lnTo>
                  <a:lnTo>
                    <a:pt x="1058" y="110"/>
                  </a:lnTo>
                  <a:lnTo>
                    <a:pt x="1054" y="104"/>
                  </a:lnTo>
                  <a:lnTo>
                    <a:pt x="1048" y="100"/>
                  </a:lnTo>
                  <a:lnTo>
                    <a:pt x="1040" y="98"/>
                  </a:lnTo>
                  <a:lnTo>
                    <a:pt x="1040" y="98"/>
                  </a:lnTo>
                  <a:lnTo>
                    <a:pt x="1034" y="98"/>
                  </a:lnTo>
                  <a:lnTo>
                    <a:pt x="1028" y="100"/>
                  </a:lnTo>
                  <a:lnTo>
                    <a:pt x="1028" y="100"/>
                  </a:lnTo>
                  <a:lnTo>
                    <a:pt x="1026" y="104"/>
                  </a:lnTo>
                  <a:lnTo>
                    <a:pt x="1024" y="108"/>
                  </a:lnTo>
                  <a:lnTo>
                    <a:pt x="1024" y="108"/>
                  </a:lnTo>
                  <a:lnTo>
                    <a:pt x="1026" y="114"/>
                  </a:lnTo>
                  <a:lnTo>
                    <a:pt x="1030" y="116"/>
                  </a:lnTo>
                  <a:lnTo>
                    <a:pt x="1038" y="118"/>
                  </a:lnTo>
                  <a:lnTo>
                    <a:pt x="1050" y="120"/>
                  </a:lnTo>
                  <a:lnTo>
                    <a:pt x="1050" y="120"/>
                  </a:lnTo>
                  <a:lnTo>
                    <a:pt x="1050" y="120"/>
                  </a:lnTo>
                  <a:close/>
                  <a:moveTo>
                    <a:pt x="1184" y="116"/>
                  </a:moveTo>
                  <a:lnTo>
                    <a:pt x="1184" y="116"/>
                  </a:lnTo>
                  <a:lnTo>
                    <a:pt x="1166" y="120"/>
                  </a:lnTo>
                  <a:lnTo>
                    <a:pt x="1134" y="126"/>
                  </a:lnTo>
                  <a:lnTo>
                    <a:pt x="1132" y="118"/>
                  </a:lnTo>
                  <a:lnTo>
                    <a:pt x="1132" y="118"/>
                  </a:lnTo>
                  <a:lnTo>
                    <a:pt x="1148" y="116"/>
                  </a:lnTo>
                  <a:lnTo>
                    <a:pt x="1148" y="92"/>
                  </a:lnTo>
                  <a:lnTo>
                    <a:pt x="1148" y="92"/>
                  </a:lnTo>
                  <a:lnTo>
                    <a:pt x="1132" y="102"/>
                  </a:lnTo>
                  <a:lnTo>
                    <a:pt x="1126" y="96"/>
                  </a:lnTo>
                  <a:lnTo>
                    <a:pt x="1126" y="96"/>
                  </a:lnTo>
                  <a:lnTo>
                    <a:pt x="1146" y="84"/>
                  </a:lnTo>
                  <a:lnTo>
                    <a:pt x="1158" y="72"/>
                  </a:lnTo>
                  <a:lnTo>
                    <a:pt x="1132" y="72"/>
                  </a:lnTo>
                  <a:lnTo>
                    <a:pt x="1132" y="64"/>
                  </a:lnTo>
                  <a:lnTo>
                    <a:pt x="1164" y="64"/>
                  </a:lnTo>
                  <a:lnTo>
                    <a:pt x="1164" y="54"/>
                  </a:lnTo>
                  <a:lnTo>
                    <a:pt x="1174" y="54"/>
                  </a:lnTo>
                  <a:lnTo>
                    <a:pt x="1174" y="64"/>
                  </a:lnTo>
                  <a:lnTo>
                    <a:pt x="1204" y="64"/>
                  </a:lnTo>
                  <a:lnTo>
                    <a:pt x="1204" y="72"/>
                  </a:lnTo>
                  <a:lnTo>
                    <a:pt x="1170" y="72"/>
                  </a:lnTo>
                  <a:lnTo>
                    <a:pt x="1170" y="72"/>
                  </a:lnTo>
                  <a:lnTo>
                    <a:pt x="1160" y="84"/>
                  </a:lnTo>
                  <a:lnTo>
                    <a:pt x="1160" y="114"/>
                  </a:lnTo>
                  <a:lnTo>
                    <a:pt x="1160" y="114"/>
                  </a:lnTo>
                  <a:lnTo>
                    <a:pt x="1184" y="108"/>
                  </a:lnTo>
                  <a:lnTo>
                    <a:pt x="1184" y="116"/>
                  </a:lnTo>
                  <a:lnTo>
                    <a:pt x="1184" y="116"/>
                  </a:lnTo>
                  <a:lnTo>
                    <a:pt x="1184" y="116"/>
                  </a:lnTo>
                  <a:close/>
                  <a:moveTo>
                    <a:pt x="1228" y="108"/>
                  </a:moveTo>
                  <a:lnTo>
                    <a:pt x="1228" y="108"/>
                  </a:lnTo>
                  <a:lnTo>
                    <a:pt x="1216" y="120"/>
                  </a:lnTo>
                  <a:lnTo>
                    <a:pt x="1206" y="130"/>
                  </a:lnTo>
                  <a:lnTo>
                    <a:pt x="1198" y="124"/>
                  </a:lnTo>
                  <a:lnTo>
                    <a:pt x="1198" y="124"/>
                  </a:lnTo>
                  <a:lnTo>
                    <a:pt x="1210" y="112"/>
                  </a:lnTo>
                  <a:lnTo>
                    <a:pt x="1222" y="100"/>
                  </a:lnTo>
                  <a:lnTo>
                    <a:pt x="1222" y="100"/>
                  </a:lnTo>
                  <a:lnTo>
                    <a:pt x="1218" y="88"/>
                  </a:lnTo>
                  <a:lnTo>
                    <a:pt x="1214" y="76"/>
                  </a:lnTo>
                  <a:lnTo>
                    <a:pt x="1208" y="46"/>
                  </a:lnTo>
                  <a:lnTo>
                    <a:pt x="1132" y="46"/>
                  </a:lnTo>
                  <a:lnTo>
                    <a:pt x="1132" y="38"/>
                  </a:lnTo>
                  <a:lnTo>
                    <a:pt x="1164" y="38"/>
                  </a:lnTo>
                  <a:lnTo>
                    <a:pt x="1164" y="24"/>
                  </a:lnTo>
                  <a:lnTo>
                    <a:pt x="1136" y="24"/>
                  </a:lnTo>
                  <a:lnTo>
                    <a:pt x="1136" y="14"/>
                  </a:lnTo>
                  <a:lnTo>
                    <a:pt x="1164" y="14"/>
                  </a:lnTo>
                  <a:lnTo>
                    <a:pt x="1164" y="2"/>
                  </a:lnTo>
                  <a:lnTo>
                    <a:pt x="1176" y="2"/>
                  </a:lnTo>
                  <a:lnTo>
                    <a:pt x="1176" y="14"/>
                  </a:lnTo>
                  <a:lnTo>
                    <a:pt x="1200" y="14"/>
                  </a:lnTo>
                  <a:lnTo>
                    <a:pt x="1200" y="24"/>
                  </a:lnTo>
                  <a:lnTo>
                    <a:pt x="1176" y="24"/>
                  </a:lnTo>
                  <a:lnTo>
                    <a:pt x="1176" y="38"/>
                  </a:lnTo>
                  <a:lnTo>
                    <a:pt x="1208" y="38"/>
                  </a:lnTo>
                  <a:lnTo>
                    <a:pt x="1208" y="38"/>
                  </a:lnTo>
                  <a:lnTo>
                    <a:pt x="1208" y="10"/>
                  </a:lnTo>
                  <a:lnTo>
                    <a:pt x="1208" y="2"/>
                  </a:lnTo>
                  <a:lnTo>
                    <a:pt x="1220" y="2"/>
                  </a:lnTo>
                  <a:lnTo>
                    <a:pt x="1220" y="38"/>
                  </a:lnTo>
                  <a:lnTo>
                    <a:pt x="1260" y="38"/>
                  </a:lnTo>
                  <a:lnTo>
                    <a:pt x="1260" y="46"/>
                  </a:lnTo>
                  <a:lnTo>
                    <a:pt x="1220" y="46"/>
                  </a:lnTo>
                  <a:lnTo>
                    <a:pt x="1220" y="46"/>
                  </a:lnTo>
                  <a:lnTo>
                    <a:pt x="1224" y="70"/>
                  </a:lnTo>
                  <a:lnTo>
                    <a:pt x="1230" y="90"/>
                  </a:lnTo>
                  <a:lnTo>
                    <a:pt x="1230" y="90"/>
                  </a:lnTo>
                  <a:lnTo>
                    <a:pt x="1238" y="74"/>
                  </a:lnTo>
                  <a:lnTo>
                    <a:pt x="1244" y="58"/>
                  </a:lnTo>
                  <a:lnTo>
                    <a:pt x="1256" y="62"/>
                  </a:lnTo>
                  <a:lnTo>
                    <a:pt x="1256" y="62"/>
                  </a:lnTo>
                  <a:lnTo>
                    <a:pt x="1246" y="80"/>
                  </a:lnTo>
                  <a:lnTo>
                    <a:pt x="1234" y="100"/>
                  </a:lnTo>
                  <a:lnTo>
                    <a:pt x="1234" y="100"/>
                  </a:lnTo>
                  <a:lnTo>
                    <a:pt x="1242" y="110"/>
                  </a:lnTo>
                  <a:lnTo>
                    <a:pt x="1242" y="110"/>
                  </a:lnTo>
                  <a:lnTo>
                    <a:pt x="1246" y="116"/>
                  </a:lnTo>
                  <a:lnTo>
                    <a:pt x="1250" y="116"/>
                  </a:lnTo>
                  <a:lnTo>
                    <a:pt x="1250" y="116"/>
                  </a:lnTo>
                  <a:lnTo>
                    <a:pt x="1252" y="116"/>
                  </a:lnTo>
                  <a:lnTo>
                    <a:pt x="1252" y="114"/>
                  </a:lnTo>
                  <a:lnTo>
                    <a:pt x="1252" y="114"/>
                  </a:lnTo>
                  <a:lnTo>
                    <a:pt x="1254" y="94"/>
                  </a:lnTo>
                  <a:lnTo>
                    <a:pt x="1264" y="96"/>
                  </a:lnTo>
                  <a:lnTo>
                    <a:pt x="1264" y="96"/>
                  </a:lnTo>
                  <a:lnTo>
                    <a:pt x="1262" y="116"/>
                  </a:lnTo>
                  <a:lnTo>
                    <a:pt x="1260" y="126"/>
                  </a:lnTo>
                  <a:lnTo>
                    <a:pt x="1260" y="126"/>
                  </a:lnTo>
                  <a:lnTo>
                    <a:pt x="1256" y="128"/>
                  </a:lnTo>
                  <a:lnTo>
                    <a:pt x="1252" y="130"/>
                  </a:lnTo>
                  <a:lnTo>
                    <a:pt x="1252" y="130"/>
                  </a:lnTo>
                  <a:lnTo>
                    <a:pt x="1246" y="128"/>
                  </a:lnTo>
                  <a:lnTo>
                    <a:pt x="1246" y="128"/>
                  </a:lnTo>
                  <a:lnTo>
                    <a:pt x="1236" y="120"/>
                  </a:lnTo>
                  <a:lnTo>
                    <a:pt x="1236" y="120"/>
                  </a:lnTo>
                  <a:lnTo>
                    <a:pt x="1228" y="108"/>
                  </a:lnTo>
                  <a:lnTo>
                    <a:pt x="1228" y="108"/>
                  </a:lnTo>
                  <a:lnTo>
                    <a:pt x="1228" y="108"/>
                  </a:lnTo>
                  <a:close/>
                  <a:moveTo>
                    <a:pt x="1196" y="116"/>
                  </a:moveTo>
                  <a:lnTo>
                    <a:pt x="1196" y="116"/>
                  </a:lnTo>
                  <a:lnTo>
                    <a:pt x="1184" y="100"/>
                  </a:lnTo>
                  <a:lnTo>
                    <a:pt x="1170" y="84"/>
                  </a:lnTo>
                  <a:lnTo>
                    <a:pt x="1178" y="80"/>
                  </a:lnTo>
                  <a:lnTo>
                    <a:pt x="1188" y="90"/>
                  </a:lnTo>
                  <a:lnTo>
                    <a:pt x="1188" y="90"/>
                  </a:lnTo>
                  <a:lnTo>
                    <a:pt x="1200" y="78"/>
                  </a:lnTo>
                  <a:lnTo>
                    <a:pt x="1208" y="84"/>
                  </a:lnTo>
                  <a:lnTo>
                    <a:pt x="1208" y="84"/>
                  </a:lnTo>
                  <a:lnTo>
                    <a:pt x="1194" y="96"/>
                  </a:lnTo>
                  <a:lnTo>
                    <a:pt x="1194" y="96"/>
                  </a:lnTo>
                  <a:lnTo>
                    <a:pt x="1204" y="110"/>
                  </a:lnTo>
                  <a:lnTo>
                    <a:pt x="1196" y="116"/>
                  </a:lnTo>
                  <a:lnTo>
                    <a:pt x="1196" y="116"/>
                  </a:lnTo>
                  <a:close/>
                  <a:moveTo>
                    <a:pt x="1240" y="32"/>
                  </a:moveTo>
                  <a:lnTo>
                    <a:pt x="1240" y="32"/>
                  </a:lnTo>
                  <a:lnTo>
                    <a:pt x="1228" y="12"/>
                  </a:lnTo>
                  <a:lnTo>
                    <a:pt x="1238" y="8"/>
                  </a:lnTo>
                  <a:lnTo>
                    <a:pt x="1238" y="8"/>
                  </a:lnTo>
                  <a:lnTo>
                    <a:pt x="1250" y="28"/>
                  </a:lnTo>
                  <a:lnTo>
                    <a:pt x="1240" y="32"/>
                  </a:lnTo>
                  <a:lnTo>
                    <a:pt x="1240" y="32"/>
                  </a:lnTo>
                  <a:close/>
                  <a:moveTo>
                    <a:pt x="1334" y="120"/>
                  </a:moveTo>
                  <a:lnTo>
                    <a:pt x="1334" y="112"/>
                  </a:lnTo>
                  <a:lnTo>
                    <a:pt x="1280" y="112"/>
                  </a:lnTo>
                  <a:lnTo>
                    <a:pt x="1280" y="104"/>
                  </a:lnTo>
                  <a:lnTo>
                    <a:pt x="1334" y="104"/>
                  </a:lnTo>
                  <a:lnTo>
                    <a:pt x="1334" y="96"/>
                  </a:lnTo>
                  <a:lnTo>
                    <a:pt x="1286" y="96"/>
                  </a:lnTo>
                  <a:lnTo>
                    <a:pt x="1286" y="64"/>
                  </a:lnTo>
                  <a:lnTo>
                    <a:pt x="1392" y="64"/>
                  </a:lnTo>
                  <a:lnTo>
                    <a:pt x="1392" y="96"/>
                  </a:lnTo>
                  <a:lnTo>
                    <a:pt x="1346" y="96"/>
                  </a:lnTo>
                  <a:lnTo>
                    <a:pt x="1346" y="104"/>
                  </a:lnTo>
                  <a:lnTo>
                    <a:pt x="1400" y="104"/>
                  </a:lnTo>
                  <a:lnTo>
                    <a:pt x="1400" y="112"/>
                  </a:lnTo>
                  <a:lnTo>
                    <a:pt x="1346" y="112"/>
                  </a:lnTo>
                  <a:lnTo>
                    <a:pt x="1346" y="120"/>
                  </a:lnTo>
                  <a:lnTo>
                    <a:pt x="1408" y="120"/>
                  </a:lnTo>
                  <a:lnTo>
                    <a:pt x="1408" y="128"/>
                  </a:lnTo>
                  <a:lnTo>
                    <a:pt x="1272" y="128"/>
                  </a:lnTo>
                  <a:lnTo>
                    <a:pt x="1272" y="120"/>
                  </a:lnTo>
                  <a:lnTo>
                    <a:pt x="1334" y="120"/>
                  </a:lnTo>
                  <a:lnTo>
                    <a:pt x="1334" y="120"/>
                  </a:lnTo>
                  <a:close/>
                  <a:moveTo>
                    <a:pt x="1274" y="56"/>
                  </a:moveTo>
                  <a:lnTo>
                    <a:pt x="1274" y="48"/>
                  </a:lnTo>
                  <a:lnTo>
                    <a:pt x="1406" y="48"/>
                  </a:lnTo>
                  <a:lnTo>
                    <a:pt x="1406" y="56"/>
                  </a:lnTo>
                  <a:lnTo>
                    <a:pt x="1274" y="56"/>
                  </a:lnTo>
                  <a:lnTo>
                    <a:pt x="1274" y="56"/>
                  </a:lnTo>
                  <a:close/>
                  <a:moveTo>
                    <a:pt x="1288" y="40"/>
                  </a:moveTo>
                  <a:lnTo>
                    <a:pt x="1288" y="8"/>
                  </a:lnTo>
                  <a:lnTo>
                    <a:pt x="1392" y="8"/>
                  </a:lnTo>
                  <a:lnTo>
                    <a:pt x="1392" y="40"/>
                  </a:lnTo>
                  <a:lnTo>
                    <a:pt x="1288" y="40"/>
                  </a:lnTo>
                  <a:lnTo>
                    <a:pt x="1288" y="40"/>
                  </a:lnTo>
                  <a:close/>
                  <a:moveTo>
                    <a:pt x="1298" y="78"/>
                  </a:moveTo>
                  <a:lnTo>
                    <a:pt x="1334" y="78"/>
                  </a:lnTo>
                  <a:lnTo>
                    <a:pt x="1334" y="70"/>
                  </a:lnTo>
                  <a:lnTo>
                    <a:pt x="1298" y="70"/>
                  </a:lnTo>
                  <a:lnTo>
                    <a:pt x="1298" y="78"/>
                  </a:lnTo>
                  <a:lnTo>
                    <a:pt x="1298" y="78"/>
                  </a:lnTo>
                  <a:close/>
                  <a:moveTo>
                    <a:pt x="1334" y="82"/>
                  </a:moveTo>
                  <a:lnTo>
                    <a:pt x="1298" y="82"/>
                  </a:lnTo>
                  <a:lnTo>
                    <a:pt x="1298" y="90"/>
                  </a:lnTo>
                  <a:lnTo>
                    <a:pt x="1334" y="90"/>
                  </a:lnTo>
                  <a:lnTo>
                    <a:pt x="1334" y="82"/>
                  </a:lnTo>
                  <a:lnTo>
                    <a:pt x="1334" y="82"/>
                  </a:lnTo>
                  <a:close/>
                  <a:moveTo>
                    <a:pt x="1298" y="22"/>
                  </a:moveTo>
                  <a:lnTo>
                    <a:pt x="1382" y="22"/>
                  </a:lnTo>
                  <a:lnTo>
                    <a:pt x="1382" y="14"/>
                  </a:lnTo>
                  <a:lnTo>
                    <a:pt x="1298" y="14"/>
                  </a:lnTo>
                  <a:lnTo>
                    <a:pt x="1298" y="22"/>
                  </a:lnTo>
                  <a:lnTo>
                    <a:pt x="1298" y="22"/>
                  </a:lnTo>
                  <a:close/>
                  <a:moveTo>
                    <a:pt x="1382" y="26"/>
                  </a:moveTo>
                  <a:lnTo>
                    <a:pt x="1298" y="26"/>
                  </a:lnTo>
                  <a:lnTo>
                    <a:pt x="1298" y="34"/>
                  </a:lnTo>
                  <a:lnTo>
                    <a:pt x="1382" y="34"/>
                  </a:lnTo>
                  <a:lnTo>
                    <a:pt x="1382" y="26"/>
                  </a:lnTo>
                  <a:lnTo>
                    <a:pt x="1382" y="26"/>
                  </a:lnTo>
                  <a:close/>
                  <a:moveTo>
                    <a:pt x="1346" y="78"/>
                  </a:moveTo>
                  <a:lnTo>
                    <a:pt x="1382" y="78"/>
                  </a:lnTo>
                  <a:lnTo>
                    <a:pt x="1382" y="70"/>
                  </a:lnTo>
                  <a:lnTo>
                    <a:pt x="1346" y="70"/>
                  </a:lnTo>
                  <a:lnTo>
                    <a:pt x="1346" y="78"/>
                  </a:lnTo>
                  <a:lnTo>
                    <a:pt x="1346" y="78"/>
                  </a:lnTo>
                  <a:close/>
                  <a:moveTo>
                    <a:pt x="1382" y="82"/>
                  </a:moveTo>
                  <a:lnTo>
                    <a:pt x="1346" y="82"/>
                  </a:lnTo>
                  <a:lnTo>
                    <a:pt x="1346" y="90"/>
                  </a:lnTo>
                  <a:lnTo>
                    <a:pt x="1382" y="90"/>
                  </a:lnTo>
                  <a:lnTo>
                    <a:pt x="1382" y="82"/>
                  </a:lnTo>
                  <a:lnTo>
                    <a:pt x="1382" y="82"/>
                  </a:lnTo>
                  <a:close/>
                  <a:moveTo>
                    <a:pt x="1436" y="64"/>
                  </a:moveTo>
                  <a:lnTo>
                    <a:pt x="1436" y="64"/>
                  </a:lnTo>
                  <a:lnTo>
                    <a:pt x="1430" y="82"/>
                  </a:lnTo>
                  <a:lnTo>
                    <a:pt x="1420" y="96"/>
                  </a:lnTo>
                  <a:lnTo>
                    <a:pt x="1414" y="92"/>
                  </a:lnTo>
                  <a:lnTo>
                    <a:pt x="1414" y="92"/>
                  </a:lnTo>
                  <a:lnTo>
                    <a:pt x="1420" y="80"/>
                  </a:lnTo>
                  <a:lnTo>
                    <a:pt x="1428" y="66"/>
                  </a:lnTo>
                  <a:lnTo>
                    <a:pt x="1428" y="66"/>
                  </a:lnTo>
                  <a:lnTo>
                    <a:pt x="1432" y="50"/>
                  </a:lnTo>
                  <a:lnTo>
                    <a:pt x="1436" y="38"/>
                  </a:lnTo>
                  <a:lnTo>
                    <a:pt x="1418" y="38"/>
                  </a:lnTo>
                  <a:lnTo>
                    <a:pt x="1418" y="30"/>
                  </a:lnTo>
                  <a:lnTo>
                    <a:pt x="1436" y="30"/>
                  </a:lnTo>
                  <a:lnTo>
                    <a:pt x="1436" y="2"/>
                  </a:lnTo>
                  <a:lnTo>
                    <a:pt x="1446" y="2"/>
                  </a:lnTo>
                  <a:lnTo>
                    <a:pt x="1446" y="30"/>
                  </a:lnTo>
                  <a:lnTo>
                    <a:pt x="1458" y="30"/>
                  </a:lnTo>
                  <a:lnTo>
                    <a:pt x="1458" y="38"/>
                  </a:lnTo>
                  <a:lnTo>
                    <a:pt x="1446" y="38"/>
                  </a:lnTo>
                  <a:lnTo>
                    <a:pt x="1446" y="52"/>
                  </a:lnTo>
                  <a:lnTo>
                    <a:pt x="1446" y="52"/>
                  </a:lnTo>
                  <a:lnTo>
                    <a:pt x="1454" y="60"/>
                  </a:lnTo>
                  <a:lnTo>
                    <a:pt x="1460" y="66"/>
                  </a:lnTo>
                  <a:lnTo>
                    <a:pt x="1456" y="72"/>
                  </a:lnTo>
                  <a:lnTo>
                    <a:pt x="1456" y="72"/>
                  </a:lnTo>
                  <a:lnTo>
                    <a:pt x="1446" y="64"/>
                  </a:lnTo>
                  <a:lnTo>
                    <a:pt x="1446" y="130"/>
                  </a:lnTo>
                  <a:lnTo>
                    <a:pt x="1436" y="130"/>
                  </a:lnTo>
                  <a:lnTo>
                    <a:pt x="1436" y="64"/>
                  </a:lnTo>
                  <a:lnTo>
                    <a:pt x="1436" y="64"/>
                  </a:lnTo>
                  <a:lnTo>
                    <a:pt x="1436" y="64"/>
                  </a:lnTo>
                  <a:close/>
                  <a:moveTo>
                    <a:pt x="1474" y="130"/>
                  </a:moveTo>
                  <a:lnTo>
                    <a:pt x="1474" y="72"/>
                  </a:lnTo>
                  <a:lnTo>
                    <a:pt x="1474" y="72"/>
                  </a:lnTo>
                  <a:lnTo>
                    <a:pt x="1466" y="80"/>
                  </a:lnTo>
                  <a:lnTo>
                    <a:pt x="1460" y="74"/>
                  </a:lnTo>
                  <a:lnTo>
                    <a:pt x="1460" y="74"/>
                  </a:lnTo>
                  <a:lnTo>
                    <a:pt x="1476" y="58"/>
                  </a:lnTo>
                  <a:lnTo>
                    <a:pt x="1488" y="44"/>
                  </a:lnTo>
                  <a:lnTo>
                    <a:pt x="1464" y="44"/>
                  </a:lnTo>
                  <a:lnTo>
                    <a:pt x="1464" y="36"/>
                  </a:lnTo>
                  <a:lnTo>
                    <a:pt x="1492" y="36"/>
                  </a:lnTo>
                  <a:lnTo>
                    <a:pt x="1492" y="36"/>
                  </a:lnTo>
                  <a:lnTo>
                    <a:pt x="1496" y="20"/>
                  </a:lnTo>
                  <a:lnTo>
                    <a:pt x="1480" y="20"/>
                  </a:lnTo>
                  <a:lnTo>
                    <a:pt x="1480" y="20"/>
                  </a:lnTo>
                  <a:lnTo>
                    <a:pt x="1470" y="32"/>
                  </a:lnTo>
                  <a:lnTo>
                    <a:pt x="1464" y="26"/>
                  </a:lnTo>
                  <a:lnTo>
                    <a:pt x="1464" y="26"/>
                  </a:lnTo>
                  <a:lnTo>
                    <a:pt x="1474" y="14"/>
                  </a:lnTo>
                  <a:lnTo>
                    <a:pt x="1480" y="0"/>
                  </a:lnTo>
                  <a:lnTo>
                    <a:pt x="1492" y="2"/>
                  </a:lnTo>
                  <a:lnTo>
                    <a:pt x="1492" y="2"/>
                  </a:lnTo>
                  <a:lnTo>
                    <a:pt x="1486" y="12"/>
                  </a:lnTo>
                  <a:lnTo>
                    <a:pt x="1544" y="12"/>
                  </a:lnTo>
                  <a:lnTo>
                    <a:pt x="1544" y="20"/>
                  </a:lnTo>
                  <a:lnTo>
                    <a:pt x="1508" y="20"/>
                  </a:lnTo>
                  <a:lnTo>
                    <a:pt x="1508" y="20"/>
                  </a:lnTo>
                  <a:lnTo>
                    <a:pt x="1502" y="36"/>
                  </a:lnTo>
                  <a:lnTo>
                    <a:pt x="1550" y="36"/>
                  </a:lnTo>
                  <a:lnTo>
                    <a:pt x="1550" y="44"/>
                  </a:lnTo>
                  <a:lnTo>
                    <a:pt x="1498" y="44"/>
                  </a:lnTo>
                  <a:lnTo>
                    <a:pt x="1498" y="44"/>
                  </a:lnTo>
                  <a:lnTo>
                    <a:pt x="1488" y="58"/>
                  </a:lnTo>
                  <a:lnTo>
                    <a:pt x="1510" y="58"/>
                  </a:lnTo>
                  <a:lnTo>
                    <a:pt x="1510" y="58"/>
                  </a:lnTo>
                  <a:lnTo>
                    <a:pt x="1516" y="46"/>
                  </a:lnTo>
                  <a:lnTo>
                    <a:pt x="1526" y="48"/>
                  </a:lnTo>
                  <a:lnTo>
                    <a:pt x="1526" y="48"/>
                  </a:lnTo>
                  <a:lnTo>
                    <a:pt x="1520" y="58"/>
                  </a:lnTo>
                  <a:lnTo>
                    <a:pt x="1548" y="58"/>
                  </a:lnTo>
                  <a:lnTo>
                    <a:pt x="1548" y="66"/>
                  </a:lnTo>
                  <a:lnTo>
                    <a:pt x="1520" y="66"/>
                  </a:lnTo>
                  <a:lnTo>
                    <a:pt x="1520" y="78"/>
                  </a:lnTo>
                  <a:lnTo>
                    <a:pt x="1544" y="78"/>
                  </a:lnTo>
                  <a:lnTo>
                    <a:pt x="1544" y="84"/>
                  </a:lnTo>
                  <a:lnTo>
                    <a:pt x="1520" y="84"/>
                  </a:lnTo>
                  <a:lnTo>
                    <a:pt x="1520" y="98"/>
                  </a:lnTo>
                  <a:lnTo>
                    <a:pt x="1544" y="98"/>
                  </a:lnTo>
                  <a:lnTo>
                    <a:pt x="1544" y="104"/>
                  </a:lnTo>
                  <a:lnTo>
                    <a:pt x="1520" y="104"/>
                  </a:lnTo>
                  <a:lnTo>
                    <a:pt x="1520" y="118"/>
                  </a:lnTo>
                  <a:lnTo>
                    <a:pt x="1550" y="118"/>
                  </a:lnTo>
                  <a:lnTo>
                    <a:pt x="1550" y="126"/>
                  </a:lnTo>
                  <a:lnTo>
                    <a:pt x="1484" y="126"/>
                  </a:lnTo>
                  <a:lnTo>
                    <a:pt x="1484" y="130"/>
                  </a:lnTo>
                  <a:lnTo>
                    <a:pt x="1474" y="130"/>
                  </a:lnTo>
                  <a:lnTo>
                    <a:pt x="1474" y="130"/>
                  </a:lnTo>
                  <a:close/>
                  <a:moveTo>
                    <a:pt x="1484" y="66"/>
                  </a:moveTo>
                  <a:lnTo>
                    <a:pt x="1484" y="78"/>
                  </a:lnTo>
                  <a:lnTo>
                    <a:pt x="1508" y="78"/>
                  </a:lnTo>
                  <a:lnTo>
                    <a:pt x="1508" y="66"/>
                  </a:lnTo>
                  <a:lnTo>
                    <a:pt x="1484" y="66"/>
                  </a:lnTo>
                  <a:lnTo>
                    <a:pt x="1484" y="66"/>
                  </a:lnTo>
                  <a:close/>
                  <a:moveTo>
                    <a:pt x="1484" y="84"/>
                  </a:moveTo>
                  <a:lnTo>
                    <a:pt x="1484" y="98"/>
                  </a:lnTo>
                  <a:lnTo>
                    <a:pt x="1508" y="98"/>
                  </a:lnTo>
                  <a:lnTo>
                    <a:pt x="1508" y="84"/>
                  </a:lnTo>
                  <a:lnTo>
                    <a:pt x="1484" y="84"/>
                  </a:lnTo>
                  <a:lnTo>
                    <a:pt x="1484" y="84"/>
                  </a:lnTo>
                  <a:close/>
                  <a:moveTo>
                    <a:pt x="1484" y="104"/>
                  </a:moveTo>
                  <a:lnTo>
                    <a:pt x="1484" y="118"/>
                  </a:lnTo>
                  <a:lnTo>
                    <a:pt x="1508" y="118"/>
                  </a:lnTo>
                  <a:lnTo>
                    <a:pt x="1508" y="104"/>
                  </a:lnTo>
                  <a:lnTo>
                    <a:pt x="1484" y="104"/>
                  </a:lnTo>
                  <a:lnTo>
                    <a:pt x="1484"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7">
              <a:extLst>
                <a:ext uri="{FF2B5EF4-FFF2-40B4-BE49-F238E27FC236}">
                  <a16:creationId xmlns:a16="http://schemas.microsoft.com/office/drawing/2014/main" id="{7CAD56A3-A4BC-46F0-B2D9-632B958059F4}"/>
                </a:ext>
              </a:extLst>
            </p:cNvPr>
            <p:cNvSpPr>
              <a:spLocks/>
            </p:cNvSpPr>
            <p:nvPr/>
          </p:nvSpPr>
          <p:spPr bwMode="gray">
            <a:xfrm>
              <a:off x="3181715" y="4762609"/>
              <a:ext cx="21454" cy="60277"/>
            </a:xfrm>
            <a:custGeom>
              <a:avLst/>
              <a:gdLst>
                <a:gd name="T0" fmla="*/ 42 w 42"/>
                <a:gd name="T1" fmla="*/ 118 h 118"/>
                <a:gd name="T2" fmla="*/ 0 w 42"/>
                <a:gd name="T3" fmla="*/ 118 h 118"/>
                <a:gd name="T4" fmla="*/ 0 w 42"/>
                <a:gd name="T5" fmla="*/ 110 h 118"/>
                <a:gd name="T6" fmla="*/ 32 w 42"/>
                <a:gd name="T7" fmla="*/ 110 h 118"/>
                <a:gd name="T8" fmla="*/ 32 w 42"/>
                <a:gd name="T9" fmla="*/ 0 h 118"/>
                <a:gd name="T10" fmla="*/ 42 w 42"/>
                <a:gd name="T11" fmla="*/ 0 h 118"/>
                <a:gd name="T12" fmla="*/ 42 w 42"/>
                <a:gd name="T13" fmla="*/ 118 h 118"/>
                <a:gd name="T14" fmla="*/ 42 w 42"/>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18">
                  <a:moveTo>
                    <a:pt x="42" y="118"/>
                  </a:moveTo>
                  <a:lnTo>
                    <a:pt x="0" y="118"/>
                  </a:lnTo>
                  <a:lnTo>
                    <a:pt x="0" y="110"/>
                  </a:lnTo>
                  <a:lnTo>
                    <a:pt x="32" y="110"/>
                  </a:lnTo>
                  <a:lnTo>
                    <a:pt x="32" y="0"/>
                  </a:lnTo>
                  <a:lnTo>
                    <a:pt x="42" y="0"/>
                  </a:lnTo>
                  <a:lnTo>
                    <a:pt x="42" y="118"/>
                  </a:lnTo>
                  <a:lnTo>
                    <a:pt x="42" y="1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8">
              <a:extLst>
                <a:ext uri="{FF2B5EF4-FFF2-40B4-BE49-F238E27FC236}">
                  <a16:creationId xmlns:a16="http://schemas.microsoft.com/office/drawing/2014/main" id="{E01FA1FF-7AEE-4B89-A2BB-6928A1513BBC}"/>
                </a:ext>
              </a:extLst>
            </p:cNvPr>
            <p:cNvSpPr>
              <a:spLocks noEditPoints="1"/>
            </p:cNvSpPr>
            <p:nvPr/>
          </p:nvSpPr>
          <p:spPr bwMode="gray">
            <a:xfrm>
              <a:off x="3253230" y="4754436"/>
              <a:ext cx="1091110" cy="68450"/>
            </a:xfrm>
            <a:custGeom>
              <a:avLst/>
              <a:gdLst>
                <a:gd name="T0" fmla="*/ 78 w 2136"/>
                <a:gd name="T1" fmla="*/ 122 h 134"/>
                <a:gd name="T2" fmla="*/ 40 w 2136"/>
                <a:gd name="T3" fmla="*/ 88 h 134"/>
                <a:gd name="T4" fmla="*/ 22 w 2136"/>
                <a:gd name="T5" fmla="*/ 62 h 134"/>
                <a:gd name="T6" fmla="*/ 38 w 2136"/>
                <a:gd name="T7" fmla="*/ 58 h 134"/>
                <a:gd name="T8" fmla="*/ 160 w 2136"/>
                <a:gd name="T9" fmla="*/ 134 h 134"/>
                <a:gd name="T10" fmla="*/ 162 w 2136"/>
                <a:gd name="T11" fmla="*/ 6 h 134"/>
                <a:gd name="T12" fmla="*/ 166 w 2136"/>
                <a:gd name="T13" fmla="*/ 134 h 134"/>
                <a:gd name="T14" fmla="*/ 187 w 2136"/>
                <a:gd name="T15" fmla="*/ 60 h 134"/>
                <a:gd name="T16" fmla="*/ 255 w 2136"/>
                <a:gd name="T17" fmla="*/ 76 h 134"/>
                <a:gd name="T18" fmla="*/ 203 w 2136"/>
                <a:gd name="T19" fmla="*/ 90 h 134"/>
                <a:gd name="T20" fmla="*/ 385 w 2136"/>
                <a:gd name="T21" fmla="*/ 72 h 134"/>
                <a:gd name="T22" fmla="*/ 387 w 2136"/>
                <a:gd name="T23" fmla="*/ 56 h 134"/>
                <a:gd name="T24" fmla="*/ 473 w 2136"/>
                <a:gd name="T25" fmla="*/ 10 h 134"/>
                <a:gd name="T26" fmla="*/ 457 w 2136"/>
                <a:gd name="T27" fmla="*/ 62 h 134"/>
                <a:gd name="T28" fmla="*/ 487 w 2136"/>
                <a:gd name="T29" fmla="*/ 120 h 134"/>
                <a:gd name="T30" fmla="*/ 557 w 2136"/>
                <a:gd name="T31" fmla="*/ 116 h 134"/>
                <a:gd name="T32" fmla="*/ 545 w 2136"/>
                <a:gd name="T33" fmla="*/ 52 h 134"/>
                <a:gd name="T34" fmla="*/ 591 w 2136"/>
                <a:gd name="T35" fmla="*/ 134 h 134"/>
                <a:gd name="T36" fmla="*/ 697 w 2136"/>
                <a:gd name="T37" fmla="*/ 66 h 134"/>
                <a:gd name="T38" fmla="*/ 611 w 2136"/>
                <a:gd name="T39" fmla="*/ 126 h 134"/>
                <a:gd name="T40" fmla="*/ 641 w 2136"/>
                <a:gd name="T41" fmla="*/ 22 h 134"/>
                <a:gd name="T42" fmla="*/ 685 w 2136"/>
                <a:gd name="T43" fmla="*/ 48 h 134"/>
                <a:gd name="T44" fmla="*/ 695 w 2136"/>
                <a:gd name="T45" fmla="*/ 56 h 134"/>
                <a:gd name="T46" fmla="*/ 635 w 2136"/>
                <a:gd name="T47" fmla="*/ 76 h 134"/>
                <a:gd name="T48" fmla="*/ 721 w 2136"/>
                <a:gd name="T49" fmla="*/ 18 h 134"/>
                <a:gd name="T50" fmla="*/ 745 w 2136"/>
                <a:gd name="T51" fmla="*/ 46 h 134"/>
                <a:gd name="T52" fmla="*/ 819 w 2136"/>
                <a:gd name="T53" fmla="*/ 104 h 134"/>
                <a:gd name="T54" fmla="*/ 813 w 2136"/>
                <a:gd name="T55" fmla="*/ 50 h 134"/>
                <a:gd name="T56" fmla="*/ 839 w 2136"/>
                <a:gd name="T57" fmla="*/ 88 h 134"/>
                <a:gd name="T58" fmla="*/ 849 w 2136"/>
                <a:gd name="T59" fmla="*/ 128 h 134"/>
                <a:gd name="T60" fmla="*/ 777 w 2136"/>
                <a:gd name="T61" fmla="*/ 122 h 134"/>
                <a:gd name="T62" fmla="*/ 777 w 2136"/>
                <a:gd name="T63" fmla="*/ 26 h 134"/>
                <a:gd name="T64" fmla="*/ 891 w 2136"/>
                <a:gd name="T65" fmla="*/ 68 h 134"/>
                <a:gd name="T66" fmla="*/ 937 w 2136"/>
                <a:gd name="T67" fmla="*/ 44 h 134"/>
                <a:gd name="T68" fmla="*/ 967 w 2136"/>
                <a:gd name="T69" fmla="*/ 128 h 134"/>
                <a:gd name="T70" fmla="*/ 1025 w 2136"/>
                <a:gd name="T71" fmla="*/ 130 h 134"/>
                <a:gd name="T72" fmla="*/ 1085 w 2136"/>
                <a:gd name="T73" fmla="*/ 124 h 134"/>
                <a:gd name="T74" fmla="*/ 1063 w 2136"/>
                <a:gd name="T75" fmla="*/ 106 h 134"/>
                <a:gd name="T76" fmla="*/ 1055 w 2136"/>
                <a:gd name="T77" fmla="*/ 36 h 134"/>
                <a:gd name="T78" fmla="*/ 1245 w 2136"/>
                <a:gd name="T79" fmla="*/ 74 h 134"/>
                <a:gd name="T80" fmla="*/ 1215 w 2136"/>
                <a:gd name="T81" fmla="*/ 80 h 134"/>
                <a:gd name="T82" fmla="*/ 1199 w 2136"/>
                <a:gd name="T83" fmla="*/ 92 h 134"/>
                <a:gd name="T84" fmla="*/ 1369 w 2136"/>
                <a:gd name="T85" fmla="*/ 108 h 134"/>
                <a:gd name="T86" fmla="*/ 1393 w 2136"/>
                <a:gd name="T87" fmla="*/ 32 h 134"/>
                <a:gd name="T88" fmla="*/ 1429 w 2136"/>
                <a:gd name="T89" fmla="*/ 14 h 134"/>
                <a:gd name="T90" fmla="*/ 1421 w 2136"/>
                <a:gd name="T91" fmla="*/ 10 h 134"/>
                <a:gd name="T92" fmla="*/ 1413 w 2136"/>
                <a:gd name="T93" fmla="*/ 24 h 134"/>
                <a:gd name="T94" fmla="*/ 1705 w 2136"/>
                <a:gd name="T95" fmla="*/ 68 h 134"/>
                <a:gd name="T96" fmla="*/ 1743 w 2136"/>
                <a:gd name="T97" fmla="*/ 122 h 134"/>
                <a:gd name="T98" fmla="*/ 1739 w 2136"/>
                <a:gd name="T99" fmla="*/ 26 h 134"/>
                <a:gd name="T100" fmla="*/ 1957 w 2136"/>
                <a:gd name="T101" fmla="*/ 36 h 134"/>
                <a:gd name="T102" fmla="*/ 1919 w 2136"/>
                <a:gd name="T103" fmla="*/ 122 h 134"/>
                <a:gd name="T104" fmla="*/ 1927 w 2136"/>
                <a:gd name="T105" fmla="*/ 98 h 134"/>
                <a:gd name="T106" fmla="*/ 1875 w 2136"/>
                <a:gd name="T107" fmla="*/ 28 h 134"/>
                <a:gd name="T108" fmla="*/ 1913 w 2136"/>
                <a:gd name="T109" fmla="*/ 68 h 134"/>
                <a:gd name="T110" fmla="*/ 2099 w 2136"/>
                <a:gd name="T111" fmla="*/ 120 h 134"/>
                <a:gd name="T112" fmla="*/ 2057 w 2136"/>
                <a:gd name="T113" fmla="*/ 74 h 134"/>
                <a:gd name="T114" fmla="*/ 2091 w 2136"/>
                <a:gd name="T115" fmla="*/ 58 h 134"/>
                <a:gd name="T116" fmla="*/ 2101 w 2136"/>
                <a:gd name="T117" fmla="*/ 130 h 134"/>
                <a:gd name="T118" fmla="*/ 2077 w 2136"/>
                <a:gd name="T119" fmla="*/ 94 h 134"/>
                <a:gd name="T120" fmla="*/ 2055 w 2136"/>
                <a:gd name="T121" fmla="*/ 10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6" h="134">
                  <a:moveTo>
                    <a:pt x="84" y="108"/>
                  </a:moveTo>
                  <a:lnTo>
                    <a:pt x="74" y="108"/>
                  </a:lnTo>
                  <a:lnTo>
                    <a:pt x="74" y="84"/>
                  </a:lnTo>
                  <a:lnTo>
                    <a:pt x="74" y="84"/>
                  </a:lnTo>
                  <a:lnTo>
                    <a:pt x="72" y="78"/>
                  </a:lnTo>
                  <a:lnTo>
                    <a:pt x="72" y="78"/>
                  </a:lnTo>
                  <a:lnTo>
                    <a:pt x="58" y="86"/>
                  </a:lnTo>
                  <a:lnTo>
                    <a:pt x="48" y="94"/>
                  </a:lnTo>
                  <a:lnTo>
                    <a:pt x="42" y="100"/>
                  </a:lnTo>
                  <a:lnTo>
                    <a:pt x="40" y="108"/>
                  </a:lnTo>
                  <a:lnTo>
                    <a:pt x="40" y="108"/>
                  </a:lnTo>
                  <a:lnTo>
                    <a:pt x="42" y="114"/>
                  </a:lnTo>
                  <a:lnTo>
                    <a:pt x="48" y="118"/>
                  </a:lnTo>
                  <a:lnTo>
                    <a:pt x="48" y="118"/>
                  </a:lnTo>
                  <a:lnTo>
                    <a:pt x="60" y="120"/>
                  </a:lnTo>
                  <a:lnTo>
                    <a:pt x="78" y="122"/>
                  </a:lnTo>
                  <a:lnTo>
                    <a:pt x="78" y="122"/>
                  </a:lnTo>
                  <a:lnTo>
                    <a:pt x="104" y="120"/>
                  </a:lnTo>
                  <a:lnTo>
                    <a:pt x="122" y="118"/>
                  </a:lnTo>
                  <a:lnTo>
                    <a:pt x="124" y="130"/>
                  </a:lnTo>
                  <a:lnTo>
                    <a:pt x="124" y="130"/>
                  </a:lnTo>
                  <a:lnTo>
                    <a:pt x="84" y="132"/>
                  </a:lnTo>
                  <a:lnTo>
                    <a:pt x="84" y="132"/>
                  </a:lnTo>
                  <a:lnTo>
                    <a:pt x="56" y="130"/>
                  </a:lnTo>
                  <a:lnTo>
                    <a:pt x="48" y="128"/>
                  </a:lnTo>
                  <a:lnTo>
                    <a:pt x="40" y="126"/>
                  </a:lnTo>
                  <a:lnTo>
                    <a:pt x="40" y="126"/>
                  </a:lnTo>
                  <a:lnTo>
                    <a:pt x="36" y="122"/>
                  </a:lnTo>
                  <a:lnTo>
                    <a:pt x="32" y="118"/>
                  </a:lnTo>
                  <a:lnTo>
                    <a:pt x="30" y="114"/>
                  </a:lnTo>
                  <a:lnTo>
                    <a:pt x="30" y="108"/>
                  </a:lnTo>
                  <a:lnTo>
                    <a:pt x="30" y="108"/>
                  </a:lnTo>
                  <a:lnTo>
                    <a:pt x="32" y="98"/>
                  </a:lnTo>
                  <a:lnTo>
                    <a:pt x="40" y="88"/>
                  </a:lnTo>
                  <a:lnTo>
                    <a:pt x="40" y="88"/>
                  </a:lnTo>
                  <a:lnTo>
                    <a:pt x="52" y="80"/>
                  </a:lnTo>
                  <a:lnTo>
                    <a:pt x="70" y="68"/>
                  </a:lnTo>
                  <a:lnTo>
                    <a:pt x="70" y="68"/>
                  </a:lnTo>
                  <a:lnTo>
                    <a:pt x="66" y="64"/>
                  </a:lnTo>
                  <a:lnTo>
                    <a:pt x="60" y="62"/>
                  </a:lnTo>
                  <a:lnTo>
                    <a:pt x="60" y="62"/>
                  </a:lnTo>
                  <a:lnTo>
                    <a:pt x="52" y="62"/>
                  </a:lnTo>
                  <a:lnTo>
                    <a:pt x="42" y="66"/>
                  </a:lnTo>
                  <a:lnTo>
                    <a:pt x="42" y="66"/>
                  </a:lnTo>
                  <a:lnTo>
                    <a:pt x="32" y="70"/>
                  </a:lnTo>
                  <a:lnTo>
                    <a:pt x="18" y="80"/>
                  </a:lnTo>
                  <a:lnTo>
                    <a:pt x="6" y="90"/>
                  </a:lnTo>
                  <a:lnTo>
                    <a:pt x="0" y="84"/>
                  </a:lnTo>
                  <a:lnTo>
                    <a:pt x="0" y="84"/>
                  </a:lnTo>
                  <a:lnTo>
                    <a:pt x="12" y="72"/>
                  </a:lnTo>
                  <a:lnTo>
                    <a:pt x="22" y="62"/>
                  </a:lnTo>
                  <a:lnTo>
                    <a:pt x="32" y="50"/>
                  </a:lnTo>
                  <a:lnTo>
                    <a:pt x="38" y="36"/>
                  </a:lnTo>
                  <a:lnTo>
                    <a:pt x="6" y="36"/>
                  </a:lnTo>
                  <a:lnTo>
                    <a:pt x="6" y="28"/>
                  </a:lnTo>
                  <a:lnTo>
                    <a:pt x="42" y="28"/>
                  </a:lnTo>
                  <a:lnTo>
                    <a:pt x="42" y="28"/>
                  </a:lnTo>
                  <a:lnTo>
                    <a:pt x="48" y="10"/>
                  </a:lnTo>
                  <a:lnTo>
                    <a:pt x="60" y="12"/>
                  </a:lnTo>
                  <a:lnTo>
                    <a:pt x="60" y="12"/>
                  </a:lnTo>
                  <a:lnTo>
                    <a:pt x="54" y="28"/>
                  </a:lnTo>
                  <a:lnTo>
                    <a:pt x="106" y="28"/>
                  </a:lnTo>
                  <a:lnTo>
                    <a:pt x="106" y="36"/>
                  </a:lnTo>
                  <a:lnTo>
                    <a:pt x="50" y="36"/>
                  </a:lnTo>
                  <a:lnTo>
                    <a:pt x="50" y="36"/>
                  </a:lnTo>
                  <a:lnTo>
                    <a:pt x="38" y="58"/>
                  </a:lnTo>
                  <a:lnTo>
                    <a:pt x="38" y="58"/>
                  </a:lnTo>
                  <a:lnTo>
                    <a:pt x="38" y="58"/>
                  </a:lnTo>
                  <a:lnTo>
                    <a:pt x="50" y="56"/>
                  </a:lnTo>
                  <a:lnTo>
                    <a:pt x="50" y="56"/>
                  </a:lnTo>
                  <a:lnTo>
                    <a:pt x="62" y="54"/>
                  </a:lnTo>
                  <a:lnTo>
                    <a:pt x="62" y="54"/>
                  </a:lnTo>
                  <a:lnTo>
                    <a:pt x="68" y="54"/>
                  </a:lnTo>
                  <a:lnTo>
                    <a:pt x="72" y="56"/>
                  </a:lnTo>
                  <a:lnTo>
                    <a:pt x="78" y="60"/>
                  </a:lnTo>
                  <a:lnTo>
                    <a:pt x="80" y="64"/>
                  </a:lnTo>
                  <a:lnTo>
                    <a:pt x="122" y="48"/>
                  </a:lnTo>
                  <a:lnTo>
                    <a:pt x="126" y="58"/>
                  </a:lnTo>
                  <a:lnTo>
                    <a:pt x="126" y="58"/>
                  </a:lnTo>
                  <a:lnTo>
                    <a:pt x="82" y="74"/>
                  </a:lnTo>
                  <a:lnTo>
                    <a:pt x="82" y="74"/>
                  </a:lnTo>
                  <a:lnTo>
                    <a:pt x="84" y="86"/>
                  </a:lnTo>
                  <a:lnTo>
                    <a:pt x="84" y="108"/>
                  </a:lnTo>
                  <a:lnTo>
                    <a:pt x="84" y="108"/>
                  </a:lnTo>
                  <a:close/>
                  <a:moveTo>
                    <a:pt x="160" y="134"/>
                  </a:moveTo>
                  <a:lnTo>
                    <a:pt x="144" y="134"/>
                  </a:lnTo>
                  <a:lnTo>
                    <a:pt x="144" y="124"/>
                  </a:lnTo>
                  <a:lnTo>
                    <a:pt x="156" y="124"/>
                  </a:lnTo>
                  <a:lnTo>
                    <a:pt x="156" y="124"/>
                  </a:lnTo>
                  <a:lnTo>
                    <a:pt x="160" y="124"/>
                  </a:lnTo>
                  <a:lnTo>
                    <a:pt x="162" y="120"/>
                  </a:lnTo>
                  <a:lnTo>
                    <a:pt x="162" y="80"/>
                  </a:lnTo>
                  <a:lnTo>
                    <a:pt x="162" y="80"/>
                  </a:lnTo>
                  <a:lnTo>
                    <a:pt x="142" y="88"/>
                  </a:lnTo>
                  <a:lnTo>
                    <a:pt x="138" y="78"/>
                  </a:lnTo>
                  <a:lnTo>
                    <a:pt x="138" y="78"/>
                  </a:lnTo>
                  <a:lnTo>
                    <a:pt x="162" y="70"/>
                  </a:lnTo>
                  <a:lnTo>
                    <a:pt x="162" y="42"/>
                  </a:lnTo>
                  <a:lnTo>
                    <a:pt x="142" y="42"/>
                  </a:lnTo>
                  <a:lnTo>
                    <a:pt x="142" y="32"/>
                  </a:lnTo>
                  <a:lnTo>
                    <a:pt x="162" y="32"/>
                  </a:lnTo>
                  <a:lnTo>
                    <a:pt x="162" y="6"/>
                  </a:lnTo>
                  <a:lnTo>
                    <a:pt x="172" y="6"/>
                  </a:lnTo>
                  <a:lnTo>
                    <a:pt x="172" y="32"/>
                  </a:lnTo>
                  <a:lnTo>
                    <a:pt x="185" y="32"/>
                  </a:lnTo>
                  <a:lnTo>
                    <a:pt x="185" y="42"/>
                  </a:lnTo>
                  <a:lnTo>
                    <a:pt x="172" y="42"/>
                  </a:lnTo>
                  <a:lnTo>
                    <a:pt x="172" y="66"/>
                  </a:lnTo>
                  <a:lnTo>
                    <a:pt x="172" y="66"/>
                  </a:lnTo>
                  <a:lnTo>
                    <a:pt x="184" y="62"/>
                  </a:lnTo>
                  <a:lnTo>
                    <a:pt x="185" y="70"/>
                  </a:lnTo>
                  <a:lnTo>
                    <a:pt x="185" y="70"/>
                  </a:lnTo>
                  <a:lnTo>
                    <a:pt x="172" y="76"/>
                  </a:lnTo>
                  <a:lnTo>
                    <a:pt x="172" y="124"/>
                  </a:lnTo>
                  <a:lnTo>
                    <a:pt x="172" y="124"/>
                  </a:lnTo>
                  <a:lnTo>
                    <a:pt x="172" y="128"/>
                  </a:lnTo>
                  <a:lnTo>
                    <a:pt x="168" y="132"/>
                  </a:lnTo>
                  <a:lnTo>
                    <a:pt x="168" y="132"/>
                  </a:lnTo>
                  <a:lnTo>
                    <a:pt x="166" y="134"/>
                  </a:lnTo>
                  <a:lnTo>
                    <a:pt x="160" y="134"/>
                  </a:lnTo>
                  <a:lnTo>
                    <a:pt x="160" y="134"/>
                  </a:lnTo>
                  <a:lnTo>
                    <a:pt x="160" y="134"/>
                  </a:lnTo>
                  <a:close/>
                  <a:moveTo>
                    <a:pt x="243" y="134"/>
                  </a:moveTo>
                  <a:lnTo>
                    <a:pt x="225" y="134"/>
                  </a:lnTo>
                  <a:lnTo>
                    <a:pt x="223" y="124"/>
                  </a:lnTo>
                  <a:lnTo>
                    <a:pt x="237" y="124"/>
                  </a:lnTo>
                  <a:lnTo>
                    <a:pt x="237" y="124"/>
                  </a:lnTo>
                  <a:lnTo>
                    <a:pt x="243" y="122"/>
                  </a:lnTo>
                  <a:lnTo>
                    <a:pt x="243" y="122"/>
                  </a:lnTo>
                  <a:lnTo>
                    <a:pt x="245" y="118"/>
                  </a:lnTo>
                  <a:lnTo>
                    <a:pt x="245" y="86"/>
                  </a:lnTo>
                  <a:lnTo>
                    <a:pt x="189" y="86"/>
                  </a:lnTo>
                  <a:lnTo>
                    <a:pt x="189" y="76"/>
                  </a:lnTo>
                  <a:lnTo>
                    <a:pt x="245" y="76"/>
                  </a:lnTo>
                  <a:lnTo>
                    <a:pt x="245" y="60"/>
                  </a:lnTo>
                  <a:lnTo>
                    <a:pt x="187" y="60"/>
                  </a:lnTo>
                  <a:lnTo>
                    <a:pt x="187" y="52"/>
                  </a:lnTo>
                  <a:lnTo>
                    <a:pt x="225" y="52"/>
                  </a:lnTo>
                  <a:lnTo>
                    <a:pt x="225" y="32"/>
                  </a:lnTo>
                  <a:lnTo>
                    <a:pt x="193" y="32"/>
                  </a:lnTo>
                  <a:lnTo>
                    <a:pt x="193" y="24"/>
                  </a:lnTo>
                  <a:lnTo>
                    <a:pt x="225" y="24"/>
                  </a:lnTo>
                  <a:lnTo>
                    <a:pt x="225" y="6"/>
                  </a:lnTo>
                  <a:lnTo>
                    <a:pt x="235" y="6"/>
                  </a:lnTo>
                  <a:lnTo>
                    <a:pt x="235" y="24"/>
                  </a:lnTo>
                  <a:lnTo>
                    <a:pt x="269" y="24"/>
                  </a:lnTo>
                  <a:lnTo>
                    <a:pt x="269" y="32"/>
                  </a:lnTo>
                  <a:lnTo>
                    <a:pt x="235" y="32"/>
                  </a:lnTo>
                  <a:lnTo>
                    <a:pt x="235" y="52"/>
                  </a:lnTo>
                  <a:lnTo>
                    <a:pt x="273" y="52"/>
                  </a:lnTo>
                  <a:lnTo>
                    <a:pt x="273" y="60"/>
                  </a:lnTo>
                  <a:lnTo>
                    <a:pt x="255" y="60"/>
                  </a:lnTo>
                  <a:lnTo>
                    <a:pt x="255" y="76"/>
                  </a:lnTo>
                  <a:lnTo>
                    <a:pt x="269" y="76"/>
                  </a:lnTo>
                  <a:lnTo>
                    <a:pt x="269" y="86"/>
                  </a:lnTo>
                  <a:lnTo>
                    <a:pt x="255" y="86"/>
                  </a:lnTo>
                  <a:lnTo>
                    <a:pt x="255" y="122"/>
                  </a:lnTo>
                  <a:lnTo>
                    <a:pt x="255" y="122"/>
                  </a:lnTo>
                  <a:lnTo>
                    <a:pt x="255" y="128"/>
                  </a:lnTo>
                  <a:lnTo>
                    <a:pt x="251" y="130"/>
                  </a:lnTo>
                  <a:lnTo>
                    <a:pt x="251" y="130"/>
                  </a:lnTo>
                  <a:lnTo>
                    <a:pt x="247" y="132"/>
                  </a:lnTo>
                  <a:lnTo>
                    <a:pt x="243" y="134"/>
                  </a:lnTo>
                  <a:lnTo>
                    <a:pt x="243" y="134"/>
                  </a:lnTo>
                  <a:lnTo>
                    <a:pt x="243" y="134"/>
                  </a:lnTo>
                  <a:close/>
                  <a:moveTo>
                    <a:pt x="213" y="118"/>
                  </a:moveTo>
                  <a:lnTo>
                    <a:pt x="213" y="118"/>
                  </a:lnTo>
                  <a:lnTo>
                    <a:pt x="195" y="96"/>
                  </a:lnTo>
                  <a:lnTo>
                    <a:pt x="203" y="90"/>
                  </a:lnTo>
                  <a:lnTo>
                    <a:pt x="203" y="90"/>
                  </a:lnTo>
                  <a:lnTo>
                    <a:pt x="221" y="112"/>
                  </a:lnTo>
                  <a:lnTo>
                    <a:pt x="213" y="118"/>
                  </a:lnTo>
                  <a:lnTo>
                    <a:pt x="213" y="118"/>
                  </a:lnTo>
                  <a:close/>
                  <a:moveTo>
                    <a:pt x="321" y="128"/>
                  </a:moveTo>
                  <a:lnTo>
                    <a:pt x="319" y="118"/>
                  </a:lnTo>
                  <a:lnTo>
                    <a:pt x="319" y="118"/>
                  </a:lnTo>
                  <a:lnTo>
                    <a:pt x="337" y="118"/>
                  </a:lnTo>
                  <a:lnTo>
                    <a:pt x="351" y="116"/>
                  </a:lnTo>
                  <a:lnTo>
                    <a:pt x="363" y="112"/>
                  </a:lnTo>
                  <a:lnTo>
                    <a:pt x="371" y="108"/>
                  </a:lnTo>
                  <a:lnTo>
                    <a:pt x="371" y="108"/>
                  </a:lnTo>
                  <a:lnTo>
                    <a:pt x="377" y="104"/>
                  </a:lnTo>
                  <a:lnTo>
                    <a:pt x="383" y="98"/>
                  </a:lnTo>
                  <a:lnTo>
                    <a:pt x="385" y="92"/>
                  </a:lnTo>
                  <a:lnTo>
                    <a:pt x="387" y="84"/>
                  </a:lnTo>
                  <a:lnTo>
                    <a:pt x="387" y="84"/>
                  </a:lnTo>
                  <a:lnTo>
                    <a:pt x="385" y="72"/>
                  </a:lnTo>
                  <a:lnTo>
                    <a:pt x="379" y="64"/>
                  </a:lnTo>
                  <a:lnTo>
                    <a:pt x="379" y="64"/>
                  </a:lnTo>
                  <a:lnTo>
                    <a:pt x="369" y="58"/>
                  </a:lnTo>
                  <a:lnTo>
                    <a:pt x="357" y="56"/>
                  </a:lnTo>
                  <a:lnTo>
                    <a:pt x="357" y="56"/>
                  </a:lnTo>
                  <a:lnTo>
                    <a:pt x="333" y="58"/>
                  </a:lnTo>
                  <a:lnTo>
                    <a:pt x="295" y="66"/>
                  </a:lnTo>
                  <a:lnTo>
                    <a:pt x="295" y="56"/>
                  </a:lnTo>
                  <a:lnTo>
                    <a:pt x="329" y="50"/>
                  </a:lnTo>
                  <a:lnTo>
                    <a:pt x="329" y="50"/>
                  </a:lnTo>
                  <a:lnTo>
                    <a:pt x="357" y="48"/>
                  </a:lnTo>
                  <a:lnTo>
                    <a:pt x="357" y="48"/>
                  </a:lnTo>
                  <a:lnTo>
                    <a:pt x="365" y="48"/>
                  </a:lnTo>
                  <a:lnTo>
                    <a:pt x="373" y="50"/>
                  </a:lnTo>
                  <a:lnTo>
                    <a:pt x="381" y="52"/>
                  </a:lnTo>
                  <a:lnTo>
                    <a:pt x="387" y="56"/>
                  </a:lnTo>
                  <a:lnTo>
                    <a:pt x="387" y="56"/>
                  </a:lnTo>
                  <a:lnTo>
                    <a:pt x="391" y="62"/>
                  </a:lnTo>
                  <a:lnTo>
                    <a:pt x="395" y="68"/>
                  </a:lnTo>
                  <a:lnTo>
                    <a:pt x="397" y="76"/>
                  </a:lnTo>
                  <a:lnTo>
                    <a:pt x="397" y="84"/>
                  </a:lnTo>
                  <a:lnTo>
                    <a:pt x="397" y="84"/>
                  </a:lnTo>
                  <a:lnTo>
                    <a:pt x="395" y="94"/>
                  </a:lnTo>
                  <a:lnTo>
                    <a:pt x="393" y="102"/>
                  </a:lnTo>
                  <a:lnTo>
                    <a:pt x="387" y="110"/>
                  </a:lnTo>
                  <a:lnTo>
                    <a:pt x="379" y="116"/>
                  </a:lnTo>
                  <a:lnTo>
                    <a:pt x="379" y="116"/>
                  </a:lnTo>
                  <a:lnTo>
                    <a:pt x="369" y="120"/>
                  </a:lnTo>
                  <a:lnTo>
                    <a:pt x="357" y="124"/>
                  </a:lnTo>
                  <a:lnTo>
                    <a:pt x="341" y="126"/>
                  </a:lnTo>
                  <a:lnTo>
                    <a:pt x="321" y="128"/>
                  </a:lnTo>
                  <a:lnTo>
                    <a:pt x="321" y="128"/>
                  </a:lnTo>
                  <a:lnTo>
                    <a:pt x="321" y="128"/>
                  </a:lnTo>
                  <a:close/>
                  <a:moveTo>
                    <a:pt x="473" y="10"/>
                  </a:moveTo>
                  <a:lnTo>
                    <a:pt x="473" y="10"/>
                  </a:lnTo>
                  <a:lnTo>
                    <a:pt x="473" y="30"/>
                  </a:lnTo>
                  <a:lnTo>
                    <a:pt x="523" y="30"/>
                  </a:lnTo>
                  <a:lnTo>
                    <a:pt x="523" y="38"/>
                  </a:lnTo>
                  <a:lnTo>
                    <a:pt x="473" y="38"/>
                  </a:lnTo>
                  <a:lnTo>
                    <a:pt x="473" y="38"/>
                  </a:lnTo>
                  <a:lnTo>
                    <a:pt x="467" y="66"/>
                  </a:lnTo>
                  <a:lnTo>
                    <a:pt x="461" y="92"/>
                  </a:lnTo>
                  <a:lnTo>
                    <a:pt x="461" y="92"/>
                  </a:lnTo>
                  <a:lnTo>
                    <a:pt x="451" y="116"/>
                  </a:lnTo>
                  <a:lnTo>
                    <a:pt x="441" y="130"/>
                  </a:lnTo>
                  <a:lnTo>
                    <a:pt x="433" y="126"/>
                  </a:lnTo>
                  <a:lnTo>
                    <a:pt x="433" y="126"/>
                  </a:lnTo>
                  <a:lnTo>
                    <a:pt x="443" y="108"/>
                  </a:lnTo>
                  <a:lnTo>
                    <a:pt x="451" y="86"/>
                  </a:lnTo>
                  <a:lnTo>
                    <a:pt x="451" y="86"/>
                  </a:lnTo>
                  <a:lnTo>
                    <a:pt x="457" y="62"/>
                  </a:lnTo>
                  <a:lnTo>
                    <a:pt x="461" y="38"/>
                  </a:lnTo>
                  <a:lnTo>
                    <a:pt x="435" y="38"/>
                  </a:lnTo>
                  <a:lnTo>
                    <a:pt x="435" y="30"/>
                  </a:lnTo>
                  <a:lnTo>
                    <a:pt x="461" y="30"/>
                  </a:lnTo>
                  <a:lnTo>
                    <a:pt x="461" y="30"/>
                  </a:lnTo>
                  <a:lnTo>
                    <a:pt x="461" y="10"/>
                  </a:lnTo>
                  <a:lnTo>
                    <a:pt x="473" y="10"/>
                  </a:lnTo>
                  <a:lnTo>
                    <a:pt x="473" y="10"/>
                  </a:lnTo>
                  <a:close/>
                  <a:moveTo>
                    <a:pt x="557" y="126"/>
                  </a:moveTo>
                  <a:lnTo>
                    <a:pt x="557" y="126"/>
                  </a:lnTo>
                  <a:lnTo>
                    <a:pt x="527" y="128"/>
                  </a:lnTo>
                  <a:lnTo>
                    <a:pt x="527" y="128"/>
                  </a:lnTo>
                  <a:lnTo>
                    <a:pt x="503" y="126"/>
                  </a:lnTo>
                  <a:lnTo>
                    <a:pt x="503" y="126"/>
                  </a:lnTo>
                  <a:lnTo>
                    <a:pt x="495" y="124"/>
                  </a:lnTo>
                  <a:lnTo>
                    <a:pt x="487" y="120"/>
                  </a:lnTo>
                  <a:lnTo>
                    <a:pt x="487" y="120"/>
                  </a:lnTo>
                  <a:lnTo>
                    <a:pt x="483" y="114"/>
                  </a:lnTo>
                  <a:lnTo>
                    <a:pt x="483" y="108"/>
                  </a:lnTo>
                  <a:lnTo>
                    <a:pt x="483" y="108"/>
                  </a:lnTo>
                  <a:lnTo>
                    <a:pt x="485" y="98"/>
                  </a:lnTo>
                  <a:lnTo>
                    <a:pt x="491" y="90"/>
                  </a:lnTo>
                  <a:lnTo>
                    <a:pt x="499" y="94"/>
                  </a:lnTo>
                  <a:lnTo>
                    <a:pt x="499" y="94"/>
                  </a:lnTo>
                  <a:lnTo>
                    <a:pt x="495" y="100"/>
                  </a:lnTo>
                  <a:lnTo>
                    <a:pt x="493" y="108"/>
                  </a:lnTo>
                  <a:lnTo>
                    <a:pt x="493" y="108"/>
                  </a:lnTo>
                  <a:lnTo>
                    <a:pt x="495" y="112"/>
                  </a:lnTo>
                  <a:lnTo>
                    <a:pt x="499" y="114"/>
                  </a:lnTo>
                  <a:lnTo>
                    <a:pt x="499" y="114"/>
                  </a:lnTo>
                  <a:lnTo>
                    <a:pt x="507" y="116"/>
                  </a:lnTo>
                  <a:lnTo>
                    <a:pt x="525" y="118"/>
                  </a:lnTo>
                  <a:lnTo>
                    <a:pt x="525" y="118"/>
                  </a:lnTo>
                  <a:lnTo>
                    <a:pt x="557" y="116"/>
                  </a:lnTo>
                  <a:lnTo>
                    <a:pt x="557" y="126"/>
                  </a:lnTo>
                  <a:lnTo>
                    <a:pt x="557" y="126"/>
                  </a:lnTo>
                  <a:close/>
                  <a:moveTo>
                    <a:pt x="545" y="52"/>
                  </a:moveTo>
                  <a:lnTo>
                    <a:pt x="545" y="52"/>
                  </a:lnTo>
                  <a:lnTo>
                    <a:pt x="553" y="52"/>
                  </a:lnTo>
                  <a:lnTo>
                    <a:pt x="553" y="62"/>
                  </a:lnTo>
                  <a:lnTo>
                    <a:pt x="553" y="62"/>
                  </a:lnTo>
                  <a:lnTo>
                    <a:pt x="547" y="62"/>
                  </a:lnTo>
                  <a:lnTo>
                    <a:pt x="547" y="62"/>
                  </a:lnTo>
                  <a:lnTo>
                    <a:pt x="521" y="62"/>
                  </a:lnTo>
                  <a:lnTo>
                    <a:pt x="491" y="64"/>
                  </a:lnTo>
                  <a:lnTo>
                    <a:pt x="491" y="56"/>
                  </a:lnTo>
                  <a:lnTo>
                    <a:pt x="491" y="56"/>
                  </a:lnTo>
                  <a:lnTo>
                    <a:pt x="519" y="52"/>
                  </a:lnTo>
                  <a:lnTo>
                    <a:pt x="545" y="52"/>
                  </a:lnTo>
                  <a:lnTo>
                    <a:pt x="545" y="52"/>
                  </a:lnTo>
                  <a:lnTo>
                    <a:pt x="545" y="52"/>
                  </a:lnTo>
                  <a:close/>
                  <a:moveTo>
                    <a:pt x="591" y="134"/>
                  </a:moveTo>
                  <a:lnTo>
                    <a:pt x="591" y="76"/>
                  </a:lnTo>
                  <a:lnTo>
                    <a:pt x="591" y="76"/>
                  </a:lnTo>
                  <a:lnTo>
                    <a:pt x="575" y="94"/>
                  </a:lnTo>
                  <a:lnTo>
                    <a:pt x="569" y="88"/>
                  </a:lnTo>
                  <a:lnTo>
                    <a:pt x="569" y="88"/>
                  </a:lnTo>
                  <a:lnTo>
                    <a:pt x="579" y="76"/>
                  </a:lnTo>
                  <a:lnTo>
                    <a:pt x="591" y="62"/>
                  </a:lnTo>
                  <a:lnTo>
                    <a:pt x="591" y="62"/>
                  </a:lnTo>
                  <a:lnTo>
                    <a:pt x="605" y="38"/>
                  </a:lnTo>
                  <a:lnTo>
                    <a:pt x="615" y="42"/>
                  </a:lnTo>
                  <a:lnTo>
                    <a:pt x="615" y="42"/>
                  </a:lnTo>
                  <a:lnTo>
                    <a:pt x="609" y="54"/>
                  </a:lnTo>
                  <a:lnTo>
                    <a:pt x="599" y="68"/>
                  </a:lnTo>
                  <a:lnTo>
                    <a:pt x="603" y="68"/>
                  </a:lnTo>
                  <a:lnTo>
                    <a:pt x="603" y="134"/>
                  </a:lnTo>
                  <a:lnTo>
                    <a:pt x="591" y="134"/>
                  </a:lnTo>
                  <a:lnTo>
                    <a:pt x="591" y="134"/>
                  </a:lnTo>
                  <a:close/>
                  <a:moveTo>
                    <a:pt x="577" y="46"/>
                  </a:moveTo>
                  <a:lnTo>
                    <a:pt x="571" y="38"/>
                  </a:lnTo>
                  <a:lnTo>
                    <a:pt x="571" y="38"/>
                  </a:lnTo>
                  <a:lnTo>
                    <a:pt x="587" y="24"/>
                  </a:lnTo>
                  <a:lnTo>
                    <a:pt x="601" y="8"/>
                  </a:lnTo>
                  <a:lnTo>
                    <a:pt x="611" y="10"/>
                  </a:lnTo>
                  <a:lnTo>
                    <a:pt x="611" y="10"/>
                  </a:lnTo>
                  <a:lnTo>
                    <a:pt x="603" y="20"/>
                  </a:lnTo>
                  <a:lnTo>
                    <a:pt x="595" y="30"/>
                  </a:lnTo>
                  <a:lnTo>
                    <a:pt x="595" y="30"/>
                  </a:lnTo>
                  <a:lnTo>
                    <a:pt x="585" y="38"/>
                  </a:lnTo>
                  <a:lnTo>
                    <a:pt x="577" y="46"/>
                  </a:lnTo>
                  <a:lnTo>
                    <a:pt x="577" y="46"/>
                  </a:lnTo>
                  <a:lnTo>
                    <a:pt x="577" y="46"/>
                  </a:lnTo>
                  <a:close/>
                  <a:moveTo>
                    <a:pt x="697" y="66"/>
                  </a:moveTo>
                  <a:lnTo>
                    <a:pt x="697" y="66"/>
                  </a:lnTo>
                  <a:lnTo>
                    <a:pt x="695" y="80"/>
                  </a:lnTo>
                  <a:lnTo>
                    <a:pt x="689" y="90"/>
                  </a:lnTo>
                  <a:lnTo>
                    <a:pt x="681" y="102"/>
                  </a:lnTo>
                  <a:lnTo>
                    <a:pt x="669" y="112"/>
                  </a:lnTo>
                  <a:lnTo>
                    <a:pt x="669" y="112"/>
                  </a:lnTo>
                  <a:lnTo>
                    <a:pt x="685" y="120"/>
                  </a:lnTo>
                  <a:lnTo>
                    <a:pt x="705" y="124"/>
                  </a:lnTo>
                  <a:lnTo>
                    <a:pt x="699" y="134"/>
                  </a:lnTo>
                  <a:lnTo>
                    <a:pt x="699" y="134"/>
                  </a:lnTo>
                  <a:lnTo>
                    <a:pt x="679" y="128"/>
                  </a:lnTo>
                  <a:lnTo>
                    <a:pt x="661" y="118"/>
                  </a:lnTo>
                  <a:lnTo>
                    <a:pt x="661" y="118"/>
                  </a:lnTo>
                  <a:lnTo>
                    <a:pt x="649" y="124"/>
                  </a:lnTo>
                  <a:lnTo>
                    <a:pt x="639" y="128"/>
                  </a:lnTo>
                  <a:lnTo>
                    <a:pt x="615" y="134"/>
                  </a:lnTo>
                  <a:lnTo>
                    <a:pt x="611" y="126"/>
                  </a:lnTo>
                  <a:lnTo>
                    <a:pt x="611" y="126"/>
                  </a:lnTo>
                  <a:lnTo>
                    <a:pt x="633" y="120"/>
                  </a:lnTo>
                  <a:lnTo>
                    <a:pt x="651" y="112"/>
                  </a:lnTo>
                  <a:lnTo>
                    <a:pt x="651" y="112"/>
                  </a:lnTo>
                  <a:lnTo>
                    <a:pt x="641" y="104"/>
                  </a:lnTo>
                  <a:lnTo>
                    <a:pt x="633" y="94"/>
                  </a:lnTo>
                  <a:lnTo>
                    <a:pt x="633" y="94"/>
                  </a:lnTo>
                  <a:lnTo>
                    <a:pt x="627" y="84"/>
                  </a:lnTo>
                  <a:lnTo>
                    <a:pt x="625" y="76"/>
                  </a:lnTo>
                  <a:lnTo>
                    <a:pt x="617" y="76"/>
                  </a:lnTo>
                  <a:lnTo>
                    <a:pt x="617" y="66"/>
                  </a:lnTo>
                  <a:lnTo>
                    <a:pt x="697" y="66"/>
                  </a:lnTo>
                  <a:lnTo>
                    <a:pt x="697" y="66"/>
                  </a:lnTo>
                  <a:lnTo>
                    <a:pt x="697" y="66"/>
                  </a:lnTo>
                  <a:close/>
                  <a:moveTo>
                    <a:pt x="669" y="18"/>
                  </a:moveTo>
                  <a:lnTo>
                    <a:pt x="641" y="18"/>
                  </a:lnTo>
                  <a:lnTo>
                    <a:pt x="641" y="22"/>
                  </a:lnTo>
                  <a:lnTo>
                    <a:pt x="641" y="22"/>
                  </a:lnTo>
                  <a:lnTo>
                    <a:pt x="641" y="34"/>
                  </a:lnTo>
                  <a:lnTo>
                    <a:pt x="637" y="44"/>
                  </a:lnTo>
                  <a:lnTo>
                    <a:pt x="631" y="54"/>
                  </a:lnTo>
                  <a:lnTo>
                    <a:pt x="625" y="60"/>
                  </a:lnTo>
                  <a:lnTo>
                    <a:pt x="619" y="54"/>
                  </a:lnTo>
                  <a:lnTo>
                    <a:pt x="619" y="54"/>
                  </a:lnTo>
                  <a:lnTo>
                    <a:pt x="623" y="48"/>
                  </a:lnTo>
                  <a:lnTo>
                    <a:pt x="627" y="42"/>
                  </a:lnTo>
                  <a:lnTo>
                    <a:pt x="627" y="42"/>
                  </a:lnTo>
                  <a:lnTo>
                    <a:pt x="629" y="34"/>
                  </a:lnTo>
                  <a:lnTo>
                    <a:pt x="631" y="22"/>
                  </a:lnTo>
                  <a:lnTo>
                    <a:pt x="631" y="10"/>
                  </a:lnTo>
                  <a:lnTo>
                    <a:pt x="679" y="10"/>
                  </a:lnTo>
                  <a:lnTo>
                    <a:pt x="679" y="44"/>
                  </a:lnTo>
                  <a:lnTo>
                    <a:pt x="679" y="44"/>
                  </a:lnTo>
                  <a:lnTo>
                    <a:pt x="681" y="46"/>
                  </a:lnTo>
                  <a:lnTo>
                    <a:pt x="685" y="48"/>
                  </a:lnTo>
                  <a:lnTo>
                    <a:pt x="691" y="48"/>
                  </a:lnTo>
                  <a:lnTo>
                    <a:pt x="691" y="48"/>
                  </a:lnTo>
                  <a:lnTo>
                    <a:pt x="695" y="48"/>
                  </a:lnTo>
                  <a:lnTo>
                    <a:pt x="695" y="48"/>
                  </a:lnTo>
                  <a:lnTo>
                    <a:pt x="697" y="44"/>
                  </a:lnTo>
                  <a:lnTo>
                    <a:pt x="697" y="44"/>
                  </a:lnTo>
                  <a:lnTo>
                    <a:pt x="699" y="30"/>
                  </a:lnTo>
                  <a:lnTo>
                    <a:pt x="707" y="32"/>
                  </a:lnTo>
                  <a:lnTo>
                    <a:pt x="707" y="36"/>
                  </a:lnTo>
                  <a:lnTo>
                    <a:pt x="707" y="36"/>
                  </a:lnTo>
                  <a:lnTo>
                    <a:pt x="707" y="48"/>
                  </a:lnTo>
                  <a:lnTo>
                    <a:pt x="707" y="48"/>
                  </a:lnTo>
                  <a:lnTo>
                    <a:pt x="705" y="52"/>
                  </a:lnTo>
                  <a:lnTo>
                    <a:pt x="705" y="52"/>
                  </a:lnTo>
                  <a:lnTo>
                    <a:pt x="701" y="56"/>
                  </a:lnTo>
                  <a:lnTo>
                    <a:pt x="701" y="56"/>
                  </a:lnTo>
                  <a:lnTo>
                    <a:pt x="695" y="56"/>
                  </a:lnTo>
                  <a:lnTo>
                    <a:pt x="695" y="56"/>
                  </a:lnTo>
                  <a:lnTo>
                    <a:pt x="687" y="56"/>
                  </a:lnTo>
                  <a:lnTo>
                    <a:pt x="687" y="56"/>
                  </a:lnTo>
                  <a:lnTo>
                    <a:pt x="677" y="56"/>
                  </a:lnTo>
                  <a:lnTo>
                    <a:pt x="673" y="54"/>
                  </a:lnTo>
                  <a:lnTo>
                    <a:pt x="673" y="54"/>
                  </a:lnTo>
                  <a:lnTo>
                    <a:pt x="669" y="50"/>
                  </a:lnTo>
                  <a:lnTo>
                    <a:pt x="669" y="48"/>
                  </a:lnTo>
                  <a:lnTo>
                    <a:pt x="669" y="18"/>
                  </a:lnTo>
                  <a:lnTo>
                    <a:pt x="669" y="18"/>
                  </a:lnTo>
                  <a:close/>
                  <a:moveTo>
                    <a:pt x="661" y="106"/>
                  </a:moveTo>
                  <a:lnTo>
                    <a:pt x="661" y="106"/>
                  </a:lnTo>
                  <a:lnTo>
                    <a:pt x="669" y="100"/>
                  </a:lnTo>
                  <a:lnTo>
                    <a:pt x="675" y="92"/>
                  </a:lnTo>
                  <a:lnTo>
                    <a:pt x="681" y="84"/>
                  </a:lnTo>
                  <a:lnTo>
                    <a:pt x="683" y="76"/>
                  </a:lnTo>
                  <a:lnTo>
                    <a:pt x="635" y="76"/>
                  </a:lnTo>
                  <a:lnTo>
                    <a:pt x="635" y="76"/>
                  </a:lnTo>
                  <a:lnTo>
                    <a:pt x="639" y="84"/>
                  </a:lnTo>
                  <a:lnTo>
                    <a:pt x="645" y="92"/>
                  </a:lnTo>
                  <a:lnTo>
                    <a:pt x="645" y="92"/>
                  </a:lnTo>
                  <a:lnTo>
                    <a:pt x="653" y="100"/>
                  </a:lnTo>
                  <a:lnTo>
                    <a:pt x="661" y="106"/>
                  </a:lnTo>
                  <a:lnTo>
                    <a:pt x="661" y="106"/>
                  </a:lnTo>
                  <a:lnTo>
                    <a:pt x="661" y="106"/>
                  </a:lnTo>
                  <a:close/>
                  <a:moveTo>
                    <a:pt x="755" y="18"/>
                  </a:moveTo>
                  <a:lnTo>
                    <a:pt x="755" y="134"/>
                  </a:lnTo>
                  <a:lnTo>
                    <a:pt x="745" y="134"/>
                  </a:lnTo>
                  <a:lnTo>
                    <a:pt x="745" y="104"/>
                  </a:lnTo>
                  <a:lnTo>
                    <a:pt x="745" y="104"/>
                  </a:lnTo>
                  <a:lnTo>
                    <a:pt x="715" y="114"/>
                  </a:lnTo>
                  <a:lnTo>
                    <a:pt x="713" y="106"/>
                  </a:lnTo>
                  <a:lnTo>
                    <a:pt x="721" y="104"/>
                  </a:lnTo>
                  <a:lnTo>
                    <a:pt x="721" y="18"/>
                  </a:lnTo>
                  <a:lnTo>
                    <a:pt x="715" y="18"/>
                  </a:lnTo>
                  <a:lnTo>
                    <a:pt x="715" y="10"/>
                  </a:lnTo>
                  <a:lnTo>
                    <a:pt x="759" y="10"/>
                  </a:lnTo>
                  <a:lnTo>
                    <a:pt x="759" y="18"/>
                  </a:lnTo>
                  <a:lnTo>
                    <a:pt x="755" y="18"/>
                  </a:lnTo>
                  <a:lnTo>
                    <a:pt x="755" y="18"/>
                  </a:lnTo>
                  <a:close/>
                  <a:moveTo>
                    <a:pt x="745" y="18"/>
                  </a:moveTo>
                  <a:lnTo>
                    <a:pt x="731" y="18"/>
                  </a:lnTo>
                  <a:lnTo>
                    <a:pt x="731" y="40"/>
                  </a:lnTo>
                  <a:lnTo>
                    <a:pt x="745" y="40"/>
                  </a:lnTo>
                  <a:lnTo>
                    <a:pt x="745" y="18"/>
                  </a:lnTo>
                  <a:lnTo>
                    <a:pt x="745" y="18"/>
                  </a:lnTo>
                  <a:close/>
                  <a:moveTo>
                    <a:pt x="745" y="46"/>
                  </a:moveTo>
                  <a:lnTo>
                    <a:pt x="731" y="46"/>
                  </a:lnTo>
                  <a:lnTo>
                    <a:pt x="731" y="68"/>
                  </a:lnTo>
                  <a:lnTo>
                    <a:pt x="745" y="68"/>
                  </a:lnTo>
                  <a:lnTo>
                    <a:pt x="745" y="46"/>
                  </a:lnTo>
                  <a:lnTo>
                    <a:pt x="745" y="46"/>
                  </a:lnTo>
                  <a:close/>
                  <a:moveTo>
                    <a:pt x="745" y="76"/>
                  </a:moveTo>
                  <a:lnTo>
                    <a:pt x="731" y="76"/>
                  </a:lnTo>
                  <a:lnTo>
                    <a:pt x="731" y="102"/>
                  </a:lnTo>
                  <a:lnTo>
                    <a:pt x="731" y="102"/>
                  </a:lnTo>
                  <a:lnTo>
                    <a:pt x="745" y="98"/>
                  </a:lnTo>
                  <a:lnTo>
                    <a:pt x="745" y="76"/>
                  </a:lnTo>
                  <a:lnTo>
                    <a:pt x="745" y="76"/>
                  </a:lnTo>
                  <a:close/>
                  <a:moveTo>
                    <a:pt x="823" y="114"/>
                  </a:moveTo>
                  <a:lnTo>
                    <a:pt x="823" y="114"/>
                  </a:lnTo>
                  <a:lnTo>
                    <a:pt x="815" y="124"/>
                  </a:lnTo>
                  <a:lnTo>
                    <a:pt x="805" y="134"/>
                  </a:lnTo>
                  <a:lnTo>
                    <a:pt x="799" y="128"/>
                  </a:lnTo>
                  <a:lnTo>
                    <a:pt x="799" y="128"/>
                  </a:lnTo>
                  <a:lnTo>
                    <a:pt x="809" y="118"/>
                  </a:lnTo>
                  <a:lnTo>
                    <a:pt x="819" y="104"/>
                  </a:lnTo>
                  <a:lnTo>
                    <a:pt x="819" y="104"/>
                  </a:lnTo>
                  <a:lnTo>
                    <a:pt x="815" y="84"/>
                  </a:lnTo>
                  <a:lnTo>
                    <a:pt x="813" y="58"/>
                  </a:lnTo>
                  <a:lnTo>
                    <a:pt x="761" y="58"/>
                  </a:lnTo>
                  <a:lnTo>
                    <a:pt x="761" y="50"/>
                  </a:lnTo>
                  <a:lnTo>
                    <a:pt x="773" y="50"/>
                  </a:lnTo>
                  <a:lnTo>
                    <a:pt x="769" y="26"/>
                  </a:lnTo>
                  <a:lnTo>
                    <a:pt x="763" y="26"/>
                  </a:lnTo>
                  <a:lnTo>
                    <a:pt x="763" y="18"/>
                  </a:lnTo>
                  <a:lnTo>
                    <a:pt x="781" y="18"/>
                  </a:lnTo>
                  <a:lnTo>
                    <a:pt x="781" y="6"/>
                  </a:lnTo>
                  <a:lnTo>
                    <a:pt x="791" y="6"/>
                  </a:lnTo>
                  <a:lnTo>
                    <a:pt x="791" y="18"/>
                  </a:lnTo>
                  <a:lnTo>
                    <a:pt x="809" y="18"/>
                  </a:lnTo>
                  <a:lnTo>
                    <a:pt x="809" y="26"/>
                  </a:lnTo>
                  <a:lnTo>
                    <a:pt x="803" y="26"/>
                  </a:lnTo>
                  <a:lnTo>
                    <a:pt x="799" y="50"/>
                  </a:lnTo>
                  <a:lnTo>
                    <a:pt x="813" y="50"/>
                  </a:lnTo>
                  <a:lnTo>
                    <a:pt x="813" y="6"/>
                  </a:lnTo>
                  <a:lnTo>
                    <a:pt x="823" y="6"/>
                  </a:lnTo>
                  <a:lnTo>
                    <a:pt x="823" y="50"/>
                  </a:lnTo>
                  <a:lnTo>
                    <a:pt x="849" y="50"/>
                  </a:lnTo>
                  <a:lnTo>
                    <a:pt x="849" y="58"/>
                  </a:lnTo>
                  <a:lnTo>
                    <a:pt x="823" y="58"/>
                  </a:lnTo>
                  <a:lnTo>
                    <a:pt x="823" y="58"/>
                  </a:lnTo>
                  <a:lnTo>
                    <a:pt x="825" y="78"/>
                  </a:lnTo>
                  <a:lnTo>
                    <a:pt x="827" y="94"/>
                  </a:lnTo>
                  <a:lnTo>
                    <a:pt x="827" y="94"/>
                  </a:lnTo>
                  <a:lnTo>
                    <a:pt x="829" y="90"/>
                  </a:lnTo>
                  <a:lnTo>
                    <a:pt x="829" y="90"/>
                  </a:lnTo>
                  <a:lnTo>
                    <a:pt x="833" y="80"/>
                  </a:lnTo>
                  <a:lnTo>
                    <a:pt x="839" y="66"/>
                  </a:lnTo>
                  <a:lnTo>
                    <a:pt x="847" y="68"/>
                  </a:lnTo>
                  <a:lnTo>
                    <a:pt x="847" y="68"/>
                  </a:lnTo>
                  <a:lnTo>
                    <a:pt x="839" y="88"/>
                  </a:lnTo>
                  <a:lnTo>
                    <a:pt x="829" y="104"/>
                  </a:lnTo>
                  <a:lnTo>
                    <a:pt x="829" y="104"/>
                  </a:lnTo>
                  <a:lnTo>
                    <a:pt x="833" y="114"/>
                  </a:lnTo>
                  <a:lnTo>
                    <a:pt x="833" y="114"/>
                  </a:lnTo>
                  <a:lnTo>
                    <a:pt x="837" y="120"/>
                  </a:lnTo>
                  <a:lnTo>
                    <a:pt x="837" y="120"/>
                  </a:lnTo>
                  <a:lnTo>
                    <a:pt x="841" y="122"/>
                  </a:lnTo>
                  <a:lnTo>
                    <a:pt x="841" y="122"/>
                  </a:lnTo>
                  <a:lnTo>
                    <a:pt x="843" y="120"/>
                  </a:lnTo>
                  <a:lnTo>
                    <a:pt x="843" y="118"/>
                  </a:lnTo>
                  <a:lnTo>
                    <a:pt x="843" y="118"/>
                  </a:lnTo>
                  <a:lnTo>
                    <a:pt x="845" y="100"/>
                  </a:lnTo>
                  <a:lnTo>
                    <a:pt x="853" y="100"/>
                  </a:lnTo>
                  <a:lnTo>
                    <a:pt x="853" y="100"/>
                  </a:lnTo>
                  <a:lnTo>
                    <a:pt x="851" y="118"/>
                  </a:lnTo>
                  <a:lnTo>
                    <a:pt x="849" y="128"/>
                  </a:lnTo>
                  <a:lnTo>
                    <a:pt x="849" y="128"/>
                  </a:lnTo>
                  <a:lnTo>
                    <a:pt x="847" y="132"/>
                  </a:lnTo>
                  <a:lnTo>
                    <a:pt x="841" y="134"/>
                  </a:lnTo>
                  <a:lnTo>
                    <a:pt x="841" y="134"/>
                  </a:lnTo>
                  <a:lnTo>
                    <a:pt x="837" y="132"/>
                  </a:lnTo>
                  <a:lnTo>
                    <a:pt x="831" y="128"/>
                  </a:lnTo>
                  <a:lnTo>
                    <a:pt x="831" y="128"/>
                  </a:lnTo>
                  <a:lnTo>
                    <a:pt x="823" y="114"/>
                  </a:lnTo>
                  <a:lnTo>
                    <a:pt x="823" y="114"/>
                  </a:lnTo>
                  <a:lnTo>
                    <a:pt x="823" y="114"/>
                  </a:lnTo>
                  <a:close/>
                  <a:moveTo>
                    <a:pt x="777" y="122"/>
                  </a:moveTo>
                  <a:lnTo>
                    <a:pt x="777" y="128"/>
                  </a:lnTo>
                  <a:lnTo>
                    <a:pt x="767" y="128"/>
                  </a:lnTo>
                  <a:lnTo>
                    <a:pt x="767" y="68"/>
                  </a:lnTo>
                  <a:lnTo>
                    <a:pt x="803" y="68"/>
                  </a:lnTo>
                  <a:lnTo>
                    <a:pt x="803" y="122"/>
                  </a:lnTo>
                  <a:lnTo>
                    <a:pt x="777" y="122"/>
                  </a:lnTo>
                  <a:lnTo>
                    <a:pt x="777" y="122"/>
                  </a:lnTo>
                  <a:close/>
                  <a:moveTo>
                    <a:pt x="795" y="74"/>
                  </a:moveTo>
                  <a:lnTo>
                    <a:pt x="777" y="74"/>
                  </a:lnTo>
                  <a:lnTo>
                    <a:pt x="777" y="90"/>
                  </a:lnTo>
                  <a:lnTo>
                    <a:pt x="795" y="90"/>
                  </a:lnTo>
                  <a:lnTo>
                    <a:pt x="795" y="74"/>
                  </a:lnTo>
                  <a:lnTo>
                    <a:pt x="795" y="74"/>
                  </a:lnTo>
                  <a:close/>
                  <a:moveTo>
                    <a:pt x="795" y="96"/>
                  </a:moveTo>
                  <a:lnTo>
                    <a:pt x="777" y="96"/>
                  </a:lnTo>
                  <a:lnTo>
                    <a:pt x="777" y="114"/>
                  </a:lnTo>
                  <a:lnTo>
                    <a:pt x="795" y="114"/>
                  </a:lnTo>
                  <a:lnTo>
                    <a:pt x="795" y="96"/>
                  </a:lnTo>
                  <a:lnTo>
                    <a:pt x="795" y="96"/>
                  </a:lnTo>
                  <a:close/>
                  <a:moveTo>
                    <a:pt x="777" y="26"/>
                  </a:moveTo>
                  <a:lnTo>
                    <a:pt x="781" y="50"/>
                  </a:lnTo>
                  <a:lnTo>
                    <a:pt x="791" y="50"/>
                  </a:lnTo>
                  <a:lnTo>
                    <a:pt x="795" y="26"/>
                  </a:lnTo>
                  <a:lnTo>
                    <a:pt x="777" y="26"/>
                  </a:lnTo>
                  <a:lnTo>
                    <a:pt x="777" y="26"/>
                  </a:lnTo>
                  <a:close/>
                  <a:moveTo>
                    <a:pt x="837" y="38"/>
                  </a:moveTo>
                  <a:lnTo>
                    <a:pt x="829" y="16"/>
                  </a:lnTo>
                  <a:lnTo>
                    <a:pt x="839" y="14"/>
                  </a:lnTo>
                  <a:lnTo>
                    <a:pt x="845" y="36"/>
                  </a:lnTo>
                  <a:lnTo>
                    <a:pt x="837" y="38"/>
                  </a:lnTo>
                  <a:lnTo>
                    <a:pt x="837" y="38"/>
                  </a:lnTo>
                  <a:close/>
                  <a:moveTo>
                    <a:pt x="967" y="128"/>
                  </a:moveTo>
                  <a:lnTo>
                    <a:pt x="899" y="128"/>
                  </a:lnTo>
                  <a:lnTo>
                    <a:pt x="899" y="134"/>
                  </a:lnTo>
                  <a:lnTo>
                    <a:pt x="889" y="134"/>
                  </a:lnTo>
                  <a:lnTo>
                    <a:pt x="889" y="80"/>
                  </a:lnTo>
                  <a:lnTo>
                    <a:pt x="889" y="80"/>
                  </a:lnTo>
                  <a:lnTo>
                    <a:pt x="863" y="90"/>
                  </a:lnTo>
                  <a:lnTo>
                    <a:pt x="859" y="82"/>
                  </a:lnTo>
                  <a:lnTo>
                    <a:pt x="859" y="82"/>
                  </a:lnTo>
                  <a:lnTo>
                    <a:pt x="891" y="68"/>
                  </a:lnTo>
                  <a:lnTo>
                    <a:pt x="923" y="52"/>
                  </a:lnTo>
                  <a:lnTo>
                    <a:pt x="865" y="52"/>
                  </a:lnTo>
                  <a:lnTo>
                    <a:pt x="865" y="44"/>
                  </a:lnTo>
                  <a:lnTo>
                    <a:pt x="909" y="44"/>
                  </a:lnTo>
                  <a:lnTo>
                    <a:pt x="909" y="26"/>
                  </a:lnTo>
                  <a:lnTo>
                    <a:pt x="871" y="26"/>
                  </a:lnTo>
                  <a:lnTo>
                    <a:pt x="871" y="18"/>
                  </a:lnTo>
                  <a:lnTo>
                    <a:pt x="909" y="18"/>
                  </a:lnTo>
                  <a:lnTo>
                    <a:pt x="909" y="6"/>
                  </a:lnTo>
                  <a:lnTo>
                    <a:pt x="921" y="6"/>
                  </a:lnTo>
                  <a:lnTo>
                    <a:pt x="921" y="18"/>
                  </a:lnTo>
                  <a:lnTo>
                    <a:pt x="955" y="18"/>
                  </a:lnTo>
                  <a:lnTo>
                    <a:pt x="955" y="26"/>
                  </a:lnTo>
                  <a:lnTo>
                    <a:pt x="921" y="26"/>
                  </a:lnTo>
                  <a:lnTo>
                    <a:pt x="921" y="44"/>
                  </a:lnTo>
                  <a:lnTo>
                    <a:pt x="937" y="44"/>
                  </a:lnTo>
                  <a:lnTo>
                    <a:pt x="937" y="44"/>
                  </a:lnTo>
                  <a:lnTo>
                    <a:pt x="961" y="26"/>
                  </a:lnTo>
                  <a:lnTo>
                    <a:pt x="977" y="10"/>
                  </a:lnTo>
                  <a:lnTo>
                    <a:pt x="987" y="16"/>
                  </a:lnTo>
                  <a:lnTo>
                    <a:pt x="987" y="16"/>
                  </a:lnTo>
                  <a:lnTo>
                    <a:pt x="975" y="28"/>
                  </a:lnTo>
                  <a:lnTo>
                    <a:pt x="957" y="42"/>
                  </a:lnTo>
                  <a:lnTo>
                    <a:pt x="955" y="44"/>
                  </a:lnTo>
                  <a:lnTo>
                    <a:pt x="993" y="44"/>
                  </a:lnTo>
                  <a:lnTo>
                    <a:pt x="993" y="52"/>
                  </a:lnTo>
                  <a:lnTo>
                    <a:pt x="941" y="52"/>
                  </a:lnTo>
                  <a:lnTo>
                    <a:pt x="941" y="52"/>
                  </a:lnTo>
                  <a:lnTo>
                    <a:pt x="913" y="68"/>
                  </a:lnTo>
                  <a:lnTo>
                    <a:pt x="979" y="68"/>
                  </a:lnTo>
                  <a:lnTo>
                    <a:pt x="979" y="134"/>
                  </a:lnTo>
                  <a:lnTo>
                    <a:pt x="967" y="134"/>
                  </a:lnTo>
                  <a:lnTo>
                    <a:pt x="967" y="128"/>
                  </a:lnTo>
                  <a:lnTo>
                    <a:pt x="967" y="128"/>
                  </a:lnTo>
                  <a:close/>
                  <a:moveTo>
                    <a:pt x="967" y="92"/>
                  </a:moveTo>
                  <a:lnTo>
                    <a:pt x="967" y="76"/>
                  </a:lnTo>
                  <a:lnTo>
                    <a:pt x="899" y="76"/>
                  </a:lnTo>
                  <a:lnTo>
                    <a:pt x="899" y="92"/>
                  </a:lnTo>
                  <a:lnTo>
                    <a:pt x="967" y="92"/>
                  </a:lnTo>
                  <a:lnTo>
                    <a:pt x="967" y="92"/>
                  </a:lnTo>
                  <a:close/>
                  <a:moveTo>
                    <a:pt x="899" y="120"/>
                  </a:moveTo>
                  <a:lnTo>
                    <a:pt x="967" y="120"/>
                  </a:lnTo>
                  <a:lnTo>
                    <a:pt x="967" y="100"/>
                  </a:lnTo>
                  <a:lnTo>
                    <a:pt x="899" y="100"/>
                  </a:lnTo>
                  <a:lnTo>
                    <a:pt x="899" y="120"/>
                  </a:lnTo>
                  <a:lnTo>
                    <a:pt x="899" y="120"/>
                  </a:lnTo>
                  <a:close/>
                  <a:moveTo>
                    <a:pt x="1027" y="80"/>
                  </a:moveTo>
                  <a:lnTo>
                    <a:pt x="1027" y="80"/>
                  </a:lnTo>
                  <a:lnTo>
                    <a:pt x="1029" y="104"/>
                  </a:lnTo>
                  <a:lnTo>
                    <a:pt x="1035" y="126"/>
                  </a:lnTo>
                  <a:lnTo>
                    <a:pt x="1025" y="130"/>
                  </a:lnTo>
                  <a:lnTo>
                    <a:pt x="1025" y="130"/>
                  </a:lnTo>
                  <a:lnTo>
                    <a:pt x="1019" y="106"/>
                  </a:lnTo>
                  <a:lnTo>
                    <a:pt x="1017" y="80"/>
                  </a:lnTo>
                  <a:lnTo>
                    <a:pt x="1017" y="80"/>
                  </a:lnTo>
                  <a:lnTo>
                    <a:pt x="1019" y="48"/>
                  </a:lnTo>
                  <a:lnTo>
                    <a:pt x="1027" y="16"/>
                  </a:lnTo>
                  <a:lnTo>
                    <a:pt x="1037" y="18"/>
                  </a:lnTo>
                  <a:lnTo>
                    <a:pt x="1037" y="18"/>
                  </a:lnTo>
                  <a:lnTo>
                    <a:pt x="1029" y="48"/>
                  </a:lnTo>
                  <a:lnTo>
                    <a:pt x="1027" y="80"/>
                  </a:lnTo>
                  <a:lnTo>
                    <a:pt x="1027" y="80"/>
                  </a:lnTo>
                  <a:lnTo>
                    <a:pt x="1027" y="80"/>
                  </a:lnTo>
                  <a:close/>
                  <a:moveTo>
                    <a:pt x="1131" y="124"/>
                  </a:moveTo>
                  <a:lnTo>
                    <a:pt x="1131" y="124"/>
                  </a:lnTo>
                  <a:lnTo>
                    <a:pt x="1101" y="126"/>
                  </a:lnTo>
                  <a:lnTo>
                    <a:pt x="1101" y="126"/>
                  </a:lnTo>
                  <a:lnTo>
                    <a:pt x="1085" y="124"/>
                  </a:lnTo>
                  <a:lnTo>
                    <a:pt x="1073" y="122"/>
                  </a:lnTo>
                  <a:lnTo>
                    <a:pt x="1073" y="122"/>
                  </a:lnTo>
                  <a:lnTo>
                    <a:pt x="1063" y="120"/>
                  </a:lnTo>
                  <a:lnTo>
                    <a:pt x="1057" y="116"/>
                  </a:lnTo>
                  <a:lnTo>
                    <a:pt x="1057" y="116"/>
                  </a:lnTo>
                  <a:lnTo>
                    <a:pt x="1053" y="110"/>
                  </a:lnTo>
                  <a:lnTo>
                    <a:pt x="1053" y="102"/>
                  </a:lnTo>
                  <a:lnTo>
                    <a:pt x="1053" y="102"/>
                  </a:lnTo>
                  <a:lnTo>
                    <a:pt x="1053" y="96"/>
                  </a:lnTo>
                  <a:lnTo>
                    <a:pt x="1055" y="90"/>
                  </a:lnTo>
                  <a:lnTo>
                    <a:pt x="1063" y="76"/>
                  </a:lnTo>
                  <a:lnTo>
                    <a:pt x="1071" y="80"/>
                  </a:lnTo>
                  <a:lnTo>
                    <a:pt x="1071" y="80"/>
                  </a:lnTo>
                  <a:lnTo>
                    <a:pt x="1065" y="90"/>
                  </a:lnTo>
                  <a:lnTo>
                    <a:pt x="1063" y="100"/>
                  </a:lnTo>
                  <a:lnTo>
                    <a:pt x="1063" y="100"/>
                  </a:lnTo>
                  <a:lnTo>
                    <a:pt x="1063" y="106"/>
                  </a:lnTo>
                  <a:lnTo>
                    <a:pt x="1067" y="110"/>
                  </a:lnTo>
                  <a:lnTo>
                    <a:pt x="1067" y="110"/>
                  </a:lnTo>
                  <a:lnTo>
                    <a:pt x="1073" y="112"/>
                  </a:lnTo>
                  <a:lnTo>
                    <a:pt x="1079" y="114"/>
                  </a:lnTo>
                  <a:lnTo>
                    <a:pt x="1079" y="114"/>
                  </a:lnTo>
                  <a:lnTo>
                    <a:pt x="1103" y="116"/>
                  </a:lnTo>
                  <a:lnTo>
                    <a:pt x="1103" y="116"/>
                  </a:lnTo>
                  <a:lnTo>
                    <a:pt x="1131" y="114"/>
                  </a:lnTo>
                  <a:lnTo>
                    <a:pt x="1131" y="124"/>
                  </a:lnTo>
                  <a:lnTo>
                    <a:pt x="1131" y="124"/>
                  </a:lnTo>
                  <a:close/>
                  <a:moveTo>
                    <a:pt x="1129" y="26"/>
                  </a:moveTo>
                  <a:lnTo>
                    <a:pt x="1129" y="26"/>
                  </a:lnTo>
                  <a:lnTo>
                    <a:pt x="1129" y="34"/>
                  </a:lnTo>
                  <a:lnTo>
                    <a:pt x="1129" y="34"/>
                  </a:lnTo>
                  <a:lnTo>
                    <a:pt x="1109" y="34"/>
                  </a:lnTo>
                  <a:lnTo>
                    <a:pt x="1109" y="34"/>
                  </a:lnTo>
                  <a:lnTo>
                    <a:pt x="1055" y="36"/>
                  </a:lnTo>
                  <a:lnTo>
                    <a:pt x="1055" y="36"/>
                  </a:lnTo>
                  <a:lnTo>
                    <a:pt x="1055" y="26"/>
                  </a:lnTo>
                  <a:lnTo>
                    <a:pt x="1055" y="26"/>
                  </a:lnTo>
                  <a:lnTo>
                    <a:pt x="1113" y="24"/>
                  </a:lnTo>
                  <a:lnTo>
                    <a:pt x="1113" y="24"/>
                  </a:lnTo>
                  <a:lnTo>
                    <a:pt x="1129" y="24"/>
                  </a:lnTo>
                  <a:lnTo>
                    <a:pt x="1129" y="26"/>
                  </a:lnTo>
                  <a:lnTo>
                    <a:pt x="1129" y="26"/>
                  </a:lnTo>
                  <a:lnTo>
                    <a:pt x="1129" y="26"/>
                  </a:lnTo>
                  <a:close/>
                  <a:moveTo>
                    <a:pt x="1283" y="22"/>
                  </a:moveTo>
                  <a:lnTo>
                    <a:pt x="1283" y="22"/>
                  </a:lnTo>
                  <a:lnTo>
                    <a:pt x="1277" y="38"/>
                  </a:lnTo>
                  <a:lnTo>
                    <a:pt x="1277" y="38"/>
                  </a:lnTo>
                  <a:lnTo>
                    <a:pt x="1269" y="50"/>
                  </a:lnTo>
                  <a:lnTo>
                    <a:pt x="1257" y="64"/>
                  </a:lnTo>
                  <a:lnTo>
                    <a:pt x="1257" y="64"/>
                  </a:lnTo>
                  <a:lnTo>
                    <a:pt x="1245" y="74"/>
                  </a:lnTo>
                  <a:lnTo>
                    <a:pt x="1235" y="80"/>
                  </a:lnTo>
                  <a:lnTo>
                    <a:pt x="1229" y="74"/>
                  </a:lnTo>
                  <a:lnTo>
                    <a:pt x="1229" y="74"/>
                  </a:lnTo>
                  <a:lnTo>
                    <a:pt x="1241" y="62"/>
                  </a:lnTo>
                  <a:lnTo>
                    <a:pt x="1253" y="50"/>
                  </a:lnTo>
                  <a:lnTo>
                    <a:pt x="1253" y="50"/>
                  </a:lnTo>
                  <a:lnTo>
                    <a:pt x="1263" y="38"/>
                  </a:lnTo>
                  <a:lnTo>
                    <a:pt x="1267" y="28"/>
                  </a:lnTo>
                  <a:lnTo>
                    <a:pt x="1155" y="28"/>
                  </a:lnTo>
                  <a:lnTo>
                    <a:pt x="1155" y="18"/>
                  </a:lnTo>
                  <a:lnTo>
                    <a:pt x="1281" y="18"/>
                  </a:lnTo>
                  <a:lnTo>
                    <a:pt x="1283" y="22"/>
                  </a:lnTo>
                  <a:lnTo>
                    <a:pt x="1283" y="22"/>
                  </a:lnTo>
                  <a:close/>
                  <a:moveTo>
                    <a:pt x="1217" y="42"/>
                  </a:moveTo>
                  <a:lnTo>
                    <a:pt x="1217" y="42"/>
                  </a:lnTo>
                  <a:lnTo>
                    <a:pt x="1217" y="64"/>
                  </a:lnTo>
                  <a:lnTo>
                    <a:pt x="1215" y="80"/>
                  </a:lnTo>
                  <a:lnTo>
                    <a:pt x="1215" y="80"/>
                  </a:lnTo>
                  <a:lnTo>
                    <a:pt x="1211" y="94"/>
                  </a:lnTo>
                  <a:lnTo>
                    <a:pt x="1203" y="106"/>
                  </a:lnTo>
                  <a:lnTo>
                    <a:pt x="1203" y="106"/>
                  </a:lnTo>
                  <a:lnTo>
                    <a:pt x="1195" y="116"/>
                  </a:lnTo>
                  <a:lnTo>
                    <a:pt x="1183" y="124"/>
                  </a:lnTo>
                  <a:lnTo>
                    <a:pt x="1183" y="124"/>
                  </a:lnTo>
                  <a:lnTo>
                    <a:pt x="1171" y="130"/>
                  </a:lnTo>
                  <a:lnTo>
                    <a:pt x="1161" y="132"/>
                  </a:lnTo>
                  <a:lnTo>
                    <a:pt x="1157" y="124"/>
                  </a:lnTo>
                  <a:lnTo>
                    <a:pt x="1157" y="124"/>
                  </a:lnTo>
                  <a:lnTo>
                    <a:pt x="1169" y="118"/>
                  </a:lnTo>
                  <a:lnTo>
                    <a:pt x="1179" y="114"/>
                  </a:lnTo>
                  <a:lnTo>
                    <a:pt x="1187" y="108"/>
                  </a:lnTo>
                  <a:lnTo>
                    <a:pt x="1195" y="100"/>
                  </a:lnTo>
                  <a:lnTo>
                    <a:pt x="1195" y="100"/>
                  </a:lnTo>
                  <a:lnTo>
                    <a:pt x="1199" y="92"/>
                  </a:lnTo>
                  <a:lnTo>
                    <a:pt x="1203" y="82"/>
                  </a:lnTo>
                  <a:lnTo>
                    <a:pt x="1205" y="72"/>
                  </a:lnTo>
                  <a:lnTo>
                    <a:pt x="1205" y="62"/>
                  </a:lnTo>
                  <a:lnTo>
                    <a:pt x="1205" y="42"/>
                  </a:lnTo>
                  <a:lnTo>
                    <a:pt x="1217" y="42"/>
                  </a:lnTo>
                  <a:lnTo>
                    <a:pt x="1217" y="42"/>
                  </a:lnTo>
                  <a:close/>
                  <a:moveTo>
                    <a:pt x="1413" y="30"/>
                  </a:moveTo>
                  <a:lnTo>
                    <a:pt x="1413" y="30"/>
                  </a:lnTo>
                  <a:lnTo>
                    <a:pt x="1405" y="28"/>
                  </a:lnTo>
                  <a:lnTo>
                    <a:pt x="1405" y="28"/>
                  </a:lnTo>
                  <a:lnTo>
                    <a:pt x="1401" y="56"/>
                  </a:lnTo>
                  <a:lnTo>
                    <a:pt x="1397" y="70"/>
                  </a:lnTo>
                  <a:lnTo>
                    <a:pt x="1393" y="80"/>
                  </a:lnTo>
                  <a:lnTo>
                    <a:pt x="1393" y="80"/>
                  </a:lnTo>
                  <a:lnTo>
                    <a:pt x="1387" y="90"/>
                  </a:lnTo>
                  <a:lnTo>
                    <a:pt x="1379" y="98"/>
                  </a:lnTo>
                  <a:lnTo>
                    <a:pt x="1369" y="108"/>
                  </a:lnTo>
                  <a:lnTo>
                    <a:pt x="1359" y="114"/>
                  </a:lnTo>
                  <a:lnTo>
                    <a:pt x="1359" y="114"/>
                  </a:lnTo>
                  <a:lnTo>
                    <a:pt x="1347" y="120"/>
                  </a:lnTo>
                  <a:lnTo>
                    <a:pt x="1333" y="126"/>
                  </a:lnTo>
                  <a:lnTo>
                    <a:pt x="1317" y="130"/>
                  </a:lnTo>
                  <a:lnTo>
                    <a:pt x="1301" y="132"/>
                  </a:lnTo>
                  <a:lnTo>
                    <a:pt x="1297" y="122"/>
                  </a:lnTo>
                  <a:lnTo>
                    <a:pt x="1297" y="122"/>
                  </a:lnTo>
                  <a:lnTo>
                    <a:pt x="1315" y="118"/>
                  </a:lnTo>
                  <a:lnTo>
                    <a:pt x="1333" y="114"/>
                  </a:lnTo>
                  <a:lnTo>
                    <a:pt x="1347" y="106"/>
                  </a:lnTo>
                  <a:lnTo>
                    <a:pt x="1363" y="98"/>
                  </a:lnTo>
                  <a:lnTo>
                    <a:pt x="1363" y="98"/>
                  </a:lnTo>
                  <a:lnTo>
                    <a:pt x="1375" y="86"/>
                  </a:lnTo>
                  <a:lnTo>
                    <a:pt x="1383" y="72"/>
                  </a:lnTo>
                  <a:lnTo>
                    <a:pt x="1389" y="54"/>
                  </a:lnTo>
                  <a:lnTo>
                    <a:pt x="1393" y="32"/>
                  </a:lnTo>
                  <a:lnTo>
                    <a:pt x="1297" y="32"/>
                  </a:lnTo>
                  <a:lnTo>
                    <a:pt x="1297" y="20"/>
                  </a:lnTo>
                  <a:lnTo>
                    <a:pt x="1399" y="20"/>
                  </a:lnTo>
                  <a:lnTo>
                    <a:pt x="1399" y="20"/>
                  </a:lnTo>
                  <a:lnTo>
                    <a:pt x="1397" y="14"/>
                  </a:lnTo>
                  <a:lnTo>
                    <a:pt x="1397" y="14"/>
                  </a:lnTo>
                  <a:lnTo>
                    <a:pt x="1399" y="8"/>
                  </a:lnTo>
                  <a:lnTo>
                    <a:pt x="1401" y="4"/>
                  </a:lnTo>
                  <a:lnTo>
                    <a:pt x="1401" y="4"/>
                  </a:lnTo>
                  <a:lnTo>
                    <a:pt x="1407" y="0"/>
                  </a:lnTo>
                  <a:lnTo>
                    <a:pt x="1413" y="0"/>
                  </a:lnTo>
                  <a:lnTo>
                    <a:pt x="1413" y="0"/>
                  </a:lnTo>
                  <a:lnTo>
                    <a:pt x="1419" y="0"/>
                  </a:lnTo>
                  <a:lnTo>
                    <a:pt x="1423" y="4"/>
                  </a:lnTo>
                  <a:lnTo>
                    <a:pt x="1423" y="4"/>
                  </a:lnTo>
                  <a:lnTo>
                    <a:pt x="1427" y="8"/>
                  </a:lnTo>
                  <a:lnTo>
                    <a:pt x="1429" y="14"/>
                  </a:lnTo>
                  <a:lnTo>
                    <a:pt x="1429" y="14"/>
                  </a:lnTo>
                  <a:lnTo>
                    <a:pt x="1427" y="20"/>
                  </a:lnTo>
                  <a:lnTo>
                    <a:pt x="1423" y="26"/>
                  </a:lnTo>
                  <a:lnTo>
                    <a:pt x="1423" y="26"/>
                  </a:lnTo>
                  <a:lnTo>
                    <a:pt x="1419" y="28"/>
                  </a:lnTo>
                  <a:lnTo>
                    <a:pt x="1413" y="30"/>
                  </a:lnTo>
                  <a:lnTo>
                    <a:pt x="1413" y="30"/>
                  </a:lnTo>
                  <a:lnTo>
                    <a:pt x="1413" y="30"/>
                  </a:lnTo>
                  <a:close/>
                  <a:moveTo>
                    <a:pt x="1413" y="24"/>
                  </a:moveTo>
                  <a:lnTo>
                    <a:pt x="1413" y="24"/>
                  </a:lnTo>
                  <a:lnTo>
                    <a:pt x="1417" y="24"/>
                  </a:lnTo>
                  <a:lnTo>
                    <a:pt x="1419" y="22"/>
                  </a:lnTo>
                  <a:lnTo>
                    <a:pt x="1419" y="22"/>
                  </a:lnTo>
                  <a:lnTo>
                    <a:pt x="1421" y="18"/>
                  </a:lnTo>
                  <a:lnTo>
                    <a:pt x="1423" y="14"/>
                  </a:lnTo>
                  <a:lnTo>
                    <a:pt x="1423" y="14"/>
                  </a:lnTo>
                  <a:lnTo>
                    <a:pt x="1421" y="10"/>
                  </a:lnTo>
                  <a:lnTo>
                    <a:pt x="1419" y="8"/>
                  </a:lnTo>
                  <a:lnTo>
                    <a:pt x="1419" y="8"/>
                  </a:lnTo>
                  <a:lnTo>
                    <a:pt x="1417" y="6"/>
                  </a:lnTo>
                  <a:lnTo>
                    <a:pt x="1413" y="4"/>
                  </a:lnTo>
                  <a:lnTo>
                    <a:pt x="1413" y="4"/>
                  </a:lnTo>
                  <a:lnTo>
                    <a:pt x="1409" y="6"/>
                  </a:lnTo>
                  <a:lnTo>
                    <a:pt x="1405" y="8"/>
                  </a:lnTo>
                  <a:lnTo>
                    <a:pt x="1405" y="8"/>
                  </a:lnTo>
                  <a:lnTo>
                    <a:pt x="1403" y="10"/>
                  </a:lnTo>
                  <a:lnTo>
                    <a:pt x="1403" y="14"/>
                  </a:lnTo>
                  <a:lnTo>
                    <a:pt x="1403" y="14"/>
                  </a:lnTo>
                  <a:lnTo>
                    <a:pt x="1403" y="18"/>
                  </a:lnTo>
                  <a:lnTo>
                    <a:pt x="1405" y="22"/>
                  </a:lnTo>
                  <a:lnTo>
                    <a:pt x="1405" y="22"/>
                  </a:lnTo>
                  <a:lnTo>
                    <a:pt x="1409" y="24"/>
                  </a:lnTo>
                  <a:lnTo>
                    <a:pt x="1413" y="24"/>
                  </a:lnTo>
                  <a:lnTo>
                    <a:pt x="1413" y="24"/>
                  </a:lnTo>
                  <a:lnTo>
                    <a:pt x="1413" y="24"/>
                  </a:lnTo>
                  <a:close/>
                  <a:moveTo>
                    <a:pt x="1559" y="126"/>
                  </a:moveTo>
                  <a:lnTo>
                    <a:pt x="1447" y="126"/>
                  </a:lnTo>
                  <a:lnTo>
                    <a:pt x="1447" y="24"/>
                  </a:lnTo>
                  <a:lnTo>
                    <a:pt x="1559" y="24"/>
                  </a:lnTo>
                  <a:lnTo>
                    <a:pt x="1559" y="126"/>
                  </a:lnTo>
                  <a:lnTo>
                    <a:pt x="1559" y="126"/>
                  </a:lnTo>
                  <a:close/>
                  <a:moveTo>
                    <a:pt x="1547" y="118"/>
                  </a:moveTo>
                  <a:lnTo>
                    <a:pt x="1547" y="34"/>
                  </a:lnTo>
                  <a:lnTo>
                    <a:pt x="1459" y="34"/>
                  </a:lnTo>
                  <a:lnTo>
                    <a:pt x="1459" y="118"/>
                  </a:lnTo>
                  <a:lnTo>
                    <a:pt x="1547" y="118"/>
                  </a:lnTo>
                  <a:lnTo>
                    <a:pt x="1547" y="118"/>
                  </a:lnTo>
                  <a:close/>
                  <a:moveTo>
                    <a:pt x="1705" y="78"/>
                  </a:moveTo>
                  <a:lnTo>
                    <a:pt x="1589" y="78"/>
                  </a:lnTo>
                  <a:lnTo>
                    <a:pt x="1589" y="68"/>
                  </a:lnTo>
                  <a:lnTo>
                    <a:pt x="1705" y="68"/>
                  </a:lnTo>
                  <a:lnTo>
                    <a:pt x="1705" y="78"/>
                  </a:lnTo>
                  <a:lnTo>
                    <a:pt x="1705" y="78"/>
                  </a:lnTo>
                  <a:close/>
                  <a:moveTo>
                    <a:pt x="1803" y="72"/>
                  </a:moveTo>
                  <a:lnTo>
                    <a:pt x="1803" y="72"/>
                  </a:lnTo>
                  <a:lnTo>
                    <a:pt x="1801" y="84"/>
                  </a:lnTo>
                  <a:lnTo>
                    <a:pt x="1799" y="94"/>
                  </a:lnTo>
                  <a:lnTo>
                    <a:pt x="1799" y="94"/>
                  </a:lnTo>
                  <a:lnTo>
                    <a:pt x="1795" y="102"/>
                  </a:lnTo>
                  <a:lnTo>
                    <a:pt x="1789" y="110"/>
                  </a:lnTo>
                  <a:lnTo>
                    <a:pt x="1789" y="110"/>
                  </a:lnTo>
                  <a:lnTo>
                    <a:pt x="1781" y="118"/>
                  </a:lnTo>
                  <a:lnTo>
                    <a:pt x="1771" y="124"/>
                  </a:lnTo>
                  <a:lnTo>
                    <a:pt x="1771" y="124"/>
                  </a:lnTo>
                  <a:lnTo>
                    <a:pt x="1759" y="130"/>
                  </a:lnTo>
                  <a:lnTo>
                    <a:pt x="1747" y="132"/>
                  </a:lnTo>
                  <a:lnTo>
                    <a:pt x="1743" y="122"/>
                  </a:lnTo>
                  <a:lnTo>
                    <a:pt x="1743" y="122"/>
                  </a:lnTo>
                  <a:lnTo>
                    <a:pt x="1761" y="118"/>
                  </a:lnTo>
                  <a:lnTo>
                    <a:pt x="1761" y="118"/>
                  </a:lnTo>
                  <a:lnTo>
                    <a:pt x="1771" y="112"/>
                  </a:lnTo>
                  <a:lnTo>
                    <a:pt x="1777" y="106"/>
                  </a:lnTo>
                  <a:lnTo>
                    <a:pt x="1777" y="106"/>
                  </a:lnTo>
                  <a:lnTo>
                    <a:pt x="1785" y="98"/>
                  </a:lnTo>
                  <a:lnTo>
                    <a:pt x="1787" y="92"/>
                  </a:lnTo>
                  <a:lnTo>
                    <a:pt x="1787" y="92"/>
                  </a:lnTo>
                  <a:lnTo>
                    <a:pt x="1789" y="82"/>
                  </a:lnTo>
                  <a:lnTo>
                    <a:pt x="1789" y="72"/>
                  </a:lnTo>
                  <a:lnTo>
                    <a:pt x="1725" y="72"/>
                  </a:lnTo>
                  <a:lnTo>
                    <a:pt x="1725" y="62"/>
                  </a:lnTo>
                  <a:lnTo>
                    <a:pt x="1789" y="62"/>
                  </a:lnTo>
                  <a:lnTo>
                    <a:pt x="1789" y="32"/>
                  </a:lnTo>
                  <a:lnTo>
                    <a:pt x="1789" y="32"/>
                  </a:lnTo>
                  <a:lnTo>
                    <a:pt x="1741" y="36"/>
                  </a:lnTo>
                  <a:lnTo>
                    <a:pt x="1739" y="26"/>
                  </a:lnTo>
                  <a:lnTo>
                    <a:pt x="1739" y="26"/>
                  </a:lnTo>
                  <a:lnTo>
                    <a:pt x="1765" y="26"/>
                  </a:lnTo>
                  <a:lnTo>
                    <a:pt x="1793" y="22"/>
                  </a:lnTo>
                  <a:lnTo>
                    <a:pt x="1793" y="22"/>
                  </a:lnTo>
                  <a:lnTo>
                    <a:pt x="1817" y="18"/>
                  </a:lnTo>
                  <a:lnTo>
                    <a:pt x="1837" y="12"/>
                  </a:lnTo>
                  <a:lnTo>
                    <a:pt x="1843" y="22"/>
                  </a:lnTo>
                  <a:lnTo>
                    <a:pt x="1843" y="22"/>
                  </a:lnTo>
                  <a:lnTo>
                    <a:pt x="1827" y="26"/>
                  </a:lnTo>
                  <a:lnTo>
                    <a:pt x="1803" y="32"/>
                  </a:lnTo>
                  <a:lnTo>
                    <a:pt x="1801" y="62"/>
                  </a:lnTo>
                  <a:lnTo>
                    <a:pt x="1857" y="62"/>
                  </a:lnTo>
                  <a:lnTo>
                    <a:pt x="1857" y="72"/>
                  </a:lnTo>
                  <a:lnTo>
                    <a:pt x="1803" y="72"/>
                  </a:lnTo>
                  <a:lnTo>
                    <a:pt x="1803" y="72"/>
                  </a:lnTo>
                  <a:close/>
                  <a:moveTo>
                    <a:pt x="2001" y="36"/>
                  </a:moveTo>
                  <a:lnTo>
                    <a:pt x="1957" y="36"/>
                  </a:lnTo>
                  <a:lnTo>
                    <a:pt x="1957" y="64"/>
                  </a:lnTo>
                  <a:lnTo>
                    <a:pt x="1957" y="64"/>
                  </a:lnTo>
                  <a:lnTo>
                    <a:pt x="1959" y="74"/>
                  </a:lnTo>
                  <a:lnTo>
                    <a:pt x="1961" y="86"/>
                  </a:lnTo>
                  <a:lnTo>
                    <a:pt x="1961" y="86"/>
                  </a:lnTo>
                  <a:lnTo>
                    <a:pt x="1961" y="96"/>
                  </a:lnTo>
                  <a:lnTo>
                    <a:pt x="1957" y="104"/>
                  </a:lnTo>
                  <a:lnTo>
                    <a:pt x="1953" y="110"/>
                  </a:lnTo>
                  <a:lnTo>
                    <a:pt x="1947" y="118"/>
                  </a:lnTo>
                  <a:lnTo>
                    <a:pt x="1947" y="118"/>
                  </a:lnTo>
                  <a:lnTo>
                    <a:pt x="1941" y="124"/>
                  </a:lnTo>
                  <a:lnTo>
                    <a:pt x="1933" y="128"/>
                  </a:lnTo>
                  <a:lnTo>
                    <a:pt x="1923" y="130"/>
                  </a:lnTo>
                  <a:lnTo>
                    <a:pt x="1913" y="132"/>
                  </a:lnTo>
                  <a:lnTo>
                    <a:pt x="1911" y="122"/>
                  </a:lnTo>
                  <a:lnTo>
                    <a:pt x="1911" y="122"/>
                  </a:lnTo>
                  <a:lnTo>
                    <a:pt x="1919" y="122"/>
                  </a:lnTo>
                  <a:lnTo>
                    <a:pt x="1927" y="120"/>
                  </a:lnTo>
                  <a:lnTo>
                    <a:pt x="1933" y="116"/>
                  </a:lnTo>
                  <a:lnTo>
                    <a:pt x="1939" y="110"/>
                  </a:lnTo>
                  <a:lnTo>
                    <a:pt x="1939" y="110"/>
                  </a:lnTo>
                  <a:lnTo>
                    <a:pt x="1945" y="106"/>
                  </a:lnTo>
                  <a:lnTo>
                    <a:pt x="1947" y="100"/>
                  </a:lnTo>
                  <a:lnTo>
                    <a:pt x="1949" y="92"/>
                  </a:lnTo>
                  <a:lnTo>
                    <a:pt x="1951" y="86"/>
                  </a:lnTo>
                  <a:lnTo>
                    <a:pt x="1951" y="86"/>
                  </a:lnTo>
                  <a:lnTo>
                    <a:pt x="1951" y="80"/>
                  </a:lnTo>
                  <a:lnTo>
                    <a:pt x="1951" y="80"/>
                  </a:lnTo>
                  <a:lnTo>
                    <a:pt x="1947" y="88"/>
                  </a:lnTo>
                  <a:lnTo>
                    <a:pt x="1941" y="94"/>
                  </a:lnTo>
                  <a:lnTo>
                    <a:pt x="1941" y="94"/>
                  </a:lnTo>
                  <a:lnTo>
                    <a:pt x="1935" y="96"/>
                  </a:lnTo>
                  <a:lnTo>
                    <a:pt x="1927" y="98"/>
                  </a:lnTo>
                  <a:lnTo>
                    <a:pt x="1927" y="98"/>
                  </a:lnTo>
                  <a:lnTo>
                    <a:pt x="1917" y="96"/>
                  </a:lnTo>
                  <a:lnTo>
                    <a:pt x="1909" y="92"/>
                  </a:lnTo>
                  <a:lnTo>
                    <a:pt x="1909" y="92"/>
                  </a:lnTo>
                  <a:lnTo>
                    <a:pt x="1903" y="84"/>
                  </a:lnTo>
                  <a:lnTo>
                    <a:pt x="1901" y="76"/>
                  </a:lnTo>
                  <a:lnTo>
                    <a:pt x="1901" y="76"/>
                  </a:lnTo>
                  <a:lnTo>
                    <a:pt x="1903" y="64"/>
                  </a:lnTo>
                  <a:lnTo>
                    <a:pt x="1909" y="56"/>
                  </a:lnTo>
                  <a:lnTo>
                    <a:pt x="1909" y="56"/>
                  </a:lnTo>
                  <a:lnTo>
                    <a:pt x="1919" y="50"/>
                  </a:lnTo>
                  <a:lnTo>
                    <a:pt x="1929" y="48"/>
                  </a:lnTo>
                  <a:lnTo>
                    <a:pt x="1929" y="48"/>
                  </a:lnTo>
                  <a:lnTo>
                    <a:pt x="1937" y="50"/>
                  </a:lnTo>
                  <a:lnTo>
                    <a:pt x="1945" y="54"/>
                  </a:lnTo>
                  <a:lnTo>
                    <a:pt x="1945" y="36"/>
                  </a:lnTo>
                  <a:lnTo>
                    <a:pt x="1875" y="36"/>
                  </a:lnTo>
                  <a:lnTo>
                    <a:pt x="1875" y="28"/>
                  </a:lnTo>
                  <a:lnTo>
                    <a:pt x="1945" y="28"/>
                  </a:lnTo>
                  <a:lnTo>
                    <a:pt x="1945" y="10"/>
                  </a:lnTo>
                  <a:lnTo>
                    <a:pt x="1957" y="10"/>
                  </a:lnTo>
                  <a:lnTo>
                    <a:pt x="1957" y="28"/>
                  </a:lnTo>
                  <a:lnTo>
                    <a:pt x="2001" y="28"/>
                  </a:lnTo>
                  <a:lnTo>
                    <a:pt x="2001" y="36"/>
                  </a:lnTo>
                  <a:lnTo>
                    <a:pt x="2001" y="36"/>
                  </a:lnTo>
                  <a:close/>
                  <a:moveTo>
                    <a:pt x="1945" y="66"/>
                  </a:moveTo>
                  <a:lnTo>
                    <a:pt x="1945" y="66"/>
                  </a:lnTo>
                  <a:lnTo>
                    <a:pt x="1943" y="62"/>
                  </a:lnTo>
                  <a:lnTo>
                    <a:pt x="1939" y="60"/>
                  </a:lnTo>
                  <a:lnTo>
                    <a:pt x="1929" y="58"/>
                  </a:lnTo>
                  <a:lnTo>
                    <a:pt x="1929" y="58"/>
                  </a:lnTo>
                  <a:lnTo>
                    <a:pt x="1923" y="58"/>
                  </a:lnTo>
                  <a:lnTo>
                    <a:pt x="1917" y="62"/>
                  </a:lnTo>
                  <a:lnTo>
                    <a:pt x="1917" y="62"/>
                  </a:lnTo>
                  <a:lnTo>
                    <a:pt x="1913" y="68"/>
                  </a:lnTo>
                  <a:lnTo>
                    <a:pt x="1913" y="74"/>
                  </a:lnTo>
                  <a:lnTo>
                    <a:pt x="1913" y="74"/>
                  </a:lnTo>
                  <a:lnTo>
                    <a:pt x="1913" y="80"/>
                  </a:lnTo>
                  <a:lnTo>
                    <a:pt x="1917" y="84"/>
                  </a:lnTo>
                  <a:lnTo>
                    <a:pt x="1917" y="84"/>
                  </a:lnTo>
                  <a:lnTo>
                    <a:pt x="1921" y="88"/>
                  </a:lnTo>
                  <a:lnTo>
                    <a:pt x="1927" y="88"/>
                  </a:lnTo>
                  <a:lnTo>
                    <a:pt x="1927" y="88"/>
                  </a:lnTo>
                  <a:lnTo>
                    <a:pt x="1935" y="88"/>
                  </a:lnTo>
                  <a:lnTo>
                    <a:pt x="1941" y="84"/>
                  </a:lnTo>
                  <a:lnTo>
                    <a:pt x="1941" y="84"/>
                  </a:lnTo>
                  <a:lnTo>
                    <a:pt x="1943" y="78"/>
                  </a:lnTo>
                  <a:lnTo>
                    <a:pt x="1945" y="70"/>
                  </a:lnTo>
                  <a:lnTo>
                    <a:pt x="1945" y="66"/>
                  </a:lnTo>
                  <a:lnTo>
                    <a:pt x="1945" y="66"/>
                  </a:lnTo>
                  <a:close/>
                  <a:moveTo>
                    <a:pt x="2099" y="120"/>
                  </a:moveTo>
                  <a:lnTo>
                    <a:pt x="2099" y="120"/>
                  </a:lnTo>
                  <a:lnTo>
                    <a:pt x="2110" y="116"/>
                  </a:lnTo>
                  <a:lnTo>
                    <a:pt x="2118" y="110"/>
                  </a:lnTo>
                  <a:lnTo>
                    <a:pt x="2122" y="102"/>
                  </a:lnTo>
                  <a:lnTo>
                    <a:pt x="2124" y="94"/>
                  </a:lnTo>
                  <a:lnTo>
                    <a:pt x="2124" y="94"/>
                  </a:lnTo>
                  <a:lnTo>
                    <a:pt x="2124" y="88"/>
                  </a:lnTo>
                  <a:lnTo>
                    <a:pt x="2122" y="82"/>
                  </a:lnTo>
                  <a:lnTo>
                    <a:pt x="2118" y="78"/>
                  </a:lnTo>
                  <a:lnTo>
                    <a:pt x="2114" y="74"/>
                  </a:lnTo>
                  <a:lnTo>
                    <a:pt x="2114" y="74"/>
                  </a:lnTo>
                  <a:lnTo>
                    <a:pt x="2103" y="68"/>
                  </a:lnTo>
                  <a:lnTo>
                    <a:pt x="2089" y="66"/>
                  </a:lnTo>
                  <a:lnTo>
                    <a:pt x="2089" y="66"/>
                  </a:lnTo>
                  <a:lnTo>
                    <a:pt x="2079" y="68"/>
                  </a:lnTo>
                  <a:lnTo>
                    <a:pt x="2067" y="70"/>
                  </a:lnTo>
                  <a:lnTo>
                    <a:pt x="2067" y="70"/>
                  </a:lnTo>
                  <a:lnTo>
                    <a:pt x="2057" y="74"/>
                  </a:lnTo>
                  <a:lnTo>
                    <a:pt x="2043" y="80"/>
                  </a:lnTo>
                  <a:lnTo>
                    <a:pt x="2043" y="80"/>
                  </a:lnTo>
                  <a:lnTo>
                    <a:pt x="2025" y="94"/>
                  </a:lnTo>
                  <a:lnTo>
                    <a:pt x="2019" y="86"/>
                  </a:lnTo>
                  <a:lnTo>
                    <a:pt x="2019" y="86"/>
                  </a:lnTo>
                  <a:lnTo>
                    <a:pt x="2061" y="56"/>
                  </a:lnTo>
                  <a:lnTo>
                    <a:pt x="2103" y="28"/>
                  </a:lnTo>
                  <a:lnTo>
                    <a:pt x="2031" y="28"/>
                  </a:lnTo>
                  <a:lnTo>
                    <a:pt x="2031" y="18"/>
                  </a:lnTo>
                  <a:lnTo>
                    <a:pt x="2116" y="18"/>
                  </a:lnTo>
                  <a:lnTo>
                    <a:pt x="2122" y="26"/>
                  </a:lnTo>
                  <a:lnTo>
                    <a:pt x="2073" y="60"/>
                  </a:lnTo>
                  <a:lnTo>
                    <a:pt x="2073" y="60"/>
                  </a:lnTo>
                  <a:lnTo>
                    <a:pt x="2073" y="60"/>
                  </a:lnTo>
                  <a:lnTo>
                    <a:pt x="2081" y="58"/>
                  </a:lnTo>
                  <a:lnTo>
                    <a:pt x="2091" y="58"/>
                  </a:lnTo>
                  <a:lnTo>
                    <a:pt x="2091" y="58"/>
                  </a:lnTo>
                  <a:lnTo>
                    <a:pt x="2099" y="58"/>
                  </a:lnTo>
                  <a:lnTo>
                    <a:pt x="2108" y="60"/>
                  </a:lnTo>
                  <a:lnTo>
                    <a:pt x="2116" y="62"/>
                  </a:lnTo>
                  <a:lnTo>
                    <a:pt x="2122" y="66"/>
                  </a:lnTo>
                  <a:lnTo>
                    <a:pt x="2122" y="66"/>
                  </a:lnTo>
                  <a:lnTo>
                    <a:pt x="2128" y="72"/>
                  </a:lnTo>
                  <a:lnTo>
                    <a:pt x="2132" y="78"/>
                  </a:lnTo>
                  <a:lnTo>
                    <a:pt x="2134" y="84"/>
                  </a:lnTo>
                  <a:lnTo>
                    <a:pt x="2136" y="92"/>
                  </a:lnTo>
                  <a:lnTo>
                    <a:pt x="2136" y="92"/>
                  </a:lnTo>
                  <a:lnTo>
                    <a:pt x="2134" y="102"/>
                  </a:lnTo>
                  <a:lnTo>
                    <a:pt x="2132" y="110"/>
                  </a:lnTo>
                  <a:lnTo>
                    <a:pt x="2126" y="116"/>
                  </a:lnTo>
                  <a:lnTo>
                    <a:pt x="2120" y="122"/>
                  </a:lnTo>
                  <a:lnTo>
                    <a:pt x="2120" y="122"/>
                  </a:lnTo>
                  <a:lnTo>
                    <a:pt x="2110" y="126"/>
                  </a:lnTo>
                  <a:lnTo>
                    <a:pt x="2101" y="130"/>
                  </a:lnTo>
                  <a:lnTo>
                    <a:pt x="2091" y="132"/>
                  </a:lnTo>
                  <a:lnTo>
                    <a:pt x="2077" y="132"/>
                  </a:lnTo>
                  <a:lnTo>
                    <a:pt x="2077" y="132"/>
                  </a:lnTo>
                  <a:lnTo>
                    <a:pt x="2061" y="130"/>
                  </a:lnTo>
                  <a:lnTo>
                    <a:pt x="2051" y="126"/>
                  </a:lnTo>
                  <a:lnTo>
                    <a:pt x="2047" y="124"/>
                  </a:lnTo>
                  <a:lnTo>
                    <a:pt x="2043" y="120"/>
                  </a:lnTo>
                  <a:lnTo>
                    <a:pt x="2041" y="116"/>
                  </a:lnTo>
                  <a:lnTo>
                    <a:pt x="2041" y="112"/>
                  </a:lnTo>
                  <a:lnTo>
                    <a:pt x="2041" y="112"/>
                  </a:lnTo>
                  <a:lnTo>
                    <a:pt x="2043" y="104"/>
                  </a:lnTo>
                  <a:lnTo>
                    <a:pt x="2049" y="98"/>
                  </a:lnTo>
                  <a:lnTo>
                    <a:pt x="2049" y="98"/>
                  </a:lnTo>
                  <a:lnTo>
                    <a:pt x="2057" y="94"/>
                  </a:lnTo>
                  <a:lnTo>
                    <a:pt x="2065" y="94"/>
                  </a:lnTo>
                  <a:lnTo>
                    <a:pt x="2065" y="94"/>
                  </a:lnTo>
                  <a:lnTo>
                    <a:pt x="2077" y="94"/>
                  </a:lnTo>
                  <a:lnTo>
                    <a:pt x="2087" y="100"/>
                  </a:lnTo>
                  <a:lnTo>
                    <a:pt x="2087" y="100"/>
                  </a:lnTo>
                  <a:lnTo>
                    <a:pt x="2095" y="108"/>
                  </a:lnTo>
                  <a:lnTo>
                    <a:pt x="2099" y="120"/>
                  </a:lnTo>
                  <a:lnTo>
                    <a:pt x="2099" y="120"/>
                  </a:lnTo>
                  <a:lnTo>
                    <a:pt x="2099" y="120"/>
                  </a:lnTo>
                  <a:close/>
                  <a:moveTo>
                    <a:pt x="2077" y="124"/>
                  </a:moveTo>
                  <a:lnTo>
                    <a:pt x="2077" y="124"/>
                  </a:lnTo>
                  <a:lnTo>
                    <a:pt x="2089" y="122"/>
                  </a:lnTo>
                  <a:lnTo>
                    <a:pt x="2089" y="122"/>
                  </a:lnTo>
                  <a:lnTo>
                    <a:pt x="2085" y="114"/>
                  </a:lnTo>
                  <a:lnTo>
                    <a:pt x="2081" y="108"/>
                  </a:lnTo>
                  <a:lnTo>
                    <a:pt x="2075" y="104"/>
                  </a:lnTo>
                  <a:lnTo>
                    <a:pt x="2067" y="102"/>
                  </a:lnTo>
                  <a:lnTo>
                    <a:pt x="2067" y="102"/>
                  </a:lnTo>
                  <a:lnTo>
                    <a:pt x="2061" y="102"/>
                  </a:lnTo>
                  <a:lnTo>
                    <a:pt x="2055" y="104"/>
                  </a:lnTo>
                  <a:lnTo>
                    <a:pt x="2055" y="104"/>
                  </a:lnTo>
                  <a:lnTo>
                    <a:pt x="2053" y="108"/>
                  </a:lnTo>
                  <a:lnTo>
                    <a:pt x="2051" y="112"/>
                  </a:lnTo>
                  <a:lnTo>
                    <a:pt x="2051" y="112"/>
                  </a:lnTo>
                  <a:lnTo>
                    <a:pt x="2053" y="118"/>
                  </a:lnTo>
                  <a:lnTo>
                    <a:pt x="2057" y="120"/>
                  </a:lnTo>
                  <a:lnTo>
                    <a:pt x="2065" y="122"/>
                  </a:lnTo>
                  <a:lnTo>
                    <a:pt x="2077" y="124"/>
                  </a:lnTo>
                  <a:lnTo>
                    <a:pt x="2077" y="124"/>
                  </a:lnTo>
                  <a:lnTo>
                    <a:pt x="2077" y="1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29">
              <a:extLst>
                <a:ext uri="{FF2B5EF4-FFF2-40B4-BE49-F238E27FC236}">
                  <a16:creationId xmlns:a16="http://schemas.microsoft.com/office/drawing/2014/main" id="{5D450B52-04D2-4ED9-B5D6-BA1DD45C9DAD}"/>
                </a:ext>
              </a:extLst>
            </p:cNvPr>
            <p:cNvSpPr>
              <a:spLocks noEditPoints="1"/>
            </p:cNvSpPr>
            <p:nvPr/>
          </p:nvSpPr>
          <p:spPr bwMode="gray">
            <a:xfrm>
              <a:off x="4357621" y="4802453"/>
              <a:ext cx="19411" cy="19411"/>
            </a:xfrm>
            <a:custGeom>
              <a:avLst/>
              <a:gdLst>
                <a:gd name="T0" fmla="*/ 0 w 38"/>
                <a:gd name="T1" fmla="*/ 20 h 38"/>
                <a:gd name="T2" fmla="*/ 0 w 38"/>
                <a:gd name="T3" fmla="*/ 20 h 38"/>
                <a:gd name="T4" fmla="*/ 2 w 38"/>
                <a:gd name="T5" fmla="*/ 12 h 38"/>
                <a:gd name="T6" fmla="*/ 6 w 38"/>
                <a:gd name="T7" fmla="*/ 6 h 38"/>
                <a:gd name="T8" fmla="*/ 6 w 38"/>
                <a:gd name="T9" fmla="*/ 6 h 38"/>
                <a:gd name="T10" fmla="*/ 12 w 38"/>
                <a:gd name="T11" fmla="*/ 2 h 38"/>
                <a:gd name="T12" fmla="*/ 20 w 38"/>
                <a:gd name="T13" fmla="*/ 0 h 38"/>
                <a:gd name="T14" fmla="*/ 20 w 38"/>
                <a:gd name="T15" fmla="*/ 0 h 38"/>
                <a:gd name="T16" fmla="*/ 26 w 38"/>
                <a:gd name="T17" fmla="*/ 2 h 38"/>
                <a:gd name="T18" fmla="*/ 32 w 38"/>
                <a:gd name="T19" fmla="*/ 6 h 38"/>
                <a:gd name="T20" fmla="*/ 32 w 38"/>
                <a:gd name="T21" fmla="*/ 6 h 38"/>
                <a:gd name="T22" fmla="*/ 36 w 38"/>
                <a:gd name="T23" fmla="*/ 12 h 38"/>
                <a:gd name="T24" fmla="*/ 38 w 38"/>
                <a:gd name="T25" fmla="*/ 20 h 38"/>
                <a:gd name="T26" fmla="*/ 38 w 38"/>
                <a:gd name="T27" fmla="*/ 20 h 38"/>
                <a:gd name="T28" fmla="*/ 36 w 38"/>
                <a:gd name="T29" fmla="*/ 26 h 38"/>
                <a:gd name="T30" fmla="*/ 32 w 38"/>
                <a:gd name="T31" fmla="*/ 32 h 38"/>
                <a:gd name="T32" fmla="*/ 32 w 38"/>
                <a:gd name="T33" fmla="*/ 32 h 38"/>
                <a:gd name="T34" fmla="*/ 26 w 38"/>
                <a:gd name="T35" fmla="*/ 36 h 38"/>
                <a:gd name="T36" fmla="*/ 20 w 38"/>
                <a:gd name="T37" fmla="*/ 38 h 38"/>
                <a:gd name="T38" fmla="*/ 20 w 38"/>
                <a:gd name="T39" fmla="*/ 38 h 38"/>
                <a:gd name="T40" fmla="*/ 12 w 38"/>
                <a:gd name="T41" fmla="*/ 36 h 38"/>
                <a:gd name="T42" fmla="*/ 6 w 38"/>
                <a:gd name="T43" fmla="*/ 32 h 38"/>
                <a:gd name="T44" fmla="*/ 6 w 38"/>
                <a:gd name="T45" fmla="*/ 32 h 38"/>
                <a:gd name="T46" fmla="*/ 2 w 38"/>
                <a:gd name="T47" fmla="*/ 26 h 38"/>
                <a:gd name="T48" fmla="*/ 0 w 38"/>
                <a:gd name="T49" fmla="*/ 20 h 38"/>
                <a:gd name="T50" fmla="*/ 0 w 38"/>
                <a:gd name="T51" fmla="*/ 20 h 38"/>
                <a:gd name="T52" fmla="*/ 0 w 38"/>
                <a:gd name="T53" fmla="*/ 20 h 38"/>
                <a:gd name="T54" fmla="*/ 8 w 38"/>
                <a:gd name="T55" fmla="*/ 20 h 38"/>
                <a:gd name="T56" fmla="*/ 8 w 38"/>
                <a:gd name="T57" fmla="*/ 20 h 38"/>
                <a:gd name="T58" fmla="*/ 10 w 38"/>
                <a:gd name="T59" fmla="*/ 24 h 38"/>
                <a:gd name="T60" fmla="*/ 12 w 38"/>
                <a:gd name="T61" fmla="*/ 26 h 38"/>
                <a:gd name="T62" fmla="*/ 12 w 38"/>
                <a:gd name="T63" fmla="*/ 26 h 38"/>
                <a:gd name="T64" fmla="*/ 16 w 38"/>
                <a:gd name="T65" fmla="*/ 28 h 38"/>
                <a:gd name="T66" fmla="*/ 20 w 38"/>
                <a:gd name="T67" fmla="*/ 30 h 38"/>
                <a:gd name="T68" fmla="*/ 20 w 38"/>
                <a:gd name="T69" fmla="*/ 30 h 38"/>
                <a:gd name="T70" fmla="*/ 24 w 38"/>
                <a:gd name="T71" fmla="*/ 28 h 38"/>
                <a:gd name="T72" fmla="*/ 26 w 38"/>
                <a:gd name="T73" fmla="*/ 26 h 38"/>
                <a:gd name="T74" fmla="*/ 26 w 38"/>
                <a:gd name="T75" fmla="*/ 26 h 38"/>
                <a:gd name="T76" fmla="*/ 30 w 38"/>
                <a:gd name="T77" fmla="*/ 24 h 38"/>
                <a:gd name="T78" fmla="*/ 30 w 38"/>
                <a:gd name="T79" fmla="*/ 20 h 38"/>
                <a:gd name="T80" fmla="*/ 30 w 38"/>
                <a:gd name="T81" fmla="*/ 20 h 38"/>
                <a:gd name="T82" fmla="*/ 30 w 38"/>
                <a:gd name="T83" fmla="*/ 14 h 38"/>
                <a:gd name="T84" fmla="*/ 26 w 38"/>
                <a:gd name="T85" fmla="*/ 12 h 38"/>
                <a:gd name="T86" fmla="*/ 26 w 38"/>
                <a:gd name="T87" fmla="*/ 12 h 38"/>
                <a:gd name="T88" fmla="*/ 24 w 38"/>
                <a:gd name="T89" fmla="*/ 10 h 38"/>
                <a:gd name="T90" fmla="*/ 20 w 38"/>
                <a:gd name="T91" fmla="*/ 8 h 38"/>
                <a:gd name="T92" fmla="*/ 20 w 38"/>
                <a:gd name="T93" fmla="*/ 8 h 38"/>
                <a:gd name="T94" fmla="*/ 16 w 38"/>
                <a:gd name="T95" fmla="*/ 10 h 38"/>
                <a:gd name="T96" fmla="*/ 12 w 38"/>
                <a:gd name="T97" fmla="*/ 12 h 38"/>
                <a:gd name="T98" fmla="*/ 12 w 38"/>
                <a:gd name="T99" fmla="*/ 12 h 38"/>
                <a:gd name="T100" fmla="*/ 10 w 38"/>
                <a:gd name="T101" fmla="*/ 14 h 38"/>
                <a:gd name="T102" fmla="*/ 8 w 38"/>
                <a:gd name="T103" fmla="*/ 20 h 38"/>
                <a:gd name="T104" fmla="*/ 8 w 38"/>
                <a:gd name="T105" fmla="*/ 20 h 38"/>
                <a:gd name="T106" fmla="*/ 8 w 38"/>
                <a:gd name="T10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8">
                  <a:moveTo>
                    <a:pt x="0" y="20"/>
                  </a:moveTo>
                  <a:lnTo>
                    <a:pt x="0" y="20"/>
                  </a:lnTo>
                  <a:lnTo>
                    <a:pt x="2" y="12"/>
                  </a:lnTo>
                  <a:lnTo>
                    <a:pt x="6" y="6"/>
                  </a:lnTo>
                  <a:lnTo>
                    <a:pt x="6" y="6"/>
                  </a:lnTo>
                  <a:lnTo>
                    <a:pt x="12" y="2"/>
                  </a:lnTo>
                  <a:lnTo>
                    <a:pt x="20" y="0"/>
                  </a:lnTo>
                  <a:lnTo>
                    <a:pt x="20" y="0"/>
                  </a:lnTo>
                  <a:lnTo>
                    <a:pt x="26" y="2"/>
                  </a:lnTo>
                  <a:lnTo>
                    <a:pt x="32" y="6"/>
                  </a:lnTo>
                  <a:lnTo>
                    <a:pt x="32" y="6"/>
                  </a:lnTo>
                  <a:lnTo>
                    <a:pt x="36" y="12"/>
                  </a:lnTo>
                  <a:lnTo>
                    <a:pt x="38" y="20"/>
                  </a:lnTo>
                  <a:lnTo>
                    <a:pt x="38" y="20"/>
                  </a:lnTo>
                  <a:lnTo>
                    <a:pt x="36" y="26"/>
                  </a:lnTo>
                  <a:lnTo>
                    <a:pt x="32" y="32"/>
                  </a:lnTo>
                  <a:lnTo>
                    <a:pt x="32" y="32"/>
                  </a:lnTo>
                  <a:lnTo>
                    <a:pt x="26" y="36"/>
                  </a:lnTo>
                  <a:lnTo>
                    <a:pt x="20" y="38"/>
                  </a:lnTo>
                  <a:lnTo>
                    <a:pt x="20" y="38"/>
                  </a:lnTo>
                  <a:lnTo>
                    <a:pt x="12" y="36"/>
                  </a:lnTo>
                  <a:lnTo>
                    <a:pt x="6" y="32"/>
                  </a:lnTo>
                  <a:lnTo>
                    <a:pt x="6" y="32"/>
                  </a:lnTo>
                  <a:lnTo>
                    <a:pt x="2" y="26"/>
                  </a:lnTo>
                  <a:lnTo>
                    <a:pt x="0" y="20"/>
                  </a:lnTo>
                  <a:lnTo>
                    <a:pt x="0" y="20"/>
                  </a:lnTo>
                  <a:lnTo>
                    <a:pt x="0" y="20"/>
                  </a:lnTo>
                  <a:close/>
                  <a:moveTo>
                    <a:pt x="8" y="20"/>
                  </a:moveTo>
                  <a:lnTo>
                    <a:pt x="8" y="20"/>
                  </a:lnTo>
                  <a:lnTo>
                    <a:pt x="10" y="24"/>
                  </a:lnTo>
                  <a:lnTo>
                    <a:pt x="12" y="26"/>
                  </a:lnTo>
                  <a:lnTo>
                    <a:pt x="12" y="26"/>
                  </a:lnTo>
                  <a:lnTo>
                    <a:pt x="16" y="28"/>
                  </a:lnTo>
                  <a:lnTo>
                    <a:pt x="20" y="30"/>
                  </a:lnTo>
                  <a:lnTo>
                    <a:pt x="20" y="30"/>
                  </a:lnTo>
                  <a:lnTo>
                    <a:pt x="24" y="28"/>
                  </a:lnTo>
                  <a:lnTo>
                    <a:pt x="26" y="26"/>
                  </a:lnTo>
                  <a:lnTo>
                    <a:pt x="26" y="26"/>
                  </a:lnTo>
                  <a:lnTo>
                    <a:pt x="30" y="24"/>
                  </a:lnTo>
                  <a:lnTo>
                    <a:pt x="30" y="20"/>
                  </a:lnTo>
                  <a:lnTo>
                    <a:pt x="30" y="20"/>
                  </a:lnTo>
                  <a:lnTo>
                    <a:pt x="30" y="14"/>
                  </a:lnTo>
                  <a:lnTo>
                    <a:pt x="26" y="12"/>
                  </a:lnTo>
                  <a:lnTo>
                    <a:pt x="26" y="12"/>
                  </a:lnTo>
                  <a:lnTo>
                    <a:pt x="24" y="10"/>
                  </a:lnTo>
                  <a:lnTo>
                    <a:pt x="20" y="8"/>
                  </a:lnTo>
                  <a:lnTo>
                    <a:pt x="20" y="8"/>
                  </a:lnTo>
                  <a:lnTo>
                    <a:pt x="16" y="10"/>
                  </a:lnTo>
                  <a:lnTo>
                    <a:pt x="12" y="12"/>
                  </a:lnTo>
                  <a:lnTo>
                    <a:pt x="12" y="12"/>
                  </a:lnTo>
                  <a:lnTo>
                    <a:pt x="10" y="14"/>
                  </a:lnTo>
                  <a:lnTo>
                    <a:pt x="8" y="20"/>
                  </a:lnTo>
                  <a:lnTo>
                    <a:pt x="8" y="20"/>
                  </a:lnTo>
                  <a:lnTo>
                    <a:pt x="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0">
              <a:extLst>
                <a:ext uri="{FF2B5EF4-FFF2-40B4-BE49-F238E27FC236}">
                  <a16:creationId xmlns:a16="http://schemas.microsoft.com/office/drawing/2014/main" id="{78AD8710-5615-4852-A880-FCB71F93AE23}"/>
                </a:ext>
              </a:extLst>
            </p:cNvPr>
            <p:cNvSpPr>
              <a:spLocks noEditPoints="1"/>
            </p:cNvSpPr>
            <p:nvPr/>
          </p:nvSpPr>
          <p:spPr bwMode="gray">
            <a:xfrm>
              <a:off x="2371556" y="4980729"/>
              <a:ext cx="1365420" cy="102164"/>
            </a:xfrm>
            <a:custGeom>
              <a:avLst/>
              <a:gdLst>
                <a:gd name="T0" fmla="*/ 68 w 2673"/>
                <a:gd name="T1" fmla="*/ 24 h 200"/>
                <a:gd name="T2" fmla="*/ 44 w 2673"/>
                <a:gd name="T3" fmla="*/ 170 h 200"/>
                <a:gd name="T4" fmla="*/ 154 w 2673"/>
                <a:gd name="T5" fmla="*/ 94 h 200"/>
                <a:gd name="T6" fmla="*/ 126 w 2673"/>
                <a:gd name="T7" fmla="*/ 26 h 200"/>
                <a:gd name="T8" fmla="*/ 170 w 2673"/>
                <a:gd name="T9" fmla="*/ 72 h 200"/>
                <a:gd name="T10" fmla="*/ 294 w 2673"/>
                <a:gd name="T11" fmla="*/ 168 h 200"/>
                <a:gd name="T12" fmla="*/ 216 w 2673"/>
                <a:gd name="T13" fmla="*/ 186 h 200"/>
                <a:gd name="T14" fmla="*/ 258 w 2673"/>
                <a:gd name="T15" fmla="*/ 24 h 200"/>
                <a:gd name="T16" fmla="*/ 334 w 2673"/>
                <a:gd name="T17" fmla="*/ 138 h 200"/>
                <a:gd name="T18" fmla="*/ 398 w 2673"/>
                <a:gd name="T19" fmla="*/ 164 h 200"/>
                <a:gd name="T20" fmla="*/ 360 w 2673"/>
                <a:gd name="T21" fmla="*/ 92 h 200"/>
                <a:gd name="T22" fmla="*/ 470 w 2673"/>
                <a:gd name="T23" fmla="*/ 196 h 200"/>
                <a:gd name="T24" fmla="*/ 532 w 2673"/>
                <a:gd name="T25" fmla="*/ 178 h 200"/>
                <a:gd name="T26" fmla="*/ 546 w 2673"/>
                <a:gd name="T27" fmla="*/ 154 h 200"/>
                <a:gd name="T28" fmla="*/ 642 w 2673"/>
                <a:gd name="T29" fmla="*/ 24 h 200"/>
                <a:gd name="T30" fmla="*/ 684 w 2673"/>
                <a:gd name="T31" fmla="*/ 198 h 200"/>
                <a:gd name="T32" fmla="*/ 710 w 2673"/>
                <a:gd name="T33" fmla="*/ 2 h 200"/>
                <a:gd name="T34" fmla="*/ 862 w 2673"/>
                <a:gd name="T35" fmla="*/ 174 h 200"/>
                <a:gd name="T36" fmla="*/ 862 w 2673"/>
                <a:gd name="T37" fmla="*/ 2 h 200"/>
                <a:gd name="T38" fmla="*/ 1004 w 2673"/>
                <a:gd name="T39" fmla="*/ 186 h 200"/>
                <a:gd name="T40" fmla="*/ 954 w 2673"/>
                <a:gd name="T41" fmla="*/ 142 h 200"/>
                <a:gd name="T42" fmla="*/ 1002 w 2673"/>
                <a:gd name="T43" fmla="*/ 64 h 200"/>
                <a:gd name="T44" fmla="*/ 970 w 2673"/>
                <a:gd name="T45" fmla="*/ 90 h 200"/>
                <a:gd name="T46" fmla="*/ 1202 w 2673"/>
                <a:gd name="T47" fmla="*/ 128 h 200"/>
                <a:gd name="T48" fmla="*/ 1268 w 2673"/>
                <a:gd name="T49" fmla="*/ 108 h 200"/>
                <a:gd name="T50" fmla="*/ 1144 w 2673"/>
                <a:gd name="T51" fmla="*/ 40 h 200"/>
                <a:gd name="T52" fmla="*/ 1312 w 2673"/>
                <a:gd name="T53" fmla="*/ 132 h 200"/>
                <a:gd name="T54" fmla="*/ 1158 w 2673"/>
                <a:gd name="T55" fmla="*/ 162 h 200"/>
                <a:gd name="T56" fmla="*/ 1208 w 2673"/>
                <a:gd name="T57" fmla="*/ 152 h 200"/>
                <a:gd name="T58" fmla="*/ 1490 w 2673"/>
                <a:gd name="T59" fmla="*/ 166 h 200"/>
                <a:gd name="T60" fmla="*/ 1438 w 2673"/>
                <a:gd name="T61" fmla="*/ 62 h 200"/>
                <a:gd name="T62" fmla="*/ 1346 w 2673"/>
                <a:gd name="T63" fmla="*/ 122 h 200"/>
                <a:gd name="T64" fmla="*/ 1490 w 2673"/>
                <a:gd name="T65" fmla="*/ 2 h 200"/>
                <a:gd name="T66" fmla="*/ 1538 w 2673"/>
                <a:gd name="T67" fmla="*/ 168 h 200"/>
                <a:gd name="T68" fmla="*/ 1476 w 2673"/>
                <a:gd name="T69" fmla="*/ 26 h 200"/>
                <a:gd name="T70" fmla="*/ 1646 w 2673"/>
                <a:gd name="T71" fmla="*/ 124 h 200"/>
                <a:gd name="T72" fmla="*/ 1644 w 2673"/>
                <a:gd name="T73" fmla="*/ 114 h 200"/>
                <a:gd name="T74" fmla="*/ 1756 w 2673"/>
                <a:gd name="T75" fmla="*/ 174 h 200"/>
                <a:gd name="T76" fmla="*/ 1726 w 2673"/>
                <a:gd name="T77" fmla="*/ 2 h 200"/>
                <a:gd name="T78" fmla="*/ 1967 w 2673"/>
                <a:gd name="T79" fmla="*/ 104 h 200"/>
                <a:gd name="T80" fmla="*/ 1856 w 2673"/>
                <a:gd name="T81" fmla="*/ 178 h 200"/>
                <a:gd name="T82" fmla="*/ 1818 w 2673"/>
                <a:gd name="T83" fmla="*/ 50 h 200"/>
                <a:gd name="T84" fmla="*/ 1993 w 2673"/>
                <a:gd name="T85" fmla="*/ 140 h 200"/>
                <a:gd name="T86" fmla="*/ 1820 w 2673"/>
                <a:gd name="T87" fmla="*/ 106 h 200"/>
                <a:gd name="T88" fmla="*/ 1878 w 2673"/>
                <a:gd name="T89" fmla="*/ 48 h 200"/>
                <a:gd name="T90" fmla="*/ 2019 w 2673"/>
                <a:gd name="T91" fmla="*/ 200 h 200"/>
                <a:gd name="T92" fmla="*/ 2147 w 2673"/>
                <a:gd name="T93" fmla="*/ 172 h 200"/>
                <a:gd name="T94" fmla="*/ 2061 w 2673"/>
                <a:gd name="T95" fmla="*/ 72 h 200"/>
                <a:gd name="T96" fmla="*/ 2169 w 2673"/>
                <a:gd name="T97" fmla="*/ 68 h 200"/>
                <a:gd name="T98" fmla="*/ 2115 w 2673"/>
                <a:gd name="T99" fmla="*/ 90 h 200"/>
                <a:gd name="T100" fmla="*/ 2271 w 2673"/>
                <a:gd name="T101" fmla="*/ 200 h 200"/>
                <a:gd name="T102" fmla="*/ 2285 w 2673"/>
                <a:gd name="T103" fmla="*/ 4 h 200"/>
                <a:gd name="T104" fmla="*/ 2351 w 2673"/>
                <a:gd name="T105" fmla="*/ 148 h 200"/>
                <a:gd name="T106" fmla="*/ 2439 w 2673"/>
                <a:gd name="T107" fmla="*/ 46 h 200"/>
                <a:gd name="T108" fmla="*/ 2371 w 2673"/>
                <a:gd name="T109" fmla="*/ 180 h 200"/>
                <a:gd name="T110" fmla="*/ 2293 w 2673"/>
                <a:gd name="T111" fmla="*/ 132 h 200"/>
                <a:gd name="T112" fmla="*/ 2473 w 2673"/>
                <a:gd name="T113" fmla="*/ 16 h 200"/>
                <a:gd name="T114" fmla="*/ 2639 w 2673"/>
                <a:gd name="T115" fmla="*/ 196 h 200"/>
                <a:gd name="T116" fmla="*/ 2653 w 2673"/>
                <a:gd name="T117" fmla="*/ 120 h 200"/>
                <a:gd name="T118" fmla="*/ 2635 w 2673"/>
                <a:gd name="T119"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3" h="200">
                  <a:moveTo>
                    <a:pt x="74" y="54"/>
                  </a:moveTo>
                  <a:lnTo>
                    <a:pt x="0" y="56"/>
                  </a:lnTo>
                  <a:lnTo>
                    <a:pt x="0" y="34"/>
                  </a:lnTo>
                  <a:lnTo>
                    <a:pt x="74" y="34"/>
                  </a:lnTo>
                  <a:lnTo>
                    <a:pt x="74" y="54"/>
                  </a:lnTo>
                  <a:lnTo>
                    <a:pt x="74" y="54"/>
                  </a:lnTo>
                  <a:close/>
                  <a:moveTo>
                    <a:pt x="68" y="190"/>
                  </a:moveTo>
                  <a:lnTo>
                    <a:pt x="28" y="190"/>
                  </a:lnTo>
                  <a:lnTo>
                    <a:pt x="28" y="198"/>
                  </a:lnTo>
                  <a:lnTo>
                    <a:pt x="4" y="198"/>
                  </a:lnTo>
                  <a:lnTo>
                    <a:pt x="4" y="124"/>
                  </a:lnTo>
                  <a:lnTo>
                    <a:pt x="68" y="124"/>
                  </a:lnTo>
                  <a:lnTo>
                    <a:pt x="68" y="190"/>
                  </a:lnTo>
                  <a:lnTo>
                    <a:pt x="68" y="190"/>
                  </a:lnTo>
                  <a:close/>
                  <a:moveTo>
                    <a:pt x="68" y="24"/>
                  </a:moveTo>
                  <a:lnTo>
                    <a:pt x="6" y="24"/>
                  </a:lnTo>
                  <a:lnTo>
                    <a:pt x="6" y="6"/>
                  </a:lnTo>
                  <a:lnTo>
                    <a:pt x="68" y="6"/>
                  </a:lnTo>
                  <a:lnTo>
                    <a:pt x="68" y="24"/>
                  </a:lnTo>
                  <a:lnTo>
                    <a:pt x="68" y="24"/>
                  </a:lnTo>
                  <a:close/>
                  <a:moveTo>
                    <a:pt x="66" y="84"/>
                  </a:moveTo>
                  <a:lnTo>
                    <a:pt x="6" y="84"/>
                  </a:lnTo>
                  <a:lnTo>
                    <a:pt x="6" y="66"/>
                  </a:lnTo>
                  <a:lnTo>
                    <a:pt x="66" y="66"/>
                  </a:lnTo>
                  <a:lnTo>
                    <a:pt x="66" y="84"/>
                  </a:lnTo>
                  <a:lnTo>
                    <a:pt x="66" y="84"/>
                  </a:lnTo>
                  <a:close/>
                  <a:moveTo>
                    <a:pt x="66" y="114"/>
                  </a:moveTo>
                  <a:lnTo>
                    <a:pt x="6" y="114"/>
                  </a:lnTo>
                  <a:lnTo>
                    <a:pt x="6" y="94"/>
                  </a:lnTo>
                  <a:lnTo>
                    <a:pt x="66" y="94"/>
                  </a:lnTo>
                  <a:lnTo>
                    <a:pt x="66" y="114"/>
                  </a:lnTo>
                  <a:lnTo>
                    <a:pt x="66" y="114"/>
                  </a:lnTo>
                  <a:close/>
                  <a:moveTo>
                    <a:pt x="44" y="170"/>
                  </a:moveTo>
                  <a:lnTo>
                    <a:pt x="44" y="142"/>
                  </a:lnTo>
                  <a:lnTo>
                    <a:pt x="28" y="142"/>
                  </a:lnTo>
                  <a:lnTo>
                    <a:pt x="28" y="170"/>
                  </a:lnTo>
                  <a:lnTo>
                    <a:pt x="44" y="170"/>
                  </a:lnTo>
                  <a:lnTo>
                    <a:pt x="44" y="170"/>
                  </a:lnTo>
                  <a:close/>
                  <a:moveTo>
                    <a:pt x="126" y="156"/>
                  </a:moveTo>
                  <a:lnTo>
                    <a:pt x="126" y="156"/>
                  </a:lnTo>
                  <a:lnTo>
                    <a:pt x="106" y="176"/>
                  </a:lnTo>
                  <a:lnTo>
                    <a:pt x="82" y="192"/>
                  </a:lnTo>
                  <a:lnTo>
                    <a:pt x="70" y="170"/>
                  </a:lnTo>
                  <a:lnTo>
                    <a:pt x="70" y="170"/>
                  </a:lnTo>
                  <a:lnTo>
                    <a:pt x="80" y="162"/>
                  </a:lnTo>
                  <a:lnTo>
                    <a:pt x="92" y="152"/>
                  </a:lnTo>
                  <a:lnTo>
                    <a:pt x="104" y="142"/>
                  </a:lnTo>
                  <a:lnTo>
                    <a:pt x="116" y="128"/>
                  </a:lnTo>
                  <a:lnTo>
                    <a:pt x="74" y="128"/>
                  </a:lnTo>
                  <a:lnTo>
                    <a:pt x="74" y="104"/>
                  </a:lnTo>
                  <a:lnTo>
                    <a:pt x="126" y="104"/>
                  </a:lnTo>
                  <a:lnTo>
                    <a:pt x="126" y="94"/>
                  </a:lnTo>
                  <a:lnTo>
                    <a:pt x="84" y="94"/>
                  </a:lnTo>
                  <a:lnTo>
                    <a:pt x="84" y="6"/>
                  </a:lnTo>
                  <a:lnTo>
                    <a:pt x="198" y="6"/>
                  </a:lnTo>
                  <a:lnTo>
                    <a:pt x="198" y="94"/>
                  </a:lnTo>
                  <a:lnTo>
                    <a:pt x="154" y="94"/>
                  </a:lnTo>
                  <a:lnTo>
                    <a:pt x="154" y="104"/>
                  </a:lnTo>
                  <a:lnTo>
                    <a:pt x="208" y="104"/>
                  </a:lnTo>
                  <a:lnTo>
                    <a:pt x="208" y="128"/>
                  </a:lnTo>
                  <a:lnTo>
                    <a:pt x="166" y="128"/>
                  </a:lnTo>
                  <a:lnTo>
                    <a:pt x="166" y="128"/>
                  </a:lnTo>
                  <a:lnTo>
                    <a:pt x="188" y="150"/>
                  </a:lnTo>
                  <a:lnTo>
                    <a:pt x="212" y="166"/>
                  </a:lnTo>
                  <a:lnTo>
                    <a:pt x="198" y="190"/>
                  </a:lnTo>
                  <a:lnTo>
                    <a:pt x="198" y="190"/>
                  </a:lnTo>
                  <a:lnTo>
                    <a:pt x="186" y="182"/>
                  </a:lnTo>
                  <a:lnTo>
                    <a:pt x="174" y="174"/>
                  </a:lnTo>
                  <a:lnTo>
                    <a:pt x="154" y="152"/>
                  </a:lnTo>
                  <a:lnTo>
                    <a:pt x="154" y="198"/>
                  </a:lnTo>
                  <a:lnTo>
                    <a:pt x="126" y="198"/>
                  </a:lnTo>
                  <a:lnTo>
                    <a:pt x="126" y="156"/>
                  </a:lnTo>
                  <a:lnTo>
                    <a:pt x="126" y="156"/>
                  </a:lnTo>
                  <a:close/>
                  <a:moveTo>
                    <a:pt x="110" y="42"/>
                  </a:moveTo>
                  <a:lnTo>
                    <a:pt x="126" y="42"/>
                  </a:lnTo>
                  <a:lnTo>
                    <a:pt x="126" y="26"/>
                  </a:lnTo>
                  <a:lnTo>
                    <a:pt x="110" y="26"/>
                  </a:lnTo>
                  <a:lnTo>
                    <a:pt x="110" y="42"/>
                  </a:lnTo>
                  <a:lnTo>
                    <a:pt x="110" y="42"/>
                  </a:lnTo>
                  <a:close/>
                  <a:moveTo>
                    <a:pt x="126" y="58"/>
                  </a:moveTo>
                  <a:lnTo>
                    <a:pt x="110" y="58"/>
                  </a:lnTo>
                  <a:lnTo>
                    <a:pt x="110" y="72"/>
                  </a:lnTo>
                  <a:lnTo>
                    <a:pt x="126" y="72"/>
                  </a:lnTo>
                  <a:lnTo>
                    <a:pt x="126" y="58"/>
                  </a:lnTo>
                  <a:lnTo>
                    <a:pt x="126" y="58"/>
                  </a:lnTo>
                  <a:close/>
                  <a:moveTo>
                    <a:pt x="152" y="42"/>
                  </a:moveTo>
                  <a:lnTo>
                    <a:pt x="170" y="42"/>
                  </a:lnTo>
                  <a:lnTo>
                    <a:pt x="170" y="26"/>
                  </a:lnTo>
                  <a:lnTo>
                    <a:pt x="152" y="26"/>
                  </a:lnTo>
                  <a:lnTo>
                    <a:pt x="152" y="42"/>
                  </a:lnTo>
                  <a:lnTo>
                    <a:pt x="152" y="42"/>
                  </a:lnTo>
                  <a:close/>
                  <a:moveTo>
                    <a:pt x="170" y="58"/>
                  </a:moveTo>
                  <a:lnTo>
                    <a:pt x="152" y="58"/>
                  </a:lnTo>
                  <a:lnTo>
                    <a:pt x="152" y="72"/>
                  </a:lnTo>
                  <a:lnTo>
                    <a:pt x="170" y="72"/>
                  </a:lnTo>
                  <a:lnTo>
                    <a:pt x="170" y="58"/>
                  </a:lnTo>
                  <a:lnTo>
                    <a:pt x="170" y="58"/>
                  </a:lnTo>
                  <a:close/>
                  <a:moveTo>
                    <a:pt x="258" y="114"/>
                  </a:moveTo>
                  <a:lnTo>
                    <a:pt x="258" y="114"/>
                  </a:lnTo>
                  <a:lnTo>
                    <a:pt x="256" y="148"/>
                  </a:lnTo>
                  <a:lnTo>
                    <a:pt x="256" y="148"/>
                  </a:lnTo>
                  <a:lnTo>
                    <a:pt x="268" y="158"/>
                  </a:lnTo>
                  <a:lnTo>
                    <a:pt x="268" y="108"/>
                  </a:lnTo>
                  <a:lnTo>
                    <a:pt x="222" y="108"/>
                  </a:lnTo>
                  <a:lnTo>
                    <a:pt x="222" y="88"/>
                  </a:lnTo>
                  <a:lnTo>
                    <a:pt x="328" y="88"/>
                  </a:lnTo>
                  <a:lnTo>
                    <a:pt x="328" y="108"/>
                  </a:lnTo>
                  <a:lnTo>
                    <a:pt x="294" y="108"/>
                  </a:lnTo>
                  <a:lnTo>
                    <a:pt x="294" y="124"/>
                  </a:lnTo>
                  <a:lnTo>
                    <a:pt x="326" y="124"/>
                  </a:lnTo>
                  <a:lnTo>
                    <a:pt x="326" y="144"/>
                  </a:lnTo>
                  <a:lnTo>
                    <a:pt x="294" y="144"/>
                  </a:lnTo>
                  <a:lnTo>
                    <a:pt x="294" y="168"/>
                  </a:lnTo>
                  <a:lnTo>
                    <a:pt x="294" y="168"/>
                  </a:lnTo>
                  <a:lnTo>
                    <a:pt x="308" y="172"/>
                  </a:lnTo>
                  <a:lnTo>
                    <a:pt x="326" y="172"/>
                  </a:lnTo>
                  <a:lnTo>
                    <a:pt x="326" y="172"/>
                  </a:lnTo>
                  <a:lnTo>
                    <a:pt x="392" y="174"/>
                  </a:lnTo>
                  <a:lnTo>
                    <a:pt x="392" y="174"/>
                  </a:lnTo>
                  <a:lnTo>
                    <a:pt x="434" y="172"/>
                  </a:lnTo>
                  <a:lnTo>
                    <a:pt x="432" y="196"/>
                  </a:lnTo>
                  <a:lnTo>
                    <a:pt x="432" y="196"/>
                  </a:lnTo>
                  <a:lnTo>
                    <a:pt x="330" y="194"/>
                  </a:lnTo>
                  <a:lnTo>
                    <a:pt x="330" y="194"/>
                  </a:lnTo>
                  <a:lnTo>
                    <a:pt x="304" y="192"/>
                  </a:lnTo>
                  <a:lnTo>
                    <a:pt x="282" y="188"/>
                  </a:lnTo>
                  <a:lnTo>
                    <a:pt x="282" y="188"/>
                  </a:lnTo>
                  <a:lnTo>
                    <a:pt x="264" y="180"/>
                  </a:lnTo>
                  <a:lnTo>
                    <a:pt x="250" y="170"/>
                  </a:lnTo>
                  <a:lnTo>
                    <a:pt x="250" y="170"/>
                  </a:lnTo>
                  <a:lnTo>
                    <a:pt x="244" y="184"/>
                  </a:lnTo>
                  <a:lnTo>
                    <a:pt x="234" y="198"/>
                  </a:lnTo>
                  <a:lnTo>
                    <a:pt x="216" y="186"/>
                  </a:lnTo>
                  <a:lnTo>
                    <a:pt x="216" y="186"/>
                  </a:lnTo>
                  <a:lnTo>
                    <a:pt x="220" y="176"/>
                  </a:lnTo>
                  <a:lnTo>
                    <a:pt x="226" y="166"/>
                  </a:lnTo>
                  <a:lnTo>
                    <a:pt x="226" y="166"/>
                  </a:lnTo>
                  <a:lnTo>
                    <a:pt x="232" y="144"/>
                  </a:lnTo>
                  <a:lnTo>
                    <a:pt x="232" y="144"/>
                  </a:lnTo>
                  <a:lnTo>
                    <a:pt x="234" y="114"/>
                  </a:lnTo>
                  <a:lnTo>
                    <a:pt x="258" y="114"/>
                  </a:lnTo>
                  <a:lnTo>
                    <a:pt x="258" y="114"/>
                  </a:lnTo>
                  <a:close/>
                  <a:moveTo>
                    <a:pt x="324" y="80"/>
                  </a:moveTo>
                  <a:lnTo>
                    <a:pt x="232" y="80"/>
                  </a:lnTo>
                  <a:lnTo>
                    <a:pt x="232" y="6"/>
                  </a:lnTo>
                  <a:lnTo>
                    <a:pt x="324" y="6"/>
                  </a:lnTo>
                  <a:lnTo>
                    <a:pt x="324" y="80"/>
                  </a:lnTo>
                  <a:lnTo>
                    <a:pt x="324" y="80"/>
                  </a:lnTo>
                  <a:close/>
                  <a:moveTo>
                    <a:pt x="258" y="36"/>
                  </a:moveTo>
                  <a:lnTo>
                    <a:pt x="296" y="36"/>
                  </a:lnTo>
                  <a:lnTo>
                    <a:pt x="296" y="24"/>
                  </a:lnTo>
                  <a:lnTo>
                    <a:pt x="258" y="24"/>
                  </a:lnTo>
                  <a:lnTo>
                    <a:pt x="258" y="36"/>
                  </a:lnTo>
                  <a:lnTo>
                    <a:pt x="258" y="36"/>
                  </a:lnTo>
                  <a:close/>
                  <a:moveTo>
                    <a:pt x="296" y="50"/>
                  </a:moveTo>
                  <a:lnTo>
                    <a:pt x="258" y="50"/>
                  </a:lnTo>
                  <a:lnTo>
                    <a:pt x="258" y="62"/>
                  </a:lnTo>
                  <a:lnTo>
                    <a:pt x="296" y="62"/>
                  </a:lnTo>
                  <a:lnTo>
                    <a:pt x="296" y="50"/>
                  </a:lnTo>
                  <a:lnTo>
                    <a:pt x="296" y="50"/>
                  </a:lnTo>
                  <a:close/>
                  <a:moveTo>
                    <a:pt x="374" y="150"/>
                  </a:moveTo>
                  <a:lnTo>
                    <a:pt x="374" y="150"/>
                  </a:lnTo>
                  <a:lnTo>
                    <a:pt x="362" y="156"/>
                  </a:lnTo>
                  <a:lnTo>
                    <a:pt x="352" y="162"/>
                  </a:lnTo>
                  <a:lnTo>
                    <a:pt x="338" y="168"/>
                  </a:lnTo>
                  <a:lnTo>
                    <a:pt x="326" y="172"/>
                  </a:lnTo>
                  <a:lnTo>
                    <a:pt x="318" y="152"/>
                  </a:lnTo>
                  <a:lnTo>
                    <a:pt x="318" y="152"/>
                  </a:lnTo>
                  <a:lnTo>
                    <a:pt x="336" y="144"/>
                  </a:lnTo>
                  <a:lnTo>
                    <a:pt x="350" y="138"/>
                  </a:lnTo>
                  <a:lnTo>
                    <a:pt x="334" y="138"/>
                  </a:lnTo>
                  <a:lnTo>
                    <a:pt x="334" y="38"/>
                  </a:lnTo>
                  <a:lnTo>
                    <a:pt x="362" y="38"/>
                  </a:lnTo>
                  <a:lnTo>
                    <a:pt x="366" y="26"/>
                  </a:lnTo>
                  <a:lnTo>
                    <a:pt x="330" y="26"/>
                  </a:lnTo>
                  <a:lnTo>
                    <a:pt x="330" y="6"/>
                  </a:lnTo>
                  <a:lnTo>
                    <a:pt x="432" y="6"/>
                  </a:lnTo>
                  <a:lnTo>
                    <a:pt x="432" y="26"/>
                  </a:lnTo>
                  <a:lnTo>
                    <a:pt x="390" y="26"/>
                  </a:lnTo>
                  <a:lnTo>
                    <a:pt x="386" y="38"/>
                  </a:lnTo>
                  <a:lnTo>
                    <a:pt x="422" y="38"/>
                  </a:lnTo>
                  <a:lnTo>
                    <a:pt x="422" y="138"/>
                  </a:lnTo>
                  <a:lnTo>
                    <a:pt x="402" y="138"/>
                  </a:lnTo>
                  <a:lnTo>
                    <a:pt x="402" y="138"/>
                  </a:lnTo>
                  <a:lnTo>
                    <a:pt x="418" y="146"/>
                  </a:lnTo>
                  <a:lnTo>
                    <a:pt x="434" y="152"/>
                  </a:lnTo>
                  <a:lnTo>
                    <a:pt x="422" y="172"/>
                  </a:lnTo>
                  <a:lnTo>
                    <a:pt x="422" y="172"/>
                  </a:lnTo>
                  <a:lnTo>
                    <a:pt x="410" y="168"/>
                  </a:lnTo>
                  <a:lnTo>
                    <a:pt x="398" y="164"/>
                  </a:lnTo>
                  <a:lnTo>
                    <a:pt x="398" y="164"/>
                  </a:lnTo>
                  <a:lnTo>
                    <a:pt x="388" y="156"/>
                  </a:lnTo>
                  <a:lnTo>
                    <a:pt x="380" y="150"/>
                  </a:lnTo>
                  <a:lnTo>
                    <a:pt x="388" y="138"/>
                  </a:lnTo>
                  <a:lnTo>
                    <a:pt x="362" y="138"/>
                  </a:lnTo>
                  <a:lnTo>
                    <a:pt x="374" y="150"/>
                  </a:lnTo>
                  <a:lnTo>
                    <a:pt x="374" y="150"/>
                  </a:lnTo>
                  <a:close/>
                  <a:moveTo>
                    <a:pt x="396" y="66"/>
                  </a:moveTo>
                  <a:lnTo>
                    <a:pt x="396" y="54"/>
                  </a:lnTo>
                  <a:lnTo>
                    <a:pt x="360" y="54"/>
                  </a:lnTo>
                  <a:lnTo>
                    <a:pt x="360" y="66"/>
                  </a:lnTo>
                  <a:lnTo>
                    <a:pt x="396" y="66"/>
                  </a:lnTo>
                  <a:lnTo>
                    <a:pt x="396" y="66"/>
                  </a:lnTo>
                  <a:close/>
                  <a:moveTo>
                    <a:pt x="360" y="92"/>
                  </a:moveTo>
                  <a:lnTo>
                    <a:pt x="396" y="92"/>
                  </a:lnTo>
                  <a:lnTo>
                    <a:pt x="396" y="80"/>
                  </a:lnTo>
                  <a:lnTo>
                    <a:pt x="360" y="80"/>
                  </a:lnTo>
                  <a:lnTo>
                    <a:pt x="360" y="92"/>
                  </a:lnTo>
                  <a:lnTo>
                    <a:pt x="360" y="92"/>
                  </a:lnTo>
                  <a:close/>
                  <a:moveTo>
                    <a:pt x="396" y="106"/>
                  </a:moveTo>
                  <a:lnTo>
                    <a:pt x="360" y="106"/>
                  </a:lnTo>
                  <a:lnTo>
                    <a:pt x="360" y="120"/>
                  </a:lnTo>
                  <a:lnTo>
                    <a:pt x="396" y="120"/>
                  </a:lnTo>
                  <a:lnTo>
                    <a:pt x="396" y="106"/>
                  </a:lnTo>
                  <a:lnTo>
                    <a:pt x="396" y="106"/>
                  </a:lnTo>
                  <a:close/>
                  <a:moveTo>
                    <a:pt x="502" y="12"/>
                  </a:moveTo>
                  <a:lnTo>
                    <a:pt x="502" y="12"/>
                  </a:lnTo>
                  <a:lnTo>
                    <a:pt x="496" y="36"/>
                  </a:lnTo>
                  <a:lnTo>
                    <a:pt x="492" y="58"/>
                  </a:lnTo>
                  <a:lnTo>
                    <a:pt x="490" y="80"/>
                  </a:lnTo>
                  <a:lnTo>
                    <a:pt x="488" y="98"/>
                  </a:lnTo>
                  <a:lnTo>
                    <a:pt x="488" y="98"/>
                  </a:lnTo>
                  <a:lnTo>
                    <a:pt x="490" y="120"/>
                  </a:lnTo>
                  <a:lnTo>
                    <a:pt x="492" y="144"/>
                  </a:lnTo>
                  <a:lnTo>
                    <a:pt x="496" y="166"/>
                  </a:lnTo>
                  <a:lnTo>
                    <a:pt x="500" y="188"/>
                  </a:lnTo>
                  <a:lnTo>
                    <a:pt x="470" y="196"/>
                  </a:lnTo>
                  <a:lnTo>
                    <a:pt x="470" y="196"/>
                  </a:lnTo>
                  <a:lnTo>
                    <a:pt x="466" y="172"/>
                  </a:lnTo>
                  <a:lnTo>
                    <a:pt x="462" y="150"/>
                  </a:lnTo>
                  <a:lnTo>
                    <a:pt x="460" y="128"/>
                  </a:lnTo>
                  <a:lnTo>
                    <a:pt x="458" y="106"/>
                  </a:lnTo>
                  <a:lnTo>
                    <a:pt x="458" y="106"/>
                  </a:lnTo>
                  <a:lnTo>
                    <a:pt x="460" y="82"/>
                  </a:lnTo>
                  <a:lnTo>
                    <a:pt x="462" y="58"/>
                  </a:lnTo>
                  <a:lnTo>
                    <a:pt x="466" y="34"/>
                  </a:lnTo>
                  <a:lnTo>
                    <a:pt x="472" y="8"/>
                  </a:lnTo>
                  <a:lnTo>
                    <a:pt x="502" y="12"/>
                  </a:lnTo>
                  <a:lnTo>
                    <a:pt x="502" y="12"/>
                  </a:lnTo>
                  <a:close/>
                  <a:moveTo>
                    <a:pt x="644" y="188"/>
                  </a:moveTo>
                  <a:lnTo>
                    <a:pt x="644" y="188"/>
                  </a:lnTo>
                  <a:lnTo>
                    <a:pt x="598" y="190"/>
                  </a:lnTo>
                  <a:lnTo>
                    <a:pt x="598" y="190"/>
                  </a:lnTo>
                  <a:lnTo>
                    <a:pt x="576" y="190"/>
                  </a:lnTo>
                  <a:lnTo>
                    <a:pt x="558" y="188"/>
                  </a:lnTo>
                  <a:lnTo>
                    <a:pt x="544" y="184"/>
                  </a:lnTo>
                  <a:lnTo>
                    <a:pt x="532" y="178"/>
                  </a:lnTo>
                  <a:lnTo>
                    <a:pt x="532" y="178"/>
                  </a:lnTo>
                  <a:lnTo>
                    <a:pt x="524" y="172"/>
                  </a:lnTo>
                  <a:lnTo>
                    <a:pt x="520" y="166"/>
                  </a:lnTo>
                  <a:lnTo>
                    <a:pt x="516" y="156"/>
                  </a:lnTo>
                  <a:lnTo>
                    <a:pt x="516" y="148"/>
                  </a:lnTo>
                  <a:lnTo>
                    <a:pt x="516" y="148"/>
                  </a:lnTo>
                  <a:lnTo>
                    <a:pt x="516" y="136"/>
                  </a:lnTo>
                  <a:lnTo>
                    <a:pt x="520" y="124"/>
                  </a:lnTo>
                  <a:lnTo>
                    <a:pt x="528" y="112"/>
                  </a:lnTo>
                  <a:lnTo>
                    <a:pt x="538" y="100"/>
                  </a:lnTo>
                  <a:lnTo>
                    <a:pt x="562" y="114"/>
                  </a:lnTo>
                  <a:lnTo>
                    <a:pt x="562" y="114"/>
                  </a:lnTo>
                  <a:lnTo>
                    <a:pt x="554" y="122"/>
                  </a:lnTo>
                  <a:lnTo>
                    <a:pt x="548" y="130"/>
                  </a:lnTo>
                  <a:lnTo>
                    <a:pt x="546" y="138"/>
                  </a:lnTo>
                  <a:lnTo>
                    <a:pt x="544" y="146"/>
                  </a:lnTo>
                  <a:lnTo>
                    <a:pt x="544" y="146"/>
                  </a:lnTo>
                  <a:lnTo>
                    <a:pt x="544" y="150"/>
                  </a:lnTo>
                  <a:lnTo>
                    <a:pt x="546" y="154"/>
                  </a:lnTo>
                  <a:lnTo>
                    <a:pt x="554" y="158"/>
                  </a:lnTo>
                  <a:lnTo>
                    <a:pt x="554" y="158"/>
                  </a:lnTo>
                  <a:lnTo>
                    <a:pt x="568" y="162"/>
                  </a:lnTo>
                  <a:lnTo>
                    <a:pt x="592" y="162"/>
                  </a:lnTo>
                  <a:lnTo>
                    <a:pt x="592" y="162"/>
                  </a:lnTo>
                  <a:lnTo>
                    <a:pt x="642" y="160"/>
                  </a:lnTo>
                  <a:lnTo>
                    <a:pt x="644" y="188"/>
                  </a:lnTo>
                  <a:lnTo>
                    <a:pt x="644" y="188"/>
                  </a:lnTo>
                  <a:close/>
                  <a:moveTo>
                    <a:pt x="642" y="50"/>
                  </a:moveTo>
                  <a:lnTo>
                    <a:pt x="632" y="50"/>
                  </a:lnTo>
                  <a:lnTo>
                    <a:pt x="632" y="50"/>
                  </a:lnTo>
                  <a:lnTo>
                    <a:pt x="584" y="50"/>
                  </a:lnTo>
                  <a:lnTo>
                    <a:pt x="584" y="50"/>
                  </a:lnTo>
                  <a:lnTo>
                    <a:pt x="520" y="54"/>
                  </a:lnTo>
                  <a:lnTo>
                    <a:pt x="520" y="28"/>
                  </a:lnTo>
                  <a:lnTo>
                    <a:pt x="520" y="28"/>
                  </a:lnTo>
                  <a:lnTo>
                    <a:pt x="622" y="24"/>
                  </a:lnTo>
                  <a:lnTo>
                    <a:pt x="622" y="24"/>
                  </a:lnTo>
                  <a:lnTo>
                    <a:pt x="642" y="24"/>
                  </a:lnTo>
                  <a:lnTo>
                    <a:pt x="642" y="50"/>
                  </a:lnTo>
                  <a:lnTo>
                    <a:pt x="642" y="50"/>
                  </a:lnTo>
                  <a:close/>
                  <a:moveTo>
                    <a:pt x="762" y="58"/>
                  </a:moveTo>
                  <a:lnTo>
                    <a:pt x="762" y="58"/>
                  </a:lnTo>
                  <a:lnTo>
                    <a:pt x="760" y="74"/>
                  </a:lnTo>
                  <a:lnTo>
                    <a:pt x="758" y="88"/>
                  </a:lnTo>
                  <a:lnTo>
                    <a:pt x="754" y="104"/>
                  </a:lnTo>
                  <a:lnTo>
                    <a:pt x="748" y="118"/>
                  </a:lnTo>
                  <a:lnTo>
                    <a:pt x="748" y="118"/>
                  </a:lnTo>
                  <a:lnTo>
                    <a:pt x="764" y="138"/>
                  </a:lnTo>
                  <a:lnTo>
                    <a:pt x="778" y="152"/>
                  </a:lnTo>
                  <a:lnTo>
                    <a:pt x="756" y="172"/>
                  </a:lnTo>
                  <a:lnTo>
                    <a:pt x="756" y="172"/>
                  </a:lnTo>
                  <a:lnTo>
                    <a:pt x="734" y="144"/>
                  </a:lnTo>
                  <a:lnTo>
                    <a:pt x="734" y="144"/>
                  </a:lnTo>
                  <a:lnTo>
                    <a:pt x="722" y="160"/>
                  </a:lnTo>
                  <a:lnTo>
                    <a:pt x="710" y="172"/>
                  </a:lnTo>
                  <a:lnTo>
                    <a:pt x="698" y="186"/>
                  </a:lnTo>
                  <a:lnTo>
                    <a:pt x="684" y="198"/>
                  </a:lnTo>
                  <a:lnTo>
                    <a:pt x="666" y="176"/>
                  </a:lnTo>
                  <a:lnTo>
                    <a:pt x="666" y="176"/>
                  </a:lnTo>
                  <a:lnTo>
                    <a:pt x="680" y="164"/>
                  </a:lnTo>
                  <a:lnTo>
                    <a:pt x="692" y="152"/>
                  </a:lnTo>
                  <a:lnTo>
                    <a:pt x="704" y="138"/>
                  </a:lnTo>
                  <a:lnTo>
                    <a:pt x="712" y="122"/>
                  </a:lnTo>
                  <a:lnTo>
                    <a:pt x="712" y="122"/>
                  </a:lnTo>
                  <a:lnTo>
                    <a:pt x="692" y="102"/>
                  </a:lnTo>
                  <a:lnTo>
                    <a:pt x="676" y="86"/>
                  </a:lnTo>
                  <a:lnTo>
                    <a:pt x="694" y="66"/>
                  </a:lnTo>
                  <a:lnTo>
                    <a:pt x="694" y="66"/>
                  </a:lnTo>
                  <a:lnTo>
                    <a:pt x="726" y="96"/>
                  </a:lnTo>
                  <a:lnTo>
                    <a:pt x="726" y="96"/>
                  </a:lnTo>
                  <a:lnTo>
                    <a:pt x="730" y="76"/>
                  </a:lnTo>
                  <a:lnTo>
                    <a:pt x="734" y="58"/>
                  </a:lnTo>
                  <a:lnTo>
                    <a:pt x="674" y="58"/>
                  </a:lnTo>
                  <a:lnTo>
                    <a:pt x="674" y="34"/>
                  </a:lnTo>
                  <a:lnTo>
                    <a:pt x="710" y="34"/>
                  </a:lnTo>
                  <a:lnTo>
                    <a:pt x="710" y="2"/>
                  </a:lnTo>
                  <a:lnTo>
                    <a:pt x="740" y="2"/>
                  </a:lnTo>
                  <a:lnTo>
                    <a:pt x="740" y="34"/>
                  </a:lnTo>
                  <a:lnTo>
                    <a:pt x="774" y="34"/>
                  </a:lnTo>
                  <a:lnTo>
                    <a:pt x="774" y="58"/>
                  </a:lnTo>
                  <a:lnTo>
                    <a:pt x="762" y="58"/>
                  </a:lnTo>
                  <a:lnTo>
                    <a:pt x="762" y="58"/>
                  </a:lnTo>
                  <a:close/>
                  <a:moveTo>
                    <a:pt x="798" y="72"/>
                  </a:moveTo>
                  <a:lnTo>
                    <a:pt x="798" y="72"/>
                  </a:lnTo>
                  <a:lnTo>
                    <a:pt x="812" y="106"/>
                  </a:lnTo>
                  <a:lnTo>
                    <a:pt x="824" y="136"/>
                  </a:lnTo>
                  <a:lnTo>
                    <a:pt x="796" y="148"/>
                  </a:lnTo>
                  <a:lnTo>
                    <a:pt x="796" y="148"/>
                  </a:lnTo>
                  <a:lnTo>
                    <a:pt x="784" y="114"/>
                  </a:lnTo>
                  <a:lnTo>
                    <a:pt x="772" y="82"/>
                  </a:lnTo>
                  <a:lnTo>
                    <a:pt x="798" y="72"/>
                  </a:lnTo>
                  <a:lnTo>
                    <a:pt x="798" y="72"/>
                  </a:lnTo>
                  <a:lnTo>
                    <a:pt x="798" y="72"/>
                  </a:lnTo>
                  <a:close/>
                  <a:moveTo>
                    <a:pt x="862" y="174"/>
                  </a:moveTo>
                  <a:lnTo>
                    <a:pt x="862" y="174"/>
                  </a:lnTo>
                  <a:lnTo>
                    <a:pt x="860" y="182"/>
                  </a:lnTo>
                  <a:lnTo>
                    <a:pt x="854" y="190"/>
                  </a:lnTo>
                  <a:lnTo>
                    <a:pt x="854" y="190"/>
                  </a:lnTo>
                  <a:lnTo>
                    <a:pt x="844" y="194"/>
                  </a:lnTo>
                  <a:lnTo>
                    <a:pt x="836" y="196"/>
                  </a:lnTo>
                  <a:lnTo>
                    <a:pt x="800" y="196"/>
                  </a:lnTo>
                  <a:lnTo>
                    <a:pt x="796" y="168"/>
                  </a:lnTo>
                  <a:lnTo>
                    <a:pt x="824" y="168"/>
                  </a:lnTo>
                  <a:lnTo>
                    <a:pt x="824" y="168"/>
                  </a:lnTo>
                  <a:lnTo>
                    <a:pt x="830" y="166"/>
                  </a:lnTo>
                  <a:lnTo>
                    <a:pt x="830" y="166"/>
                  </a:lnTo>
                  <a:lnTo>
                    <a:pt x="832" y="164"/>
                  </a:lnTo>
                  <a:lnTo>
                    <a:pt x="832" y="162"/>
                  </a:lnTo>
                  <a:lnTo>
                    <a:pt x="832" y="64"/>
                  </a:lnTo>
                  <a:lnTo>
                    <a:pt x="778" y="64"/>
                  </a:lnTo>
                  <a:lnTo>
                    <a:pt x="778" y="38"/>
                  </a:lnTo>
                  <a:lnTo>
                    <a:pt x="832" y="38"/>
                  </a:lnTo>
                  <a:lnTo>
                    <a:pt x="832" y="2"/>
                  </a:lnTo>
                  <a:lnTo>
                    <a:pt x="862" y="2"/>
                  </a:lnTo>
                  <a:lnTo>
                    <a:pt x="862" y="38"/>
                  </a:lnTo>
                  <a:lnTo>
                    <a:pt x="880" y="38"/>
                  </a:lnTo>
                  <a:lnTo>
                    <a:pt x="880" y="64"/>
                  </a:lnTo>
                  <a:lnTo>
                    <a:pt x="862" y="64"/>
                  </a:lnTo>
                  <a:lnTo>
                    <a:pt x="862" y="174"/>
                  </a:lnTo>
                  <a:lnTo>
                    <a:pt x="862" y="174"/>
                  </a:lnTo>
                  <a:close/>
                  <a:moveTo>
                    <a:pt x="1100" y="48"/>
                  </a:moveTo>
                  <a:lnTo>
                    <a:pt x="1034" y="48"/>
                  </a:lnTo>
                  <a:lnTo>
                    <a:pt x="1034" y="90"/>
                  </a:lnTo>
                  <a:lnTo>
                    <a:pt x="1034" y="90"/>
                  </a:lnTo>
                  <a:lnTo>
                    <a:pt x="1040" y="104"/>
                  </a:lnTo>
                  <a:lnTo>
                    <a:pt x="1040" y="124"/>
                  </a:lnTo>
                  <a:lnTo>
                    <a:pt x="1040" y="124"/>
                  </a:lnTo>
                  <a:lnTo>
                    <a:pt x="1040" y="140"/>
                  </a:lnTo>
                  <a:lnTo>
                    <a:pt x="1034" y="154"/>
                  </a:lnTo>
                  <a:lnTo>
                    <a:pt x="1028" y="166"/>
                  </a:lnTo>
                  <a:lnTo>
                    <a:pt x="1018" y="178"/>
                  </a:lnTo>
                  <a:lnTo>
                    <a:pt x="1018" y="178"/>
                  </a:lnTo>
                  <a:lnTo>
                    <a:pt x="1004" y="186"/>
                  </a:lnTo>
                  <a:lnTo>
                    <a:pt x="990" y="192"/>
                  </a:lnTo>
                  <a:lnTo>
                    <a:pt x="974" y="198"/>
                  </a:lnTo>
                  <a:lnTo>
                    <a:pt x="956" y="200"/>
                  </a:lnTo>
                  <a:lnTo>
                    <a:pt x="948" y="174"/>
                  </a:lnTo>
                  <a:lnTo>
                    <a:pt x="948" y="174"/>
                  </a:lnTo>
                  <a:lnTo>
                    <a:pt x="970" y="170"/>
                  </a:lnTo>
                  <a:lnTo>
                    <a:pt x="986" y="162"/>
                  </a:lnTo>
                  <a:lnTo>
                    <a:pt x="994" y="158"/>
                  </a:lnTo>
                  <a:lnTo>
                    <a:pt x="1000" y="152"/>
                  </a:lnTo>
                  <a:lnTo>
                    <a:pt x="1004" y="146"/>
                  </a:lnTo>
                  <a:lnTo>
                    <a:pt x="1008" y="138"/>
                  </a:lnTo>
                  <a:lnTo>
                    <a:pt x="1008" y="138"/>
                  </a:lnTo>
                  <a:lnTo>
                    <a:pt x="1002" y="142"/>
                  </a:lnTo>
                  <a:lnTo>
                    <a:pt x="994" y="146"/>
                  </a:lnTo>
                  <a:lnTo>
                    <a:pt x="980" y="148"/>
                  </a:lnTo>
                  <a:lnTo>
                    <a:pt x="980" y="148"/>
                  </a:lnTo>
                  <a:lnTo>
                    <a:pt x="970" y="148"/>
                  </a:lnTo>
                  <a:lnTo>
                    <a:pt x="962" y="144"/>
                  </a:lnTo>
                  <a:lnTo>
                    <a:pt x="954" y="142"/>
                  </a:lnTo>
                  <a:lnTo>
                    <a:pt x="948" y="136"/>
                  </a:lnTo>
                  <a:lnTo>
                    <a:pt x="948" y="136"/>
                  </a:lnTo>
                  <a:lnTo>
                    <a:pt x="942" y="130"/>
                  </a:lnTo>
                  <a:lnTo>
                    <a:pt x="938" y="124"/>
                  </a:lnTo>
                  <a:lnTo>
                    <a:pt x="936" y="116"/>
                  </a:lnTo>
                  <a:lnTo>
                    <a:pt x="934" y="106"/>
                  </a:lnTo>
                  <a:lnTo>
                    <a:pt x="934" y="106"/>
                  </a:lnTo>
                  <a:lnTo>
                    <a:pt x="936" y="96"/>
                  </a:lnTo>
                  <a:lnTo>
                    <a:pt x="938" y="88"/>
                  </a:lnTo>
                  <a:lnTo>
                    <a:pt x="942" y="80"/>
                  </a:lnTo>
                  <a:lnTo>
                    <a:pt x="948" y="74"/>
                  </a:lnTo>
                  <a:lnTo>
                    <a:pt x="948" y="74"/>
                  </a:lnTo>
                  <a:lnTo>
                    <a:pt x="956" y="68"/>
                  </a:lnTo>
                  <a:lnTo>
                    <a:pt x="964" y="64"/>
                  </a:lnTo>
                  <a:lnTo>
                    <a:pt x="972" y="62"/>
                  </a:lnTo>
                  <a:lnTo>
                    <a:pt x="982" y="60"/>
                  </a:lnTo>
                  <a:lnTo>
                    <a:pt x="982" y="60"/>
                  </a:lnTo>
                  <a:lnTo>
                    <a:pt x="992" y="62"/>
                  </a:lnTo>
                  <a:lnTo>
                    <a:pt x="1002" y="64"/>
                  </a:lnTo>
                  <a:lnTo>
                    <a:pt x="1002" y="48"/>
                  </a:lnTo>
                  <a:lnTo>
                    <a:pt x="896" y="48"/>
                  </a:lnTo>
                  <a:lnTo>
                    <a:pt x="896" y="22"/>
                  </a:lnTo>
                  <a:lnTo>
                    <a:pt x="1002" y="22"/>
                  </a:lnTo>
                  <a:lnTo>
                    <a:pt x="1002" y="0"/>
                  </a:lnTo>
                  <a:lnTo>
                    <a:pt x="1034" y="0"/>
                  </a:lnTo>
                  <a:lnTo>
                    <a:pt x="1034" y="22"/>
                  </a:lnTo>
                  <a:lnTo>
                    <a:pt x="1100" y="22"/>
                  </a:lnTo>
                  <a:lnTo>
                    <a:pt x="1100" y="48"/>
                  </a:lnTo>
                  <a:lnTo>
                    <a:pt x="1100" y="48"/>
                  </a:lnTo>
                  <a:close/>
                  <a:moveTo>
                    <a:pt x="1002" y="98"/>
                  </a:moveTo>
                  <a:lnTo>
                    <a:pt x="1002" y="92"/>
                  </a:lnTo>
                  <a:lnTo>
                    <a:pt x="1002" y="92"/>
                  </a:lnTo>
                  <a:lnTo>
                    <a:pt x="1000" y="90"/>
                  </a:lnTo>
                  <a:lnTo>
                    <a:pt x="994" y="86"/>
                  </a:lnTo>
                  <a:lnTo>
                    <a:pt x="984" y="84"/>
                  </a:lnTo>
                  <a:lnTo>
                    <a:pt x="984" y="84"/>
                  </a:lnTo>
                  <a:lnTo>
                    <a:pt x="976" y="86"/>
                  </a:lnTo>
                  <a:lnTo>
                    <a:pt x="970" y="90"/>
                  </a:lnTo>
                  <a:lnTo>
                    <a:pt x="970" y="90"/>
                  </a:lnTo>
                  <a:lnTo>
                    <a:pt x="966" y="98"/>
                  </a:lnTo>
                  <a:lnTo>
                    <a:pt x="964" y="104"/>
                  </a:lnTo>
                  <a:lnTo>
                    <a:pt x="964" y="104"/>
                  </a:lnTo>
                  <a:lnTo>
                    <a:pt x="964" y="112"/>
                  </a:lnTo>
                  <a:lnTo>
                    <a:pt x="968" y="116"/>
                  </a:lnTo>
                  <a:lnTo>
                    <a:pt x="968" y="116"/>
                  </a:lnTo>
                  <a:lnTo>
                    <a:pt x="974" y="120"/>
                  </a:lnTo>
                  <a:lnTo>
                    <a:pt x="980" y="122"/>
                  </a:lnTo>
                  <a:lnTo>
                    <a:pt x="980" y="122"/>
                  </a:lnTo>
                  <a:lnTo>
                    <a:pt x="990" y="120"/>
                  </a:lnTo>
                  <a:lnTo>
                    <a:pt x="996" y="116"/>
                  </a:lnTo>
                  <a:lnTo>
                    <a:pt x="996" y="116"/>
                  </a:lnTo>
                  <a:lnTo>
                    <a:pt x="1002" y="108"/>
                  </a:lnTo>
                  <a:lnTo>
                    <a:pt x="1002" y="98"/>
                  </a:lnTo>
                  <a:lnTo>
                    <a:pt x="1002" y="98"/>
                  </a:lnTo>
                  <a:lnTo>
                    <a:pt x="1002" y="98"/>
                  </a:lnTo>
                  <a:close/>
                  <a:moveTo>
                    <a:pt x="1202" y="128"/>
                  </a:moveTo>
                  <a:lnTo>
                    <a:pt x="1202" y="128"/>
                  </a:lnTo>
                  <a:lnTo>
                    <a:pt x="1212" y="130"/>
                  </a:lnTo>
                  <a:lnTo>
                    <a:pt x="1220" y="130"/>
                  </a:lnTo>
                  <a:lnTo>
                    <a:pt x="1228" y="134"/>
                  </a:lnTo>
                  <a:lnTo>
                    <a:pt x="1236" y="138"/>
                  </a:lnTo>
                  <a:lnTo>
                    <a:pt x="1242" y="144"/>
                  </a:lnTo>
                  <a:lnTo>
                    <a:pt x="1246" y="150"/>
                  </a:lnTo>
                  <a:lnTo>
                    <a:pt x="1252" y="158"/>
                  </a:lnTo>
                  <a:lnTo>
                    <a:pt x="1254" y="166"/>
                  </a:lnTo>
                  <a:lnTo>
                    <a:pt x="1254" y="166"/>
                  </a:lnTo>
                  <a:lnTo>
                    <a:pt x="1266" y="160"/>
                  </a:lnTo>
                  <a:lnTo>
                    <a:pt x="1274" y="152"/>
                  </a:lnTo>
                  <a:lnTo>
                    <a:pt x="1280" y="144"/>
                  </a:lnTo>
                  <a:lnTo>
                    <a:pt x="1280" y="132"/>
                  </a:lnTo>
                  <a:lnTo>
                    <a:pt x="1280" y="132"/>
                  </a:lnTo>
                  <a:lnTo>
                    <a:pt x="1280" y="126"/>
                  </a:lnTo>
                  <a:lnTo>
                    <a:pt x="1278" y="118"/>
                  </a:lnTo>
                  <a:lnTo>
                    <a:pt x="1274" y="112"/>
                  </a:lnTo>
                  <a:lnTo>
                    <a:pt x="1268" y="108"/>
                  </a:lnTo>
                  <a:lnTo>
                    <a:pt x="1268" y="108"/>
                  </a:lnTo>
                  <a:lnTo>
                    <a:pt x="1260" y="104"/>
                  </a:lnTo>
                  <a:lnTo>
                    <a:pt x="1252" y="100"/>
                  </a:lnTo>
                  <a:lnTo>
                    <a:pt x="1244" y="98"/>
                  </a:lnTo>
                  <a:lnTo>
                    <a:pt x="1234" y="98"/>
                  </a:lnTo>
                  <a:lnTo>
                    <a:pt x="1232" y="98"/>
                  </a:lnTo>
                  <a:lnTo>
                    <a:pt x="1232" y="98"/>
                  </a:lnTo>
                  <a:lnTo>
                    <a:pt x="1222" y="98"/>
                  </a:lnTo>
                  <a:lnTo>
                    <a:pt x="1212" y="100"/>
                  </a:lnTo>
                  <a:lnTo>
                    <a:pt x="1212" y="100"/>
                  </a:lnTo>
                  <a:lnTo>
                    <a:pt x="1190" y="108"/>
                  </a:lnTo>
                  <a:lnTo>
                    <a:pt x="1190" y="108"/>
                  </a:lnTo>
                  <a:lnTo>
                    <a:pt x="1172" y="118"/>
                  </a:lnTo>
                  <a:lnTo>
                    <a:pt x="1172" y="118"/>
                  </a:lnTo>
                  <a:lnTo>
                    <a:pt x="1140" y="142"/>
                  </a:lnTo>
                  <a:lnTo>
                    <a:pt x="1122" y="120"/>
                  </a:lnTo>
                  <a:lnTo>
                    <a:pt x="1122" y="120"/>
                  </a:lnTo>
                  <a:lnTo>
                    <a:pt x="1194" y="70"/>
                  </a:lnTo>
                  <a:lnTo>
                    <a:pt x="1236" y="40"/>
                  </a:lnTo>
                  <a:lnTo>
                    <a:pt x="1144" y="40"/>
                  </a:lnTo>
                  <a:lnTo>
                    <a:pt x="1144" y="14"/>
                  </a:lnTo>
                  <a:lnTo>
                    <a:pt x="1276" y="14"/>
                  </a:lnTo>
                  <a:lnTo>
                    <a:pt x="1292" y="30"/>
                  </a:lnTo>
                  <a:lnTo>
                    <a:pt x="1292" y="30"/>
                  </a:lnTo>
                  <a:lnTo>
                    <a:pt x="1222" y="78"/>
                  </a:lnTo>
                  <a:lnTo>
                    <a:pt x="1222" y="78"/>
                  </a:lnTo>
                  <a:lnTo>
                    <a:pt x="1234" y="76"/>
                  </a:lnTo>
                  <a:lnTo>
                    <a:pt x="1244" y="74"/>
                  </a:lnTo>
                  <a:lnTo>
                    <a:pt x="1244" y="74"/>
                  </a:lnTo>
                  <a:lnTo>
                    <a:pt x="1258" y="76"/>
                  </a:lnTo>
                  <a:lnTo>
                    <a:pt x="1272" y="78"/>
                  </a:lnTo>
                  <a:lnTo>
                    <a:pt x="1284" y="84"/>
                  </a:lnTo>
                  <a:lnTo>
                    <a:pt x="1294" y="90"/>
                  </a:lnTo>
                  <a:lnTo>
                    <a:pt x="1294" y="90"/>
                  </a:lnTo>
                  <a:lnTo>
                    <a:pt x="1302" y="98"/>
                  </a:lnTo>
                  <a:lnTo>
                    <a:pt x="1308" y="108"/>
                  </a:lnTo>
                  <a:lnTo>
                    <a:pt x="1312" y="118"/>
                  </a:lnTo>
                  <a:lnTo>
                    <a:pt x="1312" y="132"/>
                  </a:lnTo>
                  <a:lnTo>
                    <a:pt x="1312" y="132"/>
                  </a:lnTo>
                  <a:lnTo>
                    <a:pt x="1310" y="146"/>
                  </a:lnTo>
                  <a:lnTo>
                    <a:pt x="1306" y="160"/>
                  </a:lnTo>
                  <a:lnTo>
                    <a:pt x="1298" y="172"/>
                  </a:lnTo>
                  <a:lnTo>
                    <a:pt x="1286" y="182"/>
                  </a:lnTo>
                  <a:lnTo>
                    <a:pt x="1286" y="182"/>
                  </a:lnTo>
                  <a:lnTo>
                    <a:pt x="1272" y="188"/>
                  </a:lnTo>
                  <a:lnTo>
                    <a:pt x="1256" y="194"/>
                  </a:lnTo>
                  <a:lnTo>
                    <a:pt x="1238" y="198"/>
                  </a:lnTo>
                  <a:lnTo>
                    <a:pt x="1218" y="198"/>
                  </a:lnTo>
                  <a:lnTo>
                    <a:pt x="1218" y="198"/>
                  </a:lnTo>
                  <a:lnTo>
                    <a:pt x="1206" y="198"/>
                  </a:lnTo>
                  <a:lnTo>
                    <a:pt x="1194" y="196"/>
                  </a:lnTo>
                  <a:lnTo>
                    <a:pt x="1184" y="194"/>
                  </a:lnTo>
                  <a:lnTo>
                    <a:pt x="1174" y="190"/>
                  </a:lnTo>
                  <a:lnTo>
                    <a:pt x="1174" y="190"/>
                  </a:lnTo>
                  <a:lnTo>
                    <a:pt x="1168" y="184"/>
                  </a:lnTo>
                  <a:lnTo>
                    <a:pt x="1162" y="178"/>
                  </a:lnTo>
                  <a:lnTo>
                    <a:pt x="1158" y="170"/>
                  </a:lnTo>
                  <a:lnTo>
                    <a:pt x="1158" y="162"/>
                  </a:lnTo>
                  <a:lnTo>
                    <a:pt x="1158" y="162"/>
                  </a:lnTo>
                  <a:lnTo>
                    <a:pt x="1158" y="156"/>
                  </a:lnTo>
                  <a:lnTo>
                    <a:pt x="1162" y="150"/>
                  </a:lnTo>
                  <a:lnTo>
                    <a:pt x="1166" y="144"/>
                  </a:lnTo>
                  <a:lnTo>
                    <a:pt x="1172" y="138"/>
                  </a:lnTo>
                  <a:lnTo>
                    <a:pt x="1172" y="138"/>
                  </a:lnTo>
                  <a:lnTo>
                    <a:pt x="1180" y="134"/>
                  </a:lnTo>
                  <a:lnTo>
                    <a:pt x="1186" y="130"/>
                  </a:lnTo>
                  <a:lnTo>
                    <a:pt x="1194" y="130"/>
                  </a:lnTo>
                  <a:lnTo>
                    <a:pt x="1202" y="128"/>
                  </a:lnTo>
                  <a:lnTo>
                    <a:pt x="1202" y="128"/>
                  </a:lnTo>
                  <a:lnTo>
                    <a:pt x="1202" y="128"/>
                  </a:lnTo>
                  <a:close/>
                  <a:moveTo>
                    <a:pt x="1214" y="174"/>
                  </a:moveTo>
                  <a:lnTo>
                    <a:pt x="1214" y="174"/>
                  </a:lnTo>
                  <a:lnTo>
                    <a:pt x="1226" y="174"/>
                  </a:lnTo>
                  <a:lnTo>
                    <a:pt x="1226" y="174"/>
                  </a:lnTo>
                  <a:lnTo>
                    <a:pt x="1222" y="164"/>
                  </a:lnTo>
                  <a:lnTo>
                    <a:pt x="1216" y="156"/>
                  </a:lnTo>
                  <a:lnTo>
                    <a:pt x="1208" y="152"/>
                  </a:lnTo>
                  <a:lnTo>
                    <a:pt x="1200" y="152"/>
                  </a:lnTo>
                  <a:lnTo>
                    <a:pt x="1200" y="152"/>
                  </a:lnTo>
                  <a:lnTo>
                    <a:pt x="1194" y="152"/>
                  </a:lnTo>
                  <a:lnTo>
                    <a:pt x="1190" y="154"/>
                  </a:lnTo>
                  <a:lnTo>
                    <a:pt x="1190" y="154"/>
                  </a:lnTo>
                  <a:lnTo>
                    <a:pt x="1188" y="158"/>
                  </a:lnTo>
                  <a:lnTo>
                    <a:pt x="1186" y="162"/>
                  </a:lnTo>
                  <a:lnTo>
                    <a:pt x="1186" y="162"/>
                  </a:lnTo>
                  <a:lnTo>
                    <a:pt x="1188" y="168"/>
                  </a:lnTo>
                  <a:lnTo>
                    <a:pt x="1194" y="172"/>
                  </a:lnTo>
                  <a:lnTo>
                    <a:pt x="1202" y="174"/>
                  </a:lnTo>
                  <a:lnTo>
                    <a:pt x="1214" y="174"/>
                  </a:lnTo>
                  <a:lnTo>
                    <a:pt x="1214" y="174"/>
                  </a:lnTo>
                  <a:lnTo>
                    <a:pt x="1214" y="174"/>
                  </a:lnTo>
                  <a:close/>
                  <a:moveTo>
                    <a:pt x="1538" y="198"/>
                  </a:moveTo>
                  <a:lnTo>
                    <a:pt x="1538" y="198"/>
                  </a:lnTo>
                  <a:lnTo>
                    <a:pt x="1520" y="190"/>
                  </a:lnTo>
                  <a:lnTo>
                    <a:pt x="1504" y="178"/>
                  </a:lnTo>
                  <a:lnTo>
                    <a:pt x="1490" y="166"/>
                  </a:lnTo>
                  <a:lnTo>
                    <a:pt x="1480" y="152"/>
                  </a:lnTo>
                  <a:lnTo>
                    <a:pt x="1480" y="152"/>
                  </a:lnTo>
                  <a:lnTo>
                    <a:pt x="1468" y="168"/>
                  </a:lnTo>
                  <a:lnTo>
                    <a:pt x="1452" y="182"/>
                  </a:lnTo>
                  <a:lnTo>
                    <a:pt x="1434" y="192"/>
                  </a:lnTo>
                  <a:lnTo>
                    <a:pt x="1414" y="198"/>
                  </a:lnTo>
                  <a:lnTo>
                    <a:pt x="1404" y="176"/>
                  </a:lnTo>
                  <a:lnTo>
                    <a:pt x="1404" y="176"/>
                  </a:lnTo>
                  <a:lnTo>
                    <a:pt x="1420" y="170"/>
                  </a:lnTo>
                  <a:lnTo>
                    <a:pt x="1434" y="162"/>
                  </a:lnTo>
                  <a:lnTo>
                    <a:pt x="1446" y="152"/>
                  </a:lnTo>
                  <a:lnTo>
                    <a:pt x="1454" y="142"/>
                  </a:lnTo>
                  <a:lnTo>
                    <a:pt x="1418" y="142"/>
                  </a:lnTo>
                  <a:lnTo>
                    <a:pt x="1418" y="80"/>
                  </a:lnTo>
                  <a:lnTo>
                    <a:pt x="1464" y="80"/>
                  </a:lnTo>
                  <a:lnTo>
                    <a:pt x="1464" y="68"/>
                  </a:lnTo>
                  <a:lnTo>
                    <a:pt x="1438" y="68"/>
                  </a:lnTo>
                  <a:lnTo>
                    <a:pt x="1438" y="62"/>
                  </a:lnTo>
                  <a:lnTo>
                    <a:pt x="1438" y="62"/>
                  </a:lnTo>
                  <a:lnTo>
                    <a:pt x="1412" y="76"/>
                  </a:lnTo>
                  <a:lnTo>
                    <a:pt x="1406" y="64"/>
                  </a:lnTo>
                  <a:lnTo>
                    <a:pt x="1394" y="64"/>
                  </a:lnTo>
                  <a:lnTo>
                    <a:pt x="1394" y="78"/>
                  </a:lnTo>
                  <a:lnTo>
                    <a:pt x="1394" y="78"/>
                  </a:lnTo>
                  <a:lnTo>
                    <a:pt x="1402" y="86"/>
                  </a:lnTo>
                  <a:lnTo>
                    <a:pt x="1416" y="100"/>
                  </a:lnTo>
                  <a:lnTo>
                    <a:pt x="1406" y="120"/>
                  </a:lnTo>
                  <a:lnTo>
                    <a:pt x="1406" y="120"/>
                  </a:lnTo>
                  <a:lnTo>
                    <a:pt x="1394" y="108"/>
                  </a:lnTo>
                  <a:lnTo>
                    <a:pt x="1394" y="200"/>
                  </a:lnTo>
                  <a:lnTo>
                    <a:pt x="1368" y="200"/>
                  </a:lnTo>
                  <a:lnTo>
                    <a:pt x="1368" y="126"/>
                  </a:lnTo>
                  <a:lnTo>
                    <a:pt x="1368" y="126"/>
                  </a:lnTo>
                  <a:lnTo>
                    <a:pt x="1360" y="140"/>
                  </a:lnTo>
                  <a:lnTo>
                    <a:pt x="1352" y="154"/>
                  </a:lnTo>
                  <a:lnTo>
                    <a:pt x="1336" y="138"/>
                  </a:lnTo>
                  <a:lnTo>
                    <a:pt x="1336" y="138"/>
                  </a:lnTo>
                  <a:lnTo>
                    <a:pt x="1346" y="122"/>
                  </a:lnTo>
                  <a:lnTo>
                    <a:pt x="1356" y="102"/>
                  </a:lnTo>
                  <a:lnTo>
                    <a:pt x="1356" y="102"/>
                  </a:lnTo>
                  <a:lnTo>
                    <a:pt x="1364" y="82"/>
                  </a:lnTo>
                  <a:lnTo>
                    <a:pt x="1368" y="64"/>
                  </a:lnTo>
                  <a:lnTo>
                    <a:pt x="1346" y="64"/>
                  </a:lnTo>
                  <a:lnTo>
                    <a:pt x="1346" y="42"/>
                  </a:lnTo>
                  <a:lnTo>
                    <a:pt x="1368" y="42"/>
                  </a:lnTo>
                  <a:lnTo>
                    <a:pt x="1368" y="0"/>
                  </a:lnTo>
                  <a:lnTo>
                    <a:pt x="1394" y="0"/>
                  </a:lnTo>
                  <a:lnTo>
                    <a:pt x="1394" y="42"/>
                  </a:lnTo>
                  <a:lnTo>
                    <a:pt x="1410" y="42"/>
                  </a:lnTo>
                  <a:lnTo>
                    <a:pt x="1410" y="52"/>
                  </a:lnTo>
                  <a:lnTo>
                    <a:pt x="1410" y="52"/>
                  </a:lnTo>
                  <a:lnTo>
                    <a:pt x="1424" y="42"/>
                  </a:lnTo>
                  <a:lnTo>
                    <a:pt x="1438" y="30"/>
                  </a:lnTo>
                  <a:lnTo>
                    <a:pt x="1438" y="30"/>
                  </a:lnTo>
                  <a:lnTo>
                    <a:pt x="1452" y="16"/>
                  </a:lnTo>
                  <a:lnTo>
                    <a:pt x="1462" y="2"/>
                  </a:lnTo>
                  <a:lnTo>
                    <a:pt x="1490" y="2"/>
                  </a:lnTo>
                  <a:lnTo>
                    <a:pt x="1490" y="2"/>
                  </a:lnTo>
                  <a:lnTo>
                    <a:pt x="1502" y="16"/>
                  </a:lnTo>
                  <a:lnTo>
                    <a:pt x="1518" y="30"/>
                  </a:lnTo>
                  <a:lnTo>
                    <a:pt x="1518" y="30"/>
                  </a:lnTo>
                  <a:lnTo>
                    <a:pt x="1538" y="42"/>
                  </a:lnTo>
                  <a:lnTo>
                    <a:pt x="1556" y="52"/>
                  </a:lnTo>
                  <a:lnTo>
                    <a:pt x="1542" y="74"/>
                  </a:lnTo>
                  <a:lnTo>
                    <a:pt x="1542" y="74"/>
                  </a:lnTo>
                  <a:lnTo>
                    <a:pt x="1520" y="62"/>
                  </a:lnTo>
                  <a:lnTo>
                    <a:pt x="1520" y="68"/>
                  </a:lnTo>
                  <a:lnTo>
                    <a:pt x="1492" y="68"/>
                  </a:lnTo>
                  <a:lnTo>
                    <a:pt x="1492" y="80"/>
                  </a:lnTo>
                  <a:lnTo>
                    <a:pt x="1538" y="80"/>
                  </a:lnTo>
                  <a:lnTo>
                    <a:pt x="1538" y="142"/>
                  </a:lnTo>
                  <a:lnTo>
                    <a:pt x="1504" y="142"/>
                  </a:lnTo>
                  <a:lnTo>
                    <a:pt x="1504" y="142"/>
                  </a:lnTo>
                  <a:lnTo>
                    <a:pt x="1514" y="152"/>
                  </a:lnTo>
                  <a:lnTo>
                    <a:pt x="1524" y="160"/>
                  </a:lnTo>
                  <a:lnTo>
                    <a:pt x="1538" y="168"/>
                  </a:lnTo>
                  <a:lnTo>
                    <a:pt x="1554" y="174"/>
                  </a:lnTo>
                  <a:lnTo>
                    <a:pt x="1538" y="198"/>
                  </a:lnTo>
                  <a:lnTo>
                    <a:pt x="1538" y="198"/>
                  </a:lnTo>
                  <a:lnTo>
                    <a:pt x="1538" y="198"/>
                  </a:lnTo>
                  <a:close/>
                  <a:moveTo>
                    <a:pt x="1464" y="100"/>
                  </a:moveTo>
                  <a:lnTo>
                    <a:pt x="1446" y="100"/>
                  </a:lnTo>
                  <a:lnTo>
                    <a:pt x="1446" y="122"/>
                  </a:lnTo>
                  <a:lnTo>
                    <a:pt x="1464" y="122"/>
                  </a:lnTo>
                  <a:lnTo>
                    <a:pt x="1464" y="100"/>
                  </a:lnTo>
                  <a:lnTo>
                    <a:pt x="1464" y="100"/>
                  </a:lnTo>
                  <a:close/>
                  <a:moveTo>
                    <a:pt x="1476" y="26"/>
                  </a:moveTo>
                  <a:lnTo>
                    <a:pt x="1476" y="26"/>
                  </a:lnTo>
                  <a:lnTo>
                    <a:pt x="1468" y="36"/>
                  </a:lnTo>
                  <a:lnTo>
                    <a:pt x="1456" y="48"/>
                  </a:lnTo>
                  <a:lnTo>
                    <a:pt x="1500" y="48"/>
                  </a:lnTo>
                  <a:lnTo>
                    <a:pt x="1500" y="48"/>
                  </a:lnTo>
                  <a:lnTo>
                    <a:pt x="1488" y="36"/>
                  </a:lnTo>
                  <a:lnTo>
                    <a:pt x="1476" y="26"/>
                  </a:lnTo>
                  <a:lnTo>
                    <a:pt x="1476" y="26"/>
                  </a:lnTo>
                  <a:lnTo>
                    <a:pt x="1476" y="26"/>
                  </a:lnTo>
                  <a:close/>
                  <a:moveTo>
                    <a:pt x="1512" y="122"/>
                  </a:moveTo>
                  <a:lnTo>
                    <a:pt x="1512" y="100"/>
                  </a:lnTo>
                  <a:lnTo>
                    <a:pt x="1492" y="100"/>
                  </a:lnTo>
                  <a:lnTo>
                    <a:pt x="1492" y="122"/>
                  </a:lnTo>
                  <a:lnTo>
                    <a:pt x="1512" y="122"/>
                  </a:lnTo>
                  <a:lnTo>
                    <a:pt x="1512" y="122"/>
                  </a:lnTo>
                  <a:close/>
                  <a:moveTo>
                    <a:pt x="1650" y="56"/>
                  </a:moveTo>
                  <a:lnTo>
                    <a:pt x="1570" y="56"/>
                  </a:lnTo>
                  <a:lnTo>
                    <a:pt x="1570" y="34"/>
                  </a:lnTo>
                  <a:lnTo>
                    <a:pt x="1650" y="34"/>
                  </a:lnTo>
                  <a:lnTo>
                    <a:pt x="1650" y="56"/>
                  </a:lnTo>
                  <a:lnTo>
                    <a:pt x="1650" y="56"/>
                  </a:lnTo>
                  <a:close/>
                  <a:moveTo>
                    <a:pt x="1646" y="190"/>
                  </a:moveTo>
                  <a:lnTo>
                    <a:pt x="1602" y="190"/>
                  </a:lnTo>
                  <a:lnTo>
                    <a:pt x="1602" y="198"/>
                  </a:lnTo>
                  <a:lnTo>
                    <a:pt x="1574" y="198"/>
                  </a:lnTo>
                  <a:lnTo>
                    <a:pt x="1574" y="124"/>
                  </a:lnTo>
                  <a:lnTo>
                    <a:pt x="1646" y="124"/>
                  </a:lnTo>
                  <a:lnTo>
                    <a:pt x="1646" y="190"/>
                  </a:lnTo>
                  <a:lnTo>
                    <a:pt x="1646" y="190"/>
                  </a:lnTo>
                  <a:close/>
                  <a:moveTo>
                    <a:pt x="1646" y="24"/>
                  </a:moveTo>
                  <a:lnTo>
                    <a:pt x="1578" y="24"/>
                  </a:lnTo>
                  <a:lnTo>
                    <a:pt x="1578" y="6"/>
                  </a:lnTo>
                  <a:lnTo>
                    <a:pt x="1646" y="6"/>
                  </a:lnTo>
                  <a:lnTo>
                    <a:pt x="1646" y="24"/>
                  </a:lnTo>
                  <a:lnTo>
                    <a:pt x="1646" y="24"/>
                  </a:lnTo>
                  <a:close/>
                  <a:moveTo>
                    <a:pt x="1644" y="84"/>
                  </a:moveTo>
                  <a:lnTo>
                    <a:pt x="1578" y="84"/>
                  </a:lnTo>
                  <a:lnTo>
                    <a:pt x="1578" y="66"/>
                  </a:lnTo>
                  <a:lnTo>
                    <a:pt x="1644" y="66"/>
                  </a:lnTo>
                  <a:lnTo>
                    <a:pt x="1644" y="84"/>
                  </a:lnTo>
                  <a:lnTo>
                    <a:pt x="1644" y="84"/>
                  </a:lnTo>
                  <a:close/>
                  <a:moveTo>
                    <a:pt x="1644" y="114"/>
                  </a:moveTo>
                  <a:lnTo>
                    <a:pt x="1578" y="114"/>
                  </a:lnTo>
                  <a:lnTo>
                    <a:pt x="1578" y="94"/>
                  </a:lnTo>
                  <a:lnTo>
                    <a:pt x="1644" y="94"/>
                  </a:lnTo>
                  <a:lnTo>
                    <a:pt x="1644" y="114"/>
                  </a:lnTo>
                  <a:lnTo>
                    <a:pt x="1644" y="114"/>
                  </a:lnTo>
                  <a:close/>
                  <a:moveTo>
                    <a:pt x="1620" y="170"/>
                  </a:moveTo>
                  <a:lnTo>
                    <a:pt x="1620" y="144"/>
                  </a:lnTo>
                  <a:lnTo>
                    <a:pt x="1602" y="144"/>
                  </a:lnTo>
                  <a:lnTo>
                    <a:pt x="1602" y="170"/>
                  </a:lnTo>
                  <a:lnTo>
                    <a:pt x="1620" y="170"/>
                  </a:lnTo>
                  <a:lnTo>
                    <a:pt x="1620" y="170"/>
                  </a:lnTo>
                  <a:close/>
                  <a:moveTo>
                    <a:pt x="1682" y="74"/>
                  </a:moveTo>
                  <a:lnTo>
                    <a:pt x="1682" y="74"/>
                  </a:lnTo>
                  <a:lnTo>
                    <a:pt x="1700" y="106"/>
                  </a:lnTo>
                  <a:lnTo>
                    <a:pt x="1714" y="138"/>
                  </a:lnTo>
                  <a:lnTo>
                    <a:pt x="1686" y="150"/>
                  </a:lnTo>
                  <a:lnTo>
                    <a:pt x="1686" y="150"/>
                  </a:lnTo>
                  <a:lnTo>
                    <a:pt x="1672" y="118"/>
                  </a:lnTo>
                  <a:lnTo>
                    <a:pt x="1656" y="86"/>
                  </a:lnTo>
                  <a:lnTo>
                    <a:pt x="1682" y="74"/>
                  </a:lnTo>
                  <a:lnTo>
                    <a:pt x="1682" y="74"/>
                  </a:lnTo>
                  <a:lnTo>
                    <a:pt x="1682" y="74"/>
                  </a:lnTo>
                  <a:close/>
                  <a:moveTo>
                    <a:pt x="1756" y="174"/>
                  </a:moveTo>
                  <a:lnTo>
                    <a:pt x="1756" y="174"/>
                  </a:lnTo>
                  <a:lnTo>
                    <a:pt x="1754" y="182"/>
                  </a:lnTo>
                  <a:lnTo>
                    <a:pt x="1748" y="190"/>
                  </a:lnTo>
                  <a:lnTo>
                    <a:pt x="1748" y="190"/>
                  </a:lnTo>
                  <a:lnTo>
                    <a:pt x="1738" y="194"/>
                  </a:lnTo>
                  <a:lnTo>
                    <a:pt x="1730" y="196"/>
                  </a:lnTo>
                  <a:lnTo>
                    <a:pt x="1692" y="196"/>
                  </a:lnTo>
                  <a:lnTo>
                    <a:pt x="1688" y="168"/>
                  </a:lnTo>
                  <a:lnTo>
                    <a:pt x="1718" y="168"/>
                  </a:lnTo>
                  <a:lnTo>
                    <a:pt x="1718" y="168"/>
                  </a:lnTo>
                  <a:lnTo>
                    <a:pt x="1724" y="166"/>
                  </a:lnTo>
                  <a:lnTo>
                    <a:pt x="1724" y="166"/>
                  </a:lnTo>
                  <a:lnTo>
                    <a:pt x="1726" y="164"/>
                  </a:lnTo>
                  <a:lnTo>
                    <a:pt x="1726" y="162"/>
                  </a:lnTo>
                  <a:lnTo>
                    <a:pt x="1726" y="64"/>
                  </a:lnTo>
                  <a:lnTo>
                    <a:pt x="1656" y="64"/>
                  </a:lnTo>
                  <a:lnTo>
                    <a:pt x="1656" y="40"/>
                  </a:lnTo>
                  <a:lnTo>
                    <a:pt x="1726" y="40"/>
                  </a:lnTo>
                  <a:lnTo>
                    <a:pt x="1726" y="2"/>
                  </a:lnTo>
                  <a:lnTo>
                    <a:pt x="1756" y="2"/>
                  </a:lnTo>
                  <a:lnTo>
                    <a:pt x="1756" y="40"/>
                  </a:lnTo>
                  <a:lnTo>
                    <a:pt x="1776" y="40"/>
                  </a:lnTo>
                  <a:lnTo>
                    <a:pt x="1776" y="64"/>
                  </a:lnTo>
                  <a:lnTo>
                    <a:pt x="1756" y="64"/>
                  </a:lnTo>
                  <a:lnTo>
                    <a:pt x="1756" y="174"/>
                  </a:lnTo>
                  <a:lnTo>
                    <a:pt x="1756" y="174"/>
                  </a:lnTo>
                  <a:close/>
                  <a:moveTo>
                    <a:pt x="1888" y="196"/>
                  </a:moveTo>
                  <a:lnTo>
                    <a:pt x="1880" y="170"/>
                  </a:lnTo>
                  <a:lnTo>
                    <a:pt x="1880" y="170"/>
                  </a:lnTo>
                  <a:lnTo>
                    <a:pt x="1900" y="166"/>
                  </a:lnTo>
                  <a:lnTo>
                    <a:pt x="1917" y="162"/>
                  </a:lnTo>
                  <a:lnTo>
                    <a:pt x="1933" y="156"/>
                  </a:lnTo>
                  <a:lnTo>
                    <a:pt x="1945" y="150"/>
                  </a:lnTo>
                  <a:lnTo>
                    <a:pt x="1945" y="150"/>
                  </a:lnTo>
                  <a:lnTo>
                    <a:pt x="1953" y="140"/>
                  </a:lnTo>
                  <a:lnTo>
                    <a:pt x="1961" y="130"/>
                  </a:lnTo>
                  <a:lnTo>
                    <a:pt x="1965" y="118"/>
                  </a:lnTo>
                  <a:lnTo>
                    <a:pt x="1967" y="104"/>
                  </a:lnTo>
                  <a:lnTo>
                    <a:pt x="1967" y="104"/>
                  </a:lnTo>
                  <a:lnTo>
                    <a:pt x="1965" y="92"/>
                  </a:lnTo>
                  <a:lnTo>
                    <a:pt x="1963" y="82"/>
                  </a:lnTo>
                  <a:lnTo>
                    <a:pt x="1957" y="72"/>
                  </a:lnTo>
                  <a:lnTo>
                    <a:pt x="1951" y="64"/>
                  </a:lnTo>
                  <a:lnTo>
                    <a:pt x="1951" y="64"/>
                  </a:lnTo>
                  <a:lnTo>
                    <a:pt x="1941" y="56"/>
                  </a:lnTo>
                  <a:lnTo>
                    <a:pt x="1931" y="52"/>
                  </a:lnTo>
                  <a:lnTo>
                    <a:pt x="1921" y="48"/>
                  </a:lnTo>
                  <a:lnTo>
                    <a:pt x="1908" y="46"/>
                  </a:lnTo>
                  <a:lnTo>
                    <a:pt x="1908" y="46"/>
                  </a:lnTo>
                  <a:lnTo>
                    <a:pt x="1906" y="74"/>
                  </a:lnTo>
                  <a:lnTo>
                    <a:pt x="1902" y="100"/>
                  </a:lnTo>
                  <a:lnTo>
                    <a:pt x="1894" y="124"/>
                  </a:lnTo>
                  <a:lnTo>
                    <a:pt x="1884" y="144"/>
                  </a:lnTo>
                  <a:lnTo>
                    <a:pt x="1884" y="144"/>
                  </a:lnTo>
                  <a:lnTo>
                    <a:pt x="1874" y="162"/>
                  </a:lnTo>
                  <a:lnTo>
                    <a:pt x="1862" y="174"/>
                  </a:lnTo>
                  <a:lnTo>
                    <a:pt x="1856" y="178"/>
                  </a:lnTo>
                  <a:lnTo>
                    <a:pt x="1848" y="180"/>
                  </a:lnTo>
                  <a:lnTo>
                    <a:pt x="1840" y="182"/>
                  </a:lnTo>
                  <a:lnTo>
                    <a:pt x="1834" y="182"/>
                  </a:lnTo>
                  <a:lnTo>
                    <a:pt x="1834" y="182"/>
                  </a:lnTo>
                  <a:lnTo>
                    <a:pt x="1824" y="182"/>
                  </a:lnTo>
                  <a:lnTo>
                    <a:pt x="1814" y="178"/>
                  </a:lnTo>
                  <a:lnTo>
                    <a:pt x="1806" y="172"/>
                  </a:lnTo>
                  <a:lnTo>
                    <a:pt x="1800" y="164"/>
                  </a:lnTo>
                  <a:lnTo>
                    <a:pt x="1800" y="164"/>
                  </a:lnTo>
                  <a:lnTo>
                    <a:pt x="1794" y="154"/>
                  </a:lnTo>
                  <a:lnTo>
                    <a:pt x="1790" y="142"/>
                  </a:lnTo>
                  <a:lnTo>
                    <a:pt x="1788" y="132"/>
                  </a:lnTo>
                  <a:lnTo>
                    <a:pt x="1788" y="120"/>
                  </a:lnTo>
                  <a:lnTo>
                    <a:pt x="1788" y="116"/>
                  </a:lnTo>
                  <a:lnTo>
                    <a:pt x="1788" y="116"/>
                  </a:lnTo>
                  <a:lnTo>
                    <a:pt x="1790" y="98"/>
                  </a:lnTo>
                  <a:lnTo>
                    <a:pt x="1796" y="82"/>
                  </a:lnTo>
                  <a:lnTo>
                    <a:pt x="1804" y="64"/>
                  </a:lnTo>
                  <a:lnTo>
                    <a:pt x="1818" y="50"/>
                  </a:lnTo>
                  <a:lnTo>
                    <a:pt x="1818" y="50"/>
                  </a:lnTo>
                  <a:lnTo>
                    <a:pt x="1834" y="36"/>
                  </a:lnTo>
                  <a:lnTo>
                    <a:pt x="1852" y="28"/>
                  </a:lnTo>
                  <a:lnTo>
                    <a:pt x="1872" y="22"/>
                  </a:lnTo>
                  <a:lnTo>
                    <a:pt x="1894" y="18"/>
                  </a:lnTo>
                  <a:lnTo>
                    <a:pt x="1900" y="18"/>
                  </a:lnTo>
                  <a:lnTo>
                    <a:pt x="1900" y="18"/>
                  </a:lnTo>
                  <a:lnTo>
                    <a:pt x="1919" y="20"/>
                  </a:lnTo>
                  <a:lnTo>
                    <a:pt x="1939" y="24"/>
                  </a:lnTo>
                  <a:lnTo>
                    <a:pt x="1955" y="32"/>
                  </a:lnTo>
                  <a:lnTo>
                    <a:pt x="1971" y="40"/>
                  </a:lnTo>
                  <a:lnTo>
                    <a:pt x="1971" y="40"/>
                  </a:lnTo>
                  <a:lnTo>
                    <a:pt x="1983" y="54"/>
                  </a:lnTo>
                  <a:lnTo>
                    <a:pt x="1993" y="68"/>
                  </a:lnTo>
                  <a:lnTo>
                    <a:pt x="1997" y="84"/>
                  </a:lnTo>
                  <a:lnTo>
                    <a:pt x="1999" y="102"/>
                  </a:lnTo>
                  <a:lnTo>
                    <a:pt x="1999" y="102"/>
                  </a:lnTo>
                  <a:lnTo>
                    <a:pt x="1997" y="122"/>
                  </a:lnTo>
                  <a:lnTo>
                    <a:pt x="1993" y="140"/>
                  </a:lnTo>
                  <a:lnTo>
                    <a:pt x="1983" y="156"/>
                  </a:lnTo>
                  <a:lnTo>
                    <a:pt x="1971" y="168"/>
                  </a:lnTo>
                  <a:lnTo>
                    <a:pt x="1971" y="168"/>
                  </a:lnTo>
                  <a:lnTo>
                    <a:pt x="1955" y="180"/>
                  </a:lnTo>
                  <a:lnTo>
                    <a:pt x="1935" y="188"/>
                  </a:lnTo>
                  <a:lnTo>
                    <a:pt x="1913" y="194"/>
                  </a:lnTo>
                  <a:lnTo>
                    <a:pt x="1888" y="196"/>
                  </a:lnTo>
                  <a:lnTo>
                    <a:pt x="1888" y="196"/>
                  </a:lnTo>
                  <a:lnTo>
                    <a:pt x="1888" y="196"/>
                  </a:lnTo>
                  <a:close/>
                  <a:moveTo>
                    <a:pt x="1878" y="48"/>
                  </a:moveTo>
                  <a:lnTo>
                    <a:pt x="1878" y="48"/>
                  </a:lnTo>
                  <a:lnTo>
                    <a:pt x="1866" y="52"/>
                  </a:lnTo>
                  <a:lnTo>
                    <a:pt x="1854" y="58"/>
                  </a:lnTo>
                  <a:lnTo>
                    <a:pt x="1844" y="66"/>
                  </a:lnTo>
                  <a:lnTo>
                    <a:pt x="1836" y="74"/>
                  </a:lnTo>
                  <a:lnTo>
                    <a:pt x="1836" y="74"/>
                  </a:lnTo>
                  <a:lnTo>
                    <a:pt x="1828" y="84"/>
                  </a:lnTo>
                  <a:lnTo>
                    <a:pt x="1822" y="96"/>
                  </a:lnTo>
                  <a:lnTo>
                    <a:pt x="1820" y="106"/>
                  </a:lnTo>
                  <a:lnTo>
                    <a:pt x="1818" y="118"/>
                  </a:lnTo>
                  <a:lnTo>
                    <a:pt x="1818" y="118"/>
                  </a:lnTo>
                  <a:lnTo>
                    <a:pt x="1820" y="130"/>
                  </a:lnTo>
                  <a:lnTo>
                    <a:pt x="1822" y="142"/>
                  </a:lnTo>
                  <a:lnTo>
                    <a:pt x="1822" y="142"/>
                  </a:lnTo>
                  <a:lnTo>
                    <a:pt x="1828" y="150"/>
                  </a:lnTo>
                  <a:lnTo>
                    <a:pt x="1830" y="152"/>
                  </a:lnTo>
                  <a:lnTo>
                    <a:pt x="1834" y="152"/>
                  </a:lnTo>
                  <a:lnTo>
                    <a:pt x="1834" y="152"/>
                  </a:lnTo>
                  <a:lnTo>
                    <a:pt x="1842" y="150"/>
                  </a:lnTo>
                  <a:lnTo>
                    <a:pt x="1850" y="144"/>
                  </a:lnTo>
                  <a:lnTo>
                    <a:pt x="1856" y="136"/>
                  </a:lnTo>
                  <a:lnTo>
                    <a:pt x="1862" y="122"/>
                  </a:lnTo>
                  <a:lnTo>
                    <a:pt x="1862" y="122"/>
                  </a:lnTo>
                  <a:lnTo>
                    <a:pt x="1868" y="106"/>
                  </a:lnTo>
                  <a:lnTo>
                    <a:pt x="1872" y="88"/>
                  </a:lnTo>
                  <a:lnTo>
                    <a:pt x="1876" y="70"/>
                  </a:lnTo>
                  <a:lnTo>
                    <a:pt x="1878" y="48"/>
                  </a:lnTo>
                  <a:lnTo>
                    <a:pt x="1878" y="48"/>
                  </a:lnTo>
                  <a:lnTo>
                    <a:pt x="1878" y="48"/>
                  </a:lnTo>
                  <a:close/>
                  <a:moveTo>
                    <a:pt x="2147" y="172"/>
                  </a:moveTo>
                  <a:lnTo>
                    <a:pt x="2147" y="172"/>
                  </a:lnTo>
                  <a:lnTo>
                    <a:pt x="2197" y="172"/>
                  </a:lnTo>
                  <a:lnTo>
                    <a:pt x="2227" y="172"/>
                  </a:lnTo>
                  <a:lnTo>
                    <a:pt x="2221" y="196"/>
                  </a:lnTo>
                  <a:lnTo>
                    <a:pt x="2221" y="196"/>
                  </a:lnTo>
                  <a:lnTo>
                    <a:pt x="2217" y="196"/>
                  </a:lnTo>
                  <a:lnTo>
                    <a:pt x="2149" y="196"/>
                  </a:lnTo>
                  <a:lnTo>
                    <a:pt x="2149" y="196"/>
                  </a:lnTo>
                  <a:lnTo>
                    <a:pt x="2107" y="196"/>
                  </a:lnTo>
                  <a:lnTo>
                    <a:pt x="2079" y="192"/>
                  </a:lnTo>
                  <a:lnTo>
                    <a:pt x="2079" y="192"/>
                  </a:lnTo>
                  <a:lnTo>
                    <a:pt x="2063" y="184"/>
                  </a:lnTo>
                  <a:lnTo>
                    <a:pt x="2057" y="180"/>
                  </a:lnTo>
                  <a:lnTo>
                    <a:pt x="2053" y="174"/>
                  </a:lnTo>
                  <a:lnTo>
                    <a:pt x="2053" y="174"/>
                  </a:lnTo>
                  <a:lnTo>
                    <a:pt x="2035" y="188"/>
                  </a:lnTo>
                  <a:lnTo>
                    <a:pt x="2019" y="200"/>
                  </a:lnTo>
                  <a:lnTo>
                    <a:pt x="2007" y="174"/>
                  </a:lnTo>
                  <a:lnTo>
                    <a:pt x="2007" y="174"/>
                  </a:lnTo>
                  <a:lnTo>
                    <a:pt x="2023" y="166"/>
                  </a:lnTo>
                  <a:lnTo>
                    <a:pt x="2037" y="156"/>
                  </a:lnTo>
                  <a:lnTo>
                    <a:pt x="2037" y="100"/>
                  </a:lnTo>
                  <a:lnTo>
                    <a:pt x="2013" y="100"/>
                  </a:lnTo>
                  <a:lnTo>
                    <a:pt x="2013" y="78"/>
                  </a:lnTo>
                  <a:lnTo>
                    <a:pt x="2065" y="78"/>
                  </a:lnTo>
                  <a:lnTo>
                    <a:pt x="2065" y="150"/>
                  </a:lnTo>
                  <a:lnTo>
                    <a:pt x="2065" y="150"/>
                  </a:lnTo>
                  <a:lnTo>
                    <a:pt x="2067" y="156"/>
                  </a:lnTo>
                  <a:lnTo>
                    <a:pt x="2071" y="162"/>
                  </a:lnTo>
                  <a:lnTo>
                    <a:pt x="2071" y="162"/>
                  </a:lnTo>
                  <a:lnTo>
                    <a:pt x="2079" y="166"/>
                  </a:lnTo>
                  <a:lnTo>
                    <a:pt x="2087" y="170"/>
                  </a:lnTo>
                  <a:lnTo>
                    <a:pt x="2087" y="170"/>
                  </a:lnTo>
                  <a:lnTo>
                    <a:pt x="2105" y="172"/>
                  </a:lnTo>
                  <a:lnTo>
                    <a:pt x="2105" y="172"/>
                  </a:lnTo>
                  <a:lnTo>
                    <a:pt x="2147" y="172"/>
                  </a:lnTo>
                  <a:lnTo>
                    <a:pt x="2147" y="172"/>
                  </a:lnTo>
                  <a:lnTo>
                    <a:pt x="2147" y="172"/>
                  </a:lnTo>
                  <a:close/>
                  <a:moveTo>
                    <a:pt x="2039" y="2"/>
                  </a:moveTo>
                  <a:lnTo>
                    <a:pt x="2039" y="2"/>
                  </a:lnTo>
                  <a:lnTo>
                    <a:pt x="2053" y="20"/>
                  </a:lnTo>
                  <a:lnTo>
                    <a:pt x="2069" y="46"/>
                  </a:lnTo>
                  <a:lnTo>
                    <a:pt x="2041" y="60"/>
                  </a:lnTo>
                  <a:lnTo>
                    <a:pt x="2041" y="60"/>
                  </a:lnTo>
                  <a:lnTo>
                    <a:pt x="2029" y="38"/>
                  </a:lnTo>
                  <a:lnTo>
                    <a:pt x="2029" y="38"/>
                  </a:lnTo>
                  <a:lnTo>
                    <a:pt x="2013" y="14"/>
                  </a:lnTo>
                  <a:lnTo>
                    <a:pt x="2039" y="2"/>
                  </a:lnTo>
                  <a:lnTo>
                    <a:pt x="2039" y="2"/>
                  </a:lnTo>
                  <a:lnTo>
                    <a:pt x="2039" y="2"/>
                  </a:lnTo>
                  <a:close/>
                  <a:moveTo>
                    <a:pt x="2085" y="162"/>
                  </a:moveTo>
                  <a:lnTo>
                    <a:pt x="2085" y="78"/>
                  </a:lnTo>
                  <a:lnTo>
                    <a:pt x="2085" y="78"/>
                  </a:lnTo>
                  <a:lnTo>
                    <a:pt x="2079" y="88"/>
                  </a:lnTo>
                  <a:lnTo>
                    <a:pt x="2061" y="72"/>
                  </a:lnTo>
                  <a:lnTo>
                    <a:pt x="2061" y="72"/>
                  </a:lnTo>
                  <a:lnTo>
                    <a:pt x="2073" y="56"/>
                  </a:lnTo>
                  <a:lnTo>
                    <a:pt x="2085" y="38"/>
                  </a:lnTo>
                  <a:lnTo>
                    <a:pt x="2095" y="20"/>
                  </a:lnTo>
                  <a:lnTo>
                    <a:pt x="2103" y="0"/>
                  </a:lnTo>
                  <a:lnTo>
                    <a:pt x="2133" y="4"/>
                  </a:lnTo>
                  <a:lnTo>
                    <a:pt x="2133" y="4"/>
                  </a:lnTo>
                  <a:lnTo>
                    <a:pt x="2127" y="18"/>
                  </a:lnTo>
                  <a:lnTo>
                    <a:pt x="2119" y="32"/>
                  </a:lnTo>
                  <a:lnTo>
                    <a:pt x="2143" y="32"/>
                  </a:lnTo>
                  <a:lnTo>
                    <a:pt x="2143" y="32"/>
                  </a:lnTo>
                  <a:lnTo>
                    <a:pt x="2155" y="2"/>
                  </a:lnTo>
                  <a:lnTo>
                    <a:pt x="2185" y="8"/>
                  </a:lnTo>
                  <a:lnTo>
                    <a:pt x="2185" y="8"/>
                  </a:lnTo>
                  <a:lnTo>
                    <a:pt x="2173" y="32"/>
                  </a:lnTo>
                  <a:lnTo>
                    <a:pt x="2215" y="32"/>
                  </a:lnTo>
                  <a:lnTo>
                    <a:pt x="2215" y="54"/>
                  </a:lnTo>
                  <a:lnTo>
                    <a:pt x="2169" y="54"/>
                  </a:lnTo>
                  <a:lnTo>
                    <a:pt x="2169" y="68"/>
                  </a:lnTo>
                  <a:lnTo>
                    <a:pt x="2209" y="68"/>
                  </a:lnTo>
                  <a:lnTo>
                    <a:pt x="2209" y="90"/>
                  </a:lnTo>
                  <a:lnTo>
                    <a:pt x="2169" y="90"/>
                  </a:lnTo>
                  <a:lnTo>
                    <a:pt x="2169" y="104"/>
                  </a:lnTo>
                  <a:lnTo>
                    <a:pt x="2209" y="104"/>
                  </a:lnTo>
                  <a:lnTo>
                    <a:pt x="2209" y="124"/>
                  </a:lnTo>
                  <a:lnTo>
                    <a:pt x="2169" y="124"/>
                  </a:lnTo>
                  <a:lnTo>
                    <a:pt x="2169" y="140"/>
                  </a:lnTo>
                  <a:lnTo>
                    <a:pt x="2215" y="140"/>
                  </a:lnTo>
                  <a:lnTo>
                    <a:pt x="2215" y="162"/>
                  </a:lnTo>
                  <a:lnTo>
                    <a:pt x="2085" y="162"/>
                  </a:lnTo>
                  <a:lnTo>
                    <a:pt x="2085" y="162"/>
                  </a:lnTo>
                  <a:close/>
                  <a:moveTo>
                    <a:pt x="2115" y="54"/>
                  </a:moveTo>
                  <a:lnTo>
                    <a:pt x="2115" y="68"/>
                  </a:lnTo>
                  <a:lnTo>
                    <a:pt x="2141" y="68"/>
                  </a:lnTo>
                  <a:lnTo>
                    <a:pt x="2141" y="54"/>
                  </a:lnTo>
                  <a:lnTo>
                    <a:pt x="2115" y="54"/>
                  </a:lnTo>
                  <a:lnTo>
                    <a:pt x="2115" y="54"/>
                  </a:lnTo>
                  <a:close/>
                  <a:moveTo>
                    <a:pt x="2115" y="90"/>
                  </a:moveTo>
                  <a:lnTo>
                    <a:pt x="2115" y="104"/>
                  </a:lnTo>
                  <a:lnTo>
                    <a:pt x="2141" y="104"/>
                  </a:lnTo>
                  <a:lnTo>
                    <a:pt x="2141" y="90"/>
                  </a:lnTo>
                  <a:lnTo>
                    <a:pt x="2115" y="90"/>
                  </a:lnTo>
                  <a:lnTo>
                    <a:pt x="2115" y="90"/>
                  </a:lnTo>
                  <a:close/>
                  <a:moveTo>
                    <a:pt x="2115" y="124"/>
                  </a:moveTo>
                  <a:lnTo>
                    <a:pt x="2115" y="140"/>
                  </a:lnTo>
                  <a:lnTo>
                    <a:pt x="2141" y="140"/>
                  </a:lnTo>
                  <a:lnTo>
                    <a:pt x="2141" y="124"/>
                  </a:lnTo>
                  <a:lnTo>
                    <a:pt x="2115" y="124"/>
                  </a:lnTo>
                  <a:lnTo>
                    <a:pt x="2115" y="124"/>
                  </a:lnTo>
                  <a:close/>
                  <a:moveTo>
                    <a:pt x="2301" y="114"/>
                  </a:moveTo>
                  <a:lnTo>
                    <a:pt x="2301" y="114"/>
                  </a:lnTo>
                  <a:lnTo>
                    <a:pt x="2285" y="120"/>
                  </a:lnTo>
                  <a:lnTo>
                    <a:pt x="2285" y="176"/>
                  </a:lnTo>
                  <a:lnTo>
                    <a:pt x="2285" y="176"/>
                  </a:lnTo>
                  <a:lnTo>
                    <a:pt x="2283" y="186"/>
                  </a:lnTo>
                  <a:lnTo>
                    <a:pt x="2279" y="194"/>
                  </a:lnTo>
                  <a:lnTo>
                    <a:pt x="2271" y="200"/>
                  </a:lnTo>
                  <a:lnTo>
                    <a:pt x="2259" y="200"/>
                  </a:lnTo>
                  <a:lnTo>
                    <a:pt x="2239" y="200"/>
                  </a:lnTo>
                  <a:lnTo>
                    <a:pt x="2235" y="176"/>
                  </a:lnTo>
                  <a:lnTo>
                    <a:pt x="2251" y="176"/>
                  </a:lnTo>
                  <a:lnTo>
                    <a:pt x="2251" y="176"/>
                  </a:lnTo>
                  <a:lnTo>
                    <a:pt x="2253" y="176"/>
                  </a:lnTo>
                  <a:lnTo>
                    <a:pt x="2255" y="174"/>
                  </a:lnTo>
                  <a:lnTo>
                    <a:pt x="2257" y="168"/>
                  </a:lnTo>
                  <a:lnTo>
                    <a:pt x="2257" y="130"/>
                  </a:lnTo>
                  <a:lnTo>
                    <a:pt x="2239" y="134"/>
                  </a:lnTo>
                  <a:lnTo>
                    <a:pt x="2233" y="108"/>
                  </a:lnTo>
                  <a:lnTo>
                    <a:pt x="2233" y="108"/>
                  </a:lnTo>
                  <a:lnTo>
                    <a:pt x="2257" y="104"/>
                  </a:lnTo>
                  <a:lnTo>
                    <a:pt x="2257" y="64"/>
                  </a:lnTo>
                  <a:lnTo>
                    <a:pt x="2237" y="64"/>
                  </a:lnTo>
                  <a:lnTo>
                    <a:pt x="2237" y="42"/>
                  </a:lnTo>
                  <a:lnTo>
                    <a:pt x="2257" y="42"/>
                  </a:lnTo>
                  <a:lnTo>
                    <a:pt x="2257" y="4"/>
                  </a:lnTo>
                  <a:lnTo>
                    <a:pt x="2285" y="4"/>
                  </a:lnTo>
                  <a:lnTo>
                    <a:pt x="2285" y="42"/>
                  </a:lnTo>
                  <a:lnTo>
                    <a:pt x="2299" y="42"/>
                  </a:lnTo>
                  <a:lnTo>
                    <a:pt x="2299" y="64"/>
                  </a:lnTo>
                  <a:lnTo>
                    <a:pt x="2285" y="64"/>
                  </a:lnTo>
                  <a:lnTo>
                    <a:pt x="2285" y="96"/>
                  </a:lnTo>
                  <a:lnTo>
                    <a:pt x="2299" y="92"/>
                  </a:lnTo>
                  <a:lnTo>
                    <a:pt x="2301" y="114"/>
                  </a:lnTo>
                  <a:lnTo>
                    <a:pt x="2301" y="114"/>
                  </a:lnTo>
                  <a:lnTo>
                    <a:pt x="2301" y="114"/>
                  </a:lnTo>
                  <a:close/>
                  <a:moveTo>
                    <a:pt x="2303" y="200"/>
                  </a:moveTo>
                  <a:lnTo>
                    <a:pt x="2293" y="176"/>
                  </a:lnTo>
                  <a:lnTo>
                    <a:pt x="2293" y="176"/>
                  </a:lnTo>
                  <a:lnTo>
                    <a:pt x="2319" y="172"/>
                  </a:lnTo>
                  <a:lnTo>
                    <a:pt x="2343" y="164"/>
                  </a:lnTo>
                  <a:lnTo>
                    <a:pt x="2361" y="156"/>
                  </a:lnTo>
                  <a:lnTo>
                    <a:pt x="2377" y="148"/>
                  </a:lnTo>
                  <a:lnTo>
                    <a:pt x="2377" y="148"/>
                  </a:lnTo>
                  <a:lnTo>
                    <a:pt x="2371" y="148"/>
                  </a:lnTo>
                  <a:lnTo>
                    <a:pt x="2351" y="148"/>
                  </a:lnTo>
                  <a:lnTo>
                    <a:pt x="2345" y="124"/>
                  </a:lnTo>
                  <a:lnTo>
                    <a:pt x="2361" y="124"/>
                  </a:lnTo>
                  <a:lnTo>
                    <a:pt x="2361" y="124"/>
                  </a:lnTo>
                  <a:lnTo>
                    <a:pt x="2363" y="122"/>
                  </a:lnTo>
                  <a:lnTo>
                    <a:pt x="2365" y="122"/>
                  </a:lnTo>
                  <a:lnTo>
                    <a:pt x="2367" y="116"/>
                  </a:lnTo>
                  <a:lnTo>
                    <a:pt x="2367" y="86"/>
                  </a:lnTo>
                  <a:lnTo>
                    <a:pt x="2303" y="86"/>
                  </a:lnTo>
                  <a:lnTo>
                    <a:pt x="2303" y="64"/>
                  </a:lnTo>
                  <a:lnTo>
                    <a:pt x="2321" y="64"/>
                  </a:lnTo>
                  <a:lnTo>
                    <a:pt x="2321" y="14"/>
                  </a:lnTo>
                  <a:lnTo>
                    <a:pt x="2349" y="14"/>
                  </a:lnTo>
                  <a:lnTo>
                    <a:pt x="2349" y="64"/>
                  </a:lnTo>
                  <a:lnTo>
                    <a:pt x="2363" y="64"/>
                  </a:lnTo>
                  <a:lnTo>
                    <a:pt x="2363" y="2"/>
                  </a:lnTo>
                  <a:lnTo>
                    <a:pt x="2395" y="2"/>
                  </a:lnTo>
                  <a:lnTo>
                    <a:pt x="2395" y="24"/>
                  </a:lnTo>
                  <a:lnTo>
                    <a:pt x="2439" y="24"/>
                  </a:lnTo>
                  <a:lnTo>
                    <a:pt x="2439" y="46"/>
                  </a:lnTo>
                  <a:lnTo>
                    <a:pt x="2395" y="46"/>
                  </a:lnTo>
                  <a:lnTo>
                    <a:pt x="2395" y="64"/>
                  </a:lnTo>
                  <a:lnTo>
                    <a:pt x="2445" y="64"/>
                  </a:lnTo>
                  <a:lnTo>
                    <a:pt x="2445" y="86"/>
                  </a:lnTo>
                  <a:lnTo>
                    <a:pt x="2397" y="86"/>
                  </a:lnTo>
                  <a:lnTo>
                    <a:pt x="2397" y="124"/>
                  </a:lnTo>
                  <a:lnTo>
                    <a:pt x="2397" y="124"/>
                  </a:lnTo>
                  <a:lnTo>
                    <a:pt x="2395" y="136"/>
                  </a:lnTo>
                  <a:lnTo>
                    <a:pt x="2395" y="136"/>
                  </a:lnTo>
                  <a:lnTo>
                    <a:pt x="2409" y="122"/>
                  </a:lnTo>
                  <a:lnTo>
                    <a:pt x="2423" y="106"/>
                  </a:lnTo>
                  <a:lnTo>
                    <a:pt x="2445" y="122"/>
                  </a:lnTo>
                  <a:lnTo>
                    <a:pt x="2445" y="122"/>
                  </a:lnTo>
                  <a:lnTo>
                    <a:pt x="2431" y="138"/>
                  </a:lnTo>
                  <a:lnTo>
                    <a:pt x="2417" y="150"/>
                  </a:lnTo>
                  <a:lnTo>
                    <a:pt x="2403" y="162"/>
                  </a:lnTo>
                  <a:lnTo>
                    <a:pt x="2389" y="172"/>
                  </a:lnTo>
                  <a:lnTo>
                    <a:pt x="2389" y="172"/>
                  </a:lnTo>
                  <a:lnTo>
                    <a:pt x="2371" y="180"/>
                  </a:lnTo>
                  <a:lnTo>
                    <a:pt x="2351" y="188"/>
                  </a:lnTo>
                  <a:lnTo>
                    <a:pt x="2329" y="194"/>
                  </a:lnTo>
                  <a:lnTo>
                    <a:pt x="2303" y="200"/>
                  </a:lnTo>
                  <a:lnTo>
                    <a:pt x="2303" y="200"/>
                  </a:lnTo>
                  <a:lnTo>
                    <a:pt x="2303" y="200"/>
                  </a:lnTo>
                  <a:close/>
                  <a:moveTo>
                    <a:pt x="2293" y="132"/>
                  </a:moveTo>
                  <a:lnTo>
                    <a:pt x="2293" y="132"/>
                  </a:lnTo>
                  <a:lnTo>
                    <a:pt x="2305" y="122"/>
                  </a:lnTo>
                  <a:lnTo>
                    <a:pt x="2315" y="112"/>
                  </a:lnTo>
                  <a:lnTo>
                    <a:pt x="2325" y="100"/>
                  </a:lnTo>
                  <a:lnTo>
                    <a:pt x="2333" y="88"/>
                  </a:lnTo>
                  <a:lnTo>
                    <a:pt x="2355" y="98"/>
                  </a:lnTo>
                  <a:lnTo>
                    <a:pt x="2355" y="98"/>
                  </a:lnTo>
                  <a:lnTo>
                    <a:pt x="2347" y="112"/>
                  </a:lnTo>
                  <a:lnTo>
                    <a:pt x="2337" y="126"/>
                  </a:lnTo>
                  <a:lnTo>
                    <a:pt x="2325" y="138"/>
                  </a:lnTo>
                  <a:lnTo>
                    <a:pt x="2311" y="150"/>
                  </a:lnTo>
                  <a:lnTo>
                    <a:pt x="2293" y="132"/>
                  </a:lnTo>
                  <a:lnTo>
                    <a:pt x="2293" y="132"/>
                  </a:lnTo>
                  <a:close/>
                  <a:moveTo>
                    <a:pt x="2669" y="38"/>
                  </a:moveTo>
                  <a:lnTo>
                    <a:pt x="2503" y="38"/>
                  </a:lnTo>
                  <a:lnTo>
                    <a:pt x="2503" y="74"/>
                  </a:lnTo>
                  <a:lnTo>
                    <a:pt x="2503" y="74"/>
                  </a:lnTo>
                  <a:lnTo>
                    <a:pt x="2501" y="122"/>
                  </a:lnTo>
                  <a:lnTo>
                    <a:pt x="2501" y="122"/>
                  </a:lnTo>
                  <a:lnTo>
                    <a:pt x="2497" y="142"/>
                  </a:lnTo>
                  <a:lnTo>
                    <a:pt x="2491" y="162"/>
                  </a:lnTo>
                  <a:lnTo>
                    <a:pt x="2491" y="162"/>
                  </a:lnTo>
                  <a:lnTo>
                    <a:pt x="2485" y="182"/>
                  </a:lnTo>
                  <a:lnTo>
                    <a:pt x="2475" y="198"/>
                  </a:lnTo>
                  <a:lnTo>
                    <a:pt x="2455" y="186"/>
                  </a:lnTo>
                  <a:lnTo>
                    <a:pt x="2455" y="186"/>
                  </a:lnTo>
                  <a:lnTo>
                    <a:pt x="2463" y="166"/>
                  </a:lnTo>
                  <a:lnTo>
                    <a:pt x="2469" y="144"/>
                  </a:lnTo>
                  <a:lnTo>
                    <a:pt x="2469" y="144"/>
                  </a:lnTo>
                  <a:lnTo>
                    <a:pt x="2473" y="116"/>
                  </a:lnTo>
                  <a:lnTo>
                    <a:pt x="2473" y="80"/>
                  </a:lnTo>
                  <a:lnTo>
                    <a:pt x="2473" y="16"/>
                  </a:lnTo>
                  <a:lnTo>
                    <a:pt x="2557" y="16"/>
                  </a:lnTo>
                  <a:lnTo>
                    <a:pt x="2557" y="0"/>
                  </a:lnTo>
                  <a:lnTo>
                    <a:pt x="2587" y="0"/>
                  </a:lnTo>
                  <a:lnTo>
                    <a:pt x="2587" y="16"/>
                  </a:lnTo>
                  <a:lnTo>
                    <a:pt x="2669" y="16"/>
                  </a:lnTo>
                  <a:lnTo>
                    <a:pt x="2669" y="38"/>
                  </a:lnTo>
                  <a:lnTo>
                    <a:pt x="2669" y="38"/>
                  </a:lnTo>
                  <a:close/>
                  <a:moveTo>
                    <a:pt x="2653" y="120"/>
                  </a:moveTo>
                  <a:lnTo>
                    <a:pt x="2653" y="120"/>
                  </a:lnTo>
                  <a:lnTo>
                    <a:pt x="2645" y="132"/>
                  </a:lnTo>
                  <a:lnTo>
                    <a:pt x="2637" y="144"/>
                  </a:lnTo>
                  <a:lnTo>
                    <a:pt x="2627" y="154"/>
                  </a:lnTo>
                  <a:lnTo>
                    <a:pt x="2613" y="164"/>
                  </a:lnTo>
                  <a:lnTo>
                    <a:pt x="2613" y="164"/>
                  </a:lnTo>
                  <a:lnTo>
                    <a:pt x="2639" y="170"/>
                  </a:lnTo>
                  <a:lnTo>
                    <a:pt x="2673" y="174"/>
                  </a:lnTo>
                  <a:lnTo>
                    <a:pt x="2659" y="198"/>
                  </a:lnTo>
                  <a:lnTo>
                    <a:pt x="2659" y="198"/>
                  </a:lnTo>
                  <a:lnTo>
                    <a:pt x="2639" y="196"/>
                  </a:lnTo>
                  <a:lnTo>
                    <a:pt x="2619" y="192"/>
                  </a:lnTo>
                  <a:lnTo>
                    <a:pt x="2601" y="186"/>
                  </a:lnTo>
                  <a:lnTo>
                    <a:pt x="2585" y="180"/>
                  </a:lnTo>
                  <a:lnTo>
                    <a:pt x="2585" y="180"/>
                  </a:lnTo>
                  <a:lnTo>
                    <a:pt x="2567" y="186"/>
                  </a:lnTo>
                  <a:lnTo>
                    <a:pt x="2547" y="192"/>
                  </a:lnTo>
                  <a:lnTo>
                    <a:pt x="2525" y="196"/>
                  </a:lnTo>
                  <a:lnTo>
                    <a:pt x="2499" y="198"/>
                  </a:lnTo>
                  <a:lnTo>
                    <a:pt x="2493" y="176"/>
                  </a:lnTo>
                  <a:lnTo>
                    <a:pt x="2493" y="176"/>
                  </a:lnTo>
                  <a:lnTo>
                    <a:pt x="2531" y="170"/>
                  </a:lnTo>
                  <a:lnTo>
                    <a:pt x="2555" y="164"/>
                  </a:lnTo>
                  <a:lnTo>
                    <a:pt x="2555" y="164"/>
                  </a:lnTo>
                  <a:lnTo>
                    <a:pt x="2539" y="150"/>
                  </a:lnTo>
                  <a:lnTo>
                    <a:pt x="2527" y="134"/>
                  </a:lnTo>
                  <a:lnTo>
                    <a:pt x="2509" y="134"/>
                  </a:lnTo>
                  <a:lnTo>
                    <a:pt x="2509" y="112"/>
                  </a:lnTo>
                  <a:lnTo>
                    <a:pt x="2645" y="112"/>
                  </a:lnTo>
                  <a:lnTo>
                    <a:pt x="2653" y="120"/>
                  </a:lnTo>
                  <a:lnTo>
                    <a:pt x="2653" y="120"/>
                  </a:lnTo>
                  <a:close/>
                  <a:moveTo>
                    <a:pt x="2635" y="102"/>
                  </a:moveTo>
                  <a:lnTo>
                    <a:pt x="2535" y="102"/>
                  </a:lnTo>
                  <a:lnTo>
                    <a:pt x="2535" y="76"/>
                  </a:lnTo>
                  <a:lnTo>
                    <a:pt x="2507" y="76"/>
                  </a:lnTo>
                  <a:lnTo>
                    <a:pt x="2507" y="54"/>
                  </a:lnTo>
                  <a:lnTo>
                    <a:pt x="2535" y="54"/>
                  </a:lnTo>
                  <a:lnTo>
                    <a:pt x="2535" y="42"/>
                  </a:lnTo>
                  <a:lnTo>
                    <a:pt x="2563" y="42"/>
                  </a:lnTo>
                  <a:lnTo>
                    <a:pt x="2563" y="54"/>
                  </a:lnTo>
                  <a:lnTo>
                    <a:pt x="2605" y="54"/>
                  </a:lnTo>
                  <a:lnTo>
                    <a:pt x="2605" y="42"/>
                  </a:lnTo>
                  <a:lnTo>
                    <a:pt x="2635" y="42"/>
                  </a:lnTo>
                  <a:lnTo>
                    <a:pt x="2635" y="54"/>
                  </a:lnTo>
                  <a:lnTo>
                    <a:pt x="2663" y="54"/>
                  </a:lnTo>
                  <a:lnTo>
                    <a:pt x="2663" y="76"/>
                  </a:lnTo>
                  <a:lnTo>
                    <a:pt x="2635" y="76"/>
                  </a:lnTo>
                  <a:lnTo>
                    <a:pt x="2635" y="102"/>
                  </a:lnTo>
                  <a:lnTo>
                    <a:pt x="2635" y="102"/>
                  </a:lnTo>
                  <a:close/>
                  <a:moveTo>
                    <a:pt x="2559" y="134"/>
                  </a:moveTo>
                  <a:lnTo>
                    <a:pt x="2559" y="134"/>
                  </a:lnTo>
                  <a:lnTo>
                    <a:pt x="2571" y="146"/>
                  </a:lnTo>
                  <a:lnTo>
                    <a:pt x="2583" y="154"/>
                  </a:lnTo>
                  <a:lnTo>
                    <a:pt x="2583" y="154"/>
                  </a:lnTo>
                  <a:lnTo>
                    <a:pt x="2597" y="146"/>
                  </a:lnTo>
                  <a:lnTo>
                    <a:pt x="2609" y="134"/>
                  </a:lnTo>
                  <a:lnTo>
                    <a:pt x="2559" y="134"/>
                  </a:lnTo>
                  <a:lnTo>
                    <a:pt x="2559" y="134"/>
                  </a:lnTo>
                  <a:lnTo>
                    <a:pt x="2559" y="134"/>
                  </a:lnTo>
                  <a:close/>
                  <a:moveTo>
                    <a:pt x="2563" y="76"/>
                  </a:moveTo>
                  <a:lnTo>
                    <a:pt x="2563" y="88"/>
                  </a:lnTo>
                  <a:lnTo>
                    <a:pt x="2605" y="88"/>
                  </a:lnTo>
                  <a:lnTo>
                    <a:pt x="2605" y="76"/>
                  </a:lnTo>
                  <a:lnTo>
                    <a:pt x="2563" y="76"/>
                  </a:lnTo>
                  <a:lnTo>
                    <a:pt x="2563"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sp>
          <p:nvSpPr>
            <p:cNvPr id="223" name="Freeform 131">
              <a:extLst>
                <a:ext uri="{FF2B5EF4-FFF2-40B4-BE49-F238E27FC236}">
                  <a16:creationId xmlns:a16="http://schemas.microsoft.com/office/drawing/2014/main" id="{CABBC49B-04B6-4C4D-9CA2-C206BFC0979F}"/>
                </a:ext>
              </a:extLst>
            </p:cNvPr>
            <p:cNvSpPr>
              <a:spLocks noEditPoints="1"/>
            </p:cNvSpPr>
            <p:nvPr/>
          </p:nvSpPr>
          <p:spPr bwMode="gray">
            <a:xfrm>
              <a:off x="2369512" y="5172797"/>
              <a:ext cx="2060645" cy="67428"/>
            </a:xfrm>
            <a:custGeom>
              <a:avLst/>
              <a:gdLst>
                <a:gd name="T0" fmla="*/ 70 w 4034"/>
                <a:gd name="T1" fmla="*/ 64 h 132"/>
                <a:gd name="T2" fmla="*/ 374 w 4034"/>
                <a:gd name="T3" fmla="*/ 90 h 132"/>
                <a:gd name="T4" fmla="*/ 340 w 4034"/>
                <a:gd name="T5" fmla="*/ 22 h 132"/>
                <a:gd name="T6" fmla="*/ 474 w 4034"/>
                <a:gd name="T7" fmla="*/ 82 h 132"/>
                <a:gd name="T8" fmla="*/ 490 w 4034"/>
                <a:gd name="T9" fmla="*/ 34 h 132"/>
                <a:gd name="T10" fmla="*/ 828 w 4034"/>
                <a:gd name="T11" fmla="*/ 102 h 132"/>
                <a:gd name="T12" fmla="*/ 724 w 4034"/>
                <a:gd name="T13" fmla="*/ 80 h 132"/>
                <a:gd name="T14" fmla="*/ 784 w 4034"/>
                <a:gd name="T15" fmla="*/ 28 h 132"/>
                <a:gd name="T16" fmla="*/ 912 w 4034"/>
                <a:gd name="T17" fmla="*/ 58 h 132"/>
                <a:gd name="T18" fmla="*/ 928 w 4034"/>
                <a:gd name="T19" fmla="*/ 54 h 132"/>
                <a:gd name="T20" fmla="*/ 1016 w 4034"/>
                <a:gd name="T21" fmla="*/ 56 h 132"/>
                <a:gd name="T22" fmla="*/ 1138 w 4034"/>
                <a:gd name="T23" fmla="*/ 62 h 132"/>
                <a:gd name="T24" fmla="*/ 1126 w 4034"/>
                <a:gd name="T25" fmla="*/ 32 h 132"/>
                <a:gd name="T26" fmla="*/ 1164 w 4034"/>
                <a:gd name="T27" fmla="*/ 76 h 132"/>
                <a:gd name="T28" fmla="*/ 1174 w 4034"/>
                <a:gd name="T29" fmla="*/ 14 h 132"/>
                <a:gd name="T30" fmla="*/ 1288 w 4034"/>
                <a:gd name="T31" fmla="*/ 14 h 132"/>
                <a:gd name="T32" fmla="*/ 1330 w 4034"/>
                <a:gd name="T33" fmla="*/ 122 h 132"/>
                <a:gd name="T34" fmla="*/ 1360 w 4034"/>
                <a:gd name="T35" fmla="*/ 96 h 132"/>
                <a:gd name="T36" fmla="*/ 1502 w 4034"/>
                <a:gd name="T37" fmla="*/ 112 h 132"/>
                <a:gd name="T38" fmla="*/ 1496 w 4034"/>
                <a:gd name="T39" fmla="*/ 70 h 132"/>
                <a:gd name="T40" fmla="*/ 1550 w 4034"/>
                <a:gd name="T41" fmla="*/ 2 h 132"/>
                <a:gd name="T42" fmla="*/ 1672 w 4034"/>
                <a:gd name="T43" fmla="*/ 82 h 132"/>
                <a:gd name="T44" fmla="*/ 1666 w 4034"/>
                <a:gd name="T45" fmla="*/ 62 h 132"/>
                <a:gd name="T46" fmla="*/ 1844 w 4034"/>
                <a:gd name="T47" fmla="*/ 78 h 132"/>
                <a:gd name="T48" fmla="*/ 1852 w 4034"/>
                <a:gd name="T49" fmla="*/ 68 h 132"/>
                <a:gd name="T50" fmla="*/ 1820 w 4034"/>
                <a:gd name="T51" fmla="*/ 116 h 132"/>
                <a:gd name="T52" fmla="*/ 1900 w 4034"/>
                <a:gd name="T53" fmla="*/ 38 h 132"/>
                <a:gd name="T54" fmla="*/ 1973 w 4034"/>
                <a:gd name="T55" fmla="*/ 2 h 132"/>
                <a:gd name="T56" fmla="*/ 1921 w 4034"/>
                <a:gd name="T57" fmla="*/ 130 h 132"/>
                <a:gd name="T58" fmla="*/ 1993 w 4034"/>
                <a:gd name="T59" fmla="*/ 64 h 132"/>
                <a:gd name="T60" fmla="*/ 2061 w 4034"/>
                <a:gd name="T61" fmla="*/ 94 h 132"/>
                <a:gd name="T62" fmla="*/ 2101 w 4034"/>
                <a:gd name="T63" fmla="*/ 92 h 132"/>
                <a:gd name="T64" fmla="*/ 2233 w 4034"/>
                <a:gd name="T65" fmla="*/ 76 h 132"/>
                <a:gd name="T66" fmla="*/ 2299 w 4034"/>
                <a:gd name="T67" fmla="*/ 56 h 132"/>
                <a:gd name="T68" fmla="*/ 2209 w 4034"/>
                <a:gd name="T69" fmla="*/ 100 h 132"/>
                <a:gd name="T70" fmla="*/ 2341 w 4034"/>
                <a:gd name="T71" fmla="*/ 100 h 132"/>
                <a:gd name="T72" fmla="*/ 2371 w 4034"/>
                <a:gd name="T73" fmla="*/ 2 h 132"/>
                <a:gd name="T74" fmla="*/ 2369 w 4034"/>
                <a:gd name="T75" fmla="*/ 72 h 132"/>
                <a:gd name="T76" fmla="*/ 2457 w 4034"/>
                <a:gd name="T77" fmla="*/ 30 h 132"/>
                <a:gd name="T78" fmla="*/ 2497 w 4034"/>
                <a:gd name="T79" fmla="*/ 88 h 132"/>
                <a:gd name="T80" fmla="*/ 2541 w 4034"/>
                <a:gd name="T81" fmla="*/ 98 h 132"/>
                <a:gd name="T82" fmla="*/ 2729 w 4034"/>
                <a:gd name="T83" fmla="*/ 130 h 132"/>
                <a:gd name="T84" fmla="*/ 2647 w 4034"/>
                <a:gd name="T85" fmla="*/ 68 h 132"/>
                <a:gd name="T86" fmla="*/ 2659 w 4034"/>
                <a:gd name="T87" fmla="*/ 46 h 132"/>
                <a:gd name="T88" fmla="*/ 2867 w 4034"/>
                <a:gd name="T89" fmla="*/ 46 h 132"/>
                <a:gd name="T90" fmla="*/ 2987 w 4034"/>
                <a:gd name="T91" fmla="*/ 120 h 132"/>
                <a:gd name="T92" fmla="*/ 2947 w 4034"/>
                <a:gd name="T93" fmla="*/ 116 h 132"/>
                <a:gd name="T94" fmla="*/ 3141 w 4034"/>
                <a:gd name="T95" fmla="*/ 116 h 132"/>
                <a:gd name="T96" fmla="*/ 3197 w 4034"/>
                <a:gd name="T97" fmla="*/ 126 h 132"/>
                <a:gd name="T98" fmla="*/ 3227 w 4034"/>
                <a:gd name="T99" fmla="*/ 96 h 132"/>
                <a:gd name="T100" fmla="*/ 3241 w 4034"/>
                <a:gd name="T101" fmla="*/ 96 h 132"/>
                <a:gd name="T102" fmla="*/ 3419 w 4034"/>
                <a:gd name="T103" fmla="*/ 94 h 132"/>
                <a:gd name="T104" fmla="*/ 3367 w 4034"/>
                <a:gd name="T105" fmla="*/ 14 h 132"/>
                <a:gd name="T106" fmla="*/ 3659 w 4034"/>
                <a:gd name="T107" fmla="*/ 96 h 132"/>
                <a:gd name="T108" fmla="*/ 3667 w 4034"/>
                <a:gd name="T109" fmla="*/ 58 h 132"/>
                <a:gd name="T110" fmla="*/ 3693 w 4034"/>
                <a:gd name="T111" fmla="*/ 56 h 132"/>
                <a:gd name="T112" fmla="*/ 3813 w 4034"/>
                <a:gd name="T113" fmla="*/ 50 h 132"/>
                <a:gd name="T114" fmla="*/ 3844 w 4034"/>
                <a:gd name="T115" fmla="*/ 118 h 132"/>
                <a:gd name="T116" fmla="*/ 3827 w 4034"/>
                <a:gd name="T117" fmla="*/ 108 h 132"/>
                <a:gd name="T118" fmla="*/ 3882 w 4034"/>
                <a:gd name="T119" fmla="*/ 122 h 132"/>
                <a:gd name="T120" fmla="*/ 3966 w 4034"/>
                <a:gd name="T121" fmla="*/ 124 h 132"/>
                <a:gd name="T122" fmla="*/ 3964 w 4034"/>
                <a:gd name="T12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4" h="132">
                  <a:moveTo>
                    <a:pt x="64" y="8"/>
                  </a:moveTo>
                  <a:lnTo>
                    <a:pt x="64" y="8"/>
                  </a:lnTo>
                  <a:lnTo>
                    <a:pt x="58" y="22"/>
                  </a:lnTo>
                  <a:lnTo>
                    <a:pt x="128" y="22"/>
                  </a:lnTo>
                  <a:lnTo>
                    <a:pt x="128" y="22"/>
                  </a:lnTo>
                  <a:lnTo>
                    <a:pt x="126" y="36"/>
                  </a:lnTo>
                  <a:lnTo>
                    <a:pt x="126" y="36"/>
                  </a:lnTo>
                  <a:lnTo>
                    <a:pt x="122" y="48"/>
                  </a:lnTo>
                  <a:lnTo>
                    <a:pt x="118" y="60"/>
                  </a:lnTo>
                  <a:lnTo>
                    <a:pt x="118" y="60"/>
                  </a:lnTo>
                  <a:lnTo>
                    <a:pt x="114" y="72"/>
                  </a:lnTo>
                  <a:lnTo>
                    <a:pt x="106" y="82"/>
                  </a:lnTo>
                  <a:lnTo>
                    <a:pt x="106" y="82"/>
                  </a:lnTo>
                  <a:lnTo>
                    <a:pt x="98" y="92"/>
                  </a:lnTo>
                  <a:lnTo>
                    <a:pt x="88" y="102"/>
                  </a:lnTo>
                  <a:lnTo>
                    <a:pt x="88" y="102"/>
                  </a:lnTo>
                  <a:lnTo>
                    <a:pt x="76" y="110"/>
                  </a:lnTo>
                  <a:lnTo>
                    <a:pt x="62" y="118"/>
                  </a:lnTo>
                  <a:lnTo>
                    <a:pt x="62" y="118"/>
                  </a:lnTo>
                  <a:lnTo>
                    <a:pt x="46" y="124"/>
                  </a:lnTo>
                  <a:lnTo>
                    <a:pt x="28" y="128"/>
                  </a:lnTo>
                  <a:lnTo>
                    <a:pt x="26" y="118"/>
                  </a:lnTo>
                  <a:lnTo>
                    <a:pt x="26" y="118"/>
                  </a:lnTo>
                  <a:lnTo>
                    <a:pt x="46" y="114"/>
                  </a:lnTo>
                  <a:lnTo>
                    <a:pt x="62" y="106"/>
                  </a:lnTo>
                  <a:lnTo>
                    <a:pt x="78" y="98"/>
                  </a:lnTo>
                  <a:lnTo>
                    <a:pt x="90" y="86"/>
                  </a:lnTo>
                  <a:lnTo>
                    <a:pt x="90" y="86"/>
                  </a:lnTo>
                  <a:lnTo>
                    <a:pt x="68" y="74"/>
                  </a:lnTo>
                  <a:lnTo>
                    <a:pt x="40" y="64"/>
                  </a:lnTo>
                  <a:lnTo>
                    <a:pt x="46" y="56"/>
                  </a:lnTo>
                  <a:lnTo>
                    <a:pt x="46" y="56"/>
                  </a:lnTo>
                  <a:lnTo>
                    <a:pt x="70" y="64"/>
                  </a:lnTo>
                  <a:lnTo>
                    <a:pt x="98" y="76"/>
                  </a:lnTo>
                  <a:lnTo>
                    <a:pt x="98" y="76"/>
                  </a:lnTo>
                  <a:lnTo>
                    <a:pt x="104" y="66"/>
                  </a:lnTo>
                  <a:lnTo>
                    <a:pt x="108" y="56"/>
                  </a:lnTo>
                  <a:lnTo>
                    <a:pt x="112" y="44"/>
                  </a:lnTo>
                  <a:lnTo>
                    <a:pt x="114" y="30"/>
                  </a:lnTo>
                  <a:lnTo>
                    <a:pt x="54" y="30"/>
                  </a:lnTo>
                  <a:lnTo>
                    <a:pt x="54" y="30"/>
                  </a:lnTo>
                  <a:lnTo>
                    <a:pt x="44" y="46"/>
                  </a:lnTo>
                  <a:lnTo>
                    <a:pt x="32" y="58"/>
                  </a:lnTo>
                  <a:lnTo>
                    <a:pt x="32" y="58"/>
                  </a:lnTo>
                  <a:lnTo>
                    <a:pt x="18" y="70"/>
                  </a:lnTo>
                  <a:lnTo>
                    <a:pt x="6" y="78"/>
                  </a:lnTo>
                  <a:lnTo>
                    <a:pt x="0" y="70"/>
                  </a:lnTo>
                  <a:lnTo>
                    <a:pt x="0" y="70"/>
                  </a:lnTo>
                  <a:lnTo>
                    <a:pt x="18" y="58"/>
                  </a:lnTo>
                  <a:lnTo>
                    <a:pt x="32" y="40"/>
                  </a:lnTo>
                  <a:lnTo>
                    <a:pt x="32" y="40"/>
                  </a:lnTo>
                  <a:lnTo>
                    <a:pt x="44" y="24"/>
                  </a:lnTo>
                  <a:lnTo>
                    <a:pt x="52" y="6"/>
                  </a:lnTo>
                  <a:lnTo>
                    <a:pt x="64" y="8"/>
                  </a:lnTo>
                  <a:lnTo>
                    <a:pt x="64" y="8"/>
                  </a:lnTo>
                  <a:close/>
                  <a:moveTo>
                    <a:pt x="268" y="74"/>
                  </a:moveTo>
                  <a:lnTo>
                    <a:pt x="152" y="74"/>
                  </a:lnTo>
                  <a:lnTo>
                    <a:pt x="152" y="64"/>
                  </a:lnTo>
                  <a:lnTo>
                    <a:pt x="268" y="64"/>
                  </a:lnTo>
                  <a:lnTo>
                    <a:pt x="268" y="74"/>
                  </a:lnTo>
                  <a:lnTo>
                    <a:pt x="268" y="74"/>
                  </a:lnTo>
                  <a:close/>
                  <a:moveTo>
                    <a:pt x="388" y="46"/>
                  </a:moveTo>
                  <a:lnTo>
                    <a:pt x="388" y="46"/>
                  </a:lnTo>
                  <a:lnTo>
                    <a:pt x="386" y="62"/>
                  </a:lnTo>
                  <a:lnTo>
                    <a:pt x="382" y="78"/>
                  </a:lnTo>
                  <a:lnTo>
                    <a:pt x="374" y="90"/>
                  </a:lnTo>
                  <a:lnTo>
                    <a:pt x="366" y="102"/>
                  </a:lnTo>
                  <a:lnTo>
                    <a:pt x="366" y="102"/>
                  </a:lnTo>
                  <a:lnTo>
                    <a:pt x="356" y="112"/>
                  </a:lnTo>
                  <a:lnTo>
                    <a:pt x="342" y="118"/>
                  </a:lnTo>
                  <a:lnTo>
                    <a:pt x="326" y="124"/>
                  </a:lnTo>
                  <a:lnTo>
                    <a:pt x="308" y="128"/>
                  </a:lnTo>
                  <a:lnTo>
                    <a:pt x="304" y="118"/>
                  </a:lnTo>
                  <a:lnTo>
                    <a:pt x="304" y="118"/>
                  </a:lnTo>
                  <a:lnTo>
                    <a:pt x="322" y="114"/>
                  </a:lnTo>
                  <a:lnTo>
                    <a:pt x="336" y="110"/>
                  </a:lnTo>
                  <a:lnTo>
                    <a:pt x="348" y="102"/>
                  </a:lnTo>
                  <a:lnTo>
                    <a:pt x="358" y="94"/>
                  </a:lnTo>
                  <a:lnTo>
                    <a:pt x="358" y="94"/>
                  </a:lnTo>
                  <a:lnTo>
                    <a:pt x="364" y="84"/>
                  </a:lnTo>
                  <a:lnTo>
                    <a:pt x="370" y="72"/>
                  </a:lnTo>
                  <a:lnTo>
                    <a:pt x="374" y="60"/>
                  </a:lnTo>
                  <a:lnTo>
                    <a:pt x="376" y="46"/>
                  </a:lnTo>
                  <a:lnTo>
                    <a:pt x="326" y="46"/>
                  </a:lnTo>
                  <a:lnTo>
                    <a:pt x="326" y="46"/>
                  </a:lnTo>
                  <a:lnTo>
                    <a:pt x="320" y="54"/>
                  </a:lnTo>
                  <a:lnTo>
                    <a:pt x="312" y="64"/>
                  </a:lnTo>
                  <a:lnTo>
                    <a:pt x="302" y="70"/>
                  </a:lnTo>
                  <a:lnTo>
                    <a:pt x="292" y="78"/>
                  </a:lnTo>
                  <a:lnTo>
                    <a:pt x="286" y="70"/>
                  </a:lnTo>
                  <a:lnTo>
                    <a:pt x="286" y="70"/>
                  </a:lnTo>
                  <a:lnTo>
                    <a:pt x="302" y="56"/>
                  </a:lnTo>
                  <a:lnTo>
                    <a:pt x="314" y="42"/>
                  </a:lnTo>
                  <a:lnTo>
                    <a:pt x="314" y="42"/>
                  </a:lnTo>
                  <a:lnTo>
                    <a:pt x="324" y="24"/>
                  </a:lnTo>
                  <a:lnTo>
                    <a:pt x="330" y="6"/>
                  </a:lnTo>
                  <a:lnTo>
                    <a:pt x="344" y="8"/>
                  </a:lnTo>
                  <a:lnTo>
                    <a:pt x="344" y="8"/>
                  </a:lnTo>
                  <a:lnTo>
                    <a:pt x="340" y="22"/>
                  </a:lnTo>
                  <a:lnTo>
                    <a:pt x="332" y="34"/>
                  </a:lnTo>
                  <a:lnTo>
                    <a:pt x="426" y="34"/>
                  </a:lnTo>
                  <a:lnTo>
                    <a:pt x="426" y="46"/>
                  </a:lnTo>
                  <a:lnTo>
                    <a:pt x="388" y="46"/>
                  </a:lnTo>
                  <a:lnTo>
                    <a:pt x="388" y="46"/>
                  </a:lnTo>
                  <a:close/>
                  <a:moveTo>
                    <a:pt x="390" y="6"/>
                  </a:moveTo>
                  <a:lnTo>
                    <a:pt x="390" y="6"/>
                  </a:lnTo>
                  <a:lnTo>
                    <a:pt x="402" y="26"/>
                  </a:lnTo>
                  <a:lnTo>
                    <a:pt x="394" y="28"/>
                  </a:lnTo>
                  <a:lnTo>
                    <a:pt x="394" y="28"/>
                  </a:lnTo>
                  <a:lnTo>
                    <a:pt x="382" y="10"/>
                  </a:lnTo>
                  <a:lnTo>
                    <a:pt x="390" y="6"/>
                  </a:lnTo>
                  <a:lnTo>
                    <a:pt x="390" y="6"/>
                  </a:lnTo>
                  <a:lnTo>
                    <a:pt x="390" y="6"/>
                  </a:lnTo>
                  <a:close/>
                  <a:moveTo>
                    <a:pt x="410" y="2"/>
                  </a:moveTo>
                  <a:lnTo>
                    <a:pt x="410" y="2"/>
                  </a:lnTo>
                  <a:lnTo>
                    <a:pt x="422" y="22"/>
                  </a:lnTo>
                  <a:lnTo>
                    <a:pt x="414" y="24"/>
                  </a:lnTo>
                  <a:lnTo>
                    <a:pt x="414" y="24"/>
                  </a:lnTo>
                  <a:lnTo>
                    <a:pt x="404" y="4"/>
                  </a:lnTo>
                  <a:lnTo>
                    <a:pt x="410" y="2"/>
                  </a:lnTo>
                  <a:lnTo>
                    <a:pt x="410" y="2"/>
                  </a:lnTo>
                  <a:lnTo>
                    <a:pt x="410" y="2"/>
                  </a:lnTo>
                  <a:close/>
                  <a:moveTo>
                    <a:pt x="474" y="82"/>
                  </a:moveTo>
                  <a:lnTo>
                    <a:pt x="464" y="86"/>
                  </a:lnTo>
                  <a:lnTo>
                    <a:pt x="464" y="86"/>
                  </a:lnTo>
                  <a:lnTo>
                    <a:pt x="456" y="66"/>
                  </a:lnTo>
                  <a:lnTo>
                    <a:pt x="446" y="44"/>
                  </a:lnTo>
                  <a:lnTo>
                    <a:pt x="456" y="42"/>
                  </a:lnTo>
                  <a:lnTo>
                    <a:pt x="456" y="42"/>
                  </a:lnTo>
                  <a:lnTo>
                    <a:pt x="464" y="58"/>
                  </a:lnTo>
                  <a:lnTo>
                    <a:pt x="464" y="58"/>
                  </a:lnTo>
                  <a:lnTo>
                    <a:pt x="474" y="82"/>
                  </a:lnTo>
                  <a:lnTo>
                    <a:pt x="474" y="82"/>
                  </a:lnTo>
                  <a:lnTo>
                    <a:pt x="474" y="82"/>
                  </a:lnTo>
                  <a:close/>
                  <a:moveTo>
                    <a:pt x="548" y="38"/>
                  </a:moveTo>
                  <a:lnTo>
                    <a:pt x="548" y="38"/>
                  </a:lnTo>
                  <a:lnTo>
                    <a:pt x="544" y="60"/>
                  </a:lnTo>
                  <a:lnTo>
                    <a:pt x="540" y="78"/>
                  </a:lnTo>
                  <a:lnTo>
                    <a:pt x="532" y="92"/>
                  </a:lnTo>
                  <a:lnTo>
                    <a:pt x="522" y="104"/>
                  </a:lnTo>
                  <a:lnTo>
                    <a:pt x="522" y="104"/>
                  </a:lnTo>
                  <a:lnTo>
                    <a:pt x="510" y="114"/>
                  </a:lnTo>
                  <a:lnTo>
                    <a:pt x="498" y="120"/>
                  </a:lnTo>
                  <a:lnTo>
                    <a:pt x="482" y="126"/>
                  </a:lnTo>
                  <a:lnTo>
                    <a:pt x="464" y="130"/>
                  </a:lnTo>
                  <a:lnTo>
                    <a:pt x="462" y="120"/>
                  </a:lnTo>
                  <a:lnTo>
                    <a:pt x="462" y="120"/>
                  </a:lnTo>
                  <a:lnTo>
                    <a:pt x="480" y="116"/>
                  </a:lnTo>
                  <a:lnTo>
                    <a:pt x="496" y="110"/>
                  </a:lnTo>
                  <a:lnTo>
                    <a:pt x="508" y="102"/>
                  </a:lnTo>
                  <a:lnTo>
                    <a:pt x="518" y="92"/>
                  </a:lnTo>
                  <a:lnTo>
                    <a:pt x="518" y="92"/>
                  </a:lnTo>
                  <a:lnTo>
                    <a:pt x="526" y="80"/>
                  </a:lnTo>
                  <a:lnTo>
                    <a:pt x="530" y="68"/>
                  </a:lnTo>
                  <a:lnTo>
                    <a:pt x="534" y="54"/>
                  </a:lnTo>
                  <a:lnTo>
                    <a:pt x="536" y="38"/>
                  </a:lnTo>
                  <a:lnTo>
                    <a:pt x="548" y="38"/>
                  </a:lnTo>
                  <a:lnTo>
                    <a:pt x="548" y="38"/>
                  </a:lnTo>
                  <a:close/>
                  <a:moveTo>
                    <a:pt x="508" y="74"/>
                  </a:moveTo>
                  <a:lnTo>
                    <a:pt x="498" y="78"/>
                  </a:lnTo>
                  <a:lnTo>
                    <a:pt x="498" y="78"/>
                  </a:lnTo>
                  <a:lnTo>
                    <a:pt x="490" y="60"/>
                  </a:lnTo>
                  <a:lnTo>
                    <a:pt x="480" y="38"/>
                  </a:lnTo>
                  <a:lnTo>
                    <a:pt x="490" y="34"/>
                  </a:lnTo>
                  <a:lnTo>
                    <a:pt x="490" y="34"/>
                  </a:lnTo>
                  <a:lnTo>
                    <a:pt x="500" y="54"/>
                  </a:lnTo>
                  <a:lnTo>
                    <a:pt x="500" y="54"/>
                  </a:lnTo>
                  <a:lnTo>
                    <a:pt x="508" y="74"/>
                  </a:lnTo>
                  <a:lnTo>
                    <a:pt x="508" y="74"/>
                  </a:lnTo>
                  <a:lnTo>
                    <a:pt x="508" y="74"/>
                  </a:lnTo>
                  <a:close/>
                  <a:moveTo>
                    <a:pt x="630" y="44"/>
                  </a:moveTo>
                  <a:lnTo>
                    <a:pt x="630" y="44"/>
                  </a:lnTo>
                  <a:lnTo>
                    <a:pt x="652" y="50"/>
                  </a:lnTo>
                  <a:lnTo>
                    <a:pt x="672" y="58"/>
                  </a:lnTo>
                  <a:lnTo>
                    <a:pt x="690" y="68"/>
                  </a:lnTo>
                  <a:lnTo>
                    <a:pt x="710" y="78"/>
                  </a:lnTo>
                  <a:lnTo>
                    <a:pt x="702" y="88"/>
                  </a:lnTo>
                  <a:lnTo>
                    <a:pt x="702" y="88"/>
                  </a:lnTo>
                  <a:lnTo>
                    <a:pt x="686" y="78"/>
                  </a:lnTo>
                  <a:lnTo>
                    <a:pt x="668" y="68"/>
                  </a:lnTo>
                  <a:lnTo>
                    <a:pt x="668" y="68"/>
                  </a:lnTo>
                  <a:lnTo>
                    <a:pt x="648" y="60"/>
                  </a:lnTo>
                  <a:lnTo>
                    <a:pt x="630" y="54"/>
                  </a:lnTo>
                  <a:lnTo>
                    <a:pt x="630" y="128"/>
                  </a:lnTo>
                  <a:lnTo>
                    <a:pt x="618" y="128"/>
                  </a:lnTo>
                  <a:lnTo>
                    <a:pt x="618" y="6"/>
                  </a:lnTo>
                  <a:lnTo>
                    <a:pt x="630" y="6"/>
                  </a:lnTo>
                  <a:lnTo>
                    <a:pt x="630" y="44"/>
                  </a:lnTo>
                  <a:lnTo>
                    <a:pt x="630" y="44"/>
                  </a:lnTo>
                  <a:lnTo>
                    <a:pt x="630" y="44"/>
                  </a:lnTo>
                  <a:close/>
                  <a:moveTo>
                    <a:pt x="792" y="124"/>
                  </a:moveTo>
                  <a:lnTo>
                    <a:pt x="790" y="114"/>
                  </a:lnTo>
                  <a:lnTo>
                    <a:pt x="790" y="114"/>
                  </a:lnTo>
                  <a:lnTo>
                    <a:pt x="800" y="114"/>
                  </a:lnTo>
                  <a:lnTo>
                    <a:pt x="810" y="110"/>
                  </a:lnTo>
                  <a:lnTo>
                    <a:pt x="820" y="106"/>
                  </a:lnTo>
                  <a:lnTo>
                    <a:pt x="828" y="102"/>
                  </a:lnTo>
                  <a:lnTo>
                    <a:pt x="828" y="102"/>
                  </a:lnTo>
                  <a:lnTo>
                    <a:pt x="836" y="96"/>
                  </a:lnTo>
                  <a:lnTo>
                    <a:pt x="840" y="88"/>
                  </a:lnTo>
                  <a:lnTo>
                    <a:pt x="844" y="78"/>
                  </a:lnTo>
                  <a:lnTo>
                    <a:pt x="844" y="68"/>
                  </a:lnTo>
                  <a:lnTo>
                    <a:pt x="844" y="68"/>
                  </a:lnTo>
                  <a:lnTo>
                    <a:pt x="844" y="60"/>
                  </a:lnTo>
                  <a:lnTo>
                    <a:pt x="842" y="52"/>
                  </a:lnTo>
                  <a:lnTo>
                    <a:pt x="838" y="44"/>
                  </a:lnTo>
                  <a:lnTo>
                    <a:pt x="832" y="38"/>
                  </a:lnTo>
                  <a:lnTo>
                    <a:pt x="832" y="38"/>
                  </a:lnTo>
                  <a:lnTo>
                    <a:pt x="824" y="34"/>
                  </a:lnTo>
                  <a:lnTo>
                    <a:pt x="816" y="30"/>
                  </a:lnTo>
                  <a:lnTo>
                    <a:pt x="806" y="28"/>
                  </a:lnTo>
                  <a:lnTo>
                    <a:pt x="796" y="26"/>
                  </a:lnTo>
                  <a:lnTo>
                    <a:pt x="796" y="26"/>
                  </a:lnTo>
                  <a:lnTo>
                    <a:pt x="794" y="44"/>
                  </a:lnTo>
                  <a:lnTo>
                    <a:pt x="792" y="62"/>
                  </a:lnTo>
                  <a:lnTo>
                    <a:pt x="788" y="76"/>
                  </a:lnTo>
                  <a:lnTo>
                    <a:pt x="782" y="90"/>
                  </a:lnTo>
                  <a:lnTo>
                    <a:pt x="782" y="90"/>
                  </a:lnTo>
                  <a:lnTo>
                    <a:pt x="774" y="100"/>
                  </a:lnTo>
                  <a:lnTo>
                    <a:pt x="768" y="108"/>
                  </a:lnTo>
                  <a:lnTo>
                    <a:pt x="758" y="114"/>
                  </a:lnTo>
                  <a:lnTo>
                    <a:pt x="750" y="116"/>
                  </a:lnTo>
                  <a:lnTo>
                    <a:pt x="750" y="116"/>
                  </a:lnTo>
                  <a:lnTo>
                    <a:pt x="744" y="114"/>
                  </a:lnTo>
                  <a:lnTo>
                    <a:pt x="738" y="112"/>
                  </a:lnTo>
                  <a:lnTo>
                    <a:pt x="734" y="110"/>
                  </a:lnTo>
                  <a:lnTo>
                    <a:pt x="730" y="106"/>
                  </a:lnTo>
                  <a:lnTo>
                    <a:pt x="730" y="106"/>
                  </a:lnTo>
                  <a:lnTo>
                    <a:pt x="726" y="94"/>
                  </a:lnTo>
                  <a:lnTo>
                    <a:pt x="724" y="80"/>
                  </a:lnTo>
                  <a:lnTo>
                    <a:pt x="724" y="80"/>
                  </a:lnTo>
                  <a:lnTo>
                    <a:pt x="726" y="68"/>
                  </a:lnTo>
                  <a:lnTo>
                    <a:pt x="730" y="58"/>
                  </a:lnTo>
                  <a:lnTo>
                    <a:pt x="736" y="46"/>
                  </a:lnTo>
                  <a:lnTo>
                    <a:pt x="744" y="36"/>
                  </a:lnTo>
                  <a:lnTo>
                    <a:pt x="744" y="36"/>
                  </a:lnTo>
                  <a:lnTo>
                    <a:pt x="756" y="28"/>
                  </a:lnTo>
                  <a:lnTo>
                    <a:pt x="768" y="22"/>
                  </a:lnTo>
                  <a:lnTo>
                    <a:pt x="780" y="18"/>
                  </a:lnTo>
                  <a:lnTo>
                    <a:pt x="794" y="18"/>
                  </a:lnTo>
                  <a:lnTo>
                    <a:pt x="794" y="18"/>
                  </a:lnTo>
                  <a:lnTo>
                    <a:pt x="806" y="18"/>
                  </a:lnTo>
                  <a:lnTo>
                    <a:pt x="818" y="22"/>
                  </a:lnTo>
                  <a:lnTo>
                    <a:pt x="828" y="26"/>
                  </a:lnTo>
                  <a:lnTo>
                    <a:pt x="838" y="32"/>
                  </a:lnTo>
                  <a:lnTo>
                    <a:pt x="838" y="32"/>
                  </a:lnTo>
                  <a:lnTo>
                    <a:pt x="846" y="38"/>
                  </a:lnTo>
                  <a:lnTo>
                    <a:pt x="852" y="46"/>
                  </a:lnTo>
                  <a:lnTo>
                    <a:pt x="854" y="56"/>
                  </a:lnTo>
                  <a:lnTo>
                    <a:pt x="856" y="68"/>
                  </a:lnTo>
                  <a:lnTo>
                    <a:pt x="856" y="68"/>
                  </a:lnTo>
                  <a:lnTo>
                    <a:pt x="854" y="80"/>
                  </a:lnTo>
                  <a:lnTo>
                    <a:pt x="852" y="90"/>
                  </a:lnTo>
                  <a:lnTo>
                    <a:pt x="846" y="100"/>
                  </a:lnTo>
                  <a:lnTo>
                    <a:pt x="838" y="108"/>
                  </a:lnTo>
                  <a:lnTo>
                    <a:pt x="838" y="108"/>
                  </a:lnTo>
                  <a:lnTo>
                    <a:pt x="828" y="114"/>
                  </a:lnTo>
                  <a:lnTo>
                    <a:pt x="818" y="120"/>
                  </a:lnTo>
                  <a:lnTo>
                    <a:pt x="806" y="122"/>
                  </a:lnTo>
                  <a:lnTo>
                    <a:pt x="792" y="124"/>
                  </a:lnTo>
                  <a:lnTo>
                    <a:pt x="792" y="124"/>
                  </a:lnTo>
                  <a:lnTo>
                    <a:pt x="792" y="124"/>
                  </a:lnTo>
                  <a:close/>
                  <a:moveTo>
                    <a:pt x="784" y="28"/>
                  </a:moveTo>
                  <a:lnTo>
                    <a:pt x="784" y="28"/>
                  </a:lnTo>
                  <a:lnTo>
                    <a:pt x="774" y="30"/>
                  </a:lnTo>
                  <a:lnTo>
                    <a:pt x="766" y="34"/>
                  </a:lnTo>
                  <a:lnTo>
                    <a:pt x="756" y="40"/>
                  </a:lnTo>
                  <a:lnTo>
                    <a:pt x="750" y="46"/>
                  </a:lnTo>
                  <a:lnTo>
                    <a:pt x="750" y="46"/>
                  </a:lnTo>
                  <a:lnTo>
                    <a:pt x="742" y="54"/>
                  </a:lnTo>
                  <a:lnTo>
                    <a:pt x="738" y="62"/>
                  </a:lnTo>
                  <a:lnTo>
                    <a:pt x="736" y="72"/>
                  </a:lnTo>
                  <a:lnTo>
                    <a:pt x="734" y="80"/>
                  </a:lnTo>
                  <a:lnTo>
                    <a:pt x="734" y="80"/>
                  </a:lnTo>
                  <a:lnTo>
                    <a:pt x="736" y="90"/>
                  </a:lnTo>
                  <a:lnTo>
                    <a:pt x="738" y="98"/>
                  </a:lnTo>
                  <a:lnTo>
                    <a:pt x="738" y="98"/>
                  </a:lnTo>
                  <a:lnTo>
                    <a:pt x="744" y="104"/>
                  </a:lnTo>
                  <a:lnTo>
                    <a:pt x="750" y="106"/>
                  </a:lnTo>
                  <a:lnTo>
                    <a:pt x="750" y="106"/>
                  </a:lnTo>
                  <a:lnTo>
                    <a:pt x="758" y="104"/>
                  </a:lnTo>
                  <a:lnTo>
                    <a:pt x="762" y="100"/>
                  </a:lnTo>
                  <a:lnTo>
                    <a:pt x="768" y="92"/>
                  </a:lnTo>
                  <a:lnTo>
                    <a:pt x="774" y="80"/>
                  </a:lnTo>
                  <a:lnTo>
                    <a:pt x="774" y="80"/>
                  </a:lnTo>
                  <a:lnTo>
                    <a:pt x="778" y="68"/>
                  </a:lnTo>
                  <a:lnTo>
                    <a:pt x="782" y="56"/>
                  </a:lnTo>
                  <a:lnTo>
                    <a:pt x="784" y="28"/>
                  </a:lnTo>
                  <a:lnTo>
                    <a:pt x="784" y="28"/>
                  </a:lnTo>
                  <a:lnTo>
                    <a:pt x="784" y="28"/>
                  </a:lnTo>
                  <a:close/>
                  <a:moveTo>
                    <a:pt x="868" y="112"/>
                  </a:moveTo>
                  <a:lnTo>
                    <a:pt x="862" y="104"/>
                  </a:lnTo>
                  <a:lnTo>
                    <a:pt x="862" y="104"/>
                  </a:lnTo>
                  <a:lnTo>
                    <a:pt x="880" y="92"/>
                  </a:lnTo>
                  <a:lnTo>
                    <a:pt x="896" y="76"/>
                  </a:lnTo>
                  <a:lnTo>
                    <a:pt x="896" y="76"/>
                  </a:lnTo>
                  <a:lnTo>
                    <a:pt x="912" y="58"/>
                  </a:lnTo>
                  <a:lnTo>
                    <a:pt x="924" y="38"/>
                  </a:lnTo>
                  <a:lnTo>
                    <a:pt x="870" y="38"/>
                  </a:lnTo>
                  <a:lnTo>
                    <a:pt x="870" y="30"/>
                  </a:lnTo>
                  <a:lnTo>
                    <a:pt x="928" y="30"/>
                  </a:lnTo>
                  <a:lnTo>
                    <a:pt x="928" y="2"/>
                  </a:lnTo>
                  <a:lnTo>
                    <a:pt x="938" y="2"/>
                  </a:lnTo>
                  <a:lnTo>
                    <a:pt x="938" y="30"/>
                  </a:lnTo>
                  <a:lnTo>
                    <a:pt x="998" y="30"/>
                  </a:lnTo>
                  <a:lnTo>
                    <a:pt x="998" y="38"/>
                  </a:lnTo>
                  <a:lnTo>
                    <a:pt x="940" y="38"/>
                  </a:lnTo>
                  <a:lnTo>
                    <a:pt x="940" y="38"/>
                  </a:lnTo>
                  <a:lnTo>
                    <a:pt x="954" y="58"/>
                  </a:lnTo>
                  <a:lnTo>
                    <a:pt x="970" y="74"/>
                  </a:lnTo>
                  <a:lnTo>
                    <a:pt x="986" y="90"/>
                  </a:lnTo>
                  <a:lnTo>
                    <a:pt x="1006" y="102"/>
                  </a:lnTo>
                  <a:lnTo>
                    <a:pt x="998" y="110"/>
                  </a:lnTo>
                  <a:lnTo>
                    <a:pt x="998" y="110"/>
                  </a:lnTo>
                  <a:lnTo>
                    <a:pt x="980" y="98"/>
                  </a:lnTo>
                  <a:lnTo>
                    <a:pt x="964" y="84"/>
                  </a:lnTo>
                  <a:lnTo>
                    <a:pt x="964" y="84"/>
                  </a:lnTo>
                  <a:lnTo>
                    <a:pt x="950" y="68"/>
                  </a:lnTo>
                  <a:lnTo>
                    <a:pt x="938" y="52"/>
                  </a:lnTo>
                  <a:lnTo>
                    <a:pt x="938" y="94"/>
                  </a:lnTo>
                  <a:lnTo>
                    <a:pt x="966" y="94"/>
                  </a:lnTo>
                  <a:lnTo>
                    <a:pt x="966" y="104"/>
                  </a:lnTo>
                  <a:lnTo>
                    <a:pt x="938" y="104"/>
                  </a:lnTo>
                  <a:lnTo>
                    <a:pt x="938" y="130"/>
                  </a:lnTo>
                  <a:lnTo>
                    <a:pt x="928" y="130"/>
                  </a:lnTo>
                  <a:lnTo>
                    <a:pt x="928" y="104"/>
                  </a:lnTo>
                  <a:lnTo>
                    <a:pt x="900" y="104"/>
                  </a:lnTo>
                  <a:lnTo>
                    <a:pt x="900" y="94"/>
                  </a:lnTo>
                  <a:lnTo>
                    <a:pt x="928" y="94"/>
                  </a:lnTo>
                  <a:lnTo>
                    <a:pt x="928" y="54"/>
                  </a:lnTo>
                  <a:lnTo>
                    <a:pt x="928" y="54"/>
                  </a:lnTo>
                  <a:lnTo>
                    <a:pt x="912" y="74"/>
                  </a:lnTo>
                  <a:lnTo>
                    <a:pt x="896" y="90"/>
                  </a:lnTo>
                  <a:lnTo>
                    <a:pt x="896" y="90"/>
                  </a:lnTo>
                  <a:lnTo>
                    <a:pt x="880" y="104"/>
                  </a:lnTo>
                  <a:lnTo>
                    <a:pt x="868" y="112"/>
                  </a:lnTo>
                  <a:lnTo>
                    <a:pt x="868" y="112"/>
                  </a:lnTo>
                  <a:lnTo>
                    <a:pt x="868" y="112"/>
                  </a:lnTo>
                  <a:close/>
                  <a:moveTo>
                    <a:pt x="1012" y="36"/>
                  </a:moveTo>
                  <a:lnTo>
                    <a:pt x="1012" y="28"/>
                  </a:lnTo>
                  <a:lnTo>
                    <a:pt x="1058" y="28"/>
                  </a:lnTo>
                  <a:lnTo>
                    <a:pt x="1058" y="36"/>
                  </a:lnTo>
                  <a:lnTo>
                    <a:pt x="1012" y="36"/>
                  </a:lnTo>
                  <a:lnTo>
                    <a:pt x="1012" y="36"/>
                  </a:lnTo>
                  <a:close/>
                  <a:moveTo>
                    <a:pt x="1024" y="124"/>
                  </a:moveTo>
                  <a:lnTo>
                    <a:pt x="1024" y="130"/>
                  </a:lnTo>
                  <a:lnTo>
                    <a:pt x="1014" y="130"/>
                  </a:lnTo>
                  <a:lnTo>
                    <a:pt x="1014" y="84"/>
                  </a:lnTo>
                  <a:lnTo>
                    <a:pt x="1056" y="84"/>
                  </a:lnTo>
                  <a:lnTo>
                    <a:pt x="1056" y="124"/>
                  </a:lnTo>
                  <a:lnTo>
                    <a:pt x="1024" y="124"/>
                  </a:lnTo>
                  <a:lnTo>
                    <a:pt x="1024" y="124"/>
                  </a:lnTo>
                  <a:close/>
                  <a:moveTo>
                    <a:pt x="1016" y="18"/>
                  </a:moveTo>
                  <a:lnTo>
                    <a:pt x="1016" y="8"/>
                  </a:lnTo>
                  <a:lnTo>
                    <a:pt x="1056" y="8"/>
                  </a:lnTo>
                  <a:lnTo>
                    <a:pt x="1056" y="18"/>
                  </a:lnTo>
                  <a:lnTo>
                    <a:pt x="1016" y="18"/>
                  </a:lnTo>
                  <a:lnTo>
                    <a:pt x="1016" y="18"/>
                  </a:lnTo>
                  <a:close/>
                  <a:moveTo>
                    <a:pt x="1016" y="56"/>
                  </a:moveTo>
                  <a:lnTo>
                    <a:pt x="1016" y="48"/>
                  </a:lnTo>
                  <a:lnTo>
                    <a:pt x="1054" y="48"/>
                  </a:lnTo>
                  <a:lnTo>
                    <a:pt x="1054" y="56"/>
                  </a:lnTo>
                  <a:lnTo>
                    <a:pt x="1016" y="56"/>
                  </a:lnTo>
                  <a:lnTo>
                    <a:pt x="1016" y="56"/>
                  </a:lnTo>
                  <a:close/>
                  <a:moveTo>
                    <a:pt x="1016" y="74"/>
                  </a:moveTo>
                  <a:lnTo>
                    <a:pt x="1016" y="66"/>
                  </a:lnTo>
                  <a:lnTo>
                    <a:pt x="1054" y="66"/>
                  </a:lnTo>
                  <a:lnTo>
                    <a:pt x="1054" y="74"/>
                  </a:lnTo>
                  <a:lnTo>
                    <a:pt x="1016" y="74"/>
                  </a:lnTo>
                  <a:lnTo>
                    <a:pt x="1016" y="74"/>
                  </a:lnTo>
                  <a:close/>
                  <a:moveTo>
                    <a:pt x="1046" y="94"/>
                  </a:moveTo>
                  <a:lnTo>
                    <a:pt x="1026" y="94"/>
                  </a:lnTo>
                  <a:lnTo>
                    <a:pt x="1026" y="116"/>
                  </a:lnTo>
                  <a:lnTo>
                    <a:pt x="1046" y="116"/>
                  </a:lnTo>
                  <a:lnTo>
                    <a:pt x="1046" y="94"/>
                  </a:lnTo>
                  <a:lnTo>
                    <a:pt x="1046" y="94"/>
                  </a:lnTo>
                  <a:close/>
                  <a:moveTo>
                    <a:pt x="1098" y="92"/>
                  </a:moveTo>
                  <a:lnTo>
                    <a:pt x="1098" y="92"/>
                  </a:lnTo>
                  <a:lnTo>
                    <a:pt x="1090" y="102"/>
                  </a:lnTo>
                  <a:lnTo>
                    <a:pt x="1082" y="110"/>
                  </a:lnTo>
                  <a:lnTo>
                    <a:pt x="1072" y="118"/>
                  </a:lnTo>
                  <a:lnTo>
                    <a:pt x="1062" y="124"/>
                  </a:lnTo>
                  <a:lnTo>
                    <a:pt x="1058" y="118"/>
                  </a:lnTo>
                  <a:lnTo>
                    <a:pt x="1058" y="118"/>
                  </a:lnTo>
                  <a:lnTo>
                    <a:pt x="1068" y="110"/>
                  </a:lnTo>
                  <a:lnTo>
                    <a:pt x="1078" y="100"/>
                  </a:lnTo>
                  <a:lnTo>
                    <a:pt x="1078" y="100"/>
                  </a:lnTo>
                  <a:lnTo>
                    <a:pt x="1094" y="82"/>
                  </a:lnTo>
                  <a:lnTo>
                    <a:pt x="1062" y="82"/>
                  </a:lnTo>
                  <a:lnTo>
                    <a:pt x="1062" y="72"/>
                  </a:lnTo>
                  <a:lnTo>
                    <a:pt x="1098" y="72"/>
                  </a:lnTo>
                  <a:lnTo>
                    <a:pt x="1098" y="62"/>
                  </a:lnTo>
                  <a:lnTo>
                    <a:pt x="1070" y="62"/>
                  </a:lnTo>
                  <a:lnTo>
                    <a:pt x="1070" y="8"/>
                  </a:lnTo>
                  <a:lnTo>
                    <a:pt x="1138" y="8"/>
                  </a:lnTo>
                  <a:lnTo>
                    <a:pt x="1138" y="62"/>
                  </a:lnTo>
                  <a:lnTo>
                    <a:pt x="1108" y="62"/>
                  </a:lnTo>
                  <a:lnTo>
                    <a:pt x="1108" y="72"/>
                  </a:lnTo>
                  <a:lnTo>
                    <a:pt x="1144" y="72"/>
                  </a:lnTo>
                  <a:lnTo>
                    <a:pt x="1144" y="82"/>
                  </a:lnTo>
                  <a:lnTo>
                    <a:pt x="1110" y="82"/>
                  </a:lnTo>
                  <a:lnTo>
                    <a:pt x="1110" y="82"/>
                  </a:lnTo>
                  <a:lnTo>
                    <a:pt x="1120" y="92"/>
                  </a:lnTo>
                  <a:lnTo>
                    <a:pt x="1128" y="102"/>
                  </a:lnTo>
                  <a:lnTo>
                    <a:pt x="1138" y="110"/>
                  </a:lnTo>
                  <a:lnTo>
                    <a:pt x="1148" y="116"/>
                  </a:lnTo>
                  <a:lnTo>
                    <a:pt x="1142" y="124"/>
                  </a:lnTo>
                  <a:lnTo>
                    <a:pt x="1142" y="124"/>
                  </a:lnTo>
                  <a:lnTo>
                    <a:pt x="1124" y="110"/>
                  </a:lnTo>
                  <a:lnTo>
                    <a:pt x="1108" y="92"/>
                  </a:lnTo>
                  <a:lnTo>
                    <a:pt x="1108" y="130"/>
                  </a:lnTo>
                  <a:lnTo>
                    <a:pt x="1098" y="130"/>
                  </a:lnTo>
                  <a:lnTo>
                    <a:pt x="1098" y="92"/>
                  </a:lnTo>
                  <a:lnTo>
                    <a:pt x="1098" y="92"/>
                  </a:lnTo>
                  <a:lnTo>
                    <a:pt x="1098" y="92"/>
                  </a:lnTo>
                  <a:close/>
                  <a:moveTo>
                    <a:pt x="1080" y="32"/>
                  </a:moveTo>
                  <a:lnTo>
                    <a:pt x="1098" y="32"/>
                  </a:lnTo>
                  <a:lnTo>
                    <a:pt x="1098" y="16"/>
                  </a:lnTo>
                  <a:lnTo>
                    <a:pt x="1080" y="16"/>
                  </a:lnTo>
                  <a:lnTo>
                    <a:pt x="1080" y="32"/>
                  </a:lnTo>
                  <a:lnTo>
                    <a:pt x="1080" y="32"/>
                  </a:lnTo>
                  <a:close/>
                  <a:moveTo>
                    <a:pt x="1098" y="40"/>
                  </a:moveTo>
                  <a:lnTo>
                    <a:pt x="1080" y="40"/>
                  </a:lnTo>
                  <a:lnTo>
                    <a:pt x="1080" y="54"/>
                  </a:lnTo>
                  <a:lnTo>
                    <a:pt x="1098" y="54"/>
                  </a:lnTo>
                  <a:lnTo>
                    <a:pt x="1098" y="40"/>
                  </a:lnTo>
                  <a:lnTo>
                    <a:pt x="1098" y="40"/>
                  </a:lnTo>
                  <a:close/>
                  <a:moveTo>
                    <a:pt x="1108" y="32"/>
                  </a:moveTo>
                  <a:lnTo>
                    <a:pt x="1126" y="32"/>
                  </a:lnTo>
                  <a:lnTo>
                    <a:pt x="1126" y="16"/>
                  </a:lnTo>
                  <a:lnTo>
                    <a:pt x="1108" y="16"/>
                  </a:lnTo>
                  <a:lnTo>
                    <a:pt x="1108" y="32"/>
                  </a:lnTo>
                  <a:lnTo>
                    <a:pt x="1108" y="32"/>
                  </a:lnTo>
                  <a:close/>
                  <a:moveTo>
                    <a:pt x="1126" y="40"/>
                  </a:moveTo>
                  <a:lnTo>
                    <a:pt x="1108" y="40"/>
                  </a:lnTo>
                  <a:lnTo>
                    <a:pt x="1108" y="54"/>
                  </a:lnTo>
                  <a:lnTo>
                    <a:pt x="1126" y="54"/>
                  </a:lnTo>
                  <a:lnTo>
                    <a:pt x="1126" y="40"/>
                  </a:lnTo>
                  <a:lnTo>
                    <a:pt x="1126" y="40"/>
                  </a:lnTo>
                  <a:close/>
                  <a:moveTo>
                    <a:pt x="1266" y="118"/>
                  </a:moveTo>
                  <a:lnTo>
                    <a:pt x="1266" y="118"/>
                  </a:lnTo>
                  <a:lnTo>
                    <a:pt x="1292" y="118"/>
                  </a:lnTo>
                  <a:lnTo>
                    <a:pt x="1290" y="128"/>
                  </a:lnTo>
                  <a:lnTo>
                    <a:pt x="1258" y="128"/>
                  </a:lnTo>
                  <a:lnTo>
                    <a:pt x="1258" y="128"/>
                  </a:lnTo>
                  <a:lnTo>
                    <a:pt x="1214" y="126"/>
                  </a:lnTo>
                  <a:lnTo>
                    <a:pt x="1214" y="126"/>
                  </a:lnTo>
                  <a:lnTo>
                    <a:pt x="1196" y="124"/>
                  </a:lnTo>
                  <a:lnTo>
                    <a:pt x="1196" y="124"/>
                  </a:lnTo>
                  <a:lnTo>
                    <a:pt x="1182" y="116"/>
                  </a:lnTo>
                  <a:lnTo>
                    <a:pt x="1182" y="116"/>
                  </a:lnTo>
                  <a:lnTo>
                    <a:pt x="1172" y="106"/>
                  </a:lnTo>
                  <a:lnTo>
                    <a:pt x="1172" y="106"/>
                  </a:lnTo>
                  <a:lnTo>
                    <a:pt x="1166" y="120"/>
                  </a:lnTo>
                  <a:lnTo>
                    <a:pt x="1160" y="130"/>
                  </a:lnTo>
                  <a:lnTo>
                    <a:pt x="1152" y="126"/>
                  </a:lnTo>
                  <a:lnTo>
                    <a:pt x="1152" y="126"/>
                  </a:lnTo>
                  <a:lnTo>
                    <a:pt x="1158" y="118"/>
                  </a:lnTo>
                  <a:lnTo>
                    <a:pt x="1162" y="106"/>
                  </a:lnTo>
                  <a:lnTo>
                    <a:pt x="1162" y="106"/>
                  </a:lnTo>
                  <a:lnTo>
                    <a:pt x="1164" y="92"/>
                  </a:lnTo>
                  <a:lnTo>
                    <a:pt x="1164" y="76"/>
                  </a:lnTo>
                  <a:lnTo>
                    <a:pt x="1174" y="78"/>
                  </a:lnTo>
                  <a:lnTo>
                    <a:pt x="1174" y="78"/>
                  </a:lnTo>
                  <a:lnTo>
                    <a:pt x="1174" y="98"/>
                  </a:lnTo>
                  <a:lnTo>
                    <a:pt x="1174" y="98"/>
                  </a:lnTo>
                  <a:lnTo>
                    <a:pt x="1180" y="104"/>
                  </a:lnTo>
                  <a:lnTo>
                    <a:pt x="1188" y="110"/>
                  </a:lnTo>
                  <a:lnTo>
                    <a:pt x="1188" y="68"/>
                  </a:lnTo>
                  <a:lnTo>
                    <a:pt x="1158" y="68"/>
                  </a:lnTo>
                  <a:lnTo>
                    <a:pt x="1158" y="60"/>
                  </a:lnTo>
                  <a:lnTo>
                    <a:pt x="1222" y="60"/>
                  </a:lnTo>
                  <a:lnTo>
                    <a:pt x="1222" y="68"/>
                  </a:lnTo>
                  <a:lnTo>
                    <a:pt x="1196" y="68"/>
                  </a:lnTo>
                  <a:lnTo>
                    <a:pt x="1196" y="84"/>
                  </a:lnTo>
                  <a:lnTo>
                    <a:pt x="1218" y="84"/>
                  </a:lnTo>
                  <a:lnTo>
                    <a:pt x="1218" y="92"/>
                  </a:lnTo>
                  <a:lnTo>
                    <a:pt x="1196" y="92"/>
                  </a:lnTo>
                  <a:lnTo>
                    <a:pt x="1196" y="114"/>
                  </a:lnTo>
                  <a:lnTo>
                    <a:pt x="1196" y="114"/>
                  </a:lnTo>
                  <a:lnTo>
                    <a:pt x="1208" y="116"/>
                  </a:lnTo>
                  <a:lnTo>
                    <a:pt x="1220" y="118"/>
                  </a:lnTo>
                  <a:lnTo>
                    <a:pt x="1220" y="118"/>
                  </a:lnTo>
                  <a:lnTo>
                    <a:pt x="1266" y="118"/>
                  </a:lnTo>
                  <a:lnTo>
                    <a:pt x="1266" y="118"/>
                  </a:lnTo>
                  <a:lnTo>
                    <a:pt x="1266" y="118"/>
                  </a:lnTo>
                  <a:close/>
                  <a:moveTo>
                    <a:pt x="1218" y="50"/>
                  </a:moveTo>
                  <a:lnTo>
                    <a:pt x="1164" y="50"/>
                  </a:lnTo>
                  <a:lnTo>
                    <a:pt x="1164" y="8"/>
                  </a:lnTo>
                  <a:lnTo>
                    <a:pt x="1218" y="8"/>
                  </a:lnTo>
                  <a:lnTo>
                    <a:pt x="1218" y="50"/>
                  </a:lnTo>
                  <a:lnTo>
                    <a:pt x="1218" y="50"/>
                  </a:lnTo>
                  <a:close/>
                  <a:moveTo>
                    <a:pt x="1208" y="26"/>
                  </a:moveTo>
                  <a:lnTo>
                    <a:pt x="1208" y="14"/>
                  </a:lnTo>
                  <a:lnTo>
                    <a:pt x="1174" y="14"/>
                  </a:lnTo>
                  <a:lnTo>
                    <a:pt x="1174" y="26"/>
                  </a:lnTo>
                  <a:lnTo>
                    <a:pt x="1208" y="26"/>
                  </a:lnTo>
                  <a:lnTo>
                    <a:pt x="1208" y="26"/>
                  </a:lnTo>
                  <a:close/>
                  <a:moveTo>
                    <a:pt x="1208" y="44"/>
                  </a:moveTo>
                  <a:lnTo>
                    <a:pt x="1208" y="32"/>
                  </a:lnTo>
                  <a:lnTo>
                    <a:pt x="1174" y="32"/>
                  </a:lnTo>
                  <a:lnTo>
                    <a:pt x="1174" y="44"/>
                  </a:lnTo>
                  <a:lnTo>
                    <a:pt x="1208" y="44"/>
                  </a:lnTo>
                  <a:lnTo>
                    <a:pt x="1208" y="44"/>
                  </a:lnTo>
                  <a:close/>
                  <a:moveTo>
                    <a:pt x="1248" y="100"/>
                  </a:moveTo>
                  <a:lnTo>
                    <a:pt x="1248" y="100"/>
                  </a:lnTo>
                  <a:lnTo>
                    <a:pt x="1234" y="108"/>
                  </a:lnTo>
                  <a:lnTo>
                    <a:pt x="1220" y="114"/>
                  </a:lnTo>
                  <a:lnTo>
                    <a:pt x="1216" y="106"/>
                  </a:lnTo>
                  <a:lnTo>
                    <a:pt x="1216" y="106"/>
                  </a:lnTo>
                  <a:lnTo>
                    <a:pt x="1230" y="100"/>
                  </a:lnTo>
                  <a:lnTo>
                    <a:pt x="1242" y="94"/>
                  </a:lnTo>
                  <a:lnTo>
                    <a:pt x="1248" y="100"/>
                  </a:lnTo>
                  <a:lnTo>
                    <a:pt x="1248" y="100"/>
                  </a:lnTo>
                  <a:close/>
                  <a:moveTo>
                    <a:pt x="1288" y="14"/>
                  </a:moveTo>
                  <a:lnTo>
                    <a:pt x="1262" y="14"/>
                  </a:lnTo>
                  <a:lnTo>
                    <a:pt x="1258" y="26"/>
                  </a:lnTo>
                  <a:lnTo>
                    <a:pt x="1282" y="26"/>
                  </a:lnTo>
                  <a:lnTo>
                    <a:pt x="1282" y="92"/>
                  </a:lnTo>
                  <a:lnTo>
                    <a:pt x="1230" y="92"/>
                  </a:lnTo>
                  <a:lnTo>
                    <a:pt x="1230" y="26"/>
                  </a:lnTo>
                  <a:lnTo>
                    <a:pt x="1248" y="26"/>
                  </a:lnTo>
                  <a:lnTo>
                    <a:pt x="1252" y="14"/>
                  </a:lnTo>
                  <a:lnTo>
                    <a:pt x="1226" y="14"/>
                  </a:lnTo>
                  <a:lnTo>
                    <a:pt x="1226" y="6"/>
                  </a:lnTo>
                  <a:lnTo>
                    <a:pt x="1288" y="8"/>
                  </a:lnTo>
                  <a:lnTo>
                    <a:pt x="1288" y="14"/>
                  </a:lnTo>
                  <a:lnTo>
                    <a:pt x="1288" y="14"/>
                  </a:lnTo>
                  <a:close/>
                  <a:moveTo>
                    <a:pt x="1272" y="46"/>
                  </a:moveTo>
                  <a:lnTo>
                    <a:pt x="1272" y="34"/>
                  </a:lnTo>
                  <a:lnTo>
                    <a:pt x="1238" y="34"/>
                  </a:lnTo>
                  <a:lnTo>
                    <a:pt x="1238" y="46"/>
                  </a:lnTo>
                  <a:lnTo>
                    <a:pt x="1272" y="46"/>
                  </a:lnTo>
                  <a:lnTo>
                    <a:pt x="1272" y="46"/>
                  </a:lnTo>
                  <a:close/>
                  <a:moveTo>
                    <a:pt x="1272" y="64"/>
                  </a:moveTo>
                  <a:lnTo>
                    <a:pt x="1272" y="52"/>
                  </a:lnTo>
                  <a:lnTo>
                    <a:pt x="1238" y="52"/>
                  </a:lnTo>
                  <a:lnTo>
                    <a:pt x="1238" y="64"/>
                  </a:lnTo>
                  <a:lnTo>
                    <a:pt x="1272" y="64"/>
                  </a:lnTo>
                  <a:lnTo>
                    <a:pt x="1272" y="64"/>
                  </a:lnTo>
                  <a:close/>
                  <a:moveTo>
                    <a:pt x="1272" y="70"/>
                  </a:moveTo>
                  <a:lnTo>
                    <a:pt x="1238" y="70"/>
                  </a:lnTo>
                  <a:lnTo>
                    <a:pt x="1238" y="84"/>
                  </a:lnTo>
                  <a:lnTo>
                    <a:pt x="1272" y="84"/>
                  </a:lnTo>
                  <a:lnTo>
                    <a:pt x="1272" y="70"/>
                  </a:lnTo>
                  <a:lnTo>
                    <a:pt x="1272" y="70"/>
                  </a:lnTo>
                  <a:close/>
                  <a:moveTo>
                    <a:pt x="1266" y="94"/>
                  </a:moveTo>
                  <a:lnTo>
                    <a:pt x="1266" y="94"/>
                  </a:lnTo>
                  <a:lnTo>
                    <a:pt x="1278" y="100"/>
                  </a:lnTo>
                  <a:lnTo>
                    <a:pt x="1290" y="106"/>
                  </a:lnTo>
                  <a:lnTo>
                    <a:pt x="1284" y="114"/>
                  </a:lnTo>
                  <a:lnTo>
                    <a:pt x="1284" y="114"/>
                  </a:lnTo>
                  <a:lnTo>
                    <a:pt x="1272" y="108"/>
                  </a:lnTo>
                  <a:lnTo>
                    <a:pt x="1260" y="100"/>
                  </a:lnTo>
                  <a:lnTo>
                    <a:pt x="1266" y="94"/>
                  </a:lnTo>
                  <a:lnTo>
                    <a:pt x="1266" y="94"/>
                  </a:lnTo>
                  <a:lnTo>
                    <a:pt x="1266" y="94"/>
                  </a:lnTo>
                  <a:close/>
                  <a:moveTo>
                    <a:pt x="1324" y="76"/>
                  </a:moveTo>
                  <a:lnTo>
                    <a:pt x="1324" y="76"/>
                  </a:lnTo>
                  <a:lnTo>
                    <a:pt x="1326" y="100"/>
                  </a:lnTo>
                  <a:lnTo>
                    <a:pt x="1330" y="122"/>
                  </a:lnTo>
                  <a:lnTo>
                    <a:pt x="1320" y="126"/>
                  </a:lnTo>
                  <a:lnTo>
                    <a:pt x="1320" y="126"/>
                  </a:lnTo>
                  <a:lnTo>
                    <a:pt x="1316" y="102"/>
                  </a:lnTo>
                  <a:lnTo>
                    <a:pt x="1314" y="76"/>
                  </a:lnTo>
                  <a:lnTo>
                    <a:pt x="1314" y="76"/>
                  </a:lnTo>
                  <a:lnTo>
                    <a:pt x="1316" y="44"/>
                  </a:lnTo>
                  <a:lnTo>
                    <a:pt x="1322" y="12"/>
                  </a:lnTo>
                  <a:lnTo>
                    <a:pt x="1334" y="14"/>
                  </a:lnTo>
                  <a:lnTo>
                    <a:pt x="1334" y="14"/>
                  </a:lnTo>
                  <a:lnTo>
                    <a:pt x="1326" y="44"/>
                  </a:lnTo>
                  <a:lnTo>
                    <a:pt x="1324" y="76"/>
                  </a:lnTo>
                  <a:lnTo>
                    <a:pt x="1324" y="76"/>
                  </a:lnTo>
                  <a:lnTo>
                    <a:pt x="1324" y="76"/>
                  </a:lnTo>
                  <a:close/>
                  <a:moveTo>
                    <a:pt x="1426" y="120"/>
                  </a:moveTo>
                  <a:lnTo>
                    <a:pt x="1426" y="120"/>
                  </a:lnTo>
                  <a:lnTo>
                    <a:pt x="1398" y="122"/>
                  </a:lnTo>
                  <a:lnTo>
                    <a:pt x="1398" y="122"/>
                  </a:lnTo>
                  <a:lnTo>
                    <a:pt x="1380" y="120"/>
                  </a:lnTo>
                  <a:lnTo>
                    <a:pt x="1368" y="118"/>
                  </a:lnTo>
                  <a:lnTo>
                    <a:pt x="1368" y="118"/>
                  </a:lnTo>
                  <a:lnTo>
                    <a:pt x="1360" y="116"/>
                  </a:lnTo>
                  <a:lnTo>
                    <a:pt x="1354" y="112"/>
                  </a:lnTo>
                  <a:lnTo>
                    <a:pt x="1354" y="112"/>
                  </a:lnTo>
                  <a:lnTo>
                    <a:pt x="1350" y="106"/>
                  </a:lnTo>
                  <a:lnTo>
                    <a:pt x="1348" y="98"/>
                  </a:lnTo>
                  <a:lnTo>
                    <a:pt x="1348" y="98"/>
                  </a:lnTo>
                  <a:lnTo>
                    <a:pt x="1350" y="92"/>
                  </a:lnTo>
                  <a:lnTo>
                    <a:pt x="1352" y="86"/>
                  </a:lnTo>
                  <a:lnTo>
                    <a:pt x="1360" y="72"/>
                  </a:lnTo>
                  <a:lnTo>
                    <a:pt x="1368" y="76"/>
                  </a:lnTo>
                  <a:lnTo>
                    <a:pt x="1368" y="76"/>
                  </a:lnTo>
                  <a:lnTo>
                    <a:pt x="1362" y="86"/>
                  </a:lnTo>
                  <a:lnTo>
                    <a:pt x="1360" y="96"/>
                  </a:lnTo>
                  <a:lnTo>
                    <a:pt x="1360" y="96"/>
                  </a:lnTo>
                  <a:lnTo>
                    <a:pt x="1360" y="102"/>
                  </a:lnTo>
                  <a:lnTo>
                    <a:pt x="1364" y="106"/>
                  </a:lnTo>
                  <a:lnTo>
                    <a:pt x="1364" y="106"/>
                  </a:lnTo>
                  <a:lnTo>
                    <a:pt x="1370" y="108"/>
                  </a:lnTo>
                  <a:lnTo>
                    <a:pt x="1376" y="110"/>
                  </a:lnTo>
                  <a:lnTo>
                    <a:pt x="1376" y="110"/>
                  </a:lnTo>
                  <a:lnTo>
                    <a:pt x="1398" y="112"/>
                  </a:lnTo>
                  <a:lnTo>
                    <a:pt x="1398" y="112"/>
                  </a:lnTo>
                  <a:lnTo>
                    <a:pt x="1426" y="110"/>
                  </a:lnTo>
                  <a:lnTo>
                    <a:pt x="1426" y="120"/>
                  </a:lnTo>
                  <a:lnTo>
                    <a:pt x="1426" y="120"/>
                  </a:lnTo>
                  <a:close/>
                  <a:moveTo>
                    <a:pt x="1426" y="22"/>
                  </a:moveTo>
                  <a:lnTo>
                    <a:pt x="1426" y="22"/>
                  </a:lnTo>
                  <a:lnTo>
                    <a:pt x="1426" y="30"/>
                  </a:lnTo>
                  <a:lnTo>
                    <a:pt x="1426" y="30"/>
                  </a:lnTo>
                  <a:lnTo>
                    <a:pt x="1404" y="30"/>
                  </a:lnTo>
                  <a:lnTo>
                    <a:pt x="1404" y="30"/>
                  </a:lnTo>
                  <a:lnTo>
                    <a:pt x="1352" y="32"/>
                  </a:lnTo>
                  <a:lnTo>
                    <a:pt x="1352" y="32"/>
                  </a:lnTo>
                  <a:lnTo>
                    <a:pt x="1352" y="22"/>
                  </a:lnTo>
                  <a:lnTo>
                    <a:pt x="1352" y="22"/>
                  </a:lnTo>
                  <a:lnTo>
                    <a:pt x="1410" y="20"/>
                  </a:lnTo>
                  <a:lnTo>
                    <a:pt x="1410" y="20"/>
                  </a:lnTo>
                  <a:lnTo>
                    <a:pt x="1426" y="20"/>
                  </a:lnTo>
                  <a:lnTo>
                    <a:pt x="1426" y="22"/>
                  </a:lnTo>
                  <a:lnTo>
                    <a:pt x="1426" y="22"/>
                  </a:lnTo>
                  <a:lnTo>
                    <a:pt x="1426" y="22"/>
                  </a:lnTo>
                  <a:close/>
                  <a:moveTo>
                    <a:pt x="1492" y="82"/>
                  </a:moveTo>
                  <a:lnTo>
                    <a:pt x="1492" y="82"/>
                  </a:lnTo>
                  <a:lnTo>
                    <a:pt x="1512" y="104"/>
                  </a:lnTo>
                  <a:lnTo>
                    <a:pt x="1502" y="112"/>
                  </a:lnTo>
                  <a:lnTo>
                    <a:pt x="1502" y="112"/>
                  </a:lnTo>
                  <a:lnTo>
                    <a:pt x="1486" y="92"/>
                  </a:lnTo>
                  <a:lnTo>
                    <a:pt x="1486" y="92"/>
                  </a:lnTo>
                  <a:lnTo>
                    <a:pt x="1478" y="102"/>
                  </a:lnTo>
                  <a:lnTo>
                    <a:pt x="1470" y="114"/>
                  </a:lnTo>
                  <a:lnTo>
                    <a:pt x="1460" y="122"/>
                  </a:lnTo>
                  <a:lnTo>
                    <a:pt x="1450" y="130"/>
                  </a:lnTo>
                  <a:lnTo>
                    <a:pt x="1444" y="124"/>
                  </a:lnTo>
                  <a:lnTo>
                    <a:pt x="1444" y="124"/>
                  </a:lnTo>
                  <a:lnTo>
                    <a:pt x="1454" y="114"/>
                  </a:lnTo>
                  <a:lnTo>
                    <a:pt x="1464" y="104"/>
                  </a:lnTo>
                  <a:lnTo>
                    <a:pt x="1472" y="94"/>
                  </a:lnTo>
                  <a:lnTo>
                    <a:pt x="1478" y="84"/>
                  </a:lnTo>
                  <a:lnTo>
                    <a:pt x="1478" y="84"/>
                  </a:lnTo>
                  <a:lnTo>
                    <a:pt x="1452" y="58"/>
                  </a:lnTo>
                  <a:lnTo>
                    <a:pt x="1460" y="52"/>
                  </a:lnTo>
                  <a:lnTo>
                    <a:pt x="1460" y="52"/>
                  </a:lnTo>
                  <a:lnTo>
                    <a:pt x="1484" y="74"/>
                  </a:lnTo>
                  <a:lnTo>
                    <a:pt x="1484" y="74"/>
                  </a:lnTo>
                  <a:lnTo>
                    <a:pt x="1490" y="54"/>
                  </a:lnTo>
                  <a:lnTo>
                    <a:pt x="1492" y="34"/>
                  </a:lnTo>
                  <a:lnTo>
                    <a:pt x="1450" y="34"/>
                  </a:lnTo>
                  <a:lnTo>
                    <a:pt x="1450" y="26"/>
                  </a:lnTo>
                  <a:lnTo>
                    <a:pt x="1476" y="26"/>
                  </a:lnTo>
                  <a:lnTo>
                    <a:pt x="1476" y="4"/>
                  </a:lnTo>
                  <a:lnTo>
                    <a:pt x="1486" y="4"/>
                  </a:lnTo>
                  <a:lnTo>
                    <a:pt x="1486" y="26"/>
                  </a:lnTo>
                  <a:lnTo>
                    <a:pt x="1510" y="26"/>
                  </a:lnTo>
                  <a:lnTo>
                    <a:pt x="1510" y="34"/>
                  </a:lnTo>
                  <a:lnTo>
                    <a:pt x="1502" y="34"/>
                  </a:lnTo>
                  <a:lnTo>
                    <a:pt x="1502" y="34"/>
                  </a:lnTo>
                  <a:lnTo>
                    <a:pt x="1502" y="48"/>
                  </a:lnTo>
                  <a:lnTo>
                    <a:pt x="1500" y="60"/>
                  </a:lnTo>
                  <a:lnTo>
                    <a:pt x="1496" y="70"/>
                  </a:lnTo>
                  <a:lnTo>
                    <a:pt x="1492" y="82"/>
                  </a:lnTo>
                  <a:lnTo>
                    <a:pt x="1492" y="82"/>
                  </a:lnTo>
                  <a:lnTo>
                    <a:pt x="1492" y="82"/>
                  </a:lnTo>
                  <a:close/>
                  <a:moveTo>
                    <a:pt x="1524" y="54"/>
                  </a:moveTo>
                  <a:lnTo>
                    <a:pt x="1524" y="54"/>
                  </a:lnTo>
                  <a:lnTo>
                    <a:pt x="1538" y="86"/>
                  </a:lnTo>
                  <a:lnTo>
                    <a:pt x="1526" y="90"/>
                  </a:lnTo>
                  <a:lnTo>
                    <a:pt x="1526" y="90"/>
                  </a:lnTo>
                  <a:lnTo>
                    <a:pt x="1514" y="58"/>
                  </a:lnTo>
                  <a:lnTo>
                    <a:pt x="1524" y="54"/>
                  </a:lnTo>
                  <a:lnTo>
                    <a:pt x="1524" y="54"/>
                  </a:lnTo>
                  <a:lnTo>
                    <a:pt x="1524" y="54"/>
                  </a:lnTo>
                  <a:close/>
                  <a:moveTo>
                    <a:pt x="1578" y="40"/>
                  </a:moveTo>
                  <a:lnTo>
                    <a:pt x="1562" y="40"/>
                  </a:lnTo>
                  <a:lnTo>
                    <a:pt x="1562" y="116"/>
                  </a:lnTo>
                  <a:lnTo>
                    <a:pt x="1562" y="116"/>
                  </a:lnTo>
                  <a:lnTo>
                    <a:pt x="1562" y="122"/>
                  </a:lnTo>
                  <a:lnTo>
                    <a:pt x="1558" y="126"/>
                  </a:lnTo>
                  <a:lnTo>
                    <a:pt x="1558" y="126"/>
                  </a:lnTo>
                  <a:lnTo>
                    <a:pt x="1554" y="128"/>
                  </a:lnTo>
                  <a:lnTo>
                    <a:pt x="1550" y="128"/>
                  </a:lnTo>
                  <a:lnTo>
                    <a:pt x="1528" y="128"/>
                  </a:lnTo>
                  <a:lnTo>
                    <a:pt x="1526" y="120"/>
                  </a:lnTo>
                  <a:lnTo>
                    <a:pt x="1544" y="120"/>
                  </a:lnTo>
                  <a:lnTo>
                    <a:pt x="1544" y="120"/>
                  </a:lnTo>
                  <a:lnTo>
                    <a:pt x="1550" y="118"/>
                  </a:lnTo>
                  <a:lnTo>
                    <a:pt x="1550" y="118"/>
                  </a:lnTo>
                  <a:lnTo>
                    <a:pt x="1550" y="114"/>
                  </a:lnTo>
                  <a:lnTo>
                    <a:pt x="1550" y="40"/>
                  </a:lnTo>
                  <a:lnTo>
                    <a:pt x="1518" y="40"/>
                  </a:lnTo>
                  <a:lnTo>
                    <a:pt x="1518" y="30"/>
                  </a:lnTo>
                  <a:lnTo>
                    <a:pt x="1550" y="30"/>
                  </a:lnTo>
                  <a:lnTo>
                    <a:pt x="1550" y="2"/>
                  </a:lnTo>
                  <a:lnTo>
                    <a:pt x="1562" y="2"/>
                  </a:lnTo>
                  <a:lnTo>
                    <a:pt x="1562" y="30"/>
                  </a:lnTo>
                  <a:lnTo>
                    <a:pt x="1578" y="30"/>
                  </a:lnTo>
                  <a:lnTo>
                    <a:pt x="1578" y="40"/>
                  </a:lnTo>
                  <a:lnTo>
                    <a:pt x="1578" y="40"/>
                  </a:lnTo>
                  <a:close/>
                  <a:moveTo>
                    <a:pt x="1722" y="32"/>
                  </a:moveTo>
                  <a:lnTo>
                    <a:pt x="1678" y="32"/>
                  </a:lnTo>
                  <a:lnTo>
                    <a:pt x="1678" y="60"/>
                  </a:lnTo>
                  <a:lnTo>
                    <a:pt x="1678" y="60"/>
                  </a:lnTo>
                  <a:lnTo>
                    <a:pt x="1682" y="70"/>
                  </a:lnTo>
                  <a:lnTo>
                    <a:pt x="1682" y="82"/>
                  </a:lnTo>
                  <a:lnTo>
                    <a:pt x="1682" y="82"/>
                  </a:lnTo>
                  <a:lnTo>
                    <a:pt x="1682" y="92"/>
                  </a:lnTo>
                  <a:lnTo>
                    <a:pt x="1680" y="100"/>
                  </a:lnTo>
                  <a:lnTo>
                    <a:pt x="1674" y="106"/>
                  </a:lnTo>
                  <a:lnTo>
                    <a:pt x="1668" y="114"/>
                  </a:lnTo>
                  <a:lnTo>
                    <a:pt x="1668" y="114"/>
                  </a:lnTo>
                  <a:lnTo>
                    <a:pt x="1662" y="120"/>
                  </a:lnTo>
                  <a:lnTo>
                    <a:pt x="1654" y="124"/>
                  </a:lnTo>
                  <a:lnTo>
                    <a:pt x="1644" y="126"/>
                  </a:lnTo>
                  <a:lnTo>
                    <a:pt x="1636" y="128"/>
                  </a:lnTo>
                  <a:lnTo>
                    <a:pt x="1632" y="118"/>
                  </a:lnTo>
                  <a:lnTo>
                    <a:pt x="1632" y="118"/>
                  </a:lnTo>
                  <a:lnTo>
                    <a:pt x="1640" y="118"/>
                  </a:lnTo>
                  <a:lnTo>
                    <a:pt x="1648" y="116"/>
                  </a:lnTo>
                  <a:lnTo>
                    <a:pt x="1654" y="112"/>
                  </a:lnTo>
                  <a:lnTo>
                    <a:pt x="1660" y="106"/>
                  </a:lnTo>
                  <a:lnTo>
                    <a:pt x="1660" y="106"/>
                  </a:lnTo>
                  <a:lnTo>
                    <a:pt x="1666" y="102"/>
                  </a:lnTo>
                  <a:lnTo>
                    <a:pt x="1670" y="96"/>
                  </a:lnTo>
                  <a:lnTo>
                    <a:pt x="1672" y="88"/>
                  </a:lnTo>
                  <a:lnTo>
                    <a:pt x="1672" y="82"/>
                  </a:lnTo>
                  <a:lnTo>
                    <a:pt x="1672" y="82"/>
                  </a:lnTo>
                  <a:lnTo>
                    <a:pt x="1672" y="76"/>
                  </a:lnTo>
                  <a:lnTo>
                    <a:pt x="1672" y="76"/>
                  </a:lnTo>
                  <a:lnTo>
                    <a:pt x="1668" y="84"/>
                  </a:lnTo>
                  <a:lnTo>
                    <a:pt x="1664" y="90"/>
                  </a:lnTo>
                  <a:lnTo>
                    <a:pt x="1664" y="90"/>
                  </a:lnTo>
                  <a:lnTo>
                    <a:pt x="1656" y="92"/>
                  </a:lnTo>
                  <a:lnTo>
                    <a:pt x="1648" y="94"/>
                  </a:lnTo>
                  <a:lnTo>
                    <a:pt x="1648" y="94"/>
                  </a:lnTo>
                  <a:lnTo>
                    <a:pt x="1638" y="92"/>
                  </a:lnTo>
                  <a:lnTo>
                    <a:pt x="1630" y="88"/>
                  </a:lnTo>
                  <a:lnTo>
                    <a:pt x="1630" y="88"/>
                  </a:lnTo>
                  <a:lnTo>
                    <a:pt x="1626" y="80"/>
                  </a:lnTo>
                  <a:lnTo>
                    <a:pt x="1624" y="72"/>
                  </a:lnTo>
                  <a:lnTo>
                    <a:pt x="1624" y="72"/>
                  </a:lnTo>
                  <a:lnTo>
                    <a:pt x="1626" y="60"/>
                  </a:lnTo>
                  <a:lnTo>
                    <a:pt x="1632" y="52"/>
                  </a:lnTo>
                  <a:lnTo>
                    <a:pt x="1632" y="52"/>
                  </a:lnTo>
                  <a:lnTo>
                    <a:pt x="1640" y="46"/>
                  </a:lnTo>
                  <a:lnTo>
                    <a:pt x="1652" y="44"/>
                  </a:lnTo>
                  <a:lnTo>
                    <a:pt x="1652" y="44"/>
                  </a:lnTo>
                  <a:lnTo>
                    <a:pt x="1660" y="46"/>
                  </a:lnTo>
                  <a:lnTo>
                    <a:pt x="1666" y="50"/>
                  </a:lnTo>
                  <a:lnTo>
                    <a:pt x="1666" y="32"/>
                  </a:lnTo>
                  <a:lnTo>
                    <a:pt x="1596" y="32"/>
                  </a:lnTo>
                  <a:lnTo>
                    <a:pt x="1596" y="24"/>
                  </a:lnTo>
                  <a:lnTo>
                    <a:pt x="1666" y="24"/>
                  </a:lnTo>
                  <a:lnTo>
                    <a:pt x="1666" y="6"/>
                  </a:lnTo>
                  <a:lnTo>
                    <a:pt x="1678" y="6"/>
                  </a:lnTo>
                  <a:lnTo>
                    <a:pt x="1678" y="24"/>
                  </a:lnTo>
                  <a:lnTo>
                    <a:pt x="1722" y="24"/>
                  </a:lnTo>
                  <a:lnTo>
                    <a:pt x="1722" y="32"/>
                  </a:lnTo>
                  <a:lnTo>
                    <a:pt x="1722" y="32"/>
                  </a:lnTo>
                  <a:close/>
                  <a:moveTo>
                    <a:pt x="1666" y="62"/>
                  </a:moveTo>
                  <a:lnTo>
                    <a:pt x="1666" y="62"/>
                  </a:lnTo>
                  <a:lnTo>
                    <a:pt x="1664" y="58"/>
                  </a:lnTo>
                  <a:lnTo>
                    <a:pt x="1660" y="56"/>
                  </a:lnTo>
                  <a:lnTo>
                    <a:pt x="1650" y="54"/>
                  </a:lnTo>
                  <a:lnTo>
                    <a:pt x="1650" y="54"/>
                  </a:lnTo>
                  <a:lnTo>
                    <a:pt x="1644" y="54"/>
                  </a:lnTo>
                  <a:lnTo>
                    <a:pt x="1640" y="58"/>
                  </a:lnTo>
                  <a:lnTo>
                    <a:pt x="1640" y="58"/>
                  </a:lnTo>
                  <a:lnTo>
                    <a:pt x="1636" y="64"/>
                  </a:lnTo>
                  <a:lnTo>
                    <a:pt x="1634" y="70"/>
                  </a:lnTo>
                  <a:lnTo>
                    <a:pt x="1634" y="70"/>
                  </a:lnTo>
                  <a:lnTo>
                    <a:pt x="1636" y="76"/>
                  </a:lnTo>
                  <a:lnTo>
                    <a:pt x="1638" y="80"/>
                  </a:lnTo>
                  <a:lnTo>
                    <a:pt x="1638" y="80"/>
                  </a:lnTo>
                  <a:lnTo>
                    <a:pt x="1642" y="84"/>
                  </a:lnTo>
                  <a:lnTo>
                    <a:pt x="1648" y="84"/>
                  </a:lnTo>
                  <a:lnTo>
                    <a:pt x="1648" y="84"/>
                  </a:lnTo>
                  <a:lnTo>
                    <a:pt x="1656" y="84"/>
                  </a:lnTo>
                  <a:lnTo>
                    <a:pt x="1662" y="80"/>
                  </a:lnTo>
                  <a:lnTo>
                    <a:pt x="1662" y="80"/>
                  </a:lnTo>
                  <a:lnTo>
                    <a:pt x="1666" y="74"/>
                  </a:lnTo>
                  <a:lnTo>
                    <a:pt x="1666" y="66"/>
                  </a:lnTo>
                  <a:lnTo>
                    <a:pt x="1666" y="62"/>
                  </a:lnTo>
                  <a:lnTo>
                    <a:pt x="1666" y="62"/>
                  </a:lnTo>
                  <a:close/>
                  <a:moveTo>
                    <a:pt x="1820" y="116"/>
                  </a:moveTo>
                  <a:lnTo>
                    <a:pt x="1820" y="116"/>
                  </a:lnTo>
                  <a:lnTo>
                    <a:pt x="1832" y="112"/>
                  </a:lnTo>
                  <a:lnTo>
                    <a:pt x="1840" y="106"/>
                  </a:lnTo>
                  <a:lnTo>
                    <a:pt x="1846" y="98"/>
                  </a:lnTo>
                  <a:lnTo>
                    <a:pt x="1848" y="90"/>
                  </a:lnTo>
                  <a:lnTo>
                    <a:pt x="1848" y="90"/>
                  </a:lnTo>
                  <a:lnTo>
                    <a:pt x="1846" y="84"/>
                  </a:lnTo>
                  <a:lnTo>
                    <a:pt x="1844" y="78"/>
                  </a:lnTo>
                  <a:lnTo>
                    <a:pt x="1842" y="74"/>
                  </a:lnTo>
                  <a:lnTo>
                    <a:pt x="1838" y="70"/>
                  </a:lnTo>
                  <a:lnTo>
                    <a:pt x="1838" y="70"/>
                  </a:lnTo>
                  <a:lnTo>
                    <a:pt x="1826" y="64"/>
                  </a:lnTo>
                  <a:lnTo>
                    <a:pt x="1812" y="62"/>
                  </a:lnTo>
                  <a:lnTo>
                    <a:pt x="1812" y="62"/>
                  </a:lnTo>
                  <a:lnTo>
                    <a:pt x="1800" y="64"/>
                  </a:lnTo>
                  <a:lnTo>
                    <a:pt x="1790" y="66"/>
                  </a:lnTo>
                  <a:lnTo>
                    <a:pt x="1790" y="66"/>
                  </a:lnTo>
                  <a:lnTo>
                    <a:pt x="1778" y="70"/>
                  </a:lnTo>
                  <a:lnTo>
                    <a:pt x="1766" y="76"/>
                  </a:lnTo>
                  <a:lnTo>
                    <a:pt x="1766" y="76"/>
                  </a:lnTo>
                  <a:lnTo>
                    <a:pt x="1746" y="90"/>
                  </a:lnTo>
                  <a:lnTo>
                    <a:pt x="1742" y="82"/>
                  </a:lnTo>
                  <a:lnTo>
                    <a:pt x="1742" y="82"/>
                  </a:lnTo>
                  <a:lnTo>
                    <a:pt x="1784" y="52"/>
                  </a:lnTo>
                  <a:lnTo>
                    <a:pt x="1824" y="24"/>
                  </a:lnTo>
                  <a:lnTo>
                    <a:pt x="1754" y="24"/>
                  </a:lnTo>
                  <a:lnTo>
                    <a:pt x="1754" y="14"/>
                  </a:lnTo>
                  <a:lnTo>
                    <a:pt x="1840" y="14"/>
                  </a:lnTo>
                  <a:lnTo>
                    <a:pt x="1844" y="22"/>
                  </a:lnTo>
                  <a:lnTo>
                    <a:pt x="1794" y="56"/>
                  </a:lnTo>
                  <a:lnTo>
                    <a:pt x="1796" y="56"/>
                  </a:lnTo>
                  <a:lnTo>
                    <a:pt x="1796" y="56"/>
                  </a:lnTo>
                  <a:lnTo>
                    <a:pt x="1804" y="54"/>
                  </a:lnTo>
                  <a:lnTo>
                    <a:pt x="1812" y="54"/>
                  </a:lnTo>
                  <a:lnTo>
                    <a:pt x="1812" y="54"/>
                  </a:lnTo>
                  <a:lnTo>
                    <a:pt x="1822" y="54"/>
                  </a:lnTo>
                  <a:lnTo>
                    <a:pt x="1830" y="56"/>
                  </a:lnTo>
                  <a:lnTo>
                    <a:pt x="1838" y="58"/>
                  </a:lnTo>
                  <a:lnTo>
                    <a:pt x="1846" y="62"/>
                  </a:lnTo>
                  <a:lnTo>
                    <a:pt x="1846" y="62"/>
                  </a:lnTo>
                  <a:lnTo>
                    <a:pt x="1852" y="68"/>
                  </a:lnTo>
                  <a:lnTo>
                    <a:pt x="1856" y="74"/>
                  </a:lnTo>
                  <a:lnTo>
                    <a:pt x="1858" y="80"/>
                  </a:lnTo>
                  <a:lnTo>
                    <a:pt x="1858" y="88"/>
                  </a:lnTo>
                  <a:lnTo>
                    <a:pt x="1858" y="88"/>
                  </a:lnTo>
                  <a:lnTo>
                    <a:pt x="1858" y="98"/>
                  </a:lnTo>
                  <a:lnTo>
                    <a:pt x="1854" y="106"/>
                  </a:lnTo>
                  <a:lnTo>
                    <a:pt x="1850" y="112"/>
                  </a:lnTo>
                  <a:lnTo>
                    <a:pt x="1842" y="118"/>
                  </a:lnTo>
                  <a:lnTo>
                    <a:pt x="1842" y="118"/>
                  </a:lnTo>
                  <a:lnTo>
                    <a:pt x="1834" y="122"/>
                  </a:lnTo>
                  <a:lnTo>
                    <a:pt x="1824" y="126"/>
                  </a:lnTo>
                  <a:lnTo>
                    <a:pt x="1812" y="128"/>
                  </a:lnTo>
                  <a:lnTo>
                    <a:pt x="1800" y="128"/>
                  </a:lnTo>
                  <a:lnTo>
                    <a:pt x="1800" y="128"/>
                  </a:lnTo>
                  <a:lnTo>
                    <a:pt x="1784" y="126"/>
                  </a:lnTo>
                  <a:lnTo>
                    <a:pt x="1772" y="122"/>
                  </a:lnTo>
                  <a:lnTo>
                    <a:pt x="1768" y="120"/>
                  </a:lnTo>
                  <a:lnTo>
                    <a:pt x="1766" y="116"/>
                  </a:lnTo>
                  <a:lnTo>
                    <a:pt x="1764" y="112"/>
                  </a:lnTo>
                  <a:lnTo>
                    <a:pt x="1764" y="108"/>
                  </a:lnTo>
                  <a:lnTo>
                    <a:pt x="1764" y="108"/>
                  </a:lnTo>
                  <a:lnTo>
                    <a:pt x="1766" y="100"/>
                  </a:lnTo>
                  <a:lnTo>
                    <a:pt x="1772" y="94"/>
                  </a:lnTo>
                  <a:lnTo>
                    <a:pt x="1772" y="94"/>
                  </a:lnTo>
                  <a:lnTo>
                    <a:pt x="1780" y="90"/>
                  </a:lnTo>
                  <a:lnTo>
                    <a:pt x="1788" y="90"/>
                  </a:lnTo>
                  <a:lnTo>
                    <a:pt x="1788" y="90"/>
                  </a:lnTo>
                  <a:lnTo>
                    <a:pt x="1800" y="90"/>
                  </a:lnTo>
                  <a:lnTo>
                    <a:pt x="1810" y="96"/>
                  </a:lnTo>
                  <a:lnTo>
                    <a:pt x="1810" y="96"/>
                  </a:lnTo>
                  <a:lnTo>
                    <a:pt x="1816" y="104"/>
                  </a:lnTo>
                  <a:lnTo>
                    <a:pt x="1820" y="116"/>
                  </a:lnTo>
                  <a:lnTo>
                    <a:pt x="1820" y="116"/>
                  </a:lnTo>
                  <a:lnTo>
                    <a:pt x="1820" y="116"/>
                  </a:lnTo>
                  <a:close/>
                  <a:moveTo>
                    <a:pt x="1798" y="120"/>
                  </a:moveTo>
                  <a:lnTo>
                    <a:pt x="1798" y="120"/>
                  </a:lnTo>
                  <a:lnTo>
                    <a:pt x="1810" y="118"/>
                  </a:lnTo>
                  <a:lnTo>
                    <a:pt x="1810" y="118"/>
                  </a:lnTo>
                  <a:lnTo>
                    <a:pt x="1808" y="110"/>
                  </a:lnTo>
                  <a:lnTo>
                    <a:pt x="1802" y="104"/>
                  </a:lnTo>
                  <a:lnTo>
                    <a:pt x="1796" y="100"/>
                  </a:lnTo>
                  <a:lnTo>
                    <a:pt x="1788" y="98"/>
                  </a:lnTo>
                  <a:lnTo>
                    <a:pt x="1788" y="98"/>
                  </a:lnTo>
                  <a:lnTo>
                    <a:pt x="1784" y="98"/>
                  </a:lnTo>
                  <a:lnTo>
                    <a:pt x="1778" y="100"/>
                  </a:lnTo>
                  <a:lnTo>
                    <a:pt x="1778" y="100"/>
                  </a:lnTo>
                  <a:lnTo>
                    <a:pt x="1774" y="104"/>
                  </a:lnTo>
                  <a:lnTo>
                    <a:pt x="1774" y="108"/>
                  </a:lnTo>
                  <a:lnTo>
                    <a:pt x="1774" y="108"/>
                  </a:lnTo>
                  <a:lnTo>
                    <a:pt x="1776" y="114"/>
                  </a:lnTo>
                  <a:lnTo>
                    <a:pt x="1780" y="116"/>
                  </a:lnTo>
                  <a:lnTo>
                    <a:pt x="1788" y="118"/>
                  </a:lnTo>
                  <a:lnTo>
                    <a:pt x="1798" y="120"/>
                  </a:lnTo>
                  <a:lnTo>
                    <a:pt x="1798" y="120"/>
                  </a:lnTo>
                  <a:lnTo>
                    <a:pt x="1798" y="120"/>
                  </a:lnTo>
                  <a:close/>
                  <a:moveTo>
                    <a:pt x="1900" y="64"/>
                  </a:moveTo>
                  <a:lnTo>
                    <a:pt x="1900" y="64"/>
                  </a:lnTo>
                  <a:lnTo>
                    <a:pt x="1892" y="82"/>
                  </a:lnTo>
                  <a:lnTo>
                    <a:pt x="1882" y="98"/>
                  </a:lnTo>
                  <a:lnTo>
                    <a:pt x="1876" y="92"/>
                  </a:lnTo>
                  <a:lnTo>
                    <a:pt x="1876" y="92"/>
                  </a:lnTo>
                  <a:lnTo>
                    <a:pt x="1882" y="82"/>
                  </a:lnTo>
                  <a:lnTo>
                    <a:pt x="1890" y="66"/>
                  </a:lnTo>
                  <a:lnTo>
                    <a:pt x="1890" y="66"/>
                  </a:lnTo>
                  <a:lnTo>
                    <a:pt x="1896" y="50"/>
                  </a:lnTo>
                  <a:lnTo>
                    <a:pt x="1900" y="38"/>
                  </a:lnTo>
                  <a:lnTo>
                    <a:pt x="1882" y="38"/>
                  </a:lnTo>
                  <a:lnTo>
                    <a:pt x="1882" y="30"/>
                  </a:lnTo>
                  <a:lnTo>
                    <a:pt x="1900" y="30"/>
                  </a:lnTo>
                  <a:lnTo>
                    <a:pt x="1900" y="2"/>
                  </a:lnTo>
                  <a:lnTo>
                    <a:pt x="1910" y="2"/>
                  </a:lnTo>
                  <a:lnTo>
                    <a:pt x="1910" y="30"/>
                  </a:lnTo>
                  <a:lnTo>
                    <a:pt x="1923" y="30"/>
                  </a:lnTo>
                  <a:lnTo>
                    <a:pt x="1923" y="38"/>
                  </a:lnTo>
                  <a:lnTo>
                    <a:pt x="1910" y="38"/>
                  </a:lnTo>
                  <a:lnTo>
                    <a:pt x="1910" y="52"/>
                  </a:lnTo>
                  <a:lnTo>
                    <a:pt x="1910" y="52"/>
                  </a:lnTo>
                  <a:lnTo>
                    <a:pt x="1925" y="68"/>
                  </a:lnTo>
                  <a:lnTo>
                    <a:pt x="1919" y="76"/>
                  </a:lnTo>
                  <a:lnTo>
                    <a:pt x="1919" y="76"/>
                  </a:lnTo>
                  <a:lnTo>
                    <a:pt x="1910" y="64"/>
                  </a:lnTo>
                  <a:lnTo>
                    <a:pt x="1910" y="130"/>
                  </a:lnTo>
                  <a:lnTo>
                    <a:pt x="1900" y="130"/>
                  </a:lnTo>
                  <a:lnTo>
                    <a:pt x="1900" y="64"/>
                  </a:lnTo>
                  <a:lnTo>
                    <a:pt x="1900" y="64"/>
                  </a:lnTo>
                  <a:lnTo>
                    <a:pt x="1900" y="64"/>
                  </a:lnTo>
                  <a:close/>
                  <a:moveTo>
                    <a:pt x="1961" y="56"/>
                  </a:moveTo>
                  <a:lnTo>
                    <a:pt x="1961" y="42"/>
                  </a:lnTo>
                  <a:lnTo>
                    <a:pt x="1943" y="42"/>
                  </a:lnTo>
                  <a:lnTo>
                    <a:pt x="1943" y="36"/>
                  </a:lnTo>
                  <a:lnTo>
                    <a:pt x="1943" y="36"/>
                  </a:lnTo>
                  <a:lnTo>
                    <a:pt x="1925" y="48"/>
                  </a:lnTo>
                  <a:lnTo>
                    <a:pt x="1919" y="42"/>
                  </a:lnTo>
                  <a:lnTo>
                    <a:pt x="1919" y="42"/>
                  </a:lnTo>
                  <a:lnTo>
                    <a:pt x="1933" y="32"/>
                  </a:lnTo>
                  <a:lnTo>
                    <a:pt x="1943" y="24"/>
                  </a:lnTo>
                  <a:lnTo>
                    <a:pt x="1953" y="14"/>
                  </a:lnTo>
                  <a:lnTo>
                    <a:pt x="1959" y="2"/>
                  </a:lnTo>
                  <a:lnTo>
                    <a:pt x="1973" y="2"/>
                  </a:lnTo>
                  <a:lnTo>
                    <a:pt x="1973" y="2"/>
                  </a:lnTo>
                  <a:lnTo>
                    <a:pt x="1981" y="12"/>
                  </a:lnTo>
                  <a:lnTo>
                    <a:pt x="1991" y="22"/>
                  </a:lnTo>
                  <a:lnTo>
                    <a:pt x="1991" y="22"/>
                  </a:lnTo>
                  <a:lnTo>
                    <a:pt x="2005" y="32"/>
                  </a:lnTo>
                  <a:lnTo>
                    <a:pt x="2015" y="38"/>
                  </a:lnTo>
                  <a:lnTo>
                    <a:pt x="2009" y="46"/>
                  </a:lnTo>
                  <a:lnTo>
                    <a:pt x="2009" y="46"/>
                  </a:lnTo>
                  <a:lnTo>
                    <a:pt x="1991" y="34"/>
                  </a:lnTo>
                  <a:lnTo>
                    <a:pt x="1991" y="42"/>
                  </a:lnTo>
                  <a:lnTo>
                    <a:pt x="1971" y="42"/>
                  </a:lnTo>
                  <a:lnTo>
                    <a:pt x="1971" y="56"/>
                  </a:lnTo>
                  <a:lnTo>
                    <a:pt x="2003" y="56"/>
                  </a:lnTo>
                  <a:lnTo>
                    <a:pt x="2003" y="92"/>
                  </a:lnTo>
                  <a:lnTo>
                    <a:pt x="1975" y="92"/>
                  </a:lnTo>
                  <a:lnTo>
                    <a:pt x="1975" y="92"/>
                  </a:lnTo>
                  <a:lnTo>
                    <a:pt x="1981" y="102"/>
                  </a:lnTo>
                  <a:lnTo>
                    <a:pt x="1991" y="110"/>
                  </a:lnTo>
                  <a:lnTo>
                    <a:pt x="2001" y="116"/>
                  </a:lnTo>
                  <a:lnTo>
                    <a:pt x="2013" y="122"/>
                  </a:lnTo>
                  <a:lnTo>
                    <a:pt x="2007" y="130"/>
                  </a:lnTo>
                  <a:lnTo>
                    <a:pt x="2007" y="130"/>
                  </a:lnTo>
                  <a:lnTo>
                    <a:pt x="1995" y="124"/>
                  </a:lnTo>
                  <a:lnTo>
                    <a:pt x="1983" y="116"/>
                  </a:lnTo>
                  <a:lnTo>
                    <a:pt x="1983" y="116"/>
                  </a:lnTo>
                  <a:lnTo>
                    <a:pt x="1973" y="106"/>
                  </a:lnTo>
                  <a:lnTo>
                    <a:pt x="1967" y="96"/>
                  </a:lnTo>
                  <a:lnTo>
                    <a:pt x="1967" y="96"/>
                  </a:lnTo>
                  <a:lnTo>
                    <a:pt x="1961" y="106"/>
                  </a:lnTo>
                  <a:lnTo>
                    <a:pt x="1951" y="116"/>
                  </a:lnTo>
                  <a:lnTo>
                    <a:pt x="1951" y="116"/>
                  </a:lnTo>
                  <a:lnTo>
                    <a:pt x="1937" y="124"/>
                  </a:lnTo>
                  <a:lnTo>
                    <a:pt x="1921" y="130"/>
                  </a:lnTo>
                  <a:lnTo>
                    <a:pt x="1919" y="122"/>
                  </a:lnTo>
                  <a:lnTo>
                    <a:pt x="1919" y="122"/>
                  </a:lnTo>
                  <a:lnTo>
                    <a:pt x="1933" y="118"/>
                  </a:lnTo>
                  <a:lnTo>
                    <a:pt x="1943" y="110"/>
                  </a:lnTo>
                  <a:lnTo>
                    <a:pt x="1943" y="110"/>
                  </a:lnTo>
                  <a:lnTo>
                    <a:pt x="1953" y="102"/>
                  </a:lnTo>
                  <a:lnTo>
                    <a:pt x="1959" y="92"/>
                  </a:lnTo>
                  <a:lnTo>
                    <a:pt x="1931" y="92"/>
                  </a:lnTo>
                  <a:lnTo>
                    <a:pt x="1931" y="56"/>
                  </a:lnTo>
                  <a:lnTo>
                    <a:pt x="1961" y="56"/>
                  </a:lnTo>
                  <a:lnTo>
                    <a:pt x="1961" y="56"/>
                  </a:lnTo>
                  <a:close/>
                  <a:moveTo>
                    <a:pt x="1961" y="64"/>
                  </a:moveTo>
                  <a:lnTo>
                    <a:pt x="1941" y="64"/>
                  </a:lnTo>
                  <a:lnTo>
                    <a:pt x="1941" y="84"/>
                  </a:lnTo>
                  <a:lnTo>
                    <a:pt x="1961" y="84"/>
                  </a:lnTo>
                  <a:lnTo>
                    <a:pt x="1961" y="64"/>
                  </a:lnTo>
                  <a:lnTo>
                    <a:pt x="1961" y="64"/>
                  </a:lnTo>
                  <a:close/>
                  <a:moveTo>
                    <a:pt x="1967" y="10"/>
                  </a:moveTo>
                  <a:lnTo>
                    <a:pt x="1967" y="10"/>
                  </a:lnTo>
                  <a:lnTo>
                    <a:pt x="1957" y="24"/>
                  </a:lnTo>
                  <a:lnTo>
                    <a:pt x="1943" y="34"/>
                  </a:lnTo>
                  <a:lnTo>
                    <a:pt x="1991" y="34"/>
                  </a:lnTo>
                  <a:lnTo>
                    <a:pt x="1991" y="34"/>
                  </a:lnTo>
                  <a:lnTo>
                    <a:pt x="1977" y="22"/>
                  </a:lnTo>
                  <a:lnTo>
                    <a:pt x="1967" y="10"/>
                  </a:lnTo>
                  <a:lnTo>
                    <a:pt x="1967" y="10"/>
                  </a:lnTo>
                  <a:lnTo>
                    <a:pt x="1967" y="10"/>
                  </a:lnTo>
                  <a:close/>
                  <a:moveTo>
                    <a:pt x="1993" y="64"/>
                  </a:moveTo>
                  <a:lnTo>
                    <a:pt x="1971" y="64"/>
                  </a:lnTo>
                  <a:lnTo>
                    <a:pt x="1971" y="84"/>
                  </a:lnTo>
                  <a:lnTo>
                    <a:pt x="1993" y="84"/>
                  </a:lnTo>
                  <a:lnTo>
                    <a:pt x="1993" y="64"/>
                  </a:lnTo>
                  <a:lnTo>
                    <a:pt x="1993" y="64"/>
                  </a:lnTo>
                  <a:close/>
                  <a:moveTo>
                    <a:pt x="2027" y="36"/>
                  </a:moveTo>
                  <a:lnTo>
                    <a:pt x="2027" y="28"/>
                  </a:lnTo>
                  <a:lnTo>
                    <a:pt x="2077" y="28"/>
                  </a:lnTo>
                  <a:lnTo>
                    <a:pt x="2077" y="36"/>
                  </a:lnTo>
                  <a:lnTo>
                    <a:pt x="2027" y="36"/>
                  </a:lnTo>
                  <a:lnTo>
                    <a:pt x="2027" y="36"/>
                  </a:lnTo>
                  <a:close/>
                  <a:moveTo>
                    <a:pt x="2041" y="124"/>
                  </a:moveTo>
                  <a:lnTo>
                    <a:pt x="2041" y="130"/>
                  </a:lnTo>
                  <a:lnTo>
                    <a:pt x="2029" y="130"/>
                  </a:lnTo>
                  <a:lnTo>
                    <a:pt x="2029" y="86"/>
                  </a:lnTo>
                  <a:lnTo>
                    <a:pt x="2071" y="86"/>
                  </a:lnTo>
                  <a:lnTo>
                    <a:pt x="2071" y="124"/>
                  </a:lnTo>
                  <a:lnTo>
                    <a:pt x="2041" y="124"/>
                  </a:lnTo>
                  <a:lnTo>
                    <a:pt x="2041" y="124"/>
                  </a:lnTo>
                  <a:close/>
                  <a:moveTo>
                    <a:pt x="2031" y="16"/>
                  </a:moveTo>
                  <a:lnTo>
                    <a:pt x="2031" y="8"/>
                  </a:lnTo>
                  <a:lnTo>
                    <a:pt x="2073" y="8"/>
                  </a:lnTo>
                  <a:lnTo>
                    <a:pt x="2073" y="16"/>
                  </a:lnTo>
                  <a:lnTo>
                    <a:pt x="2031" y="16"/>
                  </a:lnTo>
                  <a:lnTo>
                    <a:pt x="2031" y="16"/>
                  </a:lnTo>
                  <a:close/>
                  <a:moveTo>
                    <a:pt x="2031" y="54"/>
                  </a:moveTo>
                  <a:lnTo>
                    <a:pt x="2031" y="46"/>
                  </a:lnTo>
                  <a:lnTo>
                    <a:pt x="2071" y="46"/>
                  </a:lnTo>
                  <a:lnTo>
                    <a:pt x="2071" y="54"/>
                  </a:lnTo>
                  <a:lnTo>
                    <a:pt x="2031" y="54"/>
                  </a:lnTo>
                  <a:lnTo>
                    <a:pt x="2031" y="54"/>
                  </a:lnTo>
                  <a:close/>
                  <a:moveTo>
                    <a:pt x="2031" y="74"/>
                  </a:moveTo>
                  <a:lnTo>
                    <a:pt x="2031" y="66"/>
                  </a:lnTo>
                  <a:lnTo>
                    <a:pt x="2071" y="66"/>
                  </a:lnTo>
                  <a:lnTo>
                    <a:pt x="2071" y="74"/>
                  </a:lnTo>
                  <a:lnTo>
                    <a:pt x="2031" y="74"/>
                  </a:lnTo>
                  <a:lnTo>
                    <a:pt x="2031" y="74"/>
                  </a:lnTo>
                  <a:close/>
                  <a:moveTo>
                    <a:pt x="2061" y="94"/>
                  </a:moveTo>
                  <a:lnTo>
                    <a:pt x="2041" y="94"/>
                  </a:lnTo>
                  <a:lnTo>
                    <a:pt x="2041" y="116"/>
                  </a:lnTo>
                  <a:lnTo>
                    <a:pt x="2061" y="116"/>
                  </a:lnTo>
                  <a:lnTo>
                    <a:pt x="2061" y="94"/>
                  </a:lnTo>
                  <a:lnTo>
                    <a:pt x="2061" y="94"/>
                  </a:lnTo>
                  <a:close/>
                  <a:moveTo>
                    <a:pt x="2123" y="128"/>
                  </a:moveTo>
                  <a:lnTo>
                    <a:pt x="2101" y="128"/>
                  </a:lnTo>
                  <a:lnTo>
                    <a:pt x="2101" y="118"/>
                  </a:lnTo>
                  <a:lnTo>
                    <a:pt x="2119" y="118"/>
                  </a:lnTo>
                  <a:lnTo>
                    <a:pt x="2119" y="118"/>
                  </a:lnTo>
                  <a:lnTo>
                    <a:pt x="2123" y="116"/>
                  </a:lnTo>
                  <a:lnTo>
                    <a:pt x="2123" y="116"/>
                  </a:lnTo>
                  <a:lnTo>
                    <a:pt x="2125" y="112"/>
                  </a:lnTo>
                  <a:lnTo>
                    <a:pt x="2125" y="40"/>
                  </a:lnTo>
                  <a:lnTo>
                    <a:pt x="2081" y="40"/>
                  </a:lnTo>
                  <a:lnTo>
                    <a:pt x="2081" y="30"/>
                  </a:lnTo>
                  <a:lnTo>
                    <a:pt x="2125" y="30"/>
                  </a:lnTo>
                  <a:lnTo>
                    <a:pt x="2125" y="2"/>
                  </a:lnTo>
                  <a:lnTo>
                    <a:pt x="2137" y="2"/>
                  </a:lnTo>
                  <a:lnTo>
                    <a:pt x="2137" y="30"/>
                  </a:lnTo>
                  <a:lnTo>
                    <a:pt x="2155" y="30"/>
                  </a:lnTo>
                  <a:lnTo>
                    <a:pt x="2155" y="40"/>
                  </a:lnTo>
                  <a:lnTo>
                    <a:pt x="2137" y="40"/>
                  </a:lnTo>
                  <a:lnTo>
                    <a:pt x="2137" y="116"/>
                  </a:lnTo>
                  <a:lnTo>
                    <a:pt x="2137" y="116"/>
                  </a:lnTo>
                  <a:lnTo>
                    <a:pt x="2135" y="120"/>
                  </a:lnTo>
                  <a:lnTo>
                    <a:pt x="2133" y="124"/>
                  </a:lnTo>
                  <a:lnTo>
                    <a:pt x="2133" y="124"/>
                  </a:lnTo>
                  <a:lnTo>
                    <a:pt x="2129" y="128"/>
                  </a:lnTo>
                  <a:lnTo>
                    <a:pt x="2123" y="128"/>
                  </a:lnTo>
                  <a:lnTo>
                    <a:pt x="2123" y="128"/>
                  </a:lnTo>
                  <a:lnTo>
                    <a:pt x="2123" y="128"/>
                  </a:lnTo>
                  <a:close/>
                  <a:moveTo>
                    <a:pt x="2101" y="92"/>
                  </a:moveTo>
                  <a:lnTo>
                    <a:pt x="2101" y="92"/>
                  </a:lnTo>
                  <a:lnTo>
                    <a:pt x="2085" y="58"/>
                  </a:lnTo>
                  <a:lnTo>
                    <a:pt x="2093" y="54"/>
                  </a:lnTo>
                  <a:lnTo>
                    <a:pt x="2093" y="54"/>
                  </a:lnTo>
                  <a:lnTo>
                    <a:pt x="2111" y="88"/>
                  </a:lnTo>
                  <a:lnTo>
                    <a:pt x="2101" y="92"/>
                  </a:lnTo>
                  <a:lnTo>
                    <a:pt x="2101" y="92"/>
                  </a:lnTo>
                  <a:close/>
                  <a:moveTo>
                    <a:pt x="2237" y="124"/>
                  </a:moveTo>
                  <a:lnTo>
                    <a:pt x="2235" y="114"/>
                  </a:lnTo>
                  <a:lnTo>
                    <a:pt x="2235" y="114"/>
                  </a:lnTo>
                  <a:lnTo>
                    <a:pt x="2245" y="114"/>
                  </a:lnTo>
                  <a:lnTo>
                    <a:pt x="2255" y="110"/>
                  </a:lnTo>
                  <a:lnTo>
                    <a:pt x="2265" y="106"/>
                  </a:lnTo>
                  <a:lnTo>
                    <a:pt x="2273" y="102"/>
                  </a:lnTo>
                  <a:lnTo>
                    <a:pt x="2273" y="102"/>
                  </a:lnTo>
                  <a:lnTo>
                    <a:pt x="2281" y="96"/>
                  </a:lnTo>
                  <a:lnTo>
                    <a:pt x="2285" y="88"/>
                  </a:lnTo>
                  <a:lnTo>
                    <a:pt x="2289" y="78"/>
                  </a:lnTo>
                  <a:lnTo>
                    <a:pt x="2289" y="68"/>
                  </a:lnTo>
                  <a:lnTo>
                    <a:pt x="2289" y="68"/>
                  </a:lnTo>
                  <a:lnTo>
                    <a:pt x="2289" y="60"/>
                  </a:lnTo>
                  <a:lnTo>
                    <a:pt x="2287" y="52"/>
                  </a:lnTo>
                  <a:lnTo>
                    <a:pt x="2283" y="44"/>
                  </a:lnTo>
                  <a:lnTo>
                    <a:pt x="2277" y="38"/>
                  </a:lnTo>
                  <a:lnTo>
                    <a:pt x="2277" y="38"/>
                  </a:lnTo>
                  <a:lnTo>
                    <a:pt x="2269" y="34"/>
                  </a:lnTo>
                  <a:lnTo>
                    <a:pt x="2261" y="30"/>
                  </a:lnTo>
                  <a:lnTo>
                    <a:pt x="2251" y="28"/>
                  </a:lnTo>
                  <a:lnTo>
                    <a:pt x="2241" y="26"/>
                  </a:lnTo>
                  <a:lnTo>
                    <a:pt x="2241" y="26"/>
                  </a:lnTo>
                  <a:lnTo>
                    <a:pt x="2239" y="44"/>
                  </a:lnTo>
                  <a:lnTo>
                    <a:pt x="2237" y="62"/>
                  </a:lnTo>
                  <a:lnTo>
                    <a:pt x="2233" y="76"/>
                  </a:lnTo>
                  <a:lnTo>
                    <a:pt x="2227" y="90"/>
                  </a:lnTo>
                  <a:lnTo>
                    <a:pt x="2227" y="90"/>
                  </a:lnTo>
                  <a:lnTo>
                    <a:pt x="2219" y="100"/>
                  </a:lnTo>
                  <a:lnTo>
                    <a:pt x="2213" y="108"/>
                  </a:lnTo>
                  <a:lnTo>
                    <a:pt x="2203" y="114"/>
                  </a:lnTo>
                  <a:lnTo>
                    <a:pt x="2195" y="116"/>
                  </a:lnTo>
                  <a:lnTo>
                    <a:pt x="2195" y="116"/>
                  </a:lnTo>
                  <a:lnTo>
                    <a:pt x="2189" y="114"/>
                  </a:lnTo>
                  <a:lnTo>
                    <a:pt x="2183" y="112"/>
                  </a:lnTo>
                  <a:lnTo>
                    <a:pt x="2179" y="110"/>
                  </a:lnTo>
                  <a:lnTo>
                    <a:pt x="2175" y="106"/>
                  </a:lnTo>
                  <a:lnTo>
                    <a:pt x="2175" y="106"/>
                  </a:lnTo>
                  <a:lnTo>
                    <a:pt x="2171" y="94"/>
                  </a:lnTo>
                  <a:lnTo>
                    <a:pt x="2169" y="80"/>
                  </a:lnTo>
                  <a:lnTo>
                    <a:pt x="2169" y="80"/>
                  </a:lnTo>
                  <a:lnTo>
                    <a:pt x="2171" y="68"/>
                  </a:lnTo>
                  <a:lnTo>
                    <a:pt x="2175" y="58"/>
                  </a:lnTo>
                  <a:lnTo>
                    <a:pt x="2181" y="46"/>
                  </a:lnTo>
                  <a:lnTo>
                    <a:pt x="2189" y="36"/>
                  </a:lnTo>
                  <a:lnTo>
                    <a:pt x="2189" y="36"/>
                  </a:lnTo>
                  <a:lnTo>
                    <a:pt x="2201" y="28"/>
                  </a:lnTo>
                  <a:lnTo>
                    <a:pt x="2213" y="22"/>
                  </a:lnTo>
                  <a:lnTo>
                    <a:pt x="2225" y="18"/>
                  </a:lnTo>
                  <a:lnTo>
                    <a:pt x="2239" y="18"/>
                  </a:lnTo>
                  <a:lnTo>
                    <a:pt x="2239" y="18"/>
                  </a:lnTo>
                  <a:lnTo>
                    <a:pt x="2251" y="18"/>
                  </a:lnTo>
                  <a:lnTo>
                    <a:pt x="2263" y="22"/>
                  </a:lnTo>
                  <a:lnTo>
                    <a:pt x="2273" y="26"/>
                  </a:lnTo>
                  <a:lnTo>
                    <a:pt x="2283" y="32"/>
                  </a:lnTo>
                  <a:lnTo>
                    <a:pt x="2283" y="32"/>
                  </a:lnTo>
                  <a:lnTo>
                    <a:pt x="2291" y="38"/>
                  </a:lnTo>
                  <a:lnTo>
                    <a:pt x="2297" y="46"/>
                  </a:lnTo>
                  <a:lnTo>
                    <a:pt x="2299" y="56"/>
                  </a:lnTo>
                  <a:lnTo>
                    <a:pt x="2301" y="68"/>
                  </a:lnTo>
                  <a:lnTo>
                    <a:pt x="2301" y="68"/>
                  </a:lnTo>
                  <a:lnTo>
                    <a:pt x="2299" y="80"/>
                  </a:lnTo>
                  <a:lnTo>
                    <a:pt x="2297" y="90"/>
                  </a:lnTo>
                  <a:lnTo>
                    <a:pt x="2291" y="100"/>
                  </a:lnTo>
                  <a:lnTo>
                    <a:pt x="2283" y="108"/>
                  </a:lnTo>
                  <a:lnTo>
                    <a:pt x="2283" y="108"/>
                  </a:lnTo>
                  <a:lnTo>
                    <a:pt x="2273" y="114"/>
                  </a:lnTo>
                  <a:lnTo>
                    <a:pt x="2263" y="120"/>
                  </a:lnTo>
                  <a:lnTo>
                    <a:pt x="2251" y="122"/>
                  </a:lnTo>
                  <a:lnTo>
                    <a:pt x="2237" y="124"/>
                  </a:lnTo>
                  <a:lnTo>
                    <a:pt x="2237" y="124"/>
                  </a:lnTo>
                  <a:lnTo>
                    <a:pt x="2237" y="124"/>
                  </a:lnTo>
                  <a:close/>
                  <a:moveTo>
                    <a:pt x="2229" y="28"/>
                  </a:moveTo>
                  <a:lnTo>
                    <a:pt x="2229" y="28"/>
                  </a:lnTo>
                  <a:lnTo>
                    <a:pt x="2219" y="30"/>
                  </a:lnTo>
                  <a:lnTo>
                    <a:pt x="2211" y="34"/>
                  </a:lnTo>
                  <a:lnTo>
                    <a:pt x="2201" y="40"/>
                  </a:lnTo>
                  <a:lnTo>
                    <a:pt x="2195" y="46"/>
                  </a:lnTo>
                  <a:lnTo>
                    <a:pt x="2195" y="46"/>
                  </a:lnTo>
                  <a:lnTo>
                    <a:pt x="2187" y="54"/>
                  </a:lnTo>
                  <a:lnTo>
                    <a:pt x="2183" y="62"/>
                  </a:lnTo>
                  <a:lnTo>
                    <a:pt x="2181" y="72"/>
                  </a:lnTo>
                  <a:lnTo>
                    <a:pt x="2179" y="80"/>
                  </a:lnTo>
                  <a:lnTo>
                    <a:pt x="2179" y="80"/>
                  </a:lnTo>
                  <a:lnTo>
                    <a:pt x="2181" y="90"/>
                  </a:lnTo>
                  <a:lnTo>
                    <a:pt x="2183" y="98"/>
                  </a:lnTo>
                  <a:lnTo>
                    <a:pt x="2183" y="98"/>
                  </a:lnTo>
                  <a:lnTo>
                    <a:pt x="2189" y="104"/>
                  </a:lnTo>
                  <a:lnTo>
                    <a:pt x="2195" y="106"/>
                  </a:lnTo>
                  <a:lnTo>
                    <a:pt x="2195" y="106"/>
                  </a:lnTo>
                  <a:lnTo>
                    <a:pt x="2203" y="104"/>
                  </a:lnTo>
                  <a:lnTo>
                    <a:pt x="2209" y="100"/>
                  </a:lnTo>
                  <a:lnTo>
                    <a:pt x="2213" y="92"/>
                  </a:lnTo>
                  <a:lnTo>
                    <a:pt x="2219" y="80"/>
                  </a:lnTo>
                  <a:lnTo>
                    <a:pt x="2219" y="80"/>
                  </a:lnTo>
                  <a:lnTo>
                    <a:pt x="2223" y="68"/>
                  </a:lnTo>
                  <a:lnTo>
                    <a:pt x="2227" y="56"/>
                  </a:lnTo>
                  <a:lnTo>
                    <a:pt x="2229" y="28"/>
                  </a:lnTo>
                  <a:lnTo>
                    <a:pt x="2229" y="28"/>
                  </a:lnTo>
                  <a:lnTo>
                    <a:pt x="2229" y="28"/>
                  </a:lnTo>
                  <a:close/>
                  <a:moveTo>
                    <a:pt x="2447" y="128"/>
                  </a:moveTo>
                  <a:lnTo>
                    <a:pt x="2413" y="128"/>
                  </a:lnTo>
                  <a:lnTo>
                    <a:pt x="2413" y="128"/>
                  </a:lnTo>
                  <a:lnTo>
                    <a:pt x="2373" y="126"/>
                  </a:lnTo>
                  <a:lnTo>
                    <a:pt x="2373" y="126"/>
                  </a:lnTo>
                  <a:lnTo>
                    <a:pt x="2357" y="124"/>
                  </a:lnTo>
                  <a:lnTo>
                    <a:pt x="2357" y="124"/>
                  </a:lnTo>
                  <a:lnTo>
                    <a:pt x="2349" y="122"/>
                  </a:lnTo>
                  <a:lnTo>
                    <a:pt x="2343" y="120"/>
                  </a:lnTo>
                  <a:lnTo>
                    <a:pt x="2343" y="120"/>
                  </a:lnTo>
                  <a:lnTo>
                    <a:pt x="2339" y="116"/>
                  </a:lnTo>
                  <a:lnTo>
                    <a:pt x="2337" y="112"/>
                  </a:lnTo>
                  <a:lnTo>
                    <a:pt x="2337" y="112"/>
                  </a:lnTo>
                  <a:lnTo>
                    <a:pt x="2325" y="122"/>
                  </a:lnTo>
                  <a:lnTo>
                    <a:pt x="2313" y="128"/>
                  </a:lnTo>
                  <a:lnTo>
                    <a:pt x="2309" y="120"/>
                  </a:lnTo>
                  <a:lnTo>
                    <a:pt x="2309" y="120"/>
                  </a:lnTo>
                  <a:lnTo>
                    <a:pt x="2319" y="114"/>
                  </a:lnTo>
                  <a:lnTo>
                    <a:pt x="2319" y="114"/>
                  </a:lnTo>
                  <a:lnTo>
                    <a:pt x="2329" y="106"/>
                  </a:lnTo>
                  <a:lnTo>
                    <a:pt x="2329" y="62"/>
                  </a:lnTo>
                  <a:lnTo>
                    <a:pt x="2311" y="62"/>
                  </a:lnTo>
                  <a:lnTo>
                    <a:pt x="2311" y="54"/>
                  </a:lnTo>
                  <a:lnTo>
                    <a:pt x="2341" y="54"/>
                  </a:lnTo>
                  <a:lnTo>
                    <a:pt x="2341" y="100"/>
                  </a:lnTo>
                  <a:lnTo>
                    <a:pt x="2341" y="100"/>
                  </a:lnTo>
                  <a:lnTo>
                    <a:pt x="2343" y="106"/>
                  </a:lnTo>
                  <a:lnTo>
                    <a:pt x="2345" y="110"/>
                  </a:lnTo>
                  <a:lnTo>
                    <a:pt x="2345" y="110"/>
                  </a:lnTo>
                  <a:lnTo>
                    <a:pt x="2351" y="114"/>
                  </a:lnTo>
                  <a:lnTo>
                    <a:pt x="2357" y="116"/>
                  </a:lnTo>
                  <a:lnTo>
                    <a:pt x="2357" y="116"/>
                  </a:lnTo>
                  <a:lnTo>
                    <a:pt x="2369" y="118"/>
                  </a:lnTo>
                  <a:lnTo>
                    <a:pt x="2369" y="118"/>
                  </a:lnTo>
                  <a:lnTo>
                    <a:pt x="2399" y="118"/>
                  </a:lnTo>
                  <a:lnTo>
                    <a:pt x="2399" y="118"/>
                  </a:lnTo>
                  <a:lnTo>
                    <a:pt x="2449" y="118"/>
                  </a:lnTo>
                  <a:lnTo>
                    <a:pt x="2447" y="128"/>
                  </a:lnTo>
                  <a:lnTo>
                    <a:pt x="2447" y="128"/>
                  </a:lnTo>
                  <a:close/>
                  <a:moveTo>
                    <a:pt x="2333" y="34"/>
                  </a:moveTo>
                  <a:lnTo>
                    <a:pt x="2333" y="34"/>
                  </a:lnTo>
                  <a:lnTo>
                    <a:pt x="2325" y="22"/>
                  </a:lnTo>
                  <a:lnTo>
                    <a:pt x="2317" y="10"/>
                  </a:lnTo>
                  <a:lnTo>
                    <a:pt x="2325" y="4"/>
                  </a:lnTo>
                  <a:lnTo>
                    <a:pt x="2325" y="4"/>
                  </a:lnTo>
                  <a:lnTo>
                    <a:pt x="2343" y="28"/>
                  </a:lnTo>
                  <a:lnTo>
                    <a:pt x="2333" y="34"/>
                  </a:lnTo>
                  <a:lnTo>
                    <a:pt x="2333" y="34"/>
                  </a:lnTo>
                  <a:close/>
                  <a:moveTo>
                    <a:pt x="2359" y="106"/>
                  </a:moveTo>
                  <a:lnTo>
                    <a:pt x="2359" y="44"/>
                  </a:lnTo>
                  <a:lnTo>
                    <a:pt x="2359" y="44"/>
                  </a:lnTo>
                  <a:lnTo>
                    <a:pt x="2351" y="54"/>
                  </a:lnTo>
                  <a:lnTo>
                    <a:pt x="2343" y="48"/>
                  </a:lnTo>
                  <a:lnTo>
                    <a:pt x="2343" y="48"/>
                  </a:lnTo>
                  <a:lnTo>
                    <a:pt x="2359" y="26"/>
                  </a:lnTo>
                  <a:lnTo>
                    <a:pt x="2359" y="26"/>
                  </a:lnTo>
                  <a:lnTo>
                    <a:pt x="2367" y="12"/>
                  </a:lnTo>
                  <a:lnTo>
                    <a:pt x="2371" y="2"/>
                  </a:lnTo>
                  <a:lnTo>
                    <a:pt x="2381" y="4"/>
                  </a:lnTo>
                  <a:lnTo>
                    <a:pt x="2381" y="4"/>
                  </a:lnTo>
                  <a:lnTo>
                    <a:pt x="2371" y="24"/>
                  </a:lnTo>
                  <a:lnTo>
                    <a:pt x="2395" y="24"/>
                  </a:lnTo>
                  <a:lnTo>
                    <a:pt x="2395" y="24"/>
                  </a:lnTo>
                  <a:lnTo>
                    <a:pt x="2405" y="4"/>
                  </a:lnTo>
                  <a:lnTo>
                    <a:pt x="2417" y="6"/>
                  </a:lnTo>
                  <a:lnTo>
                    <a:pt x="2417" y="6"/>
                  </a:lnTo>
                  <a:lnTo>
                    <a:pt x="2407" y="24"/>
                  </a:lnTo>
                  <a:lnTo>
                    <a:pt x="2439" y="24"/>
                  </a:lnTo>
                  <a:lnTo>
                    <a:pt x="2439" y="32"/>
                  </a:lnTo>
                  <a:lnTo>
                    <a:pt x="2407" y="32"/>
                  </a:lnTo>
                  <a:lnTo>
                    <a:pt x="2407" y="48"/>
                  </a:lnTo>
                  <a:lnTo>
                    <a:pt x="2435" y="48"/>
                  </a:lnTo>
                  <a:lnTo>
                    <a:pt x="2435" y="56"/>
                  </a:lnTo>
                  <a:lnTo>
                    <a:pt x="2407" y="56"/>
                  </a:lnTo>
                  <a:lnTo>
                    <a:pt x="2407" y="72"/>
                  </a:lnTo>
                  <a:lnTo>
                    <a:pt x="2437" y="72"/>
                  </a:lnTo>
                  <a:lnTo>
                    <a:pt x="2437" y="80"/>
                  </a:lnTo>
                  <a:lnTo>
                    <a:pt x="2407" y="80"/>
                  </a:lnTo>
                  <a:lnTo>
                    <a:pt x="2407" y="98"/>
                  </a:lnTo>
                  <a:lnTo>
                    <a:pt x="2443" y="98"/>
                  </a:lnTo>
                  <a:lnTo>
                    <a:pt x="2443" y="106"/>
                  </a:lnTo>
                  <a:lnTo>
                    <a:pt x="2359" y="106"/>
                  </a:lnTo>
                  <a:lnTo>
                    <a:pt x="2359" y="106"/>
                  </a:lnTo>
                  <a:close/>
                  <a:moveTo>
                    <a:pt x="2369" y="32"/>
                  </a:moveTo>
                  <a:lnTo>
                    <a:pt x="2369" y="48"/>
                  </a:lnTo>
                  <a:lnTo>
                    <a:pt x="2397" y="48"/>
                  </a:lnTo>
                  <a:lnTo>
                    <a:pt x="2397" y="32"/>
                  </a:lnTo>
                  <a:lnTo>
                    <a:pt x="2369" y="32"/>
                  </a:lnTo>
                  <a:lnTo>
                    <a:pt x="2369" y="32"/>
                  </a:lnTo>
                  <a:close/>
                  <a:moveTo>
                    <a:pt x="2369" y="56"/>
                  </a:moveTo>
                  <a:lnTo>
                    <a:pt x="2369" y="72"/>
                  </a:lnTo>
                  <a:lnTo>
                    <a:pt x="2397" y="72"/>
                  </a:lnTo>
                  <a:lnTo>
                    <a:pt x="2397" y="56"/>
                  </a:lnTo>
                  <a:lnTo>
                    <a:pt x="2369" y="56"/>
                  </a:lnTo>
                  <a:lnTo>
                    <a:pt x="2369" y="56"/>
                  </a:lnTo>
                  <a:close/>
                  <a:moveTo>
                    <a:pt x="2369" y="80"/>
                  </a:moveTo>
                  <a:lnTo>
                    <a:pt x="2369" y="98"/>
                  </a:lnTo>
                  <a:lnTo>
                    <a:pt x="2397" y="98"/>
                  </a:lnTo>
                  <a:lnTo>
                    <a:pt x="2397" y="80"/>
                  </a:lnTo>
                  <a:lnTo>
                    <a:pt x="2369" y="80"/>
                  </a:lnTo>
                  <a:lnTo>
                    <a:pt x="2369" y="80"/>
                  </a:lnTo>
                  <a:close/>
                  <a:moveTo>
                    <a:pt x="2501" y="70"/>
                  </a:moveTo>
                  <a:lnTo>
                    <a:pt x="2501" y="70"/>
                  </a:lnTo>
                  <a:lnTo>
                    <a:pt x="2485" y="76"/>
                  </a:lnTo>
                  <a:lnTo>
                    <a:pt x="2485" y="118"/>
                  </a:lnTo>
                  <a:lnTo>
                    <a:pt x="2485" y="118"/>
                  </a:lnTo>
                  <a:lnTo>
                    <a:pt x="2485" y="122"/>
                  </a:lnTo>
                  <a:lnTo>
                    <a:pt x="2483" y="126"/>
                  </a:lnTo>
                  <a:lnTo>
                    <a:pt x="2479" y="128"/>
                  </a:lnTo>
                  <a:lnTo>
                    <a:pt x="2473" y="128"/>
                  </a:lnTo>
                  <a:lnTo>
                    <a:pt x="2459" y="128"/>
                  </a:lnTo>
                  <a:lnTo>
                    <a:pt x="2457" y="120"/>
                  </a:lnTo>
                  <a:lnTo>
                    <a:pt x="2471" y="120"/>
                  </a:lnTo>
                  <a:lnTo>
                    <a:pt x="2471" y="120"/>
                  </a:lnTo>
                  <a:lnTo>
                    <a:pt x="2473" y="118"/>
                  </a:lnTo>
                  <a:lnTo>
                    <a:pt x="2475" y="114"/>
                  </a:lnTo>
                  <a:lnTo>
                    <a:pt x="2475" y="78"/>
                  </a:lnTo>
                  <a:lnTo>
                    <a:pt x="2457" y="82"/>
                  </a:lnTo>
                  <a:lnTo>
                    <a:pt x="2455" y="74"/>
                  </a:lnTo>
                  <a:lnTo>
                    <a:pt x="2455" y="74"/>
                  </a:lnTo>
                  <a:lnTo>
                    <a:pt x="2475" y="68"/>
                  </a:lnTo>
                  <a:lnTo>
                    <a:pt x="2475" y="38"/>
                  </a:lnTo>
                  <a:lnTo>
                    <a:pt x="2457" y="38"/>
                  </a:lnTo>
                  <a:lnTo>
                    <a:pt x="2457" y="30"/>
                  </a:lnTo>
                  <a:lnTo>
                    <a:pt x="2475" y="30"/>
                  </a:lnTo>
                  <a:lnTo>
                    <a:pt x="2475" y="2"/>
                  </a:lnTo>
                  <a:lnTo>
                    <a:pt x="2485" y="2"/>
                  </a:lnTo>
                  <a:lnTo>
                    <a:pt x="2485" y="30"/>
                  </a:lnTo>
                  <a:lnTo>
                    <a:pt x="2497" y="30"/>
                  </a:lnTo>
                  <a:lnTo>
                    <a:pt x="2497" y="38"/>
                  </a:lnTo>
                  <a:lnTo>
                    <a:pt x="2485" y="38"/>
                  </a:lnTo>
                  <a:lnTo>
                    <a:pt x="2485" y="66"/>
                  </a:lnTo>
                  <a:lnTo>
                    <a:pt x="2499" y="62"/>
                  </a:lnTo>
                  <a:lnTo>
                    <a:pt x="2501" y="70"/>
                  </a:lnTo>
                  <a:lnTo>
                    <a:pt x="2501" y="70"/>
                  </a:lnTo>
                  <a:lnTo>
                    <a:pt x="2501" y="70"/>
                  </a:lnTo>
                  <a:close/>
                  <a:moveTo>
                    <a:pt x="2577" y="72"/>
                  </a:moveTo>
                  <a:lnTo>
                    <a:pt x="2587" y="76"/>
                  </a:lnTo>
                  <a:lnTo>
                    <a:pt x="2587" y="76"/>
                  </a:lnTo>
                  <a:lnTo>
                    <a:pt x="2571" y="96"/>
                  </a:lnTo>
                  <a:lnTo>
                    <a:pt x="2553" y="110"/>
                  </a:lnTo>
                  <a:lnTo>
                    <a:pt x="2553" y="110"/>
                  </a:lnTo>
                  <a:lnTo>
                    <a:pt x="2543" y="116"/>
                  </a:lnTo>
                  <a:lnTo>
                    <a:pt x="2529" y="120"/>
                  </a:lnTo>
                  <a:lnTo>
                    <a:pt x="2499" y="130"/>
                  </a:lnTo>
                  <a:lnTo>
                    <a:pt x="2495" y="122"/>
                  </a:lnTo>
                  <a:lnTo>
                    <a:pt x="2495" y="122"/>
                  </a:lnTo>
                  <a:lnTo>
                    <a:pt x="2523" y="114"/>
                  </a:lnTo>
                  <a:lnTo>
                    <a:pt x="2545" y="104"/>
                  </a:lnTo>
                  <a:lnTo>
                    <a:pt x="2545" y="104"/>
                  </a:lnTo>
                  <a:lnTo>
                    <a:pt x="2553" y="98"/>
                  </a:lnTo>
                  <a:lnTo>
                    <a:pt x="2563" y="90"/>
                  </a:lnTo>
                  <a:lnTo>
                    <a:pt x="2577" y="72"/>
                  </a:lnTo>
                  <a:lnTo>
                    <a:pt x="2577" y="72"/>
                  </a:lnTo>
                  <a:lnTo>
                    <a:pt x="2577" y="72"/>
                  </a:lnTo>
                  <a:close/>
                  <a:moveTo>
                    <a:pt x="2497" y="88"/>
                  </a:moveTo>
                  <a:lnTo>
                    <a:pt x="2497" y="88"/>
                  </a:lnTo>
                  <a:lnTo>
                    <a:pt x="2509" y="76"/>
                  </a:lnTo>
                  <a:lnTo>
                    <a:pt x="2519" y="60"/>
                  </a:lnTo>
                  <a:lnTo>
                    <a:pt x="2529" y="64"/>
                  </a:lnTo>
                  <a:lnTo>
                    <a:pt x="2529" y="64"/>
                  </a:lnTo>
                  <a:lnTo>
                    <a:pt x="2517" y="80"/>
                  </a:lnTo>
                  <a:lnTo>
                    <a:pt x="2503" y="94"/>
                  </a:lnTo>
                  <a:lnTo>
                    <a:pt x="2497" y="88"/>
                  </a:lnTo>
                  <a:lnTo>
                    <a:pt x="2497" y="88"/>
                  </a:lnTo>
                  <a:lnTo>
                    <a:pt x="2497" y="88"/>
                  </a:lnTo>
                  <a:close/>
                  <a:moveTo>
                    <a:pt x="2543" y="52"/>
                  </a:moveTo>
                  <a:lnTo>
                    <a:pt x="2501" y="52"/>
                  </a:lnTo>
                  <a:lnTo>
                    <a:pt x="2501" y="44"/>
                  </a:lnTo>
                  <a:lnTo>
                    <a:pt x="2513" y="44"/>
                  </a:lnTo>
                  <a:lnTo>
                    <a:pt x="2513" y="10"/>
                  </a:lnTo>
                  <a:lnTo>
                    <a:pt x="2525" y="10"/>
                  </a:lnTo>
                  <a:lnTo>
                    <a:pt x="2525" y="44"/>
                  </a:lnTo>
                  <a:lnTo>
                    <a:pt x="2541" y="44"/>
                  </a:lnTo>
                  <a:lnTo>
                    <a:pt x="2541" y="2"/>
                  </a:lnTo>
                  <a:lnTo>
                    <a:pt x="2551" y="2"/>
                  </a:lnTo>
                  <a:lnTo>
                    <a:pt x="2551" y="18"/>
                  </a:lnTo>
                  <a:lnTo>
                    <a:pt x="2583" y="18"/>
                  </a:lnTo>
                  <a:lnTo>
                    <a:pt x="2583" y="26"/>
                  </a:lnTo>
                  <a:lnTo>
                    <a:pt x="2551" y="26"/>
                  </a:lnTo>
                  <a:lnTo>
                    <a:pt x="2551" y="44"/>
                  </a:lnTo>
                  <a:lnTo>
                    <a:pt x="2589" y="44"/>
                  </a:lnTo>
                  <a:lnTo>
                    <a:pt x="2589" y="52"/>
                  </a:lnTo>
                  <a:lnTo>
                    <a:pt x="2553" y="52"/>
                  </a:lnTo>
                  <a:lnTo>
                    <a:pt x="2553" y="86"/>
                  </a:lnTo>
                  <a:lnTo>
                    <a:pt x="2553" y="86"/>
                  </a:lnTo>
                  <a:lnTo>
                    <a:pt x="2553" y="92"/>
                  </a:lnTo>
                  <a:lnTo>
                    <a:pt x="2549" y="94"/>
                  </a:lnTo>
                  <a:lnTo>
                    <a:pt x="2545" y="96"/>
                  </a:lnTo>
                  <a:lnTo>
                    <a:pt x="2541" y="98"/>
                  </a:lnTo>
                  <a:lnTo>
                    <a:pt x="2529" y="98"/>
                  </a:lnTo>
                  <a:lnTo>
                    <a:pt x="2527" y="88"/>
                  </a:lnTo>
                  <a:lnTo>
                    <a:pt x="2537" y="88"/>
                  </a:lnTo>
                  <a:lnTo>
                    <a:pt x="2537" y="88"/>
                  </a:lnTo>
                  <a:lnTo>
                    <a:pt x="2541" y="88"/>
                  </a:lnTo>
                  <a:lnTo>
                    <a:pt x="2543" y="84"/>
                  </a:lnTo>
                  <a:lnTo>
                    <a:pt x="2543" y="52"/>
                  </a:lnTo>
                  <a:lnTo>
                    <a:pt x="2543" y="52"/>
                  </a:lnTo>
                  <a:close/>
                  <a:moveTo>
                    <a:pt x="2621" y="22"/>
                  </a:moveTo>
                  <a:lnTo>
                    <a:pt x="2621" y="56"/>
                  </a:lnTo>
                  <a:lnTo>
                    <a:pt x="2621" y="56"/>
                  </a:lnTo>
                  <a:lnTo>
                    <a:pt x="2621" y="80"/>
                  </a:lnTo>
                  <a:lnTo>
                    <a:pt x="2617" y="100"/>
                  </a:lnTo>
                  <a:lnTo>
                    <a:pt x="2617" y="100"/>
                  </a:lnTo>
                  <a:lnTo>
                    <a:pt x="2611" y="116"/>
                  </a:lnTo>
                  <a:lnTo>
                    <a:pt x="2605" y="128"/>
                  </a:lnTo>
                  <a:lnTo>
                    <a:pt x="2597" y="124"/>
                  </a:lnTo>
                  <a:lnTo>
                    <a:pt x="2597" y="124"/>
                  </a:lnTo>
                  <a:lnTo>
                    <a:pt x="2603" y="110"/>
                  </a:lnTo>
                  <a:lnTo>
                    <a:pt x="2607" y="96"/>
                  </a:lnTo>
                  <a:lnTo>
                    <a:pt x="2611" y="80"/>
                  </a:lnTo>
                  <a:lnTo>
                    <a:pt x="2611" y="62"/>
                  </a:lnTo>
                  <a:lnTo>
                    <a:pt x="2611" y="12"/>
                  </a:lnTo>
                  <a:lnTo>
                    <a:pt x="2665" y="12"/>
                  </a:lnTo>
                  <a:lnTo>
                    <a:pt x="2665" y="0"/>
                  </a:lnTo>
                  <a:lnTo>
                    <a:pt x="2677" y="0"/>
                  </a:lnTo>
                  <a:lnTo>
                    <a:pt x="2677" y="12"/>
                  </a:lnTo>
                  <a:lnTo>
                    <a:pt x="2733" y="12"/>
                  </a:lnTo>
                  <a:lnTo>
                    <a:pt x="2733" y="22"/>
                  </a:lnTo>
                  <a:lnTo>
                    <a:pt x="2621" y="22"/>
                  </a:lnTo>
                  <a:lnTo>
                    <a:pt x="2621" y="22"/>
                  </a:lnTo>
                  <a:close/>
                  <a:moveTo>
                    <a:pt x="2729" y="130"/>
                  </a:moveTo>
                  <a:lnTo>
                    <a:pt x="2729" y="130"/>
                  </a:lnTo>
                  <a:lnTo>
                    <a:pt x="2703" y="124"/>
                  </a:lnTo>
                  <a:lnTo>
                    <a:pt x="2679" y="116"/>
                  </a:lnTo>
                  <a:lnTo>
                    <a:pt x="2679" y="116"/>
                  </a:lnTo>
                  <a:lnTo>
                    <a:pt x="2667" y="120"/>
                  </a:lnTo>
                  <a:lnTo>
                    <a:pt x="2655" y="124"/>
                  </a:lnTo>
                  <a:lnTo>
                    <a:pt x="2623" y="130"/>
                  </a:lnTo>
                  <a:lnTo>
                    <a:pt x="2621" y="122"/>
                  </a:lnTo>
                  <a:lnTo>
                    <a:pt x="2621" y="122"/>
                  </a:lnTo>
                  <a:lnTo>
                    <a:pt x="2639" y="120"/>
                  </a:lnTo>
                  <a:lnTo>
                    <a:pt x="2639" y="120"/>
                  </a:lnTo>
                  <a:lnTo>
                    <a:pt x="2653" y="116"/>
                  </a:lnTo>
                  <a:lnTo>
                    <a:pt x="2653" y="116"/>
                  </a:lnTo>
                  <a:lnTo>
                    <a:pt x="2669" y="110"/>
                  </a:lnTo>
                  <a:lnTo>
                    <a:pt x="2669" y="110"/>
                  </a:lnTo>
                  <a:lnTo>
                    <a:pt x="2653" y="100"/>
                  </a:lnTo>
                  <a:lnTo>
                    <a:pt x="2647" y="92"/>
                  </a:lnTo>
                  <a:lnTo>
                    <a:pt x="2643" y="86"/>
                  </a:lnTo>
                  <a:lnTo>
                    <a:pt x="2631" y="86"/>
                  </a:lnTo>
                  <a:lnTo>
                    <a:pt x="2631" y="78"/>
                  </a:lnTo>
                  <a:lnTo>
                    <a:pt x="2717" y="78"/>
                  </a:lnTo>
                  <a:lnTo>
                    <a:pt x="2719" y="80"/>
                  </a:lnTo>
                  <a:lnTo>
                    <a:pt x="2719" y="80"/>
                  </a:lnTo>
                  <a:lnTo>
                    <a:pt x="2715" y="88"/>
                  </a:lnTo>
                  <a:lnTo>
                    <a:pt x="2707" y="96"/>
                  </a:lnTo>
                  <a:lnTo>
                    <a:pt x="2699" y="104"/>
                  </a:lnTo>
                  <a:lnTo>
                    <a:pt x="2689" y="110"/>
                  </a:lnTo>
                  <a:lnTo>
                    <a:pt x="2689" y="110"/>
                  </a:lnTo>
                  <a:lnTo>
                    <a:pt x="2709" y="116"/>
                  </a:lnTo>
                  <a:lnTo>
                    <a:pt x="2733" y="120"/>
                  </a:lnTo>
                  <a:lnTo>
                    <a:pt x="2729" y="130"/>
                  </a:lnTo>
                  <a:lnTo>
                    <a:pt x="2729" y="130"/>
                  </a:lnTo>
                  <a:lnTo>
                    <a:pt x="2729" y="130"/>
                  </a:lnTo>
                  <a:close/>
                  <a:moveTo>
                    <a:pt x="2647" y="68"/>
                  </a:moveTo>
                  <a:lnTo>
                    <a:pt x="2647" y="46"/>
                  </a:lnTo>
                  <a:lnTo>
                    <a:pt x="2627" y="46"/>
                  </a:lnTo>
                  <a:lnTo>
                    <a:pt x="2627" y="38"/>
                  </a:lnTo>
                  <a:lnTo>
                    <a:pt x="2647" y="38"/>
                  </a:lnTo>
                  <a:lnTo>
                    <a:pt x="2647" y="28"/>
                  </a:lnTo>
                  <a:lnTo>
                    <a:pt x="2659" y="28"/>
                  </a:lnTo>
                  <a:lnTo>
                    <a:pt x="2659" y="38"/>
                  </a:lnTo>
                  <a:lnTo>
                    <a:pt x="2695" y="38"/>
                  </a:lnTo>
                  <a:lnTo>
                    <a:pt x="2695" y="28"/>
                  </a:lnTo>
                  <a:lnTo>
                    <a:pt x="2705" y="28"/>
                  </a:lnTo>
                  <a:lnTo>
                    <a:pt x="2705" y="38"/>
                  </a:lnTo>
                  <a:lnTo>
                    <a:pt x="2729" y="38"/>
                  </a:lnTo>
                  <a:lnTo>
                    <a:pt x="2729" y="46"/>
                  </a:lnTo>
                  <a:lnTo>
                    <a:pt x="2705" y="46"/>
                  </a:lnTo>
                  <a:lnTo>
                    <a:pt x="2705" y="68"/>
                  </a:lnTo>
                  <a:lnTo>
                    <a:pt x="2647" y="68"/>
                  </a:lnTo>
                  <a:lnTo>
                    <a:pt x="2647" y="68"/>
                  </a:lnTo>
                  <a:close/>
                  <a:moveTo>
                    <a:pt x="2653" y="86"/>
                  </a:moveTo>
                  <a:lnTo>
                    <a:pt x="2653" y="86"/>
                  </a:lnTo>
                  <a:lnTo>
                    <a:pt x="2665" y="96"/>
                  </a:lnTo>
                  <a:lnTo>
                    <a:pt x="2679" y="106"/>
                  </a:lnTo>
                  <a:lnTo>
                    <a:pt x="2679" y="106"/>
                  </a:lnTo>
                  <a:lnTo>
                    <a:pt x="2693" y="96"/>
                  </a:lnTo>
                  <a:lnTo>
                    <a:pt x="2703" y="86"/>
                  </a:lnTo>
                  <a:lnTo>
                    <a:pt x="2653" y="86"/>
                  </a:lnTo>
                  <a:lnTo>
                    <a:pt x="2653" y="86"/>
                  </a:lnTo>
                  <a:lnTo>
                    <a:pt x="2653" y="86"/>
                  </a:lnTo>
                  <a:close/>
                  <a:moveTo>
                    <a:pt x="2659" y="46"/>
                  </a:moveTo>
                  <a:lnTo>
                    <a:pt x="2659" y="60"/>
                  </a:lnTo>
                  <a:lnTo>
                    <a:pt x="2695" y="60"/>
                  </a:lnTo>
                  <a:lnTo>
                    <a:pt x="2695" y="46"/>
                  </a:lnTo>
                  <a:lnTo>
                    <a:pt x="2659" y="46"/>
                  </a:lnTo>
                  <a:lnTo>
                    <a:pt x="2659" y="46"/>
                  </a:lnTo>
                  <a:close/>
                  <a:moveTo>
                    <a:pt x="2871" y="124"/>
                  </a:moveTo>
                  <a:lnTo>
                    <a:pt x="2871" y="124"/>
                  </a:lnTo>
                  <a:lnTo>
                    <a:pt x="2829" y="126"/>
                  </a:lnTo>
                  <a:lnTo>
                    <a:pt x="2829" y="126"/>
                  </a:lnTo>
                  <a:lnTo>
                    <a:pt x="2807" y="126"/>
                  </a:lnTo>
                  <a:lnTo>
                    <a:pt x="2807" y="126"/>
                  </a:lnTo>
                  <a:lnTo>
                    <a:pt x="2787" y="124"/>
                  </a:lnTo>
                  <a:lnTo>
                    <a:pt x="2787" y="124"/>
                  </a:lnTo>
                  <a:lnTo>
                    <a:pt x="2779" y="122"/>
                  </a:lnTo>
                  <a:lnTo>
                    <a:pt x="2773" y="118"/>
                  </a:lnTo>
                  <a:lnTo>
                    <a:pt x="2773" y="118"/>
                  </a:lnTo>
                  <a:lnTo>
                    <a:pt x="2769" y="114"/>
                  </a:lnTo>
                  <a:lnTo>
                    <a:pt x="2765" y="108"/>
                  </a:lnTo>
                  <a:lnTo>
                    <a:pt x="2765" y="108"/>
                  </a:lnTo>
                  <a:lnTo>
                    <a:pt x="2763" y="104"/>
                  </a:lnTo>
                  <a:lnTo>
                    <a:pt x="2763" y="96"/>
                  </a:lnTo>
                  <a:lnTo>
                    <a:pt x="2763" y="96"/>
                  </a:lnTo>
                  <a:lnTo>
                    <a:pt x="2763" y="90"/>
                  </a:lnTo>
                  <a:lnTo>
                    <a:pt x="2765" y="86"/>
                  </a:lnTo>
                  <a:lnTo>
                    <a:pt x="2771" y="74"/>
                  </a:lnTo>
                  <a:lnTo>
                    <a:pt x="2783" y="64"/>
                  </a:lnTo>
                  <a:lnTo>
                    <a:pt x="2801" y="56"/>
                  </a:lnTo>
                  <a:lnTo>
                    <a:pt x="2801" y="56"/>
                  </a:lnTo>
                  <a:lnTo>
                    <a:pt x="2799" y="8"/>
                  </a:lnTo>
                  <a:lnTo>
                    <a:pt x="2809" y="8"/>
                  </a:lnTo>
                  <a:lnTo>
                    <a:pt x="2809" y="8"/>
                  </a:lnTo>
                  <a:lnTo>
                    <a:pt x="2809" y="16"/>
                  </a:lnTo>
                  <a:lnTo>
                    <a:pt x="2809" y="16"/>
                  </a:lnTo>
                  <a:lnTo>
                    <a:pt x="2811" y="52"/>
                  </a:lnTo>
                  <a:lnTo>
                    <a:pt x="2811" y="52"/>
                  </a:lnTo>
                  <a:lnTo>
                    <a:pt x="2863" y="36"/>
                  </a:lnTo>
                  <a:lnTo>
                    <a:pt x="2867" y="46"/>
                  </a:lnTo>
                  <a:lnTo>
                    <a:pt x="2867" y="46"/>
                  </a:lnTo>
                  <a:lnTo>
                    <a:pt x="2831" y="56"/>
                  </a:lnTo>
                  <a:lnTo>
                    <a:pt x="2831" y="56"/>
                  </a:lnTo>
                  <a:lnTo>
                    <a:pt x="2811" y="62"/>
                  </a:lnTo>
                  <a:lnTo>
                    <a:pt x="2797" y="68"/>
                  </a:lnTo>
                  <a:lnTo>
                    <a:pt x="2797" y="68"/>
                  </a:lnTo>
                  <a:lnTo>
                    <a:pt x="2787" y="76"/>
                  </a:lnTo>
                  <a:lnTo>
                    <a:pt x="2779" y="82"/>
                  </a:lnTo>
                  <a:lnTo>
                    <a:pt x="2779" y="82"/>
                  </a:lnTo>
                  <a:lnTo>
                    <a:pt x="2775" y="88"/>
                  </a:lnTo>
                  <a:lnTo>
                    <a:pt x="2773" y="96"/>
                  </a:lnTo>
                  <a:lnTo>
                    <a:pt x="2773" y="96"/>
                  </a:lnTo>
                  <a:lnTo>
                    <a:pt x="2775" y="104"/>
                  </a:lnTo>
                  <a:lnTo>
                    <a:pt x="2775" y="104"/>
                  </a:lnTo>
                  <a:lnTo>
                    <a:pt x="2779" y="108"/>
                  </a:lnTo>
                  <a:lnTo>
                    <a:pt x="2779" y="108"/>
                  </a:lnTo>
                  <a:lnTo>
                    <a:pt x="2789" y="114"/>
                  </a:lnTo>
                  <a:lnTo>
                    <a:pt x="2789" y="114"/>
                  </a:lnTo>
                  <a:lnTo>
                    <a:pt x="2803" y="116"/>
                  </a:lnTo>
                  <a:lnTo>
                    <a:pt x="2803" y="116"/>
                  </a:lnTo>
                  <a:lnTo>
                    <a:pt x="2825" y="116"/>
                  </a:lnTo>
                  <a:lnTo>
                    <a:pt x="2825" y="116"/>
                  </a:lnTo>
                  <a:lnTo>
                    <a:pt x="2849" y="116"/>
                  </a:lnTo>
                  <a:lnTo>
                    <a:pt x="2871" y="114"/>
                  </a:lnTo>
                  <a:lnTo>
                    <a:pt x="2871" y="124"/>
                  </a:lnTo>
                  <a:lnTo>
                    <a:pt x="2871" y="124"/>
                  </a:lnTo>
                  <a:close/>
                  <a:moveTo>
                    <a:pt x="3019" y="72"/>
                  </a:moveTo>
                  <a:lnTo>
                    <a:pt x="3019" y="72"/>
                  </a:lnTo>
                  <a:lnTo>
                    <a:pt x="3015" y="86"/>
                  </a:lnTo>
                  <a:lnTo>
                    <a:pt x="3009" y="96"/>
                  </a:lnTo>
                  <a:lnTo>
                    <a:pt x="3003" y="106"/>
                  </a:lnTo>
                  <a:lnTo>
                    <a:pt x="2995" y="114"/>
                  </a:lnTo>
                  <a:lnTo>
                    <a:pt x="2995" y="114"/>
                  </a:lnTo>
                  <a:lnTo>
                    <a:pt x="2987" y="120"/>
                  </a:lnTo>
                  <a:lnTo>
                    <a:pt x="2977" y="124"/>
                  </a:lnTo>
                  <a:lnTo>
                    <a:pt x="2967" y="126"/>
                  </a:lnTo>
                  <a:lnTo>
                    <a:pt x="2955" y="126"/>
                  </a:lnTo>
                  <a:lnTo>
                    <a:pt x="2955" y="126"/>
                  </a:lnTo>
                  <a:lnTo>
                    <a:pt x="2939" y="124"/>
                  </a:lnTo>
                  <a:lnTo>
                    <a:pt x="2939" y="124"/>
                  </a:lnTo>
                  <a:lnTo>
                    <a:pt x="2931" y="122"/>
                  </a:lnTo>
                  <a:lnTo>
                    <a:pt x="2927" y="120"/>
                  </a:lnTo>
                  <a:lnTo>
                    <a:pt x="2927" y="120"/>
                  </a:lnTo>
                  <a:lnTo>
                    <a:pt x="2921" y="116"/>
                  </a:lnTo>
                  <a:lnTo>
                    <a:pt x="2917" y="110"/>
                  </a:lnTo>
                  <a:lnTo>
                    <a:pt x="2917" y="110"/>
                  </a:lnTo>
                  <a:lnTo>
                    <a:pt x="2915" y="104"/>
                  </a:lnTo>
                  <a:lnTo>
                    <a:pt x="2913" y="98"/>
                  </a:lnTo>
                  <a:lnTo>
                    <a:pt x="2913" y="98"/>
                  </a:lnTo>
                  <a:lnTo>
                    <a:pt x="2913" y="76"/>
                  </a:lnTo>
                  <a:lnTo>
                    <a:pt x="2913" y="76"/>
                  </a:lnTo>
                  <a:lnTo>
                    <a:pt x="2913" y="46"/>
                  </a:lnTo>
                  <a:lnTo>
                    <a:pt x="2915" y="12"/>
                  </a:lnTo>
                  <a:lnTo>
                    <a:pt x="2927" y="12"/>
                  </a:lnTo>
                  <a:lnTo>
                    <a:pt x="2927" y="12"/>
                  </a:lnTo>
                  <a:lnTo>
                    <a:pt x="2925" y="46"/>
                  </a:lnTo>
                  <a:lnTo>
                    <a:pt x="2923" y="76"/>
                  </a:lnTo>
                  <a:lnTo>
                    <a:pt x="2923" y="76"/>
                  </a:lnTo>
                  <a:lnTo>
                    <a:pt x="2925" y="92"/>
                  </a:lnTo>
                  <a:lnTo>
                    <a:pt x="2925" y="92"/>
                  </a:lnTo>
                  <a:lnTo>
                    <a:pt x="2925" y="100"/>
                  </a:lnTo>
                  <a:lnTo>
                    <a:pt x="2929" y="106"/>
                  </a:lnTo>
                  <a:lnTo>
                    <a:pt x="2929" y="106"/>
                  </a:lnTo>
                  <a:lnTo>
                    <a:pt x="2933" y="110"/>
                  </a:lnTo>
                  <a:lnTo>
                    <a:pt x="2939" y="114"/>
                  </a:lnTo>
                  <a:lnTo>
                    <a:pt x="2939" y="114"/>
                  </a:lnTo>
                  <a:lnTo>
                    <a:pt x="2947" y="116"/>
                  </a:lnTo>
                  <a:lnTo>
                    <a:pt x="2957" y="116"/>
                  </a:lnTo>
                  <a:lnTo>
                    <a:pt x="2957" y="116"/>
                  </a:lnTo>
                  <a:lnTo>
                    <a:pt x="2965" y="116"/>
                  </a:lnTo>
                  <a:lnTo>
                    <a:pt x="2975" y="114"/>
                  </a:lnTo>
                  <a:lnTo>
                    <a:pt x="2981" y="110"/>
                  </a:lnTo>
                  <a:lnTo>
                    <a:pt x="2989" y="106"/>
                  </a:lnTo>
                  <a:lnTo>
                    <a:pt x="2989" y="106"/>
                  </a:lnTo>
                  <a:lnTo>
                    <a:pt x="2995" y="100"/>
                  </a:lnTo>
                  <a:lnTo>
                    <a:pt x="2999" y="92"/>
                  </a:lnTo>
                  <a:lnTo>
                    <a:pt x="3005" y="82"/>
                  </a:lnTo>
                  <a:lnTo>
                    <a:pt x="3009" y="68"/>
                  </a:lnTo>
                  <a:lnTo>
                    <a:pt x="3019" y="72"/>
                  </a:lnTo>
                  <a:lnTo>
                    <a:pt x="3019" y="72"/>
                  </a:lnTo>
                  <a:close/>
                  <a:moveTo>
                    <a:pt x="3161" y="30"/>
                  </a:moveTo>
                  <a:lnTo>
                    <a:pt x="3127" y="30"/>
                  </a:lnTo>
                  <a:lnTo>
                    <a:pt x="3127" y="30"/>
                  </a:lnTo>
                  <a:lnTo>
                    <a:pt x="3113" y="38"/>
                  </a:lnTo>
                  <a:lnTo>
                    <a:pt x="3101" y="50"/>
                  </a:lnTo>
                  <a:lnTo>
                    <a:pt x="3101" y="50"/>
                  </a:lnTo>
                  <a:lnTo>
                    <a:pt x="3095" y="58"/>
                  </a:lnTo>
                  <a:lnTo>
                    <a:pt x="3093" y="66"/>
                  </a:lnTo>
                  <a:lnTo>
                    <a:pt x="3089" y="72"/>
                  </a:lnTo>
                  <a:lnTo>
                    <a:pt x="3089" y="80"/>
                  </a:lnTo>
                  <a:lnTo>
                    <a:pt x="3089" y="80"/>
                  </a:lnTo>
                  <a:lnTo>
                    <a:pt x="3091" y="92"/>
                  </a:lnTo>
                  <a:lnTo>
                    <a:pt x="3095" y="100"/>
                  </a:lnTo>
                  <a:lnTo>
                    <a:pt x="3095" y="100"/>
                  </a:lnTo>
                  <a:lnTo>
                    <a:pt x="3103" y="108"/>
                  </a:lnTo>
                  <a:lnTo>
                    <a:pt x="3113" y="112"/>
                  </a:lnTo>
                  <a:lnTo>
                    <a:pt x="3113" y="112"/>
                  </a:lnTo>
                  <a:lnTo>
                    <a:pt x="3125" y="116"/>
                  </a:lnTo>
                  <a:lnTo>
                    <a:pt x="3141" y="116"/>
                  </a:lnTo>
                  <a:lnTo>
                    <a:pt x="3141" y="116"/>
                  </a:lnTo>
                  <a:lnTo>
                    <a:pt x="3149" y="116"/>
                  </a:lnTo>
                  <a:lnTo>
                    <a:pt x="3149" y="126"/>
                  </a:lnTo>
                  <a:lnTo>
                    <a:pt x="3149" y="126"/>
                  </a:lnTo>
                  <a:lnTo>
                    <a:pt x="3149" y="126"/>
                  </a:lnTo>
                  <a:lnTo>
                    <a:pt x="3127" y="126"/>
                  </a:lnTo>
                  <a:lnTo>
                    <a:pt x="3127" y="126"/>
                  </a:lnTo>
                  <a:lnTo>
                    <a:pt x="3109" y="122"/>
                  </a:lnTo>
                  <a:lnTo>
                    <a:pt x="3109" y="122"/>
                  </a:lnTo>
                  <a:lnTo>
                    <a:pt x="3101" y="118"/>
                  </a:lnTo>
                  <a:lnTo>
                    <a:pt x="3093" y="114"/>
                  </a:lnTo>
                  <a:lnTo>
                    <a:pt x="3093" y="114"/>
                  </a:lnTo>
                  <a:lnTo>
                    <a:pt x="3087" y="106"/>
                  </a:lnTo>
                  <a:lnTo>
                    <a:pt x="3081" y="100"/>
                  </a:lnTo>
                  <a:lnTo>
                    <a:pt x="3081" y="100"/>
                  </a:lnTo>
                  <a:lnTo>
                    <a:pt x="3079" y="90"/>
                  </a:lnTo>
                  <a:lnTo>
                    <a:pt x="3079" y="82"/>
                  </a:lnTo>
                  <a:lnTo>
                    <a:pt x="3079" y="82"/>
                  </a:lnTo>
                  <a:lnTo>
                    <a:pt x="3081" y="68"/>
                  </a:lnTo>
                  <a:lnTo>
                    <a:pt x="3087" y="54"/>
                  </a:lnTo>
                  <a:lnTo>
                    <a:pt x="3087" y="54"/>
                  </a:lnTo>
                  <a:lnTo>
                    <a:pt x="3097" y="40"/>
                  </a:lnTo>
                  <a:lnTo>
                    <a:pt x="3109" y="30"/>
                  </a:lnTo>
                  <a:lnTo>
                    <a:pt x="3039" y="30"/>
                  </a:lnTo>
                  <a:lnTo>
                    <a:pt x="3039" y="20"/>
                  </a:lnTo>
                  <a:lnTo>
                    <a:pt x="3161" y="20"/>
                  </a:lnTo>
                  <a:lnTo>
                    <a:pt x="3161" y="30"/>
                  </a:lnTo>
                  <a:lnTo>
                    <a:pt x="3161" y="30"/>
                  </a:lnTo>
                  <a:close/>
                  <a:moveTo>
                    <a:pt x="3201" y="74"/>
                  </a:moveTo>
                  <a:lnTo>
                    <a:pt x="3201" y="74"/>
                  </a:lnTo>
                  <a:lnTo>
                    <a:pt x="3203" y="98"/>
                  </a:lnTo>
                  <a:lnTo>
                    <a:pt x="3207" y="122"/>
                  </a:lnTo>
                  <a:lnTo>
                    <a:pt x="3197" y="126"/>
                  </a:lnTo>
                  <a:lnTo>
                    <a:pt x="3197" y="126"/>
                  </a:lnTo>
                  <a:lnTo>
                    <a:pt x="3191" y="102"/>
                  </a:lnTo>
                  <a:lnTo>
                    <a:pt x="3189" y="76"/>
                  </a:lnTo>
                  <a:lnTo>
                    <a:pt x="3189" y="76"/>
                  </a:lnTo>
                  <a:lnTo>
                    <a:pt x="3193" y="44"/>
                  </a:lnTo>
                  <a:lnTo>
                    <a:pt x="3199" y="12"/>
                  </a:lnTo>
                  <a:lnTo>
                    <a:pt x="3211" y="14"/>
                  </a:lnTo>
                  <a:lnTo>
                    <a:pt x="3211" y="14"/>
                  </a:lnTo>
                  <a:lnTo>
                    <a:pt x="3203" y="44"/>
                  </a:lnTo>
                  <a:lnTo>
                    <a:pt x="3201" y="74"/>
                  </a:lnTo>
                  <a:lnTo>
                    <a:pt x="3201" y="74"/>
                  </a:lnTo>
                  <a:lnTo>
                    <a:pt x="3201" y="74"/>
                  </a:lnTo>
                  <a:close/>
                  <a:moveTo>
                    <a:pt x="3285" y="90"/>
                  </a:moveTo>
                  <a:lnTo>
                    <a:pt x="3285" y="90"/>
                  </a:lnTo>
                  <a:lnTo>
                    <a:pt x="3301" y="98"/>
                  </a:lnTo>
                  <a:lnTo>
                    <a:pt x="3315" y="108"/>
                  </a:lnTo>
                  <a:lnTo>
                    <a:pt x="3309" y="118"/>
                  </a:lnTo>
                  <a:lnTo>
                    <a:pt x="3309" y="118"/>
                  </a:lnTo>
                  <a:lnTo>
                    <a:pt x="3285" y="100"/>
                  </a:lnTo>
                  <a:lnTo>
                    <a:pt x="3285" y="104"/>
                  </a:lnTo>
                  <a:lnTo>
                    <a:pt x="3285" y="104"/>
                  </a:lnTo>
                  <a:lnTo>
                    <a:pt x="3283" y="114"/>
                  </a:lnTo>
                  <a:lnTo>
                    <a:pt x="3277" y="120"/>
                  </a:lnTo>
                  <a:lnTo>
                    <a:pt x="3277" y="120"/>
                  </a:lnTo>
                  <a:lnTo>
                    <a:pt x="3267" y="124"/>
                  </a:lnTo>
                  <a:lnTo>
                    <a:pt x="3253" y="126"/>
                  </a:lnTo>
                  <a:lnTo>
                    <a:pt x="3253" y="126"/>
                  </a:lnTo>
                  <a:lnTo>
                    <a:pt x="3243" y="124"/>
                  </a:lnTo>
                  <a:lnTo>
                    <a:pt x="3233" y="120"/>
                  </a:lnTo>
                  <a:lnTo>
                    <a:pt x="3233" y="120"/>
                  </a:lnTo>
                  <a:lnTo>
                    <a:pt x="3227" y="114"/>
                  </a:lnTo>
                  <a:lnTo>
                    <a:pt x="3225" y="106"/>
                  </a:lnTo>
                  <a:lnTo>
                    <a:pt x="3225" y="106"/>
                  </a:lnTo>
                  <a:lnTo>
                    <a:pt x="3227" y="96"/>
                  </a:lnTo>
                  <a:lnTo>
                    <a:pt x="3233" y="90"/>
                  </a:lnTo>
                  <a:lnTo>
                    <a:pt x="3233" y="90"/>
                  </a:lnTo>
                  <a:lnTo>
                    <a:pt x="3243" y="86"/>
                  </a:lnTo>
                  <a:lnTo>
                    <a:pt x="3253" y="84"/>
                  </a:lnTo>
                  <a:lnTo>
                    <a:pt x="3253" y="84"/>
                  </a:lnTo>
                  <a:lnTo>
                    <a:pt x="3263" y="84"/>
                  </a:lnTo>
                  <a:lnTo>
                    <a:pt x="3273" y="86"/>
                  </a:lnTo>
                  <a:lnTo>
                    <a:pt x="3273" y="44"/>
                  </a:lnTo>
                  <a:lnTo>
                    <a:pt x="3223" y="44"/>
                  </a:lnTo>
                  <a:lnTo>
                    <a:pt x="3223" y="36"/>
                  </a:lnTo>
                  <a:lnTo>
                    <a:pt x="3273" y="36"/>
                  </a:lnTo>
                  <a:lnTo>
                    <a:pt x="3273" y="10"/>
                  </a:lnTo>
                  <a:lnTo>
                    <a:pt x="3285" y="10"/>
                  </a:lnTo>
                  <a:lnTo>
                    <a:pt x="3285" y="36"/>
                  </a:lnTo>
                  <a:lnTo>
                    <a:pt x="3311" y="36"/>
                  </a:lnTo>
                  <a:lnTo>
                    <a:pt x="3311" y="44"/>
                  </a:lnTo>
                  <a:lnTo>
                    <a:pt x="3285" y="44"/>
                  </a:lnTo>
                  <a:lnTo>
                    <a:pt x="3285" y="90"/>
                  </a:lnTo>
                  <a:lnTo>
                    <a:pt x="3285" y="90"/>
                  </a:lnTo>
                  <a:lnTo>
                    <a:pt x="3285" y="90"/>
                  </a:lnTo>
                  <a:close/>
                  <a:moveTo>
                    <a:pt x="3255" y="116"/>
                  </a:moveTo>
                  <a:lnTo>
                    <a:pt x="3255" y="116"/>
                  </a:lnTo>
                  <a:lnTo>
                    <a:pt x="3263" y="116"/>
                  </a:lnTo>
                  <a:lnTo>
                    <a:pt x="3269" y="114"/>
                  </a:lnTo>
                  <a:lnTo>
                    <a:pt x="3273" y="110"/>
                  </a:lnTo>
                  <a:lnTo>
                    <a:pt x="3275" y="104"/>
                  </a:lnTo>
                  <a:lnTo>
                    <a:pt x="3275" y="96"/>
                  </a:lnTo>
                  <a:lnTo>
                    <a:pt x="3275" y="96"/>
                  </a:lnTo>
                  <a:lnTo>
                    <a:pt x="3265" y="94"/>
                  </a:lnTo>
                  <a:lnTo>
                    <a:pt x="3253" y="92"/>
                  </a:lnTo>
                  <a:lnTo>
                    <a:pt x="3253" y="92"/>
                  </a:lnTo>
                  <a:lnTo>
                    <a:pt x="3245" y="94"/>
                  </a:lnTo>
                  <a:lnTo>
                    <a:pt x="3241" y="96"/>
                  </a:lnTo>
                  <a:lnTo>
                    <a:pt x="3241" y="96"/>
                  </a:lnTo>
                  <a:lnTo>
                    <a:pt x="3237" y="100"/>
                  </a:lnTo>
                  <a:lnTo>
                    <a:pt x="3235" y="104"/>
                  </a:lnTo>
                  <a:lnTo>
                    <a:pt x="3235" y="104"/>
                  </a:lnTo>
                  <a:lnTo>
                    <a:pt x="3237" y="110"/>
                  </a:lnTo>
                  <a:lnTo>
                    <a:pt x="3241" y="114"/>
                  </a:lnTo>
                  <a:lnTo>
                    <a:pt x="3241" y="114"/>
                  </a:lnTo>
                  <a:lnTo>
                    <a:pt x="3247" y="116"/>
                  </a:lnTo>
                  <a:lnTo>
                    <a:pt x="3255" y="116"/>
                  </a:lnTo>
                  <a:lnTo>
                    <a:pt x="3255" y="116"/>
                  </a:lnTo>
                  <a:lnTo>
                    <a:pt x="3255" y="116"/>
                  </a:lnTo>
                  <a:close/>
                  <a:moveTo>
                    <a:pt x="3327" y="118"/>
                  </a:moveTo>
                  <a:lnTo>
                    <a:pt x="3323" y="108"/>
                  </a:lnTo>
                  <a:lnTo>
                    <a:pt x="3323" y="108"/>
                  </a:lnTo>
                  <a:lnTo>
                    <a:pt x="3339" y="102"/>
                  </a:lnTo>
                  <a:lnTo>
                    <a:pt x="3339" y="6"/>
                  </a:lnTo>
                  <a:lnTo>
                    <a:pt x="3349" y="6"/>
                  </a:lnTo>
                  <a:lnTo>
                    <a:pt x="3349" y="98"/>
                  </a:lnTo>
                  <a:lnTo>
                    <a:pt x="3349" y="98"/>
                  </a:lnTo>
                  <a:lnTo>
                    <a:pt x="3375" y="88"/>
                  </a:lnTo>
                  <a:lnTo>
                    <a:pt x="3393" y="78"/>
                  </a:lnTo>
                  <a:lnTo>
                    <a:pt x="3395" y="88"/>
                  </a:lnTo>
                  <a:lnTo>
                    <a:pt x="3395" y="88"/>
                  </a:lnTo>
                  <a:lnTo>
                    <a:pt x="3385" y="94"/>
                  </a:lnTo>
                  <a:lnTo>
                    <a:pt x="3365" y="102"/>
                  </a:lnTo>
                  <a:lnTo>
                    <a:pt x="3365" y="102"/>
                  </a:lnTo>
                  <a:lnTo>
                    <a:pt x="3327" y="118"/>
                  </a:lnTo>
                  <a:lnTo>
                    <a:pt x="3327" y="118"/>
                  </a:lnTo>
                  <a:lnTo>
                    <a:pt x="3327" y="118"/>
                  </a:lnTo>
                  <a:close/>
                  <a:moveTo>
                    <a:pt x="3447" y="128"/>
                  </a:moveTo>
                  <a:lnTo>
                    <a:pt x="3447" y="128"/>
                  </a:lnTo>
                  <a:lnTo>
                    <a:pt x="3431" y="112"/>
                  </a:lnTo>
                  <a:lnTo>
                    <a:pt x="3419" y="94"/>
                  </a:lnTo>
                  <a:lnTo>
                    <a:pt x="3419" y="94"/>
                  </a:lnTo>
                  <a:lnTo>
                    <a:pt x="3409" y="106"/>
                  </a:lnTo>
                  <a:lnTo>
                    <a:pt x="3397" y="116"/>
                  </a:lnTo>
                  <a:lnTo>
                    <a:pt x="3381" y="124"/>
                  </a:lnTo>
                  <a:lnTo>
                    <a:pt x="3365" y="132"/>
                  </a:lnTo>
                  <a:lnTo>
                    <a:pt x="3361" y="122"/>
                  </a:lnTo>
                  <a:lnTo>
                    <a:pt x="3361" y="122"/>
                  </a:lnTo>
                  <a:lnTo>
                    <a:pt x="3377" y="116"/>
                  </a:lnTo>
                  <a:lnTo>
                    <a:pt x="3391" y="108"/>
                  </a:lnTo>
                  <a:lnTo>
                    <a:pt x="3403" y="96"/>
                  </a:lnTo>
                  <a:lnTo>
                    <a:pt x="3413" y="84"/>
                  </a:lnTo>
                  <a:lnTo>
                    <a:pt x="3413" y="84"/>
                  </a:lnTo>
                  <a:lnTo>
                    <a:pt x="3419" y="70"/>
                  </a:lnTo>
                  <a:lnTo>
                    <a:pt x="3425" y="52"/>
                  </a:lnTo>
                  <a:lnTo>
                    <a:pt x="3429" y="32"/>
                  </a:lnTo>
                  <a:lnTo>
                    <a:pt x="3429" y="8"/>
                  </a:lnTo>
                  <a:lnTo>
                    <a:pt x="3429" y="4"/>
                  </a:lnTo>
                  <a:lnTo>
                    <a:pt x="3441" y="4"/>
                  </a:lnTo>
                  <a:lnTo>
                    <a:pt x="3441" y="10"/>
                  </a:lnTo>
                  <a:lnTo>
                    <a:pt x="3441" y="10"/>
                  </a:lnTo>
                  <a:lnTo>
                    <a:pt x="3439" y="32"/>
                  </a:lnTo>
                  <a:lnTo>
                    <a:pt x="3437" y="52"/>
                  </a:lnTo>
                  <a:lnTo>
                    <a:pt x="3433" y="70"/>
                  </a:lnTo>
                  <a:lnTo>
                    <a:pt x="3425" y="84"/>
                  </a:lnTo>
                  <a:lnTo>
                    <a:pt x="3425" y="84"/>
                  </a:lnTo>
                  <a:lnTo>
                    <a:pt x="3439" y="104"/>
                  </a:lnTo>
                  <a:lnTo>
                    <a:pt x="3457" y="122"/>
                  </a:lnTo>
                  <a:lnTo>
                    <a:pt x="3447" y="128"/>
                  </a:lnTo>
                  <a:lnTo>
                    <a:pt x="3447" y="128"/>
                  </a:lnTo>
                  <a:close/>
                  <a:moveTo>
                    <a:pt x="3393" y="56"/>
                  </a:moveTo>
                  <a:lnTo>
                    <a:pt x="3393" y="56"/>
                  </a:lnTo>
                  <a:lnTo>
                    <a:pt x="3381" y="34"/>
                  </a:lnTo>
                  <a:lnTo>
                    <a:pt x="3367" y="14"/>
                  </a:lnTo>
                  <a:lnTo>
                    <a:pt x="3377" y="10"/>
                  </a:lnTo>
                  <a:lnTo>
                    <a:pt x="3377" y="10"/>
                  </a:lnTo>
                  <a:lnTo>
                    <a:pt x="3403" y="50"/>
                  </a:lnTo>
                  <a:lnTo>
                    <a:pt x="3393" y="56"/>
                  </a:lnTo>
                  <a:lnTo>
                    <a:pt x="3393" y="56"/>
                  </a:lnTo>
                  <a:close/>
                  <a:moveTo>
                    <a:pt x="3523" y="130"/>
                  </a:moveTo>
                  <a:lnTo>
                    <a:pt x="3523" y="20"/>
                  </a:lnTo>
                  <a:lnTo>
                    <a:pt x="3471" y="20"/>
                  </a:lnTo>
                  <a:lnTo>
                    <a:pt x="3471" y="12"/>
                  </a:lnTo>
                  <a:lnTo>
                    <a:pt x="3599" y="12"/>
                  </a:lnTo>
                  <a:lnTo>
                    <a:pt x="3599" y="20"/>
                  </a:lnTo>
                  <a:lnTo>
                    <a:pt x="3535" y="20"/>
                  </a:lnTo>
                  <a:lnTo>
                    <a:pt x="3535" y="46"/>
                  </a:lnTo>
                  <a:lnTo>
                    <a:pt x="3535" y="46"/>
                  </a:lnTo>
                  <a:lnTo>
                    <a:pt x="3561" y="60"/>
                  </a:lnTo>
                  <a:lnTo>
                    <a:pt x="3561" y="60"/>
                  </a:lnTo>
                  <a:lnTo>
                    <a:pt x="3585" y="70"/>
                  </a:lnTo>
                  <a:lnTo>
                    <a:pt x="3579" y="80"/>
                  </a:lnTo>
                  <a:lnTo>
                    <a:pt x="3579" y="80"/>
                  </a:lnTo>
                  <a:lnTo>
                    <a:pt x="3559" y="70"/>
                  </a:lnTo>
                  <a:lnTo>
                    <a:pt x="3535" y="58"/>
                  </a:lnTo>
                  <a:lnTo>
                    <a:pt x="3535" y="130"/>
                  </a:lnTo>
                  <a:lnTo>
                    <a:pt x="3523" y="130"/>
                  </a:lnTo>
                  <a:lnTo>
                    <a:pt x="3523" y="130"/>
                  </a:lnTo>
                  <a:close/>
                  <a:moveTo>
                    <a:pt x="3699" y="104"/>
                  </a:moveTo>
                  <a:lnTo>
                    <a:pt x="3689" y="104"/>
                  </a:lnTo>
                  <a:lnTo>
                    <a:pt x="3689" y="80"/>
                  </a:lnTo>
                  <a:lnTo>
                    <a:pt x="3689" y="80"/>
                  </a:lnTo>
                  <a:lnTo>
                    <a:pt x="3689" y="74"/>
                  </a:lnTo>
                  <a:lnTo>
                    <a:pt x="3689" y="74"/>
                  </a:lnTo>
                  <a:lnTo>
                    <a:pt x="3675" y="82"/>
                  </a:lnTo>
                  <a:lnTo>
                    <a:pt x="3665" y="90"/>
                  </a:lnTo>
                  <a:lnTo>
                    <a:pt x="3659" y="96"/>
                  </a:lnTo>
                  <a:lnTo>
                    <a:pt x="3657" y="104"/>
                  </a:lnTo>
                  <a:lnTo>
                    <a:pt x="3657" y="104"/>
                  </a:lnTo>
                  <a:lnTo>
                    <a:pt x="3659" y="110"/>
                  </a:lnTo>
                  <a:lnTo>
                    <a:pt x="3663" y="114"/>
                  </a:lnTo>
                  <a:lnTo>
                    <a:pt x="3663" y="114"/>
                  </a:lnTo>
                  <a:lnTo>
                    <a:pt x="3675" y="116"/>
                  </a:lnTo>
                  <a:lnTo>
                    <a:pt x="3695" y="118"/>
                  </a:lnTo>
                  <a:lnTo>
                    <a:pt x="3695" y="118"/>
                  </a:lnTo>
                  <a:lnTo>
                    <a:pt x="3719" y="116"/>
                  </a:lnTo>
                  <a:lnTo>
                    <a:pt x="3739" y="114"/>
                  </a:lnTo>
                  <a:lnTo>
                    <a:pt x="3739" y="126"/>
                  </a:lnTo>
                  <a:lnTo>
                    <a:pt x="3739" y="126"/>
                  </a:lnTo>
                  <a:lnTo>
                    <a:pt x="3701" y="128"/>
                  </a:lnTo>
                  <a:lnTo>
                    <a:pt x="3701" y="128"/>
                  </a:lnTo>
                  <a:lnTo>
                    <a:pt x="3673" y="126"/>
                  </a:lnTo>
                  <a:lnTo>
                    <a:pt x="3663" y="124"/>
                  </a:lnTo>
                  <a:lnTo>
                    <a:pt x="3657" y="122"/>
                  </a:lnTo>
                  <a:lnTo>
                    <a:pt x="3657" y="122"/>
                  </a:lnTo>
                  <a:lnTo>
                    <a:pt x="3653" y="118"/>
                  </a:lnTo>
                  <a:lnTo>
                    <a:pt x="3649" y="114"/>
                  </a:lnTo>
                  <a:lnTo>
                    <a:pt x="3647" y="110"/>
                  </a:lnTo>
                  <a:lnTo>
                    <a:pt x="3647" y="104"/>
                  </a:lnTo>
                  <a:lnTo>
                    <a:pt x="3647" y="104"/>
                  </a:lnTo>
                  <a:lnTo>
                    <a:pt x="3649" y="94"/>
                  </a:lnTo>
                  <a:lnTo>
                    <a:pt x="3655" y="84"/>
                  </a:lnTo>
                  <a:lnTo>
                    <a:pt x="3655" y="84"/>
                  </a:lnTo>
                  <a:lnTo>
                    <a:pt x="3667" y="76"/>
                  </a:lnTo>
                  <a:lnTo>
                    <a:pt x="3687" y="64"/>
                  </a:lnTo>
                  <a:lnTo>
                    <a:pt x="3687" y="64"/>
                  </a:lnTo>
                  <a:lnTo>
                    <a:pt x="3683" y="60"/>
                  </a:lnTo>
                  <a:lnTo>
                    <a:pt x="3677" y="58"/>
                  </a:lnTo>
                  <a:lnTo>
                    <a:pt x="3677" y="58"/>
                  </a:lnTo>
                  <a:lnTo>
                    <a:pt x="3667" y="58"/>
                  </a:lnTo>
                  <a:lnTo>
                    <a:pt x="3659" y="62"/>
                  </a:lnTo>
                  <a:lnTo>
                    <a:pt x="3659" y="62"/>
                  </a:lnTo>
                  <a:lnTo>
                    <a:pt x="3647" y="66"/>
                  </a:lnTo>
                  <a:lnTo>
                    <a:pt x="3635" y="76"/>
                  </a:lnTo>
                  <a:lnTo>
                    <a:pt x="3623" y="86"/>
                  </a:lnTo>
                  <a:lnTo>
                    <a:pt x="3617" y="80"/>
                  </a:lnTo>
                  <a:lnTo>
                    <a:pt x="3617" y="80"/>
                  </a:lnTo>
                  <a:lnTo>
                    <a:pt x="3629" y="68"/>
                  </a:lnTo>
                  <a:lnTo>
                    <a:pt x="3639" y="58"/>
                  </a:lnTo>
                  <a:lnTo>
                    <a:pt x="3647" y="46"/>
                  </a:lnTo>
                  <a:lnTo>
                    <a:pt x="3655" y="32"/>
                  </a:lnTo>
                  <a:lnTo>
                    <a:pt x="3623" y="32"/>
                  </a:lnTo>
                  <a:lnTo>
                    <a:pt x="3623" y="24"/>
                  </a:lnTo>
                  <a:lnTo>
                    <a:pt x="3659" y="24"/>
                  </a:lnTo>
                  <a:lnTo>
                    <a:pt x="3659" y="24"/>
                  </a:lnTo>
                  <a:lnTo>
                    <a:pt x="3663" y="6"/>
                  </a:lnTo>
                  <a:lnTo>
                    <a:pt x="3675" y="8"/>
                  </a:lnTo>
                  <a:lnTo>
                    <a:pt x="3675" y="8"/>
                  </a:lnTo>
                  <a:lnTo>
                    <a:pt x="3671" y="24"/>
                  </a:lnTo>
                  <a:lnTo>
                    <a:pt x="3723" y="24"/>
                  </a:lnTo>
                  <a:lnTo>
                    <a:pt x="3723" y="32"/>
                  </a:lnTo>
                  <a:lnTo>
                    <a:pt x="3667" y="32"/>
                  </a:lnTo>
                  <a:lnTo>
                    <a:pt x="3667" y="32"/>
                  </a:lnTo>
                  <a:lnTo>
                    <a:pt x="3653" y="54"/>
                  </a:lnTo>
                  <a:lnTo>
                    <a:pt x="3655" y="54"/>
                  </a:lnTo>
                  <a:lnTo>
                    <a:pt x="3655" y="54"/>
                  </a:lnTo>
                  <a:lnTo>
                    <a:pt x="3665" y="52"/>
                  </a:lnTo>
                  <a:lnTo>
                    <a:pt x="3665" y="52"/>
                  </a:lnTo>
                  <a:lnTo>
                    <a:pt x="3677" y="50"/>
                  </a:lnTo>
                  <a:lnTo>
                    <a:pt x="3677" y="50"/>
                  </a:lnTo>
                  <a:lnTo>
                    <a:pt x="3683" y="50"/>
                  </a:lnTo>
                  <a:lnTo>
                    <a:pt x="3689" y="52"/>
                  </a:lnTo>
                  <a:lnTo>
                    <a:pt x="3693" y="56"/>
                  </a:lnTo>
                  <a:lnTo>
                    <a:pt x="3697" y="60"/>
                  </a:lnTo>
                  <a:lnTo>
                    <a:pt x="3737" y="44"/>
                  </a:lnTo>
                  <a:lnTo>
                    <a:pt x="3743" y="54"/>
                  </a:lnTo>
                  <a:lnTo>
                    <a:pt x="3743" y="54"/>
                  </a:lnTo>
                  <a:lnTo>
                    <a:pt x="3699" y="70"/>
                  </a:lnTo>
                  <a:lnTo>
                    <a:pt x="3699" y="70"/>
                  </a:lnTo>
                  <a:lnTo>
                    <a:pt x="3699" y="82"/>
                  </a:lnTo>
                  <a:lnTo>
                    <a:pt x="3699" y="104"/>
                  </a:lnTo>
                  <a:lnTo>
                    <a:pt x="3699" y="104"/>
                  </a:lnTo>
                  <a:close/>
                  <a:moveTo>
                    <a:pt x="3785" y="46"/>
                  </a:moveTo>
                  <a:lnTo>
                    <a:pt x="3785" y="46"/>
                  </a:lnTo>
                  <a:lnTo>
                    <a:pt x="3775" y="58"/>
                  </a:lnTo>
                  <a:lnTo>
                    <a:pt x="3761" y="70"/>
                  </a:lnTo>
                  <a:lnTo>
                    <a:pt x="3755" y="66"/>
                  </a:lnTo>
                  <a:lnTo>
                    <a:pt x="3755" y="66"/>
                  </a:lnTo>
                  <a:lnTo>
                    <a:pt x="3763" y="58"/>
                  </a:lnTo>
                  <a:lnTo>
                    <a:pt x="3771" y="48"/>
                  </a:lnTo>
                  <a:lnTo>
                    <a:pt x="3771" y="48"/>
                  </a:lnTo>
                  <a:lnTo>
                    <a:pt x="3779" y="38"/>
                  </a:lnTo>
                  <a:lnTo>
                    <a:pt x="3783" y="30"/>
                  </a:lnTo>
                  <a:lnTo>
                    <a:pt x="3761" y="30"/>
                  </a:lnTo>
                  <a:lnTo>
                    <a:pt x="3761" y="20"/>
                  </a:lnTo>
                  <a:lnTo>
                    <a:pt x="3785" y="20"/>
                  </a:lnTo>
                  <a:lnTo>
                    <a:pt x="3785" y="2"/>
                  </a:lnTo>
                  <a:lnTo>
                    <a:pt x="3795" y="2"/>
                  </a:lnTo>
                  <a:lnTo>
                    <a:pt x="3795" y="20"/>
                  </a:lnTo>
                  <a:lnTo>
                    <a:pt x="3813" y="20"/>
                  </a:lnTo>
                  <a:lnTo>
                    <a:pt x="3813" y="30"/>
                  </a:lnTo>
                  <a:lnTo>
                    <a:pt x="3795" y="30"/>
                  </a:lnTo>
                  <a:lnTo>
                    <a:pt x="3795" y="34"/>
                  </a:lnTo>
                  <a:lnTo>
                    <a:pt x="3795" y="34"/>
                  </a:lnTo>
                  <a:lnTo>
                    <a:pt x="3805" y="44"/>
                  </a:lnTo>
                  <a:lnTo>
                    <a:pt x="3813" y="50"/>
                  </a:lnTo>
                  <a:lnTo>
                    <a:pt x="3809" y="58"/>
                  </a:lnTo>
                  <a:lnTo>
                    <a:pt x="3809" y="58"/>
                  </a:lnTo>
                  <a:lnTo>
                    <a:pt x="3795" y="46"/>
                  </a:lnTo>
                  <a:lnTo>
                    <a:pt x="3795" y="80"/>
                  </a:lnTo>
                  <a:lnTo>
                    <a:pt x="3785" y="80"/>
                  </a:lnTo>
                  <a:lnTo>
                    <a:pt x="3785" y="46"/>
                  </a:lnTo>
                  <a:lnTo>
                    <a:pt x="3785" y="46"/>
                  </a:lnTo>
                  <a:lnTo>
                    <a:pt x="3785" y="46"/>
                  </a:lnTo>
                  <a:close/>
                  <a:moveTo>
                    <a:pt x="3767" y="126"/>
                  </a:moveTo>
                  <a:lnTo>
                    <a:pt x="3757" y="122"/>
                  </a:lnTo>
                  <a:lnTo>
                    <a:pt x="3757" y="122"/>
                  </a:lnTo>
                  <a:lnTo>
                    <a:pt x="3765" y="108"/>
                  </a:lnTo>
                  <a:lnTo>
                    <a:pt x="3771" y="92"/>
                  </a:lnTo>
                  <a:lnTo>
                    <a:pt x="3781" y="94"/>
                  </a:lnTo>
                  <a:lnTo>
                    <a:pt x="3781" y="94"/>
                  </a:lnTo>
                  <a:lnTo>
                    <a:pt x="3775" y="110"/>
                  </a:lnTo>
                  <a:lnTo>
                    <a:pt x="3775" y="110"/>
                  </a:lnTo>
                  <a:lnTo>
                    <a:pt x="3767" y="126"/>
                  </a:lnTo>
                  <a:lnTo>
                    <a:pt x="3767" y="126"/>
                  </a:lnTo>
                  <a:lnTo>
                    <a:pt x="3767" y="126"/>
                  </a:lnTo>
                  <a:close/>
                  <a:moveTo>
                    <a:pt x="3793" y="86"/>
                  </a:moveTo>
                  <a:lnTo>
                    <a:pt x="3803" y="86"/>
                  </a:lnTo>
                  <a:lnTo>
                    <a:pt x="3803" y="112"/>
                  </a:lnTo>
                  <a:lnTo>
                    <a:pt x="3803" y="112"/>
                  </a:lnTo>
                  <a:lnTo>
                    <a:pt x="3803" y="116"/>
                  </a:lnTo>
                  <a:lnTo>
                    <a:pt x="3807" y="118"/>
                  </a:lnTo>
                  <a:lnTo>
                    <a:pt x="3807" y="118"/>
                  </a:lnTo>
                  <a:lnTo>
                    <a:pt x="3823" y="118"/>
                  </a:lnTo>
                  <a:lnTo>
                    <a:pt x="3823" y="118"/>
                  </a:lnTo>
                  <a:lnTo>
                    <a:pt x="3836" y="118"/>
                  </a:lnTo>
                  <a:lnTo>
                    <a:pt x="3836" y="118"/>
                  </a:lnTo>
                  <a:lnTo>
                    <a:pt x="3844" y="118"/>
                  </a:lnTo>
                  <a:lnTo>
                    <a:pt x="3844" y="118"/>
                  </a:lnTo>
                  <a:lnTo>
                    <a:pt x="3848" y="116"/>
                  </a:lnTo>
                  <a:lnTo>
                    <a:pt x="3848" y="116"/>
                  </a:lnTo>
                  <a:lnTo>
                    <a:pt x="3850" y="110"/>
                  </a:lnTo>
                  <a:lnTo>
                    <a:pt x="3850" y="110"/>
                  </a:lnTo>
                  <a:lnTo>
                    <a:pt x="3850" y="100"/>
                  </a:lnTo>
                  <a:lnTo>
                    <a:pt x="3860" y="100"/>
                  </a:lnTo>
                  <a:lnTo>
                    <a:pt x="3860" y="116"/>
                  </a:lnTo>
                  <a:lnTo>
                    <a:pt x="3860" y="116"/>
                  </a:lnTo>
                  <a:lnTo>
                    <a:pt x="3860" y="122"/>
                  </a:lnTo>
                  <a:lnTo>
                    <a:pt x="3854" y="126"/>
                  </a:lnTo>
                  <a:lnTo>
                    <a:pt x="3854" y="126"/>
                  </a:lnTo>
                  <a:lnTo>
                    <a:pt x="3844" y="128"/>
                  </a:lnTo>
                  <a:lnTo>
                    <a:pt x="3825" y="128"/>
                  </a:lnTo>
                  <a:lnTo>
                    <a:pt x="3825" y="128"/>
                  </a:lnTo>
                  <a:lnTo>
                    <a:pt x="3811" y="128"/>
                  </a:lnTo>
                  <a:lnTo>
                    <a:pt x="3811" y="128"/>
                  </a:lnTo>
                  <a:lnTo>
                    <a:pt x="3801" y="126"/>
                  </a:lnTo>
                  <a:lnTo>
                    <a:pt x="3801" y="126"/>
                  </a:lnTo>
                  <a:lnTo>
                    <a:pt x="3797" y="126"/>
                  </a:lnTo>
                  <a:lnTo>
                    <a:pt x="3797" y="126"/>
                  </a:lnTo>
                  <a:lnTo>
                    <a:pt x="3793" y="122"/>
                  </a:lnTo>
                  <a:lnTo>
                    <a:pt x="3793" y="122"/>
                  </a:lnTo>
                  <a:lnTo>
                    <a:pt x="3793" y="116"/>
                  </a:lnTo>
                  <a:lnTo>
                    <a:pt x="3793" y="86"/>
                  </a:lnTo>
                  <a:lnTo>
                    <a:pt x="3793" y="86"/>
                  </a:lnTo>
                  <a:close/>
                  <a:moveTo>
                    <a:pt x="3827" y="108"/>
                  </a:moveTo>
                  <a:lnTo>
                    <a:pt x="3827" y="108"/>
                  </a:lnTo>
                  <a:lnTo>
                    <a:pt x="3813" y="88"/>
                  </a:lnTo>
                  <a:lnTo>
                    <a:pt x="3821" y="84"/>
                  </a:lnTo>
                  <a:lnTo>
                    <a:pt x="3821" y="84"/>
                  </a:lnTo>
                  <a:lnTo>
                    <a:pt x="3834" y="102"/>
                  </a:lnTo>
                  <a:lnTo>
                    <a:pt x="3827" y="108"/>
                  </a:lnTo>
                  <a:lnTo>
                    <a:pt x="3827" y="108"/>
                  </a:lnTo>
                  <a:close/>
                  <a:moveTo>
                    <a:pt x="3821" y="78"/>
                  </a:moveTo>
                  <a:lnTo>
                    <a:pt x="3821" y="6"/>
                  </a:lnTo>
                  <a:lnTo>
                    <a:pt x="3882" y="6"/>
                  </a:lnTo>
                  <a:lnTo>
                    <a:pt x="3882" y="78"/>
                  </a:lnTo>
                  <a:lnTo>
                    <a:pt x="3821" y="78"/>
                  </a:lnTo>
                  <a:lnTo>
                    <a:pt x="3821" y="78"/>
                  </a:lnTo>
                  <a:close/>
                  <a:moveTo>
                    <a:pt x="3872" y="28"/>
                  </a:moveTo>
                  <a:lnTo>
                    <a:pt x="3872" y="14"/>
                  </a:lnTo>
                  <a:lnTo>
                    <a:pt x="3831" y="14"/>
                  </a:lnTo>
                  <a:lnTo>
                    <a:pt x="3831" y="28"/>
                  </a:lnTo>
                  <a:lnTo>
                    <a:pt x="3872" y="28"/>
                  </a:lnTo>
                  <a:lnTo>
                    <a:pt x="3872" y="28"/>
                  </a:lnTo>
                  <a:close/>
                  <a:moveTo>
                    <a:pt x="3831" y="48"/>
                  </a:moveTo>
                  <a:lnTo>
                    <a:pt x="3872" y="48"/>
                  </a:lnTo>
                  <a:lnTo>
                    <a:pt x="3872" y="36"/>
                  </a:lnTo>
                  <a:lnTo>
                    <a:pt x="3831" y="36"/>
                  </a:lnTo>
                  <a:lnTo>
                    <a:pt x="3831" y="48"/>
                  </a:lnTo>
                  <a:lnTo>
                    <a:pt x="3831" y="48"/>
                  </a:lnTo>
                  <a:close/>
                  <a:moveTo>
                    <a:pt x="3831" y="70"/>
                  </a:moveTo>
                  <a:lnTo>
                    <a:pt x="3872" y="70"/>
                  </a:lnTo>
                  <a:lnTo>
                    <a:pt x="3872" y="56"/>
                  </a:lnTo>
                  <a:lnTo>
                    <a:pt x="3831" y="56"/>
                  </a:lnTo>
                  <a:lnTo>
                    <a:pt x="3831" y="70"/>
                  </a:lnTo>
                  <a:lnTo>
                    <a:pt x="3831" y="70"/>
                  </a:lnTo>
                  <a:close/>
                  <a:moveTo>
                    <a:pt x="3882" y="122"/>
                  </a:moveTo>
                  <a:lnTo>
                    <a:pt x="3882" y="122"/>
                  </a:lnTo>
                  <a:lnTo>
                    <a:pt x="3864" y="90"/>
                  </a:lnTo>
                  <a:lnTo>
                    <a:pt x="3874" y="86"/>
                  </a:lnTo>
                  <a:lnTo>
                    <a:pt x="3874" y="86"/>
                  </a:lnTo>
                  <a:lnTo>
                    <a:pt x="3884" y="100"/>
                  </a:lnTo>
                  <a:lnTo>
                    <a:pt x="3884" y="100"/>
                  </a:lnTo>
                  <a:lnTo>
                    <a:pt x="3892" y="116"/>
                  </a:lnTo>
                  <a:lnTo>
                    <a:pt x="3882" y="122"/>
                  </a:lnTo>
                  <a:lnTo>
                    <a:pt x="3882" y="122"/>
                  </a:lnTo>
                  <a:close/>
                  <a:moveTo>
                    <a:pt x="3940" y="62"/>
                  </a:moveTo>
                  <a:lnTo>
                    <a:pt x="3940" y="62"/>
                  </a:lnTo>
                  <a:lnTo>
                    <a:pt x="3938" y="80"/>
                  </a:lnTo>
                  <a:lnTo>
                    <a:pt x="3936" y="94"/>
                  </a:lnTo>
                  <a:lnTo>
                    <a:pt x="3936" y="94"/>
                  </a:lnTo>
                  <a:lnTo>
                    <a:pt x="3942" y="100"/>
                  </a:lnTo>
                  <a:lnTo>
                    <a:pt x="3948" y="106"/>
                  </a:lnTo>
                  <a:lnTo>
                    <a:pt x="3954" y="110"/>
                  </a:lnTo>
                  <a:lnTo>
                    <a:pt x="3962" y="114"/>
                  </a:lnTo>
                  <a:lnTo>
                    <a:pt x="3964" y="114"/>
                  </a:lnTo>
                  <a:lnTo>
                    <a:pt x="3964" y="48"/>
                  </a:lnTo>
                  <a:lnTo>
                    <a:pt x="3924" y="48"/>
                  </a:lnTo>
                  <a:lnTo>
                    <a:pt x="3924" y="40"/>
                  </a:lnTo>
                  <a:lnTo>
                    <a:pt x="4012" y="40"/>
                  </a:lnTo>
                  <a:lnTo>
                    <a:pt x="4012" y="48"/>
                  </a:lnTo>
                  <a:lnTo>
                    <a:pt x="3974" y="48"/>
                  </a:lnTo>
                  <a:lnTo>
                    <a:pt x="3974" y="74"/>
                  </a:lnTo>
                  <a:lnTo>
                    <a:pt x="4020" y="74"/>
                  </a:lnTo>
                  <a:lnTo>
                    <a:pt x="4020" y="82"/>
                  </a:lnTo>
                  <a:lnTo>
                    <a:pt x="3974" y="82"/>
                  </a:lnTo>
                  <a:lnTo>
                    <a:pt x="3974" y="116"/>
                  </a:lnTo>
                  <a:lnTo>
                    <a:pt x="3974" y="116"/>
                  </a:lnTo>
                  <a:lnTo>
                    <a:pt x="3990" y="118"/>
                  </a:lnTo>
                  <a:lnTo>
                    <a:pt x="4010" y="118"/>
                  </a:lnTo>
                  <a:lnTo>
                    <a:pt x="4010" y="118"/>
                  </a:lnTo>
                  <a:lnTo>
                    <a:pt x="4034" y="118"/>
                  </a:lnTo>
                  <a:lnTo>
                    <a:pt x="4032" y="128"/>
                  </a:lnTo>
                  <a:lnTo>
                    <a:pt x="4020" y="128"/>
                  </a:lnTo>
                  <a:lnTo>
                    <a:pt x="4020" y="128"/>
                  </a:lnTo>
                  <a:lnTo>
                    <a:pt x="3986" y="126"/>
                  </a:lnTo>
                  <a:lnTo>
                    <a:pt x="3986" y="126"/>
                  </a:lnTo>
                  <a:lnTo>
                    <a:pt x="3966" y="124"/>
                  </a:lnTo>
                  <a:lnTo>
                    <a:pt x="3966" y="124"/>
                  </a:lnTo>
                  <a:lnTo>
                    <a:pt x="3956" y="122"/>
                  </a:lnTo>
                  <a:lnTo>
                    <a:pt x="3948" y="116"/>
                  </a:lnTo>
                  <a:lnTo>
                    <a:pt x="3948" y="116"/>
                  </a:lnTo>
                  <a:lnTo>
                    <a:pt x="3938" y="112"/>
                  </a:lnTo>
                  <a:lnTo>
                    <a:pt x="3932" y="106"/>
                  </a:lnTo>
                  <a:lnTo>
                    <a:pt x="3932" y="106"/>
                  </a:lnTo>
                  <a:lnTo>
                    <a:pt x="3928" y="112"/>
                  </a:lnTo>
                  <a:lnTo>
                    <a:pt x="3922" y="120"/>
                  </a:lnTo>
                  <a:lnTo>
                    <a:pt x="3916" y="126"/>
                  </a:lnTo>
                  <a:lnTo>
                    <a:pt x="3908" y="130"/>
                  </a:lnTo>
                  <a:lnTo>
                    <a:pt x="3902" y="124"/>
                  </a:lnTo>
                  <a:lnTo>
                    <a:pt x="3902" y="124"/>
                  </a:lnTo>
                  <a:lnTo>
                    <a:pt x="3912" y="116"/>
                  </a:lnTo>
                  <a:lnTo>
                    <a:pt x="3918" y="108"/>
                  </a:lnTo>
                  <a:lnTo>
                    <a:pt x="3918" y="108"/>
                  </a:lnTo>
                  <a:lnTo>
                    <a:pt x="3922" y="100"/>
                  </a:lnTo>
                  <a:lnTo>
                    <a:pt x="3926" y="90"/>
                  </a:lnTo>
                  <a:lnTo>
                    <a:pt x="3926" y="90"/>
                  </a:lnTo>
                  <a:lnTo>
                    <a:pt x="3928" y="80"/>
                  </a:lnTo>
                  <a:lnTo>
                    <a:pt x="3928" y="64"/>
                  </a:lnTo>
                  <a:lnTo>
                    <a:pt x="3928" y="62"/>
                  </a:lnTo>
                  <a:lnTo>
                    <a:pt x="3940" y="62"/>
                  </a:lnTo>
                  <a:lnTo>
                    <a:pt x="3940" y="62"/>
                  </a:lnTo>
                  <a:lnTo>
                    <a:pt x="3940" y="62"/>
                  </a:lnTo>
                  <a:close/>
                  <a:moveTo>
                    <a:pt x="4022" y="42"/>
                  </a:moveTo>
                  <a:lnTo>
                    <a:pt x="4022" y="26"/>
                  </a:lnTo>
                  <a:lnTo>
                    <a:pt x="3916" y="26"/>
                  </a:lnTo>
                  <a:lnTo>
                    <a:pt x="3916" y="44"/>
                  </a:lnTo>
                  <a:lnTo>
                    <a:pt x="3906" y="44"/>
                  </a:lnTo>
                  <a:lnTo>
                    <a:pt x="3906" y="18"/>
                  </a:lnTo>
                  <a:lnTo>
                    <a:pt x="3964" y="18"/>
                  </a:lnTo>
                  <a:lnTo>
                    <a:pt x="3964" y="2"/>
                  </a:lnTo>
                  <a:lnTo>
                    <a:pt x="3974" y="2"/>
                  </a:lnTo>
                  <a:lnTo>
                    <a:pt x="3974" y="18"/>
                  </a:lnTo>
                  <a:lnTo>
                    <a:pt x="4032" y="18"/>
                  </a:lnTo>
                  <a:lnTo>
                    <a:pt x="4032" y="42"/>
                  </a:lnTo>
                  <a:lnTo>
                    <a:pt x="4022" y="42"/>
                  </a:lnTo>
                  <a:lnTo>
                    <a:pt x="4022"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2">
              <a:extLst>
                <a:ext uri="{FF2B5EF4-FFF2-40B4-BE49-F238E27FC236}">
                  <a16:creationId xmlns:a16="http://schemas.microsoft.com/office/drawing/2014/main" id="{BA705A9E-55ED-43ED-9923-C0CFE6F67983}"/>
                </a:ext>
              </a:extLst>
            </p:cNvPr>
            <p:cNvSpPr>
              <a:spLocks noEditPoints="1"/>
            </p:cNvSpPr>
            <p:nvPr/>
          </p:nvSpPr>
          <p:spPr bwMode="gray">
            <a:xfrm>
              <a:off x="4440374" y="5218771"/>
              <a:ext cx="19411" cy="19411"/>
            </a:xfrm>
            <a:custGeom>
              <a:avLst/>
              <a:gdLst>
                <a:gd name="T0" fmla="*/ 0 w 38"/>
                <a:gd name="T1" fmla="*/ 20 h 38"/>
                <a:gd name="T2" fmla="*/ 0 w 38"/>
                <a:gd name="T3" fmla="*/ 20 h 38"/>
                <a:gd name="T4" fmla="*/ 0 w 38"/>
                <a:gd name="T5" fmla="*/ 12 h 38"/>
                <a:gd name="T6" fmla="*/ 4 w 38"/>
                <a:gd name="T7" fmla="*/ 6 h 38"/>
                <a:gd name="T8" fmla="*/ 4 w 38"/>
                <a:gd name="T9" fmla="*/ 6 h 38"/>
                <a:gd name="T10" fmla="*/ 10 w 38"/>
                <a:gd name="T11" fmla="*/ 2 h 38"/>
                <a:gd name="T12" fmla="*/ 18 w 38"/>
                <a:gd name="T13" fmla="*/ 0 h 38"/>
                <a:gd name="T14" fmla="*/ 18 w 38"/>
                <a:gd name="T15" fmla="*/ 0 h 38"/>
                <a:gd name="T16" fmla="*/ 26 w 38"/>
                <a:gd name="T17" fmla="*/ 2 h 38"/>
                <a:gd name="T18" fmla="*/ 32 w 38"/>
                <a:gd name="T19" fmla="*/ 6 h 38"/>
                <a:gd name="T20" fmla="*/ 32 w 38"/>
                <a:gd name="T21" fmla="*/ 6 h 38"/>
                <a:gd name="T22" fmla="*/ 36 w 38"/>
                <a:gd name="T23" fmla="*/ 12 h 38"/>
                <a:gd name="T24" fmla="*/ 38 w 38"/>
                <a:gd name="T25" fmla="*/ 20 h 38"/>
                <a:gd name="T26" fmla="*/ 38 w 38"/>
                <a:gd name="T27" fmla="*/ 20 h 38"/>
                <a:gd name="T28" fmla="*/ 36 w 38"/>
                <a:gd name="T29" fmla="*/ 26 h 38"/>
                <a:gd name="T30" fmla="*/ 32 w 38"/>
                <a:gd name="T31" fmla="*/ 32 h 38"/>
                <a:gd name="T32" fmla="*/ 32 w 38"/>
                <a:gd name="T33" fmla="*/ 32 h 38"/>
                <a:gd name="T34" fmla="*/ 26 w 38"/>
                <a:gd name="T35" fmla="*/ 36 h 38"/>
                <a:gd name="T36" fmla="*/ 18 w 38"/>
                <a:gd name="T37" fmla="*/ 38 h 38"/>
                <a:gd name="T38" fmla="*/ 18 w 38"/>
                <a:gd name="T39" fmla="*/ 38 h 38"/>
                <a:gd name="T40" fmla="*/ 10 w 38"/>
                <a:gd name="T41" fmla="*/ 36 h 38"/>
                <a:gd name="T42" fmla="*/ 4 w 38"/>
                <a:gd name="T43" fmla="*/ 32 h 38"/>
                <a:gd name="T44" fmla="*/ 4 w 38"/>
                <a:gd name="T45" fmla="*/ 32 h 38"/>
                <a:gd name="T46" fmla="*/ 0 w 38"/>
                <a:gd name="T47" fmla="*/ 26 h 38"/>
                <a:gd name="T48" fmla="*/ 0 w 38"/>
                <a:gd name="T49" fmla="*/ 20 h 38"/>
                <a:gd name="T50" fmla="*/ 0 w 38"/>
                <a:gd name="T51" fmla="*/ 20 h 38"/>
                <a:gd name="T52" fmla="*/ 0 w 38"/>
                <a:gd name="T53" fmla="*/ 20 h 38"/>
                <a:gd name="T54" fmla="*/ 8 w 38"/>
                <a:gd name="T55" fmla="*/ 20 h 38"/>
                <a:gd name="T56" fmla="*/ 8 w 38"/>
                <a:gd name="T57" fmla="*/ 20 h 38"/>
                <a:gd name="T58" fmla="*/ 8 w 38"/>
                <a:gd name="T59" fmla="*/ 24 h 38"/>
                <a:gd name="T60" fmla="*/ 10 w 38"/>
                <a:gd name="T61" fmla="*/ 26 h 38"/>
                <a:gd name="T62" fmla="*/ 10 w 38"/>
                <a:gd name="T63" fmla="*/ 26 h 38"/>
                <a:gd name="T64" fmla="*/ 14 w 38"/>
                <a:gd name="T65" fmla="*/ 28 h 38"/>
                <a:gd name="T66" fmla="*/ 18 w 38"/>
                <a:gd name="T67" fmla="*/ 30 h 38"/>
                <a:gd name="T68" fmla="*/ 18 w 38"/>
                <a:gd name="T69" fmla="*/ 30 h 38"/>
                <a:gd name="T70" fmla="*/ 22 w 38"/>
                <a:gd name="T71" fmla="*/ 28 h 38"/>
                <a:gd name="T72" fmla="*/ 26 w 38"/>
                <a:gd name="T73" fmla="*/ 26 h 38"/>
                <a:gd name="T74" fmla="*/ 26 w 38"/>
                <a:gd name="T75" fmla="*/ 26 h 38"/>
                <a:gd name="T76" fmla="*/ 28 w 38"/>
                <a:gd name="T77" fmla="*/ 24 h 38"/>
                <a:gd name="T78" fmla="*/ 28 w 38"/>
                <a:gd name="T79" fmla="*/ 20 h 38"/>
                <a:gd name="T80" fmla="*/ 28 w 38"/>
                <a:gd name="T81" fmla="*/ 20 h 38"/>
                <a:gd name="T82" fmla="*/ 28 w 38"/>
                <a:gd name="T83" fmla="*/ 14 h 38"/>
                <a:gd name="T84" fmla="*/ 26 w 38"/>
                <a:gd name="T85" fmla="*/ 12 h 38"/>
                <a:gd name="T86" fmla="*/ 26 w 38"/>
                <a:gd name="T87" fmla="*/ 12 h 38"/>
                <a:gd name="T88" fmla="*/ 22 w 38"/>
                <a:gd name="T89" fmla="*/ 10 h 38"/>
                <a:gd name="T90" fmla="*/ 18 w 38"/>
                <a:gd name="T91" fmla="*/ 8 h 38"/>
                <a:gd name="T92" fmla="*/ 18 w 38"/>
                <a:gd name="T93" fmla="*/ 8 h 38"/>
                <a:gd name="T94" fmla="*/ 14 w 38"/>
                <a:gd name="T95" fmla="*/ 10 h 38"/>
                <a:gd name="T96" fmla="*/ 10 w 38"/>
                <a:gd name="T97" fmla="*/ 12 h 38"/>
                <a:gd name="T98" fmla="*/ 10 w 38"/>
                <a:gd name="T99" fmla="*/ 12 h 38"/>
                <a:gd name="T100" fmla="*/ 8 w 38"/>
                <a:gd name="T101" fmla="*/ 14 h 38"/>
                <a:gd name="T102" fmla="*/ 8 w 38"/>
                <a:gd name="T103" fmla="*/ 20 h 38"/>
                <a:gd name="T104" fmla="*/ 8 w 38"/>
                <a:gd name="T105" fmla="*/ 20 h 38"/>
                <a:gd name="T106" fmla="*/ 8 w 38"/>
                <a:gd name="T10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8">
                  <a:moveTo>
                    <a:pt x="0" y="20"/>
                  </a:moveTo>
                  <a:lnTo>
                    <a:pt x="0" y="20"/>
                  </a:lnTo>
                  <a:lnTo>
                    <a:pt x="0" y="12"/>
                  </a:lnTo>
                  <a:lnTo>
                    <a:pt x="4" y="6"/>
                  </a:lnTo>
                  <a:lnTo>
                    <a:pt x="4" y="6"/>
                  </a:lnTo>
                  <a:lnTo>
                    <a:pt x="10" y="2"/>
                  </a:lnTo>
                  <a:lnTo>
                    <a:pt x="18" y="0"/>
                  </a:lnTo>
                  <a:lnTo>
                    <a:pt x="18" y="0"/>
                  </a:lnTo>
                  <a:lnTo>
                    <a:pt x="26" y="2"/>
                  </a:lnTo>
                  <a:lnTo>
                    <a:pt x="32" y="6"/>
                  </a:lnTo>
                  <a:lnTo>
                    <a:pt x="32" y="6"/>
                  </a:lnTo>
                  <a:lnTo>
                    <a:pt x="36" y="12"/>
                  </a:lnTo>
                  <a:lnTo>
                    <a:pt x="38" y="20"/>
                  </a:lnTo>
                  <a:lnTo>
                    <a:pt x="38" y="20"/>
                  </a:lnTo>
                  <a:lnTo>
                    <a:pt x="36" y="26"/>
                  </a:lnTo>
                  <a:lnTo>
                    <a:pt x="32" y="32"/>
                  </a:lnTo>
                  <a:lnTo>
                    <a:pt x="32" y="32"/>
                  </a:lnTo>
                  <a:lnTo>
                    <a:pt x="26" y="36"/>
                  </a:lnTo>
                  <a:lnTo>
                    <a:pt x="18" y="38"/>
                  </a:lnTo>
                  <a:lnTo>
                    <a:pt x="18" y="38"/>
                  </a:lnTo>
                  <a:lnTo>
                    <a:pt x="10" y="36"/>
                  </a:lnTo>
                  <a:lnTo>
                    <a:pt x="4" y="32"/>
                  </a:lnTo>
                  <a:lnTo>
                    <a:pt x="4" y="32"/>
                  </a:lnTo>
                  <a:lnTo>
                    <a:pt x="0" y="26"/>
                  </a:lnTo>
                  <a:lnTo>
                    <a:pt x="0" y="20"/>
                  </a:lnTo>
                  <a:lnTo>
                    <a:pt x="0" y="20"/>
                  </a:lnTo>
                  <a:lnTo>
                    <a:pt x="0" y="20"/>
                  </a:lnTo>
                  <a:close/>
                  <a:moveTo>
                    <a:pt x="8" y="20"/>
                  </a:moveTo>
                  <a:lnTo>
                    <a:pt x="8" y="20"/>
                  </a:lnTo>
                  <a:lnTo>
                    <a:pt x="8" y="24"/>
                  </a:lnTo>
                  <a:lnTo>
                    <a:pt x="10" y="26"/>
                  </a:lnTo>
                  <a:lnTo>
                    <a:pt x="10" y="26"/>
                  </a:lnTo>
                  <a:lnTo>
                    <a:pt x="14" y="28"/>
                  </a:lnTo>
                  <a:lnTo>
                    <a:pt x="18" y="30"/>
                  </a:lnTo>
                  <a:lnTo>
                    <a:pt x="18" y="30"/>
                  </a:lnTo>
                  <a:lnTo>
                    <a:pt x="22" y="28"/>
                  </a:lnTo>
                  <a:lnTo>
                    <a:pt x="26" y="26"/>
                  </a:lnTo>
                  <a:lnTo>
                    <a:pt x="26" y="26"/>
                  </a:lnTo>
                  <a:lnTo>
                    <a:pt x="28" y="24"/>
                  </a:lnTo>
                  <a:lnTo>
                    <a:pt x="28" y="20"/>
                  </a:lnTo>
                  <a:lnTo>
                    <a:pt x="28" y="20"/>
                  </a:lnTo>
                  <a:lnTo>
                    <a:pt x="28" y="14"/>
                  </a:lnTo>
                  <a:lnTo>
                    <a:pt x="26" y="12"/>
                  </a:lnTo>
                  <a:lnTo>
                    <a:pt x="26" y="12"/>
                  </a:lnTo>
                  <a:lnTo>
                    <a:pt x="22" y="10"/>
                  </a:lnTo>
                  <a:lnTo>
                    <a:pt x="18" y="8"/>
                  </a:lnTo>
                  <a:lnTo>
                    <a:pt x="18" y="8"/>
                  </a:lnTo>
                  <a:lnTo>
                    <a:pt x="14" y="10"/>
                  </a:lnTo>
                  <a:lnTo>
                    <a:pt x="10" y="12"/>
                  </a:lnTo>
                  <a:lnTo>
                    <a:pt x="10" y="12"/>
                  </a:lnTo>
                  <a:lnTo>
                    <a:pt x="8" y="14"/>
                  </a:lnTo>
                  <a:lnTo>
                    <a:pt x="8" y="20"/>
                  </a:lnTo>
                  <a:lnTo>
                    <a:pt x="8" y="20"/>
                  </a:lnTo>
                  <a:lnTo>
                    <a:pt x="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3">
              <a:extLst>
                <a:ext uri="{FF2B5EF4-FFF2-40B4-BE49-F238E27FC236}">
                  <a16:creationId xmlns:a16="http://schemas.microsoft.com/office/drawing/2014/main" id="{FF5BE6AD-C78E-4685-ADB5-7E2FF828B701}"/>
                </a:ext>
              </a:extLst>
            </p:cNvPr>
            <p:cNvSpPr>
              <a:spLocks noEditPoints="1"/>
            </p:cNvSpPr>
            <p:nvPr/>
          </p:nvSpPr>
          <p:spPr bwMode="gray">
            <a:xfrm>
              <a:off x="4509845" y="5173819"/>
              <a:ext cx="804541" cy="66407"/>
            </a:xfrm>
            <a:custGeom>
              <a:avLst/>
              <a:gdLst>
                <a:gd name="T0" fmla="*/ 28 w 1575"/>
                <a:gd name="T1" fmla="*/ 92 h 130"/>
                <a:gd name="T2" fmla="*/ 66 w 1575"/>
                <a:gd name="T3" fmla="*/ 24 h 130"/>
                <a:gd name="T4" fmla="*/ 80 w 1575"/>
                <a:gd name="T5" fmla="*/ 52 h 130"/>
                <a:gd name="T6" fmla="*/ 104 w 1575"/>
                <a:gd name="T7" fmla="*/ 116 h 130"/>
                <a:gd name="T8" fmla="*/ 160 w 1575"/>
                <a:gd name="T9" fmla="*/ 110 h 130"/>
                <a:gd name="T10" fmla="*/ 216 w 1575"/>
                <a:gd name="T11" fmla="*/ 42 h 130"/>
                <a:gd name="T12" fmla="*/ 256 w 1575"/>
                <a:gd name="T13" fmla="*/ 88 h 130"/>
                <a:gd name="T14" fmla="*/ 216 w 1575"/>
                <a:gd name="T15" fmla="*/ 84 h 130"/>
                <a:gd name="T16" fmla="*/ 144 w 1575"/>
                <a:gd name="T17" fmla="*/ 32 h 130"/>
                <a:gd name="T18" fmla="*/ 228 w 1575"/>
                <a:gd name="T19" fmla="*/ 20 h 130"/>
                <a:gd name="T20" fmla="*/ 228 w 1575"/>
                <a:gd name="T21" fmla="*/ 20 h 130"/>
                <a:gd name="T22" fmla="*/ 352 w 1575"/>
                <a:gd name="T23" fmla="*/ 114 h 130"/>
                <a:gd name="T24" fmla="*/ 322 w 1575"/>
                <a:gd name="T25" fmla="*/ 102 h 130"/>
                <a:gd name="T26" fmla="*/ 300 w 1575"/>
                <a:gd name="T27" fmla="*/ 84 h 130"/>
                <a:gd name="T28" fmla="*/ 400 w 1575"/>
                <a:gd name="T29" fmla="*/ 30 h 130"/>
                <a:gd name="T30" fmla="*/ 418 w 1575"/>
                <a:gd name="T31" fmla="*/ 52 h 130"/>
                <a:gd name="T32" fmla="*/ 476 w 1575"/>
                <a:gd name="T33" fmla="*/ 84 h 130"/>
                <a:gd name="T34" fmla="*/ 442 w 1575"/>
                <a:gd name="T35" fmla="*/ 72 h 130"/>
                <a:gd name="T36" fmla="*/ 520 w 1575"/>
                <a:gd name="T37" fmla="*/ 62 h 130"/>
                <a:gd name="T38" fmla="*/ 536 w 1575"/>
                <a:gd name="T39" fmla="*/ 8 h 130"/>
                <a:gd name="T40" fmla="*/ 560 w 1575"/>
                <a:gd name="T41" fmla="*/ 62 h 130"/>
                <a:gd name="T42" fmla="*/ 548 w 1575"/>
                <a:gd name="T43" fmla="*/ 118 h 130"/>
                <a:gd name="T44" fmla="*/ 520 w 1575"/>
                <a:gd name="T45" fmla="*/ 96 h 130"/>
                <a:gd name="T46" fmla="*/ 514 w 1575"/>
                <a:gd name="T47" fmla="*/ 44 h 130"/>
                <a:gd name="T48" fmla="*/ 696 w 1575"/>
                <a:gd name="T49" fmla="*/ 94 h 130"/>
                <a:gd name="T50" fmla="*/ 604 w 1575"/>
                <a:gd name="T51" fmla="*/ 108 h 130"/>
                <a:gd name="T52" fmla="*/ 616 w 1575"/>
                <a:gd name="T53" fmla="*/ 104 h 130"/>
                <a:gd name="T54" fmla="*/ 696 w 1575"/>
                <a:gd name="T55" fmla="*/ 66 h 130"/>
                <a:gd name="T56" fmla="*/ 672 w 1575"/>
                <a:gd name="T57" fmla="*/ 24 h 130"/>
                <a:gd name="T58" fmla="*/ 736 w 1575"/>
                <a:gd name="T59" fmla="*/ 124 h 130"/>
                <a:gd name="T60" fmla="*/ 854 w 1575"/>
                <a:gd name="T61" fmla="*/ 120 h 130"/>
                <a:gd name="T62" fmla="*/ 788 w 1575"/>
                <a:gd name="T63" fmla="*/ 102 h 130"/>
                <a:gd name="T64" fmla="*/ 842 w 1575"/>
                <a:gd name="T65" fmla="*/ 56 h 130"/>
                <a:gd name="T66" fmla="*/ 910 w 1575"/>
                <a:gd name="T67" fmla="*/ 120 h 130"/>
                <a:gd name="T68" fmla="*/ 880 w 1575"/>
                <a:gd name="T69" fmla="*/ 20 h 130"/>
                <a:gd name="T70" fmla="*/ 908 w 1575"/>
                <a:gd name="T71" fmla="*/ 108 h 130"/>
                <a:gd name="T72" fmla="*/ 980 w 1575"/>
                <a:gd name="T73" fmla="*/ 62 h 130"/>
                <a:gd name="T74" fmla="*/ 1022 w 1575"/>
                <a:gd name="T75" fmla="*/ 128 h 130"/>
                <a:gd name="T76" fmla="*/ 1042 w 1575"/>
                <a:gd name="T77" fmla="*/ 16 h 130"/>
                <a:gd name="T78" fmla="*/ 1038 w 1575"/>
                <a:gd name="T79" fmla="*/ 64 h 130"/>
                <a:gd name="T80" fmla="*/ 1090 w 1575"/>
                <a:gd name="T81" fmla="*/ 118 h 130"/>
                <a:gd name="T82" fmla="*/ 1078 w 1575"/>
                <a:gd name="T83" fmla="*/ 126 h 130"/>
                <a:gd name="T84" fmla="*/ 1106 w 1575"/>
                <a:gd name="T85" fmla="*/ 16 h 130"/>
                <a:gd name="T86" fmla="*/ 1136 w 1575"/>
                <a:gd name="T87" fmla="*/ 126 h 130"/>
                <a:gd name="T88" fmla="*/ 1280 w 1575"/>
                <a:gd name="T89" fmla="*/ 66 h 130"/>
                <a:gd name="T90" fmla="*/ 1202 w 1575"/>
                <a:gd name="T91" fmla="*/ 78 h 130"/>
                <a:gd name="T92" fmla="*/ 1248 w 1575"/>
                <a:gd name="T93" fmla="*/ 98 h 130"/>
                <a:gd name="T94" fmla="*/ 1200 w 1575"/>
                <a:gd name="T95" fmla="*/ 126 h 130"/>
                <a:gd name="T96" fmla="*/ 1282 w 1575"/>
                <a:gd name="T97" fmla="*/ 118 h 130"/>
                <a:gd name="T98" fmla="*/ 1314 w 1575"/>
                <a:gd name="T99" fmla="*/ 100 h 130"/>
                <a:gd name="T100" fmla="*/ 1432 w 1575"/>
                <a:gd name="T101" fmla="*/ 116 h 130"/>
                <a:gd name="T102" fmla="*/ 1350 w 1575"/>
                <a:gd name="T103" fmla="*/ 94 h 130"/>
                <a:gd name="T104" fmla="*/ 1432 w 1575"/>
                <a:gd name="T105" fmla="*/ 42 h 130"/>
                <a:gd name="T106" fmla="*/ 1368 w 1575"/>
                <a:gd name="T107" fmla="*/ 92 h 130"/>
                <a:gd name="T108" fmla="*/ 1534 w 1575"/>
                <a:gd name="T109" fmla="*/ 114 h 130"/>
                <a:gd name="T110" fmla="*/ 1528 w 1575"/>
                <a:gd name="T111" fmla="*/ 82 h 130"/>
                <a:gd name="T112" fmla="*/ 1452 w 1575"/>
                <a:gd name="T113" fmla="*/ 86 h 130"/>
                <a:gd name="T114" fmla="*/ 1500 w 1575"/>
                <a:gd name="T115" fmla="*/ 4 h 130"/>
                <a:gd name="T116" fmla="*/ 1560 w 1575"/>
                <a:gd name="T117" fmla="*/ 58 h 130"/>
                <a:gd name="T118" fmla="*/ 1512 w 1575"/>
                <a:gd name="T119" fmla="*/ 126 h 130"/>
                <a:gd name="T120" fmla="*/ 1470 w 1575"/>
                <a:gd name="T121" fmla="*/ 110 h 130"/>
                <a:gd name="T122" fmla="*/ 1498 w 1575"/>
                <a:gd name="T123" fmla="*/ 6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5" h="130">
                  <a:moveTo>
                    <a:pt x="46" y="80"/>
                  </a:moveTo>
                  <a:lnTo>
                    <a:pt x="46" y="80"/>
                  </a:lnTo>
                  <a:lnTo>
                    <a:pt x="66" y="102"/>
                  </a:lnTo>
                  <a:lnTo>
                    <a:pt x="58" y="110"/>
                  </a:lnTo>
                  <a:lnTo>
                    <a:pt x="58" y="110"/>
                  </a:lnTo>
                  <a:lnTo>
                    <a:pt x="42" y="90"/>
                  </a:lnTo>
                  <a:lnTo>
                    <a:pt x="42" y="90"/>
                  </a:lnTo>
                  <a:lnTo>
                    <a:pt x="34" y="100"/>
                  </a:lnTo>
                  <a:lnTo>
                    <a:pt x="24" y="112"/>
                  </a:lnTo>
                  <a:lnTo>
                    <a:pt x="16" y="120"/>
                  </a:lnTo>
                  <a:lnTo>
                    <a:pt x="6" y="128"/>
                  </a:lnTo>
                  <a:lnTo>
                    <a:pt x="0" y="122"/>
                  </a:lnTo>
                  <a:lnTo>
                    <a:pt x="0" y="122"/>
                  </a:lnTo>
                  <a:lnTo>
                    <a:pt x="10" y="112"/>
                  </a:lnTo>
                  <a:lnTo>
                    <a:pt x="20" y="102"/>
                  </a:lnTo>
                  <a:lnTo>
                    <a:pt x="28" y="92"/>
                  </a:lnTo>
                  <a:lnTo>
                    <a:pt x="34" y="82"/>
                  </a:lnTo>
                  <a:lnTo>
                    <a:pt x="34" y="82"/>
                  </a:lnTo>
                  <a:lnTo>
                    <a:pt x="8" y="56"/>
                  </a:lnTo>
                  <a:lnTo>
                    <a:pt x="14" y="50"/>
                  </a:lnTo>
                  <a:lnTo>
                    <a:pt x="14" y="50"/>
                  </a:lnTo>
                  <a:lnTo>
                    <a:pt x="40" y="72"/>
                  </a:lnTo>
                  <a:lnTo>
                    <a:pt x="40" y="72"/>
                  </a:lnTo>
                  <a:lnTo>
                    <a:pt x="46" y="52"/>
                  </a:lnTo>
                  <a:lnTo>
                    <a:pt x="48" y="32"/>
                  </a:lnTo>
                  <a:lnTo>
                    <a:pt x="4" y="32"/>
                  </a:lnTo>
                  <a:lnTo>
                    <a:pt x="4" y="24"/>
                  </a:lnTo>
                  <a:lnTo>
                    <a:pt x="30" y="24"/>
                  </a:lnTo>
                  <a:lnTo>
                    <a:pt x="30" y="2"/>
                  </a:lnTo>
                  <a:lnTo>
                    <a:pt x="42" y="2"/>
                  </a:lnTo>
                  <a:lnTo>
                    <a:pt x="42" y="24"/>
                  </a:lnTo>
                  <a:lnTo>
                    <a:pt x="66" y="24"/>
                  </a:lnTo>
                  <a:lnTo>
                    <a:pt x="66" y="32"/>
                  </a:lnTo>
                  <a:lnTo>
                    <a:pt x="58" y="32"/>
                  </a:lnTo>
                  <a:lnTo>
                    <a:pt x="58" y="32"/>
                  </a:lnTo>
                  <a:lnTo>
                    <a:pt x="56" y="46"/>
                  </a:lnTo>
                  <a:lnTo>
                    <a:pt x="54" y="58"/>
                  </a:lnTo>
                  <a:lnTo>
                    <a:pt x="52" y="68"/>
                  </a:lnTo>
                  <a:lnTo>
                    <a:pt x="46" y="80"/>
                  </a:lnTo>
                  <a:lnTo>
                    <a:pt x="46" y="80"/>
                  </a:lnTo>
                  <a:lnTo>
                    <a:pt x="46" y="80"/>
                  </a:lnTo>
                  <a:close/>
                  <a:moveTo>
                    <a:pt x="80" y="52"/>
                  </a:moveTo>
                  <a:lnTo>
                    <a:pt x="80" y="52"/>
                  </a:lnTo>
                  <a:lnTo>
                    <a:pt x="92" y="84"/>
                  </a:lnTo>
                  <a:lnTo>
                    <a:pt x="82" y="88"/>
                  </a:lnTo>
                  <a:lnTo>
                    <a:pt x="82" y="88"/>
                  </a:lnTo>
                  <a:lnTo>
                    <a:pt x="70" y="56"/>
                  </a:lnTo>
                  <a:lnTo>
                    <a:pt x="80" y="52"/>
                  </a:lnTo>
                  <a:lnTo>
                    <a:pt x="80" y="52"/>
                  </a:lnTo>
                  <a:lnTo>
                    <a:pt x="80" y="52"/>
                  </a:lnTo>
                  <a:close/>
                  <a:moveTo>
                    <a:pt x="132" y="38"/>
                  </a:moveTo>
                  <a:lnTo>
                    <a:pt x="118" y="38"/>
                  </a:lnTo>
                  <a:lnTo>
                    <a:pt x="118" y="114"/>
                  </a:lnTo>
                  <a:lnTo>
                    <a:pt x="118" y="114"/>
                  </a:lnTo>
                  <a:lnTo>
                    <a:pt x="116" y="120"/>
                  </a:lnTo>
                  <a:lnTo>
                    <a:pt x="114" y="124"/>
                  </a:lnTo>
                  <a:lnTo>
                    <a:pt x="114" y="124"/>
                  </a:lnTo>
                  <a:lnTo>
                    <a:pt x="110" y="126"/>
                  </a:lnTo>
                  <a:lnTo>
                    <a:pt x="106" y="126"/>
                  </a:lnTo>
                  <a:lnTo>
                    <a:pt x="82" y="126"/>
                  </a:lnTo>
                  <a:lnTo>
                    <a:pt x="82" y="118"/>
                  </a:lnTo>
                  <a:lnTo>
                    <a:pt x="100" y="118"/>
                  </a:lnTo>
                  <a:lnTo>
                    <a:pt x="100" y="118"/>
                  </a:lnTo>
                  <a:lnTo>
                    <a:pt x="104" y="116"/>
                  </a:lnTo>
                  <a:lnTo>
                    <a:pt x="104" y="116"/>
                  </a:lnTo>
                  <a:lnTo>
                    <a:pt x="106" y="112"/>
                  </a:lnTo>
                  <a:lnTo>
                    <a:pt x="106" y="38"/>
                  </a:lnTo>
                  <a:lnTo>
                    <a:pt x="72" y="38"/>
                  </a:lnTo>
                  <a:lnTo>
                    <a:pt x="72" y="28"/>
                  </a:lnTo>
                  <a:lnTo>
                    <a:pt x="106" y="28"/>
                  </a:lnTo>
                  <a:lnTo>
                    <a:pt x="106" y="0"/>
                  </a:lnTo>
                  <a:lnTo>
                    <a:pt x="118" y="0"/>
                  </a:lnTo>
                  <a:lnTo>
                    <a:pt x="118" y="28"/>
                  </a:lnTo>
                  <a:lnTo>
                    <a:pt x="132" y="28"/>
                  </a:lnTo>
                  <a:lnTo>
                    <a:pt x="132" y="38"/>
                  </a:lnTo>
                  <a:lnTo>
                    <a:pt x="132" y="38"/>
                  </a:lnTo>
                  <a:close/>
                  <a:moveTo>
                    <a:pt x="148" y="126"/>
                  </a:moveTo>
                  <a:lnTo>
                    <a:pt x="144" y="118"/>
                  </a:lnTo>
                  <a:lnTo>
                    <a:pt x="144" y="118"/>
                  </a:lnTo>
                  <a:lnTo>
                    <a:pt x="160" y="110"/>
                  </a:lnTo>
                  <a:lnTo>
                    <a:pt x="178" y="98"/>
                  </a:lnTo>
                  <a:lnTo>
                    <a:pt x="178" y="98"/>
                  </a:lnTo>
                  <a:lnTo>
                    <a:pt x="196" y="84"/>
                  </a:lnTo>
                  <a:lnTo>
                    <a:pt x="206" y="70"/>
                  </a:lnTo>
                  <a:lnTo>
                    <a:pt x="166" y="70"/>
                  </a:lnTo>
                  <a:lnTo>
                    <a:pt x="166" y="96"/>
                  </a:lnTo>
                  <a:lnTo>
                    <a:pt x="156" y="96"/>
                  </a:lnTo>
                  <a:lnTo>
                    <a:pt x="156" y="62"/>
                  </a:lnTo>
                  <a:lnTo>
                    <a:pt x="206" y="62"/>
                  </a:lnTo>
                  <a:lnTo>
                    <a:pt x="206" y="50"/>
                  </a:lnTo>
                  <a:lnTo>
                    <a:pt x="148" y="50"/>
                  </a:lnTo>
                  <a:lnTo>
                    <a:pt x="148" y="42"/>
                  </a:lnTo>
                  <a:lnTo>
                    <a:pt x="206" y="42"/>
                  </a:lnTo>
                  <a:lnTo>
                    <a:pt x="206" y="34"/>
                  </a:lnTo>
                  <a:lnTo>
                    <a:pt x="216" y="34"/>
                  </a:lnTo>
                  <a:lnTo>
                    <a:pt x="216" y="42"/>
                  </a:lnTo>
                  <a:lnTo>
                    <a:pt x="276" y="42"/>
                  </a:lnTo>
                  <a:lnTo>
                    <a:pt x="276" y="50"/>
                  </a:lnTo>
                  <a:lnTo>
                    <a:pt x="216" y="50"/>
                  </a:lnTo>
                  <a:lnTo>
                    <a:pt x="216" y="62"/>
                  </a:lnTo>
                  <a:lnTo>
                    <a:pt x="268" y="62"/>
                  </a:lnTo>
                  <a:lnTo>
                    <a:pt x="268" y="90"/>
                  </a:lnTo>
                  <a:lnTo>
                    <a:pt x="268" y="90"/>
                  </a:lnTo>
                  <a:lnTo>
                    <a:pt x="268" y="94"/>
                  </a:lnTo>
                  <a:lnTo>
                    <a:pt x="266" y="96"/>
                  </a:lnTo>
                  <a:lnTo>
                    <a:pt x="262" y="98"/>
                  </a:lnTo>
                  <a:lnTo>
                    <a:pt x="258" y="98"/>
                  </a:lnTo>
                  <a:lnTo>
                    <a:pt x="248" y="98"/>
                  </a:lnTo>
                  <a:lnTo>
                    <a:pt x="246" y="90"/>
                  </a:lnTo>
                  <a:lnTo>
                    <a:pt x="252" y="90"/>
                  </a:lnTo>
                  <a:lnTo>
                    <a:pt x="252" y="90"/>
                  </a:lnTo>
                  <a:lnTo>
                    <a:pt x="256" y="88"/>
                  </a:lnTo>
                  <a:lnTo>
                    <a:pt x="258" y="86"/>
                  </a:lnTo>
                  <a:lnTo>
                    <a:pt x="258" y="70"/>
                  </a:lnTo>
                  <a:lnTo>
                    <a:pt x="216" y="70"/>
                  </a:lnTo>
                  <a:lnTo>
                    <a:pt x="216" y="70"/>
                  </a:lnTo>
                  <a:lnTo>
                    <a:pt x="228" y="84"/>
                  </a:lnTo>
                  <a:lnTo>
                    <a:pt x="242" y="96"/>
                  </a:lnTo>
                  <a:lnTo>
                    <a:pt x="242" y="96"/>
                  </a:lnTo>
                  <a:lnTo>
                    <a:pt x="262" y="108"/>
                  </a:lnTo>
                  <a:lnTo>
                    <a:pt x="280" y="116"/>
                  </a:lnTo>
                  <a:lnTo>
                    <a:pt x="276" y="126"/>
                  </a:lnTo>
                  <a:lnTo>
                    <a:pt x="276" y="126"/>
                  </a:lnTo>
                  <a:lnTo>
                    <a:pt x="258" y="118"/>
                  </a:lnTo>
                  <a:lnTo>
                    <a:pt x="242" y="108"/>
                  </a:lnTo>
                  <a:lnTo>
                    <a:pt x="242" y="108"/>
                  </a:lnTo>
                  <a:lnTo>
                    <a:pt x="228" y="96"/>
                  </a:lnTo>
                  <a:lnTo>
                    <a:pt x="216" y="84"/>
                  </a:lnTo>
                  <a:lnTo>
                    <a:pt x="216" y="130"/>
                  </a:lnTo>
                  <a:lnTo>
                    <a:pt x="206" y="130"/>
                  </a:lnTo>
                  <a:lnTo>
                    <a:pt x="206" y="86"/>
                  </a:lnTo>
                  <a:lnTo>
                    <a:pt x="206" y="86"/>
                  </a:lnTo>
                  <a:lnTo>
                    <a:pt x="194" y="98"/>
                  </a:lnTo>
                  <a:lnTo>
                    <a:pt x="178" y="108"/>
                  </a:lnTo>
                  <a:lnTo>
                    <a:pt x="178" y="108"/>
                  </a:lnTo>
                  <a:lnTo>
                    <a:pt x="162" y="118"/>
                  </a:lnTo>
                  <a:lnTo>
                    <a:pt x="148" y="126"/>
                  </a:lnTo>
                  <a:lnTo>
                    <a:pt x="148" y="126"/>
                  </a:lnTo>
                  <a:lnTo>
                    <a:pt x="148" y="126"/>
                  </a:lnTo>
                  <a:close/>
                  <a:moveTo>
                    <a:pt x="168" y="20"/>
                  </a:moveTo>
                  <a:lnTo>
                    <a:pt x="168" y="20"/>
                  </a:lnTo>
                  <a:lnTo>
                    <a:pt x="160" y="30"/>
                  </a:lnTo>
                  <a:lnTo>
                    <a:pt x="152" y="38"/>
                  </a:lnTo>
                  <a:lnTo>
                    <a:pt x="144" y="32"/>
                  </a:lnTo>
                  <a:lnTo>
                    <a:pt x="144" y="32"/>
                  </a:lnTo>
                  <a:lnTo>
                    <a:pt x="158" y="16"/>
                  </a:lnTo>
                  <a:lnTo>
                    <a:pt x="158" y="16"/>
                  </a:lnTo>
                  <a:lnTo>
                    <a:pt x="168" y="0"/>
                  </a:lnTo>
                  <a:lnTo>
                    <a:pt x="180" y="2"/>
                  </a:lnTo>
                  <a:lnTo>
                    <a:pt x="180" y="2"/>
                  </a:lnTo>
                  <a:lnTo>
                    <a:pt x="174" y="12"/>
                  </a:lnTo>
                  <a:lnTo>
                    <a:pt x="208" y="12"/>
                  </a:lnTo>
                  <a:lnTo>
                    <a:pt x="208" y="20"/>
                  </a:lnTo>
                  <a:lnTo>
                    <a:pt x="190" y="20"/>
                  </a:lnTo>
                  <a:lnTo>
                    <a:pt x="194" y="30"/>
                  </a:lnTo>
                  <a:lnTo>
                    <a:pt x="184" y="32"/>
                  </a:lnTo>
                  <a:lnTo>
                    <a:pt x="178" y="20"/>
                  </a:lnTo>
                  <a:lnTo>
                    <a:pt x="168" y="20"/>
                  </a:lnTo>
                  <a:lnTo>
                    <a:pt x="168" y="20"/>
                  </a:lnTo>
                  <a:close/>
                  <a:moveTo>
                    <a:pt x="228" y="20"/>
                  </a:moveTo>
                  <a:lnTo>
                    <a:pt x="228" y="20"/>
                  </a:lnTo>
                  <a:lnTo>
                    <a:pt x="216" y="30"/>
                  </a:lnTo>
                  <a:lnTo>
                    <a:pt x="210" y="26"/>
                  </a:lnTo>
                  <a:lnTo>
                    <a:pt x="210" y="26"/>
                  </a:lnTo>
                  <a:lnTo>
                    <a:pt x="220" y="14"/>
                  </a:lnTo>
                  <a:lnTo>
                    <a:pt x="228" y="0"/>
                  </a:lnTo>
                  <a:lnTo>
                    <a:pt x="238" y="2"/>
                  </a:lnTo>
                  <a:lnTo>
                    <a:pt x="238" y="2"/>
                  </a:lnTo>
                  <a:lnTo>
                    <a:pt x="232" y="12"/>
                  </a:lnTo>
                  <a:lnTo>
                    <a:pt x="278" y="12"/>
                  </a:lnTo>
                  <a:lnTo>
                    <a:pt x="278" y="20"/>
                  </a:lnTo>
                  <a:lnTo>
                    <a:pt x="252" y="20"/>
                  </a:lnTo>
                  <a:lnTo>
                    <a:pt x="258" y="32"/>
                  </a:lnTo>
                  <a:lnTo>
                    <a:pt x="248" y="34"/>
                  </a:lnTo>
                  <a:lnTo>
                    <a:pt x="242" y="20"/>
                  </a:lnTo>
                  <a:lnTo>
                    <a:pt x="228" y="20"/>
                  </a:lnTo>
                  <a:lnTo>
                    <a:pt x="228" y="20"/>
                  </a:lnTo>
                  <a:close/>
                  <a:moveTo>
                    <a:pt x="376" y="102"/>
                  </a:moveTo>
                  <a:lnTo>
                    <a:pt x="366" y="102"/>
                  </a:lnTo>
                  <a:lnTo>
                    <a:pt x="366" y="78"/>
                  </a:lnTo>
                  <a:lnTo>
                    <a:pt x="366" y="78"/>
                  </a:lnTo>
                  <a:lnTo>
                    <a:pt x="366" y="72"/>
                  </a:lnTo>
                  <a:lnTo>
                    <a:pt x="366" y="72"/>
                  </a:lnTo>
                  <a:lnTo>
                    <a:pt x="352" y="80"/>
                  </a:lnTo>
                  <a:lnTo>
                    <a:pt x="342" y="88"/>
                  </a:lnTo>
                  <a:lnTo>
                    <a:pt x="336" y="94"/>
                  </a:lnTo>
                  <a:lnTo>
                    <a:pt x="334" y="102"/>
                  </a:lnTo>
                  <a:lnTo>
                    <a:pt x="334" y="102"/>
                  </a:lnTo>
                  <a:lnTo>
                    <a:pt x="334" y="108"/>
                  </a:lnTo>
                  <a:lnTo>
                    <a:pt x="340" y="112"/>
                  </a:lnTo>
                  <a:lnTo>
                    <a:pt x="340" y="112"/>
                  </a:lnTo>
                  <a:lnTo>
                    <a:pt x="352" y="114"/>
                  </a:lnTo>
                  <a:lnTo>
                    <a:pt x="370" y="116"/>
                  </a:lnTo>
                  <a:lnTo>
                    <a:pt x="370" y="116"/>
                  </a:lnTo>
                  <a:lnTo>
                    <a:pt x="396" y="114"/>
                  </a:lnTo>
                  <a:lnTo>
                    <a:pt x="414" y="112"/>
                  </a:lnTo>
                  <a:lnTo>
                    <a:pt x="416" y="124"/>
                  </a:lnTo>
                  <a:lnTo>
                    <a:pt x="416" y="124"/>
                  </a:lnTo>
                  <a:lnTo>
                    <a:pt x="378" y="126"/>
                  </a:lnTo>
                  <a:lnTo>
                    <a:pt x="378" y="126"/>
                  </a:lnTo>
                  <a:lnTo>
                    <a:pt x="350" y="124"/>
                  </a:lnTo>
                  <a:lnTo>
                    <a:pt x="340" y="122"/>
                  </a:lnTo>
                  <a:lnTo>
                    <a:pt x="332" y="120"/>
                  </a:lnTo>
                  <a:lnTo>
                    <a:pt x="332" y="120"/>
                  </a:lnTo>
                  <a:lnTo>
                    <a:pt x="328" y="116"/>
                  </a:lnTo>
                  <a:lnTo>
                    <a:pt x="326" y="112"/>
                  </a:lnTo>
                  <a:lnTo>
                    <a:pt x="324" y="108"/>
                  </a:lnTo>
                  <a:lnTo>
                    <a:pt x="322" y="102"/>
                  </a:lnTo>
                  <a:lnTo>
                    <a:pt x="322" y="102"/>
                  </a:lnTo>
                  <a:lnTo>
                    <a:pt x="324" y="92"/>
                  </a:lnTo>
                  <a:lnTo>
                    <a:pt x="332" y="82"/>
                  </a:lnTo>
                  <a:lnTo>
                    <a:pt x="332" y="82"/>
                  </a:lnTo>
                  <a:lnTo>
                    <a:pt x="344" y="74"/>
                  </a:lnTo>
                  <a:lnTo>
                    <a:pt x="364" y="62"/>
                  </a:lnTo>
                  <a:lnTo>
                    <a:pt x="364" y="62"/>
                  </a:lnTo>
                  <a:lnTo>
                    <a:pt x="360" y="58"/>
                  </a:lnTo>
                  <a:lnTo>
                    <a:pt x="354" y="56"/>
                  </a:lnTo>
                  <a:lnTo>
                    <a:pt x="354" y="56"/>
                  </a:lnTo>
                  <a:lnTo>
                    <a:pt x="344" y="56"/>
                  </a:lnTo>
                  <a:lnTo>
                    <a:pt x="334" y="60"/>
                  </a:lnTo>
                  <a:lnTo>
                    <a:pt x="334" y="60"/>
                  </a:lnTo>
                  <a:lnTo>
                    <a:pt x="324" y="64"/>
                  </a:lnTo>
                  <a:lnTo>
                    <a:pt x="310" y="74"/>
                  </a:lnTo>
                  <a:lnTo>
                    <a:pt x="300" y="84"/>
                  </a:lnTo>
                  <a:lnTo>
                    <a:pt x="292" y="78"/>
                  </a:lnTo>
                  <a:lnTo>
                    <a:pt x="292" y="78"/>
                  </a:lnTo>
                  <a:lnTo>
                    <a:pt x="306" y="66"/>
                  </a:lnTo>
                  <a:lnTo>
                    <a:pt x="316" y="56"/>
                  </a:lnTo>
                  <a:lnTo>
                    <a:pt x="324" y="44"/>
                  </a:lnTo>
                  <a:lnTo>
                    <a:pt x="332" y="30"/>
                  </a:lnTo>
                  <a:lnTo>
                    <a:pt x="298" y="30"/>
                  </a:lnTo>
                  <a:lnTo>
                    <a:pt x="298" y="22"/>
                  </a:lnTo>
                  <a:lnTo>
                    <a:pt x="336" y="22"/>
                  </a:lnTo>
                  <a:lnTo>
                    <a:pt x="336" y="22"/>
                  </a:lnTo>
                  <a:lnTo>
                    <a:pt x="340" y="4"/>
                  </a:lnTo>
                  <a:lnTo>
                    <a:pt x="352" y="6"/>
                  </a:lnTo>
                  <a:lnTo>
                    <a:pt x="352" y="6"/>
                  </a:lnTo>
                  <a:lnTo>
                    <a:pt x="348" y="22"/>
                  </a:lnTo>
                  <a:lnTo>
                    <a:pt x="400" y="22"/>
                  </a:lnTo>
                  <a:lnTo>
                    <a:pt x="400" y="30"/>
                  </a:lnTo>
                  <a:lnTo>
                    <a:pt x="344" y="30"/>
                  </a:lnTo>
                  <a:lnTo>
                    <a:pt x="344" y="30"/>
                  </a:lnTo>
                  <a:lnTo>
                    <a:pt x="330" y="52"/>
                  </a:lnTo>
                  <a:lnTo>
                    <a:pt x="330" y="52"/>
                  </a:lnTo>
                  <a:lnTo>
                    <a:pt x="330" y="52"/>
                  </a:lnTo>
                  <a:lnTo>
                    <a:pt x="342" y="50"/>
                  </a:lnTo>
                  <a:lnTo>
                    <a:pt x="342" y="50"/>
                  </a:lnTo>
                  <a:lnTo>
                    <a:pt x="354" y="48"/>
                  </a:lnTo>
                  <a:lnTo>
                    <a:pt x="354" y="48"/>
                  </a:lnTo>
                  <a:lnTo>
                    <a:pt x="360" y="48"/>
                  </a:lnTo>
                  <a:lnTo>
                    <a:pt x="366" y="50"/>
                  </a:lnTo>
                  <a:lnTo>
                    <a:pt x="370" y="54"/>
                  </a:lnTo>
                  <a:lnTo>
                    <a:pt x="372" y="58"/>
                  </a:lnTo>
                  <a:lnTo>
                    <a:pt x="414" y="42"/>
                  </a:lnTo>
                  <a:lnTo>
                    <a:pt x="418" y="52"/>
                  </a:lnTo>
                  <a:lnTo>
                    <a:pt x="418" y="52"/>
                  </a:lnTo>
                  <a:lnTo>
                    <a:pt x="376" y="68"/>
                  </a:lnTo>
                  <a:lnTo>
                    <a:pt x="376" y="68"/>
                  </a:lnTo>
                  <a:lnTo>
                    <a:pt x="376" y="80"/>
                  </a:lnTo>
                  <a:lnTo>
                    <a:pt x="376" y="102"/>
                  </a:lnTo>
                  <a:lnTo>
                    <a:pt x="376" y="102"/>
                  </a:lnTo>
                  <a:close/>
                  <a:moveTo>
                    <a:pt x="436" y="32"/>
                  </a:moveTo>
                  <a:lnTo>
                    <a:pt x="436" y="24"/>
                  </a:lnTo>
                  <a:lnTo>
                    <a:pt x="480" y="24"/>
                  </a:lnTo>
                  <a:lnTo>
                    <a:pt x="480" y="32"/>
                  </a:lnTo>
                  <a:lnTo>
                    <a:pt x="436" y="32"/>
                  </a:lnTo>
                  <a:lnTo>
                    <a:pt x="436" y="32"/>
                  </a:lnTo>
                  <a:close/>
                  <a:moveTo>
                    <a:pt x="450" y="122"/>
                  </a:moveTo>
                  <a:lnTo>
                    <a:pt x="450" y="126"/>
                  </a:lnTo>
                  <a:lnTo>
                    <a:pt x="440" y="126"/>
                  </a:lnTo>
                  <a:lnTo>
                    <a:pt x="440" y="84"/>
                  </a:lnTo>
                  <a:lnTo>
                    <a:pt x="476" y="84"/>
                  </a:lnTo>
                  <a:lnTo>
                    <a:pt x="476" y="122"/>
                  </a:lnTo>
                  <a:lnTo>
                    <a:pt x="450" y="122"/>
                  </a:lnTo>
                  <a:lnTo>
                    <a:pt x="450" y="122"/>
                  </a:lnTo>
                  <a:close/>
                  <a:moveTo>
                    <a:pt x="440" y="12"/>
                  </a:moveTo>
                  <a:lnTo>
                    <a:pt x="440" y="4"/>
                  </a:lnTo>
                  <a:lnTo>
                    <a:pt x="476" y="4"/>
                  </a:lnTo>
                  <a:lnTo>
                    <a:pt x="476" y="12"/>
                  </a:lnTo>
                  <a:lnTo>
                    <a:pt x="440" y="12"/>
                  </a:lnTo>
                  <a:lnTo>
                    <a:pt x="440" y="12"/>
                  </a:lnTo>
                  <a:close/>
                  <a:moveTo>
                    <a:pt x="442" y="52"/>
                  </a:moveTo>
                  <a:lnTo>
                    <a:pt x="442" y="44"/>
                  </a:lnTo>
                  <a:lnTo>
                    <a:pt x="476" y="44"/>
                  </a:lnTo>
                  <a:lnTo>
                    <a:pt x="476" y="52"/>
                  </a:lnTo>
                  <a:lnTo>
                    <a:pt x="442" y="52"/>
                  </a:lnTo>
                  <a:lnTo>
                    <a:pt x="442" y="52"/>
                  </a:lnTo>
                  <a:close/>
                  <a:moveTo>
                    <a:pt x="442" y="72"/>
                  </a:moveTo>
                  <a:lnTo>
                    <a:pt x="442" y="62"/>
                  </a:lnTo>
                  <a:lnTo>
                    <a:pt x="476" y="62"/>
                  </a:lnTo>
                  <a:lnTo>
                    <a:pt x="476" y="72"/>
                  </a:lnTo>
                  <a:lnTo>
                    <a:pt x="442" y="72"/>
                  </a:lnTo>
                  <a:lnTo>
                    <a:pt x="442" y="72"/>
                  </a:lnTo>
                  <a:close/>
                  <a:moveTo>
                    <a:pt x="466" y="90"/>
                  </a:moveTo>
                  <a:lnTo>
                    <a:pt x="450" y="90"/>
                  </a:lnTo>
                  <a:lnTo>
                    <a:pt x="450" y="114"/>
                  </a:lnTo>
                  <a:lnTo>
                    <a:pt x="466" y="114"/>
                  </a:lnTo>
                  <a:lnTo>
                    <a:pt x="466" y="90"/>
                  </a:lnTo>
                  <a:lnTo>
                    <a:pt x="466" y="90"/>
                  </a:lnTo>
                  <a:close/>
                  <a:moveTo>
                    <a:pt x="482" y="104"/>
                  </a:moveTo>
                  <a:lnTo>
                    <a:pt x="482" y="96"/>
                  </a:lnTo>
                  <a:lnTo>
                    <a:pt x="492" y="96"/>
                  </a:lnTo>
                  <a:lnTo>
                    <a:pt x="492" y="62"/>
                  </a:lnTo>
                  <a:lnTo>
                    <a:pt x="520" y="62"/>
                  </a:lnTo>
                  <a:lnTo>
                    <a:pt x="520" y="50"/>
                  </a:lnTo>
                  <a:lnTo>
                    <a:pt x="484" y="50"/>
                  </a:lnTo>
                  <a:lnTo>
                    <a:pt x="484" y="44"/>
                  </a:lnTo>
                  <a:lnTo>
                    <a:pt x="504" y="44"/>
                  </a:lnTo>
                  <a:lnTo>
                    <a:pt x="504" y="34"/>
                  </a:lnTo>
                  <a:lnTo>
                    <a:pt x="490" y="34"/>
                  </a:lnTo>
                  <a:lnTo>
                    <a:pt x="490" y="26"/>
                  </a:lnTo>
                  <a:lnTo>
                    <a:pt x="504" y="26"/>
                  </a:lnTo>
                  <a:lnTo>
                    <a:pt x="504" y="16"/>
                  </a:lnTo>
                  <a:lnTo>
                    <a:pt x="486" y="16"/>
                  </a:lnTo>
                  <a:lnTo>
                    <a:pt x="486" y="8"/>
                  </a:lnTo>
                  <a:lnTo>
                    <a:pt x="504" y="8"/>
                  </a:lnTo>
                  <a:lnTo>
                    <a:pt x="504" y="0"/>
                  </a:lnTo>
                  <a:lnTo>
                    <a:pt x="514" y="0"/>
                  </a:lnTo>
                  <a:lnTo>
                    <a:pt x="514" y="8"/>
                  </a:lnTo>
                  <a:lnTo>
                    <a:pt x="536" y="8"/>
                  </a:lnTo>
                  <a:lnTo>
                    <a:pt x="536" y="0"/>
                  </a:lnTo>
                  <a:lnTo>
                    <a:pt x="546" y="0"/>
                  </a:lnTo>
                  <a:lnTo>
                    <a:pt x="546" y="8"/>
                  </a:lnTo>
                  <a:lnTo>
                    <a:pt x="566" y="8"/>
                  </a:lnTo>
                  <a:lnTo>
                    <a:pt x="566" y="16"/>
                  </a:lnTo>
                  <a:lnTo>
                    <a:pt x="546" y="16"/>
                  </a:lnTo>
                  <a:lnTo>
                    <a:pt x="546" y="26"/>
                  </a:lnTo>
                  <a:lnTo>
                    <a:pt x="562" y="26"/>
                  </a:lnTo>
                  <a:lnTo>
                    <a:pt x="562" y="34"/>
                  </a:lnTo>
                  <a:lnTo>
                    <a:pt x="546" y="34"/>
                  </a:lnTo>
                  <a:lnTo>
                    <a:pt x="546" y="44"/>
                  </a:lnTo>
                  <a:lnTo>
                    <a:pt x="568" y="44"/>
                  </a:lnTo>
                  <a:lnTo>
                    <a:pt x="568" y="50"/>
                  </a:lnTo>
                  <a:lnTo>
                    <a:pt x="530" y="50"/>
                  </a:lnTo>
                  <a:lnTo>
                    <a:pt x="530" y="62"/>
                  </a:lnTo>
                  <a:lnTo>
                    <a:pt x="560" y="62"/>
                  </a:lnTo>
                  <a:lnTo>
                    <a:pt x="560" y="96"/>
                  </a:lnTo>
                  <a:lnTo>
                    <a:pt x="568" y="96"/>
                  </a:lnTo>
                  <a:lnTo>
                    <a:pt x="568" y="104"/>
                  </a:lnTo>
                  <a:lnTo>
                    <a:pt x="560" y="104"/>
                  </a:lnTo>
                  <a:lnTo>
                    <a:pt x="560" y="118"/>
                  </a:lnTo>
                  <a:lnTo>
                    <a:pt x="560" y="118"/>
                  </a:lnTo>
                  <a:lnTo>
                    <a:pt x="558" y="122"/>
                  </a:lnTo>
                  <a:lnTo>
                    <a:pt x="556" y="124"/>
                  </a:lnTo>
                  <a:lnTo>
                    <a:pt x="556" y="124"/>
                  </a:lnTo>
                  <a:lnTo>
                    <a:pt x="554" y="126"/>
                  </a:lnTo>
                  <a:lnTo>
                    <a:pt x="550" y="128"/>
                  </a:lnTo>
                  <a:lnTo>
                    <a:pt x="534" y="128"/>
                  </a:lnTo>
                  <a:lnTo>
                    <a:pt x="532" y="118"/>
                  </a:lnTo>
                  <a:lnTo>
                    <a:pt x="544" y="118"/>
                  </a:lnTo>
                  <a:lnTo>
                    <a:pt x="544" y="118"/>
                  </a:lnTo>
                  <a:lnTo>
                    <a:pt x="548" y="118"/>
                  </a:lnTo>
                  <a:lnTo>
                    <a:pt x="548" y="114"/>
                  </a:lnTo>
                  <a:lnTo>
                    <a:pt x="548" y="104"/>
                  </a:lnTo>
                  <a:lnTo>
                    <a:pt x="502" y="104"/>
                  </a:lnTo>
                  <a:lnTo>
                    <a:pt x="502" y="128"/>
                  </a:lnTo>
                  <a:lnTo>
                    <a:pt x="492" y="128"/>
                  </a:lnTo>
                  <a:lnTo>
                    <a:pt x="492" y="104"/>
                  </a:lnTo>
                  <a:lnTo>
                    <a:pt x="482" y="104"/>
                  </a:lnTo>
                  <a:lnTo>
                    <a:pt x="482" y="104"/>
                  </a:lnTo>
                  <a:close/>
                  <a:moveTo>
                    <a:pt x="502" y="78"/>
                  </a:moveTo>
                  <a:lnTo>
                    <a:pt x="520" y="78"/>
                  </a:lnTo>
                  <a:lnTo>
                    <a:pt x="520" y="68"/>
                  </a:lnTo>
                  <a:lnTo>
                    <a:pt x="502" y="68"/>
                  </a:lnTo>
                  <a:lnTo>
                    <a:pt x="502" y="78"/>
                  </a:lnTo>
                  <a:lnTo>
                    <a:pt x="502" y="78"/>
                  </a:lnTo>
                  <a:close/>
                  <a:moveTo>
                    <a:pt x="502" y="96"/>
                  </a:moveTo>
                  <a:lnTo>
                    <a:pt x="520" y="96"/>
                  </a:lnTo>
                  <a:lnTo>
                    <a:pt x="520" y="86"/>
                  </a:lnTo>
                  <a:lnTo>
                    <a:pt x="502" y="86"/>
                  </a:lnTo>
                  <a:lnTo>
                    <a:pt x="502" y="96"/>
                  </a:lnTo>
                  <a:lnTo>
                    <a:pt x="502" y="96"/>
                  </a:lnTo>
                  <a:close/>
                  <a:moveTo>
                    <a:pt x="514" y="26"/>
                  </a:moveTo>
                  <a:lnTo>
                    <a:pt x="536" y="26"/>
                  </a:lnTo>
                  <a:lnTo>
                    <a:pt x="536" y="16"/>
                  </a:lnTo>
                  <a:lnTo>
                    <a:pt x="514" y="16"/>
                  </a:lnTo>
                  <a:lnTo>
                    <a:pt x="514" y="26"/>
                  </a:lnTo>
                  <a:lnTo>
                    <a:pt x="514" y="26"/>
                  </a:lnTo>
                  <a:close/>
                  <a:moveTo>
                    <a:pt x="514" y="44"/>
                  </a:moveTo>
                  <a:lnTo>
                    <a:pt x="536" y="44"/>
                  </a:lnTo>
                  <a:lnTo>
                    <a:pt x="536" y="34"/>
                  </a:lnTo>
                  <a:lnTo>
                    <a:pt x="514" y="34"/>
                  </a:lnTo>
                  <a:lnTo>
                    <a:pt x="514" y="44"/>
                  </a:lnTo>
                  <a:lnTo>
                    <a:pt x="514" y="44"/>
                  </a:lnTo>
                  <a:close/>
                  <a:moveTo>
                    <a:pt x="530" y="78"/>
                  </a:moveTo>
                  <a:lnTo>
                    <a:pt x="548" y="78"/>
                  </a:lnTo>
                  <a:lnTo>
                    <a:pt x="548" y="68"/>
                  </a:lnTo>
                  <a:lnTo>
                    <a:pt x="530" y="68"/>
                  </a:lnTo>
                  <a:lnTo>
                    <a:pt x="530" y="78"/>
                  </a:lnTo>
                  <a:lnTo>
                    <a:pt x="530" y="78"/>
                  </a:lnTo>
                  <a:close/>
                  <a:moveTo>
                    <a:pt x="530" y="96"/>
                  </a:moveTo>
                  <a:lnTo>
                    <a:pt x="548" y="96"/>
                  </a:lnTo>
                  <a:lnTo>
                    <a:pt x="548" y="86"/>
                  </a:lnTo>
                  <a:lnTo>
                    <a:pt x="530" y="86"/>
                  </a:lnTo>
                  <a:lnTo>
                    <a:pt x="530" y="96"/>
                  </a:lnTo>
                  <a:lnTo>
                    <a:pt x="530" y="96"/>
                  </a:lnTo>
                  <a:close/>
                  <a:moveTo>
                    <a:pt x="706" y="70"/>
                  </a:moveTo>
                  <a:lnTo>
                    <a:pt x="706" y="70"/>
                  </a:lnTo>
                  <a:lnTo>
                    <a:pt x="702" y="84"/>
                  </a:lnTo>
                  <a:lnTo>
                    <a:pt x="696" y="94"/>
                  </a:lnTo>
                  <a:lnTo>
                    <a:pt x="690" y="104"/>
                  </a:lnTo>
                  <a:lnTo>
                    <a:pt x="682" y="112"/>
                  </a:lnTo>
                  <a:lnTo>
                    <a:pt x="682" y="112"/>
                  </a:lnTo>
                  <a:lnTo>
                    <a:pt x="674" y="118"/>
                  </a:lnTo>
                  <a:lnTo>
                    <a:pt x="664" y="122"/>
                  </a:lnTo>
                  <a:lnTo>
                    <a:pt x="654" y="124"/>
                  </a:lnTo>
                  <a:lnTo>
                    <a:pt x="642" y="124"/>
                  </a:lnTo>
                  <a:lnTo>
                    <a:pt x="642" y="124"/>
                  </a:lnTo>
                  <a:lnTo>
                    <a:pt x="626" y="122"/>
                  </a:lnTo>
                  <a:lnTo>
                    <a:pt x="626" y="122"/>
                  </a:lnTo>
                  <a:lnTo>
                    <a:pt x="618" y="120"/>
                  </a:lnTo>
                  <a:lnTo>
                    <a:pt x="614" y="118"/>
                  </a:lnTo>
                  <a:lnTo>
                    <a:pt x="614" y="118"/>
                  </a:lnTo>
                  <a:lnTo>
                    <a:pt x="608" y="114"/>
                  </a:lnTo>
                  <a:lnTo>
                    <a:pt x="604" y="108"/>
                  </a:lnTo>
                  <a:lnTo>
                    <a:pt x="604" y="108"/>
                  </a:lnTo>
                  <a:lnTo>
                    <a:pt x="602" y="102"/>
                  </a:lnTo>
                  <a:lnTo>
                    <a:pt x="600" y="96"/>
                  </a:lnTo>
                  <a:lnTo>
                    <a:pt x="600" y="96"/>
                  </a:lnTo>
                  <a:lnTo>
                    <a:pt x="600" y="74"/>
                  </a:lnTo>
                  <a:lnTo>
                    <a:pt x="600" y="74"/>
                  </a:lnTo>
                  <a:lnTo>
                    <a:pt x="600" y="44"/>
                  </a:lnTo>
                  <a:lnTo>
                    <a:pt x="602" y="10"/>
                  </a:lnTo>
                  <a:lnTo>
                    <a:pt x="614" y="10"/>
                  </a:lnTo>
                  <a:lnTo>
                    <a:pt x="614" y="10"/>
                  </a:lnTo>
                  <a:lnTo>
                    <a:pt x="612" y="44"/>
                  </a:lnTo>
                  <a:lnTo>
                    <a:pt x="610" y="74"/>
                  </a:lnTo>
                  <a:lnTo>
                    <a:pt x="610" y="74"/>
                  </a:lnTo>
                  <a:lnTo>
                    <a:pt x="612" y="90"/>
                  </a:lnTo>
                  <a:lnTo>
                    <a:pt x="612" y="90"/>
                  </a:lnTo>
                  <a:lnTo>
                    <a:pt x="612" y="98"/>
                  </a:lnTo>
                  <a:lnTo>
                    <a:pt x="616" y="104"/>
                  </a:lnTo>
                  <a:lnTo>
                    <a:pt x="616" y="104"/>
                  </a:lnTo>
                  <a:lnTo>
                    <a:pt x="620" y="108"/>
                  </a:lnTo>
                  <a:lnTo>
                    <a:pt x="626" y="112"/>
                  </a:lnTo>
                  <a:lnTo>
                    <a:pt x="626" y="112"/>
                  </a:lnTo>
                  <a:lnTo>
                    <a:pt x="634" y="114"/>
                  </a:lnTo>
                  <a:lnTo>
                    <a:pt x="644" y="114"/>
                  </a:lnTo>
                  <a:lnTo>
                    <a:pt x="644" y="114"/>
                  </a:lnTo>
                  <a:lnTo>
                    <a:pt x="654" y="114"/>
                  </a:lnTo>
                  <a:lnTo>
                    <a:pt x="662" y="112"/>
                  </a:lnTo>
                  <a:lnTo>
                    <a:pt x="668" y="108"/>
                  </a:lnTo>
                  <a:lnTo>
                    <a:pt x="676" y="104"/>
                  </a:lnTo>
                  <a:lnTo>
                    <a:pt x="676" y="104"/>
                  </a:lnTo>
                  <a:lnTo>
                    <a:pt x="682" y="98"/>
                  </a:lnTo>
                  <a:lnTo>
                    <a:pt x="688" y="90"/>
                  </a:lnTo>
                  <a:lnTo>
                    <a:pt x="692" y="80"/>
                  </a:lnTo>
                  <a:lnTo>
                    <a:pt x="696" y="66"/>
                  </a:lnTo>
                  <a:lnTo>
                    <a:pt x="706" y="70"/>
                  </a:lnTo>
                  <a:lnTo>
                    <a:pt x="706" y="70"/>
                  </a:lnTo>
                  <a:close/>
                  <a:moveTo>
                    <a:pt x="648" y="6"/>
                  </a:moveTo>
                  <a:lnTo>
                    <a:pt x="648" y="6"/>
                  </a:lnTo>
                  <a:lnTo>
                    <a:pt x="660" y="26"/>
                  </a:lnTo>
                  <a:lnTo>
                    <a:pt x="652" y="30"/>
                  </a:lnTo>
                  <a:lnTo>
                    <a:pt x="652" y="30"/>
                  </a:lnTo>
                  <a:lnTo>
                    <a:pt x="642" y="10"/>
                  </a:lnTo>
                  <a:lnTo>
                    <a:pt x="648" y="6"/>
                  </a:lnTo>
                  <a:lnTo>
                    <a:pt x="648" y="6"/>
                  </a:lnTo>
                  <a:lnTo>
                    <a:pt x="648" y="6"/>
                  </a:lnTo>
                  <a:close/>
                  <a:moveTo>
                    <a:pt x="670" y="2"/>
                  </a:moveTo>
                  <a:lnTo>
                    <a:pt x="670" y="2"/>
                  </a:lnTo>
                  <a:lnTo>
                    <a:pt x="680" y="22"/>
                  </a:lnTo>
                  <a:lnTo>
                    <a:pt x="672" y="24"/>
                  </a:lnTo>
                  <a:lnTo>
                    <a:pt x="672" y="24"/>
                  </a:lnTo>
                  <a:lnTo>
                    <a:pt x="662" y="6"/>
                  </a:lnTo>
                  <a:lnTo>
                    <a:pt x="670" y="2"/>
                  </a:lnTo>
                  <a:lnTo>
                    <a:pt x="670" y="2"/>
                  </a:lnTo>
                  <a:lnTo>
                    <a:pt x="670" y="2"/>
                  </a:lnTo>
                  <a:close/>
                  <a:moveTo>
                    <a:pt x="768" y="4"/>
                  </a:moveTo>
                  <a:lnTo>
                    <a:pt x="768" y="4"/>
                  </a:lnTo>
                  <a:lnTo>
                    <a:pt x="768" y="24"/>
                  </a:lnTo>
                  <a:lnTo>
                    <a:pt x="820" y="24"/>
                  </a:lnTo>
                  <a:lnTo>
                    <a:pt x="820" y="32"/>
                  </a:lnTo>
                  <a:lnTo>
                    <a:pt x="768" y="32"/>
                  </a:lnTo>
                  <a:lnTo>
                    <a:pt x="768" y="32"/>
                  </a:lnTo>
                  <a:lnTo>
                    <a:pt x="762" y="60"/>
                  </a:lnTo>
                  <a:lnTo>
                    <a:pt x="756" y="86"/>
                  </a:lnTo>
                  <a:lnTo>
                    <a:pt x="756" y="86"/>
                  </a:lnTo>
                  <a:lnTo>
                    <a:pt x="746" y="110"/>
                  </a:lnTo>
                  <a:lnTo>
                    <a:pt x="736" y="124"/>
                  </a:lnTo>
                  <a:lnTo>
                    <a:pt x="728" y="120"/>
                  </a:lnTo>
                  <a:lnTo>
                    <a:pt x="728" y="120"/>
                  </a:lnTo>
                  <a:lnTo>
                    <a:pt x="738" y="102"/>
                  </a:lnTo>
                  <a:lnTo>
                    <a:pt x="746" y="80"/>
                  </a:lnTo>
                  <a:lnTo>
                    <a:pt x="746" y="80"/>
                  </a:lnTo>
                  <a:lnTo>
                    <a:pt x="752" y="56"/>
                  </a:lnTo>
                  <a:lnTo>
                    <a:pt x="756" y="32"/>
                  </a:lnTo>
                  <a:lnTo>
                    <a:pt x="730" y="32"/>
                  </a:lnTo>
                  <a:lnTo>
                    <a:pt x="730" y="24"/>
                  </a:lnTo>
                  <a:lnTo>
                    <a:pt x="756" y="24"/>
                  </a:lnTo>
                  <a:lnTo>
                    <a:pt x="756" y="24"/>
                  </a:lnTo>
                  <a:lnTo>
                    <a:pt x="758" y="4"/>
                  </a:lnTo>
                  <a:lnTo>
                    <a:pt x="768" y="4"/>
                  </a:lnTo>
                  <a:lnTo>
                    <a:pt x="768" y="4"/>
                  </a:lnTo>
                  <a:close/>
                  <a:moveTo>
                    <a:pt x="854" y="120"/>
                  </a:moveTo>
                  <a:lnTo>
                    <a:pt x="854" y="120"/>
                  </a:lnTo>
                  <a:lnTo>
                    <a:pt x="822" y="122"/>
                  </a:lnTo>
                  <a:lnTo>
                    <a:pt x="822" y="122"/>
                  </a:lnTo>
                  <a:lnTo>
                    <a:pt x="798" y="120"/>
                  </a:lnTo>
                  <a:lnTo>
                    <a:pt x="798" y="120"/>
                  </a:lnTo>
                  <a:lnTo>
                    <a:pt x="790" y="118"/>
                  </a:lnTo>
                  <a:lnTo>
                    <a:pt x="784" y="114"/>
                  </a:lnTo>
                  <a:lnTo>
                    <a:pt x="784" y="114"/>
                  </a:lnTo>
                  <a:lnTo>
                    <a:pt x="780" y="108"/>
                  </a:lnTo>
                  <a:lnTo>
                    <a:pt x="778" y="102"/>
                  </a:lnTo>
                  <a:lnTo>
                    <a:pt x="778" y="102"/>
                  </a:lnTo>
                  <a:lnTo>
                    <a:pt x="780" y="92"/>
                  </a:lnTo>
                  <a:lnTo>
                    <a:pt x="786" y="84"/>
                  </a:lnTo>
                  <a:lnTo>
                    <a:pt x="794" y="88"/>
                  </a:lnTo>
                  <a:lnTo>
                    <a:pt x="794" y="88"/>
                  </a:lnTo>
                  <a:lnTo>
                    <a:pt x="790" y="94"/>
                  </a:lnTo>
                  <a:lnTo>
                    <a:pt x="788" y="102"/>
                  </a:lnTo>
                  <a:lnTo>
                    <a:pt x="788" y="102"/>
                  </a:lnTo>
                  <a:lnTo>
                    <a:pt x="790" y="106"/>
                  </a:lnTo>
                  <a:lnTo>
                    <a:pt x="794" y="108"/>
                  </a:lnTo>
                  <a:lnTo>
                    <a:pt x="794" y="108"/>
                  </a:lnTo>
                  <a:lnTo>
                    <a:pt x="802" y="110"/>
                  </a:lnTo>
                  <a:lnTo>
                    <a:pt x="820" y="112"/>
                  </a:lnTo>
                  <a:lnTo>
                    <a:pt x="820" y="112"/>
                  </a:lnTo>
                  <a:lnTo>
                    <a:pt x="852" y="110"/>
                  </a:lnTo>
                  <a:lnTo>
                    <a:pt x="854" y="120"/>
                  </a:lnTo>
                  <a:lnTo>
                    <a:pt x="854" y="120"/>
                  </a:lnTo>
                  <a:close/>
                  <a:moveTo>
                    <a:pt x="840" y="46"/>
                  </a:moveTo>
                  <a:lnTo>
                    <a:pt x="840" y="46"/>
                  </a:lnTo>
                  <a:lnTo>
                    <a:pt x="848" y="46"/>
                  </a:lnTo>
                  <a:lnTo>
                    <a:pt x="848" y="56"/>
                  </a:lnTo>
                  <a:lnTo>
                    <a:pt x="848" y="56"/>
                  </a:lnTo>
                  <a:lnTo>
                    <a:pt x="842" y="56"/>
                  </a:lnTo>
                  <a:lnTo>
                    <a:pt x="842" y="56"/>
                  </a:lnTo>
                  <a:lnTo>
                    <a:pt x="816" y="56"/>
                  </a:lnTo>
                  <a:lnTo>
                    <a:pt x="788" y="58"/>
                  </a:lnTo>
                  <a:lnTo>
                    <a:pt x="786" y="50"/>
                  </a:lnTo>
                  <a:lnTo>
                    <a:pt x="786" y="50"/>
                  </a:lnTo>
                  <a:lnTo>
                    <a:pt x="814" y="46"/>
                  </a:lnTo>
                  <a:lnTo>
                    <a:pt x="840" y="46"/>
                  </a:lnTo>
                  <a:lnTo>
                    <a:pt x="840" y="46"/>
                  </a:lnTo>
                  <a:lnTo>
                    <a:pt x="840" y="46"/>
                  </a:lnTo>
                  <a:close/>
                  <a:moveTo>
                    <a:pt x="934" y="82"/>
                  </a:moveTo>
                  <a:lnTo>
                    <a:pt x="934" y="82"/>
                  </a:lnTo>
                  <a:lnTo>
                    <a:pt x="926" y="98"/>
                  </a:lnTo>
                  <a:lnTo>
                    <a:pt x="926" y="98"/>
                  </a:lnTo>
                  <a:lnTo>
                    <a:pt x="916" y="114"/>
                  </a:lnTo>
                  <a:lnTo>
                    <a:pt x="916" y="114"/>
                  </a:lnTo>
                  <a:lnTo>
                    <a:pt x="910" y="120"/>
                  </a:lnTo>
                  <a:lnTo>
                    <a:pt x="904" y="122"/>
                  </a:lnTo>
                  <a:lnTo>
                    <a:pt x="904" y="122"/>
                  </a:lnTo>
                  <a:lnTo>
                    <a:pt x="898" y="120"/>
                  </a:lnTo>
                  <a:lnTo>
                    <a:pt x="898" y="120"/>
                  </a:lnTo>
                  <a:lnTo>
                    <a:pt x="892" y="112"/>
                  </a:lnTo>
                  <a:lnTo>
                    <a:pt x="892" y="112"/>
                  </a:lnTo>
                  <a:lnTo>
                    <a:pt x="886" y="108"/>
                  </a:lnTo>
                  <a:lnTo>
                    <a:pt x="884" y="100"/>
                  </a:lnTo>
                  <a:lnTo>
                    <a:pt x="884" y="100"/>
                  </a:lnTo>
                  <a:lnTo>
                    <a:pt x="878" y="82"/>
                  </a:lnTo>
                  <a:lnTo>
                    <a:pt x="878" y="82"/>
                  </a:lnTo>
                  <a:lnTo>
                    <a:pt x="876" y="64"/>
                  </a:lnTo>
                  <a:lnTo>
                    <a:pt x="876" y="64"/>
                  </a:lnTo>
                  <a:lnTo>
                    <a:pt x="878" y="42"/>
                  </a:lnTo>
                  <a:lnTo>
                    <a:pt x="878" y="42"/>
                  </a:lnTo>
                  <a:lnTo>
                    <a:pt x="880" y="20"/>
                  </a:lnTo>
                  <a:lnTo>
                    <a:pt x="892" y="20"/>
                  </a:lnTo>
                  <a:lnTo>
                    <a:pt x="892" y="20"/>
                  </a:lnTo>
                  <a:lnTo>
                    <a:pt x="888" y="42"/>
                  </a:lnTo>
                  <a:lnTo>
                    <a:pt x="888" y="42"/>
                  </a:lnTo>
                  <a:lnTo>
                    <a:pt x="888" y="64"/>
                  </a:lnTo>
                  <a:lnTo>
                    <a:pt x="888" y="64"/>
                  </a:lnTo>
                  <a:lnTo>
                    <a:pt x="888" y="76"/>
                  </a:lnTo>
                  <a:lnTo>
                    <a:pt x="890" y="86"/>
                  </a:lnTo>
                  <a:lnTo>
                    <a:pt x="890" y="86"/>
                  </a:lnTo>
                  <a:lnTo>
                    <a:pt x="892" y="94"/>
                  </a:lnTo>
                  <a:lnTo>
                    <a:pt x="898" y="102"/>
                  </a:lnTo>
                  <a:lnTo>
                    <a:pt x="898" y="102"/>
                  </a:lnTo>
                  <a:lnTo>
                    <a:pt x="902" y="108"/>
                  </a:lnTo>
                  <a:lnTo>
                    <a:pt x="904" y="110"/>
                  </a:lnTo>
                  <a:lnTo>
                    <a:pt x="904" y="110"/>
                  </a:lnTo>
                  <a:lnTo>
                    <a:pt x="908" y="108"/>
                  </a:lnTo>
                  <a:lnTo>
                    <a:pt x="914" y="100"/>
                  </a:lnTo>
                  <a:lnTo>
                    <a:pt x="914" y="100"/>
                  </a:lnTo>
                  <a:lnTo>
                    <a:pt x="926" y="78"/>
                  </a:lnTo>
                  <a:lnTo>
                    <a:pt x="934" y="82"/>
                  </a:lnTo>
                  <a:lnTo>
                    <a:pt x="934" y="82"/>
                  </a:lnTo>
                  <a:close/>
                  <a:moveTo>
                    <a:pt x="970" y="22"/>
                  </a:moveTo>
                  <a:lnTo>
                    <a:pt x="970" y="22"/>
                  </a:lnTo>
                  <a:lnTo>
                    <a:pt x="982" y="38"/>
                  </a:lnTo>
                  <a:lnTo>
                    <a:pt x="990" y="58"/>
                  </a:lnTo>
                  <a:lnTo>
                    <a:pt x="996" y="80"/>
                  </a:lnTo>
                  <a:lnTo>
                    <a:pt x="998" y="104"/>
                  </a:lnTo>
                  <a:lnTo>
                    <a:pt x="986" y="104"/>
                  </a:lnTo>
                  <a:lnTo>
                    <a:pt x="986" y="102"/>
                  </a:lnTo>
                  <a:lnTo>
                    <a:pt x="986" y="102"/>
                  </a:lnTo>
                  <a:lnTo>
                    <a:pt x="984" y="82"/>
                  </a:lnTo>
                  <a:lnTo>
                    <a:pt x="980" y="62"/>
                  </a:lnTo>
                  <a:lnTo>
                    <a:pt x="980" y="62"/>
                  </a:lnTo>
                  <a:lnTo>
                    <a:pt x="972" y="44"/>
                  </a:lnTo>
                  <a:lnTo>
                    <a:pt x="960" y="26"/>
                  </a:lnTo>
                  <a:lnTo>
                    <a:pt x="970" y="22"/>
                  </a:lnTo>
                  <a:lnTo>
                    <a:pt x="970" y="22"/>
                  </a:lnTo>
                  <a:lnTo>
                    <a:pt x="970" y="22"/>
                  </a:lnTo>
                  <a:close/>
                  <a:moveTo>
                    <a:pt x="1022" y="128"/>
                  </a:moveTo>
                  <a:lnTo>
                    <a:pt x="1012" y="124"/>
                  </a:lnTo>
                  <a:lnTo>
                    <a:pt x="1012" y="124"/>
                  </a:lnTo>
                  <a:lnTo>
                    <a:pt x="1020" y="112"/>
                  </a:lnTo>
                  <a:lnTo>
                    <a:pt x="1026" y="98"/>
                  </a:lnTo>
                  <a:lnTo>
                    <a:pt x="1034" y="100"/>
                  </a:lnTo>
                  <a:lnTo>
                    <a:pt x="1034" y="100"/>
                  </a:lnTo>
                  <a:lnTo>
                    <a:pt x="1030" y="114"/>
                  </a:lnTo>
                  <a:lnTo>
                    <a:pt x="1030" y="114"/>
                  </a:lnTo>
                  <a:lnTo>
                    <a:pt x="1022" y="128"/>
                  </a:lnTo>
                  <a:lnTo>
                    <a:pt x="1022" y="128"/>
                  </a:lnTo>
                  <a:lnTo>
                    <a:pt x="1022" y="128"/>
                  </a:lnTo>
                  <a:close/>
                  <a:moveTo>
                    <a:pt x="1074" y="8"/>
                  </a:moveTo>
                  <a:lnTo>
                    <a:pt x="1074" y="0"/>
                  </a:lnTo>
                  <a:lnTo>
                    <a:pt x="1084" y="0"/>
                  </a:lnTo>
                  <a:lnTo>
                    <a:pt x="1084" y="8"/>
                  </a:lnTo>
                  <a:lnTo>
                    <a:pt x="1138" y="8"/>
                  </a:lnTo>
                  <a:lnTo>
                    <a:pt x="1138" y="16"/>
                  </a:lnTo>
                  <a:lnTo>
                    <a:pt x="1118" y="16"/>
                  </a:lnTo>
                  <a:lnTo>
                    <a:pt x="1110" y="30"/>
                  </a:lnTo>
                  <a:lnTo>
                    <a:pt x="1144" y="30"/>
                  </a:lnTo>
                  <a:lnTo>
                    <a:pt x="1144" y="38"/>
                  </a:lnTo>
                  <a:lnTo>
                    <a:pt x="1016" y="38"/>
                  </a:lnTo>
                  <a:lnTo>
                    <a:pt x="1016" y="30"/>
                  </a:lnTo>
                  <a:lnTo>
                    <a:pt x="1048" y="30"/>
                  </a:lnTo>
                  <a:lnTo>
                    <a:pt x="1042" y="16"/>
                  </a:lnTo>
                  <a:lnTo>
                    <a:pt x="1022" y="16"/>
                  </a:lnTo>
                  <a:lnTo>
                    <a:pt x="1022" y="8"/>
                  </a:lnTo>
                  <a:lnTo>
                    <a:pt x="1074" y="8"/>
                  </a:lnTo>
                  <a:lnTo>
                    <a:pt x="1074" y="8"/>
                  </a:lnTo>
                  <a:close/>
                  <a:moveTo>
                    <a:pt x="1028" y="88"/>
                  </a:moveTo>
                  <a:lnTo>
                    <a:pt x="1028" y="46"/>
                  </a:lnTo>
                  <a:lnTo>
                    <a:pt x="1128" y="46"/>
                  </a:lnTo>
                  <a:lnTo>
                    <a:pt x="1128" y="88"/>
                  </a:lnTo>
                  <a:lnTo>
                    <a:pt x="1028" y="88"/>
                  </a:lnTo>
                  <a:lnTo>
                    <a:pt x="1028" y="88"/>
                  </a:lnTo>
                  <a:close/>
                  <a:moveTo>
                    <a:pt x="1038" y="64"/>
                  </a:moveTo>
                  <a:lnTo>
                    <a:pt x="1118" y="64"/>
                  </a:lnTo>
                  <a:lnTo>
                    <a:pt x="1118" y="54"/>
                  </a:lnTo>
                  <a:lnTo>
                    <a:pt x="1038" y="54"/>
                  </a:lnTo>
                  <a:lnTo>
                    <a:pt x="1038" y="64"/>
                  </a:lnTo>
                  <a:lnTo>
                    <a:pt x="1038" y="64"/>
                  </a:lnTo>
                  <a:close/>
                  <a:moveTo>
                    <a:pt x="1118" y="70"/>
                  </a:moveTo>
                  <a:lnTo>
                    <a:pt x="1038" y="72"/>
                  </a:lnTo>
                  <a:lnTo>
                    <a:pt x="1038" y="80"/>
                  </a:lnTo>
                  <a:lnTo>
                    <a:pt x="1118" y="80"/>
                  </a:lnTo>
                  <a:lnTo>
                    <a:pt x="1118" y="70"/>
                  </a:lnTo>
                  <a:lnTo>
                    <a:pt x="1118" y="70"/>
                  </a:lnTo>
                  <a:close/>
                  <a:moveTo>
                    <a:pt x="1046" y="92"/>
                  </a:moveTo>
                  <a:lnTo>
                    <a:pt x="1058" y="92"/>
                  </a:lnTo>
                  <a:lnTo>
                    <a:pt x="1058" y="112"/>
                  </a:lnTo>
                  <a:lnTo>
                    <a:pt x="1058" y="112"/>
                  </a:lnTo>
                  <a:lnTo>
                    <a:pt x="1058" y="114"/>
                  </a:lnTo>
                  <a:lnTo>
                    <a:pt x="1060" y="116"/>
                  </a:lnTo>
                  <a:lnTo>
                    <a:pt x="1060" y="116"/>
                  </a:lnTo>
                  <a:lnTo>
                    <a:pt x="1078" y="118"/>
                  </a:lnTo>
                  <a:lnTo>
                    <a:pt x="1078" y="118"/>
                  </a:lnTo>
                  <a:lnTo>
                    <a:pt x="1090" y="118"/>
                  </a:lnTo>
                  <a:lnTo>
                    <a:pt x="1090" y="118"/>
                  </a:lnTo>
                  <a:lnTo>
                    <a:pt x="1098" y="116"/>
                  </a:lnTo>
                  <a:lnTo>
                    <a:pt x="1098" y="116"/>
                  </a:lnTo>
                  <a:lnTo>
                    <a:pt x="1102" y="114"/>
                  </a:lnTo>
                  <a:lnTo>
                    <a:pt x="1102" y="114"/>
                  </a:lnTo>
                  <a:lnTo>
                    <a:pt x="1104" y="110"/>
                  </a:lnTo>
                  <a:lnTo>
                    <a:pt x="1104" y="110"/>
                  </a:lnTo>
                  <a:lnTo>
                    <a:pt x="1104" y="100"/>
                  </a:lnTo>
                  <a:lnTo>
                    <a:pt x="1114" y="102"/>
                  </a:lnTo>
                  <a:lnTo>
                    <a:pt x="1114" y="114"/>
                  </a:lnTo>
                  <a:lnTo>
                    <a:pt x="1114" y="114"/>
                  </a:lnTo>
                  <a:lnTo>
                    <a:pt x="1112" y="120"/>
                  </a:lnTo>
                  <a:lnTo>
                    <a:pt x="1108" y="124"/>
                  </a:lnTo>
                  <a:lnTo>
                    <a:pt x="1108" y="124"/>
                  </a:lnTo>
                  <a:lnTo>
                    <a:pt x="1098" y="126"/>
                  </a:lnTo>
                  <a:lnTo>
                    <a:pt x="1078" y="126"/>
                  </a:lnTo>
                  <a:lnTo>
                    <a:pt x="1078" y="126"/>
                  </a:lnTo>
                  <a:lnTo>
                    <a:pt x="1066" y="126"/>
                  </a:lnTo>
                  <a:lnTo>
                    <a:pt x="1066" y="126"/>
                  </a:lnTo>
                  <a:lnTo>
                    <a:pt x="1056" y="126"/>
                  </a:lnTo>
                  <a:lnTo>
                    <a:pt x="1056" y="126"/>
                  </a:lnTo>
                  <a:lnTo>
                    <a:pt x="1052" y="124"/>
                  </a:lnTo>
                  <a:lnTo>
                    <a:pt x="1052" y="124"/>
                  </a:lnTo>
                  <a:lnTo>
                    <a:pt x="1048" y="120"/>
                  </a:lnTo>
                  <a:lnTo>
                    <a:pt x="1048" y="120"/>
                  </a:lnTo>
                  <a:lnTo>
                    <a:pt x="1046" y="114"/>
                  </a:lnTo>
                  <a:lnTo>
                    <a:pt x="1046" y="92"/>
                  </a:lnTo>
                  <a:lnTo>
                    <a:pt x="1046" y="92"/>
                  </a:lnTo>
                  <a:close/>
                  <a:moveTo>
                    <a:pt x="1054" y="16"/>
                  </a:moveTo>
                  <a:lnTo>
                    <a:pt x="1060" y="30"/>
                  </a:lnTo>
                  <a:lnTo>
                    <a:pt x="1098" y="30"/>
                  </a:lnTo>
                  <a:lnTo>
                    <a:pt x="1106" y="16"/>
                  </a:lnTo>
                  <a:lnTo>
                    <a:pt x="1054" y="16"/>
                  </a:lnTo>
                  <a:lnTo>
                    <a:pt x="1054" y="16"/>
                  </a:lnTo>
                  <a:close/>
                  <a:moveTo>
                    <a:pt x="1082" y="108"/>
                  </a:moveTo>
                  <a:lnTo>
                    <a:pt x="1068" y="94"/>
                  </a:lnTo>
                  <a:lnTo>
                    <a:pt x="1076" y="88"/>
                  </a:lnTo>
                  <a:lnTo>
                    <a:pt x="1090" y="104"/>
                  </a:lnTo>
                  <a:lnTo>
                    <a:pt x="1082" y="108"/>
                  </a:lnTo>
                  <a:lnTo>
                    <a:pt x="1082" y="108"/>
                  </a:lnTo>
                  <a:close/>
                  <a:moveTo>
                    <a:pt x="1136" y="126"/>
                  </a:moveTo>
                  <a:lnTo>
                    <a:pt x="1136" y="126"/>
                  </a:lnTo>
                  <a:lnTo>
                    <a:pt x="1118" y="98"/>
                  </a:lnTo>
                  <a:lnTo>
                    <a:pt x="1128" y="94"/>
                  </a:lnTo>
                  <a:lnTo>
                    <a:pt x="1128" y="94"/>
                  </a:lnTo>
                  <a:lnTo>
                    <a:pt x="1146" y="120"/>
                  </a:lnTo>
                  <a:lnTo>
                    <a:pt x="1136" y="126"/>
                  </a:lnTo>
                  <a:lnTo>
                    <a:pt x="1136" y="126"/>
                  </a:lnTo>
                  <a:close/>
                  <a:moveTo>
                    <a:pt x="1168" y="122"/>
                  </a:moveTo>
                  <a:lnTo>
                    <a:pt x="1158" y="118"/>
                  </a:lnTo>
                  <a:lnTo>
                    <a:pt x="1158" y="118"/>
                  </a:lnTo>
                  <a:lnTo>
                    <a:pt x="1164" y="104"/>
                  </a:lnTo>
                  <a:lnTo>
                    <a:pt x="1170" y="86"/>
                  </a:lnTo>
                  <a:lnTo>
                    <a:pt x="1180" y="88"/>
                  </a:lnTo>
                  <a:lnTo>
                    <a:pt x="1180" y="88"/>
                  </a:lnTo>
                  <a:lnTo>
                    <a:pt x="1174" y="104"/>
                  </a:lnTo>
                  <a:lnTo>
                    <a:pt x="1174" y="104"/>
                  </a:lnTo>
                  <a:lnTo>
                    <a:pt x="1168" y="122"/>
                  </a:lnTo>
                  <a:lnTo>
                    <a:pt x="1168" y="122"/>
                  </a:lnTo>
                  <a:lnTo>
                    <a:pt x="1168" y="122"/>
                  </a:lnTo>
                  <a:close/>
                  <a:moveTo>
                    <a:pt x="1228" y="30"/>
                  </a:moveTo>
                  <a:lnTo>
                    <a:pt x="1228" y="58"/>
                  </a:lnTo>
                  <a:lnTo>
                    <a:pt x="1280" y="58"/>
                  </a:lnTo>
                  <a:lnTo>
                    <a:pt x="1280" y="66"/>
                  </a:lnTo>
                  <a:lnTo>
                    <a:pt x="1166" y="66"/>
                  </a:lnTo>
                  <a:lnTo>
                    <a:pt x="1166" y="58"/>
                  </a:lnTo>
                  <a:lnTo>
                    <a:pt x="1216" y="58"/>
                  </a:lnTo>
                  <a:lnTo>
                    <a:pt x="1216" y="30"/>
                  </a:lnTo>
                  <a:lnTo>
                    <a:pt x="1160" y="30"/>
                  </a:lnTo>
                  <a:lnTo>
                    <a:pt x="1160" y="22"/>
                  </a:lnTo>
                  <a:lnTo>
                    <a:pt x="1216" y="22"/>
                  </a:lnTo>
                  <a:lnTo>
                    <a:pt x="1216" y="2"/>
                  </a:lnTo>
                  <a:lnTo>
                    <a:pt x="1228" y="2"/>
                  </a:lnTo>
                  <a:lnTo>
                    <a:pt x="1228" y="22"/>
                  </a:lnTo>
                  <a:lnTo>
                    <a:pt x="1286" y="22"/>
                  </a:lnTo>
                  <a:lnTo>
                    <a:pt x="1286" y="30"/>
                  </a:lnTo>
                  <a:lnTo>
                    <a:pt x="1228" y="30"/>
                  </a:lnTo>
                  <a:lnTo>
                    <a:pt x="1228" y="30"/>
                  </a:lnTo>
                  <a:close/>
                  <a:moveTo>
                    <a:pt x="1190" y="78"/>
                  </a:moveTo>
                  <a:lnTo>
                    <a:pt x="1202" y="78"/>
                  </a:lnTo>
                  <a:lnTo>
                    <a:pt x="1202" y="110"/>
                  </a:lnTo>
                  <a:lnTo>
                    <a:pt x="1202" y="110"/>
                  </a:lnTo>
                  <a:lnTo>
                    <a:pt x="1204" y="114"/>
                  </a:lnTo>
                  <a:lnTo>
                    <a:pt x="1206" y="116"/>
                  </a:lnTo>
                  <a:lnTo>
                    <a:pt x="1206" y="116"/>
                  </a:lnTo>
                  <a:lnTo>
                    <a:pt x="1222" y="118"/>
                  </a:lnTo>
                  <a:lnTo>
                    <a:pt x="1222" y="118"/>
                  </a:lnTo>
                  <a:lnTo>
                    <a:pt x="1234" y="116"/>
                  </a:lnTo>
                  <a:lnTo>
                    <a:pt x="1234" y="116"/>
                  </a:lnTo>
                  <a:lnTo>
                    <a:pt x="1242" y="116"/>
                  </a:lnTo>
                  <a:lnTo>
                    <a:pt x="1242" y="116"/>
                  </a:lnTo>
                  <a:lnTo>
                    <a:pt x="1246" y="114"/>
                  </a:lnTo>
                  <a:lnTo>
                    <a:pt x="1246" y="114"/>
                  </a:lnTo>
                  <a:lnTo>
                    <a:pt x="1248" y="108"/>
                  </a:lnTo>
                  <a:lnTo>
                    <a:pt x="1248" y="108"/>
                  </a:lnTo>
                  <a:lnTo>
                    <a:pt x="1248" y="98"/>
                  </a:lnTo>
                  <a:lnTo>
                    <a:pt x="1248" y="96"/>
                  </a:lnTo>
                  <a:lnTo>
                    <a:pt x="1258" y="98"/>
                  </a:lnTo>
                  <a:lnTo>
                    <a:pt x="1258" y="114"/>
                  </a:lnTo>
                  <a:lnTo>
                    <a:pt x="1258" y="114"/>
                  </a:lnTo>
                  <a:lnTo>
                    <a:pt x="1258" y="120"/>
                  </a:lnTo>
                  <a:lnTo>
                    <a:pt x="1258" y="120"/>
                  </a:lnTo>
                  <a:lnTo>
                    <a:pt x="1252" y="124"/>
                  </a:lnTo>
                  <a:lnTo>
                    <a:pt x="1252" y="124"/>
                  </a:lnTo>
                  <a:lnTo>
                    <a:pt x="1240" y="126"/>
                  </a:lnTo>
                  <a:lnTo>
                    <a:pt x="1240" y="126"/>
                  </a:lnTo>
                  <a:lnTo>
                    <a:pt x="1222" y="126"/>
                  </a:lnTo>
                  <a:lnTo>
                    <a:pt x="1222" y="126"/>
                  </a:lnTo>
                  <a:lnTo>
                    <a:pt x="1208" y="126"/>
                  </a:lnTo>
                  <a:lnTo>
                    <a:pt x="1208" y="126"/>
                  </a:lnTo>
                  <a:lnTo>
                    <a:pt x="1200" y="126"/>
                  </a:lnTo>
                  <a:lnTo>
                    <a:pt x="1200" y="126"/>
                  </a:lnTo>
                  <a:lnTo>
                    <a:pt x="1196" y="122"/>
                  </a:lnTo>
                  <a:lnTo>
                    <a:pt x="1196" y="122"/>
                  </a:lnTo>
                  <a:lnTo>
                    <a:pt x="1192" y="118"/>
                  </a:lnTo>
                  <a:lnTo>
                    <a:pt x="1192" y="118"/>
                  </a:lnTo>
                  <a:lnTo>
                    <a:pt x="1190" y="112"/>
                  </a:lnTo>
                  <a:lnTo>
                    <a:pt x="1190" y="78"/>
                  </a:lnTo>
                  <a:lnTo>
                    <a:pt x="1190" y="78"/>
                  </a:lnTo>
                  <a:close/>
                  <a:moveTo>
                    <a:pt x="1228" y="96"/>
                  </a:moveTo>
                  <a:lnTo>
                    <a:pt x="1228" y="96"/>
                  </a:lnTo>
                  <a:lnTo>
                    <a:pt x="1212" y="76"/>
                  </a:lnTo>
                  <a:lnTo>
                    <a:pt x="1220" y="70"/>
                  </a:lnTo>
                  <a:lnTo>
                    <a:pt x="1220" y="70"/>
                  </a:lnTo>
                  <a:lnTo>
                    <a:pt x="1236" y="90"/>
                  </a:lnTo>
                  <a:lnTo>
                    <a:pt x="1228" y="96"/>
                  </a:lnTo>
                  <a:lnTo>
                    <a:pt x="1228" y="96"/>
                  </a:lnTo>
                  <a:close/>
                  <a:moveTo>
                    <a:pt x="1282" y="118"/>
                  </a:moveTo>
                  <a:lnTo>
                    <a:pt x="1282" y="118"/>
                  </a:lnTo>
                  <a:lnTo>
                    <a:pt x="1272" y="100"/>
                  </a:lnTo>
                  <a:lnTo>
                    <a:pt x="1262" y="84"/>
                  </a:lnTo>
                  <a:lnTo>
                    <a:pt x="1272" y="80"/>
                  </a:lnTo>
                  <a:lnTo>
                    <a:pt x="1272" y="80"/>
                  </a:lnTo>
                  <a:lnTo>
                    <a:pt x="1284" y="98"/>
                  </a:lnTo>
                  <a:lnTo>
                    <a:pt x="1292" y="114"/>
                  </a:lnTo>
                  <a:lnTo>
                    <a:pt x="1282" y="118"/>
                  </a:lnTo>
                  <a:lnTo>
                    <a:pt x="1282" y="118"/>
                  </a:lnTo>
                  <a:close/>
                  <a:moveTo>
                    <a:pt x="1322" y="72"/>
                  </a:moveTo>
                  <a:lnTo>
                    <a:pt x="1322" y="72"/>
                  </a:lnTo>
                  <a:lnTo>
                    <a:pt x="1324" y="96"/>
                  </a:lnTo>
                  <a:lnTo>
                    <a:pt x="1330" y="120"/>
                  </a:lnTo>
                  <a:lnTo>
                    <a:pt x="1320" y="124"/>
                  </a:lnTo>
                  <a:lnTo>
                    <a:pt x="1320" y="124"/>
                  </a:lnTo>
                  <a:lnTo>
                    <a:pt x="1314" y="100"/>
                  </a:lnTo>
                  <a:lnTo>
                    <a:pt x="1312" y="74"/>
                  </a:lnTo>
                  <a:lnTo>
                    <a:pt x="1312" y="74"/>
                  </a:lnTo>
                  <a:lnTo>
                    <a:pt x="1314" y="42"/>
                  </a:lnTo>
                  <a:lnTo>
                    <a:pt x="1322" y="10"/>
                  </a:lnTo>
                  <a:lnTo>
                    <a:pt x="1332" y="12"/>
                  </a:lnTo>
                  <a:lnTo>
                    <a:pt x="1332" y="12"/>
                  </a:lnTo>
                  <a:lnTo>
                    <a:pt x="1326" y="42"/>
                  </a:lnTo>
                  <a:lnTo>
                    <a:pt x="1322" y="72"/>
                  </a:lnTo>
                  <a:lnTo>
                    <a:pt x="1322" y="72"/>
                  </a:lnTo>
                  <a:lnTo>
                    <a:pt x="1322" y="72"/>
                  </a:lnTo>
                  <a:close/>
                  <a:moveTo>
                    <a:pt x="1406" y="88"/>
                  </a:moveTo>
                  <a:lnTo>
                    <a:pt x="1406" y="88"/>
                  </a:lnTo>
                  <a:lnTo>
                    <a:pt x="1422" y="96"/>
                  </a:lnTo>
                  <a:lnTo>
                    <a:pt x="1438" y="106"/>
                  </a:lnTo>
                  <a:lnTo>
                    <a:pt x="1432" y="116"/>
                  </a:lnTo>
                  <a:lnTo>
                    <a:pt x="1432" y="116"/>
                  </a:lnTo>
                  <a:lnTo>
                    <a:pt x="1406" y="98"/>
                  </a:lnTo>
                  <a:lnTo>
                    <a:pt x="1406" y="102"/>
                  </a:lnTo>
                  <a:lnTo>
                    <a:pt x="1406" y="102"/>
                  </a:lnTo>
                  <a:lnTo>
                    <a:pt x="1404" y="112"/>
                  </a:lnTo>
                  <a:lnTo>
                    <a:pt x="1400" y="118"/>
                  </a:lnTo>
                  <a:lnTo>
                    <a:pt x="1400" y="118"/>
                  </a:lnTo>
                  <a:lnTo>
                    <a:pt x="1390" y="122"/>
                  </a:lnTo>
                  <a:lnTo>
                    <a:pt x="1376" y="124"/>
                  </a:lnTo>
                  <a:lnTo>
                    <a:pt x="1376" y="124"/>
                  </a:lnTo>
                  <a:lnTo>
                    <a:pt x="1366" y="122"/>
                  </a:lnTo>
                  <a:lnTo>
                    <a:pt x="1356" y="118"/>
                  </a:lnTo>
                  <a:lnTo>
                    <a:pt x="1356" y="118"/>
                  </a:lnTo>
                  <a:lnTo>
                    <a:pt x="1350" y="112"/>
                  </a:lnTo>
                  <a:lnTo>
                    <a:pt x="1348" y="104"/>
                  </a:lnTo>
                  <a:lnTo>
                    <a:pt x="1348" y="104"/>
                  </a:lnTo>
                  <a:lnTo>
                    <a:pt x="1350" y="94"/>
                  </a:lnTo>
                  <a:lnTo>
                    <a:pt x="1356" y="88"/>
                  </a:lnTo>
                  <a:lnTo>
                    <a:pt x="1356" y="88"/>
                  </a:lnTo>
                  <a:lnTo>
                    <a:pt x="1364" y="84"/>
                  </a:lnTo>
                  <a:lnTo>
                    <a:pt x="1374" y="82"/>
                  </a:lnTo>
                  <a:lnTo>
                    <a:pt x="1374" y="82"/>
                  </a:lnTo>
                  <a:lnTo>
                    <a:pt x="1386" y="82"/>
                  </a:lnTo>
                  <a:lnTo>
                    <a:pt x="1396" y="84"/>
                  </a:lnTo>
                  <a:lnTo>
                    <a:pt x="1396" y="42"/>
                  </a:lnTo>
                  <a:lnTo>
                    <a:pt x="1346" y="42"/>
                  </a:lnTo>
                  <a:lnTo>
                    <a:pt x="1346" y="34"/>
                  </a:lnTo>
                  <a:lnTo>
                    <a:pt x="1396" y="34"/>
                  </a:lnTo>
                  <a:lnTo>
                    <a:pt x="1396" y="8"/>
                  </a:lnTo>
                  <a:lnTo>
                    <a:pt x="1406" y="8"/>
                  </a:lnTo>
                  <a:lnTo>
                    <a:pt x="1406" y="34"/>
                  </a:lnTo>
                  <a:lnTo>
                    <a:pt x="1432" y="34"/>
                  </a:lnTo>
                  <a:lnTo>
                    <a:pt x="1432" y="42"/>
                  </a:lnTo>
                  <a:lnTo>
                    <a:pt x="1406" y="42"/>
                  </a:lnTo>
                  <a:lnTo>
                    <a:pt x="1406" y="88"/>
                  </a:lnTo>
                  <a:lnTo>
                    <a:pt x="1406" y="88"/>
                  </a:lnTo>
                  <a:lnTo>
                    <a:pt x="1406" y="88"/>
                  </a:lnTo>
                  <a:close/>
                  <a:moveTo>
                    <a:pt x="1376" y="114"/>
                  </a:moveTo>
                  <a:lnTo>
                    <a:pt x="1376" y="114"/>
                  </a:lnTo>
                  <a:lnTo>
                    <a:pt x="1384" y="114"/>
                  </a:lnTo>
                  <a:lnTo>
                    <a:pt x="1392" y="112"/>
                  </a:lnTo>
                  <a:lnTo>
                    <a:pt x="1394" y="108"/>
                  </a:lnTo>
                  <a:lnTo>
                    <a:pt x="1396" y="102"/>
                  </a:lnTo>
                  <a:lnTo>
                    <a:pt x="1396" y="94"/>
                  </a:lnTo>
                  <a:lnTo>
                    <a:pt x="1396" y="94"/>
                  </a:lnTo>
                  <a:lnTo>
                    <a:pt x="1386" y="92"/>
                  </a:lnTo>
                  <a:lnTo>
                    <a:pt x="1374" y="90"/>
                  </a:lnTo>
                  <a:lnTo>
                    <a:pt x="1374" y="90"/>
                  </a:lnTo>
                  <a:lnTo>
                    <a:pt x="1368" y="92"/>
                  </a:lnTo>
                  <a:lnTo>
                    <a:pt x="1362" y="94"/>
                  </a:lnTo>
                  <a:lnTo>
                    <a:pt x="1362" y="94"/>
                  </a:lnTo>
                  <a:lnTo>
                    <a:pt x="1360" y="98"/>
                  </a:lnTo>
                  <a:lnTo>
                    <a:pt x="1358" y="102"/>
                  </a:lnTo>
                  <a:lnTo>
                    <a:pt x="1358" y="102"/>
                  </a:lnTo>
                  <a:lnTo>
                    <a:pt x="1360" y="108"/>
                  </a:lnTo>
                  <a:lnTo>
                    <a:pt x="1364" y="112"/>
                  </a:lnTo>
                  <a:lnTo>
                    <a:pt x="1364" y="112"/>
                  </a:lnTo>
                  <a:lnTo>
                    <a:pt x="1370" y="114"/>
                  </a:lnTo>
                  <a:lnTo>
                    <a:pt x="1376" y="114"/>
                  </a:lnTo>
                  <a:lnTo>
                    <a:pt x="1376" y="114"/>
                  </a:lnTo>
                  <a:lnTo>
                    <a:pt x="1376" y="114"/>
                  </a:lnTo>
                  <a:close/>
                  <a:moveTo>
                    <a:pt x="1512" y="126"/>
                  </a:moveTo>
                  <a:lnTo>
                    <a:pt x="1510" y="116"/>
                  </a:lnTo>
                  <a:lnTo>
                    <a:pt x="1510" y="116"/>
                  </a:lnTo>
                  <a:lnTo>
                    <a:pt x="1534" y="114"/>
                  </a:lnTo>
                  <a:lnTo>
                    <a:pt x="1544" y="112"/>
                  </a:lnTo>
                  <a:lnTo>
                    <a:pt x="1552" y="108"/>
                  </a:lnTo>
                  <a:lnTo>
                    <a:pt x="1552" y="108"/>
                  </a:lnTo>
                  <a:lnTo>
                    <a:pt x="1558" y="104"/>
                  </a:lnTo>
                  <a:lnTo>
                    <a:pt x="1562" y="98"/>
                  </a:lnTo>
                  <a:lnTo>
                    <a:pt x="1564" y="92"/>
                  </a:lnTo>
                  <a:lnTo>
                    <a:pt x="1565" y="86"/>
                  </a:lnTo>
                  <a:lnTo>
                    <a:pt x="1565" y="86"/>
                  </a:lnTo>
                  <a:lnTo>
                    <a:pt x="1564" y="76"/>
                  </a:lnTo>
                  <a:lnTo>
                    <a:pt x="1558" y="70"/>
                  </a:lnTo>
                  <a:lnTo>
                    <a:pt x="1558" y="70"/>
                  </a:lnTo>
                  <a:lnTo>
                    <a:pt x="1550" y="64"/>
                  </a:lnTo>
                  <a:lnTo>
                    <a:pt x="1540" y="60"/>
                  </a:lnTo>
                  <a:lnTo>
                    <a:pt x="1540" y="60"/>
                  </a:lnTo>
                  <a:lnTo>
                    <a:pt x="1534" y="70"/>
                  </a:lnTo>
                  <a:lnTo>
                    <a:pt x="1528" y="82"/>
                  </a:lnTo>
                  <a:lnTo>
                    <a:pt x="1520" y="92"/>
                  </a:lnTo>
                  <a:lnTo>
                    <a:pt x="1510" y="102"/>
                  </a:lnTo>
                  <a:lnTo>
                    <a:pt x="1510" y="102"/>
                  </a:lnTo>
                  <a:lnTo>
                    <a:pt x="1500" y="110"/>
                  </a:lnTo>
                  <a:lnTo>
                    <a:pt x="1490" y="116"/>
                  </a:lnTo>
                  <a:lnTo>
                    <a:pt x="1480" y="118"/>
                  </a:lnTo>
                  <a:lnTo>
                    <a:pt x="1470" y="120"/>
                  </a:lnTo>
                  <a:lnTo>
                    <a:pt x="1470" y="120"/>
                  </a:lnTo>
                  <a:lnTo>
                    <a:pt x="1462" y="118"/>
                  </a:lnTo>
                  <a:lnTo>
                    <a:pt x="1456" y="114"/>
                  </a:lnTo>
                  <a:lnTo>
                    <a:pt x="1456" y="114"/>
                  </a:lnTo>
                  <a:lnTo>
                    <a:pt x="1452" y="108"/>
                  </a:lnTo>
                  <a:lnTo>
                    <a:pt x="1450" y="100"/>
                  </a:lnTo>
                  <a:lnTo>
                    <a:pt x="1450" y="100"/>
                  </a:lnTo>
                  <a:lnTo>
                    <a:pt x="1450" y="92"/>
                  </a:lnTo>
                  <a:lnTo>
                    <a:pt x="1452" y="86"/>
                  </a:lnTo>
                  <a:lnTo>
                    <a:pt x="1456" y="80"/>
                  </a:lnTo>
                  <a:lnTo>
                    <a:pt x="1460" y="74"/>
                  </a:lnTo>
                  <a:lnTo>
                    <a:pt x="1460" y="74"/>
                  </a:lnTo>
                  <a:lnTo>
                    <a:pt x="1472" y="62"/>
                  </a:lnTo>
                  <a:lnTo>
                    <a:pt x="1488" y="54"/>
                  </a:lnTo>
                  <a:lnTo>
                    <a:pt x="1488" y="54"/>
                  </a:lnTo>
                  <a:lnTo>
                    <a:pt x="1488" y="44"/>
                  </a:lnTo>
                  <a:lnTo>
                    <a:pt x="1488" y="44"/>
                  </a:lnTo>
                  <a:lnTo>
                    <a:pt x="1488" y="34"/>
                  </a:lnTo>
                  <a:lnTo>
                    <a:pt x="1454" y="34"/>
                  </a:lnTo>
                  <a:lnTo>
                    <a:pt x="1454" y="24"/>
                  </a:lnTo>
                  <a:lnTo>
                    <a:pt x="1488" y="24"/>
                  </a:lnTo>
                  <a:lnTo>
                    <a:pt x="1488" y="24"/>
                  </a:lnTo>
                  <a:lnTo>
                    <a:pt x="1490" y="4"/>
                  </a:lnTo>
                  <a:lnTo>
                    <a:pt x="1500" y="4"/>
                  </a:lnTo>
                  <a:lnTo>
                    <a:pt x="1500" y="4"/>
                  </a:lnTo>
                  <a:lnTo>
                    <a:pt x="1500" y="24"/>
                  </a:lnTo>
                  <a:lnTo>
                    <a:pt x="1564" y="24"/>
                  </a:lnTo>
                  <a:lnTo>
                    <a:pt x="1564" y="32"/>
                  </a:lnTo>
                  <a:lnTo>
                    <a:pt x="1498" y="32"/>
                  </a:lnTo>
                  <a:lnTo>
                    <a:pt x="1498" y="32"/>
                  </a:lnTo>
                  <a:lnTo>
                    <a:pt x="1498" y="48"/>
                  </a:lnTo>
                  <a:lnTo>
                    <a:pt x="1498" y="52"/>
                  </a:lnTo>
                  <a:lnTo>
                    <a:pt x="1498" y="52"/>
                  </a:lnTo>
                  <a:lnTo>
                    <a:pt x="1510" y="50"/>
                  </a:lnTo>
                  <a:lnTo>
                    <a:pt x="1520" y="48"/>
                  </a:lnTo>
                  <a:lnTo>
                    <a:pt x="1520" y="48"/>
                  </a:lnTo>
                  <a:lnTo>
                    <a:pt x="1532" y="50"/>
                  </a:lnTo>
                  <a:lnTo>
                    <a:pt x="1542" y="52"/>
                  </a:lnTo>
                  <a:lnTo>
                    <a:pt x="1552" y="54"/>
                  </a:lnTo>
                  <a:lnTo>
                    <a:pt x="1560" y="58"/>
                  </a:lnTo>
                  <a:lnTo>
                    <a:pt x="1560" y="58"/>
                  </a:lnTo>
                  <a:lnTo>
                    <a:pt x="1567" y="64"/>
                  </a:lnTo>
                  <a:lnTo>
                    <a:pt x="1571" y="70"/>
                  </a:lnTo>
                  <a:lnTo>
                    <a:pt x="1575" y="78"/>
                  </a:lnTo>
                  <a:lnTo>
                    <a:pt x="1575" y="86"/>
                  </a:lnTo>
                  <a:lnTo>
                    <a:pt x="1575" y="86"/>
                  </a:lnTo>
                  <a:lnTo>
                    <a:pt x="1575" y="94"/>
                  </a:lnTo>
                  <a:lnTo>
                    <a:pt x="1571" y="102"/>
                  </a:lnTo>
                  <a:lnTo>
                    <a:pt x="1565" y="110"/>
                  </a:lnTo>
                  <a:lnTo>
                    <a:pt x="1558" y="116"/>
                  </a:lnTo>
                  <a:lnTo>
                    <a:pt x="1558" y="116"/>
                  </a:lnTo>
                  <a:lnTo>
                    <a:pt x="1550" y="120"/>
                  </a:lnTo>
                  <a:lnTo>
                    <a:pt x="1538" y="122"/>
                  </a:lnTo>
                  <a:lnTo>
                    <a:pt x="1526" y="124"/>
                  </a:lnTo>
                  <a:lnTo>
                    <a:pt x="1514" y="126"/>
                  </a:lnTo>
                  <a:lnTo>
                    <a:pt x="1512" y="126"/>
                  </a:lnTo>
                  <a:lnTo>
                    <a:pt x="1512" y="126"/>
                  </a:lnTo>
                  <a:close/>
                  <a:moveTo>
                    <a:pt x="1494" y="102"/>
                  </a:moveTo>
                  <a:lnTo>
                    <a:pt x="1494" y="102"/>
                  </a:lnTo>
                  <a:lnTo>
                    <a:pt x="1490" y="86"/>
                  </a:lnTo>
                  <a:lnTo>
                    <a:pt x="1488" y="64"/>
                  </a:lnTo>
                  <a:lnTo>
                    <a:pt x="1488" y="64"/>
                  </a:lnTo>
                  <a:lnTo>
                    <a:pt x="1478" y="72"/>
                  </a:lnTo>
                  <a:lnTo>
                    <a:pt x="1468" y="80"/>
                  </a:lnTo>
                  <a:lnTo>
                    <a:pt x="1468" y="80"/>
                  </a:lnTo>
                  <a:lnTo>
                    <a:pt x="1462" y="88"/>
                  </a:lnTo>
                  <a:lnTo>
                    <a:pt x="1460" y="98"/>
                  </a:lnTo>
                  <a:lnTo>
                    <a:pt x="1460" y="98"/>
                  </a:lnTo>
                  <a:lnTo>
                    <a:pt x="1460" y="104"/>
                  </a:lnTo>
                  <a:lnTo>
                    <a:pt x="1462" y="108"/>
                  </a:lnTo>
                  <a:lnTo>
                    <a:pt x="1466" y="110"/>
                  </a:lnTo>
                  <a:lnTo>
                    <a:pt x="1470" y="110"/>
                  </a:lnTo>
                  <a:lnTo>
                    <a:pt x="1470" y="110"/>
                  </a:lnTo>
                  <a:lnTo>
                    <a:pt x="1482" y="108"/>
                  </a:lnTo>
                  <a:lnTo>
                    <a:pt x="1494" y="102"/>
                  </a:lnTo>
                  <a:lnTo>
                    <a:pt x="1494" y="102"/>
                  </a:lnTo>
                  <a:lnTo>
                    <a:pt x="1494" y="102"/>
                  </a:lnTo>
                  <a:close/>
                  <a:moveTo>
                    <a:pt x="1502" y="96"/>
                  </a:moveTo>
                  <a:lnTo>
                    <a:pt x="1502" y="96"/>
                  </a:lnTo>
                  <a:lnTo>
                    <a:pt x="1510" y="88"/>
                  </a:lnTo>
                  <a:lnTo>
                    <a:pt x="1518" y="78"/>
                  </a:lnTo>
                  <a:lnTo>
                    <a:pt x="1524" y="68"/>
                  </a:lnTo>
                  <a:lnTo>
                    <a:pt x="1528" y="58"/>
                  </a:lnTo>
                  <a:lnTo>
                    <a:pt x="1528" y="58"/>
                  </a:lnTo>
                  <a:lnTo>
                    <a:pt x="1522" y="58"/>
                  </a:lnTo>
                  <a:lnTo>
                    <a:pt x="1522" y="58"/>
                  </a:lnTo>
                  <a:lnTo>
                    <a:pt x="1510" y="58"/>
                  </a:lnTo>
                  <a:lnTo>
                    <a:pt x="1498" y="60"/>
                  </a:lnTo>
                  <a:lnTo>
                    <a:pt x="1498" y="60"/>
                  </a:lnTo>
                  <a:lnTo>
                    <a:pt x="1500" y="78"/>
                  </a:lnTo>
                  <a:lnTo>
                    <a:pt x="1502" y="96"/>
                  </a:lnTo>
                  <a:lnTo>
                    <a:pt x="1502" y="96"/>
                  </a:lnTo>
                  <a:lnTo>
                    <a:pt x="1502"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4">
              <a:extLst>
                <a:ext uri="{FF2B5EF4-FFF2-40B4-BE49-F238E27FC236}">
                  <a16:creationId xmlns:a16="http://schemas.microsoft.com/office/drawing/2014/main" id="{035CF3A8-63B4-4320-8F19-8F9DCBC4E208}"/>
                </a:ext>
              </a:extLst>
            </p:cNvPr>
            <p:cNvSpPr>
              <a:spLocks noEditPoints="1"/>
            </p:cNvSpPr>
            <p:nvPr/>
          </p:nvSpPr>
          <p:spPr bwMode="gray">
            <a:xfrm>
              <a:off x="2372577" y="5286710"/>
              <a:ext cx="139964" cy="65385"/>
            </a:xfrm>
            <a:custGeom>
              <a:avLst/>
              <a:gdLst>
                <a:gd name="T0" fmla="*/ 100 w 274"/>
                <a:gd name="T1" fmla="*/ 108 h 128"/>
                <a:gd name="T2" fmla="*/ 106 w 274"/>
                <a:gd name="T3" fmla="*/ 84 h 128"/>
                <a:gd name="T4" fmla="*/ 96 w 274"/>
                <a:gd name="T5" fmla="*/ 70 h 128"/>
                <a:gd name="T6" fmla="*/ 60 w 274"/>
                <a:gd name="T7" fmla="*/ 64 h 128"/>
                <a:gd name="T8" fmla="*/ 24 w 274"/>
                <a:gd name="T9" fmla="*/ 78 h 128"/>
                <a:gd name="T10" fmla="*/ 0 w 274"/>
                <a:gd name="T11" fmla="*/ 82 h 128"/>
                <a:gd name="T12" fmla="*/ 12 w 274"/>
                <a:gd name="T13" fmla="*/ 14 h 128"/>
                <a:gd name="T14" fmla="*/ 54 w 274"/>
                <a:gd name="T15" fmla="*/ 56 h 128"/>
                <a:gd name="T16" fmla="*/ 72 w 274"/>
                <a:gd name="T17" fmla="*/ 54 h 128"/>
                <a:gd name="T18" fmla="*/ 104 w 274"/>
                <a:gd name="T19" fmla="*/ 64 h 128"/>
                <a:gd name="T20" fmla="*/ 116 w 274"/>
                <a:gd name="T21" fmla="*/ 82 h 128"/>
                <a:gd name="T22" fmla="*/ 114 w 274"/>
                <a:gd name="T23" fmla="*/ 106 h 128"/>
                <a:gd name="T24" fmla="*/ 92 w 274"/>
                <a:gd name="T25" fmla="*/ 122 h 128"/>
                <a:gd name="T26" fmla="*/ 58 w 274"/>
                <a:gd name="T27" fmla="*/ 128 h 128"/>
                <a:gd name="T28" fmla="*/ 24 w 274"/>
                <a:gd name="T29" fmla="*/ 118 h 128"/>
                <a:gd name="T30" fmla="*/ 24 w 274"/>
                <a:gd name="T31" fmla="*/ 102 h 128"/>
                <a:gd name="T32" fmla="*/ 46 w 274"/>
                <a:gd name="T33" fmla="*/ 90 h 128"/>
                <a:gd name="T34" fmla="*/ 68 w 274"/>
                <a:gd name="T35" fmla="*/ 96 h 128"/>
                <a:gd name="T36" fmla="*/ 80 w 274"/>
                <a:gd name="T37" fmla="*/ 118 h 128"/>
                <a:gd name="T38" fmla="*/ 70 w 274"/>
                <a:gd name="T39" fmla="*/ 118 h 128"/>
                <a:gd name="T40" fmla="*/ 48 w 274"/>
                <a:gd name="T41" fmla="*/ 98 h 128"/>
                <a:gd name="T42" fmla="*/ 38 w 274"/>
                <a:gd name="T43" fmla="*/ 102 h 128"/>
                <a:gd name="T44" fmla="*/ 34 w 274"/>
                <a:gd name="T45" fmla="*/ 114 h 128"/>
                <a:gd name="T46" fmla="*/ 58 w 274"/>
                <a:gd name="T47" fmla="*/ 120 h 128"/>
                <a:gd name="T48" fmla="*/ 180 w 274"/>
                <a:gd name="T49" fmla="*/ 36 h 128"/>
                <a:gd name="T50" fmla="*/ 222 w 274"/>
                <a:gd name="T51" fmla="*/ 42 h 128"/>
                <a:gd name="T52" fmla="*/ 228 w 274"/>
                <a:gd name="T53" fmla="*/ 62 h 128"/>
                <a:gd name="T54" fmla="*/ 218 w 274"/>
                <a:gd name="T55" fmla="*/ 116 h 128"/>
                <a:gd name="T56" fmla="*/ 202 w 274"/>
                <a:gd name="T57" fmla="*/ 126 h 128"/>
                <a:gd name="T58" fmla="*/ 180 w 274"/>
                <a:gd name="T59" fmla="*/ 110 h 128"/>
                <a:gd name="T60" fmla="*/ 200 w 274"/>
                <a:gd name="T61" fmla="*/ 116 h 128"/>
                <a:gd name="T62" fmla="*/ 212 w 274"/>
                <a:gd name="T63" fmla="*/ 102 h 128"/>
                <a:gd name="T64" fmla="*/ 218 w 274"/>
                <a:gd name="T65" fmla="*/ 66 h 128"/>
                <a:gd name="T66" fmla="*/ 214 w 274"/>
                <a:gd name="T67" fmla="*/ 48 h 128"/>
                <a:gd name="T68" fmla="*/ 180 w 274"/>
                <a:gd name="T69" fmla="*/ 44 h 128"/>
                <a:gd name="T70" fmla="*/ 158 w 274"/>
                <a:gd name="T71" fmla="*/ 110 h 128"/>
                <a:gd name="T72" fmla="*/ 146 w 274"/>
                <a:gd name="T73" fmla="*/ 108 h 128"/>
                <a:gd name="T74" fmla="*/ 168 w 274"/>
                <a:gd name="T75" fmla="*/ 46 h 128"/>
                <a:gd name="T76" fmla="*/ 168 w 274"/>
                <a:gd name="T77" fmla="*/ 36 h 128"/>
                <a:gd name="T78" fmla="*/ 180 w 274"/>
                <a:gd name="T79" fmla="*/ 22 h 128"/>
                <a:gd name="T80" fmla="*/ 250 w 274"/>
                <a:gd name="T81" fmla="*/ 66 h 128"/>
                <a:gd name="T82" fmla="*/ 236 w 274"/>
                <a:gd name="T83" fmla="*/ 22 h 128"/>
                <a:gd name="T84" fmla="*/ 254 w 274"/>
                <a:gd name="T85" fmla="*/ 48 h 128"/>
                <a:gd name="T86" fmla="*/ 266 w 274"/>
                <a:gd name="T87" fmla="*/ 80 h 128"/>
                <a:gd name="T88" fmla="*/ 246 w 274"/>
                <a:gd name="T89" fmla="*/ 26 h 128"/>
                <a:gd name="T90" fmla="*/ 244 w 274"/>
                <a:gd name="T91" fmla="*/ 2 h 128"/>
                <a:gd name="T92" fmla="*/ 274 w 274"/>
                <a:gd name="T93" fmla="*/ 18 h 128"/>
                <a:gd name="T94" fmla="*/ 264 w 274"/>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28">
                  <a:moveTo>
                    <a:pt x="80" y="118"/>
                  </a:moveTo>
                  <a:lnTo>
                    <a:pt x="80" y="118"/>
                  </a:lnTo>
                  <a:lnTo>
                    <a:pt x="92" y="112"/>
                  </a:lnTo>
                  <a:lnTo>
                    <a:pt x="100" y="108"/>
                  </a:lnTo>
                  <a:lnTo>
                    <a:pt x="104" y="100"/>
                  </a:lnTo>
                  <a:lnTo>
                    <a:pt x="106" y="90"/>
                  </a:lnTo>
                  <a:lnTo>
                    <a:pt x="106" y="90"/>
                  </a:lnTo>
                  <a:lnTo>
                    <a:pt x="106" y="84"/>
                  </a:lnTo>
                  <a:lnTo>
                    <a:pt x="104" y="78"/>
                  </a:lnTo>
                  <a:lnTo>
                    <a:pt x="100" y="74"/>
                  </a:lnTo>
                  <a:lnTo>
                    <a:pt x="96" y="70"/>
                  </a:lnTo>
                  <a:lnTo>
                    <a:pt x="96" y="70"/>
                  </a:lnTo>
                  <a:lnTo>
                    <a:pt x="84" y="64"/>
                  </a:lnTo>
                  <a:lnTo>
                    <a:pt x="70" y="62"/>
                  </a:lnTo>
                  <a:lnTo>
                    <a:pt x="70" y="62"/>
                  </a:lnTo>
                  <a:lnTo>
                    <a:pt x="60" y="64"/>
                  </a:lnTo>
                  <a:lnTo>
                    <a:pt x="48" y="66"/>
                  </a:lnTo>
                  <a:lnTo>
                    <a:pt x="48" y="66"/>
                  </a:lnTo>
                  <a:lnTo>
                    <a:pt x="38" y="70"/>
                  </a:lnTo>
                  <a:lnTo>
                    <a:pt x="24" y="78"/>
                  </a:lnTo>
                  <a:lnTo>
                    <a:pt x="24" y="78"/>
                  </a:lnTo>
                  <a:lnTo>
                    <a:pt x="6" y="90"/>
                  </a:lnTo>
                  <a:lnTo>
                    <a:pt x="0" y="82"/>
                  </a:lnTo>
                  <a:lnTo>
                    <a:pt x="0" y="82"/>
                  </a:lnTo>
                  <a:lnTo>
                    <a:pt x="42" y="54"/>
                  </a:lnTo>
                  <a:lnTo>
                    <a:pt x="84" y="24"/>
                  </a:lnTo>
                  <a:lnTo>
                    <a:pt x="12" y="24"/>
                  </a:lnTo>
                  <a:lnTo>
                    <a:pt x="12" y="14"/>
                  </a:lnTo>
                  <a:lnTo>
                    <a:pt x="98" y="14"/>
                  </a:lnTo>
                  <a:lnTo>
                    <a:pt x="104" y="22"/>
                  </a:lnTo>
                  <a:lnTo>
                    <a:pt x="54" y="56"/>
                  </a:lnTo>
                  <a:lnTo>
                    <a:pt x="54" y="56"/>
                  </a:lnTo>
                  <a:lnTo>
                    <a:pt x="54" y="56"/>
                  </a:lnTo>
                  <a:lnTo>
                    <a:pt x="62" y="54"/>
                  </a:lnTo>
                  <a:lnTo>
                    <a:pt x="72" y="54"/>
                  </a:lnTo>
                  <a:lnTo>
                    <a:pt x="72" y="54"/>
                  </a:lnTo>
                  <a:lnTo>
                    <a:pt x="80" y="54"/>
                  </a:lnTo>
                  <a:lnTo>
                    <a:pt x="90" y="56"/>
                  </a:lnTo>
                  <a:lnTo>
                    <a:pt x="98" y="60"/>
                  </a:lnTo>
                  <a:lnTo>
                    <a:pt x="104" y="64"/>
                  </a:lnTo>
                  <a:lnTo>
                    <a:pt x="104" y="64"/>
                  </a:lnTo>
                  <a:lnTo>
                    <a:pt x="110" y="68"/>
                  </a:lnTo>
                  <a:lnTo>
                    <a:pt x="114" y="74"/>
                  </a:lnTo>
                  <a:lnTo>
                    <a:pt x="116" y="82"/>
                  </a:lnTo>
                  <a:lnTo>
                    <a:pt x="118" y="90"/>
                  </a:lnTo>
                  <a:lnTo>
                    <a:pt x="118" y="90"/>
                  </a:lnTo>
                  <a:lnTo>
                    <a:pt x="116" y="98"/>
                  </a:lnTo>
                  <a:lnTo>
                    <a:pt x="114" y="106"/>
                  </a:lnTo>
                  <a:lnTo>
                    <a:pt x="108" y="112"/>
                  </a:lnTo>
                  <a:lnTo>
                    <a:pt x="102" y="118"/>
                  </a:lnTo>
                  <a:lnTo>
                    <a:pt x="102" y="118"/>
                  </a:lnTo>
                  <a:lnTo>
                    <a:pt x="92" y="122"/>
                  </a:lnTo>
                  <a:lnTo>
                    <a:pt x="82" y="126"/>
                  </a:lnTo>
                  <a:lnTo>
                    <a:pt x="72" y="128"/>
                  </a:lnTo>
                  <a:lnTo>
                    <a:pt x="58" y="128"/>
                  </a:lnTo>
                  <a:lnTo>
                    <a:pt x="58" y="128"/>
                  </a:lnTo>
                  <a:lnTo>
                    <a:pt x="42" y="128"/>
                  </a:lnTo>
                  <a:lnTo>
                    <a:pt x="32" y="124"/>
                  </a:lnTo>
                  <a:lnTo>
                    <a:pt x="28" y="120"/>
                  </a:lnTo>
                  <a:lnTo>
                    <a:pt x="24" y="118"/>
                  </a:lnTo>
                  <a:lnTo>
                    <a:pt x="22" y="114"/>
                  </a:lnTo>
                  <a:lnTo>
                    <a:pt x="22" y="108"/>
                  </a:lnTo>
                  <a:lnTo>
                    <a:pt x="22" y="108"/>
                  </a:lnTo>
                  <a:lnTo>
                    <a:pt x="24" y="102"/>
                  </a:lnTo>
                  <a:lnTo>
                    <a:pt x="30" y="96"/>
                  </a:lnTo>
                  <a:lnTo>
                    <a:pt x="30" y="96"/>
                  </a:lnTo>
                  <a:lnTo>
                    <a:pt x="38" y="92"/>
                  </a:lnTo>
                  <a:lnTo>
                    <a:pt x="46" y="90"/>
                  </a:lnTo>
                  <a:lnTo>
                    <a:pt x="46" y="90"/>
                  </a:lnTo>
                  <a:lnTo>
                    <a:pt x="58" y="92"/>
                  </a:lnTo>
                  <a:lnTo>
                    <a:pt x="68" y="96"/>
                  </a:lnTo>
                  <a:lnTo>
                    <a:pt x="68" y="96"/>
                  </a:lnTo>
                  <a:lnTo>
                    <a:pt x="76" y="106"/>
                  </a:lnTo>
                  <a:lnTo>
                    <a:pt x="80" y="118"/>
                  </a:lnTo>
                  <a:lnTo>
                    <a:pt x="80" y="118"/>
                  </a:lnTo>
                  <a:lnTo>
                    <a:pt x="80" y="118"/>
                  </a:lnTo>
                  <a:close/>
                  <a:moveTo>
                    <a:pt x="58" y="120"/>
                  </a:moveTo>
                  <a:lnTo>
                    <a:pt x="58" y="120"/>
                  </a:lnTo>
                  <a:lnTo>
                    <a:pt x="70" y="118"/>
                  </a:lnTo>
                  <a:lnTo>
                    <a:pt x="70" y="118"/>
                  </a:lnTo>
                  <a:lnTo>
                    <a:pt x="66" y="110"/>
                  </a:lnTo>
                  <a:lnTo>
                    <a:pt x="62" y="104"/>
                  </a:lnTo>
                  <a:lnTo>
                    <a:pt x="56" y="100"/>
                  </a:lnTo>
                  <a:lnTo>
                    <a:pt x="48" y="98"/>
                  </a:lnTo>
                  <a:lnTo>
                    <a:pt x="48" y="98"/>
                  </a:lnTo>
                  <a:lnTo>
                    <a:pt x="42" y="100"/>
                  </a:lnTo>
                  <a:lnTo>
                    <a:pt x="38" y="102"/>
                  </a:lnTo>
                  <a:lnTo>
                    <a:pt x="38" y="102"/>
                  </a:lnTo>
                  <a:lnTo>
                    <a:pt x="34" y="104"/>
                  </a:lnTo>
                  <a:lnTo>
                    <a:pt x="32" y="108"/>
                  </a:lnTo>
                  <a:lnTo>
                    <a:pt x="32" y="108"/>
                  </a:lnTo>
                  <a:lnTo>
                    <a:pt x="34" y="114"/>
                  </a:lnTo>
                  <a:lnTo>
                    <a:pt x="38" y="118"/>
                  </a:lnTo>
                  <a:lnTo>
                    <a:pt x="46" y="120"/>
                  </a:lnTo>
                  <a:lnTo>
                    <a:pt x="58" y="120"/>
                  </a:lnTo>
                  <a:lnTo>
                    <a:pt x="58" y="120"/>
                  </a:lnTo>
                  <a:lnTo>
                    <a:pt x="58" y="120"/>
                  </a:lnTo>
                  <a:close/>
                  <a:moveTo>
                    <a:pt x="180" y="22"/>
                  </a:moveTo>
                  <a:lnTo>
                    <a:pt x="180" y="22"/>
                  </a:lnTo>
                  <a:lnTo>
                    <a:pt x="180" y="36"/>
                  </a:lnTo>
                  <a:lnTo>
                    <a:pt x="206" y="36"/>
                  </a:lnTo>
                  <a:lnTo>
                    <a:pt x="206" y="36"/>
                  </a:lnTo>
                  <a:lnTo>
                    <a:pt x="216" y="38"/>
                  </a:lnTo>
                  <a:lnTo>
                    <a:pt x="222" y="42"/>
                  </a:lnTo>
                  <a:lnTo>
                    <a:pt x="222" y="42"/>
                  </a:lnTo>
                  <a:lnTo>
                    <a:pt x="226" y="50"/>
                  </a:lnTo>
                  <a:lnTo>
                    <a:pt x="228" y="62"/>
                  </a:lnTo>
                  <a:lnTo>
                    <a:pt x="228" y="62"/>
                  </a:lnTo>
                  <a:lnTo>
                    <a:pt x="226" y="88"/>
                  </a:lnTo>
                  <a:lnTo>
                    <a:pt x="222" y="108"/>
                  </a:lnTo>
                  <a:lnTo>
                    <a:pt x="222" y="108"/>
                  </a:lnTo>
                  <a:lnTo>
                    <a:pt x="218" y="116"/>
                  </a:lnTo>
                  <a:lnTo>
                    <a:pt x="214" y="122"/>
                  </a:lnTo>
                  <a:lnTo>
                    <a:pt x="208" y="126"/>
                  </a:lnTo>
                  <a:lnTo>
                    <a:pt x="202" y="126"/>
                  </a:lnTo>
                  <a:lnTo>
                    <a:pt x="202" y="126"/>
                  </a:lnTo>
                  <a:lnTo>
                    <a:pt x="190" y="124"/>
                  </a:lnTo>
                  <a:lnTo>
                    <a:pt x="176" y="118"/>
                  </a:lnTo>
                  <a:lnTo>
                    <a:pt x="180" y="110"/>
                  </a:lnTo>
                  <a:lnTo>
                    <a:pt x="180" y="110"/>
                  </a:lnTo>
                  <a:lnTo>
                    <a:pt x="190" y="114"/>
                  </a:lnTo>
                  <a:lnTo>
                    <a:pt x="190" y="114"/>
                  </a:lnTo>
                  <a:lnTo>
                    <a:pt x="200" y="116"/>
                  </a:lnTo>
                  <a:lnTo>
                    <a:pt x="200" y="116"/>
                  </a:lnTo>
                  <a:lnTo>
                    <a:pt x="206" y="114"/>
                  </a:lnTo>
                  <a:lnTo>
                    <a:pt x="210" y="110"/>
                  </a:lnTo>
                  <a:lnTo>
                    <a:pt x="210" y="110"/>
                  </a:lnTo>
                  <a:lnTo>
                    <a:pt x="212" y="102"/>
                  </a:lnTo>
                  <a:lnTo>
                    <a:pt x="216" y="92"/>
                  </a:lnTo>
                  <a:lnTo>
                    <a:pt x="216" y="92"/>
                  </a:lnTo>
                  <a:lnTo>
                    <a:pt x="216" y="80"/>
                  </a:lnTo>
                  <a:lnTo>
                    <a:pt x="218" y="66"/>
                  </a:lnTo>
                  <a:lnTo>
                    <a:pt x="218" y="66"/>
                  </a:lnTo>
                  <a:lnTo>
                    <a:pt x="216" y="54"/>
                  </a:lnTo>
                  <a:lnTo>
                    <a:pt x="214" y="48"/>
                  </a:lnTo>
                  <a:lnTo>
                    <a:pt x="214" y="48"/>
                  </a:lnTo>
                  <a:lnTo>
                    <a:pt x="210" y="46"/>
                  </a:lnTo>
                  <a:lnTo>
                    <a:pt x="204" y="44"/>
                  </a:lnTo>
                  <a:lnTo>
                    <a:pt x="180" y="44"/>
                  </a:lnTo>
                  <a:lnTo>
                    <a:pt x="180" y="44"/>
                  </a:lnTo>
                  <a:lnTo>
                    <a:pt x="174" y="68"/>
                  </a:lnTo>
                  <a:lnTo>
                    <a:pt x="168" y="90"/>
                  </a:lnTo>
                  <a:lnTo>
                    <a:pt x="168" y="90"/>
                  </a:lnTo>
                  <a:lnTo>
                    <a:pt x="158" y="110"/>
                  </a:lnTo>
                  <a:lnTo>
                    <a:pt x="146" y="128"/>
                  </a:lnTo>
                  <a:lnTo>
                    <a:pt x="138" y="122"/>
                  </a:lnTo>
                  <a:lnTo>
                    <a:pt x="138" y="122"/>
                  </a:lnTo>
                  <a:lnTo>
                    <a:pt x="146" y="108"/>
                  </a:lnTo>
                  <a:lnTo>
                    <a:pt x="156" y="92"/>
                  </a:lnTo>
                  <a:lnTo>
                    <a:pt x="156" y="92"/>
                  </a:lnTo>
                  <a:lnTo>
                    <a:pt x="164" y="70"/>
                  </a:lnTo>
                  <a:lnTo>
                    <a:pt x="168" y="46"/>
                  </a:lnTo>
                  <a:lnTo>
                    <a:pt x="140" y="46"/>
                  </a:lnTo>
                  <a:lnTo>
                    <a:pt x="140" y="36"/>
                  </a:lnTo>
                  <a:lnTo>
                    <a:pt x="168" y="36"/>
                  </a:lnTo>
                  <a:lnTo>
                    <a:pt x="168" y="36"/>
                  </a:lnTo>
                  <a:lnTo>
                    <a:pt x="170" y="8"/>
                  </a:lnTo>
                  <a:lnTo>
                    <a:pt x="180" y="8"/>
                  </a:lnTo>
                  <a:lnTo>
                    <a:pt x="180" y="22"/>
                  </a:lnTo>
                  <a:lnTo>
                    <a:pt x="180" y="22"/>
                  </a:lnTo>
                  <a:close/>
                  <a:moveTo>
                    <a:pt x="266" y="80"/>
                  </a:moveTo>
                  <a:lnTo>
                    <a:pt x="256" y="82"/>
                  </a:lnTo>
                  <a:lnTo>
                    <a:pt x="256" y="82"/>
                  </a:lnTo>
                  <a:lnTo>
                    <a:pt x="250" y="66"/>
                  </a:lnTo>
                  <a:lnTo>
                    <a:pt x="244" y="50"/>
                  </a:lnTo>
                  <a:lnTo>
                    <a:pt x="236" y="38"/>
                  </a:lnTo>
                  <a:lnTo>
                    <a:pt x="228" y="28"/>
                  </a:lnTo>
                  <a:lnTo>
                    <a:pt x="236" y="22"/>
                  </a:lnTo>
                  <a:lnTo>
                    <a:pt x="236" y="22"/>
                  </a:lnTo>
                  <a:lnTo>
                    <a:pt x="246" y="34"/>
                  </a:lnTo>
                  <a:lnTo>
                    <a:pt x="254" y="48"/>
                  </a:lnTo>
                  <a:lnTo>
                    <a:pt x="254" y="48"/>
                  </a:lnTo>
                  <a:lnTo>
                    <a:pt x="262" y="64"/>
                  </a:lnTo>
                  <a:lnTo>
                    <a:pt x="266" y="80"/>
                  </a:lnTo>
                  <a:lnTo>
                    <a:pt x="266" y="80"/>
                  </a:lnTo>
                  <a:lnTo>
                    <a:pt x="266" y="80"/>
                  </a:lnTo>
                  <a:close/>
                  <a:moveTo>
                    <a:pt x="244" y="2"/>
                  </a:moveTo>
                  <a:lnTo>
                    <a:pt x="244" y="2"/>
                  </a:lnTo>
                  <a:lnTo>
                    <a:pt x="254" y="22"/>
                  </a:lnTo>
                  <a:lnTo>
                    <a:pt x="246" y="26"/>
                  </a:lnTo>
                  <a:lnTo>
                    <a:pt x="246" y="26"/>
                  </a:lnTo>
                  <a:lnTo>
                    <a:pt x="236" y="6"/>
                  </a:lnTo>
                  <a:lnTo>
                    <a:pt x="244" y="2"/>
                  </a:lnTo>
                  <a:lnTo>
                    <a:pt x="244" y="2"/>
                  </a:lnTo>
                  <a:lnTo>
                    <a:pt x="244" y="2"/>
                  </a:lnTo>
                  <a:close/>
                  <a:moveTo>
                    <a:pt x="264" y="0"/>
                  </a:moveTo>
                  <a:lnTo>
                    <a:pt x="264" y="0"/>
                  </a:lnTo>
                  <a:lnTo>
                    <a:pt x="274" y="18"/>
                  </a:lnTo>
                  <a:lnTo>
                    <a:pt x="266" y="22"/>
                  </a:lnTo>
                  <a:lnTo>
                    <a:pt x="266" y="22"/>
                  </a:lnTo>
                  <a:lnTo>
                    <a:pt x="256" y="2"/>
                  </a:lnTo>
                  <a:lnTo>
                    <a:pt x="264" y="0"/>
                  </a:lnTo>
                  <a:lnTo>
                    <a:pt x="264" y="0"/>
                  </a:lnTo>
                  <a:lnTo>
                    <a:pt x="26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5">
              <a:extLst>
                <a:ext uri="{FF2B5EF4-FFF2-40B4-BE49-F238E27FC236}">
                  <a16:creationId xmlns:a16="http://schemas.microsoft.com/office/drawing/2014/main" id="{B0D75675-6219-4469-8058-3EE724E8850B}"/>
                </a:ext>
              </a:extLst>
            </p:cNvPr>
            <p:cNvSpPr>
              <a:spLocks noEditPoints="1"/>
            </p:cNvSpPr>
            <p:nvPr/>
          </p:nvSpPr>
          <p:spPr bwMode="gray">
            <a:xfrm>
              <a:off x="2589165" y="5287732"/>
              <a:ext cx="1468606" cy="66407"/>
            </a:xfrm>
            <a:custGeom>
              <a:avLst/>
              <a:gdLst>
                <a:gd name="T0" fmla="*/ 20 w 2875"/>
                <a:gd name="T1" fmla="*/ 80 h 130"/>
                <a:gd name="T2" fmla="*/ 102 w 2875"/>
                <a:gd name="T3" fmla="*/ 120 h 130"/>
                <a:gd name="T4" fmla="*/ 164 w 2875"/>
                <a:gd name="T5" fmla="*/ 34 h 130"/>
                <a:gd name="T6" fmla="*/ 224 w 2875"/>
                <a:gd name="T7" fmla="*/ 54 h 130"/>
                <a:gd name="T8" fmla="*/ 254 w 2875"/>
                <a:gd name="T9" fmla="*/ 66 h 130"/>
                <a:gd name="T10" fmla="*/ 330 w 2875"/>
                <a:gd name="T11" fmla="*/ 32 h 130"/>
                <a:gd name="T12" fmla="*/ 404 w 2875"/>
                <a:gd name="T13" fmla="*/ 52 h 130"/>
                <a:gd name="T14" fmla="*/ 408 w 2875"/>
                <a:gd name="T15" fmla="*/ 120 h 130"/>
                <a:gd name="T16" fmla="*/ 468 w 2875"/>
                <a:gd name="T17" fmla="*/ 58 h 130"/>
                <a:gd name="T18" fmla="*/ 546 w 2875"/>
                <a:gd name="T19" fmla="*/ 106 h 130"/>
                <a:gd name="T20" fmla="*/ 524 w 2875"/>
                <a:gd name="T21" fmla="*/ 48 h 130"/>
                <a:gd name="T22" fmla="*/ 522 w 2875"/>
                <a:gd name="T23" fmla="*/ 112 h 130"/>
                <a:gd name="T24" fmla="*/ 640 w 2875"/>
                <a:gd name="T25" fmla="*/ 20 h 130"/>
                <a:gd name="T26" fmla="*/ 648 w 2875"/>
                <a:gd name="T27" fmla="*/ 126 h 130"/>
                <a:gd name="T28" fmla="*/ 762 w 2875"/>
                <a:gd name="T29" fmla="*/ 12 h 130"/>
                <a:gd name="T30" fmla="*/ 840 w 2875"/>
                <a:gd name="T31" fmla="*/ 114 h 130"/>
                <a:gd name="T32" fmla="*/ 846 w 2875"/>
                <a:gd name="T33" fmla="*/ 74 h 130"/>
                <a:gd name="T34" fmla="*/ 822 w 2875"/>
                <a:gd name="T35" fmla="*/ 12 h 130"/>
                <a:gd name="T36" fmla="*/ 844 w 2875"/>
                <a:gd name="T37" fmla="*/ 42 h 130"/>
                <a:gd name="T38" fmla="*/ 990 w 2875"/>
                <a:gd name="T39" fmla="*/ 110 h 130"/>
                <a:gd name="T40" fmla="*/ 886 w 2875"/>
                <a:gd name="T41" fmla="*/ 88 h 130"/>
                <a:gd name="T42" fmla="*/ 942 w 2875"/>
                <a:gd name="T43" fmla="*/ 64 h 130"/>
                <a:gd name="T44" fmla="*/ 924 w 2875"/>
                <a:gd name="T45" fmla="*/ 114 h 130"/>
                <a:gd name="T46" fmla="*/ 1086 w 2875"/>
                <a:gd name="T47" fmla="*/ 112 h 130"/>
                <a:gd name="T48" fmla="*/ 1060 w 2875"/>
                <a:gd name="T49" fmla="*/ 52 h 130"/>
                <a:gd name="T50" fmla="*/ 1126 w 2875"/>
                <a:gd name="T51" fmla="*/ 34 h 130"/>
                <a:gd name="T52" fmla="*/ 1200 w 2875"/>
                <a:gd name="T53" fmla="*/ 2 h 130"/>
                <a:gd name="T54" fmla="*/ 1180 w 2875"/>
                <a:gd name="T55" fmla="*/ 52 h 130"/>
                <a:gd name="T56" fmla="*/ 1272 w 2875"/>
                <a:gd name="T57" fmla="*/ 36 h 130"/>
                <a:gd name="T58" fmla="*/ 1210 w 2875"/>
                <a:gd name="T59" fmla="*/ 124 h 130"/>
                <a:gd name="T60" fmla="*/ 1216 w 2875"/>
                <a:gd name="T61" fmla="*/ 40 h 130"/>
                <a:gd name="T62" fmla="*/ 1352 w 2875"/>
                <a:gd name="T63" fmla="*/ 54 h 130"/>
                <a:gd name="T64" fmla="*/ 1326 w 2875"/>
                <a:gd name="T65" fmla="*/ 102 h 130"/>
                <a:gd name="T66" fmla="*/ 1517 w 2875"/>
                <a:gd name="T67" fmla="*/ 124 h 130"/>
                <a:gd name="T68" fmla="*/ 1476 w 2875"/>
                <a:gd name="T69" fmla="*/ 92 h 130"/>
                <a:gd name="T70" fmla="*/ 1719 w 2875"/>
                <a:gd name="T71" fmla="*/ 126 h 130"/>
                <a:gd name="T72" fmla="*/ 1617 w 2875"/>
                <a:gd name="T73" fmla="*/ 108 h 130"/>
                <a:gd name="T74" fmla="*/ 1665 w 2875"/>
                <a:gd name="T75" fmla="*/ 66 h 130"/>
                <a:gd name="T76" fmla="*/ 1689 w 2875"/>
                <a:gd name="T77" fmla="*/ 68 h 130"/>
                <a:gd name="T78" fmla="*/ 1749 w 2875"/>
                <a:gd name="T79" fmla="*/ 118 h 130"/>
                <a:gd name="T80" fmla="*/ 1813 w 2875"/>
                <a:gd name="T81" fmla="*/ 8 h 130"/>
                <a:gd name="T82" fmla="*/ 1797 w 2875"/>
                <a:gd name="T83" fmla="*/ 116 h 130"/>
                <a:gd name="T84" fmla="*/ 1795 w 2875"/>
                <a:gd name="T85" fmla="*/ 82 h 130"/>
                <a:gd name="T86" fmla="*/ 1751 w 2875"/>
                <a:gd name="T87" fmla="*/ 108 h 130"/>
                <a:gd name="T88" fmla="*/ 1933 w 2875"/>
                <a:gd name="T89" fmla="*/ 56 h 130"/>
                <a:gd name="T90" fmla="*/ 1929 w 2875"/>
                <a:gd name="T91" fmla="*/ 112 h 130"/>
                <a:gd name="T92" fmla="*/ 2065 w 2875"/>
                <a:gd name="T93" fmla="*/ 116 h 130"/>
                <a:gd name="T94" fmla="*/ 2035 w 2875"/>
                <a:gd name="T95" fmla="*/ 64 h 130"/>
                <a:gd name="T96" fmla="*/ 2135 w 2875"/>
                <a:gd name="T97" fmla="*/ 102 h 130"/>
                <a:gd name="T98" fmla="*/ 2171 w 2875"/>
                <a:gd name="T99" fmla="*/ 90 h 130"/>
                <a:gd name="T100" fmla="*/ 2245 w 2875"/>
                <a:gd name="T101" fmla="*/ 126 h 130"/>
                <a:gd name="T102" fmla="*/ 2251 w 2875"/>
                <a:gd name="T103" fmla="*/ 96 h 130"/>
                <a:gd name="T104" fmla="*/ 2275 w 2875"/>
                <a:gd name="T105" fmla="*/ 28 h 130"/>
                <a:gd name="T106" fmla="*/ 2319 w 2875"/>
                <a:gd name="T107" fmla="*/ 100 h 130"/>
                <a:gd name="T108" fmla="*/ 2341 w 2875"/>
                <a:gd name="T109" fmla="*/ 110 h 130"/>
                <a:gd name="T110" fmla="*/ 2405 w 2875"/>
                <a:gd name="T111" fmla="*/ 22 h 130"/>
                <a:gd name="T112" fmla="*/ 2565 w 2875"/>
                <a:gd name="T113" fmla="*/ 62 h 130"/>
                <a:gd name="T114" fmla="*/ 2587 w 2875"/>
                <a:gd name="T115" fmla="*/ 90 h 130"/>
                <a:gd name="T116" fmla="*/ 2707 w 2875"/>
                <a:gd name="T117" fmla="*/ 14 h 130"/>
                <a:gd name="T118" fmla="*/ 2739 w 2875"/>
                <a:gd name="T119" fmla="*/ 110 h 130"/>
                <a:gd name="T120" fmla="*/ 2817 w 2875"/>
                <a:gd name="T121"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5" h="130">
                  <a:moveTo>
                    <a:pt x="0" y="100"/>
                  </a:moveTo>
                  <a:lnTo>
                    <a:pt x="0" y="90"/>
                  </a:lnTo>
                  <a:lnTo>
                    <a:pt x="134" y="90"/>
                  </a:lnTo>
                  <a:lnTo>
                    <a:pt x="134" y="100"/>
                  </a:lnTo>
                  <a:lnTo>
                    <a:pt x="0" y="100"/>
                  </a:lnTo>
                  <a:lnTo>
                    <a:pt x="0" y="100"/>
                  </a:lnTo>
                  <a:close/>
                  <a:moveTo>
                    <a:pt x="8" y="128"/>
                  </a:moveTo>
                  <a:lnTo>
                    <a:pt x="4" y="120"/>
                  </a:lnTo>
                  <a:lnTo>
                    <a:pt x="4" y="120"/>
                  </a:lnTo>
                  <a:lnTo>
                    <a:pt x="24" y="112"/>
                  </a:lnTo>
                  <a:lnTo>
                    <a:pt x="44" y="102"/>
                  </a:lnTo>
                  <a:lnTo>
                    <a:pt x="52" y="108"/>
                  </a:lnTo>
                  <a:lnTo>
                    <a:pt x="52" y="108"/>
                  </a:lnTo>
                  <a:lnTo>
                    <a:pt x="30" y="120"/>
                  </a:lnTo>
                  <a:lnTo>
                    <a:pt x="30" y="120"/>
                  </a:lnTo>
                  <a:lnTo>
                    <a:pt x="8" y="128"/>
                  </a:lnTo>
                  <a:lnTo>
                    <a:pt x="8" y="128"/>
                  </a:lnTo>
                  <a:lnTo>
                    <a:pt x="8" y="128"/>
                  </a:lnTo>
                  <a:close/>
                  <a:moveTo>
                    <a:pt x="20" y="80"/>
                  </a:moveTo>
                  <a:lnTo>
                    <a:pt x="20" y="6"/>
                  </a:lnTo>
                  <a:lnTo>
                    <a:pt x="116" y="6"/>
                  </a:lnTo>
                  <a:lnTo>
                    <a:pt x="116" y="80"/>
                  </a:lnTo>
                  <a:lnTo>
                    <a:pt x="20" y="80"/>
                  </a:lnTo>
                  <a:lnTo>
                    <a:pt x="20" y="80"/>
                  </a:lnTo>
                  <a:close/>
                  <a:moveTo>
                    <a:pt x="30" y="28"/>
                  </a:moveTo>
                  <a:lnTo>
                    <a:pt x="106" y="28"/>
                  </a:lnTo>
                  <a:lnTo>
                    <a:pt x="106" y="14"/>
                  </a:lnTo>
                  <a:lnTo>
                    <a:pt x="30" y="14"/>
                  </a:lnTo>
                  <a:lnTo>
                    <a:pt x="30" y="28"/>
                  </a:lnTo>
                  <a:lnTo>
                    <a:pt x="30" y="28"/>
                  </a:lnTo>
                  <a:close/>
                  <a:moveTo>
                    <a:pt x="30" y="50"/>
                  </a:moveTo>
                  <a:lnTo>
                    <a:pt x="106" y="50"/>
                  </a:lnTo>
                  <a:lnTo>
                    <a:pt x="106" y="36"/>
                  </a:lnTo>
                  <a:lnTo>
                    <a:pt x="30" y="36"/>
                  </a:lnTo>
                  <a:lnTo>
                    <a:pt x="30" y="50"/>
                  </a:lnTo>
                  <a:lnTo>
                    <a:pt x="30" y="50"/>
                  </a:lnTo>
                  <a:close/>
                  <a:moveTo>
                    <a:pt x="106" y="58"/>
                  </a:moveTo>
                  <a:lnTo>
                    <a:pt x="30" y="58"/>
                  </a:lnTo>
                  <a:lnTo>
                    <a:pt x="30" y="72"/>
                  </a:lnTo>
                  <a:lnTo>
                    <a:pt x="106" y="72"/>
                  </a:lnTo>
                  <a:lnTo>
                    <a:pt x="106" y="58"/>
                  </a:lnTo>
                  <a:lnTo>
                    <a:pt x="106" y="58"/>
                  </a:lnTo>
                  <a:close/>
                  <a:moveTo>
                    <a:pt x="124" y="128"/>
                  </a:moveTo>
                  <a:lnTo>
                    <a:pt x="124" y="128"/>
                  </a:lnTo>
                  <a:lnTo>
                    <a:pt x="102" y="120"/>
                  </a:lnTo>
                  <a:lnTo>
                    <a:pt x="102" y="120"/>
                  </a:lnTo>
                  <a:lnTo>
                    <a:pt x="90" y="114"/>
                  </a:lnTo>
                  <a:lnTo>
                    <a:pt x="82" y="108"/>
                  </a:lnTo>
                  <a:lnTo>
                    <a:pt x="90" y="102"/>
                  </a:lnTo>
                  <a:lnTo>
                    <a:pt x="90" y="102"/>
                  </a:lnTo>
                  <a:lnTo>
                    <a:pt x="110" y="112"/>
                  </a:lnTo>
                  <a:lnTo>
                    <a:pt x="130" y="120"/>
                  </a:lnTo>
                  <a:lnTo>
                    <a:pt x="124" y="128"/>
                  </a:lnTo>
                  <a:lnTo>
                    <a:pt x="124" y="128"/>
                  </a:lnTo>
                  <a:close/>
                  <a:moveTo>
                    <a:pt x="190" y="2"/>
                  </a:moveTo>
                  <a:lnTo>
                    <a:pt x="190" y="2"/>
                  </a:lnTo>
                  <a:lnTo>
                    <a:pt x="182" y="20"/>
                  </a:lnTo>
                  <a:lnTo>
                    <a:pt x="172" y="44"/>
                  </a:lnTo>
                  <a:lnTo>
                    <a:pt x="176" y="44"/>
                  </a:lnTo>
                  <a:lnTo>
                    <a:pt x="176" y="130"/>
                  </a:lnTo>
                  <a:lnTo>
                    <a:pt x="164" y="130"/>
                  </a:lnTo>
                  <a:lnTo>
                    <a:pt x="164" y="56"/>
                  </a:lnTo>
                  <a:lnTo>
                    <a:pt x="164" y="56"/>
                  </a:lnTo>
                  <a:lnTo>
                    <a:pt x="148" y="78"/>
                  </a:lnTo>
                  <a:lnTo>
                    <a:pt x="142" y="72"/>
                  </a:lnTo>
                  <a:lnTo>
                    <a:pt x="142" y="72"/>
                  </a:lnTo>
                  <a:lnTo>
                    <a:pt x="154" y="56"/>
                  </a:lnTo>
                  <a:lnTo>
                    <a:pt x="164" y="34"/>
                  </a:lnTo>
                  <a:lnTo>
                    <a:pt x="164" y="34"/>
                  </a:lnTo>
                  <a:lnTo>
                    <a:pt x="174" y="16"/>
                  </a:lnTo>
                  <a:lnTo>
                    <a:pt x="178" y="0"/>
                  </a:lnTo>
                  <a:lnTo>
                    <a:pt x="190" y="2"/>
                  </a:lnTo>
                  <a:lnTo>
                    <a:pt x="190" y="2"/>
                  </a:lnTo>
                  <a:close/>
                  <a:moveTo>
                    <a:pt x="284" y="98"/>
                  </a:moveTo>
                  <a:lnTo>
                    <a:pt x="276" y="106"/>
                  </a:lnTo>
                  <a:lnTo>
                    <a:pt x="276" y="106"/>
                  </a:lnTo>
                  <a:lnTo>
                    <a:pt x="264" y="96"/>
                  </a:lnTo>
                  <a:lnTo>
                    <a:pt x="254" y="82"/>
                  </a:lnTo>
                  <a:lnTo>
                    <a:pt x="254" y="82"/>
                  </a:lnTo>
                  <a:lnTo>
                    <a:pt x="244" y="68"/>
                  </a:lnTo>
                  <a:lnTo>
                    <a:pt x="236" y="54"/>
                  </a:lnTo>
                  <a:lnTo>
                    <a:pt x="236" y="92"/>
                  </a:lnTo>
                  <a:lnTo>
                    <a:pt x="254" y="92"/>
                  </a:lnTo>
                  <a:lnTo>
                    <a:pt x="254" y="100"/>
                  </a:lnTo>
                  <a:lnTo>
                    <a:pt x="236" y="100"/>
                  </a:lnTo>
                  <a:lnTo>
                    <a:pt x="236" y="128"/>
                  </a:lnTo>
                  <a:lnTo>
                    <a:pt x="224" y="128"/>
                  </a:lnTo>
                  <a:lnTo>
                    <a:pt x="224" y="100"/>
                  </a:lnTo>
                  <a:lnTo>
                    <a:pt x="204" y="100"/>
                  </a:lnTo>
                  <a:lnTo>
                    <a:pt x="204" y="92"/>
                  </a:lnTo>
                  <a:lnTo>
                    <a:pt x="224" y="92"/>
                  </a:lnTo>
                  <a:lnTo>
                    <a:pt x="224" y="54"/>
                  </a:lnTo>
                  <a:lnTo>
                    <a:pt x="224" y="54"/>
                  </a:lnTo>
                  <a:lnTo>
                    <a:pt x="214" y="70"/>
                  </a:lnTo>
                  <a:lnTo>
                    <a:pt x="204" y="84"/>
                  </a:lnTo>
                  <a:lnTo>
                    <a:pt x="192" y="96"/>
                  </a:lnTo>
                  <a:lnTo>
                    <a:pt x="182" y="106"/>
                  </a:lnTo>
                  <a:lnTo>
                    <a:pt x="176" y="100"/>
                  </a:lnTo>
                  <a:lnTo>
                    <a:pt x="176" y="100"/>
                  </a:lnTo>
                  <a:lnTo>
                    <a:pt x="186" y="90"/>
                  </a:lnTo>
                  <a:lnTo>
                    <a:pt x="200" y="74"/>
                  </a:lnTo>
                  <a:lnTo>
                    <a:pt x="200" y="74"/>
                  </a:lnTo>
                  <a:lnTo>
                    <a:pt x="212" y="58"/>
                  </a:lnTo>
                  <a:lnTo>
                    <a:pt x="220" y="40"/>
                  </a:lnTo>
                  <a:lnTo>
                    <a:pt x="184" y="40"/>
                  </a:lnTo>
                  <a:lnTo>
                    <a:pt x="184" y="30"/>
                  </a:lnTo>
                  <a:lnTo>
                    <a:pt x="224" y="30"/>
                  </a:lnTo>
                  <a:lnTo>
                    <a:pt x="224" y="0"/>
                  </a:lnTo>
                  <a:lnTo>
                    <a:pt x="236" y="0"/>
                  </a:lnTo>
                  <a:lnTo>
                    <a:pt x="236" y="30"/>
                  </a:lnTo>
                  <a:lnTo>
                    <a:pt x="278" y="30"/>
                  </a:lnTo>
                  <a:lnTo>
                    <a:pt x="278" y="40"/>
                  </a:lnTo>
                  <a:lnTo>
                    <a:pt x="238" y="40"/>
                  </a:lnTo>
                  <a:lnTo>
                    <a:pt x="238" y="40"/>
                  </a:lnTo>
                  <a:lnTo>
                    <a:pt x="254" y="66"/>
                  </a:lnTo>
                  <a:lnTo>
                    <a:pt x="254" y="66"/>
                  </a:lnTo>
                  <a:lnTo>
                    <a:pt x="268" y="84"/>
                  </a:lnTo>
                  <a:lnTo>
                    <a:pt x="284" y="98"/>
                  </a:lnTo>
                  <a:lnTo>
                    <a:pt x="284" y="98"/>
                  </a:lnTo>
                  <a:lnTo>
                    <a:pt x="284" y="98"/>
                  </a:lnTo>
                  <a:close/>
                  <a:moveTo>
                    <a:pt x="306" y="110"/>
                  </a:moveTo>
                  <a:lnTo>
                    <a:pt x="306" y="120"/>
                  </a:lnTo>
                  <a:lnTo>
                    <a:pt x="296" y="120"/>
                  </a:lnTo>
                  <a:lnTo>
                    <a:pt x="296" y="24"/>
                  </a:lnTo>
                  <a:lnTo>
                    <a:pt x="312" y="24"/>
                  </a:lnTo>
                  <a:lnTo>
                    <a:pt x="318" y="2"/>
                  </a:lnTo>
                  <a:lnTo>
                    <a:pt x="328" y="2"/>
                  </a:lnTo>
                  <a:lnTo>
                    <a:pt x="322" y="24"/>
                  </a:lnTo>
                  <a:lnTo>
                    <a:pt x="342" y="24"/>
                  </a:lnTo>
                  <a:lnTo>
                    <a:pt x="342" y="110"/>
                  </a:lnTo>
                  <a:lnTo>
                    <a:pt x="306" y="110"/>
                  </a:lnTo>
                  <a:lnTo>
                    <a:pt x="306" y="110"/>
                  </a:lnTo>
                  <a:close/>
                  <a:moveTo>
                    <a:pt x="330" y="32"/>
                  </a:moveTo>
                  <a:lnTo>
                    <a:pt x="306" y="32"/>
                  </a:lnTo>
                  <a:lnTo>
                    <a:pt x="306" y="60"/>
                  </a:lnTo>
                  <a:lnTo>
                    <a:pt x="330" y="60"/>
                  </a:lnTo>
                  <a:lnTo>
                    <a:pt x="330" y="32"/>
                  </a:lnTo>
                  <a:lnTo>
                    <a:pt x="330" y="32"/>
                  </a:lnTo>
                  <a:close/>
                  <a:moveTo>
                    <a:pt x="306" y="70"/>
                  </a:moveTo>
                  <a:lnTo>
                    <a:pt x="306" y="102"/>
                  </a:lnTo>
                  <a:lnTo>
                    <a:pt x="330" y="102"/>
                  </a:lnTo>
                  <a:lnTo>
                    <a:pt x="330" y="70"/>
                  </a:lnTo>
                  <a:lnTo>
                    <a:pt x="306" y="70"/>
                  </a:lnTo>
                  <a:lnTo>
                    <a:pt x="306" y="70"/>
                  </a:lnTo>
                  <a:close/>
                  <a:moveTo>
                    <a:pt x="396" y="128"/>
                  </a:moveTo>
                  <a:lnTo>
                    <a:pt x="396" y="128"/>
                  </a:lnTo>
                  <a:lnTo>
                    <a:pt x="374" y="128"/>
                  </a:lnTo>
                  <a:lnTo>
                    <a:pt x="374" y="118"/>
                  </a:lnTo>
                  <a:lnTo>
                    <a:pt x="374" y="118"/>
                  </a:lnTo>
                  <a:lnTo>
                    <a:pt x="388" y="118"/>
                  </a:lnTo>
                  <a:lnTo>
                    <a:pt x="388" y="118"/>
                  </a:lnTo>
                  <a:lnTo>
                    <a:pt x="392" y="118"/>
                  </a:lnTo>
                  <a:lnTo>
                    <a:pt x="396" y="116"/>
                  </a:lnTo>
                  <a:lnTo>
                    <a:pt x="396" y="116"/>
                  </a:lnTo>
                  <a:lnTo>
                    <a:pt x="398" y="112"/>
                  </a:lnTo>
                  <a:lnTo>
                    <a:pt x="400" y="108"/>
                  </a:lnTo>
                  <a:lnTo>
                    <a:pt x="400" y="108"/>
                  </a:lnTo>
                  <a:lnTo>
                    <a:pt x="402" y="90"/>
                  </a:lnTo>
                  <a:lnTo>
                    <a:pt x="402" y="90"/>
                  </a:lnTo>
                  <a:lnTo>
                    <a:pt x="404" y="52"/>
                  </a:lnTo>
                  <a:lnTo>
                    <a:pt x="404" y="52"/>
                  </a:lnTo>
                  <a:lnTo>
                    <a:pt x="404" y="28"/>
                  </a:lnTo>
                  <a:lnTo>
                    <a:pt x="366" y="28"/>
                  </a:lnTo>
                  <a:lnTo>
                    <a:pt x="366" y="28"/>
                  </a:lnTo>
                  <a:lnTo>
                    <a:pt x="360" y="42"/>
                  </a:lnTo>
                  <a:lnTo>
                    <a:pt x="352" y="56"/>
                  </a:lnTo>
                  <a:lnTo>
                    <a:pt x="344" y="50"/>
                  </a:lnTo>
                  <a:lnTo>
                    <a:pt x="344" y="50"/>
                  </a:lnTo>
                  <a:lnTo>
                    <a:pt x="350" y="40"/>
                  </a:lnTo>
                  <a:lnTo>
                    <a:pt x="356" y="26"/>
                  </a:lnTo>
                  <a:lnTo>
                    <a:pt x="360" y="14"/>
                  </a:lnTo>
                  <a:lnTo>
                    <a:pt x="364" y="0"/>
                  </a:lnTo>
                  <a:lnTo>
                    <a:pt x="374" y="2"/>
                  </a:lnTo>
                  <a:lnTo>
                    <a:pt x="374" y="2"/>
                  </a:lnTo>
                  <a:lnTo>
                    <a:pt x="370" y="18"/>
                  </a:lnTo>
                  <a:lnTo>
                    <a:pt x="414" y="18"/>
                  </a:lnTo>
                  <a:lnTo>
                    <a:pt x="414" y="48"/>
                  </a:lnTo>
                  <a:lnTo>
                    <a:pt x="414" y="48"/>
                  </a:lnTo>
                  <a:lnTo>
                    <a:pt x="414" y="82"/>
                  </a:lnTo>
                  <a:lnTo>
                    <a:pt x="414" y="82"/>
                  </a:lnTo>
                  <a:lnTo>
                    <a:pt x="412" y="110"/>
                  </a:lnTo>
                  <a:lnTo>
                    <a:pt x="412" y="110"/>
                  </a:lnTo>
                  <a:lnTo>
                    <a:pt x="408" y="120"/>
                  </a:lnTo>
                  <a:lnTo>
                    <a:pt x="408" y="120"/>
                  </a:lnTo>
                  <a:lnTo>
                    <a:pt x="402" y="126"/>
                  </a:lnTo>
                  <a:lnTo>
                    <a:pt x="402" y="126"/>
                  </a:lnTo>
                  <a:lnTo>
                    <a:pt x="396" y="128"/>
                  </a:lnTo>
                  <a:lnTo>
                    <a:pt x="396" y="128"/>
                  </a:lnTo>
                  <a:lnTo>
                    <a:pt x="396" y="128"/>
                  </a:lnTo>
                  <a:close/>
                  <a:moveTo>
                    <a:pt x="378" y="88"/>
                  </a:moveTo>
                  <a:lnTo>
                    <a:pt x="378" y="88"/>
                  </a:lnTo>
                  <a:lnTo>
                    <a:pt x="370" y="70"/>
                  </a:lnTo>
                  <a:lnTo>
                    <a:pt x="360" y="54"/>
                  </a:lnTo>
                  <a:lnTo>
                    <a:pt x="370" y="50"/>
                  </a:lnTo>
                  <a:lnTo>
                    <a:pt x="370" y="50"/>
                  </a:lnTo>
                  <a:lnTo>
                    <a:pt x="380" y="66"/>
                  </a:lnTo>
                  <a:lnTo>
                    <a:pt x="390" y="84"/>
                  </a:lnTo>
                  <a:lnTo>
                    <a:pt x="378" y="88"/>
                  </a:lnTo>
                  <a:lnTo>
                    <a:pt x="378" y="88"/>
                  </a:lnTo>
                  <a:close/>
                  <a:moveTo>
                    <a:pt x="476" y="8"/>
                  </a:moveTo>
                  <a:lnTo>
                    <a:pt x="476" y="8"/>
                  </a:lnTo>
                  <a:lnTo>
                    <a:pt x="474" y="28"/>
                  </a:lnTo>
                  <a:lnTo>
                    <a:pt x="506" y="28"/>
                  </a:lnTo>
                  <a:lnTo>
                    <a:pt x="506" y="38"/>
                  </a:lnTo>
                  <a:lnTo>
                    <a:pt x="472" y="38"/>
                  </a:lnTo>
                  <a:lnTo>
                    <a:pt x="472" y="38"/>
                  </a:lnTo>
                  <a:lnTo>
                    <a:pt x="468" y="58"/>
                  </a:lnTo>
                  <a:lnTo>
                    <a:pt x="462" y="78"/>
                  </a:lnTo>
                  <a:lnTo>
                    <a:pt x="454" y="94"/>
                  </a:lnTo>
                  <a:lnTo>
                    <a:pt x="442" y="110"/>
                  </a:lnTo>
                  <a:lnTo>
                    <a:pt x="434" y="104"/>
                  </a:lnTo>
                  <a:lnTo>
                    <a:pt x="434" y="104"/>
                  </a:lnTo>
                  <a:lnTo>
                    <a:pt x="444" y="90"/>
                  </a:lnTo>
                  <a:lnTo>
                    <a:pt x="452" y="74"/>
                  </a:lnTo>
                  <a:lnTo>
                    <a:pt x="458" y="56"/>
                  </a:lnTo>
                  <a:lnTo>
                    <a:pt x="462" y="38"/>
                  </a:lnTo>
                  <a:lnTo>
                    <a:pt x="438" y="38"/>
                  </a:lnTo>
                  <a:lnTo>
                    <a:pt x="438" y="28"/>
                  </a:lnTo>
                  <a:lnTo>
                    <a:pt x="464" y="28"/>
                  </a:lnTo>
                  <a:lnTo>
                    <a:pt x="464" y="28"/>
                  </a:lnTo>
                  <a:lnTo>
                    <a:pt x="464" y="8"/>
                  </a:lnTo>
                  <a:lnTo>
                    <a:pt x="476" y="8"/>
                  </a:lnTo>
                  <a:lnTo>
                    <a:pt x="476" y="8"/>
                  </a:lnTo>
                  <a:close/>
                  <a:moveTo>
                    <a:pt x="534" y="90"/>
                  </a:moveTo>
                  <a:lnTo>
                    <a:pt x="534" y="90"/>
                  </a:lnTo>
                  <a:lnTo>
                    <a:pt x="550" y="98"/>
                  </a:lnTo>
                  <a:lnTo>
                    <a:pt x="566" y="108"/>
                  </a:lnTo>
                  <a:lnTo>
                    <a:pt x="560" y="118"/>
                  </a:lnTo>
                  <a:lnTo>
                    <a:pt x="560" y="118"/>
                  </a:lnTo>
                  <a:lnTo>
                    <a:pt x="546" y="106"/>
                  </a:lnTo>
                  <a:lnTo>
                    <a:pt x="534" y="100"/>
                  </a:lnTo>
                  <a:lnTo>
                    <a:pt x="534" y="106"/>
                  </a:lnTo>
                  <a:lnTo>
                    <a:pt x="534" y="106"/>
                  </a:lnTo>
                  <a:lnTo>
                    <a:pt x="532" y="116"/>
                  </a:lnTo>
                  <a:lnTo>
                    <a:pt x="526" y="122"/>
                  </a:lnTo>
                  <a:lnTo>
                    <a:pt x="518" y="126"/>
                  </a:lnTo>
                  <a:lnTo>
                    <a:pt x="504" y="128"/>
                  </a:lnTo>
                  <a:lnTo>
                    <a:pt x="504" y="128"/>
                  </a:lnTo>
                  <a:lnTo>
                    <a:pt x="492" y="126"/>
                  </a:lnTo>
                  <a:lnTo>
                    <a:pt x="482" y="122"/>
                  </a:lnTo>
                  <a:lnTo>
                    <a:pt x="482" y="122"/>
                  </a:lnTo>
                  <a:lnTo>
                    <a:pt x="476" y="116"/>
                  </a:lnTo>
                  <a:lnTo>
                    <a:pt x="474" y="108"/>
                  </a:lnTo>
                  <a:lnTo>
                    <a:pt x="474" y="108"/>
                  </a:lnTo>
                  <a:lnTo>
                    <a:pt x="474" y="102"/>
                  </a:lnTo>
                  <a:lnTo>
                    <a:pt x="476" y="98"/>
                  </a:lnTo>
                  <a:lnTo>
                    <a:pt x="482" y="90"/>
                  </a:lnTo>
                  <a:lnTo>
                    <a:pt x="482" y="90"/>
                  </a:lnTo>
                  <a:lnTo>
                    <a:pt x="492" y="86"/>
                  </a:lnTo>
                  <a:lnTo>
                    <a:pt x="504" y="84"/>
                  </a:lnTo>
                  <a:lnTo>
                    <a:pt x="504" y="84"/>
                  </a:lnTo>
                  <a:lnTo>
                    <a:pt x="524" y="86"/>
                  </a:lnTo>
                  <a:lnTo>
                    <a:pt x="524" y="48"/>
                  </a:lnTo>
                  <a:lnTo>
                    <a:pt x="534" y="48"/>
                  </a:lnTo>
                  <a:lnTo>
                    <a:pt x="534" y="90"/>
                  </a:lnTo>
                  <a:lnTo>
                    <a:pt x="534" y="90"/>
                  </a:lnTo>
                  <a:lnTo>
                    <a:pt x="534" y="90"/>
                  </a:lnTo>
                  <a:close/>
                  <a:moveTo>
                    <a:pt x="524" y="96"/>
                  </a:moveTo>
                  <a:lnTo>
                    <a:pt x="524" y="96"/>
                  </a:lnTo>
                  <a:lnTo>
                    <a:pt x="514" y="94"/>
                  </a:lnTo>
                  <a:lnTo>
                    <a:pt x="504" y="94"/>
                  </a:lnTo>
                  <a:lnTo>
                    <a:pt x="504" y="94"/>
                  </a:lnTo>
                  <a:lnTo>
                    <a:pt x="496" y="94"/>
                  </a:lnTo>
                  <a:lnTo>
                    <a:pt x="490" y="96"/>
                  </a:lnTo>
                  <a:lnTo>
                    <a:pt x="490" y="96"/>
                  </a:lnTo>
                  <a:lnTo>
                    <a:pt x="486" y="100"/>
                  </a:lnTo>
                  <a:lnTo>
                    <a:pt x="484" y="106"/>
                  </a:lnTo>
                  <a:lnTo>
                    <a:pt x="484" y="106"/>
                  </a:lnTo>
                  <a:lnTo>
                    <a:pt x="486" y="112"/>
                  </a:lnTo>
                  <a:lnTo>
                    <a:pt x="490" y="114"/>
                  </a:lnTo>
                  <a:lnTo>
                    <a:pt x="496" y="118"/>
                  </a:lnTo>
                  <a:lnTo>
                    <a:pt x="506" y="118"/>
                  </a:lnTo>
                  <a:lnTo>
                    <a:pt x="506" y="118"/>
                  </a:lnTo>
                  <a:lnTo>
                    <a:pt x="514" y="118"/>
                  </a:lnTo>
                  <a:lnTo>
                    <a:pt x="518" y="116"/>
                  </a:lnTo>
                  <a:lnTo>
                    <a:pt x="522" y="112"/>
                  </a:lnTo>
                  <a:lnTo>
                    <a:pt x="524" y="106"/>
                  </a:lnTo>
                  <a:lnTo>
                    <a:pt x="524" y="96"/>
                  </a:lnTo>
                  <a:lnTo>
                    <a:pt x="524" y="96"/>
                  </a:lnTo>
                  <a:close/>
                  <a:moveTo>
                    <a:pt x="528" y="14"/>
                  </a:moveTo>
                  <a:lnTo>
                    <a:pt x="528" y="14"/>
                  </a:lnTo>
                  <a:lnTo>
                    <a:pt x="548" y="28"/>
                  </a:lnTo>
                  <a:lnTo>
                    <a:pt x="566" y="48"/>
                  </a:lnTo>
                  <a:lnTo>
                    <a:pt x="558" y="54"/>
                  </a:lnTo>
                  <a:lnTo>
                    <a:pt x="558" y="54"/>
                  </a:lnTo>
                  <a:lnTo>
                    <a:pt x="542" y="38"/>
                  </a:lnTo>
                  <a:lnTo>
                    <a:pt x="522" y="20"/>
                  </a:lnTo>
                  <a:lnTo>
                    <a:pt x="528" y="14"/>
                  </a:lnTo>
                  <a:lnTo>
                    <a:pt x="528" y="14"/>
                  </a:lnTo>
                  <a:lnTo>
                    <a:pt x="528" y="14"/>
                  </a:lnTo>
                  <a:close/>
                  <a:moveTo>
                    <a:pt x="578" y="84"/>
                  </a:moveTo>
                  <a:lnTo>
                    <a:pt x="578" y="76"/>
                  </a:lnTo>
                  <a:lnTo>
                    <a:pt x="640" y="76"/>
                  </a:lnTo>
                  <a:lnTo>
                    <a:pt x="640" y="50"/>
                  </a:lnTo>
                  <a:lnTo>
                    <a:pt x="584" y="50"/>
                  </a:lnTo>
                  <a:lnTo>
                    <a:pt x="584" y="42"/>
                  </a:lnTo>
                  <a:lnTo>
                    <a:pt x="640" y="42"/>
                  </a:lnTo>
                  <a:lnTo>
                    <a:pt x="640" y="20"/>
                  </a:lnTo>
                  <a:lnTo>
                    <a:pt x="640" y="20"/>
                  </a:lnTo>
                  <a:lnTo>
                    <a:pt x="588" y="22"/>
                  </a:lnTo>
                  <a:lnTo>
                    <a:pt x="588" y="12"/>
                  </a:lnTo>
                  <a:lnTo>
                    <a:pt x="588" y="12"/>
                  </a:lnTo>
                  <a:lnTo>
                    <a:pt x="650" y="10"/>
                  </a:lnTo>
                  <a:lnTo>
                    <a:pt x="674" y="6"/>
                  </a:lnTo>
                  <a:lnTo>
                    <a:pt x="694" y="4"/>
                  </a:lnTo>
                  <a:lnTo>
                    <a:pt x="698" y="12"/>
                  </a:lnTo>
                  <a:lnTo>
                    <a:pt x="698" y="12"/>
                  </a:lnTo>
                  <a:lnTo>
                    <a:pt x="678" y="16"/>
                  </a:lnTo>
                  <a:lnTo>
                    <a:pt x="652" y="18"/>
                  </a:lnTo>
                  <a:lnTo>
                    <a:pt x="652" y="42"/>
                  </a:lnTo>
                  <a:lnTo>
                    <a:pt x="704" y="42"/>
                  </a:lnTo>
                  <a:lnTo>
                    <a:pt x="704" y="50"/>
                  </a:lnTo>
                  <a:lnTo>
                    <a:pt x="652" y="50"/>
                  </a:lnTo>
                  <a:lnTo>
                    <a:pt x="652" y="76"/>
                  </a:lnTo>
                  <a:lnTo>
                    <a:pt x="710" y="76"/>
                  </a:lnTo>
                  <a:lnTo>
                    <a:pt x="710" y="84"/>
                  </a:lnTo>
                  <a:lnTo>
                    <a:pt x="652" y="84"/>
                  </a:lnTo>
                  <a:lnTo>
                    <a:pt x="652" y="116"/>
                  </a:lnTo>
                  <a:lnTo>
                    <a:pt x="652" y="116"/>
                  </a:lnTo>
                  <a:lnTo>
                    <a:pt x="650" y="122"/>
                  </a:lnTo>
                  <a:lnTo>
                    <a:pt x="648" y="126"/>
                  </a:lnTo>
                  <a:lnTo>
                    <a:pt x="648" y="126"/>
                  </a:lnTo>
                  <a:lnTo>
                    <a:pt x="644" y="128"/>
                  </a:lnTo>
                  <a:lnTo>
                    <a:pt x="638" y="128"/>
                  </a:lnTo>
                  <a:lnTo>
                    <a:pt x="618" y="128"/>
                  </a:lnTo>
                  <a:lnTo>
                    <a:pt x="616" y="118"/>
                  </a:lnTo>
                  <a:lnTo>
                    <a:pt x="634" y="118"/>
                  </a:lnTo>
                  <a:lnTo>
                    <a:pt x="634" y="118"/>
                  </a:lnTo>
                  <a:lnTo>
                    <a:pt x="638" y="118"/>
                  </a:lnTo>
                  <a:lnTo>
                    <a:pt x="638" y="118"/>
                  </a:lnTo>
                  <a:lnTo>
                    <a:pt x="640" y="114"/>
                  </a:lnTo>
                  <a:lnTo>
                    <a:pt x="640" y="84"/>
                  </a:lnTo>
                  <a:lnTo>
                    <a:pt x="578" y="84"/>
                  </a:lnTo>
                  <a:lnTo>
                    <a:pt x="578" y="84"/>
                  </a:lnTo>
                  <a:close/>
                  <a:moveTo>
                    <a:pt x="722" y="108"/>
                  </a:moveTo>
                  <a:lnTo>
                    <a:pt x="720" y="100"/>
                  </a:lnTo>
                  <a:lnTo>
                    <a:pt x="720" y="100"/>
                  </a:lnTo>
                  <a:lnTo>
                    <a:pt x="732" y="98"/>
                  </a:lnTo>
                  <a:lnTo>
                    <a:pt x="732" y="10"/>
                  </a:lnTo>
                  <a:lnTo>
                    <a:pt x="732" y="10"/>
                  </a:lnTo>
                  <a:lnTo>
                    <a:pt x="756" y="6"/>
                  </a:lnTo>
                  <a:lnTo>
                    <a:pt x="776" y="0"/>
                  </a:lnTo>
                  <a:lnTo>
                    <a:pt x="780" y="8"/>
                  </a:lnTo>
                  <a:lnTo>
                    <a:pt x="780" y="8"/>
                  </a:lnTo>
                  <a:lnTo>
                    <a:pt x="762" y="12"/>
                  </a:lnTo>
                  <a:lnTo>
                    <a:pt x="742" y="16"/>
                  </a:lnTo>
                  <a:lnTo>
                    <a:pt x="742" y="34"/>
                  </a:lnTo>
                  <a:lnTo>
                    <a:pt x="776" y="34"/>
                  </a:lnTo>
                  <a:lnTo>
                    <a:pt x="776" y="42"/>
                  </a:lnTo>
                  <a:lnTo>
                    <a:pt x="742" y="42"/>
                  </a:lnTo>
                  <a:lnTo>
                    <a:pt x="742" y="62"/>
                  </a:lnTo>
                  <a:lnTo>
                    <a:pt x="776" y="62"/>
                  </a:lnTo>
                  <a:lnTo>
                    <a:pt x="776" y="70"/>
                  </a:lnTo>
                  <a:lnTo>
                    <a:pt x="742" y="70"/>
                  </a:lnTo>
                  <a:lnTo>
                    <a:pt x="742" y="96"/>
                  </a:lnTo>
                  <a:lnTo>
                    <a:pt x="742" y="96"/>
                  </a:lnTo>
                  <a:lnTo>
                    <a:pt x="778" y="88"/>
                  </a:lnTo>
                  <a:lnTo>
                    <a:pt x="778" y="98"/>
                  </a:lnTo>
                  <a:lnTo>
                    <a:pt x="778" y="98"/>
                  </a:lnTo>
                  <a:lnTo>
                    <a:pt x="742" y="106"/>
                  </a:lnTo>
                  <a:lnTo>
                    <a:pt x="742" y="128"/>
                  </a:lnTo>
                  <a:lnTo>
                    <a:pt x="732" y="128"/>
                  </a:lnTo>
                  <a:lnTo>
                    <a:pt x="732" y="106"/>
                  </a:lnTo>
                  <a:lnTo>
                    <a:pt x="722" y="108"/>
                  </a:lnTo>
                  <a:lnTo>
                    <a:pt x="722" y="108"/>
                  </a:lnTo>
                  <a:close/>
                  <a:moveTo>
                    <a:pt x="826" y="106"/>
                  </a:moveTo>
                  <a:lnTo>
                    <a:pt x="826" y="106"/>
                  </a:lnTo>
                  <a:lnTo>
                    <a:pt x="840" y="114"/>
                  </a:lnTo>
                  <a:lnTo>
                    <a:pt x="856" y="120"/>
                  </a:lnTo>
                  <a:lnTo>
                    <a:pt x="850" y="128"/>
                  </a:lnTo>
                  <a:lnTo>
                    <a:pt x="850" y="128"/>
                  </a:lnTo>
                  <a:lnTo>
                    <a:pt x="834" y="122"/>
                  </a:lnTo>
                  <a:lnTo>
                    <a:pt x="818" y="112"/>
                  </a:lnTo>
                  <a:lnTo>
                    <a:pt x="818" y="112"/>
                  </a:lnTo>
                  <a:lnTo>
                    <a:pt x="800" y="124"/>
                  </a:lnTo>
                  <a:lnTo>
                    <a:pt x="780" y="130"/>
                  </a:lnTo>
                  <a:lnTo>
                    <a:pt x="774" y="122"/>
                  </a:lnTo>
                  <a:lnTo>
                    <a:pt x="774" y="122"/>
                  </a:lnTo>
                  <a:lnTo>
                    <a:pt x="794" y="116"/>
                  </a:lnTo>
                  <a:lnTo>
                    <a:pt x="810" y="106"/>
                  </a:lnTo>
                  <a:lnTo>
                    <a:pt x="810" y="106"/>
                  </a:lnTo>
                  <a:lnTo>
                    <a:pt x="802" y="98"/>
                  </a:lnTo>
                  <a:lnTo>
                    <a:pt x="796" y="88"/>
                  </a:lnTo>
                  <a:lnTo>
                    <a:pt x="796" y="88"/>
                  </a:lnTo>
                  <a:lnTo>
                    <a:pt x="792" y="78"/>
                  </a:lnTo>
                  <a:lnTo>
                    <a:pt x="790" y="72"/>
                  </a:lnTo>
                  <a:lnTo>
                    <a:pt x="784" y="72"/>
                  </a:lnTo>
                  <a:lnTo>
                    <a:pt x="784" y="62"/>
                  </a:lnTo>
                  <a:lnTo>
                    <a:pt x="848" y="62"/>
                  </a:lnTo>
                  <a:lnTo>
                    <a:pt x="848" y="62"/>
                  </a:lnTo>
                  <a:lnTo>
                    <a:pt x="846" y="74"/>
                  </a:lnTo>
                  <a:lnTo>
                    <a:pt x="842" y="86"/>
                  </a:lnTo>
                  <a:lnTo>
                    <a:pt x="836" y="96"/>
                  </a:lnTo>
                  <a:lnTo>
                    <a:pt x="826" y="106"/>
                  </a:lnTo>
                  <a:lnTo>
                    <a:pt x="826" y="106"/>
                  </a:lnTo>
                  <a:lnTo>
                    <a:pt x="826" y="106"/>
                  </a:lnTo>
                  <a:close/>
                  <a:moveTo>
                    <a:pt x="856" y="44"/>
                  </a:moveTo>
                  <a:lnTo>
                    <a:pt x="856" y="44"/>
                  </a:lnTo>
                  <a:lnTo>
                    <a:pt x="854" y="48"/>
                  </a:lnTo>
                  <a:lnTo>
                    <a:pt x="854" y="48"/>
                  </a:lnTo>
                  <a:lnTo>
                    <a:pt x="850" y="50"/>
                  </a:lnTo>
                  <a:lnTo>
                    <a:pt x="850" y="50"/>
                  </a:lnTo>
                  <a:lnTo>
                    <a:pt x="840" y="52"/>
                  </a:lnTo>
                  <a:lnTo>
                    <a:pt x="840" y="52"/>
                  </a:lnTo>
                  <a:lnTo>
                    <a:pt x="834" y="52"/>
                  </a:lnTo>
                  <a:lnTo>
                    <a:pt x="834" y="52"/>
                  </a:lnTo>
                  <a:lnTo>
                    <a:pt x="830" y="52"/>
                  </a:lnTo>
                  <a:lnTo>
                    <a:pt x="830" y="52"/>
                  </a:lnTo>
                  <a:lnTo>
                    <a:pt x="826" y="50"/>
                  </a:lnTo>
                  <a:lnTo>
                    <a:pt x="826" y="50"/>
                  </a:lnTo>
                  <a:lnTo>
                    <a:pt x="824" y="46"/>
                  </a:lnTo>
                  <a:lnTo>
                    <a:pt x="824" y="46"/>
                  </a:lnTo>
                  <a:lnTo>
                    <a:pt x="822" y="44"/>
                  </a:lnTo>
                  <a:lnTo>
                    <a:pt x="822" y="12"/>
                  </a:lnTo>
                  <a:lnTo>
                    <a:pt x="798" y="12"/>
                  </a:lnTo>
                  <a:lnTo>
                    <a:pt x="798" y="18"/>
                  </a:lnTo>
                  <a:lnTo>
                    <a:pt x="798" y="18"/>
                  </a:lnTo>
                  <a:lnTo>
                    <a:pt x="798" y="30"/>
                  </a:lnTo>
                  <a:lnTo>
                    <a:pt x="794" y="40"/>
                  </a:lnTo>
                  <a:lnTo>
                    <a:pt x="794" y="40"/>
                  </a:lnTo>
                  <a:lnTo>
                    <a:pt x="790" y="50"/>
                  </a:lnTo>
                  <a:lnTo>
                    <a:pt x="784" y="58"/>
                  </a:lnTo>
                  <a:lnTo>
                    <a:pt x="776" y="52"/>
                  </a:lnTo>
                  <a:lnTo>
                    <a:pt x="776" y="52"/>
                  </a:lnTo>
                  <a:lnTo>
                    <a:pt x="782" y="46"/>
                  </a:lnTo>
                  <a:lnTo>
                    <a:pt x="786" y="38"/>
                  </a:lnTo>
                  <a:lnTo>
                    <a:pt x="788" y="30"/>
                  </a:lnTo>
                  <a:lnTo>
                    <a:pt x="788" y="20"/>
                  </a:lnTo>
                  <a:lnTo>
                    <a:pt x="788" y="4"/>
                  </a:lnTo>
                  <a:lnTo>
                    <a:pt x="832" y="4"/>
                  </a:lnTo>
                  <a:lnTo>
                    <a:pt x="832" y="40"/>
                  </a:lnTo>
                  <a:lnTo>
                    <a:pt x="832" y="40"/>
                  </a:lnTo>
                  <a:lnTo>
                    <a:pt x="834" y="42"/>
                  </a:lnTo>
                  <a:lnTo>
                    <a:pt x="836" y="44"/>
                  </a:lnTo>
                  <a:lnTo>
                    <a:pt x="842" y="44"/>
                  </a:lnTo>
                  <a:lnTo>
                    <a:pt x="842" y="44"/>
                  </a:lnTo>
                  <a:lnTo>
                    <a:pt x="844" y="42"/>
                  </a:lnTo>
                  <a:lnTo>
                    <a:pt x="844" y="42"/>
                  </a:lnTo>
                  <a:lnTo>
                    <a:pt x="846" y="40"/>
                  </a:lnTo>
                  <a:lnTo>
                    <a:pt x="846" y="40"/>
                  </a:lnTo>
                  <a:lnTo>
                    <a:pt x="846" y="28"/>
                  </a:lnTo>
                  <a:lnTo>
                    <a:pt x="856" y="28"/>
                  </a:lnTo>
                  <a:lnTo>
                    <a:pt x="856" y="44"/>
                  </a:lnTo>
                  <a:lnTo>
                    <a:pt x="856" y="44"/>
                  </a:lnTo>
                  <a:close/>
                  <a:moveTo>
                    <a:pt x="818" y="100"/>
                  </a:moveTo>
                  <a:lnTo>
                    <a:pt x="818" y="100"/>
                  </a:lnTo>
                  <a:lnTo>
                    <a:pt x="824" y="94"/>
                  </a:lnTo>
                  <a:lnTo>
                    <a:pt x="830" y="86"/>
                  </a:lnTo>
                  <a:lnTo>
                    <a:pt x="834" y="78"/>
                  </a:lnTo>
                  <a:lnTo>
                    <a:pt x="836" y="72"/>
                  </a:lnTo>
                  <a:lnTo>
                    <a:pt x="800" y="72"/>
                  </a:lnTo>
                  <a:lnTo>
                    <a:pt x="800" y="72"/>
                  </a:lnTo>
                  <a:lnTo>
                    <a:pt x="806" y="86"/>
                  </a:lnTo>
                  <a:lnTo>
                    <a:pt x="818" y="100"/>
                  </a:lnTo>
                  <a:lnTo>
                    <a:pt x="818" y="100"/>
                  </a:lnTo>
                  <a:lnTo>
                    <a:pt x="818" y="100"/>
                  </a:lnTo>
                  <a:close/>
                  <a:moveTo>
                    <a:pt x="942" y="86"/>
                  </a:moveTo>
                  <a:lnTo>
                    <a:pt x="942" y="86"/>
                  </a:lnTo>
                  <a:lnTo>
                    <a:pt x="970" y="98"/>
                  </a:lnTo>
                  <a:lnTo>
                    <a:pt x="990" y="110"/>
                  </a:lnTo>
                  <a:lnTo>
                    <a:pt x="984" y="118"/>
                  </a:lnTo>
                  <a:lnTo>
                    <a:pt x="984" y="118"/>
                  </a:lnTo>
                  <a:lnTo>
                    <a:pt x="966" y="108"/>
                  </a:lnTo>
                  <a:lnTo>
                    <a:pt x="942" y="96"/>
                  </a:lnTo>
                  <a:lnTo>
                    <a:pt x="942" y="108"/>
                  </a:lnTo>
                  <a:lnTo>
                    <a:pt x="942" y="108"/>
                  </a:lnTo>
                  <a:lnTo>
                    <a:pt x="940" y="116"/>
                  </a:lnTo>
                  <a:lnTo>
                    <a:pt x="934" y="120"/>
                  </a:lnTo>
                  <a:lnTo>
                    <a:pt x="924" y="124"/>
                  </a:lnTo>
                  <a:lnTo>
                    <a:pt x="908" y="126"/>
                  </a:lnTo>
                  <a:lnTo>
                    <a:pt x="908" y="126"/>
                  </a:lnTo>
                  <a:lnTo>
                    <a:pt x="896" y="124"/>
                  </a:lnTo>
                  <a:lnTo>
                    <a:pt x="886" y="120"/>
                  </a:lnTo>
                  <a:lnTo>
                    <a:pt x="886" y="120"/>
                  </a:lnTo>
                  <a:lnTo>
                    <a:pt x="882" y="116"/>
                  </a:lnTo>
                  <a:lnTo>
                    <a:pt x="878" y="112"/>
                  </a:lnTo>
                  <a:lnTo>
                    <a:pt x="876" y="108"/>
                  </a:lnTo>
                  <a:lnTo>
                    <a:pt x="876" y="104"/>
                  </a:lnTo>
                  <a:lnTo>
                    <a:pt x="876" y="104"/>
                  </a:lnTo>
                  <a:lnTo>
                    <a:pt x="876" y="100"/>
                  </a:lnTo>
                  <a:lnTo>
                    <a:pt x="878" y="94"/>
                  </a:lnTo>
                  <a:lnTo>
                    <a:pt x="886" y="88"/>
                  </a:lnTo>
                  <a:lnTo>
                    <a:pt x="886" y="88"/>
                  </a:lnTo>
                  <a:lnTo>
                    <a:pt x="896" y="82"/>
                  </a:lnTo>
                  <a:lnTo>
                    <a:pt x="908" y="82"/>
                  </a:lnTo>
                  <a:lnTo>
                    <a:pt x="908" y="82"/>
                  </a:lnTo>
                  <a:lnTo>
                    <a:pt x="920" y="82"/>
                  </a:lnTo>
                  <a:lnTo>
                    <a:pt x="930" y="84"/>
                  </a:lnTo>
                  <a:lnTo>
                    <a:pt x="930" y="64"/>
                  </a:lnTo>
                  <a:lnTo>
                    <a:pt x="878" y="64"/>
                  </a:lnTo>
                  <a:lnTo>
                    <a:pt x="878" y="54"/>
                  </a:lnTo>
                  <a:lnTo>
                    <a:pt x="930" y="54"/>
                  </a:lnTo>
                  <a:lnTo>
                    <a:pt x="930" y="32"/>
                  </a:lnTo>
                  <a:lnTo>
                    <a:pt x="874" y="32"/>
                  </a:lnTo>
                  <a:lnTo>
                    <a:pt x="874" y="24"/>
                  </a:lnTo>
                  <a:lnTo>
                    <a:pt x="930" y="24"/>
                  </a:lnTo>
                  <a:lnTo>
                    <a:pt x="930" y="8"/>
                  </a:lnTo>
                  <a:lnTo>
                    <a:pt x="942" y="8"/>
                  </a:lnTo>
                  <a:lnTo>
                    <a:pt x="942" y="24"/>
                  </a:lnTo>
                  <a:lnTo>
                    <a:pt x="994" y="24"/>
                  </a:lnTo>
                  <a:lnTo>
                    <a:pt x="994" y="32"/>
                  </a:lnTo>
                  <a:lnTo>
                    <a:pt x="942" y="32"/>
                  </a:lnTo>
                  <a:lnTo>
                    <a:pt x="942" y="54"/>
                  </a:lnTo>
                  <a:lnTo>
                    <a:pt x="988" y="54"/>
                  </a:lnTo>
                  <a:lnTo>
                    <a:pt x="988" y="64"/>
                  </a:lnTo>
                  <a:lnTo>
                    <a:pt x="942" y="64"/>
                  </a:lnTo>
                  <a:lnTo>
                    <a:pt x="942" y="86"/>
                  </a:lnTo>
                  <a:lnTo>
                    <a:pt x="942" y="86"/>
                  </a:lnTo>
                  <a:lnTo>
                    <a:pt x="942" y="86"/>
                  </a:lnTo>
                  <a:close/>
                  <a:moveTo>
                    <a:pt x="932" y="104"/>
                  </a:moveTo>
                  <a:lnTo>
                    <a:pt x="932" y="94"/>
                  </a:lnTo>
                  <a:lnTo>
                    <a:pt x="932" y="94"/>
                  </a:lnTo>
                  <a:lnTo>
                    <a:pt x="920" y="92"/>
                  </a:lnTo>
                  <a:lnTo>
                    <a:pt x="908" y="90"/>
                  </a:lnTo>
                  <a:lnTo>
                    <a:pt x="908" y="90"/>
                  </a:lnTo>
                  <a:lnTo>
                    <a:pt x="900" y="92"/>
                  </a:lnTo>
                  <a:lnTo>
                    <a:pt x="894" y="94"/>
                  </a:lnTo>
                  <a:lnTo>
                    <a:pt x="894" y="94"/>
                  </a:lnTo>
                  <a:lnTo>
                    <a:pt x="888" y="98"/>
                  </a:lnTo>
                  <a:lnTo>
                    <a:pt x="886" y="104"/>
                  </a:lnTo>
                  <a:lnTo>
                    <a:pt x="886" y="104"/>
                  </a:lnTo>
                  <a:lnTo>
                    <a:pt x="888" y="108"/>
                  </a:lnTo>
                  <a:lnTo>
                    <a:pt x="894" y="112"/>
                  </a:lnTo>
                  <a:lnTo>
                    <a:pt x="894" y="112"/>
                  </a:lnTo>
                  <a:lnTo>
                    <a:pt x="900" y="114"/>
                  </a:lnTo>
                  <a:lnTo>
                    <a:pt x="910" y="116"/>
                  </a:lnTo>
                  <a:lnTo>
                    <a:pt x="910" y="116"/>
                  </a:lnTo>
                  <a:lnTo>
                    <a:pt x="924" y="114"/>
                  </a:lnTo>
                  <a:lnTo>
                    <a:pt x="924" y="114"/>
                  </a:lnTo>
                  <a:lnTo>
                    <a:pt x="930" y="110"/>
                  </a:lnTo>
                  <a:lnTo>
                    <a:pt x="930" y="110"/>
                  </a:lnTo>
                  <a:lnTo>
                    <a:pt x="930" y="108"/>
                  </a:lnTo>
                  <a:lnTo>
                    <a:pt x="932" y="104"/>
                  </a:lnTo>
                  <a:lnTo>
                    <a:pt x="932" y="104"/>
                  </a:lnTo>
                  <a:lnTo>
                    <a:pt x="932" y="104"/>
                  </a:lnTo>
                  <a:close/>
                  <a:moveTo>
                    <a:pt x="1134" y="28"/>
                  </a:moveTo>
                  <a:lnTo>
                    <a:pt x="1100" y="28"/>
                  </a:lnTo>
                  <a:lnTo>
                    <a:pt x="1100" y="28"/>
                  </a:lnTo>
                  <a:lnTo>
                    <a:pt x="1086" y="36"/>
                  </a:lnTo>
                  <a:lnTo>
                    <a:pt x="1074" y="48"/>
                  </a:lnTo>
                  <a:lnTo>
                    <a:pt x="1074" y="48"/>
                  </a:lnTo>
                  <a:lnTo>
                    <a:pt x="1068" y="56"/>
                  </a:lnTo>
                  <a:lnTo>
                    <a:pt x="1064" y="64"/>
                  </a:lnTo>
                  <a:lnTo>
                    <a:pt x="1062" y="72"/>
                  </a:lnTo>
                  <a:lnTo>
                    <a:pt x="1062" y="80"/>
                  </a:lnTo>
                  <a:lnTo>
                    <a:pt x="1062" y="80"/>
                  </a:lnTo>
                  <a:lnTo>
                    <a:pt x="1064" y="90"/>
                  </a:lnTo>
                  <a:lnTo>
                    <a:pt x="1068" y="100"/>
                  </a:lnTo>
                  <a:lnTo>
                    <a:pt x="1068" y="100"/>
                  </a:lnTo>
                  <a:lnTo>
                    <a:pt x="1076" y="106"/>
                  </a:lnTo>
                  <a:lnTo>
                    <a:pt x="1086" y="112"/>
                  </a:lnTo>
                  <a:lnTo>
                    <a:pt x="1086" y="112"/>
                  </a:lnTo>
                  <a:lnTo>
                    <a:pt x="1098" y="114"/>
                  </a:lnTo>
                  <a:lnTo>
                    <a:pt x="1114" y="116"/>
                  </a:lnTo>
                  <a:lnTo>
                    <a:pt x="1114" y="116"/>
                  </a:lnTo>
                  <a:lnTo>
                    <a:pt x="1122" y="114"/>
                  </a:lnTo>
                  <a:lnTo>
                    <a:pt x="1122" y="126"/>
                  </a:lnTo>
                  <a:lnTo>
                    <a:pt x="1122" y="126"/>
                  </a:lnTo>
                  <a:lnTo>
                    <a:pt x="1122" y="126"/>
                  </a:lnTo>
                  <a:lnTo>
                    <a:pt x="1100" y="124"/>
                  </a:lnTo>
                  <a:lnTo>
                    <a:pt x="1100" y="124"/>
                  </a:lnTo>
                  <a:lnTo>
                    <a:pt x="1082" y="122"/>
                  </a:lnTo>
                  <a:lnTo>
                    <a:pt x="1082" y="122"/>
                  </a:lnTo>
                  <a:lnTo>
                    <a:pt x="1074" y="118"/>
                  </a:lnTo>
                  <a:lnTo>
                    <a:pt x="1066" y="112"/>
                  </a:lnTo>
                  <a:lnTo>
                    <a:pt x="1066" y="112"/>
                  </a:lnTo>
                  <a:lnTo>
                    <a:pt x="1060" y="106"/>
                  </a:lnTo>
                  <a:lnTo>
                    <a:pt x="1054" y="98"/>
                  </a:lnTo>
                  <a:lnTo>
                    <a:pt x="1054" y="98"/>
                  </a:lnTo>
                  <a:lnTo>
                    <a:pt x="1052" y="90"/>
                  </a:lnTo>
                  <a:lnTo>
                    <a:pt x="1052" y="80"/>
                  </a:lnTo>
                  <a:lnTo>
                    <a:pt x="1052" y="80"/>
                  </a:lnTo>
                  <a:lnTo>
                    <a:pt x="1054" y="66"/>
                  </a:lnTo>
                  <a:lnTo>
                    <a:pt x="1060" y="52"/>
                  </a:lnTo>
                  <a:lnTo>
                    <a:pt x="1060" y="52"/>
                  </a:lnTo>
                  <a:lnTo>
                    <a:pt x="1070" y="40"/>
                  </a:lnTo>
                  <a:lnTo>
                    <a:pt x="1082" y="28"/>
                  </a:lnTo>
                  <a:lnTo>
                    <a:pt x="1012" y="28"/>
                  </a:lnTo>
                  <a:lnTo>
                    <a:pt x="1012" y="20"/>
                  </a:lnTo>
                  <a:lnTo>
                    <a:pt x="1134" y="20"/>
                  </a:lnTo>
                  <a:lnTo>
                    <a:pt x="1134" y="28"/>
                  </a:lnTo>
                  <a:lnTo>
                    <a:pt x="1134" y="28"/>
                  </a:lnTo>
                  <a:close/>
                  <a:moveTo>
                    <a:pt x="1106" y="40"/>
                  </a:moveTo>
                  <a:lnTo>
                    <a:pt x="1106" y="40"/>
                  </a:lnTo>
                  <a:lnTo>
                    <a:pt x="1116" y="58"/>
                  </a:lnTo>
                  <a:lnTo>
                    <a:pt x="1108" y="62"/>
                  </a:lnTo>
                  <a:lnTo>
                    <a:pt x="1108" y="62"/>
                  </a:lnTo>
                  <a:lnTo>
                    <a:pt x="1098" y="42"/>
                  </a:lnTo>
                  <a:lnTo>
                    <a:pt x="1106" y="40"/>
                  </a:lnTo>
                  <a:lnTo>
                    <a:pt x="1106" y="40"/>
                  </a:lnTo>
                  <a:lnTo>
                    <a:pt x="1106" y="40"/>
                  </a:lnTo>
                  <a:close/>
                  <a:moveTo>
                    <a:pt x="1126" y="34"/>
                  </a:moveTo>
                  <a:lnTo>
                    <a:pt x="1126" y="34"/>
                  </a:lnTo>
                  <a:lnTo>
                    <a:pt x="1138" y="54"/>
                  </a:lnTo>
                  <a:lnTo>
                    <a:pt x="1130" y="58"/>
                  </a:lnTo>
                  <a:lnTo>
                    <a:pt x="1130" y="58"/>
                  </a:lnTo>
                  <a:lnTo>
                    <a:pt x="1120" y="38"/>
                  </a:lnTo>
                  <a:lnTo>
                    <a:pt x="1126" y="34"/>
                  </a:lnTo>
                  <a:lnTo>
                    <a:pt x="1126" y="34"/>
                  </a:lnTo>
                  <a:lnTo>
                    <a:pt x="1126" y="34"/>
                  </a:lnTo>
                  <a:close/>
                  <a:moveTo>
                    <a:pt x="1172" y="76"/>
                  </a:moveTo>
                  <a:lnTo>
                    <a:pt x="1172" y="76"/>
                  </a:lnTo>
                  <a:lnTo>
                    <a:pt x="1154" y="60"/>
                  </a:lnTo>
                  <a:lnTo>
                    <a:pt x="1160" y="54"/>
                  </a:lnTo>
                  <a:lnTo>
                    <a:pt x="1160" y="54"/>
                  </a:lnTo>
                  <a:lnTo>
                    <a:pt x="1180" y="68"/>
                  </a:lnTo>
                  <a:lnTo>
                    <a:pt x="1172" y="76"/>
                  </a:lnTo>
                  <a:lnTo>
                    <a:pt x="1172" y="76"/>
                  </a:lnTo>
                  <a:close/>
                  <a:moveTo>
                    <a:pt x="1248" y="18"/>
                  </a:moveTo>
                  <a:lnTo>
                    <a:pt x="1248" y="26"/>
                  </a:lnTo>
                  <a:lnTo>
                    <a:pt x="1238" y="26"/>
                  </a:lnTo>
                  <a:lnTo>
                    <a:pt x="1238" y="18"/>
                  </a:lnTo>
                  <a:lnTo>
                    <a:pt x="1200" y="18"/>
                  </a:lnTo>
                  <a:lnTo>
                    <a:pt x="1200" y="26"/>
                  </a:lnTo>
                  <a:lnTo>
                    <a:pt x="1190" y="26"/>
                  </a:lnTo>
                  <a:lnTo>
                    <a:pt x="1190" y="18"/>
                  </a:lnTo>
                  <a:lnTo>
                    <a:pt x="1154" y="18"/>
                  </a:lnTo>
                  <a:lnTo>
                    <a:pt x="1154" y="10"/>
                  </a:lnTo>
                  <a:lnTo>
                    <a:pt x="1190" y="10"/>
                  </a:lnTo>
                  <a:lnTo>
                    <a:pt x="1190" y="2"/>
                  </a:lnTo>
                  <a:lnTo>
                    <a:pt x="1200" y="2"/>
                  </a:lnTo>
                  <a:lnTo>
                    <a:pt x="1200" y="10"/>
                  </a:lnTo>
                  <a:lnTo>
                    <a:pt x="1238" y="10"/>
                  </a:lnTo>
                  <a:lnTo>
                    <a:pt x="1238" y="2"/>
                  </a:lnTo>
                  <a:lnTo>
                    <a:pt x="1248" y="2"/>
                  </a:lnTo>
                  <a:lnTo>
                    <a:pt x="1248" y="10"/>
                  </a:lnTo>
                  <a:lnTo>
                    <a:pt x="1286" y="10"/>
                  </a:lnTo>
                  <a:lnTo>
                    <a:pt x="1286" y="18"/>
                  </a:lnTo>
                  <a:lnTo>
                    <a:pt x="1248" y="18"/>
                  </a:lnTo>
                  <a:lnTo>
                    <a:pt x="1248" y="18"/>
                  </a:lnTo>
                  <a:close/>
                  <a:moveTo>
                    <a:pt x="1164" y="126"/>
                  </a:moveTo>
                  <a:lnTo>
                    <a:pt x="1156" y="120"/>
                  </a:lnTo>
                  <a:lnTo>
                    <a:pt x="1156" y="120"/>
                  </a:lnTo>
                  <a:lnTo>
                    <a:pt x="1168" y="104"/>
                  </a:lnTo>
                  <a:lnTo>
                    <a:pt x="1168" y="104"/>
                  </a:lnTo>
                  <a:lnTo>
                    <a:pt x="1176" y="84"/>
                  </a:lnTo>
                  <a:lnTo>
                    <a:pt x="1186" y="88"/>
                  </a:lnTo>
                  <a:lnTo>
                    <a:pt x="1186" y="88"/>
                  </a:lnTo>
                  <a:lnTo>
                    <a:pt x="1176" y="108"/>
                  </a:lnTo>
                  <a:lnTo>
                    <a:pt x="1176" y="108"/>
                  </a:lnTo>
                  <a:lnTo>
                    <a:pt x="1164" y="126"/>
                  </a:lnTo>
                  <a:lnTo>
                    <a:pt x="1164" y="126"/>
                  </a:lnTo>
                  <a:lnTo>
                    <a:pt x="1164" y="126"/>
                  </a:lnTo>
                  <a:close/>
                  <a:moveTo>
                    <a:pt x="1180" y="52"/>
                  </a:moveTo>
                  <a:lnTo>
                    <a:pt x="1180" y="52"/>
                  </a:lnTo>
                  <a:lnTo>
                    <a:pt x="1162" y="34"/>
                  </a:lnTo>
                  <a:lnTo>
                    <a:pt x="1168" y="28"/>
                  </a:lnTo>
                  <a:lnTo>
                    <a:pt x="1168" y="28"/>
                  </a:lnTo>
                  <a:lnTo>
                    <a:pt x="1188" y="44"/>
                  </a:lnTo>
                  <a:lnTo>
                    <a:pt x="1180" y="52"/>
                  </a:lnTo>
                  <a:lnTo>
                    <a:pt x="1180" y="52"/>
                  </a:lnTo>
                  <a:close/>
                  <a:moveTo>
                    <a:pt x="1228" y="66"/>
                  </a:moveTo>
                  <a:lnTo>
                    <a:pt x="1228" y="66"/>
                  </a:lnTo>
                  <a:lnTo>
                    <a:pt x="1218" y="58"/>
                  </a:lnTo>
                  <a:lnTo>
                    <a:pt x="1210" y="48"/>
                  </a:lnTo>
                  <a:lnTo>
                    <a:pt x="1210" y="48"/>
                  </a:lnTo>
                  <a:lnTo>
                    <a:pt x="1194" y="62"/>
                  </a:lnTo>
                  <a:lnTo>
                    <a:pt x="1188" y="56"/>
                  </a:lnTo>
                  <a:lnTo>
                    <a:pt x="1188" y="56"/>
                  </a:lnTo>
                  <a:lnTo>
                    <a:pt x="1206" y="40"/>
                  </a:lnTo>
                  <a:lnTo>
                    <a:pt x="1212" y="32"/>
                  </a:lnTo>
                  <a:lnTo>
                    <a:pt x="1218" y="24"/>
                  </a:lnTo>
                  <a:lnTo>
                    <a:pt x="1228" y="26"/>
                  </a:lnTo>
                  <a:lnTo>
                    <a:pt x="1228" y="26"/>
                  </a:lnTo>
                  <a:lnTo>
                    <a:pt x="1222" y="34"/>
                  </a:lnTo>
                  <a:lnTo>
                    <a:pt x="1270" y="34"/>
                  </a:lnTo>
                  <a:lnTo>
                    <a:pt x="1272" y="36"/>
                  </a:lnTo>
                  <a:lnTo>
                    <a:pt x="1272" y="36"/>
                  </a:lnTo>
                  <a:lnTo>
                    <a:pt x="1268" y="44"/>
                  </a:lnTo>
                  <a:lnTo>
                    <a:pt x="1262" y="52"/>
                  </a:lnTo>
                  <a:lnTo>
                    <a:pt x="1254" y="60"/>
                  </a:lnTo>
                  <a:lnTo>
                    <a:pt x="1246" y="66"/>
                  </a:lnTo>
                  <a:lnTo>
                    <a:pt x="1246" y="66"/>
                  </a:lnTo>
                  <a:lnTo>
                    <a:pt x="1266" y="74"/>
                  </a:lnTo>
                  <a:lnTo>
                    <a:pt x="1286" y="78"/>
                  </a:lnTo>
                  <a:lnTo>
                    <a:pt x="1282" y="86"/>
                  </a:lnTo>
                  <a:lnTo>
                    <a:pt x="1282" y="86"/>
                  </a:lnTo>
                  <a:lnTo>
                    <a:pt x="1258" y="80"/>
                  </a:lnTo>
                  <a:lnTo>
                    <a:pt x="1238" y="72"/>
                  </a:lnTo>
                  <a:lnTo>
                    <a:pt x="1238" y="72"/>
                  </a:lnTo>
                  <a:lnTo>
                    <a:pt x="1216" y="80"/>
                  </a:lnTo>
                  <a:lnTo>
                    <a:pt x="1190" y="86"/>
                  </a:lnTo>
                  <a:lnTo>
                    <a:pt x="1188" y="78"/>
                  </a:lnTo>
                  <a:lnTo>
                    <a:pt x="1188" y="78"/>
                  </a:lnTo>
                  <a:lnTo>
                    <a:pt x="1210" y="74"/>
                  </a:lnTo>
                  <a:lnTo>
                    <a:pt x="1228" y="66"/>
                  </a:lnTo>
                  <a:lnTo>
                    <a:pt x="1228" y="66"/>
                  </a:lnTo>
                  <a:lnTo>
                    <a:pt x="1228" y="66"/>
                  </a:lnTo>
                  <a:close/>
                  <a:moveTo>
                    <a:pt x="1262" y="124"/>
                  </a:moveTo>
                  <a:lnTo>
                    <a:pt x="1210" y="124"/>
                  </a:lnTo>
                  <a:lnTo>
                    <a:pt x="1210" y="128"/>
                  </a:lnTo>
                  <a:lnTo>
                    <a:pt x="1200" y="128"/>
                  </a:lnTo>
                  <a:lnTo>
                    <a:pt x="1200" y="86"/>
                  </a:lnTo>
                  <a:lnTo>
                    <a:pt x="1272" y="86"/>
                  </a:lnTo>
                  <a:lnTo>
                    <a:pt x="1272" y="128"/>
                  </a:lnTo>
                  <a:lnTo>
                    <a:pt x="1262" y="128"/>
                  </a:lnTo>
                  <a:lnTo>
                    <a:pt x="1262" y="124"/>
                  </a:lnTo>
                  <a:lnTo>
                    <a:pt x="1262" y="124"/>
                  </a:lnTo>
                  <a:close/>
                  <a:moveTo>
                    <a:pt x="1210" y="116"/>
                  </a:moveTo>
                  <a:lnTo>
                    <a:pt x="1262" y="116"/>
                  </a:lnTo>
                  <a:lnTo>
                    <a:pt x="1262" y="94"/>
                  </a:lnTo>
                  <a:lnTo>
                    <a:pt x="1210" y="94"/>
                  </a:lnTo>
                  <a:lnTo>
                    <a:pt x="1210" y="116"/>
                  </a:lnTo>
                  <a:lnTo>
                    <a:pt x="1210" y="116"/>
                  </a:lnTo>
                  <a:close/>
                  <a:moveTo>
                    <a:pt x="1216" y="40"/>
                  </a:moveTo>
                  <a:lnTo>
                    <a:pt x="1216" y="42"/>
                  </a:lnTo>
                  <a:lnTo>
                    <a:pt x="1216" y="42"/>
                  </a:lnTo>
                  <a:lnTo>
                    <a:pt x="1226" y="52"/>
                  </a:lnTo>
                  <a:lnTo>
                    <a:pt x="1236" y="60"/>
                  </a:lnTo>
                  <a:lnTo>
                    <a:pt x="1236" y="60"/>
                  </a:lnTo>
                  <a:lnTo>
                    <a:pt x="1250" y="52"/>
                  </a:lnTo>
                  <a:lnTo>
                    <a:pt x="1258" y="40"/>
                  </a:lnTo>
                  <a:lnTo>
                    <a:pt x="1216" y="40"/>
                  </a:lnTo>
                  <a:lnTo>
                    <a:pt x="1216" y="40"/>
                  </a:lnTo>
                  <a:close/>
                  <a:moveTo>
                    <a:pt x="1422" y="122"/>
                  </a:moveTo>
                  <a:lnTo>
                    <a:pt x="1422" y="122"/>
                  </a:lnTo>
                  <a:lnTo>
                    <a:pt x="1380" y="124"/>
                  </a:lnTo>
                  <a:lnTo>
                    <a:pt x="1380" y="124"/>
                  </a:lnTo>
                  <a:lnTo>
                    <a:pt x="1358" y="124"/>
                  </a:lnTo>
                  <a:lnTo>
                    <a:pt x="1358" y="124"/>
                  </a:lnTo>
                  <a:lnTo>
                    <a:pt x="1338" y="122"/>
                  </a:lnTo>
                  <a:lnTo>
                    <a:pt x="1338" y="122"/>
                  </a:lnTo>
                  <a:lnTo>
                    <a:pt x="1332" y="120"/>
                  </a:lnTo>
                  <a:lnTo>
                    <a:pt x="1326" y="116"/>
                  </a:lnTo>
                  <a:lnTo>
                    <a:pt x="1326" y="116"/>
                  </a:lnTo>
                  <a:lnTo>
                    <a:pt x="1320" y="112"/>
                  </a:lnTo>
                  <a:lnTo>
                    <a:pt x="1316" y="108"/>
                  </a:lnTo>
                  <a:lnTo>
                    <a:pt x="1316" y="108"/>
                  </a:lnTo>
                  <a:lnTo>
                    <a:pt x="1314" y="102"/>
                  </a:lnTo>
                  <a:lnTo>
                    <a:pt x="1314" y="96"/>
                  </a:lnTo>
                  <a:lnTo>
                    <a:pt x="1314" y="96"/>
                  </a:lnTo>
                  <a:lnTo>
                    <a:pt x="1314" y="90"/>
                  </a:lnTo>
                  <a:lnTo>
                    <a:pt x="1316" y="84"/>
                  </a:lnTo>
                  <a:lnTo>
                    <a:pt x="1324" y="74"/>
                  </a:lnTo>
                  <a:lnTo>
                    <a:pt x="1336" y="64"/>
                  </a:lnTo>
                  <a:lnTo>
                    <a:pt x="1352" y="54"/>
                  </a:lnTo>
                  <a:lnTo>
                    <a:pt x="1352" y="54"/>
                  </a:lnTo>
                  <a:lnTo>
                    <a:pt x="1350" y="8"/>
                  </a:lnTo>
                  <a:lnTo>
                    <a:pt x="1362" y="8"/>
                  </a:lnTo>
                  <a:lnTo>
                    <a:pt x="1362" y="8"/>
                  </a:lnTo>
                  <a:lnTo>
                    <a:pt x="1362" y="14"/>
                  </a:lnTo>
                  <a:lnTo>
                    <a:pt x="1362" y="14"/>
                  </a:lnTo>
                  <a:lnTo>
                    <a:pt x="1362" y="50"/>
                  </a:lnTo>
                  <a:lnTo>
                    <a:pt x="1362" y="50"/>
                  </a:lnTo>
                  <a:lnTo>
                    <a:pt x="1414" y="34"/>
                  </a:lnTo>
                  <a:lnTo>
                    <a:pt x="1418" y="44"/>
                  </a:lnTo>
                  <a:lnTo>
                    <a:pt x="1418" y="44"/>
                  </a:lnTo>
                  <a:lnTo>
                    <a:pt x="1382" y="54"/>
                  </a:lnTo>
                  <a:lnTo>
                    <a:pt x="1382" y="54"/>
                  </a:lnTo>
                  <a:lnTo>
                    <a:pt x="1362" y="62"/>
                  </a:lnTo>
                  <a:lnTo>
                    <a:pt x="1348" y="68"/>
                  </a:lnTo>
                  <a:lnTo>
                    <a:pt x="1348" y="68"/>
                  </a:lnTo>
                  <a:lnTo>
                    <a:pt x="1338" y="74"/>
                  </a:lnTo>
                  <a:lnTo>
                    <a:pt x="1330" y="80"/>
                  </a:lnTo>
                  <a:lnTo>
                    <a:pt x="1330" y="80"/>
                  </a:lnTo>
                  <a:lnTo>
                    <a:pt x="1326" y="88"/>
                  </a:lnTo>
                  <a:lnTo>
                    <a:pt x="1324" y="94"/>
                  </a:lnTo>
                  <a:lnTo>
                    <a:pt x="1324" y="94"/>
                  </a:lnTo>
                  <a:lnTo>
                    <a:pt x="1326" y="102"/>
                  </a:lnTo>
                  <a:lnTo>
                    <a:pt x="1326" y="102"/>
                  </a:lnTo>
                  <a:lnTo>
                    <a:pt x="1330" y="108"/>
                  </a:lnTo>
                  <a:lnTo>
                    <a:pt x="1330" y="108"/>
                  </a:lnTo>
                  <a:lnTo>
                    <a:pt x="1340" y="112"/>
                  </a:lnTo>
                  <a:lnTo>
                    <a:pt x="1340" y="112"/>
                  </a:lnTo>
                  <a:lnTo>
                    <a:pt x="1354" y="114"/>
                  </a:lnTo>
                  <a:lnTo>
                    <a:pt x="1354" y="114"/>
                  </a:lnTo>
                  <a:lnTo>
                    <a:pt x="1376" y="114"/>
                  </a:lnTo>
                  <a:lnTo>
                    <a:pt x="1376" y="114"/>
                  </a:lnTo>
                  <a:lnTo>
                    <a:pt x="1400" y="114"/>
                  </a:lnTo>
                  <a:lnTo>
                    <a:pt x="1422" y="112"/>
                  </a:lnTo>
                  <a:lnTo>
                    <a:pt x="1422" y="122"/>
                  </a:lnTo>
                  <a:lnTo>
                    <a:pt x="1422" y="122"/>
                  </a:lnTo>
                  <a:close/>
                  <a:moveTo>
                    <a:pt x="1569" y="70"/>
                  </a:moveTo>
                  <a:lnTo>
                    <a:pt x="1569" y="70"/>
                  </a:lnTo>
                  <a:lnTo>
                    <a:pt x="1565" y="84"/>
                  </a:lnTo>
                  <a:lnTo>
                    <a:pt x="1559" y="96"/>
                  </a:lnTo>
                  <a:lnTo>
                    <a:pt x="1553" y="104"/>
                  </a:lnTo>
                  <a:lnTo>
                    <a:pt x="1545" y="112"/>
                  </a:lnTo>
                  <a:lnTo>
                    <a:pt x="1545" y="112"/>
                  </a:lnTo>
                  <a:lnTo>
                    <a:pt x="1537" y="118"/>
                  </a:lnTo>
                  <a:lnTo>
                    <a:pt x="1527" y="122"/>
                  </a:lnTo>
                  <a:lnTo>
                    <a:pt x="1517" y="124"/>
                  </a:lnTo>
                  <a:lnTo>
                    <a:pt x="1505" y="126"/>
                  </a:lnTo>
                  <a:lnTo>
                    <a:pt x="1505" y="126"/>
                  </a:lnTo>
                  <a:lnTo>
                    <a:pt x="1489" y="124"/>
                  </a:lnTo>
                  <a:lnTo>
                    <a:pt x="1489" y="124"/>
                  </a:lnTo>
                  <a:lnTo>
                    <a:pt x="1482" y="122"/>
                  </a:lnTo>
                  <a:lnTo>
                    <a:pt x="1478" y="118"/>
                  </a:lnTo>
                  <a:lnTo>
                    <a:pt x="1478" y="118"/>
                  </a:lnTo>
                  <a:lnTo>
                    <a:pt x="1472" y="114"/>
                  </a:lnTo>
                  <a:lnTo>
                    <a:pt x="1468" y="108"/>
                  </a:lnTo>
                  <a:lnTo>
                    <a:pt x="1468" y="108"/>
                  </a:lnTo>
                  <a:lnTo>
                    <a:pt x="1466" y="102"/>
                  </a:lnTo>
                  <a:lnTo>
                    <a:pt x="1464" y="96"/>
                  </a:lnTo>
                  <a:lnTo>
                    <a:pt x="1464" y="96"/>
                  </a:lnTo>
                  <a:lnTo>
                    <a:pt x="1464" y="74"/>
                  </a:lnTo>
                  <a:lnTo>
                    <a:pt x="1464" y="74"/>
                  </a:lnTo>
                  <a:lnTo>
                    <a:pt x="1464" y="46"/>
                  </a:lnTo>
                  <a:lnTo>
                    <a:pt x="1466" y="10"/>
                  </a:lnTo>
                  <a:lnTo>
                    <a:pt x="1478" y="10"/>
                  </a:lnTo>
                  <a:lnTo>
                    <a:pt x="1478" y="10"/>
                  </a:lnTo>
                  <a:lnTo>
                    <a:pt x="1476" y="44"/>
                  </a:lnTo>
                  <a:lnTo>
                    <a:pt x="1474" y="74"/>
                  </a:lnTo>
                  <a:lnTo>
                    <a:pt x="1474" y="74"/>
                  </a:lnTo>
                  <a:lnTo>
                    <a:pt x="1476" y="92"/>
                  </a:lnTo>
                  <a:lnTo>
                    <a:pt x="1476" y="92"/>
                  </a:lnTo>
                  <a:lnTo>
                    <a:pt x="1476" y="98"/>
                  </a:lnTo>
                  <a:lnTo>
                    <a:pt x="1480" y="104"/>
                  </a:lnTo>
                  <a:lnTo>
                    <a:pt x="1480" y="104"/>
                  </a:lnTo>
                  <a:lnTo>
                    <a:pt x="1484" y="108"/>
                  </a:lnTo>
                  <a:lnTo>
                    <a:pt x="1489" y="112"/>
                  </a:lnTo>
                  <a:lnTo>
                    <a:pt x="1489" y="112"/>
                  </a:lnTo>
                  <a:lnTo>
                    <a:pt x="1497" y="114"/>
                  </a:lnTo>
                  <a:lnTo>
                    <a:pt x="1507" y="116"/>
                  </a:lnTo>
                  <a:lnTo>
                    <a:pt x="1507" y="116"/>
                  </a:lnTo>
                  <a:lnTo>
                    <a:pt x="1515" y="114"/>
                  </a:lnTo>
                  <a:lnTo>
                    <a:pt x="1525" y="112"/>
                  </a:lnTo>
                  <a:lnTo>
                    <a:pt x="1531" y="110"/>
                  </a:lnTo>
                  <a:lnTo>
                    <a:pt x="1539" y="104"/>
                  </a:lnTo>
                  <a:lnTo>
                    <a:pt x="1539" y="104"/>
                  </a:lnTo>
                  <a:lnTo>
                    <a:pt x="1545" y="98"/>
                  </a:lnTo>
                  <a:lnTo>
                    <a:pt x="1549" y="90"/>
                  </a:lnTo>
                  <a:lnTo>
                    <a:pt x="1555" y="80"/>
                  </a:lnTo>
                  <a:lnTo>
                    <a:pt x="1559" y="68"/>
                  </a:lnTo>
                  <a:lnTo>
                    <a:pt x="1569" y="70"/>
                  </a:lnTo>
                  <a:lnTo>
                    <a:pt x="1569" y="70"/>
                  </a:lnTo>
                  <a:close/>
                  <a:moveTo>
                    <a:pt x="1719" y="126"/>
                  </a:moveTo>
                  <a:lnTo>
                    <a:pt x="1719" y="126"/>
                  </a:lnTo>
                  <a:lnTo>
                    <a:pt x="1661" y="126"/>
                  </a:lnTo>
                  <a:lnTo>
                    <a:pt x="1661" y="126"/>
                  </a:lnTo>
                  <a:lnTo>
                    <a:pt x="1641" y="126"/>
                  </a:lnTo>
                  <a:lnTo>
                    <a:pt x="1625" y="122"/>
                  </a:lnTo>
                  <a:lnTo>
                    <a:pt x="1625" y="122"/>
                  </a:lnTo>
                  <a:lnTo>
                    <a:pt x="1615" y="118"/>
                  </a:lnTo>
                  <a:lnTo>
                    <a:pt x="1609" y="110"/>
                  </a:lnTo>
                  <a:lnTo>
                    <a:pt x="1609" y="110"/>
                  </a:lnTo>
                  <a:lnTo>
                    <a:pt x="1597" y="120"/>
                  </a:lnTo>
                  <a:lnTo>
                    <a:pt x="1585" y="128"/>
                  </a:lnTo>
                  <a:lnTo>
                    <a:pt x="1581" y="118"/>
                  </a:lnTo>
                  <a:lnTo>
                    <a:pt x="1581" y="118"/>
                  </a:lnTo>
                  <a:lnTo>
                    <a:pt x="1593" y="112"/>
                  </a:lnTo>
                  <a:lnTo>
                    <a:pt x="1593" y="112"/>
                  </a:lnTo>
                  <a:lnTo>
                    <a:pt x="1603" y="104"/>
                  </a:lnTo>
                  <a:lnTo>
                    <a:pt x="1603" y="62"/>
                  </a:lnTo>
                  <a:lnTo>
                    <a:pt x="1583" y="62"/>
                  </a:lnTo>
                  <a:lnTo>
                    <a:pt x="1583" y="52"/>
                  </a:lnTo>
                  <a:lnTo>
                    <a:pt x="1613" y="52"/>
                  </a:lnTo>
                  <a:lnTo>
                    <a:pt x="1613" y="98"/>
                  </a:lnTo>
                  <a:lnTo>
                    <a:pt x="1613" y="98"/>
                  </a:lnTo>
                  <a:lnTo>
                    <a:pt x="1615" y="104"/>
                  </a:lnTo>
                  <a:lnTo>
                    <a:pt x="1617" y="108"/>
                  </a:lnTo>
                  <a:lnTo>
                    <a:pt x="1617" y="108"/>
                  </a:lnTo>
                  <a:lnTo>
                    <a:pt x="1623" y="112"/>
                  </a:lnTo>
                  <a:lnTo>
                    <a:pt x="1629" y="114"/>
                  </a:lnTo>
                  <a:lnTo>
                    <a:pt x="1629" y="114"/>
                  </a:lnTo>
                  <a:lnTo>
                    <a:pt x="1641" y="116"/>
                  </a:lnTo>
                  <a:lnTo>
                    <a:pt x="1641" y="116"/>
                  </a:lnTo>
                  <a:lnTo>
                    <a:pt x="1673" y="118"/>
                  </a:lnTo>
                  <a:lnTo>
                    <a:pt x="1673" y="118"/>
                  </a:lnTo>
                  <a:lnTo>
                    <a:pt x="1721" y="116"/>
                  </a:lnTo>
                  <a:lnTo>
                    <a:pt x="1719" y="126"/>
                  </a:lnTo>
                  <a:lnTo>
                    <a:pt x="1719" y="126"/>
                  </a:lnTo>
                  <a:close/>
                  <a:moveTo>
                    <a:pt x="1605" y="32"/>
                  </a:moveTo>
                  <a:lnTo>
                    <a:pt x="1605" y="32"/>
                  </a:lnTo>
                  <a:lnTo>
                    <a:pt x="1597" y="20"/>
                  </a:lnTo>
                  <a:lnTo>
                    <a:pt x="1589" y="8"/>
                  </a:lnTo>
                  <a:lnTo>
                    <a:pt x="1597" y="2"/>
                  </a:lnTo>
                  <a:lnTo>
                    <a:pt x="1597" y="2"/>
                  </a:lnTo>
                  <a:lnTo>
                    <a:pt x="1615" y="26"/>
                  </a:lnTo>
                  <a:lnTo>
                    <a:pt x="1605" y="32"/>
                  </a:lnTo>
                  <a:lnTo>
                    <a:pt x="1605" y="32"/>
                  </a:lnTo>
                  <a:close/>
                  <a:moveTo>
                    <a:pt x="1671" y="50"/>
                  </a:moveTo>
                  <a:lnTo>
                    <a:pt x="1671" y="50"/>
                  </a:lnTo>
                  <a:lnTo>
                    <a:pt x="1665" y="66"/>
                  </a:lnTo>
                  <a:lnTo>
                    <a:pt x="1655" y="82"/>
                  </a:lnTo>
                  <a:lnTo>
                    <a:pt x="1655" y="82"/>
                  </a:lnTo>
                  <a:lnTo>
                    <a:pt x="1643" y="94"/>
                  </a:lnTo>
                  <a:lnTo>
                    <a:pt x="1629" y="104"/>
                  </a:lnTo>
                  <a:lnTo>
                    <a:pt x="1623" y="98"/>
                  </a:lnTo>
                  <a:lnTo>
                    <a:pt x="1623" y="98"/>
                  </a:lnTo>
                  <a:lnTo>
                    <a:pt x="1637" y="88"/>
                  </a:lnTo>
                  <a:lnTo>
                    <a:pt x="1649" y="74"/>
                  </a:lnTo>
                  <a:lnTo>
                    <a:pt x="1649" y="74"/>
                  </a:lnTo>
                  <a:lnTo>
                    <a:pt x="1657" y="60"/>
                  </a:lnTo>
                  <a:lnTo>
                    <a:pt x="1661" y="46"/>
                  </a:lnTo>
                  <a:lnTo>
                    <a:pt x="1661" y="46"/>
                  </a:lnTo>
                  <a:lnTo>
                    <a:pt x="1665" y="32"/>
                  </a:lnTo>
                  <a:lnTo>
                    <a:pt x="1665" y="24"/>
                  </a:lnTo>
                  <a:lnTo>
                    <a:pt x="1665" y="14"/>
                  </a:lnTo>
                  <a:lnTo>
                    <a:pt x="1635" y="14"/>
                  </a:lnTo>
                  <a:lnTo>
                    <a:pt x="1635" y="6"/>
                  </a:lnTo>
                  <a:lnTo>
                    <a:pt x="1675" y="6"/>
                  </a:lnTo>
                  <a:lnTo>
                    <a:pt x="1675" y="6"/>
                  </a:lnTo>
                  <a:lnTo>
                    <a:pt x="1677" y="36"/>
                  </a:lnTo>
                  <a:lnTo>
                    <a:pt x="1677" y="36"/>
                  </a:lnTo>
                  <a:lnTo>
                    <a:pt x="1681" y="50"/>
                  </a:lnTo>
                  <a:lnTo>
                    <a:pt x="1689" y="68"/>
                  </a:lnTo>
                  <a:lnTo>
                    <a:pt x="1689" y="68"/>
                  </a:lnTo>
                  <a:lnTo>
                    <a:pt x="1701" y="84"/>
                  </a:lnTo>
                  <a:lnTo>
                    <a:pt x="1715" y="98"/>
                  </a:lnTo>
                  <a:lnTo>
                    <a:pt x="1707" y="106"/>
                  </a:lnTo>
                  <a:lnTo>
                    <a:pt x="1707" y="106"/>
                  </a:lnTo>
                  <a:lnTo>
                    <a:pt x="1697" y="96"/>
                  </a:lnTo>
                  <a:lnTo>
                    <a:pt x="1685" y="82"/>
                  </a:lnTo>
                  <a:lnTo>
                    <a:pt x="1685" y="82"/>
                  </a:lnTo>
                  <a:lnTo>
                    <a:pt x="1677" y="66"/>
                  </a:lnTo>
                  <a:lnTo>
                    <a:pt x="1671" y="50"/>
                  </a:lnTo>
                  <a:lnTo>
                    <a:pt x="1671" y="50"/>
                  </a:lnTo>
                  <a:lnTo>
                    <a:pt x="1671" y="50"/>
                  </a:lnTo>
                  <a:close/>
                  <a:moveTo>
                    <a:pt x="1787" y="94"/>
                  </a:moveTo>
                  <a:lnTo>
                    <a:pt x="1787" y="94"/>
                  </a:lnTo>
                  <a:lnTo>
                    <a:pt x="1793" y="102"/>
                  </a:lnTo>
                  <a:lnTo>
                    <a:pt x="1785" y="108"/>
                  </a:lnTo>
                  <a:lnTo>
                    <a:pt x="1785" y="108"/>
                  </a:lnTo>
                  <a:lnTo>
                    <a:pt x="1781" y="102"/>
                  </a:lnTo>
                  <a:lnTo>
                    <a:pt x="1781" y="102"/>
                  </a:lnTo>
                  <a:lnTo>
                    <a:pt x="1773" y="108"/>
                  </a:lnTo>
                  <a:lnTo>
                    <a:pt x="1765" y="114"/>
                  </a:lnTo>
                  <a:lnTo>
                    <a:pt x="1757" y="116"/>
                  </a:lnTo>
                  <a:lnTo>
                    <a:pt x="1749" y="118"/>
                  </a:lnTo>
                  <a:lnTo>
                    <a:pt x="1749" y="118"/>
                  </a:lnTo>
                  <a:lnTo>
                    <a:pt x="1741" y="116"/>
                  </a:lnTo>
                  <a:lnTo>
                    <a:pt x="1735" y="110"/>
                  </a:lnTo>
                  <a:lnTo>
                    <a:pt x="1735" y="110"/>
                  </a:lnTo>
                  <a:lnTo>
                    <a:pt x="1731" y="104"/>
                  </a:lnTo>
                  <a:lnTo>
                    <a:pt x="1729" y="94"/>
                  </a:lnTo>
                  <a:lnTo>
                    <a:pt x="1729" y="94"/>
                  </a:lnTo>
                  <a:lnTo>
                    <a:pt x="1731" y="82"/>
                  </a:lnTo>
                  <a:lnTo>
                    <a:pt x="1737" y="70"/>
                  </a:lnTo>
                  <a:lnTo>
                    <a:pt x="1737" y="70"/>
                  </a:lnTo>
                  <a:lnTo>
                    <a:pt x="1743" y="58"/>
                  </a:lnTo>
                  <a:lnTo>
                    <a:pt x="1755" y="50"/>
                  </a:lnTo>
                  <a:lnTo>
                    <a:pt x="1755" y="50"/>
                  </a:lnTo>
                  <a:lnTo>
                    <a:pt x="1747" y="20"/>
                  </a:lnTo>
                  <a:lnTo>
                    <a:pt x="1757" y="18"/>
                  </a:lnTo>
                  <a:lnTo>
                    <a:pt x="1757" y="18"/>
                  </a:lnTo>
                  <a:lnTo>
                    <a:pt x="1763" y="44"/>
                  </a:lnTo>
                  <a:lnTo>
                    <a:pt x="1763" y="44"/>
                  </a:lnTo>
                  <a:lnTo>
                    <a:pt x="1781" y="36"/>
                  </a:lnTo>
                  <a:lnTo>
                    <a:pt x="1799" y="32"/>
                  </a:lnTo>
                  <a:lnTo>
                    <a:pt x="1799" y="32"/>
                  </a:lnTo>
                  <a:lnTo>
                    <a:pt x="1801" y="8"/>
                  </a:lnTo>
                  <a:lnTo>
                    <a:pt x="1813" y="8"/>
                  </a:lnTo>
                  <a:lnTo>
                    <a:pt x="1813" y="8"/>
                  </a:lnTo>
                  <a:lnTo>
                    <a:pt x="1811" y="32"/>
                  </a:lnTo>
                  <a:lnTo>
                    <a:pt x="1811" y="32"/>
                  </a:lnTo>
                  <a:lnTo>
                    <a:pt x="1821" y="32"/>
                  </a:lnTo>
                  <a:lnTo>
                    <a:pt x="1831" y="36"/>
                  </a:lnTo>
                  <a:lnTo>
                    <a:pt x="1839" y="40"/>
                  </a:lnTo>
                  <a:lnTo>
                    <a:pt x="1847" y="44"/>
                  </a:lnTo>
                  <a:lnTo>
                    <a:pt x="1847" y="44"/>
                  </a:lnTo>
                  <a:lnTo>
                    <a:pt x="1853" y="52"/>
                  </a:lnTo>
                  <a:lnTo>
                    <a:pt x="1857" y="58"/>
                  </a:lnTo>
                  <a:lnTo>
                    <a:pt x="1859" y="68"/>
                  </a:lnTo>
                  <a:lnTo>
                    <a:pt x="1861" y="76"/>
                  </a:lnTo>
                  <a:lnTo>
                    <a:pt x="1861" y="76"/>
                  </a:lnTo>
                  <a:lnTo>
                    <a:pt x="1859" y="86"/>
                  </a:lnTo>
                  <a:lnTo>
                    <a:pt x="1857" y="96"/>
                  </a:lnTo>
                  <a:lnTo>
                    <a:pt x="1851" y="104"/>
                  </a:lnTo>
                  <a:lnTo>
                    <a:pt x="1843" y="112"/>
                  </a:lnTo>
                  <a:lnTo>
                    <a:pt x="1843" y="112"/>
                  </a:lnTo>
                  <a:lnTo>
                    <a:pt x="1835" y="116"/>
                  </a:lnTo>
                  <a:lnTo>
                    <a:pt x="1825" y="120"/>
                  </a:lnTo>
                  <a:lnTo>
                    <a:pt x="1813" y="124"/>
                  </a:lnTo>
                  <a:lnTo>
                    <a:pt x="1799" y="126"/>
                  </a:lnTo>
                  <a:lnTo>
                    <a:pt x="1797" y="116"/>
                  </a:lnTo>
                  <a:lnTo>
                    <a:pt x="1797" y="116"/>
                  </a:lnTo>
                  <a:lnTo>
                    <a:pt x="1809" y="114"/>
                  </a:lnTo>
                  <a:lnTo>
                    <a:pt x="1819" y="112"/>
                  </a:lnTo>
                  <a:lnTo>
                    <a:pt x="1829" y="108"/>
                  </a:lnTo>
                  <a:lnTo>
                    <a:pt x="1835" y="104"/>
                  </a:lnTo>
                  <a:lnTo>
                    <a:pt x="1841" y="98"/>
                  </a:lnTo>
                  <a:lnTo>
                    <a:pt x="1845" y="92"/>
                  </a:lnTo>
                  <a:lnTo>
                    <a:pt x="1849" y="84"/>
                  </a:lnTo>
                  <a:lnTo>
                    <a:pt x="1849" y="76"/>
                  </a:lnTo>
                  <a:lnTo>
                    <a:pt x="1849" y="76"/>
                  </a:lnTo>
                  <a:lnTo>
                    <a:pt x="1849" y="68"/>
                  </a:lnTo>
                  <a:lnTo>
                    <a:pt x="1847" y="62"/>
                  </a:lnTo>
                  <a:lnTo>
                    <a:pt x="1843" y="56"/>
                  </a:lnTo>
                  <a:lnTo>
                    <a:pt x="1837" y="50"/>
                  </a:lnTo>
                  <a:lnTo>
                    <a:pt x="1837" y="50"/>
                  </a:lnTo>
                  <a:lnTo>
                    <a:pt x="1833" y="46"/>
                  </a:lnTo>
                  <a:lnTo>
                    <a:pt x="1825" y="44"/>
                  </a:lnTo>
                  <a:lnTo>
                    <a:pt x="1819" y="42"/>
                  </a:lnTo>
                  <a:lnTo>
                    <a:pt x="1811" y="42"/>
                  </a:lnTo>
                  <a:lnTo>
                    <a:pt x="1811" y="42"/>
                  </a:lnTo>
                  <a:lnTo>
                    <a:pt x="1807" y="56"/>
                  </a:lnTo>
                  <a:lnTo>
                    <a:pt x="1803" y="68"/>
                  </a:lnTo>
                  <a:lnTo>
                    <a:pt x="1795" y="82"/>
                  </a:lnTo>
                  <a:lnTo>
                    <a:pt x="1787" y="94"/>
                  </a:lnTo>
                  <a:lnTo>
                    <a:pt x="1787" y="94"/>
                  </a:lnTo>
                  <a:lnTo>
                    <a:pt x="1787" y="94"/>
                  </a:lnTo>
                  <a:close/>
                  <a:moveTo>
                    <a:pt x="1751" y="108"/>
                  </a:moveTo>
                  <a:lnTo>
                    <a:pt x="1751" y="108"/>
                  </a:lnTo>
                  <a:lnTo>
                    <a:pt x="1757" y="106"/>
                  </a:lnTo>
                  <a:lnTo>
                    <a:pt x="1763" y="104"/>
                  </a:lnTo>
                  <a:lnTo>
                    <a:pt x="1775" y="92"/>
                  </a:lnTo>
                  <a:lnTo>
                    <a:pt x="1775" y="92"/>
                  </a:lnTo>
                  <a:lnTo>
                    <a:pt x="1765" y="76"/>
                  </a:lnTo>
                  <a:lnTo>
                    <a:pt x="1757" y="58"/>
                  </a:lnTo>
                  <a:lnTo>
                    <a:pt x="1757" y="58"/>
                  </a:lnTo>
                  <a:lnTo>
                    <a:pt x="1747" y="72"/>
                  </a:lnTo>
                  <a:lnTo>
                    <a:pt x="1747" y="72"/>
                  </a:lnTo>
                  <a:lnTo>
                    <a:pt x="1741" y="84"/>
                  </a:lnTo>
                  <a:lnTo>
                    <a:pt x="1741" y="84"/>
                  </a:lnTo>
                  <a:lnTo>
                    <a:pt x="1739" y="96"/>
                  </a:lnTo>
                  <a:lnTo>
                    <a:pt x="1739" y="96"/>
                  </a:lnTo>
                  <a:lnTo>
                    <a:pt x="1741" y="100"/>
                  </a:lnTo>
                  <a:lnTo>
                    <a:pt x="1743" y="104"/>
                  </a:lnTo>
                  <a:lnTo>
                    <a:pt x="1743" y="104"/>
                  </a:lnTo>
                  <a:lnTo>
                    <a:pt x="1747" y="106"/>
                  </a:lnTo>
                  <a:lnTo>
                    <a:pt x="1751" y="108"/>
                  </a:lnTo>
                  <a:lnTo>
                    <a:pt x="1751" y="108"/>
                  </a:lnTo>
                  <a:lnTo>
                    <a:pt x="1751" y="108"/>
                  </a:lnTo>
                  <a:close/>
                  <a:moveTo>
                    <a:pt x="1799" y="42"/>
                  </a:moveTo>
                  <a:lnTo>
                    <a:pt x="1799" y="42"/>
                  </a:lnTo>
                  <a:lnTo>
                    <a:pt x="1781" y="46"/>
                  </a:lnTo>
                  <a:lnTo>
                    <a:pt x="1767" y="52"/>
                  </a:lnTo>
                  <a:lnTo>
                    <a:pt x="1767" y="52"/>
                  </a:lnTo>
                  <a:lnTo>
                    <a:pt x="1773" y="68"/>
                  </a:lnTo>
                  <a:lnTo>
                    <a:pt x="1781" y="84"/>
                  </a:lnTo>
                  <a:lnTo>
                    <a:pt x="1781" y="84"/>
                  </a:lnTo>
                  <a:lnTo>
                    <a:pt x="1787" y="74"/>
                  </a:lnTo>
                  <a:lnTo>
                    <a:pt x="1793" y="64"/>
                  </a:lnTo>
                  <a:lnTo>
                    <a:pt x="1797" y="54"/>
                  </a:lnTo>
                  <a:lnTo>
                    <a:pt x="1799" y="42"/>
                  </a:lnTo>
                  <a:lnTo>
                    <a:pt x="1799" y="42"/>
                  </a:lnTo>
                  <a:lnTo>
                    <a:pt x="1799" y="42"/>
                  </a:lnTo>
                  <a:close/>
                  <a:moveTo>
                    <a:pt x="1999" y="28"/>
                  </a:moveTo>
                  <a:lnTo>
                    <a:pt x="1963" y="28"/>
                  </a:lnTo>
                  <a:lnTo>
                    <a:pt x="1963" y="28"/>
                  </a:lnTo>
                  <a:lnTo>
                    <a:pt x="1951" y="36"/>
                  </a:lnTo>
                  <a:lnTo>
                    <a:pt x="1939" y="48"/>
                  </a:lnTo>
                  <a:lnTo>
                    <a:pt x="1939" y="48"/>
                  </a:lnTo>
                  <a:lnTo>
                    <a:pt x="1933" y="56"/>
                  </a:lnTo>
                  <a:lnTo>
                    <a:pt x="1929" y="64"/>
                  </a:lnTo>
                  <a:lnTo>
                    <a:pt x="1927" y="72"/>
                  </a:lnTo>
                  <a:lnTo>
                    <a:pt x="1927" y="80"/>
                  </a:lnTo>
                  <a:lnTo>
                    <a:pt x="1927" y="80"/>
                  </a:lnTo>
                  <a:lnTo>
                    <a:pt x="1927" y="90"/>
                  </a:lnTo>
                  <a:lnTo>
                    <a:pt x="1933" y="100"/>
                  </a:lnTo>
                  <a:lnTo>
                    <a:pt x="1933" y="100"/>
                  </a:lnTo>
                  <a:lnTo>
                    <a:pt x="1941" y="106"/>
                  </a:lnTo>
                  <a:lnTo>
                    <a:pt x="1951" y="112"/>
                  </a:lnTo>
                  <a:lnTo>
                    <a:pt x="1951" y="112"/>
                  </a:lnTo>
                  <a:lnTo>
                    <a:pt x="1963" y="114"/>
                  </a:lnTo>
                  <a:lnTo>
                    <a:pt x="1979" y="116"/>
                  </a:lnTo>
                  <a:lnTo>
                    <a:pt x="1979" y="116"/>
                  </a:lnTo>
                  <a:lnTo>
                    <a:pt x="1987" y="114"/>
                  </a:lnTo>
                  <a:lnTo>
                    <a:pt x="1987" y="126"/>
                  </a:lnTo>
                  <a:lnTo>
                    <a:pt x="1987" y="126"/>
                  </a:lnTo>
                  <a:lnTo>
                    <a:pt x="1987" y="126"/>
                  </a:lnTo>
                  <a:lnTo>
                    <a:pt x="1965" y="124"/>
                  </a:lnTo>
                  <a:lnTo>
                    <a:pt x="1965" y="124"/>
                  </a:lnTo>
                  <a:lnTo>
                    <a:pt x="1947" y="122"/>
                  </a:lnTo>
                  <a:lnTo>
                    <a:pt x="1947" y="122"/>
                  </a:lnTo>
                  <a:lnTo>
                    <a:pt x="1937" y="118"/>
                  </a:lnTo>
                  <a:lnTo>
                    <a:pt x="1929" y="112"/>
                  </a:lnTo>
                  <a:lnTo>
                    <a:pt x="1929" y="112"/>
                  </a:lnTo>
                  <a:lnTo>
                    <a:pt x="1923" y="106"/>
                  </a:lnTo>
                  <a:lnTo>
                    <a:pt x="1919" y="98"/>
                  </a:lnTo>
                  <a:lnTo>
                    <a:pt x="1919" y="98"/>
                  </a:lnTo>
                  <a:lnTo>
                    <a:pt x="1917" y="90"/>
                  </a:lnTo>
                  <a:lnTo>
                    <a:pt x="1915" y="80"/>
                  </a:lnTo>
                  <a:lnTo>
                    <a:pt x="1915" y="80"/>
                  </a:lnTo>
                  <a:lnTo>
                    <a:pt x="1917" y="66"/>
                  </a:lnTo>
                  <a:lnTo>
                    <a:pt x="1925" y="52"/>
                  </a:lnTo>
                  <a:lnTo>
                    <a:pt x="1925" y="52"/>
                  </a:lnTo>
                  <a:lnTo>
                    <a:pt x="1935" y="40"/>
                  </a:lnTo>
                  <a:lnTo>
                    <a:pt x="1947" y="28"/>
                  </a:lnTo>
                  <a:lnTo>
                    <a:pt x="1877" y="28"/>
                  </a:lnTo>
                  <a:lnTo>
                    <a:pt x="1877" y="20"/>
                  </a:lnTo>
                  <a:lnTo>
                    <a:pt x="1999" y="20"/>
                  </a:lnTo>
                  <a:lnTo>
                    <a:pt x="1999" y="28"/>
                  </a:lnTo>
                  <a:lnTo>
                    <a:pt x="1999" y="28"/>
                  </a:lnTo>
                  <a:close/>
                  <a:moveTo>
                    <a:pt x="2083" y="84"/>
                  </a:moveTo>
                  <a:lnTo>
                    <a:pt x="2083" y="84"/>
                  </a:lnTo>
                  <a:lnTo>
                    <a:pt x="2075" y="100"/>
                  </a:lnTo>
                  <a:lnTo>
                    <a:pt x="2075" y="100"/>
                  </a:lnTo>
                  <a:lnTo>
                    <a:pt x="2065" y="116"/>
                  </a:lnTo>
                  <a:lnTo>
                    <a:pt x="2065" y="116"/>
                  </a:lnTo>
                  <a:lnTo>
                    <a:pt x="2059" y="120"/>
                  </a:lnTo>
                  <a:lnTo>
                    <a:pt x="2053" y="122"/>
                  </a:lnTo>
                  <a:lnTo>
                    <a:pt x="2053" y="122"/>
                  </a:lnTo>
                  <a:lnTo>
                    <a:pt x="2047" y="120"/>
                  </a:lnTo>
                  <a:lnTo>
                    <a:pt x="2047" y="120"/>
                  </a:lnTo>
                  <a:lnTo>
                    <a:pt x="2039" y="114"/>
                  </a:lnTo>
                  <a:lnTo>
                    <a:pt x="2039" y="114"/>
                  </a:lnTo>
                  <a:lnTo>
                    <a:pt x="2035" y="108"/>
                  </a:lnTo>
                  <a:lnTo>
                    <a:pt x="2031" y="100"/>
                  </a:lnTo>
                  <a:lnTo>
                    <a:pt x="2031" y="100"/>
                  </a:lnTo>
                  <a:lnTo>
                    <a:pt x="2025" y="82"/>
                  </a:lnTo>
                  <a:lnTo>
                    <a:pt x="2025" y="82"/>
                  </a:lnTo>
                  <a:lnTo>
                    <a:pt x="2025" y="64"/>
                  </a:lnTo>
                  <a:lnTo>
                    <a:pt x="2025" y="64"/>
                  </a:lnTo>
                  <a:lnTo>
                    <a:pt x="2025" y="42"/>
                  </a:lnTo>
                  <a:lnTo>
                    <a:pt x="2025" y="42"/>
                  </a:lnTo>
                  <a:lnTo>
                    <a:pt x="2027" y="20"/>
                  </a:lnTo>
                  <a:lnTo>
                    <a:pt x="2039" y="20"/>
                  </a:lnTo>
                  <a:lnTo>
                    <a:pt x="2039" y="20"/>
                  </a:lnTo>
                  <a:lnTo>
                    <a:pt x="2037" y="42"/>
                  </a:lnTo>
                  <a:lnTo>
                    <a:pt x="2037" y="42"/>
                  </a:lnTo>
                  <a:lnTo>
                    <a:pt x="2035" y="64"/>
                  </a:lnTo>
                  <a:lnTo>
                    <a:pt x="2035" y="64"/>
                  </a:lnTo>
                  <a:lnTo>
                    <a:pt x="2035" y="76"/>
                  </a:lnTo>
                  <a:lnTo>
                    <a:pt x="2037" y="86"/>
                  </a:lnTo>
                  <a:lnTo>
                    <a:pt x="2037" y="86"/>
                  </a:lnTo>
                  <a:lnTo>
                    <a:pt x="2041" y="96"/>
                  </a:lnTo>
                  <a:lnTo>
                    <a:pt x="2045" y="104"/>
                  </a:lnTo>
                  <a:lnTo>
                    <a:pt x="2045" y="104"/>
                  </a:lnTo>
                  <a:lnTo>
                    <a:pt x="2049" y="108"/>
                  </a:lnTo>
                  <a:lnTo>
                    <a:pt x="2053" y="110"/>
                  </a:lnTo>
                  <a:lnTo>
                    <a:pt x="2053" y="110"/>
                  </a:lnTo>
                  <a:lnTo>
                    <a:pt x="2057" y="108"/>
                  </a:lnTo>
                  <a:lnTo>
                    <a:pt x="2063" y="100"/>
                  </a:lnTo>
                  <a:lnTo>
                    <a:pt x="2063" y="100"/>
                  </a:lnTo>
                  <a:lnTo>
                    <a:pt x="2073" y="78"/>
                  </a:lnTo>
                  <a:lnTo>
                    <a:pt x="2083" y="84"/>
                  </a:lnTo>
                  <a:lnTo>
                    <a:pt x="2083" y="84"/>
                  </a:lnTo>
                  <a:close/>
                  <a:moveTo>
                    <a:pt x="2117" y="22"/>
                  </a:moveTo>
                  <a:lnTo>
                    <a:pt x="2117" y="22"/>
                  </a:lnTo>
                  <a:lnTo>
                    <a:pt x="2129" y="40"/>
                  </a:lnTo>
                  <a:lnTo>
                    <a:pt x="2139" y="58"/>
                  </a:lnTo>
                  <a:lnTo>
                    <a:pt x="2145" y="80"/>
                  </a:lnTo>
                  <a:lnTo>
                    <a:pt x="2147" y="104"/>
                  </a:lnTo>
                  <a:lnTo>
                    <a:pt x="2135" y="104"/>
                  </a:lnTo>
                  <a:lnTo>
                    <a:pt x="2135" y="102"/>
                  </a:lnTo>
                  <a:lnTo>
                    <a:pt x="2135" y="102"/>
                  </a:lnTo>
                  <a:lnTo>
                    <a:pt x="2133" y="82"/>
                  </a:lnTo>
                  <a:lnTo>
                    <a:pt x="2127" y="62"/>
                  </a:lnTo>
                  <a:lnTo>
                    <a:pt x="2127" y="62"/>
                  </a:lnTo>
                  <a:lnTo>
                    <a:pt x="2119" y="44"/>
                  </a:lnTo>
                  <a:lnTo>
                    <a:pt x="2109" y="28"/>
                  </a:lnTo>
                  <a:lnTo>
                    <a:pt x="2117" y="22"/>
                  </a:lnTo>
                  <a:lnTo>
                    <a:pt x="2117" y="22"/>
                  </a:lnTo>
                  <a:lnTo>
                    <a:pt x="2117" y="22"/>
                  </a:lnTo>
                  <a:close/>
                  <a:moveTo>
                    <a:pt x="2203" y="8"/>
                  </a:moveTo>
                  <a:lnTo>
                    <a:pt x="2203" y="8"/>
                  </a:lnTo>
                  <a:lnTo>
                    <a:pt x="2201" y="28"/>
                  </a:lnTo>
                  <a:lnTo>
                    <a:pt x="2233" y="28"/>
                  </a:lnTo>
                  <a:lnTo>
                    <a:pt x="2233" y="38"/>
                  </a:lnTo>
                  <a:lnTo>
                    <a:pt x="2199" y="38"/>
                  </a:lnTo>
                  <a:lnTo>
                    <a:pt x="2199" y="38"/>
                  </a:lnTo>
                  <a:lnTo>
                    <a:pt x="2195" y="58"/>
                  </a:lnTo>
                  <a:lnTo>
                    <a:pt x="2189" y="78"/>
                  </a:lnTo>
                  <a:lnTo>
                    <a:pt x="2181" y="94"/>
                  </a:lnTo>
                  <a:lnTo>
                    <a:pt x="2169" y="110"/>
                  </a:lnTo>
                  <a:lnTo>
                    <a:pt x="2161" y="104"/>
                  </a:lnTo>
                  <a:lnTo>
                    <a:pt x="2161" y="104"/>
                  </a:lnTo>
                  <a:lnTo>
                    <a:pt x="2171" y="90"/>
                  </a:lnTo>
                  <a:lnTo>
                    <a:pt x="2179" y="74"/>
                  </a:lnTo>
                  <a:lnTo>
                    <a:pt x="2185" y="56"/>
                  </a:lnTo>
                  <a:lnTo>
                    <a:pt x="2189" y="38"/>
                  </a:lnTo>
                  <a:lnTo>
                    <a:pt x="2165" y="38"/>
                  </a:lnTo>
                  <a:lnTo>
                    <a:pt x="2165" y="28"/>
                  </a:lnTo>
                  <a:lnTo>
                    <a:pt x="2191" y="28"/>
                  </a:lnTo>
                  <a:lnTo>
                    <a:pt x="2191" y="28"/>
                  </a:lnTo>
                  <a:lnTo>
                    <a:pt x="2191" y="8"/>
                  </a:lnTo>
                  <a:lnTo>
                    <a:pt x="2203" y="8"/>
                  </a:lnTo>
                  <a:lnTo>
                    <a:pt x="2203" y="8"/>
                  </a:lnTo>
                  <a:close/>
                  <a:moveTo>
                    <a:pt x="2261" y="90"/>
                  </a:moveTo>
                  <a:lnTo>
                    <a:pt x="2261" y="90"/>
                  </a:lnTo>
                  <a:lnTo>
                    <a:pt x="2277" y="98"/>
                  </a:lnTo>
                  <a:lnTo>
                    <a:pt x="2293" y="108"/>
                  </a:lnTo>
                  <a:lnTo>
                    <a:pt x="2287" y="118"/>
                  </a:lnTo>
                  <a:lnTo>
                    <a:pt x="2287" y="118"/>
                  </a:lnTo>
                  <a:lnTo>
                    <a:pt x="2273" y="106"/>
                  </a:lnTo>
                  <a:lnTo>
                    <a:pt x="2261" y="100"/>
                  </a:lnTo>
                  <a:lnTo>
                    <a:pt x="2261" y="106"/>
                  </a:lnTo>
                  <a:lnTo>
                    <a:pt x="2261" y="106"/>
                  </a:lnTo>
                  <a:lnTo>
                    <a:pt x="2259" y="116"/>
                  </a:lnTo>
                  <a:lnTo>
                    <a:pt x="2253" y="122"/>
                  </a:lnTo>
                  <a:lnTo>
                    <a:pt x="2245" y="126"/>
                  </a:lnTo>
                  <a:lnTo>
                    <a:pt x="2231" y="128"/>
                  </a:lnTo>
                  <a:lnTo>
                    <a:pt x="2231" y="128"/>
                  </a:lnTo>
                  <a:lnTo>
                    <a:pt x="2219" y="126"/>
                  </a:lnTo>
                  <a:lnTo>
                    <a:pt x="2209" y="122"/>
                  </a:lnTo>
                  <a:lnTo>
                    <a:pt x="2209" y="122"/>
                  </a:lnTo>
                  <a:lnTo>
                    <a:pt x="2203" y="116"/>
                  </a:lnTo>
                  <a:lnTo>
                    <a:pt x="2201" y="108"/>
                  </a:lnTo>
                  <a:lnTo>
                    <a:pt x="2201" y="108"/>
                  </a:lnTo>
                  <a:lnTo>
                    <a:pt x="2201" y="102"/>
                  </a:lnTo>
                  <a:lnTo>
                    <a:pt x="2203" y="98"/>
                  </a:lnTo>
                  <a:lnTo>
                    <a:pt x="2209" y="90"/>
                  </a:lnTo>
                  <a:lnTo>
                    <a:pt x="2209" y="90"/>
                  </a:lnTo>
                  <a:lnTo>
                    <a:pt x="2219" y="86"/>
                  </a:lnTo>
                  <a:lnTo>
                    <a:pt x="2231" y="84"/>
                  </a:lnTo>
                  <a:lnTo>
                    <a:pt x="2231" y="84"/>
                  </a:lnTo>
                  <a:lnTo>
                    <a:pt x="2251" y="86"/>
                  </a:lnTo>
                  <a:lnTo>
                    <a:pt x="2251" y="48"/>
                  </a:lnTo>
                  <a:lnTo>
                    <a:pt x="2261" y="48"/>
                  </a:lnTo>
                  <a:lnTo>
                    <a:pt x="2261" y="90"/>
                  </a:lnTo>
                  <a:lnTo>
                    <a:pt x="2261" y="90"/>
                  </a:lnTo>
                  <a:lnTo>
                    <a:pt x="2261" y="90"/>
                  </a:lnTo>
                  <a:close/>
                  <a:moveTo>
                    <a:pt x="2251" y="96"/>
                  </a:moveTo>
                  <a:lnTo>
                    <a:pt x="2251" y="96"/>
                  </a:lnTo>
                  <a:lnTo>
                    <a:pt x="2241" y="94"/>
                  </a:lnTo>
                  <a:lnTo>
                    <a:pt x="2231" y="94"/>
                  </a:lnTo>
                  <a:lnTo>
                    <a:pt x="2231" y="94"/>
                  </a:lnTo>
                  <a:lnTo>
                    <a:pt x="2223" y="94"/>
                  </a:lnTo>
                  <a:lnTo>
                    <a:pt x="2217" y="96"/>
                  </a:lnTo>
                  <a:lnTo>
                    <a:pt x="2217" y="96"/>
                  </a:lnTo>
                  <a:lnTo>
                    <a:pt x="2213" y="100"/>
                  </a:lnTo>
                  <a:lnTo>
                    <a:pt x="2211" y="106"/>
                  </a:lnTo>
                  <a:lnTo>
                    <a:pt x="2211" y="106"/>
                  </a:lnTo>
                  <a:lnTo>
                    <a:pt x="2213" y="112"/>
                  </a:lnTo>
                  <a:lnTo>
                    <a:pt x="2217" y="114"/>
                  </a:lnTo>
                  <a:lnTo>
                    <a:pt x="2223" y="118"/>
                  </a:lnTo>
                  <a:lnTo>
                    <a:pt x="2233" y="118"/>
                  </a:lnTo>
                  <a:lnTo>
                    <a:pt x="2233" y="118"/>
                  </a:lnTo>
                  <a:lnTo>
                    <a:pt x="2241" y="118"/>
                  </a:lnTo>
                  <a:lnTo>
                    <a:pt x="2245" y="116"/>
                  </a:lnTo>
                  <a:lnTo>
                    <a:pt x="2249" y="112"/>
                  </a:lnTo>
                  <a:lnTo>
                    <a:pt x="2251" y="106"/>
                  </a:lnTo>
                  <a:lnTo>
                    <a:pt x="2251" y="96"/>
                  </a:lnTo>
                  <a:lnTo>
                    <a:pt x="2251" y="96"/>
                  </a:lnTo>
                  <a:close/>
                  <a:moveTo>
                    <a:pt x="2255" y="14"/>
                  </a:moveTo>
                  <a:lnTo>
                    <a:pt x="2255" y="14"/>
                  </a:lnTo>
                  <a:lnTo>
                    <a:pt x="2275" y="28"/>
                  </a:lnTo>
                  <a:lnTo>
                    <a:pt x="2293" y="48"/>
                  </a:lnTo>
                  <a:lnTo>
                    <a:pt x="2285" y="54"/>
                  </a:lnTo>
                  <a:lnTo>
                    <a:pt x="2285" y="54"/>
                  </a:lnTo>
                  <a:lnTo>
                    <a:pt x="2269" y="38"/>
                  </a:lnTo>
                  <a:lnTo>
                    <a:pt x="2249" y="20"/>
                  </a:lnTo>
                  <a:lnTo>
                    <a:pt x="2255" y="14"/>
                  </a:lnTo>
                  <a:lnTo>
                    <a:pt x="2255" y="14"/>
                  </a:lnTo>
                  <a:lnTo>
                    <a:pt x="2255" y="14"/>
                  </a:lnTo>
                  <a:close/>
                  <a:moveTo>
                    <a:pt x="2371" y="84"/>
                  </a:moveTo>
                  <a:lnTo>
                    <a:pt x="2371" y="84"/>
                  </a:lnTo>
                  <a:lnTo>
                    <a:pt x="2363" y="100"/>
                  </a:lnTo>
                  <a:lnTo>
                    <a:pt x="2363" y="100"/>
                  </a:lnTo>
                  <a:lnTo>
                    <a:pt x="2353" y="116"/>
                  </a:lnTo>
                  <a:lnTo>
                    <a:pt x="2353" y="116"/>
                  </a:lnTo>
                  <a:lnTo>
                    <a:pt x="2347" y="120"/>
                  </a:lnTo>
                  <a:lnTo>
                    <a:pt x="2341" y="122"/>
                  </a:lnTo>
                  <a:lnTo>
                    <a:pt x="2341" y="122"/>
                  </a:lnTo>
                  <a:lnTo>
                    <a:pt x="2335" y="120"/>
                  </a:lnTo>
                  <a:lnTo>
                    <a:pt x="2335" y="120"/>
                  </a:lnTo>
                  <a:lnTo>
                    <a:pt x="2327" y="114"/>
                  </a:lnTo>
                  <a:lnTo>
                    <a:pt x="2327" y="114"/>
                  </a:lnTo>
                  <a:lnTo>
                    <a:pt x="2323" y="108"/>
                  </a:lnTo>
                  <a:lnTo>
                    <a:pt x="2319" y="100"/>
                  </a:lnTo>
                  <a:lnTo>
                    <a:pt x="2319" y="100"/>
                  </a:lnTo>
                  <a:lnTo>
                    <a:pt x="2313" y="82"/>
                  </a:lnTo>
                  <a:lnTo>
                    <a:pt x="2313" y="82"/>
                  </a:lnTo>
                  <a:lnTo>
                    <a:pt x="2313" y="64"/>
                  </a:lnTo>
                  <a:lnTo>
                    <a:pt x="2313" y="64"/>
                  </a:lnTo>
                  <a:lnTo>
                    <a:pt x="2313" y="42"/>
                  </a:lnTo>
                  <a:lnTo>
                    <a:pt x="2313" y="42"/>
                  </a:lnTo>
                  <a:lnTo>
                    <a:pt x="2315" y="20"/>
                  </a:lnTo>
                  <a:lnTo>
                    <a:pt x="2327" y="20"/>
                  </a:lnTo>
                  <a:lnTo>
                    <a:pt x="2327" y="20"/>
                  </a:lnTo>
                  <a:lnTo>
                    <a:pt x="2325" y="42"/>
                  </a:lnTo>
                  <a:lnTo>
                    <a:pt x="2325" y="42"/>
                  </a:lnTo>
                  <a:lnTo>
                    <a:pt x="2323" y="64"/>
                  </a:lnTo>
                  <a:lnTo>
                    <a:pt x="2323" y="64"/>
                  </a:lnTo>
                  <a:lnTo>
                    <a:pt x="2323" y="76"/>
                  </a:lnTo>
                  <a:lnTo>
                    <a:pt x="2325" y="86"/>
                  </a:lnTo>
                  <a:lnTo>
                    <a:pt x="2325" y="86"/>
                  </a:lnTo>
                  <a:lnTo>
                    <a:pt x="2329" y="96"/>
                  </a:lnTo>
                  <a:lnTo>
                    <a:pt x="2333" y="104"/>
                  </a:lnTo>
                  <a:lnTo>
                    <a:pt x="2333" y="104"/>
                  </a:lnTo>
                  <a:lnTo>
                    <a:pt x="2337" y="108"/>
                  </a:lnTo>
                  <a:lnTo>
                    <a:pt x="2341" y="110"/>
                  </a:lnTo>
                  <a:lnTo>
                    <a:pt x="2341" y="110"/>
                  </a:lnTo>
                  <a:lnTo>
                    <a:pt x="2345" y="108"/>
                  </a:lnTo>
                  <a:lnTo>
                    <a:pt x="2351" y="100"/>
                  </a:lnTo>
                  <a:lnTo>
                    <a:pt x="2351" y="100"/>
                  </a:lnTo>
                  <a:lnTo>
                    <a:pt x="2361" y="78"/>
                  </a:lnTo>
                  <a:lnTo>
                    <a:pt x="2371" y="84"/>
                  </a:lnTo>
                  <a:lnTo>
                    <a:pt x="2371" y="84"/>
                  </a:lnTo>
                  <a:close/>
                  <a:moveTo>
                    <a:pt x="2405" y="22"/>
                  </a:moveTo>
                  <a:lnTo>
                    <a:pt x="2405" y="22"/>
                  </a:lnTo>
                  <a:lnTo>
                    <a:pt x="2417" y="40"/>
                  </a:lnTo>
                  <a:lnTo>
                    <a:pt x="2427" y="58"/>
                  </a:lnTo>
                  <a:lnTo>
                    <a:pt x="2433" y="80"/>
                  </a:lnTo>
                  <a:lnTo>
                    <a:pt x="2435" y="104"/>
                  </a:lnTo>
                  <a:lnTo>
                    <a:pt x="2423" y="104"/>
                  </a:lnTo>
                  <a:lnTo>
                    <a:pt x="2423" y="102"/>
                  </a:lnTo>
                  <a:lnTo>
                    <a:pt x="2423" y="102"/>
                  </a:lnTo>
                  <a:lnTo>
                    <a:pt x="2421" y="82"/>
                  </a:lnTo>
                  <a:lnTo>
                    <a:pt x="2415" y="62"/>
                  </a:lnTo>
                  <a:lnTo>
                    <a:pt x="2415" y="62"/>
                  </a:lnTo>
                  <a:lnTo>
                    <a:pt x="2407" y="44"/>
                  </a:lnTo>
                  <a:lnTo>
                    <a:pt x="2397" y="28"/>
                  </a:lnTo>
                  <a:lnTo>
                    <a:pt x="2405" y="22"/>
                  </a:lnTo>
                  <a:lnTo>
                    <a:pt x="2405" y="22"/>
                  </a:lnTo>
                  <a:lnTo>
                    <a:pt x="2405" y="22"/>
                  </a:lnTo>
                  <a:close/>
                  <a:moveTo>
                    <a:pt x="2581" y="60"/>
                  </a:moveTo>
                  <a:lnTo>
                    <a:pt x="2581" y="60"/>
                  </a:lnTo>
                  <a:lnTo>
                    <a:pt x="2575" y="70"/>
                  </a:lnTo>
                  <a:lnTo>
                    <a:pt x="2565" y="80"/>
                  </a:lnTo>
                  <a:lnTo>
                    <a:pt x="2553" y="90"/>
                  </a:lnTo>
                  <a:lnTo>
                    <a:pt x="2539" y="98"/>
                  </a:lnTo>
                  <a:lnTo>
                    <a:pt x="2539" y="98"/>
                  </a:lnTo>
                  <a:lnTo>
                    <a:pt x="2523" y="108"/>
                  </a:lnTo>
                  <a:lnTo>
                    <a:pt x="2507" y="114"/>
                  </a:lnTo>
                  <a:lnTo>
                    <a:pt x="2491" y="120"/>
                  </a:lnTo>
                  <a:lnTo>
                    <a:pt x="2475" y="124"/>
                  </a:lnTo>
                  <a:lnTo>
                    <a:pt x="2467" y="118"/>
                  </a:lnTo>
                  <a:lnTo>
                    <a:pt x="2467" y="10"/>
                  </a:lnTo>
                  <a:lnTo>
                    <a:pt x="2479" y="10"/>
                  </a:lnTo>
                  <a:lnTo>
                    <a:pt x="2479" y="112"/>
                  </a:lnTo>
                  <a:lnTo>
                    <a:pt x="2479" y="112"/>
                  </a:lnTo>
                  <a:lnTo>
                    <a:pt x="2493" y="108"/>
                  </a:lnTo>
                  <a:lnTo>
                    <a:pt x="2507" y="102"/>
                  </a:lnTo>
                  <a:lnTo>
                    <a:pt x="2521" y="96"/>
                  </a:lnTo>
                  <a:lnTo>
                    <a:pt x="2533" y="88"/>
                  </a:lnTo>
                  <a:lnTo>
                    <a:pt x="2533" y="88"/>
                  </a:lnTo>
                  <a:lnTo>
                    <a:pt x="2555" y="72"/>
                  </a:lnTo>
                  <a:lnTo>
                    <a:pt x="2565" y="62"/>
                  </a:lnTo>
                  <a:lnTo>
                    <a:pt x="2573" y="52"/>
                  </a:lnTo>
                  <a:lnTo>
                    <a:pt x="2581" y="60"/>
                  </a:lnTo>
                  <a:lnTo>
                    <a:pt x="2581" y="60"/>
                  </a:lnTo>
                  <a:close/>
                  <a:moveTo>
                    <a:pt x="2681" y="56"/>
                  </a:moveTo>
                  <a:lnTo>
                    <a:pt x="2681" y="56"/>
                  </a:lnTo>
                  <a:lnTo>
                    <a:pt x="2731" y="106"/>
                  </a:lnTo>
                  <a:lnTo>
                    <a:pt x="2723" y="116"/>
                  </a:lnTo>
                  <a:lnTo>
                    <a:pt x="2723" y="116"/>
                  </a:lnTo>
                  <a:lnTo>
                    <a:pt x="2681" y="74"/>
                  </a:lnTo>
                  <a:lnTo>
                    <a:pt x="2681" y="74"/>
                  </a:lnTo>
                  <a:lnTo>
                    <a:pt x="2653" y="46"/>
                  </a:lnTo>
                  <a:lnTo>
                    <a:pt x="2653" y="46"/>
                  </a:lnTo>
                  <a:lnTo>
                    <a:pt x="2647" y="38"/>
                  </a:lnTo>
                  <a:lnTo>
                    <a:pt x="2647" y="38"/>
                  </a:lnTo>
                  <a:lnTo>
                    <a:pt x="2645" y="38"/>
                  </a:lnTo>
                  <a:lnTo>
                    <a:pt x="2645" y="38"/>
                  </a:lnTo>
                  <a:lnTo>
                    <a:pt x="2643" y="40"/>
                  </a:lnTo>
                  <a:lnTo>
                    <a:pt x="2643" y="40"/>
                  </a:lnTo>
                  <a:lnTo>
                    <a:pt x="2637" y="44"/>
                  </a:lnTo>
                  <a:lnTo>
                    <a:pt x="2637" y="44"/>
                  </a:lnTo>
                  <a:lnTo>
                    <a:pt x="2615" y="74"/>
                  </a:lnTo>
                  <a:lnTo>
                    <a:pt x="2597" y="98"/>
                  </a:lnTo>
                  <a:lnTo>
                    <a:pt x="2587" y="90"/>
                  </a:lnTo>
                  <a:lnTo>
                    <a:pt x="2587" y="90"/>
                  </a:lnTo>
                  <a:lnTo>
                    <a:pt x="2601" y="74"/>
                  </a:lnTo>
                  <a:lnTo>
                    <a:pt x="2631" y="34"/>
                  </a:lnTo>
                  <a:lnTo>
                    <a:pt x="2631" y="34"/>
                  </a:lnTo>
                  <a:lnTo>
                    <a:pt x="2637" y="30"/>
                  </a:lnTo>
                  <a:lnTo>
                    <a:pt x="2643" y="28"/>
                  </a:lnTo>
                  <a:lnTo>
                    <a:pt x="2643" y="28"/>
                  </a:lnTo>
                  <a:lnTo>
                    <a:pt x="2651" y="30"/>
                  </a:lnTo>
                  <a:lnTo>
                    <a:pt x="2651" y="30"/>
                  </a:lnTo>
                  <a:lnTo>
                    <a:pt x="2661" y="36"/>
                  </a:lnTo>
                  <a:lnTo>
                    <a:pt x="2681" y="56"/>
                  </a:lnTo>
                  <a:lnTo>
                    <a:pt x="2681" y="56"/>
                  </a:lnTo>
                  <a:lnTo>
                    <a:pt x="2681" y="56"/>
                  </a:lnTo>
                  <a:close/>
                  <a:moveTo>
                    <a:pt x="2687" y="18"/>
                  </a:moveTo>
                  <a:lnTo>
                    <a:pt x="2687" y="18"/>
                  </a:lnTo>
                  <a:lnTo>
                    <a:pt x="2697" y="38"/>
                  </a:lnTo>
                  <a:lnTo>
                    <a:pt x="2689" y="42"/>
                  </a:lnTo>
                  <a:lnTo>
                    <a:pt x="2689" y="42"/>
                  </a:lnTo>
                  <a:lnTo>
                    <a:pt x="2679" y="22"/>
                  </a:lnTo>
                  <a:lnTo>
                    <a:pt x="2687" y="18"/>
                  </a:lnTo>
                  <a:lnTo>
                    <a:pt x="2687" y="18"/>
                  </a:lnTo>
                  <a:lnTo>
                    <a:pt x="2687" y="18"/>
                  </a:lnTo>
                  <a:close/>
                  <a:moveTo>
                    <a:pt x="2707" y="14"/>
                  </a:moveTo>
                  <a:lnTo>
                    <a:pt x="2707" y="14"/>
                  </a:lnTo>
                  <a:lnTo>
                    <a:pt x="2717" y="34"/>
                  </a:lnTo>
                  <a:lnTo>
                    <a:pt x="2709" y="36"/>
                  </a:lnTo>
                  <a:lnTo>
                    <a:pt x="2709" y="36"/>
                  </a:lnTo>
                  <a:lnTo>
                    <a:pt x="2699" y="18"/>
                  </a:lnTo>
                  <a:lnTo>
                    <a:pt x="2707" y="14"/>
                  </a:lnTo>
                  <a:lnTo>
                    <a:pt x="2707" y="14"/>
                  </a:lnTo>
                  <a:lnTo>
                    <a:pt x="2707" y="14"/>
                  </a:lnTo>
                  <a:close/>
                  <a:moveTo>
                    <a:pt x="2775" y="46"/>
                  </a:moveTo>
                  <a:lnTo>
                    <a:pt x="2775" y="46"/>
                  </a:lnTo>
                  <a:lnTo>
                    <a:pt x="2773" y="74"/>
                  </a:lnTo>
                  <a:lnTo>
                    <a:pt x="2773" y="74"/>
                  </a:lnTo>
                  <a:lnTo>
                    <a:pt x="2771" y="84"/>
                  </a:lnTo>
                  <a:lnTo>
                    <a:pt x="2767" y="94"/>
                  </a:lnTo>
                  <a:lnTo>
                    <a:pt x="2767" y="94"/>
                  </a:lnTo>
                  <a:lnTo>
                    <a:pt x="2761" y="104"/>
                  </a:lnTo>
                  <a:lnTo>
                    <a:pt x="2753" y="112"/>
                  </a:lnTo>
                  <a:lnTo>
                    <a:pt x="2753" y="112"/>
                  </a:lnTo>
                  <a:lnTo>
                    <a:pt x="2745" y="120"/>
                  </a:lnTo>
                  <a:lnTo>
                    <a:pt x="2737" y="126"/>
                  </a:lnTo>
                  <a:lnTo>
                    <a:pt x="2731" y="116"/>
                  </a:lnTo>
                  <a:lnTo>
                    <a:pt x="2731" y="116"/>
                  </a:lnTo>
                  <a:lnTo>
                    <a:pt x="2739" y="110"/>
                  </a:lnTo>
                  <a:lnTo>
                    <a:pt x="2747" y="102"/>
                  </a:lnTo>
                  <a:lnTo>
                    <a:pt x="2747" y="102"/>
                  </a:lnTo>
                  <a:lnTo>
                    <a:pt x="2755" y="92"/>
                  </a:lnTo>
                  <a:lnTo>
                    <a:pt x="2759" y="82"/>
                  </a:lnTo>
                  <a:lnTo>
                    <a:pt x="2759" y="82"/>
                  </a:lnTo>
                  <a:lnTo>
                    <a:pt x="2763" y="66"/>
                  </a:lnTo>
                  <a:lnTo>
                    <a:pt x="2763" y="44"/>
                  </a:lnTo>
                  <a:lnTo>
                    <a:pt x="2763" y="14"/>
                  </a:lnTo>
                  <a:lnTo>
                    <a:pt x="2775" y="14"/>
                  </a:lnTo>
                  <a:lnTo>
                    <a:pt x="2775" y="46"/>
                  </a:lnTo>
                  <a:lnTo>
                    <a:pt x="2775" y="46"/>
                  </a:lnTo>
                  <a:close/>
                  <a:moveTo>
                    <a:pt x="2875" y="72"/>
                  </a:moveTo>
                  <a:lnTo>
                    <a:pt x="2875" y="72"/>
                  </a:lnTo>
                  <a:lnTo>
                    <a:pt x="2869" y="80"/>
                  </a:lnTo>
                  <a:lnTo>
                    <a:pt x="2863" y="90"/>
                  </a:lnTo>
                  <a:lnTo>
                    <a:pt x="2857" y="98"/>
                  </a:lnTo>
                  <a:lnTo>
                    <a:pt x="2847" y="104"/>
                  </a:lnTo>
                  <a:lnTo>
                    <a:pt x="2847" y="104"/>
                  </a:lnTo>
                  <a:lnTo>
                    <a:pt x="2829" y="116"/>
                  </a:lnTo>
                  <a:lnTo>
                    <a:pt x="2811" y="124"/>
                  </a:lnTo>
                  <a:lnTo>
                    <a:pt x="2805" y="120"/>
                  </a:lnTo>
                  <a:lnTo>
                    <a:pt x="2805" y="10"/>
                  </a:lnTo>
                  <a:lnTo>
                    <a:pt x="2817" y="10"/>
                  </a:lnTo>
                  <a:lnTo>
                    <a:pt x="2817" y="110"/>
                  </a:lnTo>
                  <a:lnTo>
                    <a:pt x="2817" y="110"/>
                  </a:lnTo>
                  <a:lnTo>
                    <a:pt x="2829" y="104"/>
                  </a:lnTo>
                  <a:lnTo>
                    <a:pt x="2843" y="94"/>
                  </a:lnTo>
                  <a:lnTo>
                    <a:pt x="2843" y="94"/>
                  </a:lnTo>
                  <a:lnTo>
                    <a:pt x="2855" y="82"/>
                  </a:lnTo>
                  <a:lnTo>
                    <a:pt x="2867" y="66"/>
                  </a:lnTo>
                  <a:lnTo>
                    <a:pt x="2875" y="72"/>
                  </a:lnTo>
                  <a:lnTo>
                    <a:pt x="2875"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6">
              <a:extLst>
                <a:ext uri="{FF2B5EF4-FFF2-40B4-BE49-F238E27FC236}">
                  <a16:creationId xmlns:a16="http://schemas.microsoft.com/office/drawing/2014/main" id="{376AA496-1F34-48CA-B021-A2ADBC2DA5C0}"/>
                </a:ext>
              </a:extLst>
            </p:cNvPr>
            <p:cNvSpPr>
              <a:spLocks noEditPoints="1"/>
            </p:cNvSpPr>
            <p:nvPr/>
          </p:nvSpPr>
          <p:spPr bwMode="gray">
            <a:xfrm>
              <a:off x="4063900" y="5333706"/>
              <a:ext cx="19411" cy="18390"/>
            </a:xfrm>
            <a:custGeom>
              <a:avLst/>
              <a:gdLst>
                <a:gd name="T0" fmla="*/ 0 w 38"/>
                <a:gd name="T1" fmla="*/ 18 h 36"/>
                <a:gd name="T2" fmla="*/ 0 w 38"/>
                <a:gd name="T3" fmla="*/ 18 h 36"/>
                <a:gd name="T4" fmla="*/ 2 w 38"/>
                <a:gd name="T5" fmla="*/ 10 h 36"/>
                <a:gd name="T6" fmla="*/ 6 w 38"/>
                <a:gd name="T7" fmla="*/ 4 h 36"/>
                <a:gd name="T8" fmla="*/ 6 w 38"/>
                <a:gd name="T9" fmla="*/ 4 h 36"/>
                <a:gd name="T10" fmla="*/ 12 w 38"/>
                <a:gd name="T11" fmla="*/ 0 h 36"/>
                <a:gd name="T12" fmla="*/ 20 w 38"/>
                <a:gd name="T13" fmla="*/ 0 h 36"/>
                <a:gd name="T14" fmla="*/ 20 w 38"/>
                <a:gd name="T15" fmla="*/ 0 h 36"/>
                <a:gd name="T16" fmla="*/ 26 w 38"/>
                <a:gd name="T17" fmla="*/ 0 h 36"/>
                <a:gd name="T18" fmla="*/ 32 w 38"/>
                <a:gd name="T19" fmla="*/ 4 h 36"/>
                <a:gd name="T20" fmla="*/ 32 w 38"/>
                <a:gd name="T21" fmla="*/ 4 h 36"/>
                <a:gd name="T22" fmla="*/ 36 w 38"/>
                <a:gd name="T23" fmla="*/ 10 h 36"/>
                <a:gd name="T24" fmla="*/ 38 w 38"/>
                <a:gd name="T25" fmla="*/ 18 h 36"/>
                <a:gd name="T26" fmla="*/ 38 w 38"/>
                <a:gd name="T27" fmla="*/ 18 h 36"/>
                <a:gd name="T28" fmla="*/ 36 w 38"/>
                <a:gd name="T29" fmla="*/ 24 h 36"/>
                <a:gd name="T30" fmla="*/ 32 w 38"/>
                <a:gd name="T31" fmla="*/ 30 h 36"/>
                <a:gd name="T32" fmla="*/ 32 w 38"/>
                <a:gd name="T33" fmla="*/ 30 h 36"/>
                <a:gd name="T34" fmla="*/ 26 w 38"/>
                <a:gd name="T35" fmla="*/ 34 h 36"/>
                <a:gd name="T36" fmla="*/ 20 w 38"/>
                <a:gd name="T37" fmla="*/ 36 h 36"/>
                <a:gd name="T38" fmla="*/ 20 w 38"/>
                <a:gd name="T39" fmla="*/ 36 h 36"/>
                <a:gd name="T40" fmla="*/ 12 w 38"/>
                <a:gd name="T41" fmla="*/ 34 h 36"/>
                <a:gd name="T42" fmla="*/ 6 w 38"/>
                <a:gd name="T43" fmla="*/ 30 h 36"/>
                <a:gd name="T44" fmla="*/ 6 w 38"/>
                <a:gd name="T45" fmla="*/ 30 h 36"/>
                <a:gd name="T46" fmla="*/ 2 w 38"/>
                <a:gd name="T47" fmla="*/ 24 h 36"/>
                <a:gd name="T48" fmla="*/ 0 w 38"/>
                <a:gd name="T49" fmla="*/ 18 h 36"/>
                <a:gd name="T50" fmla="*/ 0 w 38"/>
                <a:gd name="T51" fmla="*/ 18 h 36"/>
                <a:gd name="T52" fmla="*/ 0 w 38"/>
                <a:gd name="T53" fmla="*/ 18 h 36"/>
                <a:gd name="T54" fmla="*/ 8 w 38"/>
                <a:gd name="T55" fmla="*/ 18 h 36"/>
                <a:gd name="T56" fmla="*/ 8 w 38"/>
                <a:gd name="T57" fmla="*/ 18 h 36"/>
                <a:gd name="T58" fmla="*/ 10 w 38"/>
                <a:gd name="T59" fmla="*/ 22 h 36"/>
                <a:gd name="T60" fmla="*/ 12 w 38"/>
                <a:gd name="T61" fmla="*/ 26 h 36"/>
                <a:gd name="T62" fmla="*/ 12 w 38"/>
                <a:gd name="T63" fmla="*/ 26 h 36"/>
                <a:gd name="T64" fmla="*/ 16 w 38"/>
                <a:gd name="T65" fmla="*/ 28 h 36"/>
                <a:gd name="T66" fmla="*/ 20 w 38"/>
                <a:gd name="T67" fmla="*/ 28 h 36"/>
                <a:gd name="T68" fmla="*/ 20 w 38"/>
                <a:gd name="T69" fmla="*/ 28 h 36"/>
                <a:gd name="T70" fmla="*/ 24 w 38"/>
                <a:gd name="T71" fmla="*/ 28 h 36"/>
                <a:gd name="T72" fmla="*/ 26 w 38"/>
                <a:gd name="T73" fmla="*/ 26 h 36"/>
                <a:gd name="T74" fmla="*/ 26 w 38"/>
                <a:gd name="T75" fmla="*/ 26 h 36"/>
                <a:gd name="T76" fmla="*/ 30 w 38"/>
                <a:gd name="T77" fmla="*/ 22 h 36"/>
                <a:gd name="T78" fmla="*/ 30 w 38"/>
                <a:gd name="T79" fmla="*/ 18 h 36"/>
                <a:gd name="T80" fmla="*/ 30 w 38"/>
                <a:gd name="T81" fmla="*/ 18 h 36"/>
                <a:gd name="T82" fmla="*/ 30 w 38"/>
                <a:gd name="T83" fmla="*/ 14 h 36"/>
                <a:gd name="T84" fmla="*/ 26 w 38"/>
                <a:gd name="T85" fmla="*/ 10 h 36"/>
                <a:gd name="T86" fmla="*/ 26 w 38"/>
                <a:gd name="T87" fmla="*/ 10 h 36"/>
                <a:gd name="T88" fmla="*/ 24 w 38"/>
                <a:gd name="T89" fmla="*/ 8 h 36"/>
                <a:gd name="T90" fmla="*/ 20 w 38"/>
                <a:gd name="T91" fmla="*/ 6 h 36"/>
                <a:gd name="T92" fmla="*/ 20 w 38"/>
                <a:gd name="T93" fmla="*/ 6 h 36"/>
                <a:gd name="T94" fmla="*/ 16 w 38"/>
                <a:gd name="T95" fmla="*/ 8 h 36"/>
                <a:gd name="T96" fmla="*/ 12 w 38"/>
                <a:gd name="T97" fmla="*/ 10 h 36"/>
                <a:gd name="T98" fmla="*/ 12 w 38"/>
                <a:gd name="T99" fmla="*/ 10 h 36"/>
                <a:gd name="T100" fmla="*/ 10 w 38"/>
                <a:gd name="T101" fmla="*/ 14 h 36"/>
                <a:gd name="T102" fmla="*/ 8 w 38"/>
                <a:gd name="T103" fmla="*/ 18 h 36"/>
                <a:gd name="T104" fmla="*/ 8 w 38"/>
                <a:gd name="T105" fmla="*/ 18 h 36"/>
                <a:gd name="T106" fmla="*/ 8 w 38"/>
                <a:gd name="T10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6">
                  <a:moveTo>
                    <a:pt x="0" y="18"/>
                  </a:moveTo>
                  <a:lnTo>
                    <a:pt x="0" y="18"/>
                  </a:lnTo>
                  <a:lnTo>
                    <a:pt x="2" y="10"/>
                  </a:lnTo>
                  <a:lnTo>
                    <a:pt x="6" y="4"/>
                  </a:lnTo>
                  <a:lnTo>
                    <a:pt x="6" y="4"/>
                  </a:lnTo>
                  <a:lnTo>
                    <a:pt x="12" y="0"/>
                  </a:lnTo>
                  <a:lnTo>
                    <a:pt x="20" y="0"/>
                  </a:lnTo>
                  <a:lnTo>
                    <a:pt x="20" y="0"/>
                  </a:lnTo>
                  <a:lnTo>
                    <a:pt x="26" y="0"/>
                  </a:lnTo>
                  <a:lnTo>
                    <a:pt x="32" y="4"/>
                  </a:lnTo>
                  <a:lnTo>
                    <a:pt x="32" y="4"/>
                  </a:lnTo>
                  <a:lnTo>
                    <a:pt x="36" y="10"/>
                  </a:lnTo>
                  <a:lnTo>
                    <a:pt x="38" y="18"/>
                  </a:lnTo>
                  <a:lnTo>
                    <a:pt x="38" y="18"/>
                  </a:lnTo>
                  <a:lnTo>
                    <a:pt x="36" y="24"/>
                  </a:lnTo>
                  <a:lnTo>
                    <a:pt x="32" y="30"/>
                  </a:lnTo>
                  <a:lnTo>
                    <a:pt x="32" y="30"/>
                  </a:lnTo>
                  <a:lnTo>
                    <a:pt x="26" y="34"/>
                  </a:lnTo>
                  <a:lnTo>
                    <a:pt x="20" y="36"/>
                  </a:lnTo>
                  <a:lnTo>
                    <a:pt x="20" y="36"/>
                  </a:lnTo>
                  <a:lnTo>
                    <a:pt x="12" y="34"/>
                  </a:lnTo>
                  <a:lnTo>
                    <a:pt x="6" y="30"/>
                  </a:lnTo>
                  <a:lnTo>
                    <a:pt x="6" y="30"/>
                  </a:lnTo>
                  <a:lnTo>
                    <a:pt x="2" y="24"/>
                  </a:lnTo>
                  <a:lnTo>
                    <a:pt x="0" y="18"/>
                  </a:lnTo>
                  <a:lnTo>
                    <a:pt x="0" y="18"/>
                  </a:lnTo>
                  <a:lnTo>
                    <a:pt x="0" y="18"/>
                  </a:lnTo>
                  <a:close/>
                  <a:moveTo>
                    <a:pt x="8" y="18"/>
                  </a:moveTo>
                  <a:lnTo>
                    <a:pt x="8" y="18"/>
                  </a:lnTo>
                  <a:lnTo>
                    <a:pt x="10" y="22"/>
                  </a:lnTo>
                  <a:lnTo>
                    <a:pt x="12" y="26"/>
                  </a:lnTo>
                  <a:lnTo>
                    <a:pt x="12" y="26"/>
                  </a:lnTo>
                  <a:lnTo>
                    <a:pt x="16" y="28"/>
                  </a:lnTo>
                  <a:lnTo>
                    <a:pt x="20" y="28"/>
                  </a:lnTo>
                  <a:lnTo>
                    <a:pt x="20" y="28"/>
                  </a:lnTo>
                  <a:lnTo>
                    <a:pt x="24" y="28"/>
                  </a:lnTo>
                  <a:lnTo>
                    <a:pt x="26" y="26"/>
                  </a:lnTo>
                  <a:lnTo>
                    <a:pt x="26" y="26"/>
                  </a:lnTo>
                  <a:lnTo>
                    <a:pt x="30" y="22"/>
                  </a:lnTo>
                  <a:lnTo>
                    <a:pt x="30" y="18"/>
                  </a:lnTo>
                  <a:lnTo>
                    <a:pt x="30" y="18"/>
                  </a:lnTo>
                  <a:lnTo>
                    <a:pt x="30" y="14"/>
                  </a:lnTo>
                  <a:lnTo>
                    <a:pt x="26" y="10"/>
                  </a:lnTo>
                  <a:lnTo>
                    <a:pt x="26" y="10"/>
                  </a:lnTo>
                  <a:lnTo>
                    <a:pt x="24" y="8"/>
                  </a:lnTo>
                  <a:lnTo>
                    <a:pt x="20" y="6"/>
                  </a:lnTo>
                  <a:lnTo>
                    <a:pt x="20" y="6"/>
                  </a:lnTo>
                  <a:lnTo>
                    <a:pt x="16" y="8"/>
                  </a:lnTo>
                  <a:lnTo>
                    <a:pt x="12" y="10"/>
                  </a:lnTo>
                  <a:lnTo>
                    <a:pt x="12" y="10"/>
                  </a:lnTo>
                  <a:lnTo>
                    <a:pt x="10" y="14"/>
                  </a:lnTo>
                  <a:lnTo>
                    <a:pt x="8" y="18"/>
                  </a:lnTo>
                  <a:lnTo>
                    <a:pt x="8" y="18"/>
                  </a:lnTo>
                  <a:lnTo>
                    <a:pt x="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Line 137">
              <a:extLst>
                <a:ext uri="{FF2B5EF4-FFF2-40B4-BE49-F238E27FC236}">
                  <a16:creationId xmlns:a16="http://schemas.microsoft.com/office/drawing/2014/main" id="{79465EBE-0A41-4270-BC12-D71FD4A56B08}"/>
                </a:ext>
              </a:extLst>
            </p:cNvPr>
            <p:cNvSpPr>
              <a:spLocks noChangeShapeType="1"/>
            </p:cNvSpPr>
            <p:nvPr/>
          </p:nvSpPr>
          <p:spPr bwMode="gray">
            <a:xfrm>
              <a:off x="1876572" y="5652968"/>
              <a:ext cx="3922071" cy="0"/>
            </a:xfrm>
            <a:prstGeom prst="line">
              <a:avLst/>
            </a:prstGeom>
            <a:noFill/>
            <a:ln w="63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138">
              <a:extLst>
                <a:ext uri="{FF2B5EF4-FFF2-40B4-BE49-F238E27FC236}">
                  <a16:creationId xmlns:a16="http://schemas.microsoft.com/office/drawing/2014/main" id="{FC7B057A-D185-4E6E-A44A-8E5FE8EC6082}"/>
                </a:ext>
              </a:extLst>
            </p:cNvPr>
            <p:cNvSpPr>
              <a:spLocks noEditPoints="1"/>
            </p:cNvSpPr>
            <p:nvPr/>
          </p:nvSpPr>
          <p:spPr bwMode="gray">
            <a:xfrm>
              <a:off x="1876572" y="5606994"/>
              <a:ext cx="1664249" cy="91948"/>
            </a:xfrm>
            <a:custGeom>
              <a:avLst/>
              <a:gdLst>
                <a:gd name="T0" fmla="*/ 3150 w 3258"/>
                <a:gd name="T1" fmla="*/ 90 h 180"/>
                <a:gd name="T2" fmla="*/ 3078 w 3258"/>
                <a:gd name="T3" fmla="*/ 0 h 180"/>
                <a:gd name="T4" fmla="*/ 3258 w 3258"/>
                <a:gd name="T5" fmla="*/ 90 h 180"/>
                <a:gd name="T6" fmla="*/ 3078 w 3258"/>
                <a:gd name="T7" fmla="*/ 180 h 180"/>
                <a:gd name="T8" fmla="*/ 3150 w 3258"/>
                <a:gd name="T9" fmla="*/ 90 h 180"/>
                <a:gd name="T10" fmla="*/ 3150 w 3258"/>
                <a:gd name="T11" fmla="*/ 90 h 180"/>
                <a:gd name="T12" fmla="*/ 0 w 3258"/>
                <a:gd name="T13" fmla="*/ 72 h 180"/>
                <a:gd name="T14" fmla="*/ 3150 w 3258"/>
                <a:gd name="T15" fmla="*/ 72 h 180"/>
                <a:gd name="T16" fmla="*/ 3150 w 3258"/>
                <a:gd name="T17" fmla="*/ 108 h 180"/>
                <a:gd name="T18" fmla="*/ 0 w 3258"/>
                <a:gd name="T19" fmla="*/ 108 h 180"/>
                <a:gd name="T20" fmla="*/ 0 w 3258"/>
                <a:gd name="T21" fmla="*/ 72 h 180"/>
                <a:gd name="T22" fmla="*/ 0 w 3258"/>
                <a:gd name="T23"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8" h="180">
                  <a:moveTo>
                    <a:pt x="3150" y="90"/>
                  </a:moveTo>
                  <a:lnTo>
                    <a:pt x="3078" y="0"/>
                  </a:lnTo>
                  <a:lnTo>
                    <a:pt x="3258" y="90"/>
                  </a:lnTo>
                  <a:lnTo>
                    <a:pt x="3078" y="180"/>
                  </a:lnTo>
                  <a:lnTo>
                    <a:pt x="3150" y="90"/>
                  </a:lnTo>
                  <a:lnTo>
                    <a:pt x="3150" y="90"/>
                  </a:lnTo>
                  <a:close/>
                  <a:moveTo>
                    <a:pt x="0" y="72"/>
                  </a:moveTo>
                  <a:lnTo>
                    <a:pt x="3150" y="72"/>
                  </a:lnTo>
                  <a:lnTo>
                    <a:pt x="3150" y="108"/>
                  </a:lnTo>
                  <a:lnTo>
                    <a:pt x="0" y="108"/>
                  </a:lnTo>
                  <a:lnTo>
                    <a:pt x="0" y="72"/>
                  </a:lnTo>
                  <a:lnTo>
                    <a:pt x="0"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139">
              <a:extLst>
                <a:ext uri="{FF2B5EF4-FFF2-40B4-BE49-F238E27FC236}">
                  <a16:creationId xmlns:a16="http://schemas.microsoft.com/office/drawing/2014/main" id="{4F132FFD-343B-4765-BA24-AAD2A69D84CE}"/>
                </a:ext>
              </a:extLst>
            </p:cNvPr>
            <p:cNvSpPr>
              <a:spLocks/>
            </p:cNvSpPr>
            <p:nvPr/>
          </p:nvSpPr>
          <p:spPr bwMode="gray">
            <a:xfrm>
              <a:off x="2366448"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8 w 182"/>
                <a:gd name="T25" fmla="*/ 8 h 182"/>
                <a:gd name="T26" fmla="*/ 142 w 182"/>
                <a:gd name="T27" fmla="*/ 16 h 182"/>
                <a:gd name="T28" fmla="*/ 156 w 182"/>
                <a:gd name="T29" fmla="*/ 26 h 182"/>
                <a:gd name="T30" fmla="*/ 168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8 w 182"/>
                <a:gd name="T45" fmla="*/ 142 h 182"/>
                <a:gd name="T46" fmla="*/ 156 w 182"/>
                <a:gd name="T47" fmla="*/ 154 h 182"/>
                <a:gd name="T48" fmla="*/ 142 w 182"/>
                <a:gd name="T49" fmla="*/ 166 h 182"/>
                <a:gd name="T50" fmla="*/ 128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8" y="8"/>
                  </a:lnTo>
                  <a:lnTo>
                    <a:pt x="142" y="16"/>
                  </a:lnTo>
                  <a:lnTo>
                    <a:pt x="156" y="26"/>
                  </a:lnTo>
                  <a:lnTo>
                    <a:pt x="168" y="40"/>
                  </a:lnTo>
                  <a:lnTo>
                    <a:pt x="176" y="56"/>
                  </a:lnTo>
                  <a:lnTo>
                    <a:pt x="180" y="72"/>
                  </a:lnTo>
                  <a:lnTo>
                    <a:pt x="182" y="90"/>
                  </a:lnTo>
                  <a:lnTo>
                    <a:pt x="182" y="90"/>
                  </a:lnTo>
                  <a:lnTo>
                    <a:pt x="180" y="108"/>
                  </a:lnTo>
                  <a:lnTo>
                    <a:pt x="176" y="126"/>
                  </a:lnTo>
                  <a:lnTo>
                    <a:pt x="168" y="142"/>
                  </a:lnTo>
                  <a:lnTo>
                    <a:pt x="156" y="154"/>
                  </a:lnTo>
                  <a:lnTo>
                    <a:pt x="142" y="166"/>
                  </a:lnTo>
                  <a:lnTo>
                    <a:pt x="128"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140">
              <a:extLst>
                <a:ext uri="{FF2B5EF4-FFF2-40B4-BE49-F238E27FC236}">
                  <a16:creationId xmlns:a16="http://schemas.microsoft.com/office/drawing/2014/main" id="{8BB7897A-BD55-4D02-89C5-B6FD42AD716D}"/>
                </a:ext>
              </a:extLst>
            </p:cNvPr>
            <p:cNvSpPr>
              <a:spLocks/>
            </p:cNvSpPr>
            <p:nvPr/>
          </p:nvSpPr>
          <p:spPr bwMode="gray">
            <a:xfrm>
              <a:off x="2366448"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8 w 182"/>
                <a:gd name="T25" fmla="*/ 8 h 182"/>
                <a:gd name="T26" fmla="*/ 142 w 182"/>
                <a:gd name="T27" fmla="*/ 16 h 182"/>
                <a:gd name="T28" fmla="*/ 156 w 182"/>
                <a:gd name="T29" fmla="*/ 26 h 182"/>
                <a:gd name="T30" fmla="*/ 168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8 w 182"/>
                <a:gd name="T45" fmla="*/ 142 h 182"/>
                <a:gd name="T46" fmla="*/ 156 w 182"/>
                <a:gd name="T47" fmla="*/ 154 h 182"/>
                <a:gd name="T48" fmla="*/ 142 w 182"/>
                <a:gd name="T49" fmla="*/ 166 h 182"/>
                <a:gd name="T50" fmla="*/ 128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8" y="8"/>
                  </a:lnTo>
                  <a:lnTo>
                    <a:pt x="142" y="16"/>
                  </a:lnTo>
                  <a:lnTo>
                    <a:pt x="156" y="26"/>
                  </a:lnTo>
                  <a:lnTo>
                    <a:pt x="168" y="40"/>
                  </a:lnTo>
                  <a:lnTo>
                    <a:pt x="176" y="56"/>
                  </a:lnTo>
                  <a:lnTo>
                    <a:pt x="180" y="72"/>
                  </a:lnTo>
                  <a:lnTo>
                    <a:pt x="182" y="90"/>
                  </a:lnTo>
                  <a:lnTo>
                    <a:pt x="182" y="90"/>
                  </a:lnTo>
                  <a:lnTo>
                    <a:pt x="180" y="108"/>
                  </a:lnTo>
                  <a:lnTo>
                    <a:pt x="176" y="126"/>
                  </a:lnTo>
                  <a:lnTo>
                    <a:pt x="168" y="142"/>
                  </a:lnTo>
                  <a:lnTo>
                    <a:pt x="156" y="154"/>
                  </a:lnTo>
                  <a:lnTo>
                    <a:pt x="142" y="166"/>
                  </a:lnTo>
                  <a:lnTo>
                    <a:pt x="128"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141">
              <a:extLst>
                <a:ext uri="{FF2B5EF4-FFF2-40B4-BE49-F238E27FC236}">
                  <a16:creationId xmlns:a16="http://schemas.microsoft.com/office/drawing/2014/main" id="{C453458A-EC10-4F0E-B7B7-AB1DE0077B6B}"/>
                </a:ext>
              </a:extLst>
            </p:cNvPr>
            <p:cNvSpPr>
              <a:spLocks/>
            </p:cNvSpPr>
            <p:nvPr/>
          </p:nvSpPr>
          <p:spPr bwMode="gray">
            <a:xfrm>
              <a:off x="3078530" y="5605972"/>
              <a:ext cx="91947" cy="92969"/>
            </a:xfrm>
            <a:custGeom>
              <a:avLst/>
              <a:gdLst>
                <a:gd name="T0" fmla="*/ 0 w 180"/>
                <a:gd name="T1" fmla="*/ 90 h 182"/>
                <a:gd name="T2" fmla="*/ 0 w 180"/>
                <a:gd name="T3" fmla="*/ 90 h 182"/>
                <a:gd name="T4" fmla="*/ 2 w 180"/>
                <a:gd name="T5" fmla="*/ 72 h 182"/>
                <a:gd name="T6" fmla="*/ 6 w 180"/>
                <a:gd name="T7" fmla="*/ 56 h 182"/>
                <a:gd name="T8" fmla="*/ 16 w 180"/>
                <a:gd name="T9" fmla="*/ 40 h 182"/>
                <a:gd name="T10" fmla="*/ 26 w 180"/>
                <a:gd name="T11" fmla="*/ 26 h 182"/>
                <a:gd name="T12" fmla="*/ 40 w 180"/>
                <a:gd name="T13" fmla="*/ 16 h 182"/>
                <a:gd name="T14" fmla="*/ 54 w 180"/>
                <a:gd name="T15" fmla="*/ 8 h 182"/>
                <a:gd name="T16" fmla="*/ 72 w 180"/>
                <a:gd name="T17" fmla="*/ 2 h 182"/>
                <a:gd name="T18" fmla="*/ 90 w 180"/>
                <a:gd name="T19" fmla="*/ 0 h 182"/>
                <a:gd name="T20" fmla="*/ 90 w 180"/>
                <a:gd name="T21" fmla="*/ 0 h 182"/>
                <a:gd name="T22" fmla="*/ 108 w 180"/>
                <a:gd name="T23" fmla="*/ 2 h 182"/>
                <a:gd name="T24" fmla="*/ 126 w 180"/>
                <a:gd name="T25" fmla="*/ 8 h 182"/>
                <a:gd name="T26" fmla="*/ 140 w 180"/>
                <a:gd name="T27" fmla="*/ 16 h 182"/>
                <a:gd name="T28" fmla="*/ 154 w 180"/>
                <a:gd name="T29" fmla="*/ 26 h 182"/>
                <a:gd name="T30" fmla="*/ 166 w 180"/>
                <a:gd name="T31" fmla="*/ 40 h 182"/>
                <a:gd name="T32" fmla="*/ 174 w 180"/>
                <a:gd name="T33" fmla="*/ 56 h 182"/>
                <a:gd name="T34" fmla="*/ 178 w 180"/>
                <a:gd name="T35" fmla="*/ 72 h 182"/>
                <a:gd name="T36" fmla="*/ 180 w 180"/>
                <a:gd name="T37" fmla="*/ 90 h 182"/>
                <a:gd name="T38" fmla="*/ 180 w 180"/>
                <a:gd name="T39" fmla="*/ 90 h 182"/>
                <a:gd name="T40" fmla="*/ 178 w 180"/>
                <a:gd name="T41" fmla="*/ 108 h 182"/>
                <a:gd name="T42" fmla="*/ 174 w 180"/>
                <a:gd name="T43" fmla="*/ 126 h 182"/>
                <a:gd name="T44" fmla="*/ 166 w 180"/>
                <a:gd name="T45" fmla="*/ 142 h 182"/>
                <a:gd name="T46" fmla="*/ 154 w 180"/>
                <a:gd name="T47" fmla="*/ 154 h 182"/>
                <a:gd name="T48" fmla="*/ 140 w 180"/>
                <a:gd name="T49" fmla="*/ 166 h 182"/>
                <a:gd name="T50" fmla="*/ 126 w 180"/>
                <a:gd name="T51" fmla="*/ 174 h 182"/>
                <a:gd name="T52" fmla="*/ 108 w 180"/>
                <a:gd name="T53" fmla="*/ 180 h 182"/>
                <a:gd name="T54" fmla="*/ 90 w 180"/>
                <a:gd name="T55" fmla="*/ 182 h 182"/>
                <a:gd name="T56" fmla="*/ 90 w 180"/>
                <a:gd name="T57" fmla="*/ 182 h 182"/>
                <a:gd name="T58" fmla="*/ 72 w 180"/>
                <a:gd name="T59" fmla="*/ 180 h 182"/>
                <a:gd name="T60" fmla="*/ 54 w 180"/>
                <a:gd name="T61" fmla="*/ 174 h 182"/>
                <a:gd name="T62" fmla="*/ 40 w 180"/>
                <a:gd name="T63" fmla="*/ 166 h 182"/>
                <a:gd name="T64" fmla="*/ 26 w 180"/>
                <a:gd name="T65" fmla="*/ 154 h 182"/>
                <a:gd name="T66" fmla="*/ 16 w 180"/>
                <a:gd name="T67" fmla="*/ 142 h 182"/>
                <a:gd name="T68" fmla="*/ 6 w 180"/>
                <a:gd name="T69" fmla="*/ 126 h 182"/>
                <a:gd name="T70" fmla="*/ 2 w 180"/>
                <a:gd name="T71" fmla="*/ 108 h 182"/>
                <a:gd name="T72" fmla="*/ 0 w 180"/>
                <a:gd name="T73" fmla="*/ 90 h 182"/>
                <a:gd name="T74" fmla="*/ 0 w 180"/>
                <a:gd name="T75" fmla="*/ 90 h 182"/>
                <a:gd name="T76" fmla="*/ 0 w 180"/>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2">
                  <a:moveTo>
                    <a:pt x="0" y="90"/>
                  </a:moveTo>
                  <a:lnTo>
                    <a:pt x="0" y="90"/>
                  </a:lnTo>
                  <a:lnTo>
                    <a:pt x="2" y="72"/>
                  </a:lnTo>
                  <a:lnTo>
                    <a:pt x="6" y="56"/>
                  </a:lnTo>
                  <a:lnTo>
                    <a:pt x="16"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78" y="72"/>
                  </a:lnTo>
                  <a:lnTo>
                    <a:pt x="180" y="90"/>
                  </a:lnTo>
                  <a:lnTo>
                    <a:pt x="180" y="90"/>
                  </a:lnTo>
                  <a:lnTo>
                    <a:pt x="178" y="108"/>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6" y="142"/>
                  </a:lnTo>
                  <a:lnTo>
                    <a:pt x="6"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142">
              <a:extLst>
                <a:ext uri="{FF2B5EF4-FFF2-40B4-BE49-F238E27FC236}">
                  <a16:creationId xmlns:a16="http://schemas.microsoft.com/office/drawing/2014/main" id="{9C6EEC6C-7933-4435-8D9F-00D6B179ED5E}"/>
                </a:ext>
              </a:extLst>
            </p:cNvPr>
            <p:cNvSpPr>
              <a:spLocks/>
            </p:cNvSpPr>
            <p:nvPr/>
          </p:nvSpPr>
          <p:spPr bwMode="gray">
            <a:xfrm>
              <a:off x="3078530" y="5605972"/>
              <a:ext cx="91947" cy="92969"/>
            </a:xfrm>
            <a:custGeom>
              <a:avLst/>
              <a:gdLst>
                <a:gd name="T0" fmla="*/ 0 w 180"/>
                <a:gd name="T1" fmla="*/ 90 h 182"/>
                <a:gd name="T2" fmla="*/ 0 w 180"/>
                <a:gd name="T3" fmla="*/ 90 h 182"/>
                <a:gd name="T4" fmla="*/ 2 w 180"/>
                <a:gd name="T5" fmla="*/ 72 h 182"/>
                <a:gd name="T6" fmla="*/ 6 w 180"/>
                <a:gd name="T7" fmla="*/ 56 h 182"/>
                <a:gd name="T8" fmla="*/ 16 w 180"/>
                <a:gd name="T9" fmla="*/ 40 h 182"/>
                <a:gd name="T10" fmla="*/ 26 w 180"/>
                <a:gd name="T11" fmla="*/ 26 h 182"/>
                <a:gd name="T12" fmla="*/ 40 w 180"/>
                <a:gd name="T13" fmla="*/ 16 h 182"/>
                <a:gd name="T14" fmla="*/ 54 w 180"/>
                <a:gd name="T15" fmla="*/ 8 h 182"/>
                <a:gd name="T16" fmla="*/ 72 w 180"/>
                <a:gd name="T17" fmla="*/ 2 h 182"/>
                <a:gd name="T18" fmla="*/ 90 w 180"/>
                <a:gd name="T19" fmla="*/ 0 h 182"/>
                <a:gd name="T20" fmla="*/ 90 w 180"/>
                <a:gd name="T21" fmla="*/ 0 h 182"/>
                <a:gd name="T22" fmla="*/ 108 w 180"/>
                <a:gd name="T23" fmla="*/ 2 h 182"/>
                <a:gd name="T24" fmla="*/ 126 w 180"/>
                <a:gd name="T25" fmla="*/ 8 h 182"/>
                <a:gd name="T26" fmla="*/ 140 w 180"/>
                <a:gd name="T27" fmla="*/ 16 h 182"/>
                <a:gd name="T28" fmla="*/ 154 w 180"/>
                <a:gd name="T29" fmla="*/ 26 h 182"/>
                <a:gd name="T30" fmla="*/ 166 w 180"/>
                <a:gd name="T31" fmla="*/ 40 h 182"/>
                <a:gd name="T32" fmla="*/ 174 w 180"/>
                <a:gd name="T33" fmla="*/ 56 h 182"/>
                <a:gd name="T34" fmla="*/ 178 w 180"/>
                <a:gd name="T35" fmla="*/ 72 h 182"/>
                <a:gd name="T36" fmla="*/ 180 w 180"/>
                <a:gd name="T37" fmla="*/ 90 h 182"/>
                <a:gd name="T38" fmla="*/ 180 w 180"/>
                <a:gd name="T39" fmla="*/ 90 h 182"/>
                <a:gd name="T40" fmla="*/ 178 w 180"/>
                <a:gd name="T41" fmla="*/ 108 h 182"/>
                <a:gd name="T42" fmla="*/ 174 w 180"/>
                <a:gd name="T43" fmla="*/ 126 h 182"/>
                <a:gd name="T44" fmla="*/ 166 w 180"/>
                <a:gd name="T45" fmla="*/ 142 h 182"/>
                <a:gd name="T46" fmla="*/ 154 w 180"/>
                <a:gd name="T47" fmla="*/ 154 h 182"/>
                <a:gd name="T48" fmla="*/ 140 w 180"/>
                <a:gd name="T49" fmla="*/ 166 h 182"/>
                <a:gd name="T50" fmla="*/ 126 w 180"/>
                <a:gd name="T51" fmla="*/ 174 h 182"/>
                <a:gd name="T52" fmla="*/ 108 w 180"/>
                <a:gd name="T53" fmla="*/ 180 h 182"/>
                <a:gd name="T54" fmla="*/ 90 w 180"/>
                <a:gd name="T55" fmla="*/ 182 h 182"/>
                <a:gd name="T56" fmla="*/ 90 w 180"/>
                <a:gd name="T57" fmla="*/ 182 h 182"/>
                <a:gd name="T58" fmla="*/ 72 w 180"/>
                <a:gd name="T59" fmla="*/ 180 h 182"/>
                <a:gd name="T60" fmla="*/ 54 w 180"/>
                <a:gd name="T61" fmla="*/ 174 h 182"/>
                <a:gd name="T62" fmla="*/ 40 w 180"/>
                <a:gd name="T63" fmla="*/ 166 h 182"/>
                <a:gd name="T64" fmla="*/ 26 w 180"/>
                <a:gd name="T65" fmla="*/ 154 h 182"/>
                <a:gd name="T66" fmla="*/ 16 w 180"/>
                <a:gd name="T67" fmla="*/ 142 h 182"/>
                <a:gd name="T68" fmla="*/ 6 w 180"/>
                <a:gd name="T69" fmla="*/ 126 h 182"/>
                <a:gd name="T70" fmla="*/ 2 w 180"/>
                <a:gd name="T71" fmla="*/ 108 h 182"/>
                <a:gd name="T72" fmla="*/ 0 w 180"/>
                <a:gd name="T73" fmla="*/ 90 h 182"/>
                <a:gd name="T74" fmla="*/ 0 w 180"/>
                <a:gd name="T75" fmla="*/ 90 h 182"/>
                <a:gd name="T76" fmla="*/ 0 w 180"/>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82">
                  <a:moveTo>
                    <a:pt x="0" y="90"/>
                  </a:moveTo>
                  <a:lnTo>
                    <a:pt x="0" y="90"/>
                  </a:lnTo>
                  <a:lnTo>
                    <a:pt x="2" y="72"/>
                  </a:lnTo>
                  <a:lnTo>
                    <a:pt x="6" y="56"/>
                  </a:lnTo>
                  <a:lnTo>
                    <a:pt x="16" y="40"/>
                  </a:lnTo>
                  <a:lnTo>
                    <a:pt x="26" y="26"/>
                  </a:lnTo>
                  <a:lnTo>
                    <a:pt x="40" y="16"/>
                  </a:lnTo>
                  <a:lnTo>
                    <a:pt x="54" y="8"/>
                  </a:lnTo>
                  <a:lnTo>
                    <a:pt x="72" y="2"/>
                  </a:lnTo>
                  <a:lnTo>
                    <a:pt x="90" y="0"/>
                  </a:lnTo>
                  <a:lnTo>
                    <a:pt x="90" y="0"/>
                  </a:lnTo>
                  <a:lnTo>
                    <a:pt x="108" y="2"/>
                  </a:lnTo>
                  <a:lnTo>
                    <a:pt x="126" y="8"/>
                  </a:lnTo>
                  <a:lnTo>
                    <a:pt x="140" y="16"/>
                  </a:lnTo>
                  <a:lnTo>
                    <a:pt x="154" y="26"/>
                  </a:lnTo>
                  <a:lnTo>
                    <a:pt x="166" y="40"/>
                  </a:lnTo>
                  <a:lnTo>
                    <a:pt x="174" y="56"/>
                  </a:lnTo>
                  <a:lnTo>
                    <a:pt x="178" y="72"/>
                  </a:lnTo>
                  <a:lnTo>
                    <a:pt x="180" y="90"/>
                  </a:lnTo>
                  <a:lnTo>
                    <a:pt x="180" y="90"/>
                  </a:lnTo>
                  <a:lnTo>
                    <a:pt x="178" y="108"/>
                  </a:lnTo>
                  <a:lnTo>
                    <a:pt x="174" y="126"/>
                  </a:lnTo>
                  <a:lnTo>
                    <a:pt x="166" y="142"/>
                  </a:lnTo>
                  <a:lnTo>
                    <a:pt x="154" y="154"/>
                  </a:lnTo>
                  <a:lnTo>
                    <a:pt x="140" y="166"/>
                  </a:lnTo>
                  <a:lnTo>
                    <a:pt x="126" y="174"/>
                  </a:lnTo>
                  <a:lnTo>
                    <a:pt x="108" y="180"/>
                  </a:lnTo>
                  <a:lnTo>
                    <a:pt x="90" y="182"/>
                  </a:lnTo>
                  <a:lnTo>
                    <a:pt x="90" y="182"/>
                  </a:lnTo>
                  <a:lnTo>
                    <a:pt x="72" y="180"/>
                  </a:lnTo>
                  <a:lnTo>
                    <a:pt x="54" y="174"/>
                  </a:lnTo>
                  <a:lnTo>
                    <a:pt x="40" y="166"/>
                  </a:lnTo>
                  <a:lnTo>
                    <a:pt x="26" y="154"/>
                  </a:lnTo>
                  <a:lnTo>
                    <a:pt x="16" y="142"/>
                  </a:lnTo>
                  <a:lnTo>
                    <a:pt x="6"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143">
              <a:extLst>
                <a:ext uri="{FF2B5EF4-FFF2-40B4-BE49-F238E27FC236}">
                  <a16:creationId xmlns:a16="http://schemas.microsoft.com/office/drawing/2014/main" id="{B69C68E8-2BE3-4CD2-A637-3B3806AD81B1}"/>
                </a:ext>
              </a:extLst>
            </p:cNvPr>
            <p:cNvSpPr>
              <a:spLocks/>
            </p:cNvSpPr>
            <p:nvPr/>
          </p:nvSpPr>
          <p:spPr bwMode="gray">
            <a:xfrm>
              <a:off x="4499629"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144">
              <a:extLst>
                <a:ext uri="{FF2B5EF4-FFF2-40B4-BE49-F238E27FC236}">
                  <a16:creationId xmlns:a16="http://schemas.microsoft.com/office/drawing/2014/main" id="{1E2CEF1E-91B7-4203-9FE1-9F460EAE6F38}"/>
                </a:ext>
              </a:extLst>
            </p:cNvPr>
            <p:cNvSpPr>
              <a:spLocks/>
            </p:cNvSpPr>
            <p:nvPr/>
          </p:nvSpPr>
          <p:spPr bwMode="gray">
            <a:xfrm>
              <a:off x="4499629" y="5606994"/>
              <a:ext cx="92969" cy="92969"/>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147">
              <a:extLst>
                <a:ext uri="{FF2B5EF4-FFF2-40B4-BE49-F238E27FC236}">
                  <a16:creationId xmlns:a16="http://schemas.microsoft.com/office/drawing/2014/main" id="{D63254B9-6404-461B-94FD-F0DCCCF4F5CC}"/>
                </a:ext>
              </a:extLst>
            </p:cNvPr>
            <p:cNvSpPr>
              <a:spLocks/>
            </p:cNvSpPr>
            <p:nvPr/>
          </p:nvSpPr>
          <p:spPr bwMode="gray">
            <a:xfrm>
              <a:off x="3789079" y="5606994"/>
              <a:ext cx="92969" cy="91948"/>
            </a:xfrm>
            <a:custGeom>
              <a:avLst/>
              <a:gdLst>
                <a:gd name="T0" fmla="*/ 0 w 182"/>
                <a:gd name="T1" fmla="*/ 90 h 180"/>
                <a:gd name="T2" fmla="*/ 0 w 182"/>
                <a:gd name="T3" fmla="*/ 90 h 180"/>
                <a:gd name="T4" fmla="*/ 2 w 182"/>
                <a:gd name="T5" fmla="*/ 72 h 180"/>
                <a:gd name="T6" fmla="*/ 6 w 182"/>
                <a:gd name="T7" fmla="*/ 54 h 180"/>
                <a:gd name="T8" fmla="*/ 16 w 182"/>
                <a:gd name="T9" fmla="*/ 38 h 180"/>
                <a:gd name="T10" fmla="*/ 26 w 182"/>
                <a:gd name="T11" fmla="*/ 26 h 180"/>
                <a:gd name="T12" fmla="*/ 40 w 182"/>
                <a:gd name="T13" fmla="*/ 14 h 180"/>
                <a:gd name="T14" fmla="*/ 56 w 182"/>
                <a:gd name="T15" fmla="*/ 6 h 180"/>
                <a:gd name="T16" fmla="*/ 72 w 182"/>
                <a:gd name="T17" fmla="*/ 0 h 180"/>
                <a:gd name="T18" fmla="*/ 90 w 182"/>
                <a:gd name="T19" fmla="*/ 0 h 180"/>
                <a:gd name="T20" fmla="*/ 90 w 182"/>
                <a:gd name="T21" fmla="*/ 0 h 180"/>
                <a:gd name="T22" fmla="*/ 108 w 182"/>
                <a:gd name="T23" fmla="*/ 0 h 180"/>
                <a:gd name="T24" fmla="*/ 126 w 182"/>
                <a:gd name="T25" fmla="*/ 6 h 180"/>
                <a:gd name="T26" fmla="*/ 142 w 182"/>
                <a:gd name="T27" fmla="*/ 14 h 180"/>
                <a:gd name="T28" fmla="*/ 154 w 182"/>
                <a:gd name="T29" fmla="*/ 26 h 180"/>
                <a:gd name="T30" fmla="*/ 166 w 182"/>
                <a:gd name="T31" fmla="*/ 38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4 h 180"/>
                <a:gd name="T44" fmla="*/ 166 w 182"/>
                <a:gd name="T45" fmla="*/ 140 h 180"/>
                <a:gd name="T46" fmla="*/ 154 w 182"/>
                <a:gd name="T47" fmla="*/ 154 h 180"/>
                <a:gd name="T48" fmla="*/ 142 w 182"/>
                <a:gd name="T49" fmla="*/ 164 h 180"/>
                <a:gd name="T50" fmla="*/ 126 w 182"/>
                <a:gd name="T51" fmla="*/ 172 h 180"/>
                <a:gd name="T52" fmla="*/ 108 w 182"/>
                <a:gd name="T53" fmla="*/ 178 h 180"/>
                <a:gd name="T54" fmla="*/ 90 w 182"/>
                <a:gd name="T55" fmla="*/ 180 h 180"/>
                <a:gd name="T56" fmla="*/ 90 w 182"/>
                <a:gd name="T57" fmla="*/ 180 h 180"/>
                <a:gd name="T58" fmla="*/ 72 w 182"/>
                <a:gd name="T59" fmla="*/ 178 h 180"/>
                <a:gd name="T60" fmla="*/ 56 w 182"/>
                <a:gd name="T61" fmla="*/ 172 h 180"/>
                <a:gd name="T62" fmla="*/ 40 w 182"/>
                <a:gd name="T63" fmla="*/ 164 h 180"/>
                <a:gd name="T64" fmla="*/ 26 w 182"/>
                <a:gd name="T65" fmla="*/ 154 h 180"/>
                <a:gd name="T66" fmla="*/ 16 w 182"/>
                <a:gd name="T67" fmla="*/ 140 h 180"/>
                <a:gd name="T68" fmla="*/ 6 w 182"/>
                <a:gd name="T69" fmla="*/ 124 h 180"/>
                <a:gd name="T70" fmla="*/ 2 w 182"/>
                <a:gd name="T71" fmla="*/ 108 h 180"/>
                <a:gd name="T72" fmla="*/ 0 w 182"/>
                <a:gd name="T73" fmla="*/ 90 h 180"/>
                <a:gd name="T74" fmla="*/ 0 w 182"/>
                <a:gd name="T75" fmla="*/ 90 h 180"/>
                <a:gd name="T76" fmla="*/ 0 w 182"/>
                <a:gd name="T7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0">
                  <a:moveTo>
                    <a:pt x="0" y="90"/>
                  </a:moveTo>
                  <a:lnTo>
                    <a:pt x="0" y="90"/>
                  </a:lnTo>
                  <a:lnTo>
                    <a:pt x="2" y="72"/>
                  </a:lnTo>
                  <a:lnTo>
                    <a:pt x="6" y="54"/>
                  </a:lnTo>
                  <a:lnTo>
                    <a:pt x="16" y="38"/>
                  </a:lnTo>
                  <a:lnTo>
                    <a:pt x="26" y="26"/>
                  </a:lnTo>
                  <a:lnTo>
                    <a:pt x="40" y="14"/>
                  </a:lnTo>
                  <a:lnTo>
                    <a:pt x="56" y="6"/>
                  </a:lnTo>
                  <a:lnTo>
                    <a:pt x="72" y="0"/>
                  </a:lnTo>
                  <a:lnTo>
                    <a:pt x="90" y="0"/>
                  </a:lnTo>
                  <a:lnTo>
                    <a:pt x="90" y="0"/>
                  </a:lnTo>
                  <a:lnTo>
                    <a:pt x="108" y="0"/>
                  </a:lnTo>
                  <a:lnTo>
                    <a:pt x="126" y="6"/>
                  </a:lnTo>
                  <a:lnTo>
                    <a:pt x="142" y="14"/>
                  </a:lnTo>
                  <a:lnTo>
                    <a:pt x="154" y="26"/>
                  </a:lnTo>
                  <a:lnTo>
                    <a:pt x="166" y="38"/>
                  </a:lnTo>
                  <a:lnTo>
                    <a:pt x="174" y="54"/>
                  </a:lnTo>
                  <a:lnTo>
                    <a:pt x="180" y="72"/>
                  </a:lnTo>
                  <a:lnTo>
                    <a:pt x="182" y="90"/>
                  </a:lnTo>
                  <a:lnTo>
                    <a:pt x="182" y="90"/>
                  </a:lnTo>
                  <a:lnTo>
                    <a:pt x="180" y="108"/>
                  </a:lnTo>
                  <a:lnTo>
                    <a:pt x="174" y="124"/>
                  </a:lnTo>
                  <a:lnTo>
                    <a:pt x="166" y="140"/>
                  </a:lnTo>
                  <a:lnTo>
                    <a:pt x="154" y="154"/>
                  </a:lnTo>
                  <a:lnTo>
                    <a:pt x="142" y="164"/>
                  </a:lnTo>
                  <a:lnTo>
                    <a:pt x="126" y="172"/>
                  </a:lnTo>
                  <a:lnTo>
                    <a:pt x="108" y="178"/>
                  </a:lnTo>
                  <a:lnTo>
                    <a:pt x="90" y="180"/>
                  </a:lnTo>
                  <a:lnTo>
                    <a:pt x="90" y="180"/>
                  </a:lnTo>
                  <a:lnTo>
                    <a:pt x="72" y="178"/>
                  </a:lnTo>
                  <a:lnTo>
                    <a:pt x="56" y="172"/>
                  </a:lnTo>
                  <a:lnTo>
                    <a:pt x="40" y="164"/>
                  </a:lnTo>
                  <a:lnTo>
                    <a:pt x="26" y="154"/>
                  </a:lnTo>
                  <a:lnTo>
                    <a:pt x="16" y="140"/>
                  </a:lnTo>
                  <a:lnTo>
                    <a:pt x="6" y="124"/>
                  </a:lnTo>
                  <a:lnTo>
                    <a:pt x="2" y="108"/>
                  </a:lnTo>
                  <a:lnTo>
                    <a:pt x="0" y="90"/>
                  </a:lnTo>
                  <a:lnTo>
                    <a:pt x="0" y="90"/>
                  </a:lnTo>
                  <a:lnTo>
                    <a:pt x="0" y="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148">
              <a:extLst>
                <a:ext uri="{FF2B5EF4-FFF2-40B4-BE49-F238E27FC236}">
                  <a16:creationId xmlns:a16="http://schemas.microsoft.com/office/drawing/2014/main" id="{10F0DE8E-CFD2-4263-867D-705760C0F28E}"/>
                </a:ext>
              </a:extLst>
            </p:cNvPr>
            <p:cNvSpPr>
              <a:spLocks/>
            </p:cNvSpPr>
            <p:nvPr/>
          </p:nvSpPr>
          <p:spPr bwMode="gray">
            <a:xfrm>
              <a:off x="3789079" y="5606994"/>
              <a:ext cx="92969" cy="91948"/>
            </a:xfrm>
            <a:custGeom>
              <a:avLst/>
              <a:gdLst>
                <a:gd name="T0" fmla="*/ 0 w 182"/>
                <a:gd name="T1" fmla="*/ 90 h 180"/>
                <a:gd name="T2" fmla="*/ 0 w 182"/>
                <a:gd name="T3" fmla="*/ 90 h 180"/>
                <a:gd name="T4" fmla="*/ 2 w 182"/>
                <a:gd name="T5" fmla="*/ 72 h 180"/>
                <a:gd name="T6" fmla="*/ 6 w 182"/>
                <a:gd name="T7" fmla="*/ 54 h 180"/>
                <a:gd name="T8" fmla="*/ 16 w 182"/>
                <a:gd name="T9" fmla="*/ 38 h 180"/>
                <a:gd name="T10" fmla="*/ 26 w 182"/>
                <a:gd name="T11" fmla="*/ 26 h 180"/>
                <a:gd name="T12" fmla="*/ 40 w 182"/>
                <a:gd name="T13" fmla="*/ 14 h 180"/>
                <a:gd name="T14" fmla="*/ 56 w 182"/>
                <a:gd name="T15" fmla="*/ 6 h 180"/>
                <a:gd name="T16" fmla="*/ 72 w 182"/>
                <a:gd name="T17" fmla="*/ 0 h 180"/>
                <a:gd name="T18" fmla="*/ 90 w 182"/>
                <a:gd name="T19" fmla="*/ 0 h 180"/>
                <a:gd name="T20" fmla="*/ 90 w 182"/>
                <a:gd name="T21" fmla="*/ 0 h 180"/>
                <a:gd name="T22" fmla="*/ 108 w 182"/>
                <a:gd name="T23" fmla="*/ 0 h 180"/>
                <a:gd name="T24" fmla="*/ 126 w 182"/>
                <a:gd name="T25" fmla="*/ 6 h 180"/>
                <a:gd name="T26" fmla="*/ 142 w 182"/>
                <a:gd name="T27" fmla="*/ 14 h 180"/>
                <a:gd name="T28" fmla="*/ 154 w 182"/>
                <a:gd name="T29" fmla="*/ 26 h 180"/>
                <a:gd name="T30" fmla="*/ 166 w 182"/>
                <a:gd name="T31" fmla="*/ 38 h 180"/>
                <a:gd name="T32" fmla="*/ 174 w 182"/>
                <a:gd name="T33" fmla="*/ 54 h 180"/>
                <a:gd name="T34" fmla="*/ 180 w 182"/>
                <a:gd name="T35" fmla="*/ 72 h 180"/>
                <a:gd name="T36" fmla="*/ 182 w 182"/>
                <a:gd name="T37" fmla="*/ 90 h 180"/>
                <a:gd name="T38" fmla="*/ 182 w 182"/>
                <a:gd name="T39" fmla="*/ 90 h 180"/>
                <a:gd name="T40" fmla="*/ 180 w 182"/>
                <a:gd name="T41" fmla="*/ 108 h 180"/>
                <a:gd name="T42" fmla="*/ 174 w 182"/>
                <a:gd name="T43" fmla="*/ 124 h 180"/>
                <a:gd name="T44" fmla="*/ 166 w 182"/>
                <a:gd name="T45" fmla="*/ 140 h 180"/>
                <a:gd name="T46" fmla="*/ 154 w 182"/>
                <a:gd name="T47" fmla="*/ 154 h 180"/>
                <a:gd name="T48" fmla="*/ 142 w 182"/>
                <a:gd name="T49" fmla="*/ 164 h 180"/>
                <a:gd name="T50" fmla="*/ 126 w 182"/>
                <a:gd name="T51" fmla="*/ 172 h 180"/>
                <a:gd name="T52" fmla="*/ 108 w 182"/>
                <a:gd name="T53" fmla="*/ 178 h 180"/>
                <a:gd name="T54" fmla="*/ 90 w 182"/>
                <a:gd name="T55" fmla="*/ 180 h 180"/>
                <a:gd name="T56" fmla="*/ 90 w 182"/>
                <a:gd name="T57" fmla="*/ 180 h 180"/>
                <a:gd name="T58" fmla="*/ 72 w 182"/>
                <a:gd name="T59" fmla="*/ 178 h 180"/>
                <a:gd name="T60" fmla="*/ 56 w 182"/>
                <a:gd name="T61" fmla="*/ 172 h 180"/>
                <a:gd name="T62" fmla="*/ 40 w 182"/>
                <a:gd name="T63" fmla="*/ 164 h 180"/>
                <a:gd name="T64" fmla="*/ 26 w 182"/>
                <a:gd name="T65" fmla="*/ 154 h 180"/>
                <a:gd name="T66" fmla="*/ 16 w 182"/>
                <a:gd name="T67" fmla="*/ 140 h 180"/>
                <a:gd name="T68" fmla="*/ 6 w 182"/>
                <a:gd name="T69" fmla="*/ 124 h 180"/>
                <a:gd name="T70" fmla="*/ 2 w 182"/>
                <a:gd name="T71" fmla="*/ 108 h 180"/>
                <a:gd name="T72" fmla="*/ 0 w 182"/>
                <a:gd name="T73" fmla="*/ 90 h 180"/>
                <a:gd name="T74" fmla="*/ 0 w 182"/>
                <a:gd name="T75" fmla="*/ 90 h 180"/>
                <a:gd name="T76" fmla="*/ 0 w 182"/>
                <a:gd name="T77"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0">
                  <a:moveTo>
                    <a:pt x="0" y="90"/>
                  </a:moveTo>
                  <a:lnTo>
                    <a:pt x="0" y="90"/>
                  </a:lnTo>
                  <a:lnTo>
                    <a:pt x="2" y="72"/>
                  </a:lnTo>
                  <a:lnTo>
                    <a:pt x="6" y="54"/>
                  </a:lnTo>
                  <a:lnTo>
                    <a:pt x="16" y="38"/>
                  </a:lnTo>
                  <a:lnTo>
                    <a:pt x="26" y="26"/>
                  </a:lnTo>
                  <a:lnTo>
                    <a:pt x="40" y="14"/>
                  </a:lnTo>
                  <a:lnTo>
                    <a:pt x="56" y="6"/>
                  </a:lnTo>
                  <a:lnTo>
                    <a:pt x="72" y="0"/>
                  </a:lnTo>
                  <a:lnTo>
                    <a:pt x="90" y="0"/>
                  </a:lnTo>
                  <a:lnTo>
                    <a:pt x="90" y="0"/>
                  </a:lnTo>
                  <a:lnTo>
                    <a:pt x="108" y="0"/>
                  </a:lnTo>
                  <a:lnTo>
                    <a:pt x="126" y="6"/>
                  </a:lnTo>
                  <a:lnTo>
                    <a:pt x="142" y="14"/>
                  </a:lnTo>
                  <a:lnTo>
                    <a:pt x="154" y="26"/>
                  </a:lnTo>
                  <a:lnTo>
                    <a:pt x="166" y="38"/>
                  </a:lnTo>
                  <a:lnTo>
                    <a:pt x="174" y="54"/>
                  </a:lnTo>
                  <a:lnTo>
                    <a:pt x="180" y="72"/>
                  </a:lnTo>
                  <a:lnTo>
                    <a:pt x="182" y="90"/>
                  </a:lnTo>
                  <a:lnTo>
                    <a:pt x="182" y="90"/>
                  </a:lnTo>
                  <a:lnTo>
                    <a:pt x="180" y="108"/>
                  </a:lnTo>
                  <a:lnTo>
                    <a:pt x="174" y="124"/>
                  </a:lnTo>
                  <a:lnTo>
                    <a:pt x="166" y="140"/>
                  </a:lnTo>
                  <a:lnTo>
                    <a:pt x="154" y="154"/>
                  </a:lnTo>
                  <a:lnTo>
                    <a:pt x="142" y="164"/>
                  </a:lnTo>
                  <a:lnTo>
                    <a:pt x="126" y="172"/>
                  </a:lnTo>
                  <a:lnTo>
                    <a:pt x="108" y="178"/>
                  </a:lnTo>
                  <a:lnTo>
                    <a:pt x="90" y="180"/>
                  </a:lnTo>
                  <a:lnTo>
                    <a:pt x="90" y="180"/>
                  </a:lnTo>
                  <a:lnTo>
                    <a:pt x="72" y="178"/>
                  </a:lnTo>
                  <a:lnTo>
                    <a:pt x="56" y="172"/>
                  </a:lnTo>
                  <a:lnTo>
                    <a:pt x="40" y="164"/>
                  </a:lnTo>
                  <a:lnTo>
                    <a:pt x="26" y="154"/>
                  </a:lnTo>
                  <a:lnTo>
                    <a:pt x="16" y="140"/>
                  </a:lnTo>
                  <a:lnTo>
                    <a:pt x="6" y="124"/>
                  </a:lnTo>
                  <a:lnTo>
                    <a:pt x="2" y="108"/>
                  </a:lnTo>
                  <a:lnTo>
                    <a:pt x="0" y="90"/>
                  </a:lnTo>
                  <a:lnTo>
                    <a:pt x="0" y="90"/>
                  </a:lnTo>
                  <a:lnTo>
                    <a:pt x="0" y="90"/>
                  </a:lnTo>
                  <a:close/>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149">
              <a:extLst>
                <a:ext uri="{FF2B5EF4-FFF2-40B4-BE49-F238E27FC236}">
                  <a16:creationId xmlns:a16="http://schemas.microsoft.com/office/drawing/2014/main" id="{F24FB31E-075C-48D0-9D10-276D501BF2B6}"/>
                </a:ext>
              </a:extLst>
            </p:cNvPr>
            <p:cNvSpPr>
              <a:spLocks noEditPoints="1"/>
            </p:cNvSpPr>
            <p:nvPr/>
          </p:nvSpPr>
          <p:spPr bwMode="gray">
            <a:xfrm>
              <a:off x="2253556" y="5778629"/>
              <a:ext cx="314154" cy="49550"/>
            </a:xfrm>
            <a:custGeom>
              <a:avLst/>
              <a:gdLst>
                <a:gd name="T0" fmla="*/ 2 w 615"/>
                <a:gd name="T1" fmla="*/ 61 h 97"/>
                <a:gd name="T2" fmla="*/ 4 w 615"/>
                <a:gd name="T3" fmla="*/ 10 h 97"/>
                <a:gd name="T4" fmla="*/ 34 w 615"/>
                <a:gd name="T5" fmla="*/ 53 h 97"/>
                <a:gd name="T6" fmla="*/ 66 w 615"/>
                <a:gd name="T7" fmla="*/ 67 h 97"/>
                <a:gd name="T8" fmla="*/ 40 w 615"/>
                <a:gd name="T9" fmla="*/ 53 h 97"/>
                <a:gd name="T10" fmla="*/ 104 w 615"/>
                <a:gd name="T11" fmla="*/ 59 h 97"/>
                <a:gd name="T12" fmla="*/ 66 w 615"/>
                <a:gd name="T13" fmla="*/ 97 h 97"/>
                <a:gd name="T14" fmla="*/ 68 w 615"/>
                <a:gd name="T15" fmla="*/ 28 h 97"/>
                <a:gd name="T16" fmla="*/ 74 w 615"/>
                <a:gd name="T17" fmla="*/ 22 h 97"/>
                <a:gd name="T18" fmla="*/ 233 w 615"/>
                <a:gd name="T19" fmla="*/ 87 h 97"/>
                <a:gd name="T20" fmla="*/ 138 w 615"/>
                <a:gd name="T21" fmla="*/ 79 h 97"/>
                <a:gd name="T22" fmla="*/ 134 w 615"/>
                <a:gd name="T23" fmla="*/ 55 h 97"/>
                <a:gd name="T24" fmla="*/ 178 w 615"/>
                <a:gd name="T25" fmla="*/ 41 h 97"/>
                <a:gd name="T26" fmla="*/ 176 w 615"/>
                <a:gd name="T27" fmla="*/ 87 h 97"/>
                <a:gd name="T28" fmla="*/ 168 w 615"/>
                <a:gd name="T29" fmla="*/ 16 h 97"/>
                <a:gd name="T30" fmla="*/ 168 w 615"/>
                <a:gd name="T31" fmla="*/ 30 h 97"/>
                <a:gd name="T32" fmla="*/ 198 w 615"/>
                <a:gd name="T33" fmla="*/ 73 h 97"/>
                <a:gd name="T34" fmla="*/ 202 w 615"/>
                <a:gd name="T35" fmla="*/ 8 h 97"/>
                <a:gd name="T36" fmla="*/ 218 w 615"/>
                <a:gd name="T37" fmla="*/ 32 h 97"/>
                <a:gd name="T38" fmla="*/ 192 w 615"/>
                <a:gd name="T39" fmla="*/ 61 h 97"/>
                <a:gd name="T40" fmla="*/ 218 w 615"/>
                <a:gd name="T41" fmla="*/ 79 h 97"/>
                <a:gd name="T42" fmla="*/ 313 w 615"/>
                <a:gd name="T43" fmla="*/ 53 h 97"/>
                <a:gd name="T44" fmla="*/ 317 w 615"/>
                <a:gd name="T45" fmla="*/ 87 h 97"/>
                <a:gd name="T46" fmla="*/ 287 w 615"/>
                <a:gd name="T47" fmla="*/ 91 h 97"/>
                <a:gd name="T48" fmla="*/ 307 w 615"/>
                <a:gd name="T49" fmla="*/ 43 h 97"/>
                <a:gd name="T50" fmla="*/ 265 w 615"/>
                <a:gd name="T51" fmla="*/ 49 h 97"/>
                <a:gd name="T52" fmla="*/ 303 w 615"/>
                <a:gd name="T53" fmla="*/ 2 h 97"/>
                <a:gd name="T54" fmla="*/ 295 w 615"/>
                <a:gd name="T55" fmla="*/ 35 h 97"/>
                <a:gd name="T56" fmla="*/ 321 w 615"/>
                <a:gd name="T57" fmla="*/ 49 h 97"/>
                <a:gd name="T58" fmla="*/ 393 w 615"/>
                <a:gd name="T59" fmla="*/ 91 h 97"/>
                <a:gd name="T60" fmla="*/ 415 w 615"/>
                <a:gd name="T61" fmla="*/ 4 h 97"/>
                <a:gd name="T62" fmla="*/ 387 w 615"/>
                <a:gd name="T63" fmla="*/ 53 h 97"/>
                <a:gd name="T64" fmla="*/ 407 w 615"/>
                <a:gd name="T65" fmla="*/ 69 h 97"/>
                <a:gd name="T66" fmla="*/ 417 w 615"/>
                <a:gd name="T67" fmla="*/ 45 h 97"/>
                <a:gd name="T68" fmla="*/ 441 w 615"/>
                <a:gd name="T69" fmla="*/ 22 h 97"/>
                <a:gd name="T70" fmla="*/ 479 w 615"/>
                <a:gd name="T71" fmla="*/ 41 h 97"/>
                <a:gd name="T72" fmla="*/ 451 w 615"/>
                <a:gd name="T73" fmla="*/ 39 h 97"/>
                <a:gd name="T74" fmla="*/ 473 w 615"/>
                <a:gd name="T75" fmla="*/ 10 h 97"/>
                <a:gd name="T76" fmla="*/ 431 w 615"/>
                <a:gd name="T77" fmla="*/ 69 h 97"/>
                <a:gd name="T78" fmla="*/ 437 w 615"/>
                <a:gd name="T79" fmla="*/ 59 h 97"/>
                <a:gd name="T80" fmla="*/ 459 w 615"/>
                <a:gd name="T81" fmla="*/ 89 h 97"/>
                <a:gd name="T82" fmla="*/ 469 w 615"/>
                <a:gd name="T83" fmla="*/ 91 h 97"/>
                <a:gd name="T84" fmla="*/ 437 w 615"/>
                <a:gd name="T85" fmla="*/ 87 h 97"/>
                <a:gd name="T86" fmla="*/ 455 w 615"/>
                <a:gd name="T87" fmla="*/ 69 h 97"/>
                <a:gd name="T88" fmla="*/ 479 w 615"/>
                <a:gd name="T89" fmla="*/ 87 h 97"/>
                <a:gd name="T90" fmla="*/ 513 w 615"/>
                <a:gd name="T91" fmla="*/ 95 h 97"/>
                <a:gd name="T92" fmla="*/ 513 w 615"/>
                <a:gd name="T93" fmla="*/ 8 h 97"/>
                <a:gd name="T94" fmla="*/ 537 w 615"/>
                <a:gd name="T95" fmla="*/ 47 h 97"/>
                <a:gd name="T96" fmla="*/ 611 w 615"/>
                <a:gd name="T97" fmla="*/ 45 h 97"/>
                <a:gd name="T98" fmla="*/ 607 w 615"/>
                <a:gd name="T99" fmla="*/ 85 h 97"/>
                <a:gd name="T100" fmla="*/ 611 w 615"/>
                <a:gd name="T101" fmla="*/ 95 h 97"/>
                <a:gd name="T102" fmla="*/ 573 w 615"/>
                <a:gd name="T103" fmla="*/ 91 h 97"/>
                <a:gd name="T104" fmla="*/ 549 w 615"/>
                <a:gd name="T105" fmla="*/ 14 h 97"/>
                <a:gd name="T106" fmla="*/ 573 w 615"/>
                <a:gd name="T107" fmla="*/ 32 h 97"/>
                <a:gd name="T108" fmla="*/ 593 w 615"/>
                <a:gd name="T109" fmla="*/ 37 h 97"/>
                <a:gd name="T110" fmla="*/ 555 w 615"/>
                <a:gd name="T111" fmla="*/ 87 h 97"/>
                <a:gd name="T112" fmla="*/ 555 w 615"/>
                <a:gd name="T113" fmla="*/ 63 h 97"/>
                <a:gd name="T114" fmla="*/ 555 w 615"/>
                <a:gd name="T115" fmla="*/ 14 h 97"/>
                <a:gd name="T116" fmla="*/ 603 w 615"/>
                <a:gd name="T117"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5" h="97">
                  <a:moveTo>
                    <a:pt x="0" y="26"/>
                  </a:moveTo>
                  <a:lnTo>
                    <a:pt x="0" y="18"/>
                  </a:lnTo>
                  <a:lnTo>
                    <a:pt x="36" y="18"/>
                  </a:lnTo>
                  <a:lnTo>
                    <a:pt x="36" y="26"/>
                  </a:lnTo>
                  <a:lnTo>
                    <a:pt x="0" y="26"/>
                  </a:lnTo>
                  <a:lnTo>
                    <a:pt x="0" y="26"/>
                  </a:lnTo>
                  <a:close/>
                  <a:moveTo>
                    <a:pt x="10" y="93"/>
                  </a:moveTo>
                  <a:lnTo>
                    <a:pt x="10" y="97"/>
                  </a:lnTo>
                  <a:lnTo>
                    <a:pt x="2" y="97"/>
                  </a:lnTo>
                  <a:lnTo>
                    <a:pt x="2" y="61"/>
                  </a:lnTo>
                  <a:lnTo>
                    <a:pt x="34" y="61"/>
                  </a:lnTo>
                  <a:lnTo>
                    <a:pt x="34" y="93"/>
                  </a:lnTo>
                  <a:lnTo>
                    <a:pt x="10" y="93"/>
                  </a:lnTo>
                  <a:lnTo>
                    <a:pt x="10" y="93"/>
                  </a:lnTo>
                  <a:close/>
                  <a:moveTo>
                    <a:pt x="4" y="10"/>
                  </a:moveTo>
                  <a:lnTo>
                    <a:pt x="4" y="4"/>
                  </a:lnTo>
                  <a:lnTo>
                    <a:pt x="34" y="4"/>
                  </a:lnTo>
                  <a:lnTo>
                    <a:pt x="34" y="10"/>
                  </a:lnTo>
                  <a:lnTo>
                    <a:pt x="4" y="10"/>
                  </a:lnTo>
                  <a:lnTo>
                    <a:pt x="4" y="10"/>
                  </a:lnTo>
                  <a:close/>
                  <a:moveTo>
                    <a:pt x="4" y="39"/>
                  </a:moveTo>
                  <a:lnTo>
                    <a:pt x="4" y="33"/>
                  </a:lnTo>
                  <a:lnTo>
                    <a:pt x="34" y="33"/>
                  </a:lnTo>
                  <a:lnTo>
                    <a:pt x="34" y="39"/>
                  </a:lnTo>
                  <a:lnTo>
                    <a:pt x="4" y="39"/>
                  </a:lnTo>
                  <a:lnTo>
                    <a:pt x="4" y="39"/>
                  </a:lnTo>
                  <a:close/>
                  <a:moveTo>
                    <a:pt x="4" y="53"/>
                  </a:moveTo>
                  <a:lnTo>
                    <a:pt x="4" y="47"/>
                  </a:lnTo>
                  <a:lnTo>
                    <a:pt x="34" y="47"/>
                  </a:lnTo>
                  <a:lnTo>
                    <a:pt x="34" y="53"/>
                  </a:lnTo>
                  <a:lnTo>
                    <a:pt x="4" y="53"/>
                  </a:lnTo>
                  <a:lnTo>
                    <a:pt x="4" y="53"/>
                  </a:lnTo>
                  <a:close/>
                  <a:moveTo>
                    <a:pt x="26" y="69"/>
                  </a:moveTo>
                  <a:lnTo>
                    <a:pt x="10" y="69"/>
                  </a:lnTo>
                  <a:lnTo>
                    <a:pt x="10" y="87"/>
                  </a:lnTo>
                  <a:lnTo>
                    <a:pt x="26" y="87"/>
                  </a:lnTo>
                  <a:lnTo>
                    <a:pt x="26" y="69"/>
                  </a:lnTo>
                  <a:lnTo>
                    <a:pt x="26" y="69"/>
                  </a:lnTo>
                  <a:close/>
                  <a:moveTo>
                    <a:pt x="66" y="67"/>
                  </a:moveTo>
                  <a:lnTo>
                    <a:pt x="66" y="67"/>
                  </a:lnTo>
                  <a:lnTo>
                    <a:pt x="54" y="81"/>
                  </a:lnTo>
                  <a:lnTo>
                    <a:pt x="40" y="91"/>
                  </a:lnTo>
                  <a:lnTo>
                    <a:pt x="36" y="87"/>
                  </a:lnTo>
                  <a:lnTo>
                    <a:pt x="36" y="87"/>
                  </a:lnTo>
                  <a:lnTo>
                    <a:pt x="44" y="81"/>
                  </a:lnTo>
                  <a:lnTo>
                    <a:pt x="52" y="75"/>
                  </a:lnTo>
                  <a:lnTo>
                    <a:pt x="52" y="75"/>
                  </a:lnTo>
                  <a:lnTo>
                    <a:pt x="64" y="59"/>
                  </a:lnTo>
                  <a:lnTo>
                    <a:pt x="40" y="59"/>
                  </a:lnTo>
                  <a:lnTo>
                    <a:pt x="40" y="53"/>
                  </a:lnTo>
                  <a:lnTo>
                    <a:pt x="66" y="53"/>
                  </a:lnTo>
                  <a:lnTo>
                    <a:pt x="66" y="43"/>
                  </a:lnTo>
                  <a:lnTo>
                    <a:pt x="44" y="43"/>
                  </a:lnTo>
                  <a:lnTo>
                    <a:pt x="44" y="4"/>
                  </a:lnTo>
                  <a:lnTo>
                    <a:pt x="98" y="4"/>
                  </a:lnTo>
                  <a:lnTo>
                    <a:pt x="98" y="43"/>
                  </a:lnTo>
                  <a:lnTo>
                    <a:pt x="76" y="43"/>
                  </a:lnTo>
                  <a:lnTo>
                    <a:pt x="76" y="53"/>
                  </a:lnTo>
                  <a:lnTo>
                    <a:pt x="104" y="53"/>
                  </a:lnTo>
                  <a:lnTo>
                    <a:pt x="104" y="59"/>
                  </a:lnTo>
                  <a:lnTo>
                    <a:pt x="76" y="59"/>
                  </a:lnTo>
                  <a:lnTo>
                    <a:pt x="76" y="59"/>
                  </a:lnTo>
                  <a:lnTo>
                    <a:pt x="90" y="75"/>
                  </a:lnTo>
                  <a:lnTo>
                    <a:pt x="106" y="87"/>
                  </a:lnTo>
                  <a:lnTo>
                    <a:pt x="102" y="93"/>
                  </a:lnTo>
                  <a:lnTo>
                    <a:pt x="102" y="93"/>
                  </a:lnTo>
                  <a:lnTo>
                    <a:pt x="86" y="81"/>
                  </a:lnTo>
                  <a:lnTo>
                    <a:pt x="76" y="67"/>
                  </a:lnTo>
                  <a:lnTo>
                    <a:pt x="76" y="97"/>
                  </a:lnTo>
                  <a:lnTo>
                    <a:pt x="66" y="97"/>
                  </a:lnTo>
                  <a:lnTo>
                    <a:pt x="66" y="67"/>
                  </a:lnTo>
                  <a:lnTo>
                    <a:pt x="66" y="67"/>
                  </a:lnTo>
                  <a:lnTo>
                    <a:pt x="66" y="67"/>
                  </a:lnTo>
                  <a:close/>
                  <a:moveTo>
                    <a:pt x="52" y="22"/>
                  </a:moveTo>
                  <a:lnTo>
                    <a:pt x="68" y="22"/>
                  </a:lnTo>
                  <a:lnTo>
                    <a:pt x="68" y="10"/>
                  </a:lnTo>
                  <a:lnTo>
                    <a:pt x="52" y="10"/>
                  </a:lnTo>
                  <a:lnTo>
                    <a:pt x="52" y="22"/>
                  </a:lnTo>
                  <a:lnTo>
                    <a:pt x="52" y="22"/>
                  </a:lnTo>
                  <a:close/>
                  <a:moveTo>
                    <a:pt x="68" y="28"/>
                  </a:moveTo>
                  <a:lnTo>
                    <a:pt x="52" y="28"/>
                  </a:lnTo>
                  <a:lnTo>
                    <a:pt x="52" y="37"/>
                  </a:lnTo>
                  <a:lnTo>
                    <a:pt x="68" y="37"/>
                  </a:lnTo>
                  <a:lnTo>
                    <a:pt x="68" y="28"/>
                  </a:lnTo>
                  <a:lnTo>
                    <a:pt x="68" y="28"/>
                  </a:lnTo>
                  <a:close/>
                  <a:moveTo>
                    <a:pt x="74" y="22"/>
                  </a:moveTo>
                  <a:lnTo>
                    <a:pt x="90" y="22"/>
                  </a:lnTo>
                  <a:lnTo>
                    <a:pt x="90" y="10"/>
                  </a:lnTo>
                  <a:lnTo>
                    <a:pt x="74" y="10"/>
                  </a:lnTo>
                  <a:lnTo>
                    <a:pt x="74" y="22"/>
                  </a:lnTo>
                  <a:lnTo>
                    <a:pt x="74" y="22"/>
                  </a:lnTo>
                  <a:close/>
                  <a:moveTo>
                    <a:pt x="90" y="28"/>
                  </a:moveTo>
                  <a:lnTo>
                    <a:pt x="74" y="28"/>
                  </a:lnTo>
                  <a:lnTo>
                    <a:pt x="74" y="37"/>
                  </a:lnTo>
                  <a:lnTo>
                    <a:pt x="90" y="37"/>
                  </a:lnTo>
                  <a:lnTo>
                    <a:pt x="90" y="28"/>
                  </a:lnTo>
                  <a:lnTo>
                    <a:pt x="90" y="28"/>
                  </a:lnTo>
                  <a:close/>
                  <a:moveTo>
                    <a:pt x="212" y="89"/>
                  </a:moveTo>
                  <a:lnTo>
                    <a:pt x="212" y="89"/>
                  </a:lnTo>
                  <a:lnTo>
                    <a:pt x="233" y="87"/>
                  </a:lnTo>
                  <a:lnTo>
                    <a:pt x="231" y="95"/>
                  </a:lnTo>
                  <a:lnTo>
                    <a:pt x="208" y="95"/>
                  </a:lnTo>
                  <a:lnTo>
                    <a:pt x="208" y="95"/>
                  </a:lnTo>
                  <a:lnTo>
                    <a:pt x="172" y="95"/>
                  </a:lnTo>
                  <a:lnTo>
                    <a:pt x="172" y="95"/>
                  </a:lnTo>
                  <a:lnTo>
                    <a:pt x="158" y="91"/>
                  </a:lnTo>
                  <a:lnTo>
                    <a:pt x="158" y="91"/>
                  </a:lnTo>
                  <a:lnTo>
                    <a:pt x="148" y="87"/>
                  </a:lnTo>
                  <a:lnTo>
                    <a:pt x="148" y="87"/>
                  </a:lnTo>
                  <a:lnTo>
                    <a:pt x="138" y="79"/>
                  </a:lnTo>
                  <a:lnTo>
                    <a:pt x="138" y="79"/>
                  </a:lnTo>
                  <a:lnTo>
                    <a:pt x="134" y="89"/>
                  </a:lnTo>
                  <a:lnTo>
                    <a:pt x="130" y="97"/>
                  </a:lnTo>
                  <a:lnTo>
                    <a:pt x="124" y="93"/>
                  </a:lnTo>
                  <a:lnTo>
                    <a:pt x="124" y="93"/>
                  </a:lnTo>
                  <a:lnTo>
                    <a:pt x="128" y="87"/>
                  </a:lnTo>
                  <a:lnTo>
                    <a:pt x="132" y="79"/>
                  </a:lnTo>
                  <a:lnTo>
                    <a:pt x="132" y="79"/>
                  </a:lnTo>
                  <a:lnTo>
                    <a:pt x="134" y="67"/>
                  </a:lnTo>
                  <a:lnTo>
                    <a:pt x="134" y="55"/>
                  </a:lnTo>
                  <a:lnTo>
                    <a:pt x="142" y="55"/>
                  </a:lnTo>
                  <a:lnTo>
                    <a:pt x="142" y="55"/>
                  </a:lnTo>
                  <a:lnTo>
                    <a:pt x="140" y="71"/>
                  </a:lnTo>
                  <a:lnTo>
                    <a:pt x="140" y="71"/>
                  </a:lnTo>
                  <a:lnTo>
                    <a:pt x="146" y="77"/>
                  </a:lnTo>
                  <a:lnTo>
                    <a:pt x="152" y="81"/>
                  </a:lnTo>
                  <a:lnTo>
                    <a:pt x="152" y="49"/>
                  </a:lnTo>
                  <a:lnTo>
                    <a:pt x="130" y="49"/>
                  </a:lnTo>
                  <a:lnTo>
                    <a:pt x="130" y="41"/>
                  </a:lnTo>
                  <a:lnTo>
                    <a:pt x="178" y="41"/>
                  </a:lnTo>
                  <a:lnTo>
                    <a:pt x="178" y="49"/>
                  </a:lnTo>
                  <a:lnTo>
                    <a:pt x="160" y="49"/>
                  </a:lnTo>
                  <a:lnTo>
                    <a:pt x="160" y="61"/>
                  </a:lnTo>
                  <a:lnTo>
                    <a:pt x="176" y="61"/>
                  </a:lnTo>
                  <a:lnTo>
                    <a:pt x="176" y="67"/>
                  </a:lnTo>
                  <a:lnTo>
                    <a:pt x="160" y="67"/>
                  </a:lnTo>
                  <a:lnTo>
                    <a:pt x="160" y="85"/>
                  </a:lnTo>
                  <a:lnTo>
                    <a:pt x="160" y="85"/>
                  </a:lnTo>
                  <a:lnTo>
                    <a:pt x="176" y="87"/>
                  </a:lnTo>
                  <a:lnTo>
                    <a:pt x="176" y="87"/>
                  </a:lnTo>
                  <a:lnTo>
                    <a:pt x="212" y="89"/>
                  </a:lnTo>
                  <a:lnTo>
                    <a:pt x="212" y="89"/>
                  </a:lnTo>
                  <a:lnTo>
                    <a:pt x="212" y="89"/>
                  </a:lnTo>
                  <a:close/>
                  <a:moveTo>
                    <a:pt x="176" y="35"/>
                  </a:moveTo>
                  <a:lnTo>
                    <a:pt x="134" y="35"/>
                  </a:lnTo>
                  <a:lnTo>
                    <a:pt x="134" y="2"/>
                  </a:lnTo>
                  <a:lnTo>
                    <a:pt x="176" y="2"/>
                  </a:lnTo>
                  <a:lnTo>
                    <a:pt x="176" y="35"/>
                  </a:lnTo>
                  <a:lnTo>
                    <a:pt x="176" y="35"/>
                  </a:lnTo>
                  <a:close/>
                  <a:moveTo>
                    <a:pt x="168" y="16"/>
                  </a:moveTo>
                  <a:lnTo>
                    <a:pt x="168" y="8"/>
                  </a:lnTo>
                  <a:lnTo>
                    <a:pt x="140" y="8"/>
                  </a:lnTo>
                  <a:lnTo>
                    <a:pt x="140" y="16"/>
                  </a:lnTo>
                  <a:lnTo>
                    <a:pt x="168" y="16"/>
                  </a:lnTo>
                  <a:lnTo>
                    <a:pt x="168" y="16"/>
                  </a:lnTo>
                  <a:close/>
                  <a:moveTo>
                    <a:pt x="168" y="30"/>
                  </a:moveTo>
                  <a:lnTo>
                    <a:pt x="168" y="22"/>
                  </a:lnTo>
                  <a:lnTo>
                    <a:pt x="140" y="22"/>
                  </a:lnTo>
                  <a:lnTo>
                    <a:pt x="140" y="30"/>
                  </a:lnTo>
                  <a:lnTo>
                    <a:pt x="168" y="30"/>
                  </a:lnTo>
                  <a:lnTo>
                    <a:pt x="168" y="30"/>
                  </a:lnTo>
                  <a:close/>
                  <a:moveTo>
                    <a:pt x="198" y="73"/>
                  </a:moveTo>
                  <a:lnTo>
                    <a:pt x="198" y="73"/>
                  </a:lnTo>
                  <a:lnTo>
                    <a:pt x="188" y="79"/>
                  </a:lnTo>
                  <a:lnTo>
                    <a:pt x="176" y="85"/>
                  </a:lnTo>
                  <a:lnTo>
                    <a:pt x="174" y="79"/>
                  </a:lnTo>
                  <a:lnTo>
                    <a:pt x="174" y="79"/>
                  </a:lnTo>
                  <a:lnTo>
                    <a:pt x="184" y="73"/>
                  </a:lnTo>
                  <a:lnTo>
                    <a:pt x="194" y="69"/>
                  </a:lnTo>
                  <a:lnTo>
                    <a:pt x="198" y="73"/>
                  </a:lnTo>
                  <a:lnTo>
                    <a:pt x="198" y="73"/>
                  </a:lnTo>
                  <a:close/>
                  <a:moveTo>
                    <a:pt x="229" y="8"/>
                  </a:moveTo>
                  <a:lnTo>
                    <a:pt x="210" y="8"/>
                  </a:lnTo>
                  <a:lnTo>
                    <a:pt x="206" y="18"/>
                  </a:lnTo>
                  <a:lnTo>
                    <a:pt x="225" y="18"/>
                  </a:lnTo>
                  <a:lnTo>
                    <a:pt x="225" y="67"/>
                  </a:lnTo>
                  <a:lnTo>
                    <a:pt x="184" y="67"/>
                  </a:lnTo>
                  <a:lnTo>
                    <a:pt x="184" y="18"/>
                  </a:lnTo>
                  <a:lnTo>
                    <a:pt x="198" y="18"/>
                  </a:lnTo>
                  <a:lnTo>
                    <a:pt x="202" y="8"/>
                  </a:lnTo>
                  <a:lnTo>
                    <a:pt x="182" y="8"/>
                  </a:lnTo>
                  <a:lnTo>
                    <a:pt x="182" y="2"/>
                  </a:lnTo>
                  <a:lnTo>
                    <a:pt x="229" y="2"/>
                  </a:lnTo>
                  <a:lnTo>
                    <a:pt x="229" y="8"/>
                  </a:lnTo>
                  <a:lnTo>
                    <a:pt x="229" y="8"/>
                  </a:lnTo>
                  <a:close/>
                  <a:moveTo>
                    <a:pt x="218" y="32"/>
                  </a:moveTo>
                  <a:lnTo>
                    <a:pt x="218" y="22"/>
                  </a:lnTo>
                  <a:lnTo>
                    <a:pt x="192" y="22"/>
                  </a:lnTo>
                  <a:lnTo>
                    <a:pt x="192" y="32"/>
                  </a:lnTo>
                  <a:lnTo>
                    <a:pt x="218" y="32"/>
                  </a:lnTo>
                  <a:lnTo>
                    <a:pt x="218" y="32"/>
                  </a:lnTo>
                  <a:close/>
                  <a:moveTo>
                    <a:pt x="218" y="45"/>
                  </a:moveTo>
                  <a:lnTo>
                    <a:pt x="218" y="37"/>
                  </a:lnTo>
                  <a:lnTo>
                    <a:pt x="192" y="37"/>
                  </a:lnTo>
                  <a:lnTo>
                    <a:pt x="192" y="45"/>
                  </a:lnTo>
                  <a:lnTo>
                    <a:pt x="218" y="45"/>
                  </a:lnTo>
                  <a:lnTo>
                    <a:pt x="218" y="45"/>
                  </a:lnTo>
                  <a:close/>
                  <a:moveTo>
                    <a:pt x="218" y="51"/>
                  </a:moveTo>
                  <a:lnTo>
                    <a:pt x="192" y="51"/>
                  </a:lnTo>
                  <a:lnTo>
                    <a:pt x="192" y="61"/>
                  </a:lnTo>
                  <a:lnTo>
                    <a:pt x="218" y="61"/>
                  </a:lnTo>
                  <a:lnTo>
                    <a:pt x="218" y="51"/>
                  </a:lnTo>
                  <a:lnTo>
                    <a:pt x="218" y="51"/>
                  </a:lnTo>
                  <a:close/>
                  <a:moveTo>
                    <a:pt x="212" y="69"/>
                  </a:moveTo>
                  <a:lnTo>
                    <a:pt x="212" y="69"/>
                  </a:lnTo>
                  <a:lnTo>
                    <a:pt x="221" y="73"/>
                  </a:lnTo>
                  <a:lnTo>
                    <a:pt x="231" y="79"/>
                  </a:lnTo>
                  <a:lnTo>
                    <a:pt x="227" y="85"/>
                  </a:lnTo>
                  <a:lnTo>
                    <a:pt x="227" y="85"/>
                  </a:lnTo>
                  <a:lnTo>
                    <a:pt x="218" y="79"/>
                  </a:lnTo>
                  <a:lnTo>
                    <a:pt x="208" y="73"/>
                  </a:lnTo>
                  <a:lnTo>
                    <a:pt x="212" y="69"/>
                  </a:lnTo>
                  <a:lnTo>
                    <a:pt x="212" y="69"/>
                  </a:lnTo>
                  <a:lnTo>
                    <a:pt x="212" y="69"/>
                  </a:lnTo>
                  <a:close/>
                  <a:moveTo>
                    <a:pt x="321" y="77"/>
                  </a:moveTo>
                  <a:lnTo>
                    <a:pt x="313" y="77"/>
                  </a:lnTo>
                  <a:lnTo>
                    <a:pt x="313" y="59"/>
                  </a:lnTo>
                  <a:lnTo>
                    <a:pt x="313" y="59"/>
                  </a:lnTo>
                  <a:lnTo>
                    <a:pt x="313" y="53"/>
                  </a:lnTo>
                  <a:lnTo>
                    <a:pt x="313" y="53"/>
                  </a:lnTo>
                  <a:lnTo>
                    <a:pt x="301" y="59"/>
                  </a:lnTo>
                  <a:lnTo>
                    <a:pt x="293" y="65"/>
                  </a:lnTo>
                  <a:lnTo>
                    <a:pt x="289" y="71"/>
                  </a:lnTo>
                  <a:lnTo>
                    <a:pt x="287" y="75"/>
                  </a:lnTo>
                  <a:lnTo>
                    <a:pt x="287" y="75"/>
                  </a:lnTo>
                  <a:lnTo>
                    <a:pt x="289" y="81"/>
                  </a:lnTo>
                  <a:lnTo>
                    <a:pt x="293" y="85"/>
                  </a:lnTo>
                  <a:lnTo>
                    <a:pt x="293" y="85"/>
                  </a:lnTo>
                  <a:lnTo>
                    <a:pt x="301" y="87"/>
                  </a:lnTo>
                  <a:lnTo>
                    <a:pt x="317" y="87"/>
                  </a:lnTo>
                  <a:lnTo>
                    <a:pt x="317" y="87"/>
                  </a:lnTo>
                  <a:lnTo>
                    <a:pt x="337" y="87"/>
                  </a:lnTo>
                  <a:lnTo>
                    <a:pt x="351" y="85"/>
                  </a:lnTo>
                  <a:lnTo>
                    <a:pt x="351" y="93"/>
                  </a:lnTo>
                  <a:lnTo>
                    <a:pt x="351" y="93"/>
                  </a:lnTo>
                  <a:lnTo>
                    <a:pt x="321" y="95"/>
                  </a:lnTo>
                  <a:lnTo>
                    <a:pt x="321" y="95"/>
                  </a:lnTo>
                  <a:lnTo>
                    <a:pt x="299" y="93"/>
                  </a:lnTo>
                  <a:lnTo>
                    <a:pt x="287" y="91"/>
                  </a:lnTo>
                  <a:lnTo>
                    <a:pt x="287" y="91"/>
                  </a:lnTo>
                  <a:lnTo>
                    <a:pt x="281" y="85"/>
                  </a:lnTo>
                  <a:lnTo>
                    <a:pt x="279" y="77"/>
                  </a:lnTo>
                  <a:lnTo>
                    <a:pt x="279" y="77"/>
                  </a:lnTo>
                  <a:lnTo>
                    <a:pt x="281" y="69"/>
                  </a:lnTo>
                  <a:lnTo>
                    <a:pt x="287" y="61"/>
                  </a:lnTo>
                  <a:lnTo>
                    <a:pt x="287" y="61"/>
                  </a:lnTo>
                  <a:lnTo>
                    <a:pt x="297" y="55"/>
                  </a:lnTo>
                  <a:lnTo>
                    <a:pt x="311" y="45"/>
                  </a:lnTo>
                  <a:lnTo>
                    <a:pt x="311" y="45"/>
                  </a:lnTo>
                  <a:lnTo>
                    <a:pt x="307" y="43"/>
                  </a:lnTo>
                  <a:lnTo>
                    <a:pt x="303" y="41"/>
                  </a:lnTo>
                  <a:lnTo>
                    <a:pt x="303" y="41"/>
                  </a:lnTo>
                  <a:lnTo>
                    <a:pt x="289" y="43"/>
                  </a:lnTo>
                  <a:lnTo>
                    <a:pt x="289" y="43"/>
                  </a:lnTo>
                  <a:lnTo>
                    <a:pt x="281" y="47"/>
                  </a:lnTo>
                  <a:lnTo>
                    <a:pt x="271" y="55"/>
                  </a:lnTo>
                  <a:lnTo>
                    <a:pt x="261" y="63"/>
                  </a:lnTo>
                  <a:lnTo>
                    <a:pt x="257" y="57"/>
                  </a:lnTo>
                  <a:lnTo>
                    <a:pt x="257" y="57"/>
                  </a:lnTo>
                  <a:lnTo>
                    <a:pt x="265" y="49"/>
                  </a:lnTo>
                  <a:lnTo>
                    <a:pt x="273" y="41"/>
                  </a:lnTo>
                  <a:lnTo>
                    <a:pt x="281" y="32"/>
                  </a:lnTo>
                  <a:lnTo>
                    <a:pt x="287" y="22"/>
                  </a:lnTo>
                  <a:lnTo>
                    <a:pt x="261" y="22"/>
                  </a:lnTo>
                  <a:lnTo>
                    <a:pt x="261" y="16"/>
                  </a:lnTo>
                  <a:lnTo>
                    <a:pt x="289" y="16"/>
                  </a:lnTo>
                  <a:lnTo>
                    <a:pt x="289" y="16"/>
                  </a:lnTo>
                  <a:lnTo>
                    <a:pt x="293" y="2"/>
                  </a:lnTo>
                  <a:lnTo>
                    <a:pt x="303" y="2"/>
                  </a:lnTo>
                  <a:lnTo>
                    <a:pt x="303" y="2"/>
                  </a:lnTo>
                  <a:lnTo>
                    <a:pt x="299" y="16"/>
                  </a:lnTo>
                  <a:lnTo>
                    <a:pt x="339" y="16"/>
                  </a:lnTo>
                  <a:lnTo>
                    <a:pt x="339" y="22"/>
                  </a:lnTo>
                  <a:lnTo>
                    <a:pt x="295" y="22"/>
                  </a:lnTo>
                  <a:lnTo>
                    <a:pt x="295" y="22"/>
                  </a:lnTo>
                  <a:lnTo>
                    <a:pt x="285" y="37"/>
                  </a:lnTo>
                  <a:lnTo>
                    <a:pt x="285" y="39"/>
                  </a:lnTo>
                  <a:lnTo>
                    <a:pt x="285" y="39"/>
                  </a:lnTo>
                  <a:lnTo>
                    <a:pt x="295" y="35"/>
                  </a:lnTo>
                  <a:lnTo>
                    <a:pt x="295" y="35"/>
                  </a:lnTo>
                  <a:lnTo>
                    <a:pt x="303" y="35"/>
                  </a:lnTo>
                  <a:lnTo>
                    <a:pt x="303" y="35"/>
                  </a:lnTo>
                  <a:lnTo>
                    <a:pt x="313" y="37"/>
                  </a:lnTo>
                  <a:lnTo>
                    <a:pt x="315" y="39"/>
                  </a:lnTo>
                  <a:lnTo>
                    <a:pt x="319" y="43"/>
                  </a:lnTo>
                  <a:lnTo>
                    <a:pt x="351" y="32"/>
                  </a:lnTo>
                  <a:lnTo>
                    <a:pt x="355" y="37"/>
                  </a:lnTo>
                  <a:lnTo>
                    <a:pt x="355" y="37"/>
                  </a:lnTo>
                  <a:lnTo>
                    <a:pt x="321" y="49"/>
                  </a:lnTo>
                  <a:lnTo>
                    <a:pt x="321" y="49"/>
                  </a:lnTo>
                  <a:lnTo>
                    <a:pt x="321" y="59"/>
                  </a:lnTo>
                  <a:lnTo>
                    <a:pt x="321" y="77"/>
                  </a:lnTo>
                  <a:lnTo>
                    <a:pt x="321" y="77"/>
                  </a:lnTo>
                  <a:close/>
                  <a:moveTo>
                    <a:pt x="381" y="24"/>
                  </a:moveTo>
                  <a:lnTo>
                    <a:pt x="381" y="18"/>
                  </a:lnTo>
                  <a:lnTo>
                    <a:pt x="417" y="18"/>
                  </a:lnTo>
                  <a:lnTo>
                    <a:pt x="417" y="24"/>
                  </a:lnTo>
                  <a:lnTo>
                    <a:pt x="381" y="24"/>
                  </a:lnTo>
                  <a:lnTo>
                    <a:pt x="381" y="24"/>
                  </a:lnTo>
                  <a:close/>
                  <a:moveTo>
                    <a:pt x="393" y="91"/>
                  </a:moveTo>
                  <a:lnTo>
                    <a:pt x="393" y="97"/>
                  </a:lnTo>
                  <a:lnTo>
                    <a:pt x="385" y="97"/>
                  </a:lnTo>
                  <a:lnTo>
                    <a:pt x="385" y="63"/>
                  </a:lnTo>
                  <a:lnTo>
                    <a:pt x="415" y="63"/>
                  </a:lnTo>
                  <a:lnTo>
                    <a:pt x="415" y="91"/>
                  </a:lnTo>
                  <a:lnTo>
                    <a:pt x="393" y="91"/>
                  </a:lnTo>
                  <a:lnTo>
                    <a:pt x="393" y="91"/>
                  </a:lnTo>
                  <a:close/>
                  <a:moveTo>
                    <a:pt x="387" y="10"/>
                  </a:moveTo>
                  <a:lnTo>
                    <a:pt x="387" y="4"/>
                  </a:lnTo>
                  <a:lnTo>
                    <a:pt x="415" y="4"/>
                  </a:lnTo>
                  <a:lnTo>
                    <a:pt x="415" y="10"/>
                  </a:lnTo>
                  <a:lnTo>
                    <a:pt x="387" y="10"/>
                  </a:lnTo>
                  <a:lnTo>
                    <a:pt x="387" y="10"/>
                  </a:lnTo>
                  <a:close/>
                  <a:moveTo>
                    <a:pt x="387" y="39"/>
                  </a:moveTo>
                  <a:lnTo>
                    <a:pt x="387" y="33"/>
                  </a:lnTo>
                  <a:lnTo>
                    <a:pt x="413" y="33"/>
                  </a:lnTo>
                  <a:lnTo>
                    <a:pt x="413" y="39"/>
                  </a:lnTo>
                  <a:lnTo>
                    <a:pt x="387" y="39"/>
                  </a:lnTo>
                  <a:lnTo>
                    <a:pt x="387" y="39"/>
                  </a:lnTo>
                  <a:close/>
                  <a:moveTo>
                    <a:pt x="387" y="53"/>
                  </a:moveTo>
                  <a:lnTo>
                    <a:pt x="387" y="47"/>
                  </a:lnTo>
                  <a:lnTo>
                    <a:pt x="413" y="47"/>
                  </a:lnTo>
                  <a:lnTo>
                    <a:pt x="413" y="53"/>
                  </a:lnTo>
                  <a:lnTo>
                    <a:pt x="387" y="53"/>
                  </a:lnTo>
                  <a:lnTo>
                    <a:pt x="387" y="53"/>
                  </a:lnTo>
                  <a:close/>
                  <a:moveTo>
                    <a:pt x="407" y="69"/>
                  </a:moveTo>
                  <a:lnTo>
                    <a:pt x="393" y="69"/>
                  </a:lnTo>
                  <a:lnTo>
                    <a:pt x="393" y="85"/>
                  </a:lnTo>
                  <a:lnTo>
                    <a:pt x="407" y="85"/>
                  </a:lnTo>
                  <a:lnTo>
                    <a:pt x="407" y="69"/>
                  </a:lnTo>
                  <a:lnTo>
                    <a:pt x="407" y="69"/>
                  </a:lnTo>
                  <a:close/>
                  <a:moveTo>
                    <a:pt x="457" y="33"/>
                  </a:moveTo>
                  <a:lnTo>
                    <a:pt x="457" y="33"/>
                  </a:lnTo>
                  <a:lnTo>
                    <a:pt x="447" y="30"/>
                  </a:lnTo>
                  <a:lnTo>
                    <a:pt x="447" y="30"/>
                  </a:lnTo>
                  <a:lnTo>
                    <a:pt x="441" y="35"/>
                  </a:lnTo>
                  <a:lnTo>
                    <a:pt x="435" y="41"/>
                  </a:lnTo>
                  <a:lnTo>
                    <a:pt x="429" y="47"/>
                  </a:lnTo>
                  <a:lnTo>
                    <a:pt x="421" y="51"/>
                  </a:lnTo>
                  <a:lnTo>
                    <a:pt x="417" y="45"/>
                  </a:lnTo>
                  <a:lnTo>
                    <a:pt x="417" y="45"/>
                  </a:lnTo>
                  <a:lnTo>
                    <a:pt x="425" y="41"/>
                  </a:lnTo>
                  <a:lnTo>
                    <a:pt x="431" y="37"/>
                  </a:lnTo>
                  <a:lnTo>
                    <a:pt x="435" y="33"/>
                  </a:lnTo>
                  <a:lnTo>
                    <a:pt x="439" y="28"/>
                  </a:lnTo>
                  <a:lnTo>
                    <a:pt x="439" y="28"/>
                  </a:lnTo>
                  <a:lnTo>
                    <a:pt x="427" y="22"/>
                  </a:lnTo>
                  <a:lnTo>
                    <a:pt x="429" y="16"/>
                  </a:lnTo>
                  <a:lnTo>
                    <a:pt x="429" y="16"/>
                  </a:lnTo>
                  <a:lnTo>
                    <a:pt x="441" y="22"/>
                  </a:lnTo>
                  <a:lnTo>
                    <a:pt x="441" y="22"/>
                  </a:lnTo>
                  <a:lnTo>
                    <a:pt x="443" y="10"/>
                  </a:lnTo>
                  <a:lnTo>
                    <a:pt x="425" y="10"/>
                  </a:lnTo>
                  <a:lnTo>
                    <a:pt x="425" y="4"/>
                  </a:lnTo>
                  <a:lnTo>
                    <a:pt x="481" y="4"/>
                  </a:lnTo>
                  <a:lnTo>
                    <a:pt x="481" y="16"/>
                  </a:lnTo>
                  <a:lnTo>
                    <a:pt x="481" y="16"/>
                  </a:lnTo>
                  <a:lnTo>
                    <a:pt x="481" y="32"/>
                  </a:lnTo>
                  <a:lnTo>
                    <a:pt x="481" y="32"/>
                  </a:lnTo>
                  <a:lnTo>
                    <a:pt x="479" y="41"/>
                  </a:lnTo>
                  <a:lnTo>
                    <a:pt x="479" y="41"/>
                  </a:lnTo>
                  <a:lnTo>
                    <a:pt x="475" y="45"/>
                  </a:lnTo>
                  <a:lnTo>
                    <a:pt x="475" y="45"/>
                  </a:lnTo>
                  <a:lnTo>
                    <a:pt x="469" y="47"/>
                  </a:lnTo>
                  <a:lnTo>
                    <a:pt x="469" y="47"/>
                  </a:lnTo>
                  <a:lnTo>
                    <a:pt x="459" y="47"/>
                  </a:lnTo>
                  <a:lnTo>
                    <a:pt x="459" y="47"/>
                  </a:lnTo>
                  <a:lnTo>
                    <a:pt x="453" y="47"/>
                  </a:lnTo>
                  <a:lnTo>
                    <a:pt x="451" y="39"/>
                  </a:lnTo>
                  <a:lnTo>
                    <a:pt x="451" y="39"/>
                  </a:lnTo>
                  <a:lnTo>
                    <a:pt x="453" y="39"/>
                  </a:lnTo>
                  <a:lnTo>
                    <a:pt x="461" y="39"/>
                  </a:lnTo>
                  <a:lnTo>
                    <a:pt x="461" y="39"/>
                  </a:lnTo>
                  <a:lnTo>
                    <a:pt x="467" y="39"/>
                  </a:lnTo>
                  <a:lnTo>
                    <a:pt x="471" y="35"/>
                  </a:lnTo>
                  <a:lnTo>
                    <a:pt x="471" y="35"/>
                  </a:lnTo>
                  <a:lnTo>
                    <a:pt x="473" y="30"/>
                  </a:lnTo>
                  <a:lnTo>
                    <a:pt x="473" y="18"/>
                  </a:lnTo>
                  <a:lnTo>
                    <a:pt x="473" y="18"/>
                  </a:lnTo>
                  <a:lnTo>
                    <a:pt x="473" y="10"/>
                  </a:lnTo>
                  <a:lnTo>
                    <a:pt x="451" y="10"/>
                  </a:lnTo>
                  <a:lnTo>
                    <a:pt x="451" y="10"/>
                  </a:lnTo>
                  <a:lnTo>
                    <a:pt x="449" y="24"/>
                  </a:lnTo>
                  <a:lnTo>
                    <a:pt x="449" y="24"/>
                  </a:lnTo>
                  <a:lnTo>
                    <a:pt x="461" y="28"/>
                  </a:lnTo>
                  <a:lnTo>
                    <a:pt x="457" y="33"/>
                  </a:lnTo>
                  <a:lnTo>
                    <a:pt x="457" y="33"/>
                  </a:lnTo>
                  <a:lnTo>
                    <a:pt x="457" y="33"/>
                  </a:lnTo>
                  <a:close/>
                  <a:moveTo>
                    <a:pt x="431" y="69"/>
                  </a:moveTo>
                  <a:lnTo>
                    <a:pt x="431" y="69"/>
                  </a:lnTo>
                  <a:lnTo>
                    <a:pt x="427" y="83"/>
                  </a:lnTo>
                  <a:lnTo>
                    <a:pt x="425" y="93"/>
                  </a:lnTo>
                  <a:lnTo>
                    <a:pt x="417" y="91"/>
                  </a:lnTo>
                  <a:lnTo>
                    <a:pt x="417" y="91"/>
                  </a:lnTo>
                  <a:lnTo>
                    <a:pt x="421" y="79"/>
                  </a:lnTo>
                  <a:lnTo>
                    <a:pt x="423" y="69"/>
                  </a:lnTo>
                  <a:lnTo>
                    <a:pt x="431" y="69"/>
                  </a:lnTo>
                  <a:lnTo>
                    <a:pt x="431" y="69"/>
                  </a:lnTo>
                  <a:lnTo>
                    <a:pt x="431" y="69"/>
                  </a:lnTo>
                  <a:close/>
                  <a:moveTo>
                    <a:pt x="437" y="59"/>
                  </a:moveTo>
                  <a:lnTo>
                    <a:pt x="445" y="59"/>
                  </a:lnTo>
                  <a:lnTo>
                    <a:pt x="445" y="85"/>
                  </a:lnTo>
                  <a:lnTo>
                    <a:pt x="445" y="85"/>
                  </a:lnTo>
                  <a:lnTo>
                    <a:pt x="445" y="87"/>
                  </a:lnTo>
                  <a:lnTo>
                    <a:pt x="445" y="87"/>
                  </a:lnTo>
                  <a:lnTo>
                    <a:pt x="447" y="89"/>
                  </a:lnTo>
                  <a:lnTo>
                    <a:pt x="447" y="89"/>
                  </a:lnTo>
                  <a:lnTo>
                    <a:pt x="451" y="89"/>
                  </a:lnTo>
                  <a:lnTo>
                    <a:pt x="451" y="89"/>
                  </a:lnTo>
                  <a:lnTo>
                    <a:pt x="459" y="89"/>
                  </a:lnTo>
                  <a:lnTo>
                    <a:pt x="459" y="89"/>
                  </a:lnTo>
                  <a:lnTo>
                    <a:pt x="461" y="87"/>
                  </a:lnTo>
                  <a:lnTo>
                    <a:pt x="461" y="87"/>
                  </a:lnTo>
                  <a:lnTo>
                    <a:pt x="463" y="81"/>
                  </a:lnTo>
                  <a:lnTo>
                    <a:pt x="463" y="81"/>
                  </a:lnTo>
                  <a:lnTo>
                    <a:pt x="463" y="75"/>
                  </a:lnTo>
                  <a:lnTo>
                    <a:pt x="469" y="75"/>
                  </a:lnTo>
                  <a:lnTo>
                    <a:pt x="469" y="87"/>
                  </a:lnTo>
                  <a:lnTo>
                    <a:pt x="469" y="87"/>
                  </a:lnTo>
                  <a:lnTo>
                    <a:pt x="469" y="91"/>
                  </a:lnTo>
                  <a:lnTo>
                    <a:pt x="469" y="91"/>
                  </a:lnTo>
                  <a:lnTo>
                    <a:pt x="463" y="95"/>
                  </a:lnTo>
                  <a:lnTo>
                    <a:pt x="463" y="95"/>
                  </a:lnTo>
                  <a:lnTo>
                    <a:pt x="451" y="95"/>
                  </a:lnTo>
                  <a:lnTo>
                    <a:pt x="451" y="95"/>
                  </a:lnTo>
                  <a:lnTo>
                    <a:pt x="443" y="95"/>
                  </a:lnTo>
                  <a:lnTo>
                    <a:pt x="443" y="95"/>
                  </a:lnTo>
                  <a:lnTo>
                    <a:pt x="437" y="93"/>
                  </a:lnTo>
                  <a:lnTo>
                    <a:pt x="437" y="93"/>
                  </a:lnTo>
                  <a:lnTo>
                    <a:pt x="437" y="87"/>
                  </a:lnTo>
                  <a:lnTo>
                    <a:pt x="437" y="59"/>
                  </a:lnTo>
                  <a:lnTo>
                    <a:pt x="437" y="59"/>
                  </a:lnTo>
                  <a:close/>
                  <a:moveTo>
                    <a:pt x="455" y="69"/>
                  </a:moveTo>
                  <a:lnTo>
                    <a:pt x="455" y="69"/>
                  </a:lnTo>
                  <a:lnTo>
                    <a:pt x="445" y="53"/>
                  </a:lnTo>
                  <a:lnTo>
                    <a:pt x="453" y="51"/>
                  </a:lnTo>
                  <a:lnTo>
                    <a:pt x="453" y="51"/>
                  </a:lnTo>
                  <a:lnTo>
                    <a:pt x="461" y="67"/>
                  </a:lnTo>
                  <a:lnTo>
                    <a:pt x="455" y="69"/>
                  </a:lnTo>
                  <a:lnTo>
                    <a:pt x="455" y="69"/>
                  </a:lnTo>
                  <a:close/>
                  <a:moveTo>
                    <a:pt x="479" y="87"/>
                  </a:moveTo>
                  <a:lnTo>
                    <a:pt x="479" y="87"/>
                  </a:lnTo>
                  <a:lnTo>
                    <a:pt x="475" y="75"/>
                  </a:lnTo>
                  <a:lnTo>
                    <a:pt x="475" y="75"/>
                  </a:lnTo>
                  <a:lnTo>
                    <a:pt x="469" y="63"/>
                  </a:lnTo>
                  <a:lnTo>
                    <a:pt x="477" y="61"/>
                  </a:lnTo>
                  <a:lnTo>
                    <a:pt x="477" y="61"/>
                  </a:lnTo>
                  <a:lnTo>
                    <a:pt x="481" y="71"/>
                  </a:lnTo>
                  <a:lnTo>
                    <a:pt x="487" y="85"/>
                  </a:lnTo>
                  <a:lnTo>
                    <a:pt x="479" y="87"/>
                  </a:lnTo>
                  <a:lnTo>
                    <a:pt x="479" y="87"/>
                  </a:lnTo>
                  <a:close/>
                  <a:moveTo>
                    <a:pt x="509" y="24"/>
                  </a:moveTo>
                  <a:lnTo>
                    <a:pt x="509" y="18"/>
                  </a:lnTo>
                  <a:lnTo>
                    <a:pt x="541" y="18"/>
                  </a:lnTo>
                  <a:lnTo>
                    <a:pt x="541" y="24"/>
                  </a:lnTo>
                  <a:lnTo>
                    <a:pt x="509" y="24"/>
                  </a:lnTo>
                  <a:lnTo>
                    <a:pt x="509" y="24"/>
                  </a:lnTo>
                  <a:close/>
                  <a:moveTo>
                    <a:pt x="519" y="93"/>
                  </a:moveTo>
                  <a:lnTo>
                    <a:pt x="519" y="95"/>
                  </a:lnTo>
                  <a:lnTo>
                    <a:pt x="513" y="95"/>
                  </a:lnTo>
                  <a:lnTo>
                    <a:pt x="513" y="61"/>
                  </a:lnTo>
                  <a:lnTo>
                    <a:pt x="539" y="61"/>
                  </a:lnTo>
                  <a:lnTo>
                    <a:pt x="539" y="93"/>
                  </a:lnTo>
                  <a:lnTo>
                    <a:pt x="519" y="93"/>
                  </a:lnTo>
                  <a:lnTo>
                    <a:pt x="519" y="93"/>
                  </a:lnTo>
                  <a:close/>
                  <a:moveTo>
                    <a:pt x="513" y="8"/>
                  </a:moveTo>
                  <a:lnTo>
                    <a:pt x="513" y="2"/>
                  </a:lnTo>
                  <a:lnTo>
                    <a:pt x="539" y="2"/>
                  </a:lnTo>
                  <a:lnTo>
                    <a:pt x="539" y="8"/>
                  </a:lnTo>
                  <a:lnTo>
                    <a:pt x="513" y="8"/>
                  </a:lnTo>
                  <a:lnTo>
                    <a:pt x="513" y="8"/>
                  </a:lnTo>
                  <a:close/>
                  <a:moveTo>
                    <a:pt x="513" y="37"/>
                  </a:moveTo>
                  <a:lnTo>
                    <a:pt x="513" y="32"/>
                  </a:lnTo>
                  <a:lnTo>
                    <a:pt x="537" y="32"/>
                  </a:lnTo>
                  <a:lnTo>
                    <a:pt x="537" y="37"/>
                  </a:lnTo>
                  <a:lnTo>
                    <a:pt x="513" y="37"/>
                  </a:lnTo>
                  <a:lnTo>
                    <a:pt x="513" y="37"/>
                  </a:lnTo>
                  <a:close/>
                  <a:moveTo>
                    <a:pt x="513" y="53"/>
                  </a:moveTo>
                  <a:lnTo>
                    <a:pt x="513" y="47"/>
                  </a:lnTo>
                  <a:lnTo>
                    <a:pt x="537" y="47"/>
                  </a:lnTo>
                  <a:lnTo>
                    <a:pt x="537" y="53"/>
                  </a:lnTo>
                  <a:lnTo>
                    <a:pt x="513" y="53"/>
                  </a:lnTo>
                  <a:lnTo>
                    <a:pt x="513" y="53"/>
                  </a:lnTo>
                  <a:close/>
                  <a:moveTo>
                    <a:pt x="531" y="67"/>
                  </a:moveTo>
                  <a:lnTo>
                    <a:pt x="519" y="67"/>
                  </a:lnTo>
                  <a:lnTo>
                    <a:pt x="519" y="87"/>
                  </a:lnTo>
                  <a:lnTo>
                    <a:pt x="531" y="87"/>
                  </a:lnTo>
                  <a:lnTo>
                    <a:pt x="531" y="67"/>
                  </a:lnTo>
                  <a:lnTo>
                    <a:pt x="531" y="67"/>
                  </a:lnTo>
                  <a:close/>
                  <a:moveTo>
                    <a:pt x="611" y="45"/>
                  </a:moveTo>
                  <a:lnTo>
                    <a:pt x="611" y="45"/>
                  </a:lnTo>
                  <a:lnTo>
                    <a:pt x="605" y="59"/>
                  </a:lnTo>
                  <a:lnTo>
                    <a:pt x="597" y="73"/>
                  </a:lnTo>
                  <a:lnTo>
                    <a:pt x="597" y="73"/>
                  </a:lnTo>
                  <a:lnTo>
                    <a:pt x="603" y="83"/>
                  </a:lnTo>
                  <a:lnTo>
                    <a:pt x="603" y="83"/>
                  </a:lnTo>
                  <a:lnTo>
                    <a:pt x="605" y="85"/>
                  </a:lnTo>
                  <a:lnTo>
                    <a:pt x="607" y="87"/>
                  </a:lnTo>
                  <a:lnTo>
                    <a:pt x="607" y="87"/>
                  </a:lnTo>
                  <a:lnTo>
                    <a:pt x="607" y="85"/>
                  </a:lnTo>
                  <a:lnTo>
                    <a:pt x="609" y="83"/>
                  </a:lnTo>
                  <a:lnTo>
                    <a:pt x="609" y="83"/>
                  </a:lnTo>
                  <a:lnTo>
                    <a:pt x="609" y="79"/>
                  </a:lnTo>
                  <a:lnTo>
                    <a:pt x="609" y="79"/>
                  </a:lnTo>
                  <a:lnTo>
                    <a:pt x="609" y="69"/>
                  </a:lnTo>
                  <a:lnTo>
                    <a:pt x="615" y="71"/>
                  </a:lnTo>
                  <a:lnTo>
                    <a:pt x="615" y="71"/>
                  </a:lnTo>
                  <a:lnTo>
                    <a:pt x="613" y="91"/>
                  </a:lnTo>
                  <a:lnTo>
                    <a:pt x="613" y="91"/>
                  </a:lnTo>
                  <a:lnTo>
                    <a:pt x="611" y="95"/>
                  </a:lnTo>
                  <a:lnTo>
                    <a:pt x="607" y="97"/>
                  </a:lnTo>
                  <a:lnTo>
                    <a:pt x="607" y="97"/>
                  </a:lnTo>
                  <a:lnTo>
                    <a:pt x="605" y="95"/>
                  </a:lnTo>
                  <a:lnTo>
                    <a:pt x="601" y="91"/>
                  </a:lnTo>
                  <a:lnTo>
                    <a:pt x="601" y="91"/>
                  </a:lnTo>
                  <a:lnTo>
                    <a:pt x="593" y="79"/>
                  </a:lnTo>
                  <a:lnTo>
                    <a:pt x="593" y="79"/>
                  </a:lnTo>
                  <a:lnTo>
                    <a:pt x="585" y="89"/>
                  </a:lnTo>
                  <a:lnTo>
                    <a:pt x="577" y="97"/>
                  </a:lnTo>
                  <a:lnTo>
                    <a:pt x="573" y="91"/>
                  </a:lnTo>
                  <a:lnTo>
                    <a:pt x="573" y="91"/>
                  </a:lnTo>
                  <a:lnTo>
                    <a:pt x="581" y="83"/>
                  </a:lnTo>
                  <a:lnTo>
                    <a:pt x="589" y="73"/>
                  </a:lnTo>
                  <a:lnTo>
                    <a:pt x="589" y="73"/>
                  </a:lnTo>
                  <a:lnTo>
                    <a:pt x="587" y="57"/>
                  </a:lnTo>
                  <a:lnTo>
                    <a:pt x="585" y="37"/>
                  </a:lnTo>
                  <a:lnTo>
                    <a:pt x="543" y="37"/>
                  </a:lnTo>
                  <a:lnTo>
                    <a:pt x="543" y="32"/>
                  </a:lnTo>
                  <a:lnTo>
                    <a:pt x="551" y="32"/>
                  </a:lnTo>
                  <a:lnTo>
                    <a:pt x="549" y="14"/>
                  </a:lnTo>
                  <a:lnTo>
                    <a:pt x="543" y="14"/>
                  </a:lnTo>
                  <a:lnTo>
                    <a:pt x="543" y="8"/>
                  </a:lnTo>
                  <a:lnTo>
                    <a:pt x="559" y="8"/>
                  </a:lnTo>
                  <a:lnTo>
                    <a:pt x="559" y="0"/>
                  </a:lnTo>
                  <a:lnTo>
                    <a:pt x="565" y="0"/>
                  </a:lnTo>
                  <a:lnTo>
                    <a:pt x="565" y="8"/>
                  </a:lnTo>
                  <a:lnTo>
                    <a:pt x="581" y="8"/>
                  </a:lnTo>
                  <a:lnTo>
                    <a:pt x="581" y="14"/>
                  </a:lnTo>
                  <a:lnTo>
                    <a:pt x="577" y="14"/>
                  </a:lnTo>
                  <a:lnTo>
                    <a:pt x="573" y="32"/>
                  </a:lnTo>
                  <a:lnTo>
                    <a:pt x="585" y="32"/>
                  </a:lnTo>
                  <a:lnTo>
                    <a:pt x="585" y="24"/>
                  </a:lnTo>
                  <a:lnTo>
                    <a:pt x="585" y="24"/>
                  </a:lnTo>
                  <a:lnTo>
                    <a:pt x="585" y="0"/>
                  </a:lnTo>
                  <a:lnTo>
                    <a:pt x="593" y="0"/>
                  </a:lnTo>
                  <a:lnTo>
                    <a:pt x="593" y="32"/>
                  </a:lnTo>
                  <a:lnTo>
                    <a:pt x="613" y="32"/>
                  </a:lnTo>
                  <a:lnTo>
                    <a:pt x="613" y="37"/>
                  </a:lnTo>
                  <a:lnTo>
                    <a:pt x="593" y="37"/>
                  </a:lnTo>
                  <a:lnTo>
                    <a:pt x="593" y="37"/>
                  </a:lnTo>
                  <a:lnTo>
                    <a:pt x="595" y="63"/>
                  </a:lnTo>
                  <a:lnTo>
                    <a:pt x="595" y="63"/>
                  </a:lnTo>
                  <a:lnTo>
                    <a:pt x="595" y="63"/>
                  </a:lnTo>
                  <a:lnTo>
                    <a:pt x="599" y="57"/>
                  </a:lnTo>
                  <a:lnTo>
                    <a:pt x="599" y="57"/>
                  </a:lnTo>
                  <a:lnTo>
                    <a:pt x="605" y="43"/>
                  </a:lnTo>
                  <a:lnTo>
                    <a:pt x="611" y="45"/>
                  </a:lnTo>
                  <a:lnTo>
                    <a:pt x="611" y="45"/>
                  </a:lnTo>
                  <a:lnTo>
                    <a:pt x="611" y="45"/>
                  </a:lnTo>
                  <a:close/>
                  <a:moveTo>
                    <a:pt x="555" y="87"/>
                  </a:moveTo>
                  <a:lnTo>
                    <a:pt x="555" y="91"/>
                  </a:lnTo>
                  <a:lnTo>
                    <a:pt x="547" y="91"/>
                  </a:lnTo>
                  <a:lnTo>
                    <a:pt x="547" y="45"/>
                  </a:lnTo>
                  <a:lnTo>
                    <a:pt x="577" y="45"/>
                  </a:lnTo>
                  <a:lnTo>
                    <a:pt x="577" y="87"/>
                  </a:lnTo>
                  <a:lnTo>
                    <a:pt x="555" y="87"/>
                  </a:lnTo>
                  <a:lnTo>
                    <a:pt x="555" y="87"/>
                  </a:lnTo>
                  <a:close/>
                  <a:moveTo>
                    <a:pt x="569" y="51"/>
                  </a:moveTo>
                  <a:lnTo>
                    <a:pt x="555" y="51"/>
                  </a:lnTo>
                  <a:lnTo>
                    <a:pt x="555" y="63"/>
                  </a:lnTo>
                  <a:lnTo>
                    <a:pt x="569" y="63"/>
                  </a:lnTo>
                  <a:lnTo>
                    <a:pt x="569" y="51"/>
                  </a:lnTo>
                  <a:lnTo>
                    <a:pt x="569" y="51"/>
                  </a:lnTo>
                  <a:close/>
                  <a:moveTo>
                    <a:pt x="569" y="67"/>
                  </a:moveTo>
                  <a:lnTo>
                    <a:pt x="555" y="67"/>
                  </a:lnTo>
                  <a:lnTo>
                    <a:pt x="555" y="81"/>
                  </a:lnTo>
                  <a:lnTo>
                    <a:pt x="569" y="81"/>
                  </a:lnTo>
                  <a:lnTo>
                    <a:pt x="569" y="67"/>
                  </a:lnTo>
                  <a:lnTo>
                    <a:pt x="569" y="67"/>
                  </a:lnTo>
                  <a:close/>
                  <a:moveTo>
                    <a:pt x="555" y="14"/>
                  </a:moveTo>
                  <a:lnTo>
                    <a:pt x="557" y="32"/>
                  </a:lnTo>
                  <a:lnTo>
                    <a:pt x="565" y="32"/>
                  </a:lnTo>
                  <a:lnTo>
                    <a:pt x="569" y="14"/>
                  </a:lnTo>
                  <a:lnTo>
                    <a:pt x="555" y="14"/>
                  </a:lnTo>
                  <a:lnTo>
                    <a:pt x="555" y="14"/>
                  </a:lnTo>
                  <a:close/>
                  <a:moveTo>
                    <a:pt x="603" y="24"/>
                  </a:moveTo>
                  <a:lnTo>
                    <a:pt x="597" y="8"/>
                  </a:lnTo>
                  <a:lnTo>
                    <a:pt x="605" y="6"/>
                  </a:lnTo>
                  <a:lnTo>
                    <a:pt x="611" y="22"/>
                  </a:lnTo>
                  <a:lnTo>
                    <a:pt x="603" y="24"/>
                  </a:lnTo>
                  <a:lnTo>
                    <a:pt x="603"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150">
              <a:extLst>
                <a:ext uri="{FF2B5EF4-FFF2-40B4-BE49-F238E27FC236}">
                  <a16:creationId xmlns:a16="http://schemas.microsoft.com/office/drawing/2014/main" id="{DE07C30D-4EE4-4DFD-AB82-E43754A8B11F}"/>
                </a:ext>
              </a:extLst>
            </p:cNvPr>
            <p:cNvSpPr>
              <a:spLocks noEditPoints="1"/>
            </p:cNvSpPr>
            <p:nvPr/>
          </p:nvSpPr>
          <p:spPr bwMode="gray">
            <a:xfrm>
              <a:off x="2262751" y="5867001"/>
              <a:ext cx="295765" cy="46995"/>
            </a:xfrm>
            <a:custGeom>
              <a:avLst/>
              <a:gdLst>
                <a:gd name="T0" fmla="*/ 70 w 579"/>
                <a:gd name="T1" fmla="*/ 74 h 92"/>
                <a:gd name="T2" fmla="*/ 42 w 579"/>
                <a:gd name="T3" fmla="*/ 90 h 92"/>
                <a:gd name="T4" fmla="*/ 10 w 579"/>
                <a:gd name="T5" fmla="*/ 84 h 92"/>
                <a:gd name="T6" fmla="*/ 0 w 579"/>
                <a:gd name="T7" fmla="*/ 68 h 92"/>
                <a:gd name="T8" fmla="*/ 10 w 579"/>
                <a:gd name="T9" fmla="*/ 2 h 92"/>
                <a:gd name="T10" fmla="*/ 8 w 579"/>
                <a:gd name="T11" fmla="*/ 64 h 92"/>
                <a:gd name="T12" fmla="*/ 20 w 579"/>
                <a:gd name="T13" fmla="*/ 80 h 92"/>
                <a:gd name="T14" fmla="*/ 48 w 579"/>
                <a:gd name="T15" fmla="*/ 80 h 92"/>
                <a:gd name="T16" fmla="*/ 68 w 579"/>
                <a:gd name="T17" fmla="*/ 62 h 92"/>
                <a:gd name="T18" fmla="*/ 178 w 579"/>
                <a:gd name="T19" fmla="*/ 16 h 92"/>
                <a:gd name="T20" fmla="*/ 150 w 579"/>
                <a:gd name="T21" fmla="*/ 42 h 92"/>
                <a:gd name="T22" fmla="*/ 154 w 579"/>
                <a:gd name="T23" fmla="*/ 70 h 92"/>
                <a:gd name="T24" fmla="*/ 190 w 579"/>
                <a:gd name="T25" fmla="*/ 82 h 92"/>
                <a:gd name="T26" fmla="*/ 194 w 579"/>
                <a:gd name="T27" fmla="*/ 90 h 92"/>
                <a:gd name="T28" fmla="*/ 156 w 579"/>
                <a:gd name="T29" fmla="*/ 84 h 92"/>
                <a:gd name="T30" fmla="*/ 142 w 579"/>
                <a:gd name="T31" fmla="*/ 70 h 92"/>
                <a:gd name="T32" fmla="*/ 146 w 579"/>
                <a:gd name="T33" fmla="*/ 34 h 92"/>
                <a:gd name="T34" fmla="*/ 110 w 579"/>
                <a:gd name="T35" fmla="*/ 8 h 92"/>
                <a:gd name="T36" fmla="*/ 281 w 579"/>
                <a:gd name="T37" fmla="*/ 58 h 92"/>
                <a:gd name="T38" fmla="*/ 263 w 579"/>
                <a:gd name="T39" fmla="*/ 86 h 92"/>
                <a:gd name="T40" fmla="*/ 247 w 579"/>
                <a:gd name="T41" fmla="*/ 82 h 92"/>
                <a:gd name="T42" fmla="*/ 237 w 579"/>
                <a:gd name="T43" fmla="*/ 56 h 92"/>
                <a:gd name="T44" fmla="*/ 239 w 579"/>
                <a:gd name="T45" fmla="*/ 8 h 92"/>
                <a:gd name="T46" fmla="*/ 245 w 579"/>
                <a:gd name="T47" fmla="*/ 42 h 92"/>
                <a:gd name="T48" fmla="*/ 253 w 579"/>
                <a:gd name="T49" fmla="*/ 74 h 92"/>
                <a:gd name="T50" fmla="*/ 261 w 579"/>
                <a:gd name="T51" fmla="*/ 76 h 92"/>
                <a:gd name="T52" fmla="*/ 281 w 579"/>
                <a:gd name="T53" fmla="*/ 58 h 92"/>
                <a:gd name="T54" fmla="*/ 329 w 579"/>
                <a:gd name="T55" fmla="*/ 56 h 92"/>
                <a:gd name="T56" fmla="*/ 321 w 579"/>
                <a:gd name="T57" fmla="*/ 56 h 92"/>
                <a:gd name="T58" fmla="*/ 309 w 579"/>
                <a:gd name="T59" fmla="*/ 10 h 92"/>
                <a:gd name="T60" fmla="*/ 385 w 579"/>
                <a:gd name="T61" fmla="*/ 16 h 92"/>
                <a:gd name="T62" fmla="*/ 381 w 579"/>
                <a:gd name="T63" fmla="*/ 38 h 92"/>
                <a:gd name="T64" fmla="*/ 355 w 579"/>
                <a:gd name="T65" fmla="*/ 74 h 92"/>
                <a:gd name="T66" fmla="*/ 359 w 579"/>
                <a:gd name="T67" fmla="*/ 22 h 92"/>
                <a:gd name="T68" fmla="*/ 387 w 579"/>
                <a:gd name="T69" fmla="*/ 0 h 92"/>
                <a:gd name="T70" fmla="*/ 457 w 579"/>
                <a:gd name="T71" fmla="*/ 78 h 92"/>
                <a:gd name="T72" fmla="*/ 433 w 579"/>
                <a:gd name="T73" fmla="*/ 76 h 92"/>
                <a:gd name="T74" fmla="*/ 409 w 579"/>
                <a:gd name="T75" fmla="*/ 92 h 92"/>
                <a:gd name="T76" fmla="*/ 387 w 579"/>
                <a:gd name="T77" fmla="*/ 82 h 92"/>
                <a:gd name="T78" fmla="*/ 393 w 579"/>
                <a:gd name="T79" fmla="*/ 64 h 92"/>
                <a:gd name="T80" fmla="*/ 423 w 579"/>
                <a:gd name="T81" fmla="*/ 30 h 92"/>
                <a:gd name="T82" fmla="*/ 425 w 579"/>
                <a:gd name="T83" fmla="*/ 68 h 92"/>
                <a:gd name="T84" fmla="*/ 399 w 579"/>
                <a:gd name="T85" fmla="*/ 68 h 92"/>
                <a:gd name="T86" fmla="*/ 395 w 579"/>
                <a:gd name="T87" fmla="*/ 80 h 92"/>
                <a:gd name="T88" fmla="*/ 417 w 579"/>
                <a:gd name="T89" fmla="*/ 84 h 92"/>
                <a:gd name="T90" fmla="*/ 425 w 579"/>
                <a:gd name="T91" fmla="*/ 68 h 92"/>
                <a:gd name="T92" fmla="*/ 451 w 579"/>
                <a:gd name="T93" fmla="*/ 36 h 92"/>
                <a:gd name="T94" fmla="*/ 427 w 579"/>
                <a:gd name="T95" fmla="*/ 4 h 92"/>
                <a:gd name="T96" fmla="*/ 523 w 579"/>
                <a:gd name="T97" fmla="*/ 70 h 92"/>
                <a:gd name="T98" fmla="*/ 507 w 579"/>
                <a:gd name="T99" fmla="*/ 88 h 92"/>
                <a:gd name="T100" fmla="*/ 491 w 579"/>
                <a:gd name="T101" fmla="*/ 70 h 92"/>
                <a:gd name="T102" fmla="*/ 485 w 579"/>
                <a:gd name="T103" fmla="*/ 42 h 92"/>
                <a:gd name="T104" fmla="*/ 497 w 579"/>
                <a:gd name="T105" fmla="*/ 8 h 92"/>
                <a:gd name="T106" fmla="*/ 495 w 579"/>
                <a:gd name="T107" fmla="*/ 60 h 92"/>
                <a:gd name="T108" fmla="*/ 505 w 579"/>
                <a:gd name="T109" fmla="*/ 78 h 92"/>
                <a:gd name="T110" fmla="*/ 515 w 579"/>
                <a:gd name="T111" fmla="*/ 70 h 92"/>
                <a:gd name="T112" fmla="*/ 557 w 579"/>
                <a:gd name="T113" fmla="*/ 10 h 92"/>
                <a:gd name="T114" fmla="*/ 571 w 579"/>
                <a:gd name="T115" fmla="*/ 74 h 92"/>
                <a:gd name="T116" fmla="*/ 565 w 579"/>
                <a:gd name="T117" fmla="*/ 42 h 92"/>
                <a:gd name="T118" fmla="*/ 557 w 579"/>
                <a:gd name="T11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9" h="92">
                  <a:moveTo>
                    <a:pt x="82" y="48"/>
                  </a:moveTo>
                  <a:lnTo>
                    <a:pt x="82" y="48"/>
                  </a:lnTo>
                  <a:lnTo>
                    <a:pt x="78" y="58"/>
                  </a:lnTo>
                  <a:lnTo>
                    <a:pt x="74" y="66"/>
                  </a:lnTo>
                  <a:lnTo>
                    <a:pt x="70" y="74"/>
                  </a:lnTo>
                  <a:lnTo>
                    <a:pt x="64" y="80"/>
                  </a:lnTo>
                  <a:lnTo>
                    <a:pt x="64" y="80"/>
                  </a:lnTo>
                  <a:lnTo>
                    <a:pt x="58" y="84"/>
                  </a:lnTo>
                  <a:lnTo>
                    <a:pt x="50" y="88"/>
                  </a:lnTo>
                  <a:lnTo>
                    <a:pt x="42" y="90"/>
                  </a:lnTo>
                  <a:lnTo>
                    <a:pt x="32" y="90"/>
                  </a:lnTo>
                  <a:lnTo>
                    <a:pt x="32" y="90"/>
                  </a:lnTo>
                  <a:lnTo>
                    <a:pt x="20" y="88"/>
                  </a:lnTo>
                  <a:lnTo>
                    <a:pt x="20" y="88"/>
                  </a:lnTo>
                  <a:lnTo>
                    <a:pt x="10" y="84"/>
                  </a:lnTo>
                  <a:lnTo>
                    <a:pt x="10" y="84"/>
                  </a:lnTo>
                  <a:lnTo>
                    <a:pt x="4" y="78"/>
                  </a:lnTo>
                  <a:lnTo>
                    <a:pt x="4" y="78"/>
                  </a:lnTo>
                  <a:lnTo>
                    <a:pt x="0" y="68"/>
                  </a:lnTo>
                  <a:lnTo>
                    <a:pt x="0" y="68"/>
                  </a:lnTo>
                  <a:lnTo>
                    <a:pt x="0" y="50"/>
                  </a:lnTo>
                  <a:lnTo>
                    <a:pt x="0" y="50"/>
                  </a:lnTo>
                  <a:lnTo>
                    <a:pt x="2" y="2"/>
                  </a:lnTo>
                  <a:lnTo>
                    <a:pt x="10" y="2"/>
                  </a:lnTo>
                  <a:lnTo>
                    <a:pt x="10" y="2"/>
                  </a:lnTo>
                  <a:lnTo>
                    <a:pt x="8" y="28"/>
                  </a:lnTo>
                  <a:lnTo>
                    <a:pt x="8" y="52"/>
                  </a:lnTo>
                  <a:lnTo>
                    <a:pt x="8" y="52"/>
                  </a:lnTo>
                  <a:lnTo>
                    <a:pt x="8" y="64"/>
                  </a:lnTo>
                  <a:lnTo>
                    <a:pt x="8" y="64"/>
                  </a:lnTo>
                  <a:lnTo>
                    <a:pt x="10" y="68"/>
                  </a:lnTo>
                  <a:lnTo>
                    <a:pt x="12" y="74"/>
                  </a:lnTo>
                  <a:lnTo>
                    <a:pt x="12" y="74"/>
                  </a:lnTo>
                  <a:lnTo>
                    <a:pt x="14" y="78"/>
                  </a:lnTo>
                  <a:lnTo>
                    <a:pt x="20" y="80"/>
                  </a:lnTo>
                  <a:lnTo>
                    <a:pt x="20" y="80"/>
                  </a:lnTo>
                  <a:lnTo>
                    <a:pt x="26" y="82"/>
                  </a:lnTo>
                  <a:lnTo>
                    <a:pt x="34" y="82"/>
                  </a:lnTo>
                  <a:lnTo>
                    <a:pt x="34" y="82"/>
                  </a:lnTo>
                  <a:lnTo>
                    <a:pt x="48" y="80"/>
                  </a:lnTo>
                  <a:lnTo>
                    <a:pt x="52" y="78"/>
                  </a:lnTo>
                  <a:lnTo>
                    <a:pt x="58" y="74"/>
                  </a:lnTo>
                  <a:lnTo>
                    <a:pt x="58" y="74"/>
                  </a:lnTo>
                  <a:lnTo>
                    <a:pt x="62" y="70"/>
                  </a:lnTo>
                  <a:lnTo>
                    <a:pt x="68" y="62"/>
                  </a:lnTo>
                  <a:lnTo>
                    <a:pt x="74" y="46"/>
                  </a:lnTo>
                  <a:lnTo>
                    <a:pt x="82" y="48"/>
                  </a:lnTo>
                  <a:lnTo>
                    <a:pt x="82" y="48"/>
                  </a:lnTo>
                  <a:close/>
                  <a:moveTo>
                    <a:pt x="203" y="16"/>
                  </a:moveTo>
                  <a:lnTo>
                    <a:pt x="178" y="16"/>
                  </a:lnTo>
                  <a:lnTo>
                    <a:pt x="178" y="16"/>
                  </a:lnTo>
                  <a:lnTo>
                    <a:pt x="168" y="22"/>
                  </a:lnTo>
                  <a:lnTo>
                    <a:pt x="158" y="30"/>
                  </a:lnTo>
                  <a:lnTo>
                    <a:pt x="158" y="30"/>
                  </a:lnTo>
                  <a:lnTo>
                    <a:pt x="150" y="42"/>
                  </a:lnTo>
                  <a:lnTo>
                    <a:pt x="148" y="54"/>
                  </a:lnTo>
                  <a:lnTo>
                    <a:pt x="148" y="54"/>
                  </a:lnTo>
                  <a:lnTo>
                    <a:pt x="150" y="62"/>
                  </a:lnTo>
                  <a:lnTo>
                    <a:pt x="154" y="70"/>
                  </a:lnTo>
                  <a:lnTo>
                    <a:pt x="154" y="70"/>
                  </a:lnTo>
                  <a:lnTo>
                    <a:pt x="160" y="76"/>
                  </a:lnTo>
                  <a:lnTo>
                    <a:pt x="166" y="80"/>
                  </a:lnTo>
                  <a:lnTo>
                    <a:pt x="166" y="80"/>
                  </a:lnTo>
                  <a:lnTo>
                    <a:pt x="176" y="82"/>
                  </a:lnTo>
                  <a:lnTo>
                    <a:pt x="190" y="82"/>
                  </a:lnTo>
                  <a:lnTo>
                    <a:pt x="190" y="82"/>
                  </a:lnTo>
                  <a:lnTo>
                    <a:pt x="196" y="82"/>
                  </a:lnTo>
                  <a:lnTo>
                    <a:pt x="196" y="90"/>
                  </a:lnTo>
                  <a:lnTo>
                    <a:pt x="194" y="90"/>
                  </a:lnTo>
                  <a:lnTo>
                    <a:pt x="194" y="90"/>
                  </a:lnTo>
                  <a:lnTo>
                    <a:pt x="178" y="90"/>
                  </a:lnTo>
                  <a:lnTo>
                    <a:pt x="178" y="90"/>
                  </a:lnTo>
                  <a:lnTo>
                    <a:pt x="164" y="88"/>
                  </a:lnTo>
                  <a:lnTo>
                    <a:pt x="164" y="88"/>
                  </a:lnTo>
                  <a:lnTo>
                    <a:pt x="156" y="84"/>
                  </a:lnTo>
                  <a:lnTo>
                    <a:pt x="150" y="80"/>
                  </a:lnTo>
                  <a:lnTo>
                    <a:pt x="150" y="80"/>
                  </a:lnTo>
                  <a:lnTo>
                    <a:pt x="146" y="74"/>
                  </a:lnTo>
                  <a:lnTo>
                    <a:pt x="142" y="70"/>
                  </a:lnTo>
                  <a:lnTo>
                    <a:pt x="142" y="70"/>
                  </a:lnTo>
                  <a:lnTo>
                    <a:pt x="140" y="62"/>
                  </a:lnTo>
                  <a:lnTo>
                    <a:pt x="140" y="54"/>
                  </a:lnTo>
                  <a:lnTo>
                    <a:pt x="140" y="54"/>
                  </a:lnTo>
                  <a:lnTo>
                    <a:pt x="142" y="44"/>
                  </a:lnTo>
                  <a:lnTo>
                    <a:pt x="146" y="34"/>
                  </a:lnTo>
                  <a:lnTo>
                    <a:pt x="146" y="34"/>
                  </a:lnTo>
                  <a:lnTo>
                    <a:pt x="154" y="24"/>
                  </a:lnTo>
                  <a:lnTo>
                    <a:pt x="164" y="14"/>
                  </a:lnTo>
                  <a:lnTo>
                    <a:pt x="110" y="14"/>
                  </a:lnTo>
                  <a:lnTo>
                    <a:pt x="110" y="8"/>
                  </a:lnTo>
                  <a:lnTo>
                    <a:pt x="203" y="8"/>
                  </a:lnTo>
                  <a:lnTo>
                    <a:pt x="203" y="16"/>
                  </a:lnTo>
                  <a:lnTo>
                    <a:pt x="203" y="16"/>
                  </a:lnTo>
                  <a:close/>
                  <a:moveTo>
                    <a:pt x="281" y="58"/>
                  </a:moveTo>
                  <a:lnTo>
                    <a:pt x="281" y="58"/>
                  </a:lnTo>
                  <a:lnTo>
                    <a:pt x="275" y="70"/>
                  </a:lnTo>
                  <a:lnTo>
                    <a:pt x="275" y="70"/>
                  </a:lnTo>
                  <a:lnTo>
                    <a:pt x="267" y="82"/>
                  </a:lnTo>
                  <a:lnTo>
                    <a:pt x="267" y="82"/>
                  </a:lnTo>
                  <a:lnTo>
                    <a:pt x="263" y="86"/>
                  </a:lnTo>
                  <a:lnTo>
                    <a:pt x="259" y="88"/>
                  </a:lnTo>
                  <a:lnTo>
                    <a:pt x="259" y="88"/>
                  </a:lnTo>
                  <a:lnTo>
                    <a:pt x="253" y="86"/>
                  </a:lnTo>
                  <a:lnTo>
                    <a:pt x="253" y="86"/>
                  </a:lnTo>
                  <a:lnTo>
                    <a:pt x="247" y="82"/>
                  </a:lnTo>
                  <a:lnTo>
                    <a:pt x="247" y="82"/>
                  </a:lnTo>
                  <a:lnTo>
                    <a:pt x="241" y="70"/>
                  </a:lnTo>
                  <a:lnTo>
                    <a:pt x="241" y="70"/>
                  </a:lnTo>
                  <a:lnTo>
                    <a:pt x="237" y="56"/>
                  </a:lnTo>
                  <a:lnTo>
                    <a:pt x="237" y="56"/>
                  </a:lnTo>
                  <a:lnTo>
                    <a:pt x="235" y="42"/>
                  </a:lnTo>
                  <a:lnTo>
                    <a:pt x="235" y="42"/>
                  </a:lnTo>
                  <a:lnTo>
                    <a:pt x="237" y="26"/>
                  </a:lnTo>
                  <a:lnTo>
                    <a:pt x="237" y="26"/>
                  </a:lnTo>
                  <a:lnTo>
                    <a:pt x="239" y="8"/>
                  </a:lnTo>
                  <a:lnTo>
                    <a:pt x="247" y="8"/>
                  </a:lnTo>
                  <a:lnTo>
                    <a:pt x="247" y="8"/>
                  </a:lnTo>
                  <a:lnTo>
                    <a:pt x="245" y="26"/>
                  </a:lnTo>
                  <a:lnTo>
                    <a:pt x="245" y="26"/>
                  </a:lnTo>
                  <a:lnTo>
                    <a:pt x="245" y="42"/>
                  </a:lnTo>
                  <a:lnTo>
                    <a:pt x="245" y="42"/>
                  </a:lnTo>
                  <a:lnTo>
                    <a:pt x="247" y="60"/>
                  </a:lnTo>
                  <a:lnTo>
                    <a:pt x="247" y="60"/>
                  </a:lnTo>
                  <a:lnTo>
                    <a:pt x="249" y="68"/>
                  </a:lnTo>
                  <a:lnTo>
                    <a:pt x="253" y="74"/>
                  </a:lnTo>
                  <a:lnTo>
                    <a:pt x="253" y="74"/>
                  </a:lnTo>
                  <a:lnTo>
                    <a:pt x="255" y="78"/>
                  </a:lnTo>
                  <a:lnTo>
                    <a:pt x="257" y="78"/>
                  </a:lnTo>
                  <a:lnTo>
                    <a:pt x="257" y="78"/>
                  </a:lnTo>
                  <a:lnTo>
                    <a:pt x="261" y="76"/>
                  </a:lnTo>
                  <a:lnTo>
                    <a:pt x="265" y="70"/>
                  </a:lnTo>
                  <a:lnTo>
                    <a:pt x="265" y="70"/>
                  </a:lnTo>
                  <a:lnTo>
                    <a:pt x="275" y="54"/>
                  </a:lnTo>
                  <a:lnTo>
                    <a:pt x="281" y="58"/>
                  </a:lnTo>
                  <a:lnTo>
                    <a:pt x="281" y="58"/>
                  </a:lnTo>
                  <a:close/>
                  <a:moveTo>
                    <a:pt x="309" y="10"/>
                  </a:moveTo>
                  <a:lnTo>
                    <a:pt x="309" y="10"/>
                  </a:lnTo>
                  <a:lnTo>
                    <a:pt x="317" y="24"/>
                  </a:lnTo>
                  <a:lnTo>
                    <a:pt x="325" y="38"/>
                  </a:lnTo>
                  <a:lnTo>
                    <a:pt x="329" y="56"/>
                  </a:lnTo>
                  <a:lnTo>
                    <a:pt x="331" y="74"/>
                  </a:lnTo>
                  <a:lnTo>
                    <a:pt x="321" y="74"/>
                  </a:lnTo>
                  <a:lnTo>
                    <a:pt x="321" y="72"/>
                  </a:lnTo>
                  <a:lnTo>
                    <a:pt x="321" y="72"/>
                  </a:lnTo>
                  <a:lnTo>
                    <a:pt x="321" y="56"/>
                  </a:lnTo>
                  <a:lnTo>
                    <a:pt x="317" y="42"/>
                  </a:lnTo>
                  <a:lnTo>
                    <a:pt x="317" y="42"/>
                  </a:lnTo>
                  <a:lnTo>
                    <a:pt x="311" y="26"/>
                  </a:lnTo>
                  <a:lnTo>
                    <a:pt x="301" y="14"/>
                  </a:lnTo>
                  <a:lnTo>
                    <a:pt x="309" y="10"/>
                  </a:lnTo>
                  <a:lnTo>
                    <a:pt x="309" y="10"/>
                  </a:lnTo>
                  <a:lnTo>
                    <a:pt x="309" y="10"/>
                  </a:lnTo>
                  <a:close/>
                  <a:moveTo>
                    <a:pt x="387" y="0"/>
                  </a:moveTo>
                  <a:lnTo>
                    <a:pt x="387" y="0"/>
                  </a:lnTo>
                  <a:lnTo>
                    <a:pt x="385" y="16"/>
                  </a:lnTo>
                  <a:lnTo>
                    <a:pt x="411" y="16"/>
                  </a:lnTo>
                  <a:lnTo>
                    <a:pt x="411" y="22"/>
                  </a:lnTo>
                  <a:lnTo>
                    <a:pt x="385" y="22"/>
                  </a:lnTo>
                  <a:lnTo>
                    <a:pt x="385" y="22"/>
                  </a:lnTo>
                  <a:lnTo>
                    <a:pt x="381" y="38"/>
                  </a:lnTo>
                  <a:lnTo>
                    <a:pt x="377" y="52"/>
                  </a:lnTo>
                  <a:lnTo>
                    <a:pt x="369" y="66"/>
                  </a:lnTo>
                  <a:lnTo>
                    <a:pt x="361" y="78"/>
                  </a:lnTo>
                  <a:lnTo>
                    <a:pt x="355" y="74"/>
                  </a:lnTo>
                  <a:lnTo>
                    <a:pt x="355" y="74"/>
                  </a:lnTo>
                  <a:lnTo>
                    <a:pt x="363" y="62"/>
                  </a:lnTo>
                  <a:lnTo>
                    <a:pt x="369" y="50"/>
                  </a:lnTo>
                  <a:lnTo>
                    <a:pt x="373" y="38"/>
                  </a:lnTo>
                  <a:lnTo>
                    <a:pt x="377" y="22"/>
                  </a:lnTo>
                  <a:lnTo>
                    <a:pt x="359" y="22"/>
                  </a:lnTo>
                  <a:lnTo>
                    <a:pt x="359" y="16"/>
                  </a:lnTo>
                  <a:lnTo>
                    <a:pt x="377" y="16"/>
                  </a:lnTo>
                  <a:lnTo>
                    <a:pt x="377" y="16"/>
                  </a:lnTo>
                  <a:lnTo>
                    <a:pt x="379" y="0"/>
                  </a:lnTo>
                  <a:lnTo>
                    <a:pt x="387" y="0"/>
                  </a:lnTo>
                  <a:lnTo>
                    <a:pt x="387" y="0"/>
                  </a:lnTo>
                  <a:close/>
                  <a:moveTo>
                    <a:pt x="433" y="62"/>
                  </a:moveTo>
                  <a:lnTo>
                    <a:pt x="433" y="62"/>
                  </a:lnTo>
                  <a:lnTo>
                    <a:pt x="445" y="68"/>
                  </a:lnTo>
                  <a:lnTo>
                    <a:pt x="457" y="78"/>
                  </a:lnTo>
                  <a:lnTo>
                    <a:pt x="453" y="84"/>
                  </a:lnTo>
                  <a:lnTo>
                    <a:pt x="453" y="84"/>
                  </a:lnTo>
                  <a:lnTo>
                    <a:pt x="441" y="76"/>
                  </a:lnTo>
                  <a:lnTo>
                    <a:pt x="433" y="70"/>
                  </a:lnTo>
                  <a:lnTo>
                    <a:pt x="433" y="76"/>
                  </a:lnTo>
                  <a:lnTo>
                    <a:pt x="433" y="76"/>
                  </a:lnTo>
                  <a:lnTo>
                    <a:pt x="431" y="82"/>
                  </a:lnTo>
                  <a:lnTo>
                    <a:pt x="427" y="88"/>
                  </a:lnTo>
                  <a:lnTo>
                    <a:pt x="419" y="90"/>
                  </a:lnTo>
                  <a:lnTo>
                    <a:pt x="409" y="92"/>
                  </a:lnTo>
                  <a:lnTo>
                    <a:pt x="409" y="92"/>
                  </a:lnTo>
                  <a:lnTo>
                    <a:pt x="399" y="90"/>
                  </a:lnTo>
                  <a:lnTo>
                    <a:pt x="393" y="88"/>
                  </a:lnTo>
                  <a:lnTo>
                    <a:pt x="393" y="88"/>
                  </a:lnTo>
                  <a:lnTo>
                    <a:pt x="387" y="82"/>
                  </a:lnTo>
                  <a:lnTo>
                    <a:pt x="385" y="76"/>
                  </a:lnTo>
                  <a:lnTo>
                    <a:pt x="385" y="76"/>
                  </a:lnTo>
                  <a:lnTo>
                    <a:pt x="387" y="68"/>
                  </a:lnTo>
                  <a:lnTo>
                    <a:pt x="393" y="64"/>
                  </a:lnTo>
                  <a:lnTo>
                    <a:pt x="393" y="64"/>
                  </a:lnTo>
                  <a:lnTo>
                    <a:pt x="401" y="60"/>
                  </a:lnTo>
                  <a:lnTo>
                    <a:pt x="409" y="58"/>
                  </a:lnTo>
                  <a:lnTo>
                    <a:pt x="409" y="58"/>
                  </a:lnTo>
                  <a:lnTo>
                    <a:pt x="423" y="60"/>
                  </a:lnTo>
                  <a:lnTo>
                    <a:pt x="423" y="30"/>
                  </a:lnTo>
                  <a:lnTo>
                    <a:pt x="433" y="30"/>
                  </a:lnTo>
                  <a:lnTo>
                    <a:pt x="433" y="62"/>
                  </a:lnTo>
                  <a:lnTo>
                    <a:pt x="433" y="62"/>
                  </a:lnTo>
                  <a:lnTo>
                    <a:pt x="433" y="62"/>
                  </a:lnTo>
                  <a:close/>
                  <a:moveTo>
                    <a:pt x="425" y="68"/>
                  </a:moveTo>
                  <a:lnTo>
                    <a:pt x="425" y="68"/>
                  </a:lnTo>
                  <a:lnTo>
                    <a:pt x="409" y="66"/>
                  </a:lnTo>
                  <a:lnTo>
                    <a:pt x="409" y="66"/>
                  </a:lnTo>
                  <a:lnTo>
                    <a:pt x="403" y="66"/>
                  </a:lnTo>
                  <a:lnTo>
                    <a:pt x="399" y="68"/>
                  </a:lnTo>
                  <a:lnTo>
                    <a:pt x="399" y="68"/>
                  </a:lnTo>
                  <a:lnTo>
                    <a:pt x="395" y="72"/>
                  </a:lnTo>
                  <a:lnTo>
                    <a:pt x="393" y="76"/>
                  </a:lnTo>
                  <a:lnTo>
                    <a:pt x="393" y="76"/>
                  </a:lnTo>
                  <a:lnTo>
                    <a:pt x="395" y="80"/>
                  </a:lnTo>
                  <a:lnTo>
                    <a:pt x="397" y="82"/>
                  </a:lnTo>
                  <a:lnTo>
                    <a:pt x="403" y="84"/>
                  </a:lnTo>
                  <a:lnTo>
                    <a:pt x="409" y="84"/>
                  </a:lnTo>
                  <a:lnTo>
                    <a:pt x="409" y="84"/>
                  </a:lnTo>
                  <a:lnTo>
                    <a:pt x="417" y="84"/>
                  </a:lnTo>
                  <a:lnTo>
                    <a:pt x="421" y="82"/>
                  </a:lnTo>
                  <a:lnTo>
                    <a:pt x="423" y="80"/>
                  </a:lnTo>
                  <a:lnTo>
                    <a:pt x="425" y="76"/>
                  </a:lnTo>
                  <a:lnTo>
                    <a:pt x="425" y="68"/>
                  </a:lnTo>
                  <a:lnTo>
                    <a:pt x="425" y="68"/>
                  </a:lnTo>
                  <a:close/>
                  <a:moveTo>
                    <a:pt x="427" y="4"/>
                  </a:moveTo>
                  <a:lnTo>
                    <a:pt x="427" y="4"/>
                  </a:lnTo>
                  <a:lnTo>
                    <a:pt x="443" y="14"/>
                  </a:lnTo>
                  <a:lnTo>
                    <a:pt x="457" y="30"/>
                  </a:lnTo>
                  <a:lnTo>
                    <a:pt x="451" y="36"/>
                  </a:lnTo>
                  <a:lnTo>
                    <a:pt x="451" y="36"/>
                  </a:lnTo>
                  <a:lnTo>
                    <a:pt x="439" y="22"/>
                  </a:lnTo>
                  <a:lnTo>
                    <a:pt x="423" y="8"/>
                  </a:lnTo>
                  <a:lnTo>
                    <a:pt x="427" y="4"/>
                  </a:lnTo>
                  <a:lnTo>
                    <a:pt x="427" y="4"/>
                  </a:lnTo>
                  <a:lnTo>
                    <a:pt x="427" y="4"/>
                  </a:lnTo>
                  <a:close/>
                  <a:moveTo>
                    <a:pt x="529" y="58"/>
                  </a:moveTo>
                  <a:lnTo>
                    <a:pt x="529" y="58"/>
                  </a:lnTo>
                  <a:lnTo>
                    <a:pt x="523" y="70"/>
                  </a:lnTo>
                  <a:lnTo>
                    <a:pt x="523" y="70"/>
                  </a:lnTo>
                  <a:lnTo>
                    <a:pt x="515" y="82"/>
                  </a:lnTo>
                  <a:lnTo>
                    <a:pt x="515" y="82"/>
                  </a:lnTo>
                  <a:lnTo>
                    <a:pt x="511" y="86"/>
                  </a:lnTo>
                  <a:lnTo>
                    <a:pt x="507" y="88"/>
                  </a:lnTo>
                  <a:lnTo>
                    <a:pt x="507" y="88"/>
                  </a:lnTo>
                  <a:lnTo>
                    <a:pt x="501" y="86"/>
                  </a:lnTo>
                  <a:lnTo>
                    <a:pt x="501" y="86"/>
                  </a:lnTo>
                  <a:lnTo>
                    <a:pt x="497" y="82"/>
                  </a:lnTo>
                  <a:lnTo>
                    <a:pt x="497" y="82"/>
                  </a:lnTo>
                  <a:lnTo>
                    <a:pt x="491" y="70"/>
                  </a:lnTo>
                  <a:lnTo>
                    <a:pt x="491" y="70"/>
                  </a:lnTo>
                  <a:lnTo>
                    <a:pt x="485" y="56"/>
                  </a:lnTo>
                  <a:lnTo>
                    <a:pt x="485" y="56"/>
                  </a:lnTo>
                  <a:lnTo>
                    <a:pt x="485" y="42"/>
                  </a:lnTo>
                  <a:lnTo>
                    <a:pt x="485" y="42"/>
                  </a:lnTo>
                  <a:lnTo>
                    <a:pt x="485" y="26"/>
                  </a:lnTo>
                  <a:lnTo>
                    <a:pt x="485" y="26"/>
                  </a:lnTo>
                  <a:lnTo>
                    <a:pt x="487" y="8"/>
                  </a:lnTo>
                  <a:lnTo>
                    <a:pt x="497" y="8"/>
                  </a:lnTo>
                  <a:lnTo>
                    <a:pt x="497" y="8"/>
                  </a:lnTo>
                  <a:lnTo>
                    <a:pt x="495" y="26"/>
                  </a:lnTo>
                  <a:lnTo>
                    <a:pt x="495" y="26"/>
                  </a:lnTo>
                  <a:lnTo>
                    <a:pt x="493" y="42"/>
                  </a:lnTo>
                  <a:lnTo>
                    <a:pt x="493" y="42"/>
                  </a:lnTo>
                  <a:lnTo>
                    <a:pt x="495" y="60"/>
                  </a:lnTo>
                  <a:lnTo>
                    <a:pt x="495" y="60"/>
                  </a:lnTo>
                  <a:lnTo>
                    <a:pt x="497" y="68"/>
                  </a:lnTo>
                  <a:lnTo>
                    <a:pt x="501" y="74"/>
                  </a:lnTo>
                  <a:lnTo>
                    <a:pt x="501" y="74"/>
                  </a:lnTo>
                  <a:lnTo>
                    <a:pt x="505" y="78"/>
                  </a:lnTo>
                  <a:lnTo>
                    <a:pt x="507" y="78"/>
                  </a:lnTo>
                  <a:lnTo>
                    <a:pt x="507" y="78"/>
                  </a:lnTo>
                  <a:lnTo>
                    <a:pt x="509" y="76"/>
                  </a:lnTo>
                  <a:lnTo>
                    <a:pt x="515" y="70"/>
                  </a:lnTo>
                  <a:lnTo>
                    <a:pt x="515" y="70"/>
                  </a:lnTo>
                  <a:lnTo>
                    <a:pt x="523" y="54"/>
                  </a:lnTo>
                  <a:lnTo>
                    <a:pt x="529" y="58"/>
                  </a:lnTo>
                  <a:lnTo>
                    <a:pt x="529" y="58"/>
                  </a:lnTo>
                  <a:close/>
                  <a:moveTo>
                    <a:pt x="557" y="10"/>
                  </a:moveTo>
                  <a:lnTo>
                    <a:pt x="557" y="10"/>
                  </a:lnTo>
                  <a:lnTo>
                    <a:pt x="567" y="24"/>
                  </a:lnTo>
                  <a:lnTo>
                    <a:pt x="573" y="38"/>
                  </a:lnTo>
                  <a:lnTo>
                    <a:pt x="579" y="56"/>
                  </a:lnTo>
                  <a:lnTo>
                    <a:pt x="579" y="74"/>
                  </a:lnTo>
                  <a:lnTo>
                    <a:pt x="571" y="74"/>
                  </a:lnTo>
                  <a:lnTo>
                    <a:pt x="571" y="72"/>
                  </a:lnTo>
                  <a:lnTo>
                    <a:pt x="571" y="72"/>
                  </a:lnTo>
                  <a:lnTo>
                    <a:pt x="569" y="56"/>
                  </a:lnTo>
                  <a:lnTo>
                    <a:pt x="565" y="42"/>
                  </a:lnTo>
                  <a:lnTo>
                    <a:pt x="565" y="42"/>
                  </a:lnTo>
                  <a:lnTo>
                    <a:pt x="559" y="26"/>
                  </a:lnTo>
                  <a:lnTo>
                    <a:pt x="551" y="14"/>
                  </a:lnTo>
                  <a:lnTo>
                    <a:pt x="557" y="10"/>
                  </a:lnTo>
                  <a:lnTo>
                    <a:pt x="557" y="10"/>
                  </a:lnTo>
                  <a:lnTo>
                    <a:pt x="557"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151">
              <a:extLst>
                <a:ext uri="{FF2B5EF4-FFF2-40B4-BE49-F238E27FC236}">
                  <a16:creationId xmlns:a16="http://schemas.microsoft.com/office/drawing/2014/main" id="{5A26FE24-9531-4EF0-876A-AC4D5313FC09}"/>
                </a:ext>
              </a:extLst>
            </p:cNvPr>
            <p:cNvSpPr>
              <a:spLocks noEditPoints="1"/>
            </p:cNvSpPr>
            <p:nvPr/>
          </p:nvSpPr>
          <p:spPr bwMode="gray">
            <a:xfrm>
              <a:off x="2573840" y="5898672"/>
              <a:ext cx="14303" cy="14303"/>
            </a:xfrm>
            <a:custGeom>
              <a:avLst/>
              <a:gdLst>
                <a:gd name="T0" fmla="*/ 0 w 28"/>
                <a:gd name="T1" fmla="*/ 14 h 28"/>
                <a:gd name="T2" fmla="*/ 0 w 28"/>
                <a:gd name="T3" fmla="*/ 14 h 28"/>
                <a:gd name="T4" fmla="*/ 0 w 28"/>
                <a:gd name="T5" fmla="*/ 8 h 28"/>
                <a:gd name="T6" fmla="*/ 4 w 28"/>
                <a:gd name="T7" fmla="*/ 4 h 28"/>
                <a:gd name="T8" fmla="*/ 4 w 28"/>
                <a:gd name="T9" fmla="*/ 4 h 28"/>
                <a:gd name="T10" fmla="*/ 8 w 28"/>
                <a:gd name="T11" fmla="*/ 2 h 28"/>
                <a:gd name="T12" fmla="*/ 14 w 28"/>
                <a:gd name="T13" fmla="*/ 0 h 28"/>
                <a:gd name="T14" fmla="*/ 14 w 28"/>
                <a:gd name="T15" fmla="*/ 0 h 28"/>
                <a:gd name="T16" fmla="*/ 20 w 28"/>
                <a:gd name="T17" fmla="*/ 2 h 28"/>
                <a:gd name="T18" fmla="*/ 24 w 28"/>
                <a:gd name="T19" fmla="*/ 4 h 28"/>
                <a:gd name="T20" fmla="*/ 24 w 28"/>
                <a:gd name="T21" fmla="*/ 4 h 28"/>
                <a:gd name="T22" fmla="*/ 28 w 28"/>
                <a:gd name="T23" fmla="*/ 8 h 28"/>
                <a:gd name="T24" fmla="*/ 28 w 28"/>
                <a:gd name="T25" fmla="*/ 14 h 28"/>
                <a:gd name="T26" fmla="*/ 28 w 28"/>
                <a:gd name="T27" fmla="*/ 14 h 28"/>
                <a:gd name="T28" fmla="*/ 28 w 28"/>
                <a:gd name="T29" fmla="*/ 20 h 28"/>
                <a:gd name="T30" fmla="*/ 24 w 28"/>
                <a:gd name="T31" fmla="*/ 24 h 28"/>
                <a:gd name="T32" fmla="*/ 24 w 28"/>
                <a:gd name="T33" fmla="*/ 24 h 28"/>
                <a:gd name="T34" fmla="*/ 20 w 28"/>
                <a:gd name="T35" fmla="*/ 28 h 28"/>
                <a:gd name="T36" fmla="*/ 14 w 28"/>
                <a:gd name="T37" fmla="*/ 28 h 28"/>
                <a:gd name="T38" fmla="*/ 14 w 28"/>
                <a:gd name="T39" fmla="*/ 28 h 28"/>
                <a:gd name="T40" fmla="*/ 8 w 28"/>
                <a:gd name="T41" fmla="*/ 28 h 28"/>
                <a:gd name="T42" fmla="*/ 4 w 28"/>
                <a:gd name="T43" fmla="*/ 24 h 28"/>
                <a:gd name="T44" fmla="*/ 4 w 28"/>
                <a:gd name="T45" fmla="*/ 24 h 28"/>
                <a:gd name="T46" fmla="*/ 0 w 28"/>
                <a:gd name="T47" fmla="*/ 20 h 28"/>
                <a:gd name="T48" fmla="*/ 0 w 28"/>
                <a:gd name="T49" fmla="*/ 14 h 28"/>
                <a:gd name="T50" fmla="*/ 0 w 28"/>
                <a:gd name="T51" fmla="*/ 14 h 28"/>
                <a:gd name="T52" fmla="*/ 0 w 28"/>
                <a:gd name="T53" fmla="*/ 14 h 28"/>
                <a:gd name="T54" fmla="*/ 6 w 28"/>
                <a:gd name="T55" fmla="*/ 14 h 28"/>
                <a:gd name="T56" fmla="*/ 6 w 28"/>
                <a:gd name="T57" fmla="*/ 14 h 28"/>
                <a:gd name="T58" fmla="*/ 6 w 28"/>
                <a:gd name="T59" fmla="*/ 18 h 28"/>
                <a:gd name="T60" fmla="*/ 8 w 28"/>
                <a:gd name="T61" fmla="*/ 20 h 28"/>
                <a:gd name="T62" fmla="*/ 8 w 28"/>
                <a:gd name="T63" fmla="*/ 20 h 28"/>
                <a:gd name="T64" fmla="*/ 10 w 28"/>
                <a:gd name="T65" fmla="*/ 22 h 28"/>
                <a:gd name="T66" fmla="*/ 14 w 28"/>
                <a:gd name="T67" fmla="*/ 22 h 28"/>
                <a:gd name="T68" fmla="*/ 14 w 28"/>
                <a:gd name="T69" fmla="*/ 22 h 28"/>
                <a:gd name="T70" fmla="*/ 18 w 28"/>
                <a:gd name="T71" fmla="*/ 22 h 28"/>
                <a:gd name="T72" fmla="*/ 20 w 28"/>
                <a:gd name="T73" fmla="*/ 20 h 28"/>
                <a:gd name="T74" fmla="*/ 20 w 28"/>
                <a:gd name="T75" fmla="*/ 20 h 28"/>
                <a:gd name="T76" fmla="*/ 22 w 28"/>
                <a:gd name="T77" fmla="*/ 18 h 28"/>
                <a:gd name="T78" fmla="*/ 22 w 28"/>
                <a:gd name="T79" fmla="*/ 14 h 28"/>
                <a:gd name="T80" fmla="*/ 22 w 28"/>
                <a:gd name="T81" fmla="*/ 14 h 28"/>
                <a:gd name="T82" fmla="*/ 22 w 28"/>
                <a:gd name="T83" fmla="*/ 12 h 28"/>
                <a:gd name="T84" fmla="*/ 20 w 28"/>
                <a:gd name="T85" fmla="*/ 8 h 28"/>
                <a:gd name="T86" fmla="*/ 20 w 28"/>
                <a:gd name="T87" fmla="*/ 8 h 28"/>
                <a:gd name="T88" fmla="*/ 18 w 28"/>
                <a:gd name="T89" fmla="*/ 6 h 28"/>
                <a:gd name="T90" fmla="*/ 14 w 28"/>
                <a:gd name="T91" fmla="*/ 6 h 28"/>
                <a:gd name="T92" fmla="*/ 14 w 28"/>
                <a:gd name="T93" fmla="*/ 6 h 28"/>
                <a:gd name="T94" fmla="*/ 10 w 28"/>
                <a:gd name="T95" fmla="*/ 6 h 28"/>
                <a:gd name="T96" fmla="*/ 8 w 28"/>
                <a:gd name="T97" fmla="*/ 8 h 28"/>
                <a:gd name="T98" fmla="*/ 8 w 28"/>
                <a:gd name="T99" fmla="*/ 8 h 28"/>
                <a:gd name="T100" fmla="*/ 6 w 28"/>
                <a:gd name="T101" fmla="*/ 12 h 28"/>
                <a:gd name="T102" fmla="*/ 6 w 28"/>
                <a:gd name="T103" fmla="*/ 14 h 28"/>
                <a:gd name="T104" fmla="*/ 6 w 28"/>
                <a:gd name="T105" fmla="*/ 14 h 28"/>
                <a:gd name="T106" fmla="*/ 6 w 28"/>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0" y="14"/>
                  </a:moveTo>
                  <a:lnTo>
                    <a:pt x="0" y="14"/>
                  </a:lnTo>
                  <a:lnTo>
                    <a:pt x="0" y="8"/>
                  </a:lnTo>
                  <a:lnTo>
                    <a:pt x="4" y="4"/>
                  </a:lnTo>
                  <a:lnTo>
                    <a:pt x="4" y="4"/>
                  </a:lnTo>
                  <a:lnTo>
                    <a:pt x="8" y="2"/>
                  </a:lnTo>
                  <a:lnTo>
                    <a:pt x="14" y="0"/>
                  </a:lnTo>
                  <a:lnTo>
                    <a:pt x="14" y="0"/>
                  </a:lnTo>
                  <a:lnTo>
                    <a:pt x="20" y="2"/>
                  </a:lnTo>
                  <a:lnTo>
                    <a:pt x="24" y="4"/>
                  </a:lnTo>
                  <a:lnTo>
                    <a:pt x="24" y="4"/>
                  </a:lnTo>
                  <a:lnTo>
                    <a:pt x="28" y="8"/>
                  </a:lnTo>
                  <a:lnTo>
                    <a:pt x="28" y="14"/>
                  </a:lnTo>
                  <a:lnTo>
                    <a:pt x="28" y="14"/>
                  </a:lnTo>
                  <a:lnTo>
                    <a:pt x="28" y="20"/>
                  </a:lnTo>
                  <a:lnTo>
                    <a:pt x="24" y="24"/>
                  </a:lnTo>
                  <a:lnTo>
                    <a:pt x="24" y="24"/>
                  </a:lnTo>
                  <a:lnTo>
                    <a:pt x="20" y="28"/>
                  </a:lnTo>
                  <a:lnTo>
                    <a:pt x="14" y="28"/>
                  </a:lnTo>
                  <a:lnTo>
                    <a:pt x="14" y="28"/>
                  </a:lnTo>
                  <a:lnTo>
                    <a:pt x="8" y="28"/>
                  </a:lnTo>
                  <a:lnTo>
                    <a:pt x="4" y="24"/>
                  </a:lnTo>
                  <a:lnTo>
                    <a:pt x="4" y="24"/>
                  </a:lnTo>
                  <a:lnTo>
                    <a:pt x="0" y="20"/>
                  </a:lnTo>
                  <a:lnTo>
                    <a:pt x="0" y="14"/>
                  </a:lnTo>
                  <a:lnTo>
                    <a:pt x="0" y="14"/>
                  </a:lnTo>
                  <a:lnTo>
                    <a:pt x="0" y="14"/>
                  </a:lnTo>
                  <a:close/>
                  <a:moveTo>
                    <a:pt x="6" y="14"/>
                  </a:moveTo>
                  <a:lnTo>
                    <a:pt x="6" y="14"/>
                  </a:lnTo>
                  <a:lnTo>
                    <a:pt x="6" y="18"/>
                  </a:lnTo>
                  <a:lnTo>
                    <a:pt x="8" y="20"/>
                  </a:lnTo>
                  <a:lnTo>
                    <a:pt x="8" y="20"/>
                  </a:lnTo>
                  <a:lnTo>
                    <a:pt x="10" y="22"/>
                  </a:lnTo>
                  <a:lnTo>
                    <a:pt x="14" y="22"/>
                  </a:lnTo>
                  <a:lnTo>
                    <a:pt x="14" y="22"/>
                  </a:lnTo>
                  <a:lnTo>
                    <a:pt x="18" y="22"/>
                  </a:lnTo>
                  <a:lnTo>
                    <a:pt x="20" y="20"/>
                  </a:lnTo>
                  <a:lnTo>
                    <a:pt x="20" y="20"/>
                  </a:lnTo>
                  <a:lnTo>
                    <a:pt x="22" y="18"/>
                  </a:lnTo>
                  <a:lnTo>
                    <a:pt x="22" y="14"/>
                  </a:lnTo>
                  <a:lnTo>
                    <a:pt x="22" y="14"/>
                  </a:lnTo>
                  <a:lnTo>
                    <a:pt x="22" y="12"/>
                  </a:lnTo>
                  <a:lnTo>
                    <a:pt x="20" y="8"/>
                  </a:lnTo>
                  <a:lnTo>
                    <a:pt x="20" y="8"/>
                  </a:lnTo>
                  <a:lnTo>
                    <a:pt x="18" y="6"/>
                  </a:lnTo>
                  <a:lnTo>
                    <a:pt x="14" y="6"/>
                  </a:lnTo>
                  <a:lnTo>
                    <a:pt x="14" y="6"/>
                  </a:lnTo>
                  <a:lnTo>
                    <a:pt x="10" y="6"/>
                  </a:lnTo>
                  <a:lnTo>
                    <a:pt x="8" y="8"/>
                  </a:lnTo>
                  <a:lnTo>
                    <a:pt x="8" y="8"/>
                  </a:lnTo>
                  <a:lnTo>
                    <a:pt x="6" y="12"/>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152">
              <a:extLst>
                <a:ext uri="{FF2B5EF4-FFF2-40B4-BE49-F238E27FC236}">
                  <a16:creationId xmlns:a16="http://schemas.microsoft.com/office/drawing/2014/main" id="{6AE3D480-987D-419B-A583-5AC28C6105CC}"/>
                </a:ext>
              </a:extLst>
            </p:cNvPr>
            <p:cNvSpPr>
              <a:spLocks noEditPoints="1"/>
            </p:cNvSpPr>
            <p:nvPr/>
          </p:nvSpPr>
          <p:spPr bwMode="gray">
            <a:xfrm>
              <a:off x="2843553" y="5778629"/>
              <a:ext cx="338162" cy="49550"/>
            </a:xfrm>
            <a:custGeom>
              <a:avLst/>
              <a:gdLst>
                <a:gd name="T0" fmla="*/ 4 w 662"/>
                <a:gd name="T1" fmla="*/ 61 h 97"/>
                <a:gd name="T2" fmla="*/ 4 w 662"/>
                <a:gd name="T3" fmla="*/ 10 h 97"/>
                <a:gd name="T4" fmla="*/ 34 w 662"/>
                <a:gd name="T5" fmla="*/ 53 h 97"/>
                <a:gd name="T6" fmla="*/ 68 w 662"/>
                <a:gd name="T7" fmla="*/ 67 h 97"/>
                <a:gd name="T8" fmla="*/ 40 w 662"/>
                <a:gd name="T9" fmla="*/ 53 h 97"/>
                <a:gd name="T10" fmla="*/ 104 w 662"/>
                <a:gd name="T11" fmla="*/ 59 h 97"/>
                <a:gd name="T12" fmla="*/ 68 w 662"/>
                <a:gd name="T13" fmla="*/ 97 h 97"/>
                <a:gd name="T14" fmla="*/ 68 w 662"/>
                <a:gd name="T15" fmla="*/ 28 h 97"/>
                <a:gd name="T16" fmla="*/ 76 w 662"/>
                <a:gd name="T17" fmla="*/ 22 h 97"/>
                <a:gd name="T18" fmla="*/ 218 w 662"/>
                <a:gd name="T19" fmla="*/ 87 h 97"/>
                <a:gd name="T20" fmla="*/ 124 w 662"/>
                <a:gd name="T21" fmla="*/ 79 h 97"/>
                <a:gd name="T22" fmla="*/ 120 w 662"/>
                <a:gd name="T23" fmla="*/ 55 h 97"/>
                <a:gd name="T24" fmla="*/ 164 w 662"/>
                <a:gd name="T25" fmla="*/ 41 h 97"/>
                <a:gd name="T26" fmla="*/ 162 w 662"/>
                <a:gd name="T27" fmla="*/ 87 h 97"/>
                <a:gd name="T28" fmla="*/ 152 w 662"/>
                <a:gd name="T29" fmla="*/ 16 h 97"/>
                <a:gd name="T30" fmla="*/ 152 w 662"/>
                <a:gd name="T31" fmla="*/ 30 h 97"/>
                <a:gd name="T32" fmla="*/ 184 w 662"/>
                <a:gd name="T33" fmla="*/ 73 h 97"/>
                <a:gd name="T34" fmla="*/ 186 w 662"/>
                <a:gd name="T35" fmla="*/ 8 h 97"/>
                <a:gd name="T36" fmla="*/ 202 w 662"/>
                <a:gd name="T37" fmla="*/ 32 h 97"/>
                <a:gd name="T38" fmla="*/ 176 w 662"/>
                <a:gd name="T39" fmla="*/ 61 h 97"/>
                <a:gd name="T40" fmla="*/ 202 w 662"/>
                <a:gd name="T41" fmla="*/ 79 h 97"/>
                <a:gd name="T42" fmla="*/ 284 w 662"/>
                <a:gd name="T43" fmla="*/ 53 h 97"/>
                <a:gd name="T44" fmla="*/ 288 w 662"/>
                <a:gd name="T45" fmla="*/ 87 h 97"/>
                <a:gd name="T46" fmla="*/ 258 w 662"/>
                <a:gd name="T47" fmla="*/ 91 h 97"/>
                <a:gd name="T48" fmla="*/ 278 w 662"/>
                <a:gd name="T49" fmla="*/ 43 h 97"/>
                <a:gd name="T50" fmla="*/ 236 w 662"/>
                <a:gd name="T51" fmla="*/ 49 h 97"/>
                <a:gd name="T52" fmla="*/ 274 w 662"/>
                <a:gd name="T53" fmla="*/ 2 h 97"/>
                <a:gd name="T54" fmla="*/ 264 w 662"/>
                <a:gd name="T55" fmla="*/ 35 h 97"/>
                <a:gd name="T56" fmla="*/ 292 w 662"/>
                <a:gd name="T57" fmla="*/ 49 h 97"/>
                <a:gd name="T58" fmla="*/ 348 w 662"/>
                <a:gd name="T59" fmla="*/ 91 h 97"/>
                <a:gd name="T60" fmla="*/ 370 w 662"/>
                <a:gd name="T61" fmla="*/ 4 h 97"/>
                <a:gd name="T62" fmla="*/ 342 w 662"/>
                <a:gd name="T63" fmla="*/ 53 h 97"/>
                <a:gd name="T64" fmla="*/ 362 w 662"/>
                <a:gd name="T65" fmla="*/ 69 h 97"/>
                <a:gd name="T66" fmla="*/ 374 w 662"/>
                <a:gd name="T67" fmla="*/ 45 h 97"/>
                <a:gd name="T68" fmla="*/ 396 w 662"/>
                <a:gd name="T69" fmla="*/ 22 h 97"/>
                <a:gd name="T70" fmla="*/ 434 w 662"/>
                <a:gd name="T71" fmla="*/ 41 h 97"/>
                <a:gd name="T72" fmla="*/ 408 w 662"/>
                <a:gd name="T73" fmla="*/ 39 h 97"/>
                <a:gd name="T74" fmla="*/ 428 w 662"/>
                <a:gd name="T75" fmla="*/ 10 h 97"/>
                <a:gd name="T76" fmla="*/ 386 w 662"/>
                <a:gd name="T77" fmla="*/ 69 h 97"/>
                <a:gd name="T78" fmla="*/ 392 w 662"/>
                <a:gd name="T79" fmla="*/ 59 h 97"/>
                <a:gd name="T80" fmla="*/ 414 w 662"/>
                <a:gd name="T81" fmla="*/ 89 h 97"/>
                <a:gd name="T82" fmla="*/ 424 w 662"/>
                <a:gd name="T83" fmla="*/ 91 h 97"/>
                <a:gd name="T84" fmla="*/ 392 w 662"/>
                <a:gd name="T85" fmla="*/ 87 h 97"/>
                <a:gd name="T86" fmla="*/ 410 w 662"/>
                <a:gd name="T87" fmla="*/ 69 h 97"/>
                <a:gd name="T88" fmla="*/ 434 w 662"/>
                <a:gd name="T89" fmla="*/ 87 h 97"/>
                <a:gd name="T90" fmla="*/ 452 w 662"/>
                <a:gd name="T91" fmla="*/ 95 h 97"/>
                <a:gd name="T92" fmla="*/ 454 w 662"/>
                <a:gd name="T93" fmla="*/ 8 h 97"/>
                <a:gd name="T94" fmla="*/ 478 w 662"/>
                <a:gd name="T95" fmla="*/ 47 h 97"/>
                <a:gd name="T96" fmla="*/ 552 w 662"/>
                <a:gd name="T97" fmla="*/ 45 h 97"/>
                <a:gd name="T98" fmla="*/ 548 w 662"/>
                <a:gd name="T99" fmla="*/ 85 h 97"/>
                <a:gd name="T100" fmla="*/ 552 w 662"/>
                <a:gd name="T101" fmla="*/ 95 h 97"/>
                <a:gd name="T102" fmla="*/ 512 w 662"/>
                <a:gd name="T103" fmla="*/ 91 h 97"/>
                <a:gd name="T104" fmla="*/ 488 w 662"/>
                <a:gd name="T105" fmla="*/ 14 h 97"/>
                <a:gd name="T106" fmla="*/ 512 w 662"/>
                <a:gd name="T107" fmla="*/ 32 h 97"/>
                <a:gd name="T108" fmla="*/ 534 w 662"/>
                <a:gd name="T109" fmla="*/ 37 h 97"/>
                <a:gd name="T110" fmla="*/ 494 w 662"/>
                <a:gd name="T111" fmla="*/ 87 h 97"/>
                <a:gd name="T112" fmla="*/ 494 w 662"/>
                <a:gd name="T113" fmla="*/ 63 h 97"/>
                <a:gd name="T114" fmla="*/ 496 w 662"/>
                <a:gd name="T115" fmla="*/ 14 h 97"/>
                <a:gd name="T116" fmla="*/ 542 w 662"/>
                <a:gd name="T117" fmla="*/ 24 h 97"/>
                <a:gd name="T118" fmla="*/ 630 w 662"/>
                <a:gd name="T119" fmla="*/ 91 h 97"/>
                <a:gd name="T120" fmla="*/ 580 w 662"/>
                <a:gd name="T121" fmla="*/ 71 h 97"/>
                <a:gd name="T122" fmla="*/ 588 w 662"/>
                <a:gd name="T123" fmla="*/ 67 h 97"/>
                <a:gd name="T124" fmla="*/ 612 w 662"/>
                <a:gd name="T125"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97">
                  <a:moveTo>
                    <a:pt x="0" y="26"/>
                  </a:moveTo>
                  <a:lnTo>
                    <a:pt x="0" y="18"/>
                  </a:lnTo>
                  <a:lnTo>
                    <a:pt x="38" y="18"/>
                  </a:lnTo>
                  <a:lnTo>
                    <a:pt x="38" y="26"/>
                  </a:lnTo>
                  <a:lnTo>
                    <a:pt x="0" y="26"/>
                  </a:lnTo>
                  <a:lnTo>
                    <a:pt x="0" y="26"/>
                  </a:lnTo>
                  <a:close/>
                  <a:moveTo>
                    <a:pt x="10" y="93"/>
                  </a:moveTo>
                  <a:lnTo>
                    <a:pt x="10" y="97"/>
                  </a:lnTo>
                  <a:lnTo>
                    <a:pt x="4" y="97"/>
                  </a:lnTo>
                  <a:lnTo>
                    <a:pt x="4" y="61"/>
                  </a:lnTo>
                  <a:lnTo>
                    <a:pt x="34" y="61"/>
                  </a:lnTo>
                  <a:lnTo>
                    <a:pt x="34" y="93"/>
                  </a:lnTo>
                  <a:lnTo>
                    <a:pt x="10" y="93"/>
                  </a:lnTo>
                  <a:lnTo>
                    <a:pt x="10" y="93"/>
                  </a:lnTo>
                  <a:close/>
                  <a:moveTo>
                    <a:pt x="4" y="10"/>
                  </a:moveTo>
                  <a:lnTo>
                    <a:pt x="4" y="4"/>
                  </a:lnTo>
                  <a:lnTo>
                    <a:pt x="34" y="4"/>
                  </a:lnTo>
                  <a:lnTo>
                    <a:pt x="34" y="10"/>
                  </a:lnTo>
                  <a:lnTo>
                    <a:pt x="4" y="10"/>
                  </a:lnTo>
                  <a:lnTo>
                    <a:pt x="4" y="10"/>
                  </a:lnTo>
                  <a:close/>
                  <a:moveTo>
                    <a:pt x="4" y="39"/>
                  </a:moveTo>
                  <a:lnTo>
                    <a:pt x="4" y="33"/>
                  </a:lnTo>
                  <a:lnTo>
                    <a:pt x="34" y="33"/>
                  </a:lnTo>
                  <a:lnTo>
                    <a:pt x="34" y="39"/>
                  </a:lnTo>
                  <a:lnTo>
                    <a:pt x="4" y="39"/>
                  </a:lnTo>
                  <a:lnTo>
                    <a:pt x="4" y="39"/>
                  </a:lnTo>
                  <a:close/>
                  <a:moveTo>
                    <a:pt x="4" y="53"/>
                  </a:moveTo>
                  <a:lnTo>
                    <a:pt x="4" y="47"/>
                  </a:lnTo>
                  <a:lnTo>
                    <a:pt x="34" y="47"/>
                  </a:lnTo>
                  <a:lnTo>
                    <a:pt x="34" y="53"/>
                  </a:lnTo>
                  <a:lnTo>
                    <a:pt x="4" y="53"/>
                  </a:lnTo>
                  <a:lnTo>
                    <a:pt x="4" y="53"/>
                  </a:lnTo>
                  <a:close/>
                  <a:moveTo>
                    <a:pt x="26" y="69"/>
                  </a:moveTo>
                  <a:lnTo>
                    <a:pt x="12" y="69"/>
                  </a:lnTo>
                  <a:lnTo>
                    <a:pt x="12" y="87"/>
                  </a:lnTo>
                  <a:lnTo>
                    <a:pt x="26" y="87"/>
                  </a:lnTo>
                  <a:lnTo>
                    <a:pt x="26" y="69"/>
                  </a:lnTo>
                  <a:lnTo>
                    <a:pt x="26" y="69"/>
                  </a:lnTo>
                  <a:close/>
                  <a:moveTo>
                    <a:pt x="68" y="67"/>
                  </a:moveTo>
                  <a:lnTo>
                    <a:pt x="68" y="67"/>
                  </a:lnTo>
                  <a:lnTo>
                    <a:pt x="54" y="81"/>
                  </a:lnTo>
                  <a:lnTo>
                    <a:pt x="40" y="91"/>
                  </a:lnTo>
                  <a:lnTo>
                    <a:pt x="36" y="87"/>
                  </a:lnTo>
                  <a:lnTo>
                    <a:pt x="36" y="87"/>
                  </a:lnTo>
                  <a:lnTo>
                    <a:pt x="44" y="81"/>
                  </a:lnTo>
                  <a:lnTo>
                    <a:pt x="52" y="75"/>
                  </a:lnTo>
                  <a:lnTo>
                    <a:pt x="52" y="75"/>
                  </a:lnTo>
                  <a:lnTo>
                    <a:pt x="64" y="59"/>
                  </a:lnTo>
                  <a:lnTo>
                    <a:pt x="40" y="59"/>
                  </a:lnTo>
                  <a:lnTo>
                    <a:pt x="40" y="53"/>
                  </a:lnTo>
                  <a:lnTo>
                    <a:pt x="68" y="53"/>
                  </a:lnTo>
                  <a:lnTo>
                    <a:pt x="68" y="43"/>
                  </a:lnTo>
                  <a:lnTo>
                    <a:pt x="46" y="43"/>
                  </a:lnTo>
                  <a:lnTo>
                    <a:pt x="46" y="4"/>
                  </a:lnTo>
                  <a:lnTo>
                    <a:pt x="98" y="4"/>
                  </a:lnTo>
                  <a:lnTo>
                    <a:pt x="98" y="43"/>
                  </a:lnTo>
                  <a:lnTo>
                    <a:pt x="76" y="43"/>
                  </a:lnTo>
                  <a:lnTo>
                    <a:pt x="76" y="53"/>
                  </a:lnTo>
                  <a:lnTo>
                    <a:pt x="104" y="53"/>
                  </a:lnTo>
                  <a:lnTo>
                    <a:pt x="104" y="59"/>
                  </a:lnTo>
                  <a:lnTo>
                    <a:pt x="78" y="59"/>
                  </a:lnTo>
                  <a:lnTo>
                    <a:pt x="78" y="59"/>
                  </a:lnTo>
                  <a:lnTo>
                    <a:pt x="92" y="75"/>
                  </a:lnTo>
                  <a:lnTo>
                    <a:pt x="108" y="87"/>
                  </a:lnTo>
                  <a:lnTo>
                    <a:pt x="102" y="93"/>
                  </a:lnTo>
                  <a:lnTo>
                    <a:pt x="102" y="93"/>
                  </a:lnTo>
                  <a:lnTo>
                    <a:pt x="88" y="81"/>
                  </a:lnTo>
                  <a:lnTo>
                    <a:pt x="76" y="67"/>
                  </a:lnTo>
                  <a:lnTo>
                    <a:pt x="76" y="97"/>
                  </a:lnTo>
                  <a:lnTo>
                    <a:pt x="68" y="97"/>
                  </a:lnTo>
                  <a:lnTo>
                    <a:pt x="68" y="67"/>
                  </a:lnTo>
                  <a:lnTo>
                    <a:pt x="68" y="67"/>
                  </a:lnTo>
                  <a:lnTo>
                    <a:pt x="68" y="67"/>
                  </a:lnTo>
                  <a:close/>
                  <a:moveTo>
                    <a:pt x="54" y="22"/>
                  </a:moveTo>
                  <a:lnTo>
                    <a:pt x="68" y="22"/>
                  </a:lnTo>
                  <a:lnTo>
                    <a:pt x="68" y="10"/>
                  </a:lnTo>
                  <a:lnTo>
                    <a:pt x="54" y="10"/>
                  </a:lnTo>
                  <a:lnTo>
                    <a:pt x="54" y="22"/>
                  </a:lnTo>
                  <a:lnTo>
                    <a:pt x="54" y="22"/>
                  </a:lnTo>
                  <a:close/>
                  <a:moveTo>
                    <a:pt x="68" y="28"/>
                  </a:moveTo>
                  <a:lnTo>
                    <a:pt x="54" y="28"/>
                  </a:lnTo>
                  <a:lnTo>
                    <a:pt x="54" y="37"/>
                  </a:lnTo>
                  <a:lnTo>
                    <a:pt x="68" y="37"/>
                  </a:lnTo>
                  <a:lnTo>
                    <a:pt x="68" y="28"/>
                  </a:lnTo>
                  <a:lnTo>
                    <a:pt x="68" y="28"/>
                  </a:lnTo>
                  <a:close/>
                  <a:moveTo>
                    <a:pt x="76" y="22"/>
                  </a:moveTo>
                  <a:lnTo>
                    <a:pt x="90" y="22"/>
                  </a:lnTo>
                  <a:lnTo>
                    <a:pt x="90" y="10"/>
                  </a:lnTo>
                  <a:lnTo>
                    <a:pt x="76" y="10"/>
                  </a:lnTo>
                  <a:lnTo>
                    <a:pt x="76" y="22"/>
                  </a:lnTo>
                  <a:lnTo>
                    <a:pt x="76" y="22"/>
                  </a:lnTo>
                  <a:close/>
                  <a:moveTo>
                    <a:pt x="90" y="28"/>
                  </a:moveTo>
                  <a:lnTo>
                    <a:pt x="76" y="28"/>
                  </a:lnTo>
                  <a:lnTo>
                    <a:pt x="76" y="37"/>
                  </a:lnTo>
                  <a:lnTo>
                    <a:pt x="90" y="37"/>
                  </a:lnTo>
                  <a:lnTo>
                    <a:pt x="90" y="28"/>
                  </a:lnTo>
                  <a:lnTo>
                    <a:pt x="90" y="28"/>
                  </a:lnTo>
                  <a:close/>
                  <a:moveTo>
                    <a:pt x="198" y="89"/>
                  </a:moveTo>
                  <a:lnTo>
                    <a:pt x="198" y="89"/>
                  </a:lnTo>
                  <a:lnTo>
                    <a:pt x="218" y="87"/>
                  </a:lnTo>
                  <a:lnTo>
                    <a:pt x="218" y="95"/>
                  </a:lnTo>
                  <a:lnTo>
                    <a:pt x="192" y="95"/>
                  </a:lnTo>
                  <a:lnTo>
                    <a:pt x="192" y="95"/>
                  </a:lnTo>
                  <a:lnTo>
                    <a:pt x="158" y="95"/>
                  </a:lnTo>
                  <a:lnTo>
                    <a:pt x="158" y="95"/>
                  </a:lnTo>
                  <a:lnTo>
                    <a:pt x="144" y="91"/>
                  </a:lnTo>
                  <a:lnTo>
                    <a:pt x="144" y="91"/>
                  </a:lnTo>
                  <a:lnTo>
                    <a:pt x="132" y="87"/>
                  </a:lnTo>
                  <a:lnTo>
                    <a:pt x="132" y="87"/>
                  </a:lnTo>
                  <a:lnTo>
                    <a:pt x="124" y="79"/>
                  </a:lnTo>
                  <a:lnTo>
                    <a:pt x="124" y="79"/>
                  </a:lnTo>
                  <a:lnTo>
                    <a:pt x="120" y="89"/>
                  </a:lnTo>
                  <a:lnTo>
                    <a:pt x="116" y="97"/>
                  </a:lnTo>
                  <a:lnTo>
                    <a:pt x="110" y="93"/>
                  </a:lnTo>
                  <a:lnTo>
                    <a:pt x="110" y="93"/>
                  </a:lnTo>
                  <a:lnTo>
                    <a:pt x="114" y="87"/>
                  </a:lnTo>
                  <a:lnTo>
                    <a:pt x="116" y="79"/>
                  </a:lnTo>
                  <a:lnTo>
                    <a:pt x="116" y="79"/>
                  </a:lnTo>
                  <a:lnTo>
                    <a:pt x="118" y="67"/>
                  </a:lnTo>
                  <a:lnTo>
                    <a:pt x="120" y="55"/>
                  </a:lnTo>
                  <a:lnTo>
                    <a:pt x="126" y="55"/>
                  </a:lnTo>
                  <a:lnTo>
                    <a:pt x="126" y="55"/>
                  </a:lnTo>
                  <a:lnTo>
                    <a:pt x="126" y="71"/>
                  </a:lnTo>
                  <a:lnTo>
                    <a:pt x="126" y="71"/>
                  </a:lnTo>
                  <a:lnTo>
                    <a:pt x="130" y="77"/>
                  </a:lnTo>
                  <a:lnTo>
                    <a:pt x="136" y="81"/>
                  </a:lnTo>
                  <a:lnTo>
                    <a:pt x="136" y="49"/>
                  </a:lnTo>
                  <a:lnTo>
                    <a:pt x="114" y="49"/>
                  </a:lnTo>
                  <a:lnTo>
                    <a:pt x="114" y="41"/>
                  </a:lnTo>
                  <a:lnTo>
                    <a:pt x="164" y="41"/>
                  </a:lnTo>
                  <a:lnTo>
                    <a:pt x="164" y="49"/>
                  </a:lnTo>
                  <a:lnTo>
                    <a:pt x="144" y="49"/>
                  </a:lnTo>
                  <a:lnTo>
                    <a:pt x="144" y="61"/>
                  </a:lnTo>
                  <a:lnTo>
                    <a:pt x="162" y="61"/>
                  </a:lnTo>
                  <a:lnTo>
                    <a:pt x="162" y="67"/>
                  </a:lnTo>
                  <a:lnTo>
                    <a:pt x="144" y="67"/>
                  </a:lnTo>
                  <a:lnTo>
                    <a:pt x="144" y="85"/>
                  </a:lnTo>
                  <a:lnTo>
                    <a:pt x="144" y="85"/>
                  </a:lnTo>
                  <a:lnTo>
                    <a:pt x="162" y="87"/>
                  </a:lnTo>
                  <a:lnTo>
                    <a:pt x="162" y="87"/>
                  </a:lnTo>
                  <a:lnTo>
                    <a:pt x="198" y="89"/>
                  </a:lnTo>
                  <a:lnTo>
                    <a:pt x="198" y="89"/>
                  </a:lnTo>
                  <a:lnTo>
                    <a:pt x="198" y="89"/>
                  </a:lnTo>
                  <a:close/>
                  <a:moveTo>
                    <a:pt x="160" y="35"/>
                  </a:moveTo>
                  <a:lnTo>
                    <a:pt x="118" y="35"/>
                  </a:lnTo>
                  <a:lnTo>
                    <a:pt x="118" y="2"/>
                  </a:lnTo>
                  <a:lnTo>
                    <a:pt x="160" y="2"/>
                  </a:lnTo>
                  <a:lnTo>
                    <a:pt x="160" y="35"/>
                  </a:lnTo>
                  <a:lnTo>
                    <a:pt x="160" y="35"/>
                  </a:lnTo>
                  <a:close/>
                  <a:moveTo>
                    <a:pt x="152" y="16"/>
                  </a:moveTo>
                  <a:lnTo>
                    <a:pt x="152" y="8"/>
                  </a:lnTo>
                  <a:lnTo>
                    <a:pt x="126" y="8"/>
                  </a:lnTo>
                  <a:lnTo>
                    <a:pt x="126" y="16"/>
                  </a:lnTo>
                  <a:lnTo>
                    <a:pt x="152" y="16"/>
                  </a:lnTo>
                  <a:lnTo>
                    <a:pt x="152" y="16"/>
                  </a:lnTo>
                  <a:close/>
                  <a:moveTo>
                    <a:pt x="152" y="30"/>
                  </a:moveTo>
                  <a:lnTo>
                    <a:pt x="152" y="22"/>
                  </a:lnTo>
                  <a:lnTo>
                    <a:pt x="126" y="22"/>
                  </a:lnTo>
                  <a:lnTo>
                    <a:pt x="126" y="30"/>
                  </a:lnTo>
                  <a:lnTo>
                    <a:pt x="152" y="30"/>
                  </a:lnTo>
                  <a:lnTo>
                    <a:pt x="152" y="30"/>
                  </a:lnTo>
                  <a:close/>
                  <a:moveTo>
                    <a:pt x="184" y="73"/>
                  </a:moveTo>
                  <a:lnTo>
                    <a:pt x="184" y="73"/>
                  </a:lnTo>
                  <a:lnTo>
                    <a:pt x="174" y="79"/>
                  </a:lnTo>
                  <a:lnTo>
                    <a:pt x="162" y="85"/>
                  </a:lnTo>
                  <a:lnTo>
                    <a:pt x="160" y="79"/>
                  </a:lnTo>
                  <a:lnTo>
                    <a:pt x="160" y="79"/>
                  </a:lnTo>
                  <a:lnTo>
                    <a:pt x="170" y="73"/>
                  </a:lnTo>
                  <a:lnTo>
                    <a:pt x="180" y="69"/>
                  </a:lnTo>
                  <a:lnTo>
                    <a:pt x="184" y="73"/>
                  </a:lnTo>
                  <a:lnTo>
                    <a:pt x="184" y="73"/>
                  </a:lnTo>
                  <a:close/>
                  <a:moveTo>
                    <a:pt x="216" y="8"/>
                  </a:moveTo>
                  <a:lnTo>
                    <a:pt x="194" y="8"/>
                  </a:lnTo>
                  <a:lnTo>
                    <a:pt x="192" y="18"/>
                  </a:lnTo>
                  <a:lnTo>
                    <a:pt x="210" y="18"/>
                  </a:lnTo>
                  <a:lnTo>
                    <a:pt x="210" y="67"/>
                  </a:lnTo>
                  <a:lnTo>
                    <a:pt x="170" y="67"/>
                  </a:lnTo>
                  <a:lnTo>
                    <a:pt x="170" y="18"/>
                  </a:lnTo>
                  <a:lnTo>
                    <a:pt x="184" y="18"/>
                  </a:lnTo>
                  <a:lnTo>
                    <a:pt x="186" y="8"/>
                  </a:lnTo>
                  <a:lnTo>
                    <a:pt x="166" y="8"/>
                  </a:lnTo>
                  <a:lnTo>
                    <a:pt x="166" y="2"/>
                  </a:lnTo>
                  <a:lnTo>
                    <a:pt x="216" y="2"/>
                  </a:lnTo>
                  <a:lnTo>
                    <a:pt x="216" y="8"/>
                  </a:lnTo>
                  <a:lnTo>
                    <a:pt x="216" y="8"/>
                  </a:lnTo>
                  <a:close/>
                  <a:moveTo>
                    <a:pt x="202" y="32"/>
                  </a:moveTo>
                  <a:lnTo>
                    <a:pt x="202" y="22"/>
                  </a:lnTo>
                  <a:lnTo>
                    <a:pt x="176" y="22"/>
                  </a:lnTo>
                  <a:lnTo>
                    <a:pt x="176" y="32"/>
                  </a:lnTo>
                  <a:lnTo>
                    <a:pt x="202" y="32"/>
                  </a:lnTo>
                  <a:lnTo>
                    <a:pt x="202" y="32"/>
                  </a:lnTo>
                  <a:close/>
                  <a:moveTo>
                    <a:pt x="202" y="45"/>
                  </a:moveTo>
                  <a:lnTo>
                    <a:pt x="202" y="37"/>
                  </a:lnTo>
                  <a:lnTo>
                    <a:pt x="176" y="37"/>
                  </a:lnTo>
                  <a:lnTo>
                    <a:pt x="176" y="45"/>
                  </a:lnTo>
                  <a:lnTo>
                    <a:pt x="202" y="45"/>
                  </a:lnTo>
                  <a:lnTo>
                    <a:pt x="202" y="45"/>
                  </a:lnTo>
                  <a:close/>
                  <a:moveTo>
                    <a:pt x="202" y="51"/>
                  </a:moveTo>
                  <a:lnTo>
                    <a:pt x="176" y="51"/>
                  </a:lnTo>
                  <a:lnTo>
                    <a:pt x="176" y="61"/>
                  </a:lnTo>
                  <a:lnTo>
                    <a:pt x="202" y="61"/>
                  </a:lnTo>
                  <a:lnTo>
                    <a:pt x="202" y="51"/>
                  </a:lnTo>
                  <a:lnTo>
                    <a:pt x="202" y="51"/>
                  </a:lnTo>
                  <a:close/>
                  <a:moveTo>
                    <a:pt x="198" y="69"/>
                  </a:moveTo>
                  <a:lnTo>
                    <a:pt x="198" y="69"/>
                  </a:lnTo>
                  <a:lnTo>
                    <a:pt x="208" y="73"/>
                  </a:lnTo>
                  <a:lnTo>
                    <a:pt x="216" y="79"/>
                  </a:lnTo>
                  <a:lnTo>
                    <a:pt x="212" y="85"/>
                  </a:lnTo>
                  <a:lnTo>
                    <a:pt x="212" y="85"/>
                  </a:lnTo>
                  <a:lnTo>
                    <a:pt x="202" y="79"/>
                  </a:lnTo>
                  <a:lnTo>
                    <a:pt x="194" y="73"/>
                  </a:lnTo>
                  <a:lnTo>
                    <a:pt x="198" y="69"/>
                  </a:lnTo>
                  <a:lnTo>
                    <a:pt x="198" y="69"/>
                  </a:lnTo>
                  <a:lnTo>
                    <a:pt x="198" y="69"/>
                  </a:lnTo>
                  <a:close/>
                  <a:moveTo>
                    <a:pt x="292" y="77"/>
                  </a:moveTo>
                  <a:lnTo>
                    <a:pt x="284" y="77"/>
                  </a:lnTo>
                  <a:lnTo>
                    <a:pt x="284" y="59"/>
                  </a:lnTo>
                  <a:lnTo>
                    <a:pt x="284" y="59"/>
                  </a:lnTo>
                  <a:lnTo>
                    <a:pt x="284" y="53"/>
                  </a:lnTo>
                  <a:lnTo>
                    <a:pt x="284" y="53"/>
                  </a:lnTo>
                  <a:lnTo>
                    <a:pt x="272" y="59"/>
                  </a:lnTo>
                  <a:lnTo>
                    <a:pt x="264" y="65"/>
                  </a:lnTo>
                  <a:lnTo>
                    <a:pt x="260" y="71"/>
                  </a:lnTo>
                  <a:lnTo>
                    <a:pt x="258" y="75"/>
                  </a:lnTo>
                  <a:lnTo>
                    <a:pt x="258" y="75"/>
                  </a:lnTo>
                  <a:lnTo>
                    <a:pt x="260" y="81"/>
                  </a:lnTo>
                  <a:lnTo>
                    <a:pt x="264" y="85"/>
                  </a:lnTo>
                  <a:lnTo>
                    <a:pt x="264" y="85"/>
                  </a:lnTo>
                  <a:lnTo>
                    <a:pt x="272" y="87"/>
                  </a:lnTo>
                  <a:lnTo>
                    <a:pt x="288" y="87"/>
                  </a:lnTo>
                  <a:lnTo>
                    <a:pt x="288" y="87"/>
                  </a:lnTo>
                  <a:lnTo>
                    <a:pt x="308" y="87"/>
                  </a:lnTo>
                  <a:lnTo>
                    <a:pt x="322" y="85"/>
                  </a:lnTo>
                  <a:lnTo>
                    <a:pt x="322" y="93"/>
                  </a:lnTo>
                  <a:lnTo>
                    <a:pt x="322" y="93"/>
                  </a:lnTo>
                  <a:lnTo>
                    <a:pt x="292" y="95"/>
                  </a:lnTo>
                  <a:lnTo>
                    <a:pt x="292" y="95"/>
                  </a:lnTo>
                  <a:lnTo>
                    <a:pt x="270" y="93"/>
                  </a:lnTo>
                  <a:lnTo>
                    <a:pt x="258" y="91"/>
                  </a:lnTo>
                  <a:lnTo>
                    <a:pt x="258" y="91"/>
                  </a:lnTo>
                  <a:lnTo>
                    <a:pt x="252" y="85"/>
                  </a:lnTo>
                  <a:lnTo>
                    <a:pt x="250" y="77"/>
                  </a:lnTo>
                  <a:lnTo>
                    <a:pt x="250" y="77"/>
                  </a:lnTo>
                  <a:lnTo>
                    <a:pt x="252" y="69"/>
                  </a:lnTo>
                  <a:lnTo>
                    <a:pt x="258" y="61"/>
                  </a:lnTo>
                  <a:lnTo>
                    <a:pt x="258" y="61"/>
                  </a:lnTo>
                  <a:lnTo>
                    <a:pt x="266" y="55"/>
                  </a:lnTo>
                  <a:lnTo>
                    <a:pt x="282" y="45"/>
                  </a:lnTo>
                  <a:lnTo>
                    <a:pt x="282" y="45"/>
                  </a:lnTo>
                  <a:lnTo>
                    <a:pt x="278" y="43"/>
                  </a:lnTo>
                  <a:lnTo>
                    <a:pt x="274" y="41"/>
                  </a:lnTo>
                  <a:lnTo>
                    <a:pt x="274" y="41"/>
                  </a:lnTo>
                  <a:lnTo>
                    <a:pt x="260" y="43"/>
                  </a:lnTo>
                  <a:lnTo>
                    <a:pt x="260" y="43"/>
                  </a:lnTo>
                  <a:lnTo>
                    <a:pt x="252" y="47"/>
                  </a:lnTo>
                  <a:lnTo>
                    <a:pt x="240" y="55"/>
                  </a:lnTo>
                  <a:lnTo>
                    <a:pt x="232" y="63"/>
                  </a:lnTo>
                  <a:lnTo>
                    <a:pt x="228" y="57"/>
                  </a:lnTo>
                  <a:lnTo>
                    <a:pt x="228" y="57"/>
                  </a:lnTo>
                  <a:lnTo>
                    <a:pt x="236" y="49"/>
                  </a:lnTo>
                  <a:lnTo>
                    <a:pt x="244" y="41"/>
                  </a:lnTo>
                  <a:lnTo>
                    <a:pt x="252" y="32"/>
                  </a:lnTo>
                  <a:lnTo>
                    <a:pt x="258" y="22"/>
                  </a:lnTo>
                  <a:lnTo>
                    <a:pt x="232" y="22"/>
                  </a:lnTo>
                  <a:lnTo>
                    <a:pt x="232" y="16"/>
                  </a:lnTo>
                  <a:lnTo>
                    <a:pt x="260" y="16"/>
                  </a:lnTo>
                  <a:lnTo>
                    <a:pt x="260" y="16"/>
                  </a:lnTo>
                  <a:lnTo>
                    <a:pt x="264" y="2"/>
                  </a:lnTo>
                  <a:lnTo>
                    <a:pt x="274" y="2"/>
                  </a:lnTo>
                  <a:lnTo>
                    <a:pt x="274" y="2"/>
                  </a:lnTo>
                  <a:lnTo>
                    <a:pt x="270" y="16"/>
                  </a:lnTo>
                  <a:lnTo>
                    <a:pt x="310" y="16"/>
                  </a:lnTo>
                  <a:lnTo>
                    <a:pt x="310" y="22"/>
                  </a:lnTo>
                  <a:lnTo>
                    <a:pt x="266" y="22"/>
                  </a:lnTo>
                  <a:lnTo>
                    <a:pt x="266" y="22"/>
                  </a:lnTo>
                  <a:lnTo>
                    <a:pt x="256" y="39"/>
                  </a:lnTo>
                  <a:lnTo>
                    <a:pt x="256" y="39"/>
                  </a:lnTo>
                  <a:lnTo>
                    <a:pt x="256" y="39"/>
                  </a:lnTo>
                  <a:lnTo>
                    <a:pt x="264" y="35"/>
                  </a:lnTo>
                  <a:lnTo>
                    <a:pt x="264" y="35"/>
                  </a:lnTo>
                  <a:lnTo>
                    <a:pt x="274" y="35"/>
                  </a:lnTo>
                  <a:lnTo>
                    <a:pt x="274" y="35"/>
                  </a:lnTo>
                  <a:lnTo>
                    <a:pt x="284" y="37"/>
                  </a:lnTo>
                  <a:lnTo>
                    <a:pt x="286" y="39"/>
                  </a:lnTo>
                  <a:lnTo>
                    <a:pt x="290" y="43"/>
                  </a:lnTo>
                  <a:lnTo>
                    <a:pt x="322" y="32"/>
                  </a:lnTo>
                  <a:lnTo>
                    <a:pt x="324" y="37"/>
                  </a:lnTo>
                  <a:lnTo>
                    <a:pt x="324" y="37"/>
                  </a:lnTo>
                  <a:lnTo>
                    <a:pt x="292" y="49"/>
                  </a:lnTo>
                  <a:lnTo>
                    <a:pt x="292" y="49"/>
                  </a:lnTo>
                  <a:lnTo>
                    <a:pt x="292" y="59"/>
                  </a:lnTo>
                  <a:lnTo>
                    <a:pt x="292" y="77"/>
                  </a:lnTo>
                  <a:lnTo>
                    <a:pt x="292" y="77"/>
                  </a:lnTo>
                  <a:close/>
                  <a:moveTo>
                    <a:pt x="338" y="24"/>
                  </a:moveTo>
                  <a:lnTo>
                    <a:pt x="338" y="18"/>
                  </a:lnTo>
                  <a:lnTo>
                    <a:pt x="372" y="18"/>
                  </a:lnTo>
                  <a:lnTo>
                    <a:pt x="372" y="24"/>
                  </a:lnTo>
                  <a:lnTo>
                    <a:pt x="338" y="24"/>
                  </a:lnTo>
                  <a:lnTo>
                    <a:pt x="338" y="24"/>
                  </a:lnTo>
                  <a:close/>
                  <a:moveTo>
                    <a:pt x="348" y="91"/>
                  </a:moveTo>
                  <a:lnTo>
                    <a:pt x="348" y="97"/>
                  </a:lnTo>
                  <a:lnTo>
                    <a:pt x="340" y="97"/>
                  </a:lnTo>
                  <a:lnTo>
                    <a:pt x="340" y="63"/>
                  </a:lnTo>
                  <a:lnTo>
                    <a:pt x="370" y="63"/>
                  </a:lnTo>
                  <a:lnTo>
                    <a:pt x="370" y="91"/>
                  </a:lnTo>
                  <a:lnTo>
                    <a:pt x="348" y="91"/>
                  </a:lnTo>
                  <a:lnTo>
                    <a:pt x="348" y="91"/>
                  </a:lnTo>
                  <a:close/>
                  <a:moveTo>
                    <a:pt x="342" y="10"/>
                  </a:moveTo>
                  <a:lnTo>
                    <a:pt x="342" y="4"/>
                  </a:lnTo>
                  <a:lnTo>
                    <a:pt x="370" y="4"/>
                  </a:lnTo>
                  <a:lnTo>
                    <a:pt x="370" y="10"/>
                  </a:lnTo>
                  <a:lnTo>
                    <a:pt x="342" y="10"/>
                  </a:lnTo>
                  <a:lnTo>
                    <a:pt x="342" y="10"/>
                  </a:lnTo>
                  <a:close/>
                  <a:moveTo>
                    <a:pt x="342" y="39"/>
                  </a:moveTo>
                  <a:lnTo>
                    <a:pt x="342" y="33"/>
                  </a:lnTo>
                  <a:lnTo>
                    <a:pt x="370" y="33"/>
                  </a:lnTo>
                  <a:lnTo>
                    <a:pt x="370" y="39"/>
                  </a:lnTo>
                  <a:lnTo>
                    <a:pt x="342" y="39"/>
                  </a:lnTo>
                  <a:lnTo>
                    <a:pt x="342" y="39"/>
                  </a:lnTo>
                  <a:close/>
                  <a:moveTo>
                    <a:pt x="342" y="53"/>
                  </a:moveTo>
                  <a:lnTo>
                    <a:pt x="342" y="47"/>
                  </a:lnTo>
                  <a:lnTo>
                    <a:pt x="370" y="47"/>
                  </a:lnTo>
                  <a:lnTo>
                    <a:pt x="370" y="53"/>
                  </a:lnTo>
                  <a:lnTo>
                    <a:pt x="342" y="53"/>
                  </a:lnTo>
                  <a:lnTo>
                    <a:pt x="342" y="53"/>
                  </a:lnTo>
                  <a:close/>
                  <a:moveTo>
                    <a:pt x="362" y="69"/>
                  </a:moveTo>
                  <a:lnTo>
                    <a:pt x="348" y="69"/>
                  </a:lnTo>
                  <a:lnTo>
                    <a:pt x="348" y="85"/>
                  </a:lnTo>
                  <a:lnTo>
                    <a:pt x="362" y="85"/>
                  </a:lnTo>
                  <a:lnTo>
                    <a:pt x="362" y="69"/>
                  </a:lnTo>
                  <a:lnTo>
                    <a:pt x="362" y="69"/>
                  </a:lnTo>
                  <a:close/>
                  <a:moveTo>
                    <a:pt x="412" y="33"/>
                  </a:moveTo>
                  <a:lnTo>
                    <a:pt x="412" y="33"/>
                  </a:lnTo>
                  <a:lnTo>
                    <a:pt x="402" y="30"/>
                  </a:lnTo>
                  <a:lnTo>
                    <a:pt x="402" y="30"/>
                  </a:lnTo>
                  <a:lnTo>
                    <a:pt x="398" y="35"/>
                  </a:lnTo>
                  <a:lnTo>
                    <a:pt x="392" y="41"/>
                  </a:lnTo>
                  <a:lnTo>
                    <a:pt x="384" y="47"/>
                  </a:lnTo>
                  <a:lnTo>
                    <a:pt x="376" y="51"/>
                  </a:lnTo>
                  <a:lnTo>
                    <a:pt x="374" y="45"/>
                  </a:lnTo>
                  <a:lnTo>
                    <a:pt x="374" y="45"/>
                  </a:lnTo>
                  <a:lnTo>
                    <a:pt x="380" y="41"/>
                  </a:lnTo>
                  <a:lnTo>
                    <a:pt x="386" y="37"/>
                  </a:lnTo>
                  <a:lnTo>
                    <a:pt x="390" y="33"/>
                  </a:lnTo>
                  <a:lnTo>
                    <a:pt x="394" y="28"/>
                  </a:lnTo>
                  <a:lnTo>
                    <a:pt x="394" y="28"/>
                  </a:lnTo>
                  <a:lnTo>
                    <a:pt x="382" y="22"/>
                  </a:lnTo>
                  <a:lnTo>
                    <a:pt x="384" y="16"/>
                  </a:lnTo>
                  <a:lnTo>
                    <a:pt x="384" y="16"/>
                  </a:lnTo>
                  <a:lnTo>
                    <a:pt x="396" y="22"/>
                  </a:lnTo>
                  <a:lnTo>
                    <a:pt x="396" y="22"/>
                  </a:lnTo>
                  <a:lnTo>
                    <a:pt x="400" y="10"/>
                  </a:lnTo>
                  <a:lnTo>
                    <a:pt x="380" y="10"/>
                  </a:lnTo>
                  <a:lnTo>
                    <a:pt x="380" y="4"/>
                  </a:lnTo>
                  <a:lnTo>
                    <a:pt x="438" y="4"/>
                  </a:lnTo>
                  <a:lnTo>
                    <a:pt x="438" y="16"/>
                  </a:lnTo>
                  <a:lnTo>
                    <a:pt x="438" y="16"/>
                  </a:lnTo>
                  <a:lnTo>
                    <a:pt x="436" y="32"/>
                  </a:lnTo>
                  <a:lnTo>
                    <a:pt x="436" y="32"/>
                  </a:lnTo>
                  <a:lnTo>
                    <a:pt x="434" y="41"/>
                  </a:lnTo>
                  <a:lnTo>
                    <a:pt x="434" y="41"/>
                  </a:lnTo>
                  <a:lnTo>
                    <a:pt x="430" y="45"/>
                  </a:lnTo>
                  <a:lnTo>
                    <a:pt x="430" y="45"/>
                  </a:lnTo>
                  <a:lnTo>
                    <a:pt x="424" y="47"/>
                  </a:lnTo>
                  <a:lnTo>
                    <a:pt x="424" y="47"/>
                  </a:lnTo>
                  <a:lnTo>
                    <a:pt x="414" y="47"/>
                  </a:lnTo>
                  <a:lnTo>
                    <a:pt x="414" y="47"/>
                  </a:lnTo>
                  <a:lnTo>
                    <a:pt x="408" y="47"/>
                  </a:lnTo>
                  <a:lnTo>
                    <a:pt x="408" y="39"/>
                  </a:lnTo>
                  <a:lnTo>
                    <a:pt x="408" y="39"/>
                  </a:lnTo>
                  <a:lnTo>
                    <a:pt x="410" y="39"/>
                  </a:lnTo>
                  <a:lnTo>
                    <a:pt x="418" y="39"/>
                  </a:lnTo>
                  <a:lnTo>
                    <a:pt x="418" y="39"/>
                  </a:lnTo>
                  <a:lnTo>
                    <a:pt x="422" y="39"/>
                  </a:lnTo>
                  <a:lnTo>
                    <a:pt x="426" y="35"/>
                  </a:lnTo>
                  <a:lnTo>
                    <a:pt x="426" y="35"/>
                  </a:lnTo>
                  <a:lnTo>
                    <a:pt x="428" y="30"/>
                  </a:lnTo>
                  <a:lnTo>
                    <a:pt x="430" y="18"/>
                  </a:lnTo>
                  <a:lnTo>
                    <a:pt x="430" y="18"/>
                  </a:lnTo>
                  <a:lnTo>
                    <a:pt x="428" y="10"/>
                  </a:lnTo>
                  <a:lnTo>
                    <a:pt x="408" y="10"/>
                  </a:lnTo>
                  <a:lnTo>
                    <a:pt x="408" y="10"/>
                  </a:lnTo>
                  <a:lnTo>
                    <a:pt x="404" y="24"/>
                  </a:lnTo>
                  <a:lnTo>
                    <a:pt x="404" y="24"/>
                  </a:lnTo>
                  <a:lnTo>
                    <a:pt x="416" y="28"/>
                  </a:lnTo>
                  <a:lnTo>
                    <a:pt x="412" y="33"/>
                  </a:lnTo>
                  <a:lnTo>
                    <a:pt x="412" y="33"/>
                  </a:lnTo>
                  <a:lnTo>
                    <a:pt x="412" y="33"/>
                  </a:lnTo>
                  <a:close/>
                  <a:moveTo>
                    <a:pt x="386" y="69"/>
                  </a:moveTo>
                  <a:lnTo>
                    <a:pt x="386" y="69"/>
                  </a:lnTo>
                  <a:lnTo>
                    <a:pt x="384" y="83"/>
                  </a:lnTo>
                  <a:lnTo>
                    <a:pt x="380" y="93"/>
                  </a:lnTo>
                  <a:lnTo>
                    <a:pt x="374" y="91"/>
                  </a:lnTo>
                  <a:lnTo>
                    <a:pt x="374" y="91"/>
                  </a:lnTo>
                  <a:lnTo>
                    <a:pt x="376" y="79"/>
                  </a:lnTo>
                  <a:lnTo>
                    <a:pt x="378" y="69"/>
                  </a:lnTo>
                  <a:lnTo>
                    <a:pt x="386" y="69"/>
                  </a:lnTo>
                  <a:lnTo>
                    <a:pt x="386" y="69"/>
                  </a:lnTo>
                  <a:lnTo>
                    <a:pt x="386" y="69"/>
                  </a:lnTo>
                  <a:close/>
                  <a:moveTo>
                    <a:pt x="392" y="59"/>
                  </a:moveTo>
                  <a:lnTo>
                    <a:pt x="400" y="59"/>
                  </a:lnTo>
                  <a:lnTo>
                    <a:pt x="400" y="85"/>
                  </a:lnTo>
                  <a:lnTo>
                    <a:pt x="400" y="85"/>
                  </a:lnTo>
                  <a:lnTo>
                    <a:pt x="400" y="87"/>
                  </a:lnTo>
                  <a:lnTo>
                    <a:pt x="400" y="87"/>
                  </a:lnTo>
                  <a:lnTo>
                    <a:pt x="402" y="89"/>
                  </a:lnTo>
                  <a:lnTo>
                    <a:pt x="402" y="89"/>
                  </a:lnTo>
                  <a:lnTo>
                    <a:pt x="408" y="89"/>
                  </a:lnTo>
                  <a:lnTo>
                    <a:pt x="408" y="89"/>
                  </a:lnTo>
                  <a:lnTo>
                    <a:pt x="414" y="89"/>
                  </a:lnTo>
                  <a:lnTo>
                    <a:pt x="414" y="89"/>
                  </a:lnTo>
                  <a:lnTo>
                    <a:pt x="418" y="87"/>
                  </a:lnTo>
                  <a:lnTo>
                    <a:pt x="418" y="87"/>
                  </a:lnTo>
                  <a:lnTo>
                    <a:pt x="418" y="81"/>
                  </a:lnTo>
                  <a:lnTo>
                    <a:pt x="418" y="81"/>
                  </a:lnTo>
                  <a:lnTo>
                    <a:pt x="418" y="75"/>
                  </a:lnTo>
                  <a:lnTo>
                    <a:pt x="426" y="75"/>
                  </a:lnTo>
                  <a:lnTo>
                    <a:pt x="426" y="87"/>
                  </a:lnTo>
                  <a:lnTo>
                    <a:pt x="426" y="87"/>
                  </a:lnTo>
                  <a:lnTo>
                    <a:pt x="424" y="91"/>
                  </a:lnTo>
                  <a:lnTo>
                    <a:pt x="424" y="91"/>
                  </a:lnTo>
                  <a:lnTo>
                    <a:pt x="418" y="95"/>
                  </a:lnTo>
                  <a:lnTo>
                    <a:pt x="418" y="95"/>
                  </a:lnTo>
                  <a:lnTo>
                    <a:pt x="408" y="95"/>
                  </a:lnTo>
                  <a:lnTo>
                    <a:pt x="408" y="95"/>
                  </a:lnTo>
                  <a:lnTo>
                    <a:pt x="398" y="95"/>
                  </a:lnTo>
                  <a:lnTo>
                    <a:pt x="398" y="95"/>
                  </a:lnTo>
                  <a:lnTo>
                    <a:pt x="394" y="93"/>
                  </a:lnTo>
                  <a:lnTo>
                    <a:pt x="394" y="93"/>
                  </a:lnTo>
                  <a:lnTo>
                    <a:pt x="392" y="87"/>
                  </a:lnTo>
                  <a:lnTo>
                    <a:pt x="392" y="59"/>
                  </a:lnTo>
                  <a:lnTo>
                    <a:pt x="392" y="59"/>
                  </a:lnTo>
                  <a:close/>
                  <a:moveTo>
                    <a:pt x="410" y="69"/>
                  </a:moveTo>
                  <a:lnTo>
                    <a:pt x="410" y="69"/>
                  </a:lnTo>
                  <a:lnTo>
                    <a:pt x="402" y="53"/>
                  </a:lnTo>
                  <a:lnTo>
                    <a:pt x="408" y="51"/>
                  </a:lnTo>
                  <a:lnTo>
                    <a:pt x="408" y="51"/>
                  </a:lnTo>
                  <a:lnTo>
                    <a:pt x="418" y="67"/>
                  </a:lnTo>
                  <a:lnTo>
                    <a:pt x="410" y="69"/>
                  </a:lnTo>
                  <a:lnTo>
                    <a:pt x="410" y="69"/>
                  </a:lnTo>
                  <a:close/>
                  <a:moveTo>
                    <a:pt x="434" y="87"/>
                  </a:moveTo>
                  <a:lnTo>
                    <a:pt x="434" y="87"/>
                  </a:lnTo>
                  <a:lnTo>
                    <a:pt x="430" y="75"/>
                  </a:lnTo>
                  <a:lnTo>
                    <a:pt x="430" y="75"/>
                  </a:lnTo>
                  <a:lnTo>
                    <a:pt x="424" y="63"/>
                  </a:lnTo>
                  <a:lnTo>
                    <a:pt x="432" y="61"/>
                  </a:lnTo>
                  <a:lnTo>
                    <a:pt x="432" y="61"/>
                  </a:lnTo>
                  <a:lnTo>
                    <a:pt x="438" y="71"/>
                  </a:lnTo>
                  <a:lnTo>
                    <a:pt x="442" y="85"/>
                  </a:lnTo>
                  <a:lnTo>
                    <a:pt x="434" y="87"/>
                  </a:lnTo>
                  <a:lnTo>
                    <a:pt x="434" y="87"/>
                  </a:lnTo>
                  <a:close/>
                  <a:moveTo>
                    <a:pt x="450" y="24"/>
                  </a:moveTo>
                  <a:lnTo>
                    <a:pt x="450" y="18"/>
                  </a:lnTo>
                  <a:lnTo>
                    <a:pt x="480" y="18"/>
                  </a:lnTo>
                  <a:lnTo>
                    <a:pt x="480" y="24"/>
                  </a:lnTo>
                  <a:lnTo>
                    <a:pt x="450" y="24"/>
                  </a:lnTo>
                  <a:lnTo>
                    <a:pt x="450" y="24"/>
                  </a:lnTo>
                  <a:close/>
                  <a:moveTo>
                    <a:pt x="460" y="93"/>
                  </a:moveTo>
                  <a:lnTo>
                    <a:pt x="460" y="95"/>
                  </a:lnTo>
                  <a:lnTo>
                    <a:pt x="452" y="95"/>
                  </a:lnTo>
                  <a:lnTo>
                    <a:pt x="452" y="61"/>
                  </a:lnTo>
                  <a:lnTo>
                    <a:pt x="478" y="61"/>
                  </a:lnTo>
                  <a:lnTo>
                    <a:pt x="478" y="93"/>
                  </a:lnTo>
                  <a:lnTo>
                    <a:pt x="460" y="93"/>
                  </a:lnTo>
                  <a:lnTo>
                    <a:pt x="460" y="93"/>
                  </a:lnTo>
                  <a:close/>
                  <a:moveTo>
                    <a:pt x="454" y="8"/>
                  </a:moveTo>
                  <a:lnTo>
                    <a:pt x="454" y="2"/>
                  </a:lnTo>
                  <a:lnTo>
                    <a:pt x="478" y="2"/>
                  </a:lnTo>
                  <a:lnTo>
                    <a:pt x="478" y="8"/>
                  </a:lnTo>
                  <a:lnTo>
                    <a:pt x="454" y="8"/>
                  </a:lnTo>
                  <a:lnTo>
                    <a:pt x="454" y="8"/>
                  </a:lnTo>
                  <a:close/>
                  <a:moveTo>
                    <a:pt x="454" y="37"/>
                  </a:moveTo>
                  <a:lnTo>
                    <a:pt x="454" y="32"/>
                  </a:lnTo>
                  <a:lnTo>
                    <a:pt x="478" y="32"/>
                  </a:lnTo>
                  <a:lnTo>
                    <a:pt x="478" y="37"/>
                  </a:lnTo>
                  <a:lnTo>
                    <a:pt x="454" y="37"/>
                  </a:lnTo>
                  <a:lnTo>
                    <a:pt x="454" y="37"/>
                  </a:lnTo>
                  <a:close/>
                  <a:moveTo>
                    <a:pt x="454" y="53"/>
                  </a:moveTo>
                  <a:lnTo>
                    <a:pt x="454" y="47"/>
                  </a:lnTo>
                  <a:lnTo>
                    <a:pt x="478" y="47"/>
                  </a:lnTo>
                  <a:lnTo>
                    <a:pt x="478" y="53"/>
                  </a:lnTo>
                  <a:lnTo>
                    <a:pt x="454" y="53"/>
                  </a:lnTo>
                  <a:lnTo>
                    <a:pt x="454" y="53"/>
                  </a:lnTo>
                  <a:close/>
                  <a:moveTo>
                    <a:pt x="470" y="67"/>
                  </a:moveTo>
                  <a:lnTo>
                    <a:pt x="460" y="67"/>
                  </a:lnTo>
                  <a:lnTo>
                    <a:pt x="460" y="87"/>
                  </a:lnTo>
                  <a:lnTo>
                    <a:pt x="470" y="87"/>
                  </a:lnTo>
                  <a:lnTo>
                    <a:pt x="470" y="67"/>
                  </a:lnTo>
                  <a:lnTo>
                    <a:pt x="470" y="67"/>
                  </a:lnTo>
                  <a:close/>
                  <a:moveTo>
                    <a:pt x="552" y="45"/>
                  </a:moveTo>
                  <a:lnTo>
                    <a:pt x="552" y="45"/>
                  </a:lnTo>
                  <a:lnTo>
                    <a:pt x="546" y="59"/>
                  </a:lnTo>
                  <a:lnTo>
                    <a:pt x="538" y="73"/>
                  </a:lnTo>
                  <a:lnTo>
                    <a:pt x="538" y="73"/>
                  </a:lnTo>
                  <a:lnTo>
                    <a:pt x="542" y="83"/>
                  </a:lnTo>
                  <a:lnTo>
                    <a:pt x="542" y="83"/>
                  </a:lnTo>
                  <a:lnTo>
                    <a:pt x="544" y="85"/>
                  </a:lnTo>
                  <a:lnTo>
                    <a:pt x="546" y="87"/>
                  </a:lnTo>
                  <a:lnTo>
                    <a:pt x="546" y="87"/>
                  </a:lnTo>
                  <a:lnTo>
                    <a:pt x="548" y="85"/>
                  </a:lnTo>
                  <a:lnTo>
                    <a:pt x="548" y="83"/>
                  </a:lnTo>
                  <a:lnTo>
                    <a:pt x="548" y="83"/>
                  </a:lnTo>
                  <a:lnTo>
                    <a:pt x="550" y="79"/>
                  </a:lnTo>
                  <a:lnTo>
                    <a:pt x="550" y="79"/>
                  </a:lnTo>
                  <a:lnTo>
                    <a:pt x="550" y="69"/>
                  </a:lnTo>
                  <a:lnTo>
                    <a:pt x="556" y="71"/>
                  </a:lnTo>
                  <a:lnTo>
                    <a:pt x="556" y="71"/>
                  </a:lnTo>
                  <a:lnTo>
                    <a:pt x="554" y="91"/>
                  </a:lnTo>
                  <a:lnTo>
                    <a:pt x="554" y="91"/>
                  </a:lnTo>
                  <a:lnTo>
                    <a:pt x="552" y="95"/>
                  </a:lnTo>
                  <a:lnTo>
                    <a:pt x="548" y="97"/>
                  </a:lnTo>
                  <a:lnTo>
                    <a:pt x="548" y="97"/>
                  </a:lnTo>
                  <a:lnTo>
                    <a:pt x="544" y="95"/>
                  </a:lnTo>
                  <a:lnTo>
                    <a:pt x="540" y="91"/>
                  </a:lnTo>
                  <a:lnTo>
                    <a:pt x="540" y="91"/>
                  </a:lnTo>
                  <a:lnTo>
                    <a:pt x="532" y="79"/>
                  </a:lnTo>
                  <a:lnTo>
                    <a:pt x="532" y="79"/>
                  </a:lnTo>
                  <a:lnTo>
                    <a:pt x="526" y="89"/>
                  </a:lnTo>
                  <a:lnTo>
                    <a:pt x="518" y="97"/>
                  </a:lnTo>
                  <a:lnTo>
                    <a:pt x="512" y="91"/>
                  </a:lnTo>
                  <a:lnTo>
                    <a:pt x="512" y="91"/>
                  </a:lnTo>
                  <a:lnTo>
                    <a:pt x="522" y="83"/>
                  </a:lnTo>
                  <a:lnTo>
                    <a:pt x="530" y="73"/>
                  </a:lnTo>
                  <a:lnTo>
                    <a:pt x="530" y="73"/>
                  </a:lnTo>
                  <a:lnTo>
                    <a:pt x="526" y="57"/>
                  </a:lnTo>
                  <a:lnTo>
                    <a:pt x="526" y="37"/>
                  </a:lnTo>
                  <a:lnTo>
                    <a:pt x="482" y="37"/>
                  </a:lnTo>
                  <a:lnTo>
                    <a:pt x="482" y="32"/>
                  </a:lnTo>
                  <a:lnTo>
                    <a:pt x="490" y="32"/>
                  </a:lnTo>
                  <a:lnTo>
                    <a:pt x="488" y="14"/>
                  </a:lnTo>
                  <a:lnTo>
                    <a:pt x="484" y="14"/>
                  </a:lnTo>
                  <a:lnTo>
                    <a:pt x="484" y="8"/>
                  </a:lnTo>
                  <a:lnTo>
                    <a:pt x="498" y="8"/>
                  </a:lnTo>
                  <a:lnTo>
                    <a:pt x="498" y="0"/>
                  </a:lnTo>
                  <a:lnTo>
                    <a:pt x="506" y="0"/>
                  </a:lnTo>
                  <a:lnTo>
                    <a:pt x="506" y="8"/>
                  </a:lnTo>
                  <a:lnTo>
                    <a:pt x="520" y="8"/>
                  </a:lnTo>
                  <a:lnTo>
                    <a:pt x="520" y="14"/>
                  </a:lnTo>
                  <a:lnTo>
                    <a:pt x="516" y="14"/>
                  </a:lnTo>
                  <a:lnTo>
                    <a:pt x="512" y="32"/>
                  </a:lnTo>
                  <a:lnTo>
                    <a:pt x="526" y="32"/>
                  </a:lnTo>
                  <a:lnTo>
                    <a:pt x="526" y="24"/>
                  </a:lnTo>
                  <a:lnTo>
                    <a:pt x="526" y="24"/>
                  </a:lnTo>
                  <a:lnTo>
                    <a:pt x="526" y="0"/>
                  </a:lnTo>
                  <a:lnTo>
                    <a:pt x="534" y="0"/>
                  </a:lnTo>
                  <a:lnTo>
                    <a:pt x="534" y="32"/>
                  </a:lnTo>
                  <a:lnTo>
                    <a:pt x="552" y="32"/>
                  </a:lnTo>
                  <a:lnTo>
                    <a:pt x="552" y="37"/>
                  </a:lnTo>
                  <a:lnTo>
                    <a:pt x="534" y="37"/>
                  </a:lnTo>
                  <a:lnTo>
                    <a:pt x="534" y="37"/>
                  </a:lnTo>
                  <a:lnTo>
                    <a:pt x="536" y="63"/>
                  </a:lnTo>
                  <a:lnTo>
                    <a:pt x="536" y="63"/>
                  </a:lnTo>
                  <a:lnTo>
                    <a:pt x="536" y="63"/>
                  </a:lnTo>
                  <a:lnTo>
                    <a:pt x="538" y="57"/>
                  </a:lnTo>
                  <a:lnTo>
                    <a:pt x="538" y="57"/>
                  </a:lnTo>
                  <a:lnTo>
                    <a:pt x="544" y="43"/>
                  </a:lnTo>
                  <a:lnTo>
                    <a:pt x="552" y="45"/>
                  </a:lnTo>
                  <a:lnTo>
                    <a:pt x="552" y="45"/>
                  </a:lnTo>
                  <a:lnTo>
                    <a:pt x="552" y="45"/>
                  </a:lnTo>
                  <a:close/>
                  <a:moveTo>
                    <a:pt x="494" y="87"/>
                  </a:moveTo>
                  <a:lnTo>
                    <a:pt x="494" y="91"/>
                  </a:lnTo>
                  <a:lnTo>
                    <a:pt x="488" y="91"/>
                  </a:lnTo>
                  <a:lnTo>
                    <a:pt x="488" y="45"/>
                  </a:lnTo>
                  <a:lnTo>
                    <a:pt x="516" y="45"/>
                  </a:lnTo>
                  <a:lnTo>
                    <a:pt x="516" y="87"/>
                  </a:lnTo>
                  <a:lnTo>
                    <a:pt x="494" y="87"/>
                  </a:lnTo>
                  <a:lnTo>
                    <a:pt x="494" y="87"/>
                  </a:lnTo>
                  <a:close/>
                  <a:moveTo>
                    <a:pt x="510" y="51"/>
                  </a:moveTo>
                  <a:lnTo>
                    <a:pt x="494" y="51"/>
                  </a:lnTo>
                  <a:lnTo>
                    <a:pt x="494" y="63"/>
                  </a:lnTo>
                  <a:lnTo>
                    <a:pt x="510" y="63"/>
                  </a:lnTo>
                  <a:lnTo>
                    <a:pt x="510" y="51"/>
                  </a:lnTo>
                  <a:lnTo>
                    <a:pt x="510" y="51"/>
                  </a:lnTo>
                  <a:close/>
                  <a:moveTo>
                    <a:pt x="510" y="67"/>
                  </a:moveTo>
                  <a:lnTo>
                    <a:pt x="494" y="67"/>
                  </a:lnTo>
                  <a:lnTo>
                    <a:pt x="494" y="81"/>
                  </a:lnTo>
                  <a:lnTo>
                    <a:pt x="510" y="81"/>
                  </a:lnTo>
                  <a:lnTo>
                    <a:pt x="510" y="67"/>
                  </a:lnTo>
                  <a:lnTo>
                    <a:pt x="510" y="67"/>
                  </a:lnTo>
                  <a:close/>
                  <a:moveTo>
                    <a:pt x="496" y="14"/>
                  </a:moveTo>
                  <a:lnTo>
                    <a:pt x="498" y="32"/>
                  </a:lnTo>
                  <a:lnTo>
                    <a:pt x="506" y="32"/>
                  </a:lnTo>
                  <a:lnTo>
                    <a:pt x="508" y="14"/>
                  </a:lnTo>
                  <a:lnTo>
                    <a:pt x="496" y="14"/>
                  </a:lnTo>
                  <a:lnTo>
                    <a:pt x="496" y="14"/>
                  </a:lnTo>
                  <a:close/>
                  <a:moveTo>
                    <a:pt x="542" y="24"/>
                  </a:moveTo>
                  <a:lnTo>
                    <a:pt x="538" y="8"/>
                  </a:lnTo>
                  <a:lnTo>
                    <a:pt x="544" y="6"/>
                  </a:lnTo>
                  <a:lnTo>
                    <a:pt x="550" y="22"/>
                  </a:lnTo>
                  <a:lnTo>
                    <a:pt x="542" y="24"/>
                  </a:lnTo>
                  <a:lnTo>
                    <a:pt x="542" y="24"/>
                  </a:lnTo>
                  <a:close/>
                  <a:moveTo>
                    <a:pt x="662" y="53"/>
                  </a:moveTo>
                  <a:lnTo>
                    <a:pt x="662" y="53"/>
                  </a:lnTo>
                  <a:lnTo>
                    <a:pt x="658" y="63"/>
                  </a:lnTo>
                  <a:lnTo>
                    <a:pt x="654" y="71"/>
                  </a:lnTo>
                  <a:lnTo>
                    <a:pt x="648" y="79"/>
                  </a:lnTo>
                  <a:lnTo>
                    <a:pt x="642" y="85"/>
                  </a:lnTo>
                  <a:lnTo>
                    <a:pt x="642" y="85"/>
                  </a:lnTo>
                  <a:lnTo>
                    <a:pt x="636" y="89"/>
                  </a:lnTo>
                  <a:lnTo>
                    <a:pt x="630" y="91"/>
                  </a:lnTo>
                  <a:lnTo>
                    <a:pt x="620" y="93"/>
                  </a:lnTo>
                  <a:lnTo>
                    <a:pt x="612" y="95"/>
                  </a:lnTo>
                  <a:lnTo>
                    <a:pt x="612" y="95"/>
                  </a:lnTo>
                  <a:lnTo>
                    <a:pt x="598" y="93"/>
                  </a:lnTo>
                  <a:lnTo>
                    <a:pt x="598" y="93"/>
                  </a:lnTo>
                  <a:lnTo>
                    <a:pt x="588" y="89"/>
                  </a:lnTo>
                  <a:lnTo>
                    <a:pt x="588" y="89"/>
                  </a:lnTo>
                  <a:lnTo>
                    <a:pt x="582" y="81"/>
                  </a:lnTo>
                  <a:lnTo>
                    <a:pt x="582" y="81"/>
                  </a:lnTo>
                  <a:lnTo>
                    <a:pt x="580" y="71"/>
                  </a:lnTo>
                  <a:lnTo>
                    <a:pt x="580" y="71"/>
                  </a:lnTo>
                  <a:lnTo>
                    <a:pt x="578" y="55"/>
                  </a:lnTo>
                  <a:lnTo>
                    <a:pt x="578" y="55"/>
                  </a:lnTo>
                  <a:lnTo>
                    <a:pt x="580" y="6"/>
                  </a:lnTo>
                  <a:lnTo>
                    <a:pt x="590" y="6"/>
                  </a:lnTo>
                  <a:lnTo>
                    <a:pt x="590" y="6"/>
                  </a:lnTo>
                  <a:lnTo>
                    <a:pt x="588" y="32"/>
                  </a:lnTo>
                  <a:lnTo>
                    <a:pt x="586" y="55"/>
                  </a:lnTo>
                  <a:lnTo>
                    <a:pt x="586" y="55"/>
                  </a:lnTo>
                  <a:lnTo>
                    <a:pt x="588" y="67"/>
                  </a:lnTo>
                  <a:lnTo>
                    <a:pt x="588" y="67"/>
                  </a:lnTo>
                  <a:lnTo>
                    <a:pt x="588" y="73"/>
                  </a:lnTo>
                  <a:lnTo>
                    <a:pt x="590" y="77"/>
                  </a:lnTo>
                  <a:lnTo>
                    <a:pt x="590" y="77"/>
                  </a:lnTo>
                  <a:lnTo>
                    <a:pt x="594" y="81"/>
                  </a:lnTo>
                  <a:lnTo>
                    <a:pt x="598" y="85"/>
                  </a:lnTo>
                  <a:lnTo>
                    <a:pt x="598" y="85"/>
                  </a:lnTo>
                  <a:lnTo>
                    <a:pt x="606" y="87"/>
                  </a:lnTo>
                  <a:lnTo>
                    <a:pt x="612" y="87"/>
                  </a:lnTo>
                  <a:lnTo>
                    <a:pt x="612" y="87"/>
                  </a:lnTo>
                  <a:lnTo>
                    <a:pt x="626" y="85"/>
                  </a:lnTo>
                  <a:lnTo>
                    <a:pt x="632" y="81"/>
                  </a:lnTo>
                  <a:lnTo>
                    <a:pt x="638" y="79"/>
                  </a:lnTo>
                  <a:lnTo>
                    <a:pt x="638" y="79"/>
                  </a:lnTo>
                  <a:lnTo>
                    <a:pt x="642" y="73"/>
                  </a:lnTo>
                  <a:lnTo>
                    <a:pt x="646" y="67"/>
                  </a:lnTo>
                  <a:lnTo>
                    <a:pt x="654" y="49"/>
                  </a:lnTo>
                  <a:lnTo>
                    <a:pt x="662" y="53"/>
                  </a:lnTo>
                  <a:lnTo>
                    <a:pt x="662"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153">
              <a:extLst>
                <a:ext uri="{FF2B5EF4-FFF2-40B4-BE49-F238E27FC236}">
                  <a16:creationId xmlns:a16="http://schemas.microsoft.com/office/drawing/2014/main" id="{87E50D3D-FB13-4985-89D6-4E77139B9588}"/>
                </a:ext>
              </a:extLst>
            </p:cNvPr>
            <p:cNvSpPr>
              <a:spLocks noEditPoints="1"/>
            </p:cNvSpPr>
            <p:nvPr/>
          </p:nvSpPr>
          <p:spPr bwMode="gray">
            <a:xfrm>
              <a:off x="3244035" y="5777608"/>
              <a:ext cx="164995" cy="50571"/>
            </a:xfrm>
            <a:custGeom>
              <a:avLst/>
              <a:gdLst>
                <a:gd name="T0" fmla="*/ 46 w 323"/>
                <a:gd name="T1" fmla="*/ 85 h 99"/>
                <a:gd name="T2" fmla="*/ 20 w 323"/>
                <a:gd name="T3" fmla="*/ 85 h 99"/>
                <a:gd name="T4" fmla="*/ 16 w 323"/>
                <a:gd name="T5" fmla="*/ 79 h 99"/>
                <a:gd name="T6" fmla="*/ 12 w 323"/>
                <a:gd name="T7" fmla="*/ 37 h 99"/>
                <a:gd name="T8" fmla="*/ 36 w 323"/>
                <a:gd name="T9" fmla="*/ 39 h 99"/>
                <a:gd name="T10" fmla="*/ 24 w 323"/>
                <a:gd name="T11" fmla="*/ 20 h 99"/>
                <a:gd name="T12" fmla="*/ 52 w 323"/>
                <a:gd name="T13" fmla="*/ 20 h 99"/>
                <a:gd name="T14" fmla="*/ 44 w 323"/>
                <a:gd name="T15" fmla="*/ 43 h 99"/>
                <a:gd name="T16" fmla="*/ 62 w 323"/>
                <a:gd name="T17" fmla="*/ 41 h 99"/>
                <a:gd name="T18" fmla="*/ 64 w 323"/>
                <a:gd name="T19" fmla="*/ 69 h 99"/>
                <a:gd name="T20" fmla="*/ 62 w 323"/>
                <a:gd name="T21" fmla="*/ 41 h 99"/>
                <a:gd name="T22" fmla="*/ 92 w 323"/>
                <a:gd name="T23" fmla="*/ 89 h 99"/>
                <a:gd name="T24" fmla="*/ 86 w 323"/>
                <a:gd name="T25" fmla="*/ 97 h 99"/>
                <a:gd name="T26" fmla="*/ 78 w 323"/>
                <a:gd name="T27" fmla="*/ 91 h 99"/>
                <a:gd name="T28" fmla="*/ 84 w 323"/>
                <a:gd name="T29" fmla="*/ 87 h 99"/>
                <a:gd name="T30" fmla="*/ 84 w 323"/>
                <a:gd name="T31" fmla="*/ 22 h 99"/>
                <a:gd name="T32" fmla="*/ 104 w 323"/>
                <a:gd name="T33" fmla="*/ 22 h 99"/>
                <a:gd name="T34" fmla="*/ 112 w 323"/>
                <a:gd name="T35" fmla="*/ 91 h 99"/>
                <a:gd name="T36" fmla="*/ 140 w 323"/>
                <a:gd name="T37" fmla="*/ 75 h 99"/>
                <a:gd name="T38" fmla="*/ 130 w 323"/>
                <a:gd name="T39" fmla="*/ 75 h 99"/>
                <a:gd name="T40" fmla="*/ 160 w 323"/>
                <a:gd name="T41" fmla="*/ 37 h 99"/>
                <a:gd name="T42" fmla="*/ 160 w 323"/>
                <a:gd name="T43" fmla="*/ 26 h 99"/>
                <a:gd name="T44" fmla="*/ 215 w 323"/>
                <a:gd name="T45" fmla="*/ 37 h 99"/>
                <a:gd name="T46" fmla="*/ 209 w 323"/>
                <a:gd name="T47" fmla="*/ 69 h 99"/>
                <a:gd name="T48" fmla="*/ 200 w 323"/>
                <a:gd name="T49" fmla="*/ 75 h 99"/>
                <a:gd name="T50" fmla="*/ 196 w 323"/>
                <a:gd name="T51" fmla="*/ 69 h 99"/>
                <a:gd name="T52" fmla="*/ 170 w 323"/>
                <a:gd name="T53" fmla="*/ 53 h 99"/>
                <a:gd name="T54" fmla="*/ 190 w 323"/>
                <a:gd name="T55" fmla="*/ 75 h 99"/>
                <a:gd name="T56" fmla="*/ 213 w 323"/>
                <a:gd name="T57" fmla="*/ 97 h 99"/>
                <a:gd name="T58" fmla="*/ 178 w 323"/>
                <a:gd name="T59" fmla="*/ 75 h 99"/>
                <a:gd name="T60" fmla="*/ 160 w 323"/>
                <a:gd name="T61" fmla="*/ 65 h 99"/>
                <a:gd name="T62" fmla="*/ 140 w 323"/>
                <a:gd name="T63" fmla="*/ 83 h 99"/>
                <a:gd name="T64" fmla="*/ 114 w 323"/>
                <a:gd name="T65" fmla="*/ 97 h 99"/>
                <a:gd name="T66" fmla="*/ 112 w 323"/>
                <a:gd name="T67" fmla="*/ 26 h 99"/>
                <a:gd name="T68" fmla="*/ 132 w 323"/>
                <a:gd name="T69" fmla="*/ 0 h 99"/>
                <a:gd name="T70" fmla="*/ 162 w 323"/>
                <a:gd name="T71" fmla="*/ 10 h 99"/>
                <a:gd name="T72" fmla="*/ 144 w 323"/>
                <a:gd name="T73" fmla="*/ 26 h 99"/>
                <a:gd name="T74" fmla="*/ 178 w 323"/>
                <a:gd name="T75" fmla="*/ 16 h 99"/>
                <a:gd name="T76" fmla="*/ 164 w 323"/>
                <a:gd name="T77" fmla="*/ 20 h 99"/>
                <a:gd name="T78" fmla="*/ 186 w 323"/>
                <a:gd name="T79" fmla="*/ 2 h 99"/>
                <a:gd name="T80" fmla="*/ 196 w 323"/>
                <a:gd name="T81" fmla="*/ 16 h 99"/>
                <a:gd name="T82" fmla="*/ 178 w 323"/>
                <a:gd name="T83" fmla="*/ 16 h 99"/>
                <a:gd name="T84" fmla="*/ 243 w 323"/>
                <a:gd name="T85" fmla="*/ 75 h 99"/>
                <a:gd name="T86" fmla="*/ 235 w 323"/>
                <a:gd name="T87" fmla="*/ 77 h 99"/>
                <a:gd name="T88" fmla="*/ 241 w 323"/>
                <a:gd name="T89" fmla="*/ 8 h 99"/>
                <a:gd name="T90" fmla="*/ 243 w 323"/>
                <a:gd name="T91" fmla="*/ 57 h 99"/>
                <a:gd name="T92" fmla="*/ 323 w 323"/>
                <a:gd name="T93" fmla="*/ 91 h 99"/>
                <a:gd name="T94" fmla="*/ 277 w 323"/>
                <a:gd name="T95" fmla="*/ 91 h 99"/>
                <a:gd name="T96" fmla="*/ 263 w 323"/>
                <a:gd name="T97" fmla="*/ 79 h 99"/>
                <a:gd name="T98" fmla="*/ 271 w 323"/>
                <a:gd name="T99" fmla="*/ 53 h 99"/>
                <a:gd name="T100" fmla="*/ 269 w 323"/>
                <a:gd name="T101" fmla="*/ 73 h 99"/>
                <a:gd name="T102" fmla="*/ 273 w 323"/>
                <a:gd name="T103" fmla="*/ 81 h 99"/>
                <a:gd name="T104" fmla="*/ 301 w 323"/>
                <a:gd name="T105" fmla="*/ 85 h 99"/>
                <a:gd name="T106" fmla="*/ 323 w 323"/>
                <a:gd name="T107" fmla="*/ 91 h 99"/>
                <a:gd name="T108" fmla="*/ 321 w 323"/>
                <a:gd name="T109" fmla="*/ 22 h 99"/>
                <a:gd name="T110" fmla="*/ 265 w 323"/>
                <a:gd name="T111" fmla="*/ 24 h 99"/>
                <a:gd name="T112" fmla="*/ 309 w 323"/>
                <a:gd name="T113" fmla="*/ 14 h 99"/>
                <a:gd name="T114" fmla="*/ 321 w 323"/>
                <a:gd name="T115"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99">
                  <a:moveTo>
                    <a:pt x="38" y="61"/>
                  </a:moveTo>
                  <a:lnTo>
                    <a:pt x="38" y="61"/>
                  </a:lnTo>
                  <a:lnTo>
                    <a:pt x="52" y="79"/>
                  </a:lnTo>
                  <a:lnTo>
                    <a:pt x="46" y="85"/>
                  </a:lnTo>
                  <a:lnTo>
                    <a:pt x="46" y="85"/>
                  </a:lnTo>
                  <a:lnTo>
                    <a:pt x="32" y="69"/>
                  </a:lnTo>
                  <a:lnTo>
                    <a:pt x="32" y="69"/>
                  </a:lnTo>
                  <a:lnTo>
                    <a:pt x="20" y="85"/>
                  </a:lnTo>
                  <a:lnTo>
                    <a:pt x="4" y="99"/>
                  </a:lnTo>
                  <a:lnTo>
                    <a:pt x="0" y="93"/>
                  </a:lnTo>
                  <a:lnTo>
                    <a:pt x="0" y="93"/>
                  </a:lnTo>
                  <a:lnTo>
                    <a:pt x="16" y="79"/>
                  </a:lnTo>
                  <a:lnTo>
                    <a:pt x="28" y="63"/>
                  </a:lnTo>
                  <a:lnTo>
                    <a:pt x="28" y="63"/>
                  </a:lnTo>
                  <a:lnTo>
                    <a:pt x="6" y="43"/>
                  </a:lnTo>
                  <a:lnTo>
                    <a:pt x="12" y="37"/>
                  </a:lnTo>
                  <a:lnTo>
                    <a:pt x="12" y="37"/>
                  </a:lnTo>
                  <a:lnTo>
                    <a:pt x="32" y="55"/>
                  </a:lnTo>
                  <a:lnTo>
                    <a:pt x="32" y="55"/>
                  </a:lnTo>
                  <a:lnTo>
                    <a:pt x="36" y="39"/>
                  </a:lnTo>
                  <a:lnTo>
                    <a:pt x="38" y="26"/>
                  </a:lnTo>
                  <a:lnTo>
                    <a:pt x="4" y="26"/>
                  </a:lnTo>
                  <a:lnTo>
                    <a:pt x="4" y="20"/>
                  </a:lnTo>
                  <a:lnTo>
                    <a:pt x="24" y="20"/>
                  </a:lnTo>
                  <a:lnTo>
                    <a:pt x="24" y="2"/>
                  </a:lnTo>
                  <a:lnTo>
                    <a:pt x="34" y="2"/>
                  </a:lnTo>
                  <a:lnTo>
                    <a:pt x="34" y="20"/>
                  </a:lnTo>
                  <a:lnTo>
                    <a:pt x="52" y="20"/>
                  </a:lnTo>
                  <a:lnTo>
                    <a:pt x="52" y="26"/>
                  </a:lnTo>
                  <a:lnTo>
                    <a:pt x="46" y="26"/>
                  </a:lnTo>
                  <a:lnTo>
                    <a:pt x="46" y="26"/>
                  </a:lnTo>
                  <a:lnTo>
                    <a:pt x="44" y="43"/>
                  </a:lnTo>
                  <a:lnTo>
                    <a:pt x="38" y="61"/>
                  </a:lnTo>
                  <a:lnTo>
                    <a:pt x="38" y="61"/>
                  </a:lnTo>
                  <a:lnTo>
                    <a:pt x="38" y="61"/>
                  </a:lnTo>
                  <a:close/>
                  <a:moveTo>
                    <a:pt x="62" y="41"/>
                  </a:moveTo>
                  <a:lnTo>
                    <a:pt x="62" y="41"/>
                  </a:lnTo>
                  <a:lnTo>
                    <a:pt x="72" y="65"/>
                  </a:lnTo>
                  <a:lnTo>
                    <a:pt x="64" y="69"/>
                  </a:lnTo>
                  <a:lnTo>
                    <a:pt x="64" y="69"/>
                  </a:lnTo>
                  <a:lnTo>
                    <a:pt x="56" y="43"/>
                  </a:lnTo>
                  <a:lnTo>
                    <a:pt x="62" y="41"/>
                  </a:lnTo>
                  <a:lnTo>
                    <a:pt x="62" y="41"/>
                  </a:lnTo>
                  <a:lnTo>
                    <a:pt x="62" y="41"/>
                  </a:lnTo>
                  <a:close/>
                  <a:moveTo>
                    <a:pt x="104" y="30"/>
                  </a:moveTo>
                  <a:lnTo>
                    <a:pt x="92" y="30"/>
                  </a:lnTo>
                  <a:lnTo>
                    <a:pt x="92" y="89"/>
                  </a:lnTo>
                  <a:lnTo>
                    <a:pt x="92" y="89"/>
                  </a:lnTo>
                  <a:lnTo>
                    <a:pt x="92" y="93"/>
                  </a:lnTo>
                  <a:lnTo>
                    <a:pt x="90" y="95"/>
                  </a:lnTo>
                  <a:lnTo>
                    <a:pt x="90" y="95"/>
                  </a:lnTo>
                  <a:lnTo>
                    <a:pt x="86" y="97"/>
                  </a:lnTo>
                  <a:lnTo>
                    <a:pt x="82" y="97"/>
                  </a:lnTo>
                  <a:lnTo>
                    <a:pt x="66" y="97"/>
                  </a:lnTo>
                  <a:lnTo>
                    <a:pt x="64" y="91"/>
                  </a:lnTo>
                  <a:lnTo>
                    <a:pt x="78" y="91"/>
                  </a:lnTo>
                  <a:lnTo>
                    <a:pt x="78" y="91"/>
                  </a:lnTo>
                  <a:lnTo>
                    <a:pt x="82" y="89"/>
                  </a:lnTo>
                  <a:lnTo>
                    <a:pt x="82" y="89"/>
                  </a:lnTo>
                  <a:lnTo>
                    <a:pt x="84" y="87"/>
                  </a:lnTo>
                  <a:lnTo>
                    <a:pt x="84" y="30"/>
                  </a:lnTo>
                  <a:lnTo>
                    <a:pt x="58" y="30"/>
                  </a:lnTo>
                  <a:lnTo>
                    <a:pt x="58" y="22"/>
                  </a:lnTo>
                  <a:lnTo>
                    <a:pt x="84" y="22"/>
                  </a:lnTo>
                  <a:lnTo>
                    <a:pt x="84" y="0"/>
                  </a:lnTo>
                  <a:lnTo>
                    <a:pt x="92" y="0"/>
                  </a:lnTo>
                  <a:lnTo>
                    <a:pt x="92" y="22"/>
                  </a:lnTo>
                  <a:lnTo>
                    <a:pt x="104" y="22"/>
                  </a:lnTo>
                  <a:lnTo>
                    <a:pt x="104" y="30"/>
                  </a:lnTo>
                  <a:lnTo>
                    <a:pt x="104" y="30"/>
                  </a:lnTo>
                  <a:close/>
                  <a:moveTo>
                    <a:pt x="114" y="97"/>
                  </a:moveTo>
                  <a:lnTo>
                    <a:pt x="112" y="91"/>
                  </a:lnTo>
                  <a:lnTo>
                    <a:pt x="112" y="91"/>
                  </a:lnTo>
                  <a:lnTo>
                    <a:pt x="124" y="85"/>
                  </a:lnTo>
                  <a:lnTo>
                    <a:pt x="140" y="75"/>
                  </a:lnTo>
                  <a:lnTo>
                    <a:pt x="140" y="75"/>
                  </a:lnTo>
                  <a:lnTo>
                    <a:pt x="152" y="63"/>
                  </a:lnTo>
                  <a:lnTo>
                    <a:pt x="160" y="53"/>
                  </a:lnTo>
                  <a:lnTo>
                    <a:pt x="130" y="53"/>
                  </a:lnTo>
                  <a:lnTo>
                    <a:pt x="130" y="75"/>
                  </a:lnTo>
                  <a:lnTo>
                    <a:pt x="122" y="75"/>
                  </a:lnTo>
                  <a:lnTo>
                    <a:pt x="122" y="47"/>
                  </a:lnTo>
                  <a:lnTo>
                    <a:pt x="160" y="47"/>
                  </a:lnTo>
                  <a:lnTo>
                    <a:pt x="160" y="37"/>
                  </a:lnTo>
                  <a:lnTo>
                    <a:pt x="116" y="37"/>
                  </a:lnTo>
                  <a:lnTo>
                    <a:pt x="116" y="32"/>
                  </a:lnTo>
                  <a:lnTo>
                    <a:pt x="160" y="32"/>
                  </a:lnTo>
                  <a:lnTo>
                    <a:pt x="160" y="26"/>
                  </a:lnTo>
                  <a:lnTo>
                    <a:pt x="170" y="26"/>
                  </a:lnTo>
                  <a:lnTo>
                    <a:pt x="170" y="32"/>
                  </a:lnTo>
                  <a:lnTo>
                    <a:pt x="215" y="32"/>
                  </a:lnTo>
                  <a:lnTo>
                    <a:pt x="215" y="37"/>
                  </a:lnTo>
                  <a:lnTo>
                    <a:pt x="170" y="37"/>
                  </a:lnTo>
                  <a:lnTo>
                    <a:pt x="170" y="47"/>
                  </a:lnTo>
                  <a:lnTo>
                    <a:pt x="209" y="47"/>
                  </a:lnTo>
                  <a:lnTo>
                    <a:pt x="209" y="69"/>
                  </a:lnTo>
                  <a:lnTo>
                    <a:pt x="209" y="69"/>
                  </a:lnTo>
                  <a:lnTo>
                    <a:pt x="207" y="71"/>
                  </a:lnTo>
                  <a:lnTo>
                    <a:pt x="205" y="73"/>
                  </a:lnTo>
                  <a:lnTo>
                    <a:pt x="200" y="75"/>
                  </a:lnTo>
                  <a:lnTo>
                    <a:pt x="192" y="75"/>
                  </a:lnTo>
                  <a:lnTo>
                    <a:pt x="192" y="69"/>
                  </a:lnTo>
                  <a:lnTo>
                    <a:pt x="196" y="69"/>
                  </a:lnTo>
                  <a:lnTo>
                    <a:pt x="196" y="69"/>
                  </a:lnTo>
                  <a:lnTo>
                    <a:pt x="200" y="69"/>
                  </a:lnTo>
                  <a:lnTo>
                    <a:pt x="200" y="65"/>
                  </a:lnTo>
                  <a:lnTo>
                    <a:pt x="200" y="53"/>
                  </a:lnTo>
                  <a:lnTo>
                    <a:pt x="170" y="53"/>
                  </a:lnTo>
                  <a:lnTo>
                    <a:pt x="170" y="53"/>
                  </a:lnTo>
                  <a:lnTo>
                    <a:pt x="178" y="65"/>
                  </a:lnTo>
                  <a:lnTo>
                    <a:pt x="190" y="75"/>
                  </a:lnTo>
                  <a:lnTo>
                    <a:pt x="190" y="75"/>
                  </a:lnTo>
                  <a:lnTo>
                    <a:pt x="203" y="83"/>
                  </a:lnTo>
                  <a:lnTo>
                    <a:pt x="217" y="89"/>
                  </a:lnTo>
                  <a:lnTo>
                    <a:pt x="213" y="97"/>
                  </a:lnTo>
                  <a:lnTo>
                    <a:pt x="213" y="97"/>
                  </a:lnTo>
                  <a:lnTo>
                    <a:pt x="202" y="91"/>
                  </a:lnTo>
                  <a:lnTo>
                    <a:pt x="188" y="83"/>
                  </a:lnTo>
                  <a:lnTo>
                    <a:pt x="188" y="83"/>
                  </a:lnTo>
                  <a:lnTo>
                    <a:pt x="178" y="75"/>
                  </a:lnTo>
                  <a:lnTo>
                    <a:pt x="170" y="65"/>
                  </a:lnTo>
                  <a:lnTo>
                    <a:pt x="170" y="99"/>
                  </a:lnTo>
                  <a:lnTo>
                    <a:pt x="160" y="99"/>
                  </a:lnTo>
                  <a:lnTo>
                    <a:pt x="160" y="65"/>
                  </a:lnTo>
                  <a:lnTo>
                    <a:pt x="160" y="65"/>
                  </a:lnTo>
                  <a:lnTo>
                    <a:pt x="150" y="75"/>
                  </a:lnTo>
                  <a:lnTo>
                    <a:pt x="140" y="83"/>
                  </a:lnTo>
                  <a:lnTo>
                    <a:pt x="140" y="83"/>
                  </a:lnTo>
                  <a:lnTo>
                    <a:pt x="126" y="91"/>
                  </a:lnTo>
                  <a:lnTo>
                    <a:pt x="114" y="97"/>
                  </a:lnTo>
                  <a:lnTo>
                    <a:pt x="114" y="97"/>
                  </a:lnTo>
                  <a:lnTo>
                    <a:pt x="114" y="97"/>
                  </a:lnTo>
                  <a:close/>
                  <a:moveTo>
                    <a:pt x="132" y="16"/>
                  </a:moveTo>
                  <a:lnTo>
                    <a:pt x="132" y="16"/>
                  </a:lnTo>
                  <a:lnTo>
                    <a:pt x="118" y="30"/>
                  </a:lnTo>
                  <a:lnTo>
                    <a:pt x="112" y="26"/>
                  </a:lnTo>
                  <a:lnTo>
                    <a:pt x="112" y="26"/>
                  </a:lnTo>
                  <a:lnTo>
                    <a:pt x="124" y="14"/>
                  </a:lnTo>
                  <a:lnTo>
                    <a:pt x="124" y="14"/>
                  </a:lnTo>
                  <a:lnTo>
                    <a:pt x="132" y="0"/>
                  </a:lnTo>
                  <a:lnTo>
                    <a:pt x="140" y="2"/>
                  </a:lnTo>
                  <a:lnTo>
                    <a:pt x="140" y="2"/>
                  </a:lnTo>
                  <a:lnTo>
                    <a:pt x="136" y="10"/>
                  </a:lnTo>
                  <a:lnTo>
                    <a:pt x="162" y="10"/>
                  </a:lnTo>
                  <a:lnTo>
                    <a:pt x="162" y="16"/>
                  </a:lnTo>
                  <a:lnTo>
                    <a:pt x="148" y="16"/>
                  </a:lnTo>
                  <a:lnTo>
                    <a:pt x="152" y="24"/>
                  </a:lnTo>
                  <a:lnTo>
                    <a:pt x="144" y="26"/>
                  </a:lnTo>
                  <a:lnTo>
                    <a:pt x="140" y="16"/>
                  </a:lnTo>
                  <a:lnTo>
                    <a:pt x="132" y="16"/>
                  </a:lnTo>
                  <a:lnTo>
                    <a:pt x="132" y="16"/>
                  </a:lnTo>
                  <a:close/>
                  <a:moveTo>
                    <a:pt x="178" y="16"/>
                  </a:moveTo>
                  <a:lnTo>
                    <a:pt x="178" y="16"/>
                  </a:lnTo>
                  <a:lnTo>
                    <a:pt x="170" y="24"/>
                  </a:lnTo>
                  <a:lnTo>
                    <a:pt x="164" y="20"/>
                  </a:lnTo>
                  <a:lnTo>
                    <a:pt x="164" y="20"/>
                  </a:lnTo>
                  <a:lnTo>
                    <a:pt x="172" y="10"/>
                  </a:lnTo>
                  <a:lnTo>
                    <a:pt x="178" y="0"/>
                  </a:lnTo>
                  <a:lnTo>
                    <a:pt x="186" y="2"/>
                  </a:lnTo>
                  <a:lnTo>
                    <a:pt x="186" y="2"/>
                  </a:lnTo>
                  <a:lnTo>
                    <a:pt x="182" y="10"/>
                  </a:lnTo>
                  <a:lnTo>
                    <a:pt x="217" y="10"/>
                  </a:lnTo>
                  <a:lnTo>
                    <a:pt x="217" y="16"/>
                  </a:lnTo>
                  <a:lnTo>
                    <a:pt x="196" y="16"/>
                  </a:lnTo>
                  <a:lnTo>
                    <a:pt x="202" y="24"/>
                  </a:lnTo>
                  <a:lnTo>
                    <a:pt x="194" y="26"/>
                  </a:lnTo>
                  <a:lnTo>
                    <a:pt x="188" y="16"/>
                  </a:lnTo>
                  <a:lnTo>
                    <a:pt x="178" y="16"/>
                  </a:lnTo>
                  <a:lnTo>
                    <a:pt x="178" y="16"/>
                  </a:lnTo>
                  <a:close/>
                  <a:moveTo>
                    <a:pt x="243" y="57"/>
                  </a:moveTo>
                  <a:lnTo>
                    <a:pt x="243" y="57"/>
                  </a:lnTo>
                  <a:lnTo>
                    <a:pt x="243" y="75"/>
                  </a:lnTo>
                  <a:lnTo>
                    <a:pt x="247" y="93"/>
                  </a:lnTo>
                  <a:lnTo>
                    <a:pt x="239" y="95"/>
                  </a:lnTo>
                  <a:lnTo>
                    <a:pt x="239" y="95"/>
                  </a:lnTo>
                  <a:lnTo>
                    <a:pt x="235" y="77"/>
                  </a:lnTo>
                  <a:lnTo>
                    <a:pt x="235" y="57"/>
                  </a:lnTo>
                  <a:lnTo>
                    <a:pt x="235" y="57"/>
                  </a:lnTo>
                  <a:lnTo>
                    <a:pt x="237" y="34"/>
                  </a:lnTo>
                  <a:lnTo>
                    <a:pt x="241" y="8"/>
                  </a:lnTo>
                  <a:lnTo>
                    <a:pt x="251" y="10"/>
                  </a:lnTo>
                  <a:lnTo>
                    <a:pt x="251" y="10"/>
                  </a:lnTo>
                  <a:lnTo>
                    <a:pt x="245" y="34"/>
                  </a:lnTo>
                  <a:lnTo>
                    <a:pt x="243" y="57"/>
                  </a:lnTo>
                  <a:lnTo>
                    <a:pt x="243" y="57"/>
                  </a:lnTo>
                  <a:lnTo>
                    <a:pt x="243" y="57"/>
                  </a:lnTo>
                  <a:close/>
                  <a:moveTo>
                    <a:pt x="323" y="91"/>
                  </a:moveTo>
                  <a:lnTo>
                    <a:pt x="323" y="91"/>
                  </a:lnTo>
                  <a:lnTo>
                    <a:pt x="301" y="91"/>
                  </a:lnTo>
                  <a:lnTo>
                    <a:pt x="301" y="91"/>
                  </a:lnTo>
                  <a:lnTo>
                    <a:pt x="277" y="91"/>
                  </a:lnTo>
                  <a:lnTo>
                    <a:pt x="277" y="91"/>
                  </a:lnTo>
                  <a:lnTo>
                    <a:pt x="271" y="87"/>
                  </a:lnTo>
                  <a:lnTo>
                    <a:pt x="265" y="85"/>
                  </a:lnTo>
                  <a:lnTo>
                    <a:pt x="265" y="85"/>
                  </a:lnTo>
                  <a:lnTo>
                    <a:pt x="263" y="79"/>
                  </a:lnTo>
                  <a:lnTo>
                    <a:pt x="261" y="73"/>
                  </a:lnTo>
                  <a:lnTo>
                    <a:pt x="261" y="73"/>
                  </a:lnTo>
                  <a:lnTo>
                    <a:pt x="265" y="65"/>
                  </a:lnTo>
                  <a:lnTo>
                    <a:pt x="271" y="53"/>
                  </a:lnTo>
                  <a:lnTo>
                    <a:pt x="277" y="57"/>
                  </a:lnTo>
                  <a:lnTo>
                    <a:pt x="277" y="57"/>
                  </a:lnTo>
                  <a:lnTo>
                    <a:pt x="271" y="65"/>
                  </a:lnTo>
                  <a:lnTo>
                    <a:pt x="269" y="73"/>
                  </a:lnTo>
                  <a:lnTo>
                    <a:pt x="269" y="73"/>
                  </a:lnTo>
                  <a:lnTo>
                    <a:pt x="271" y="77"/>
                  </a:lnTo>
                  <a:lnTo>
                    <a:pt x="273" y="81"/>
                  </a:lnTo>
                  <a:lnTo>
                    <a:pt x="273" y="81"/>
                  </a:lnTo>
                  <a:lnTo>
                    <a:pt x="277" y="83"/>
                  </a:lnTo>
                  <a:lnTo>
                    <a:pt x="283" y="83"/>
                  </a:lnTo>
                  <a:lnTo>
                    <a:pt x="283" y="83"/>
                  </a:lnTo>
                  <a:lnTo>
                    <a:pt x="301" y="85"/>
                  </a:lnTo>
                  <a:lnTo>
                    <a:pt x="301" y="85"/>
                  </a:lnTo>
                  <a:lnTo>
                    <a:pt x="323" y="83"/>
                  </a:lnTo>
                  <a:lnTo>
                    <a:pt x="323" y="91"/>
                  </a:lnTo>
                  <a:lnTo>
                    <a:pt x="323" y="91"/>
                  </a:lnTo>
                  <a:close/>
                  <a:moveTo>
                    <a:pt x="321" y="16"/>
                  </a:moveTo>
                  <a:lnTo>
                    <a:pt x="321" y="16"/>
                  </a:lnTo>
                  <a:lnTo>
                    <a:pt x="321" y="22"/>
                  </a:lnTo>
                  <a:lnTo>
                    <a:pt x="321" y="22"/>
                  </a:lnTo>
                  <a:lnTo>
                    <a:pt x="305" y="22"/>
                  </a:lnTo>
                  <a:lnTo>
                    <a:pt x="305" y="22"/>
                  </a:lnTo>
                  <a:lnTo>
                    <a:pt x="265" y="24"/>
                  </a:lnTo>
                  <a:lnTo>
                    <a:pt x="265" y="24"/>
                  </a:lnTo>
                  <a:lnTo>
                    <a:pt x="265" y="16"/>
                  </a:lnTo>
                  <a:lnTo>
                    <a:pt x="265" y="16"/>
                  </a:lnTo>
                  <a:lnTo>
                    <a:pt x="309" y="14"/>
                  </a:lnTo>
                  <a:lnTo>
                    <a:pt x="309" y="14"/>
                  </a:lnTo>
                  <a:lnTo>
                    <a:pt x="321" y="14"/>
                  </a:lnTo>
                  <a:lnTo>
                    <a:pt x="321" y="16"/>
                  </a:lnTo>
                  <a:lnTo>
                    <a:pt x="321" y="16"/>
                  </a:lnTo>
                  <a:lnTo>
                    <a:pt x="321"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154">
              <a:extLst>
                <a:ext uri="{FF2B5EF4-FFF2-40B4-BE49-F238E27FC236}">
                  <a16:creationId xmlns:a16="http://schemas.microsoft.com/office/drawing/2014/main" id="{78178EA5-2277-4FD5-A9A0-8C0DF10D80D9}"/>
                </a:ext>
              </a:extLst>
            </p:cNvPr>
            <p:cNvSpPr>
              <a:spLocks noEditPoints="1"/>
            </p:cNvSpPr>
            <p:nvPr/>
          </p:nvSpPr>
          <p:spPr bwMode="gray">
            <a:xfrm>
              <a:off x="2846618" y="5862915"/>
              <a:ext cx="562412" cy="52104"/>
            </a:xfrm>
            <a:custGeom>
              <a:avLst/>
              <a:gdLst>
                <a:gd name="T0" fmla="*/ 8 w 1101"/>
                <a:gd name="T1" fmla="*/ 10 h 102"/>
                <a:gd name="T2" fmla="*/ 56 w 1101"/>
                <a:gd name="T3" fmla="*/ 88 h 102"/>
                <a:gd name="T4" fmla="*/ 30 w 1101"/>
                <a:gd name="T5" fmla="*/ 84 h 102"/>
                <a:gd name="T6" fmla="*/ 40 w 1101"/>
                <a:gd name="T7" fmla="*/ 52 h 102"/>
                <a:gd name="T8" fmla="*/ 52 w 1101"/>
                <a:gd name="T9" fmla="*/ 74 h 102"/>
                <a:gd name="T10" fmla="*/ 74 w 1101"/>
                <a:gd name="T11" fmla="*/ 100 h 102"/>
                <a:gd name="T12" fmla="*/ 94 w 1101"/>
                <a:gd name="T13" fmla="*/ 92 h 102"/>
                <a:gd name="T14" fmla="*/ 86 w 1101"/>
                <a:gd name="T15" fmla="*/ 24 h 102"/>
                <a:gd name="T16" fmla="*/ 168 w 1101"/>
                <a:gd name="T17" fmla="*/ 88 h 102"/>
                <a:gd name="T18" fmla="*/ 170 w 1101"/>
                <a:gd name="T19" fmla="*/ 62 h 102"/>
                <a:gd name="T20" fmla="*/ 138 w 1101"/>
                <a:gd name="T21" fmla="*/ 68 h 102"/>
                <a:gd name="T22" fmla="*/ 166 w 1101"/>
                <a:gd name="T23" fmla="*/ 26 h 102"/>
                <a:gd name="T24" fmla="*/ 162 w 1101"/>
                <a:gd name="T25" fmla="*/ 42 h 102"/>
                <a:gd name="T26" fmla="*/ 148 w 1101"/>
                <a:gd name="T27" fmla="*/ 64 h 102"/>
                <a:gd name="T28" fmla="*/ 294 w 1101"/>
                <a:gd name="T29" fmla="*/ 88 h 102"/>
                <a:gd name="T30" fmla="*/ 262 w 1101"/>
                <a:gd name="T31" fmla="*/ 50 h 102"/>
                <a:gd name="T32" fmla="*/ 304 w 1101"/>
                <a:gd name="T33" fmla="*/ 16 h 102"/>
                <a:gd name="T34" fmla="*/ 316 w 1101"/>
                <a:gd name="T35" fmla="*/ 68 h 102"/>
                <a:gd name="T36" fmla="*/ 248 w 1101"/>
                <a:gd name="T37" fmla="*/ 96 h 102"/>
                <a:gd name="T38" fmla="*/ 278 w 1101"/>
                <a:gd name="T39" fmla="*/ 74 h 102"/>
                <a:gd name="T40" fmla="*/ 260 w 1101"/>
                <a:gd name="T41" fmla="*/ 76 h 102"/>
                <a:gd name="T42" fmla="*/ 268 w 1101"/>
                <a:gd name="T43" fmla="*/ 92 h 102"/>
                <a:gd name="T44" fmla="*/ 354 w 1101"/>
                <a:gd name="T45" fmla="*/ 102 h 102"/>
                <a:gd name="T46" fmla="*/ 436 w 1101"/>
                <a:gd name="T47" fmla="*/ 40 h 102"/>
                <a:gd name="T48" fmla="*/ 394 w 1101"/>
                <a:gd name="T49" fmla="*/ 0 h 102"/>
                <a:gd name="T50" fmla="*/ 436 w 1101"/>
                <a:gd name="T51" fmla="*/ 40 h 102"/>
                <a:gd name="T52" fmla="*/ 426 w 1101"/>
                <a:gd name="T53" fmla="*/ 98 h 102"/>
                <a:gd name="T54" fmla="*/ 420 w 1101"/>
                <a:gd name="T55" fmla="*/ 54 h 102"/>
                <a:gd name="T56" fmla="*/ 464 w 1101"/>
                <a:gd name="T57" fmla="*/ 80 h 102"/>
                <a:gd name="T58" fmla="*/ 464 w 1101"/>
                <a:gd name="T59" fmla="*/ 18 h 102"/>
                <a:gd name="T60" fmla="*/ 492 w 1101"/>
                <a:gd name="T61" fmla="*/ 36 h 102"/>
                <a:gd name="T62" fmla="*/ 464 w 1101"/>
                <a:gd name="T63" fmla="*/ 102 h 102"/>
                <a:gd name="T64" fmla="*/ 540 w 1101"/>
                <a:gd name="T65" fmla="*/ 30 h 102"/>
                <a:gd name="T66" fmla="*/ 506 w 1101"/>
                <a:gd name="T67" fmla="*/ 44 h 102"/>
                <a:gd name="T68" fmla="*/ 534 w 1101"/>
                <a:gd name="T69" fmla="*/ 94 h 102"/>
                <a:gd name="T70" fmla="*/ 516 w 1101"/>
                <a:gd name="T71" fmla="*/ 68 h 102"/>
                <a:gd name="T72" fmla="*/ 534 w 1101"/>
                <a:gd name="T73" fmla="*/ 62 h 102"/>
                <a:gd name="T74" fmla="*/ 572 w 1101"/>
                <a:gd name="T75" fmla="*/ 70 h 102"/>
                <a:gd name="T76" fmla="*/ 642 w 1101"/>
                <a:gd name="T77" fmla="*/ 88 h 102"/>
                <a:gd name="T78" fmla="*/ 610 w 1101"/>
                <a:gd name="T79" fmla="*/ 28 h 102"/>
                <a:gd name="T80" fmla="*/ 660 w 1101"/>
                <a:gd name="T81" fmla="*/ 94 h 102"/>
                <a:gd name="T82" fmla="*/ 642 w 1101"/>
                <a:gd name="T83" fmla="*/ 38 h 102"/>
                <a:gd name="T84" fmla="*/ 710 w 1101"/>
                <a:gd name="T85" fmla="*/ 74 h 102"/>
                <a:gd name="T86" fmla="*/ 682 w 1101"/>
                <a:gd name="T87" fmla="*/ 16 h 102"/>
                <a:gd name="T88" fmla="*/ 726 w 1101"/>
                <a:gd name="T89" fmla="*/ 18 h 102"/>
                <a:gd name="T90" fmla="*/ 724 w 1101"/>
                <a:gd name="T91" fmla="*/ 60 h 102"/>
                <a:gd name="T92" fmla="*/ 724 w 1101"/>
                <a:gd name="T93" fmla="*/ 78 h 102"/>
                <a:gd name="T94" fmla="*/ 688 w 1101"/>
                <a:gd name="T95" fmla="*/ 18 h 102"/>
                <a:gd name="T96" fmla="*/ 688 w 1101"/>
                <a:gd name="T97" fmla="*/ 46 h 102"/>
                <a:gd name="T98" fmla="*/ 828 w 1101"/>
                <a:gd name="T99" fmla="*/ 64 h 102"/>
                <a:gd name="T100" fmla="*/ 876 w 1101"/>
                <a:gd name="T101" fmla="*/ 90 h 102"/>
                <a:gd name="T102" fmla="*/ 812 w 1101"/>
                <a:gd name="T103" fmla="*/ 66 h 102"/>
                <a:gd name="T104" fmla="*/ 786 w 1101"/>
                <a:gd name="T105" fmla="*/ 66 h 102"/>
                <a:gd name="T106" fmla="*/ 828 w 1101"/>
                <a:gd name="T107" fmla="*/ 6 h 102"/>
                <a:gd name="T108" fmla="*/ 830 w 1101"/>
                <a:gd name="T109" fmla="*/ 38 h 102"/>
                <a:gd name="T110" fmla="*/ 846 w 1101"/>
                <a:gd name="T111" fmla="*/ 80 h 102"/>
                <a:gd name="T112" fmla="*/ 942 w 1101"/>
                <a:gd name="T113" fmla="*/ 98 h 102"/>
                <a:gd name="T114" fmla="*/ 920 w 1101"/>
                <a:gd name="T115" fmla="*/ 10 h 102"/>
                <a:gd name="T116" fmla="*/ 930 w 1101"/>
                <a:gd name="T117" fmla="*/ 88 h 102"/>
                <a:gd name="T118" fmla="*/ 991 w 1101"/>
                <a:gd name="T119" fmla="*/ 56 h 102"/>
                <a:gd name="T120" fmla="*/ 1049 w 1101"/>
                <a:gd name="T121" fmla="*/ 78 h 102"/>
                <a:gd name="T122" fmla="*/ 1075 w 1101"/>
                <a:gd name="T123" fmla="*/ 98 h 102"/>
                <a:gd name="T124" fmla="*/ 1037 w 1101"/>
                <a:gd name="T125"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1" h="102">
                  <a:moveTo>
                    <a:pt x="8" y="38"/>
                  </a:moveTo>
                  <a:lnTo>
                    <a:pt x="8" y="102"/>
                  </a:lnTo>
                  <a:lnTo>
                    <a:pt x="0" y="102"/>
                  </a:lnTo>
                  <a:lnTo>
                    <a:pt x="0" y="4"/>
                  </a:lnTo>
                  <a:lnTo>
                    <a:pt x="40" y="4"/>
                  </a:lnTo>
                  <a:lnTo>
                    <a:pt x="40" y="38"/>
                  </a:lnTo>
                  <a:lnTo>
                    <a:pt x="8" y="38"/>
                  </a:lnTo>
                  <a:lnTo>
                    <a:pt x="8" y="38"/>
                  </a:lnTo>
                  <a:close/>
                  <a:moveTo>
                    <a:pt x="8" y="18"/>
                  </a:moveTo>
                  <a:lnTo>
                    <a:pt x="32" y="18"/>
                  </a:lnTo>
                  <a:lnTo>
                    <a:pt x="32" y="10"/>
                  </a:lnTo>
                  <a:lnTo>
                    <a:pt x="8" y="10"/>
                  </a:lnTo>
                  <a:lnTo>
                    <a:pt x="8" y="18"/>
                  </a:lnTo>
                  <a:lnTo>
                    <a:pt x="8" y="18"/>
                  </a:lnTo>
                  <a:close/>
                  <a:moveTo>
                    <a:pt x="32" y="24"/>
                  </a:moveTo>
                  <a:lnTo>
                    <a:pt x="8" y="24"/>
                  </a:lnTo>
                  <a:lnTo>
                    <a:pt x="8" y="32"/>
                  </a:lnTo>
                  <a:lnTo>
                    <a:pt x="32" y="32"/>
                  </a:lnTo>
                  <a:lnTo>
                    <a:pt x="32" y="24"/>
                  </a:lnTo>
                  <a:lnTo>
                    <a:pt x="32" y="24"/>
                  </a:lnTo>
                  <a:close/>
                  <a:moveTo>
                    <a:pt x="68" y="96"/>
                  </a:moveTo>
                  <a:lnTo>
                    <a:pt x="68" y="96"/>
                  </a:lnTo>
                  <a:lnTo>
                    <a:pt x="62" y="92"/>
                  </a:lnTo>
                  <a:lnTo>
                    <a:pt x="56" y="88"/>
                  </a:lnTo>
                  <a:lnTo>
                    <a:pt x="50" y="82"/>
                  </a:lnTo>
                  <a:lnTo>
                    <a:pt x="46" y="76"/>
                  </a:lnTo>
                  <a:lnTo>
                    <a:pt x="46" y="76"/>
                  </a:lnTo>
                  <a:lnTo>
                    <a:pt x="42" y="82"/>
                  </a:lnTo>
                  <a:lnTo>
                    <a:pt x="36" y="88"/>
                  </a:lnTo>
                  <a:lnTo>
                    <a:pt x="28" y="94"/>
                  </a:lnTo>
                  <a:lnTo>
                    <a:pt x="18" y="96"/>
                  </a:lnTo>
                  <a:lnTo>
                    <a:pt x="16" y="90"/>
                  </a:lnTo>
                  <a:lnTo>
                    <a:pt x="16" y="90"/>
                  </a:lnTo>
                  <a:lnTo>
                    <a:pt x="24" y="88"/>
                  </a:lnTo>
                  <a:lnTo>
                    <a:pt x="30" y="84"/>
                  </a:lnTo>
                  <a:lnTo>
                    <a:pt x="30" y="84"/>
                  </a:lnTo>
                  <a:lnTo>
                    <a:pt x="36" y="78"/>
                  </a:lnTo>
                  <a:lnTo>
                    <a:pt x="40" y="74"/>
                  </a:lnTo>
                  <a:lnTo>
                    <a:pt x="18" y="74"/>
                  </a:lnTo>
                  <a:lnTo>
                    <a:pt x="18" y="68"/>
                  </a:lnTo>
                  <a:lnTo>
                    <a:pt x="42" y="68"/>
                  </a:lnTo>
                  <a:lnTo>
                    <a:pt x="42" y="58"/>
                  </a:lnTo>
                  <a:lnTo>
                    <a:pt x="20" y="58"/>
                  </a:lnTo>
                  <a:lnTo>
                    <a:pt x="20" y="52"/>
                  </a:lnTo>
                  <a:lnTo>
                    <a:pt x="32" y="52"/>
                  </a:lnTo>
                  <a:lnTo>
                    <a:pt x="28" y="42"/>
                  </a:lnTo>
                  <a:lnTo>
                    <a:pt x="34" y="40"/>
                  </a:lnTo>
                  <a:lnTo>
                    <a:pt x="40" y="52"/>
                  </a:lnTo>
                  <a:lnTo>
                    <a:pt x="52" y="52"/>
                  </a:lnTo>
                  <a:lnTo>
                    <a:pt x="58" y="40"/>
                  </a:lnTo>
                  <a:lnTo>
                    <a:pt x="64" y="42"/>
                  </a:lnTo>
                  <a:lnTo>
                    <a:pt x="60" y="52"/>
                  </a:lnTo>
                  <a:lnTo>
                    <a:pt x="74" y="52"/>
                  </a:lnTo>
                  <a:lnTo>
                    <a:pt x="74" y="58"/>
                  </a:lnTo>
                  <a:lnTo>
                    <a:pt x="50" y="58"/>
                  </a:lnTo>
                  <a:lnTo>
                    <a:pt x="50" y="68"/>
                  </a:lnTo>
                  <a:lnTo>
                    <a:pt x="76" y="68"/>
                  </a:lnTo>
                  <a:lnTo>
                    <a:pt x="76" y="74"/>
                  </a:lnTo>
                  <a:lnTo>
                    <a:pt x="52" y="74"/>
                  </a:lnTo>
                  <a:lnTo>
                    <a:pt x="52" y="74"/>
                  </a:lnTo>
                  <a:lnTo>
                    <a:pt x="60" y="84"/>
                  </a:lnTo>
                  <a:lnTo>
                    <a:pt x="72" y="90"/>
                  </a:lnTo>
                  <a:lnTo>
                    <a:pt x="68" y="96"/>
                  </a:lnTo>
                  <a:lnTo>
                    <a:pt x="68" y="96"/>
                  </a:lnTo>
                  <a:lnTo>
                    <a:pt x="68" y="96"/>
                  </a:lnTo>
                  <a:close/>
                  <a:moveTo>
                    <a:pt x="94" y="92"/>
                  </a:moveTo>
                  <a:lnTo>
                    <a:pt x="94" y="92"/>
                  </a:lnTo>
                  <a:lnTo>
                    <a:pt x="92" y="96"/>
                  </a:lnTo>
                  <a:lnTo>
                    <a:pt x="92" y="98"/>
                  </a:lnTo>
                  <a:lnTo>
                    <a:pt x="88" y="100"/>
                  </a:lnTo>
                  <a:lnTo>
                    <a:pt x="84" y="100"/>
                  </a:lnTo>
                  <a:lnTo>
                    <a:pt x="74" y="100"/>
                  </a:lnTo>
                  <a:lnTo>
                    <a:pt x="74" y="94"/>
                  </a:lnTo>
                  <a:lnTo>
                    <a:pt x="82" y="94"/>
                  </a:lnTo>
                  <a:lnTo>
                    <a:pt x="82" y="94"/>
                  </a:lnTo>
                  <a:lnTo>
                    <a:pt x="84" y="92"/>
                  </a:lnTo>
                  <a:lnTo>
                    <a:pt x="84" y="92"/>
                  </a:lnTo>
                  <a:lnTo>
                    <a:pt x="86" y="90"/>
                  </a:lnTo>
                  <a:lnTo>
                    <a:pt x="86" y="38"/>
                  </a:lnTo>
                  <a:lnTo>
                    <a:pt x="54" y="38"/>
                  </a:lnTo>
                  <a:lnTo>
                    <a:pt x="54" y="4"/>
                  </a:lnTo>
                  <a:lnTo>
                    <a:pt x="94" y="4"/>
                  </a:lnTo>
                  <a:lnTo>
                    <a:pt x="94" y="92"/>
                  </a:lnTo>
                  <a:lnTo>
                    <a:pt x="94" y="92"/>
                  </a:lnTo>
                  <a:lnTo>
                    <a:pt x="94" y="92"/>
                  </a:lnTo>
                  <a:close/>
                  <a:moveTo>
                    <a:pt x="62" y="18"/>
                  </a:moveTo>
                  <a:lnTo>
                    <a:pt x="86" y="18"/>
                  </a:lnTo>
                  <a:lnTo>
                    <a:pt x="86" y="10"/>
                  </a:lnTo>
                  <a:lnTo>
                    <a:pt x="62" y="10"/>
                  </a:lnTo>
                  <a:lnTo>
                    <a:pt x="62" y="18"/>
                  </a:lnTo>
                  <a:lnTo>
                    <a:pt x="62" y="18"/>
                  </a:lnTo>
                  <a:close/>
                  <a:moveTo>
                    <a:pt x="86" y="24"/>
                  </a:moveTo>
                  <a:lnTo>
                    <a:pt x="62" y="24"/>
                  </a:lnTo>
                  <a:lnTo>
                    <a:pt x="62" y="32"/>
                  </a:lnTo>
                  <a:lnTo>
                    <a:pt x="86" y="32"/>
                  </a:lnTo>
                  <a:lnTo>
                    <a:pt x="86" y="24"/>
                  </a:lnTo>
                  <a:lnTo>
                    <a:pt x="86" y="24"/>
                  </a:lnTo>
                  <a:close/>
                  <a:moveTo>
                    <a:pt x="210" y="26"/>
                  </a:moveTo>
                  <a:lnTo>
                    <a:pt x="176" y="26"/>
                  </a:lnTo>
                  <a:lnTo>
                    <a:pt x="176" y="46"/>
                  </a:lnTo>
                  <a:lnTo>
                    <a:pt x="176" y="46"/>
                  </a:lnTo>
                  <a:lnTo>
                    <a:pt x="178" y="54"/>
                  </a:lnTo>
                  <a:lnTo>
                    <a:pt x="178" y="64"/>
                  </a:lnTo>
                  <a:lnTo>
                    <a:pt x="178" y="64"/>
                  </a:lnTo>
                  <a:lnTo>
                    <a:pt x="178" y="70"/>
                  </a:lnTo>
                  <a:lnTo>
                    <a:pt x="176" y="76"/>
                  </a:lnTo>
                  <a:lnTo>
                    <a:pt x="172" y="82"/>
                  </a:lnTo>
                  <a:lnTo>
                    <a:pt x="168" y="88"/>
                  </a:lnTo>
                  <a:lnTo>
                    <a:pt x="168" y="88"/>
                  </a:lnTo>
                  <a:lnTo>
                    <a:pt x="162" y="92"/>
                  </a:lnTo>
                  <a:lnTo>
                    <a:pt x="156" y="96"/>
                  </a:lnTo>
                  <a:lnTo>
                    <a:pt x="150" y="98"/>
                  </a:lnTo>
                  <a:lnTo>
                    <a:pt x="142" y="98"/>
                  </a:lnTo>
                  <a:lnTo>
                    <a:pt x="140" y="92"/>
                  </a:lnTo>
                  <a:lnTo>
                    <a:pt x="140" y="92"/>
                  </a:lnTo>
                  <a:lnTo>
                    <a:pt x="152" y="90"/>
                  </a:lnTo>
                  <a:lnTo>
                    <a:pt x="162" y="82"/>
                  </a:lnTo>
                  <a:lnTo>
                    <a:pt x="162" y="82"/>
                  </a:lnTo>
                  <a:lnTo>
                    <a:pt x="168" y="74"/>
                  </a:lnTo>
                  <a:lnTo>
                    <a:pt x="170" y="62"/>
                  </a:lnTo>
                  <a:lnTo>
                    <a:pt x="170" y="62"/>
                  </a:lnTo>
                  <a:lnTo>
                    <a:pt x="170" y="60"/>
                  </a:lnTo>
                  <a:lnTo>
                    <a:pt x="170" y="60"/>
                  </a:lnTo>
                  <a:lnTo>
                    <a:pt x="168" y="64"/>
                  </a:lnTo>
                  <a:lnTo>
                    <a:pt x="164" y="70"/>
                  </a:lnTo>
                  <a:lnTo>
                    <a:pt x="164" y="70"/>
                  </a:lnTo>
                  <a:lnTo>
                    <a:pt x="158" y="72"/>
                  </a:lnTo>
                  <a:lnTo>
                    <a:pt x="152" y="72"/>
                  </a:lnTo>
                  <a:lnTo>
                    <a:pt x="152" y="72"/>
                  </a:lnTo>
                  <a:lnTo>
                    <a:pt x="144" y="72"/>
                  </a:lnTo>
                  <a:lnTo>
                    <a:pt x="138" y="68"/>
                  </a:lnTo>
                  <a:lnTo>
                    <a:pt x="138" y="68"/>
                  </a:lnTo>
                  <a:lnTo>
                    <a:pt x="134" y="62"/>
                  </a:lnTo>
                  <a:lnTo>
                    <a:pt x="132" y="54"/>
                  </a:lnTo>
                  <a:lnTo>
                    <a:pt x="132" y="54"/>
                  </a:lnTo>
                  <a:lnTo>
                    <a:pt x="134" y="46"/>
                  </a:lnTo>
                  <a:lnTo>
                    <a:pt x="140" y="40"/>
                  </a:lnTo>
                  <a:lnTo>
                    <a:pt x="140" y="40"/>
                  </a:lnTo>
                  <a:lnTo>
                    <a:pt x="146" y="36"/>
                  </a:lnTo>
                  <a:lnTo>
                    <a:pt x="154" y="34"/>
                  </a:lnTo>
                  <a:lnTo>
                    <a:pt x="154" y="34"/>
                  </a:lnTo>
                  <a:lnTo>
                    <a:pt x="160" y="36"/>
                  </a:lnTo>
                  <a:lnTo>
                    <a:pt x="166" y="38"/>
                  </a:lnTo>
                  <a:lnTo>
                    <a:pt x="166" y="26"/>
                  </a:lnTo>
                  <a:lnTo>
                    <a:pt x="112" y="26"/>
                  </a:lnTo>
                  <a:lnTo>
                    <a:pt x="112" y="18"/>
                  </a:lnTo>
                  <a:lnTo>
                    <a:pt x="166" y="18"/>
                  </a:lnTo>
                  <a:lnTo>
                    <a:pt x="166" y="4"/>
                  </a:lnTo>
                  <a:lnTo>
                    <a:pt x="176" y="4"/>
                  </a:lnTo>
                  <a:lnTo>
                    <a:pt x="176" y="18"/>
                  </a:lnTo>
                  <a:lnTo>
                    <a:pt x="210" y="18"/>
                  </a:lnTo>
                  <a:lnTo>
                    <a:pt x="210" y="26"/>
                  </a:lnTo>
                  <a:lnTo>
                    <a:pt x="210" y="26"/>
                  </a:lnTo>
                  <a:close/>
                  <a:moveTo>
                    <a:pt x="166" y="48"/>
                  </a:moveTo>
                  <a:lnTo>
                    <a:pt x="166" y="48"/>
                  </a:lnTo>
                  <a:lnTo>
                    <a:pt x="162" y="42"/>
                  </a:lnTo>
                  <a:lnTo>
                    <a:pt x="154" y="42"/>
                  </a:lnTo>
                  <a:lnTo>
                    <a:pt x="154" y="42"/>
                  </a:lnTo>
                  <a:lnTo>
                    <a:pt x="148" y="42"/>
                  </a:lnTo>
                  <a:lnTo>
                    <a:pt x="144" y="46"/>
                  </a:lnTo>
                  <a:lnTo>
                    <a:pt x="144" y="46"/>
                  </a:lnTo>
                  <a:lnTo>
                    <a:pt x="142" y="50"/>
                  </a:lnTo>
                  <a:lnTo>
                    <a:pt x="142" y="54"/>
                  </a:lnTo>
                  <a:lnTo>
                    <a:pt x="142" y="54"/>
                  </a:lnTo>
                  <a:lnTo>
                    <a:pt x="142" y="58"/>
                  </a:lnTo>
                  <a:lnTo>
                    <a:pt x="144" y="62"/>
                  </a:lnTo>
                  <a:lnTo>
                    <a:pt x="144" y="62"/>
                  </a:lnTo>
                  <a:lnTo>
                    <a:pt x="148" y="64"/>
                  </a:lnTo>
                  <a:lnTo>
                    <a:pt x="152" y="66"/>
                  </a:lnTo>
                  <a:lnTo>
                    <a:pt x="152" y="66"/>
                  </a:lnTo>
                  <a:lnTo>
                    <a:pt x="158" y="64"/>
                  </a:lnTo>
                  <a:lnTo>
                    <a:pt x="162" y="62"/>
                  </a:lnTo>
                  <a:lnTo>
                    <a:pt x="162" y="62"/>
                  </a:lnTo>
                  <a:lnTo>
                    <a:pt x="166" y="56"/>
                  </a:lnTo>
                  <a:lnTo>
                    <a:pt x="166" y="50"/>
                  </a:lnTo>
                  <a:lnTo>
                    <a:pt x="166" y="48"/>
                  </a:lnTo>
                  <a:lnTo>
                    <a:pt x="166" y="48"/>
                  </a:lnTo>
                  <a:close/>
                  <a:moveTo>
                    <a:pt x="286" y="90"/>
                  </a:moveTo>
                  <a:lnTo>
                    <a:pt x="286" y="90"/>
                  </a:lnTo>
                  <a:lnTo>
                    <a:pt x="294" y="88"/>
                  </a:lnTo>
                  <a:lnTo>
                    <a:pt x="302" y="82"/>
                  </a:lnTo>
                  <a:lnTo>
                    <a:pt x="306" y="76"/>
                  </a:lnTo>
                  <a:lnTo>
                    <a:pt x="306" y="70"/>
                  </a:lnTo>
                  <a:lnTo>
                    <a:pt x="306" y="70"/>
                  </a:lnTo>
                  <a:lnTo>
                    <a:pt x="304" y="60"/>
                  </a:lnTo>
                  <a:lnTo>
                    <a:pt x="298" y="54"/>
                  </a:lnTo>
                  <a:lnTo>
                    <a:pt x="298" y="54"/>
                  </a:lnTo>
                  <a:lnTo>
                    <a:pt x="290" y="50"/>
                  </a:lnTo>
                  <a:lnTo>
                    <a:pt x="278" y="48"/>
                  </a:lnTo>
                  <a:lnTo>
                    <a:pt x="278" y="48"/>
                  </a:lnTo>
                  <a:lnTo>
                    <a:pt x="262" y="50"/>
                  </a:lnTo>
                  <a:lnTo>
                    <a:pt x="262" y="50"/>
                  </a:lnTo>
                  <a:lnTo>
                    <a:pt x="252" y="54"/>
                  </a:lnTo>
                  <a:lnTo>
                    <a:pt x="242" y="60"/>
                  </a:lnTo>
                  <a:lnTo>
                    <a:pt x="242" y="60"/>
                  </a:lnTo>
                  <a:lnTo>
                    <a:pt x="228" y="70"/>
                  </a:lnTo>
                  <a:lnTo>
                    <a:pt x="224" y="62"/>
                  </a:lnTo>
                  <a:lnTo>
                    <a:pt x="224" y="62"/>
                  </a:lnTo>
                  <a:lnTo>
                    <a:pt x="256" y="40"/>
                  </a:lnTo>
                  <a:lnTo>
                    <a:pt x="288" y="18"/>
                  </a:lnTo>
                  <a:lnTo>
                    <a:pt x="234" y="18"/>
                  </a:lnTo>
                  <a:lnTo>
                    <a:pt x="234" y="10"/>
                  </a:lnTo>
                  <a:lnTo>
                    <a:pt x="300" y="10"/>
                  </a:lnTo>
                  <a:lnTo>
                    <a:pt x="304" y="16"/>
                  </a:lnTo>
                  <a:lnTo>
                    <a:pt x="266" y="42"/>
                  </a:lnTo>
                  <a:lnTo>
                    <a:pt x="266" y="44"/>
                  </a:lnTo>
                  <a:lnTo>
                    <a:pt x="266" y="44"/>
                  </a:lnTo>
                  <a:lnTo>
                    <a:pt x="280" y="42"/>
                  </a:lnTo>
                  <a:lnTo>
                    <a:pt x="280" y="42"/>
                  </a:lnTo>
                  <a:lnTo>
                    <a:pt x="294" y="44"/>
                  </a:lnTo>
                  <a:lnTo>
                    <a:pt x="306" y="48"/>
                  </a:lnTo>
                  <a:lnTo>
                    <a:pt x="306" y="48"/>
                  </a:lnTo>
                  <a:lnTo>
                    <a:pt x="310" y="52"/>
                  </a:lnTo>
                  <a:lnTo>
                    <a:pt x="312" y="58"/>
                  </a:lnTo>
                  <a:lnTo>
                    <a:pt x="314" y="62"/>
                  </a:lnTo>
                  <a:lnTo>
                    <a:pt x="316" y="68"/>
                  </a:lnTo>
                  <a:lnTo>
                    <a:pt x="316" y="68"/>
                  </a:lnTo>
                  <a:lnTo>
                    <a:pt x="314" y="76"/>
                  </a:lnTo>
                  <a:lnTo>
                    <a:pt x="312" y="82"/>
                  </a:lnTo>
                  <a:lnTo>
                    <a:pt x="308" y="88"/>
                  </a:lnTo>
                  <a:lnTo>
                    <a:pt x="302" y="92"/>
                  </a:lnTo>
                  <a:lnTo>
                    <a:pt x="302" y="92"/>
                  </a:lnTo>
                  <a:lnTo>
                    <a:pt x="296" y="94"/>
                  </a:lnTo>
                  <a:lnTo>
                    <a:pt x="288" y="98"/>
                  </a:lnTo>
                  <a:lnTo>
                    <a:pt x="270" y="100"/>
                  </a:lnTo>
                  <a:lnTo>
                    <a:pt x="270" y="100"/>
                  </a:lnTo>
                  <a:lnTo>
                    <a:pt x="258" y="98"/>
                  </a:lnTo>
                  <a:lnTo>
                    <a:pt x="248" y="96"/>
                  </a:lnTo>
                  <a:lnTo>
                    <a:pt x="242" y="90"/>
                  </a:lnTo>
                  <a:lnTo>
                    <a:pt x="242" y="84"/>
                  </a:lnTo>
                  <a:lnTo>
                    <a:pt x="242" y="84"/>
                  </a:lnTo>
                  <a:lnTo>
                    <a:pt x="242" y="78"/>
                  </a:lnTo>
                  <a:lnTo>
                    <a:pt x="248" y="74"/>
                  </a:lnTo>
                  <a:lnTo>
                    <a:pt x="248" y="74"/>
                  </a:lnTo>
                  <a:lnTo>
                    <a:pt x="254" y="70"/>
                  </a:lnTo>
                  <a:lnTo>
                    <a:pt x="260" y="68"/>
                  </a:lnTo>
                  <a:lnTo>
                    <a:pt x="260" y="68"/>
                  </a:lnTo>
                  <a:lnTo>
                    <a:pt x="270" y="70"/>
                  </a:lnTo>
                  <a:lnTo>
                    <a:pt x="278" y="74"/>
                  </a:lnTo>
                  <a:lnTo>
                    <a:pt x="278" y="74"/>
                  </a:lnTo>
                  <a:lnTo>
                    <a:pt x="282" y="82"/>
                  </a:lnTo>
                  <a:lnTo>
                    <a:pt x="286" y="90"/>
                  </a:lnTo>
                  <a:lnTo>
                    <a:pt x="286" y="90"/>
                  </a:lnTo>
                  <a:lnTo>
                    <a:pt x="286" y="90"/>
                  </a:lnTo>
                  <a:close/>
                  <a:moveTo>
                    <a:pt x="268" y="92"/>
                  </a:moveTo>
                  <a:lnTo>
                    <a:pt x="268" y="92"/>
                  </a:lnTo>
                  <a:lnTo>
                    <a:pt x="278" y="92"/>
                  </a:lnTo>
                  <a:lnTo>
                    <a:pt x="278" y="92"/>
                  </a:lnTo>
                  <a:lnTo>
                    <a:pt x="276" y="84"/>
                  </a:lnTo>
                  <a:lnTo>
                    <a:pt x="272" y="80"/>
                  </a:lnTo>
                  <a:lnTo>
                    <a:pt x="266" y="76"/>
                  </a:lnTo>
                  <a:lnTo>
                    <a:pt x="260" y="76"/>
                  </a:lnTo>
                  <a:lnTo>
                    <a:pt x="260" y="76"/>
                  </a:lnTo>
                  <a:lnTo>
                    <a:pt x="252" y="78"/>
                  </a:lnTo>
                  <a:lnTo>
                    <a:pt x="252" y="78"/>
                  </a:lnTo>
                  <a:lnTo>
                    <a:pt x="250" y="80"/>
                  </a:lnTo>
                  <a:lnTo>
                    <a:pt x="250" y="84"/>
                  </a:lnTo>
                  <a:lnTo>
                    <a:pt x="250" y="84"/>
                  </a:lnTo>
                  <a:lnTo>
                    <a:pt x="250" y="88"/>
                  </a:lnTo>
                  <a:lnTo>
                    <a:pt x="254" y="90"/>
                  </a:lnTo>
                  <a:lnTo>
                    <a:pt x="260" y="92"/>
                  </a:lnTo>
                  <a:lnTo>
                    <a:pt x="268" y="92"/>
                  </a:lnTo>
                  <a:lnTo>
                    <a:pt x="268" y="92"/>
                  </a:lnTo>
                  <a:lnTo>
                    <a:pt x="268" y="92"/>
                  </a:lnTo>
                  <a:close/>
                  <a:moveTo>
                    <a:pt x="340" y="22"/>
                  </a:moveTo>
                  <a:lnTo>
                    <a:pt x="340" y="22"/>
                  </a:lnTo>
                  <a:lnTo>
                    <a:pt x="338" y="40"/>
                  </a:lnTo>
                  <a:lnTo>
                    <a:pt x="338" y="40"/>
                  </a:lnTo>
                  <a:lnTo>
                    <a:pt x="334" y="54"/>
                  </a:lnTo>
                  <a:lnTo>
                    <a:pt x="328" y="52"/>
                  </a:lnTo>
                  <a:lnTo>
                    <a:pt x="328" y="52"/>
                  </a:lnTo>
                  <a:lnTo>
                    <a:pt x="330" y="40"/>
                  </a:lnTo>
                  <a:lnTo>
                    <a:pt x="332" y="22"/>
                  </a:lnTo>
                  <a:lnTo>
                    <a:pt x="340" y="22"/>
                  </a:lnTo>
                  <a:lnTo>
                    <a:pt x="340" y="22"/>
                  </a:lnTo>
                  <a:close/>
                  <a:moveTo>
                    <a:pt x="354" y="102"/>
                  </a:moveTo>
                  <a:lnTo>
                    <a:pt x="346" y="102"/>
                  </a:lnTo>
                  <a:lnTo>
                    <a:pt x="346" y="2"/>
                  </a:lnTo>
                  <a:lnTo>
                    <a:pt x="354" y="2"/>
                  </a:lnTo>
                  <a:lnTo>
                    <a:pt x="354" y="102"/>
                  </a:lnTo>
                  <a:lnTo>
                    <a:pt x="354" y="102"/>
                  </a:lnTo>
                  <a:close/>
                  <a:moveTo>
                    <a:pt x="366" y="28"/>
                  </a:moveTo>
                  <a:lnTo>
                    <a:pt x="360" y="30"/>
                  </a:lnTo>
                  <a:lnTo>
                    <a:pt x="356" y="16"/>
                  </a:lnTo>
                  <a:lnTo>
                    <a:pt x="362" y="14"/>
                  </a:lnTo>
                  <a:lnTo>
                    <a:pt x="366" y="28"/>
                  </a:lnTo>
                  <a:lnTo>
                    <a:pt x="366" y="28"/>
                  </a:lnTo>
                  <a:close/>
                  <a:moveTo>
                    <a:pt x="436" y="40"/>
                  </a:moveTo>
                  <a:lnTo>
                    <a:pt x="366" y="40"/>
                  </a:lnTo>
                  <a:lnTo>
                    <a:pt x="366" y="34"/>
                  </a:lnTo>
                  <a:lnTo>
                    <a:pt x="394" y="34"/>
                  </a:lnTo>
                  <a:lnTo>
                    <a:pt x="394" y="26"/>
                  </a:lnTo>
                  <a:lnTo>
                    <a:pt x="370" y="26"/>
                  </a:lnTo>
                  <a:lnTo>
                    <a:pt x="370" y="20"/>
                  </a:lnTo>
                  <a:lnTo>
                    <a:pt x="394" y="20"/>
                  </a:lnTo>
                  <a:lnTo>
                    <a:pt x="394" y="14"/>
                  </a:lnTo>
                  <a:lnTo>
                    <a:pt x="366" y="14"/>
                  </a:lnTo>
                  <a:lnTo>
                    <a:pt x="366" y="8"/>
                  </a:lnTo>
                  <a:lnTo>
                    <a:pt x="394" y="8"/>
                  </a:lnTo>
                  <a:lnTo>
                    <a:pt x="394" y="0"/>
                  </a:lnTo>
                  <a:lnTo>
                    <a:pt x="404" y="0"/>
                  </a:lnTo>
                  <a:lnTo>
                    <a:pt x="404" y="8"/>
                  </a:lnTo>
                  <a:lnTo>
                    <a:pt x="434" y="8"/>
                  </a:lnTo>
                  <a:lnTo>
                    <a:pt x="434" y="14"/>
                  </a:lnTo>
                  <a:lnTo>
                    <a:pt x="404" y="14"/>
                  </a:lnTo>
                  <a:lnTo>
                    <a:pt x="404" y="20"/>
                  </a:lnTo>
                  <a:lnTo>
                    <a:pt x="430" y="20"/>
                  </a:lnTo>
                  <a:lnTo>
                    <a:pt x="430" y="26"/>
                  </a:lnTo>
                  <a:lnTo>
                    <a:pt x="404" y="26"/>
                  </a:lnTo>
                  <a:lnTo>
                    <a:pt x="404" y="34"/>
                  </a:lnTo>
                  <a:lnTo>
                    <a:pt x="436" y="34"/>
                  </a:lnTo>
                  <a:lnTo>
                    <a:pt x="436" y="40"/>
                  </a:lnTo>
                  <a:lnTo>
                    <a:pt x="436" y="40"/>
                  </a:lnTo>
                  <a:close/>
                  <a:moveTo>
                    <a:pt x="420" y="82"/>
                  </a:moveTo>
                  <a:lnTo>
                    <a:pt x="380" y="82"/>
                  </a:lnTo>
                  <a:lnTo>
                    <a:pt x="380" y="102"/>
                  </a:lnTo>
                  <a:lnTo>
                    <a:pt x="370" y="102"/>
                  </a:lnTo>
                  <a:lnTo>
                    <a:pt x="370" y="48"/>
                  </a:lnTo>
                  <a:lnTo>
                    <a:pt x="428" y="48"/>
                  </a:lnTo>
                  <a:lnTo>
                    <a:pt x="428" y="92"/>
                  </a:lnTo>
                  <a:lnTo>
                    <a:pt x="428" y="92"/>
                  </a:lnTo>
                  <a:lnTo>
                    <a:pt x="428" y="96"/>
                  </a:lnTo>
                  <a:lnTo>
                    <a:pt x="426" y="98"/>
                  </a:lnTo>
                  <a:lnTo>
                    <a:pt x="426" y="98"/>
                  </a:lnTo>
                  <a:lnTo>
                    <a:pt x="420" y="100"/>
                  </a:lnTo>
                  <a:lnTo>
                    <a:pt x="408" y="100"/>
                  </a:lnTo>
                  <a:lnTo>
                    <a:pt x="406" y="94"/>
                  </a:lnTo>
                  <a:lnTo>
                    <a:pt x="416" y="94"/>
                  </a:lnTo>
                  <a:lnTo>
                    <a:pt x="416" y="94"/>
                  </a:lnTo>
                  <a:lnTo>
                    <a:pt x="418" y="92"/>
                  </a:lnTo>
                  <a:lnTo>
                    <a:pt x="418" y="92"/>
                  </a:lnTo>
                  <a:lnTo>
                    <a:pt x="420" y="90"/>
                  </a:lnTo>
                  <a:lnTo>
                    <a:pt x="420" y="82"/>
                  </a:lnTo>
                  <a:lnTo>
                    <a:pt x="420" y="82"/>
                  </a:lnTo>
                  <a:close/>
                  <a:moveTo>
                    <a:pt x="420" y="62"/>
                  </a:moveTo>
                  <a:lnTo>
                    <a:pt x="420" y="54"/>
                  </a:lnTo>
                  <a:lnTo>
                    <a:pt x="380" y="54"/>
                  </a:lnTo>
                  <a:lnTo>
                    <a:pt x="380" y="62"/>
                  </a:lnTo>
                  <a:lnTo>
                    <a:pt x="420" y="62"/>
                  </a:lnTo>
                  <a:lnTo>
                    <a:pt x="420" y="62"/>
                  </a:lnTo>
                  <a:close/>
                  <a:moveTo>
                    <a:pt x="380" y="76"/>
                  </a:moveTo>
                  <a:lnTo>
                    <a:pt x="420" y="76"/>
                  </a:lnTo>
                  <a:lnTo>
                    <a:pt x="420" y="68"/>
                  </a:lnTo>
                  <a:lnTo>
                    <a:pt x="380" y="68"/>
                  </a:lnTo>
                  <a:lnTo>
                    <a:pt x="380" y="76"/>
                  </a:lnTo>
                  <a:lnTo>
                    <a:pt x="380" y="76"/>
                  </a:lnTo>
                  <a:close/>
                  <a:moveTo>
                    <a:pt x="464" y="102"/>
                  </a:moveTo>
                  <a:lnTo>
                    <a:pt x="464" y="80"/>
                  </a:lnTo>
                  <a:lnTo>
                    <a:pt x="444" y="80"/>
                  </a:lnTo>
                  <a:lnTo>
                    <a:pt x="444" y="72"/>
                  </a:lnTo>
                  <a:lnTo>
                    <a:pt x="464" y="72"/>
                  </a:lnTo>
                  <a:lnTo>
                    <a:pt x="464" y="60"/>
                  </a:lnTo>
                  <a:lnTo>
                    <a:pt x="444" y="60"/>
                  </a:lnTo>
                  <a:lnTo>
                    <a:pt x="444" y="54"/>
                  </a:lnTo>
                  <a:lnTo>
                    <a:pt x="456" y="54"/>
                  </a:lnTo>
                  <a:lnTo>
                    <a:pt x="450" y="36"/>
                  </a:lnTo>
                  <a:lnTo>
                    <a:pt x="444" y="36"/>
                  </a:lnTo>
                  <a:lnTo>
                    <a:pt x="444" y="30"/>
                  </a:lnTo>
                  <a:lnTo>
                    <a:pt x="464" y="30"/>
                  </a:lnTo>
                  <a:lnTo>
                    <a:pt x="464" y="18"/>
                  </a:lnTo>
                  <a:lnTo>
                    <a:pt x="448" y="18"/>
                  </a:lnTo>
                  <a:lnTo>
                    <a:pt x="448" y="12"/>
                  </a:lnTo>
                  <a:lnTo>
                    <a:pt x="464" y="12"/>
                  </a:lnTo>
                  <a:lnTo>
                    <a:pt x="464" y="2"/>
                  </a:lnTo>
                  <a:lnTo>
                    <a:pt x="472" y="2"/>
                  </a:lnTo>
                  <a:lnTo>
                    <a:pt x="472" y="12"/>
                  </a:lnTo>
                  <a:lnTo>
                    <a:pt x="490" y="12"/>
                  </a:lnTo>
                  <a:lnTo>
                    <a:pt x="490" y="18"/>
                  </a:lnTo>
                  <a:lnTo>
                    <a:pt x="472" y="18"/>
                  </a:lnTo>
                  <a:lnTo>
                    <a:pt x="472" y="30"/>
                  </a:lnTo>
                  <a:lnTo>
                    <a:pt x="492" y="30"/>
                  </a:lnTo>
                  <a:lnTo>
                    <a:pt x="492" y="36"/>
                  </a:lnTo>
                  <a:lnTo>
                    <a:pt x="486" y="36"/>
                  </a:lnTo>
                  <a:lnTo>
                    <a:pt x="480" y="54"/>
                  </a:lnTo>
                  <a:lnTo>
                    <a:pt x="492" y="54"/>
                  </a:lnTo>
                  <a:lnTo>
                    <a:pt x="492" y="60"/>
                  </a:lnTo>
                  <a:lnTo>
                    <a:pt x="472" y="60"/>
                  </a:lnTo>
                  <a:lnTo>
                    <a:pt x="472" y="72"/>
                  </a:lnTo>
                  <a:lnTo>
                    <a:pt x="490" y="72"/>
                  </a:lnTo>
                  <a:lnTo>
                    <a:pt x="490" y="80"/>
                  </a:lnTo>
                  <a:lnTo>
                    <a:pt x="472" y="80"/>
                  </a:lnTo>
                  <a:lnTo>
                    <a:pt x="472" y="102"/>
                  </a:lnTo>
                  <a:lnTo>
                    <a:pt x="464" y="102"/>
                  </a:lnTo>
                  <a:lnTo>
                    <a:pt x="464" y="102"/>
                  </a:lnTo>
                  <a:close/>
                  <a:moveTo>
                    <a:pt x="462" y="54"/>
                  </a:moveTo>
                  <a:lnTo>
                    <a:pt x="474" y="54"/>
                  </a:lnTo>
                  <a:lnTo>
                    <a:pt x="478" y="36"/>
                  </a:lnTo>
                  <a:lnTo>
                    <a:pt x="458" y="36"/>
                  </a:lnTo>
                  <a:lnTo>
                    <a:pt x="462" y="54"/>
                  </a:lnTo>
                  <a:lnTo>
                    <a:pt x="462" y="54"/>
                  </a:lnTo>
                  <a:close/>
                  <a:moveTo>
                    <a:pt x="496" y="100"/>
                  </a:moveTo>
                  <a:lnTo>
                    <a:pt x="496" y="4"/>
                  </a:lnTo>
                  <a:lnTo>
                    <a:pt x="540" y="4"/>
                  </a:lnTo>
                  <a:lnTo>
                    <a:pt x="540" y="28"/>
                  </a:lnTo>
                  <a:lnTo>
                    <a:pt x="540" y="28"/>
                  </a:lnTo>
                  <a:lnTo>
                    <a:pt x="540" y="30"/>
                  </a:lnTo>
                  <a:lnTo>
                    <a:pt x="538" y="32"/>
                  </a:lnTo>
                  <a:lnTo>
                    <a:pt x="538" y="32"/>
                  </a:lnTo>
                  <a:lnTo>
                    <a:pt x="532" y="34"/>
                  </a:lnTo>
                  <a:lnTo>
                    <a:pt x="518" y="34"/>
                  </a:lnTo>
                  <a:lnTo>
                    <a:pt x="518" y="28"/>
                  </a:lnTo>
                  <a:lnTo>
                    <a:pt x="528" y="28"/>
                  </a:lnTo>
                  <a:lnTo>
                    <a:pt x="528" y="28"/>
                  </a:lnTo>
                  <a:lnTo>
                    <a:pt x="532" y="28"/>
                  </a:lnTo>
                  <a:lnTo>
                    <a:pt x="532" y="24"/>
                  </a:lnTo>
                  <a:lnTo>
                    <a:pt x="532" y="12"/>
                  </a:lnTo>
                  <a:lnTo>
                    <a:pt x="506" y="12"/>
                  </a:lnTo>
                  <a:lnTo>
                    <a:pt x="506" y="44"/>
                  </a:lnTo>
                  <a:lnTo>
                    <a:pt x="544" y="44"/>
                  </a:lnTo>
                  <a:lnTo>
                    <a:pt x="544" y="44"/>
                  </a:lnTo>
                  <a:lnTo>
                    <a:pt x="544" y="54"/>
                  </a:lnTo>
                  <a:lnTo>
                    <a:pt x="542" y="64"/>
                  </a:lnTo>
                  <a:lnTo>
                    <a:pt x="538" y="72"/>
                  </a:lnTo>
                  <a:lnTo>
                    <a:pt x="532" y="80"/>
                  </a:lnTo>
                  <a:lnTo>
                    <a:pt x="532" y="80"/>
                  </a:lnTo>
                  <a:lnTo>
                    <a:pt x="540" y="88"/>
                  </a:lnTo>
                  <a:lnTo>
                    <a:pt x="548" y="94"/>
                  </a:lnTo>
                  <a:lnTo>
                    <a:pt x="544" y="100"/>
                  </a:lnTo>
                  <a:lnTo>
                    <a:pt x="544" y="100"/>
                  </a:lnTo>
                  <a:lnTo>
                    <a:pt x="534" y="94"/>
                  </a:lnTo>
                  <a:lnTo>
                    <a:pt x="528" y="86"/>
                  </a:lnTo>
                  <a:lnTo>
                    <a:pt x="528" y="86"/>
                  </a:lnTo>
                  <a:lnTo>
                    <a:pt x="520" y="94"/>
                  </a:lnTo>
                  <a:lnTo>
                    <a:pt x="512" y="100"/>
                  </a:lnTo>
                  <a:lnTo>
                    <a:pt x="508" y="94"/>
                  </a:lnTo>
                  <a:lnTo>
                    <a:pt x="508" y="94"/>
                  </a:lnTo>
                  <a:lnTo>
                    <a:pt x="516" y="88"/>
                  </a:lnTo>
                  <a:lnTo>
                    <a:pt x="522" y="80"/>
                  </a:lnTo>
                  <a:lnTo>
                    <a:pt x="522" y="80"/>
                  </a:lnTo>
                  <a:lnTo>
                    <a:pt x="522" y="80"/>
                  </a:lnTo>
                  <a:lnTo>
                    <a:pt x="516" y="68"/>
                  </a:lnTo>
                  <a:lnTo>
                    <a:pt x="516" y="68"/>
                  </a:lnTo>
                  <a:lnTo>
                    <a:pt x="512" y="60"/>
                  </a:lnTo>
                  <a:lnTo>
                    <a:pt x="510" y="50"/>
                  </a:lnTo>
                  <a:lnTo>
                    <a:pt x="506" y="50"/>
                  </a:lnTo>
                  <a:lnTo>
                    <a:pt x="506" y="100"/>
                  </a:lnTo>
                  <a:lnTo>
                    <a:pt x="496" y="100"/>
                  </a:lnTo>
                  <a:lnTo>
                    <a:pt x="496" y="100"/>
                  </a:lnTo>
                  <a:close/>
                  <a:moveTo>
                    <a:pt x="518" y="50"/>
                  </a:moveTo>
                  <a:lnTo>
                    <a:pt x="518" y="50"/>
                  </a:lnTo>
                  <a:lnTo>
                    <a:pt x="520" y="62"/>
                  </a:lnTo>
                  <a:lnTo>
                    <a:pt x="528" y="74"/>
                  </a:lnTo>
                  <a:lnTo>
                    <a:pt x="528" y="74"/>
                  </a:lnTo>
                  <a:lnTo>
                    <a:pt x="534" y="62"/>
                  </a:lnTo>
                  <a:lnTo>
                    <a:pt x="536" y="50"/>
                  </a:lnTo>
                  <a:lnTo>
                    <a:pt x="518" y="50"/>
                  </a:lnTo>
                  <a:lnTo>
                    <a:pt x="518" y="50"/>
                  </a:lnTo>
                  <a:lnTo>
                    <a:pt x="518" y="50"/>
                  </a:lnTo>
                  <a:close/>
                  <a:moveTo>
                    <a:pt x="588" y="74"/>
                  </a:moveTo>
                  <a:lnTo>
                    <a:pt x="588" y="74"/>
                  </a:lnTo>
                  <a:lnTo>
                    <a:pt x="556" y="82"/>
                  </a:lnTo>
                  <a:lnTo>
                    <a:pt x="554" y="74"/>
                  </a:lnTo>
                  <a:lnTo>
                    <a:pt x="562" y="72"/>
                  </a:lnTo>
                  <a:lnTo>
                    <a:pt x="562" y="12"/>
                  </a:lnTo>
                  <a:lnTo>
                    <a:pt x="572" y="12"/>
                  </a:lnTo>
                  <a:lnTo>
                    <a:pt x="572" y="70"/>
                  </a:lnTo>
                  <a:lnTo>
                    <a:pt x="572" y="70"/>
                  </a:lnTo>
                  <a:lnTo>
                    <a:pt x="588" y="66"/>
                  </a:lnTo>
                  <a:lnTo>
                    <a:pt x="588" y="2"/>
                  </a:lnTo>
                  <a:lnTo>
                    <a:pt x="596" y="2"/>
                  </a:lnTo>
                  <a:lnTo>
                    <a:pt x="596" y="102"/>
                  </a:lnTo>
                  <a:lnTo>
                    <a:pt x="588" y="102"/>
                  </a:lnTo>
                  <a:lnTo>
                    <a:pt x="588" y="74"/>
                  </a:lnTo>
                  <a:lnTo>
                    <a:pt x="588" y="74"/>
                  </a:lnTo>
                  <a:lnTo>
                    <a:pt x="588" y="74"/>
                  </a:lnTo>
                  <a:close/>
                  <a:moveTo>
                    <a:pt x="654" y="100"/>
                  </a:moveTo>
                  <a:lnTo>
                    <a:pt x="654" y="100"/>
                  </a:lnTo>
                  <a:lnTo>
                    <a:pt x="642" y="88"/>
                  </a:lnTo>
                  <a:lnTo>
                    <a:pt x="630" y="76"/>
                  </a:lnTo>
                  <a:lnTo>
                    <a:pt x="630" y="76"/>
                  </a:lnTo>
                  <a:lnTo>
                    <a:pt x="620" y="88"/>
                  </a:lnTo>
                  <a:lnTo>
                    <a:pt x="606" y="100"/>
                  </a:lnTo>
                  <a:lnTo>
                    <a:pt x="600" y="96"/>
                  </a:lnTo>
                  <a:lnTo>
                    <a:pt x="600" y="96"/>
                  </a:lnTo>
                  <a:lnTo>
                    <a:pt x="614" y="84"/>
                  </a:lnTo>
                  <a:lnTo>
                    <a:pt x="626" y="68"/>
                  </a:lnTo>
                  <a:lnTo>
                    <a:pt x="626" y="68"/>
                  </a:lnTo>
                  <a:lnTo>
                    <a:pt x="618" y="56"/>
                  </a:lnTo>
                  <a:lnTo>
                    <a:pt x="614" y="44"/>
                  </a:lnTo>
                  <a:lnTo>
                    <a:pt x="610" y="28"/>
                  </a:lnTo>
                  <a:lnTo>
                    <a:pt x="608" y="14"/>
                  </a:lnTo>
                  <a:lnTo>
                    <a:pt x="602" y="14"/>
                  </a:lnTo>
                  <a:lnTo>
                    <a:pt x="602" y="6"/>
                  </a:lnTo>
                  <a:lnTo>
                    <a:pt x="654" y="6"/>
                  </a:lnTo>
                  <a:lnTo>
                    <a:pt x="654" y="6"/>
                  </a:lnTo>
                  <a:lnTo>
                    <a:pt x="652" y="24"/>
                  </a:lnTo>
                  <a:lnTo>
                    <a:pt x="648" y="40"/>
                  </a:lnTo>
                  <a:lnTo>
                    <a:pt x="644" y="56"/>
                  </a:lnTo>
                  <a:lnTo>
                    <a:pt x="636" y="68"/>
                  </a:lnTo>
                  <a:lnTo>
                    <a:pt x="636" y="68"/>
                  </a:lnTo>
                  <a:lnTo>
                    <a:pt x="648" y="82"/>
                  </a:lnTo>
                  <a:lnTo>
                    <a:pt x="660" y="94"/>
                  </a:lnTo>
                  <a:lnTo>
                    <a:pt x="654" y="100"/>
                  </a:lnTo>
                  <a:lnTo>
                    <a:pt x="654" y="100"/>
                  </a:lnTo>
                  <a:lnTo>
                    <a:pt x="654" y="100"/>
                  </a:lnTo>
                  <a:close/>
                  <a:moveTo>
                    <a:pt x="616" y="14"/>
                  </a:moveTo>
                  <a:lnTo>
                    <a:pt x="616" y="14"/>
                  </a:lnTo>
                  <a:lnTo>
                    <a:pt x="618" y="26"/>
                  </a:lnTo>
                  <a:lnTo>
                    <a:pt x="620" y="38"/>
                  </a:lnTo>
                  <a:lnTo>
                    <a:pt x="624" y="50"/>
                  </a:lnTo>
                  <a:lnTo>
                    <a:pt x="630" y="62"/>
                  </a:lnTo>
                  <a:lnTo>
                    <a:pt x="630" y="62"/>
                  </a:lnTo>
                  <a:lnTo>
                    <a:pt x="636" y="50"/>
                  </a:lnTo>
                  <a:lnTo>
                    <a:pt x="642" y="38"/>
                  </a:lnTo>
                  <a:lnTo>
                    <a:pt x="644" y="26"/>
                  </a:lnTo>
                  <a:lnTo>
                    <a:pt x="644" y="14"/>
                  </a:lnTo>
                  <a:lnTo>
                    <a:pt x="644" y="14"/>
                  </a:lnTo>
                  <a:lnTo>
                    <a:pt x="616" y="14"/>
                  </a:lnTo>
                  <a:lnTo>
                    <a:pt x="616" y="14"/>
                  </a:lnTo>
                  <a:lnTo>
                    <a:pt x="616" y="14"/>
                  </a:lnTo>
                  <a:close/>
                  <a:moveTo>
                    <a:pt x="668" y="98"/>
                  </a:moveTo>
                  <a:lnTo>
                    <a:pt x="666" y="92"/>
                  </a:lnTo>
                  <a:lnTo>
                    <a:pt x="666" y="92"/>
                  </a:lnTo>
                  <a:lnTo>
                    <a:pt x="690" y="84"/>
                  </a:lnTo>
                  <a:lnTo>
                    <a:pt x="690" y="84"/>
                  </a:lnTo>
                  <a:lnTo>
                    <a:pt x="710" y="74"/>
                  </a:lnTo>
                  <a:lnTo>
                    <a:pt x="670" y="74"/>
                  </a:lnTo>
                  <a:lnTo>
                    <a:pt x="670" y="68"/>
                  </a:lnTo>
                  <a:lnTo>
                    <a:pt x="714" y="68"/>
                  </a:lnTo>
                  <a:lnTo>
                    <a:pt x="714" y="60"/>
                  </a:lnTo>
                  <a:lnTo>
                    <a:pt x="680" y="60"/>
                  </a:lnTo>
                  <a:lnTo>
                    <a:pt x="680" y="26"/>
                  </a:lnTo>
                  <a:lnTo>
                    <a:pt x="680" y="26"/>
                  </a:lnTo>
                  <a:lnTo>
                    <a:pt x="670" y="36"/>
                  </a:lnTo>
                  <a:lnTo>
                    <a:pt x="666" y="30"/>
                  </a:lnTo>
                  <a:lnTo>
                    <a:pt x="666" y="30"/>
                  </a:lnTo>
                  <a:lnTo>
                    <a:pt x="682" y="16"/>
                  </a:lnTo>
                  <a:lnTo>
                    <a:pt x="682" y="16"/>
                  </a:lnTo>
                  <a:lnTo>
                    <a:pt x="694" y="0"/>
                  </a:lnTo>
                  <a:lnTo>
                    <a:pt x="702" y="2"/>
                  </a:lnTo>
                  <a:lnTo>
                    <a:pt x="702" y="2"/>
                  </a:lnTo>
                  <a:lnTo>
                    <a:pt x="694" y="12"/>
                  </a:lnTo>
                  <a:lnTo>
                    <a:pt x="718" y="12"/>
                  </a:lnTo>
                  <a:lnTo>
                    <a:pt x="724" y="2"/>
                  </a:lnTo>
                  <a:lnTo>
                    <a:pt x="732" y="4"/>
                  </a:lnTo>
                  <a:lnTo>
                    <a:pt x="732" y="4"/>
                  </a:lnTo>
                  <a:lnTo>
                    <a:pt x="726" y="12"/>
                  </a:lnTo>
                  <a:lnTo>
                    <a:pt x="766" y="12"/>
                  </a:lnTo>
                  <a:lnTo>
                    <a:pt x="766" y="18"/>
                  </a:lnTo>
                  <a:lnTo>
                    <a:pt x="726" y="18"/>
                  </a:lnTo>
                  <a:lnTo>
                    <a:pt x="726" y="26"/>
                  </a:lnTo>
                  <a:lnTo>
                    <a:pt x="760" y="26"/>
                  </a:lnTo>
                  <a:lnTo>
                    <a:pt x="760" y="32"/>
                  </a:lnTo>
                  <a:lnTo>
                    <a:pt x="726" y="32"/>
                  </a:lnTo>
                  <a:lnTo>
                    <a:pt x="726" y="40"/>
                  </a:lnTo>
                  <a:lnTo>
                    <a:pt x="760" y="40"/>
                  </a:lnTo>
                  <a:lnTo>
                    <a:pt x="760" y="46"/>
                  </a:lnTo>
                  <a:lnTo>
                    <a:pt x="726" y="46"/>
                  </a:lnTo>
                  <a:lnTo>
                    <a:pt x="726" y="54"/>
                  </a:lnTo>
                  <a:lnTo>
                    <a:pt x="766" y="54"/>
                  </a:lnTo>
                  <a:lnTo>
                    <a:pt x="766" y="60"/>
                  </a:lnTo>
                  <a:lnTo>
                    <a:pt x="724" y="60"/>
                  </a:lnTo>
                  <a:lnTo>
                    <a:pt x="724" y="68"/>
                  </a:lnTo>
                  <a:lnTo>
                    <a:pt x="768" y="68"/>
                  </a:lnTo>
                  <a:lnTo>
                    <a:pt x="768" y="74"/>
                  </a:lnTo>
                  <a:lnTo>
                    <a:pt x="728" y="74"/>
                  </a:lnTo>
                  <a:lnTo>
                    <a:pt x="728" y="74"/>
                  </a:lnTo>
                  <a:lnTo>
                    <a:pt x="748" y="84"/>
                  </a:lnTo>
                  <a:lnTo>
                    <a:pt x="748" y="84"/>
                  </a:lnTo>
                  <a:lnTo>
                    <a:pt x="772" y="92"/>
                  </a:lnTo>
                  <a:lnTo>
                    <a:pt x="768" y="98"/>
                  </a:lnTo>
                  <a:lnTo>
                    <a:pt x="768" y="98"/>
                  </a:lnTo>
                  <a:lnTo>
                    <a:pt x="744" y="90"/>
                  </a:lnTo>
                  <a:lnTo>
                    <a:pt x="724" y="78"/>
                  </a:lnTo>
                  <a:lnTo>
                    <a:pt x="724" y="102"/>
                  </a:lnTo>
                  <a:lnTo>
                    <a:pt x="714" y="102"/>
                  </a:lnTo>
                  <a:lnTo>
                    <a:pt x="714" y="78"/>
                  </a:lnTo>
                  <a:lnTo>
                    <a:pt x="714" y="78"/>
                  </a:lnTo>
                  <a:lnTo>
                    <a:pt x="706" y="84"/>
                  </a:lnTo>
                  <a:lnTo>
                    <a:pt x="694" y="90"/>
                  </a:lnTo>
                  <a:lnTo>
                    <a:pt x="694" y="90"/>
                  </a:lnTo>
                  <a:lnTo>
                    <a:pt x="680" y="94"/>
                  </a:lnTo>
                  <a:lnTo>
                    <a:pt x="668" y="98"/>
                  </a:lnTo>
                  <a:lnTo>
                    <a:pt x="668" y="98"/>
                  </a:lnTo>
                  <a:lnTo>
                    <a:pt x="668" y="98"/>
                  </a:lnTo>
                  <a:close/>
                  <a:moveTo>
                    <a:pt x="688" y="18"/>
                  </a:moveTo>
                  <a:lnTo>
                    <a:pt x="688" y="26"/>
                  </a:lnTo>
                  <a:lnTo>
                    <a:pt x="718" y="26"/>
                  </a:lnTo>
                  <a:lnTo>
                    <a:pt x="718" y="18"/>
                  </a:lnTo>
                  <a:lnTo>
                    <a:pt x="688" y="18"/>
                  </a:lnTo>
                  <a:lnTo>
                    <a:pt x="688" y="18"/>
                  </a:lnTo>
                  <a:close/>
                  <a:moveTo>
                    <a:pt x="688" y="32"/>
                  </a:moveTo>
                  <a:lnTo>
                    <a:pt x="688" y="40"/>
                  </a:lnTo>
                  <a:lnTo>
                    <a:pt x="718" y="40"/>
                  </a:lnTo>
                  <a:lnTo>
                    <a:pt x="718" y="32"/>
                  </a:lnTo>
                  <a:lnTo>
                    <a:pt x="688" y="32"/>
                  </a:lnTo>
                  <a:lnTo>
                    <a:pt x="688" y="32"/>
                  </a:lnTo>
                  <a:close/>
                  <a:moveTo>
                    <a:pt x="688" y="46"/>
                  </a:moveTo>
                  <a:lnTo>
                    <a:pt x="688" y="54"/>
                  </a:lnTo>
                  <a:lnTo>
                    <a:pt x="718" y="54"/>
                  </a:lnTo>
                  <a:lnTo>
                    <a:pt x="718" y="46"/>
                  </a:lnTo>
                  <a:lnTo>
                    <a:pt x="688" y="46"/>
                  </a:lnTo>
                  <a:lnTo>
                    <a:pt x="688" y="46"/>
                  </a:lnTo>
                  <a:close/>
                  <a:moveTo>
                    <a:pt x="846" y="80"/>
                  </a:moveTo>
                  <a:lnTo>
                    <a:pt x="838" y="80"/>
                  </a:lnTo>
                  <a:lnTo>
                    <a:pt x="838" y="62"/>
                  </a:lnTo>
                  <a:lnTo>
                    <a:pt x="838" y="62"/>
                  </a:lnTo>
                  <a:lnTo>
                    <a:pt x="838" y="56"/>
                  </a:lnTo>
                  <a:lnTo>
                    <a:pt x="838" y="56"/>
                  </a:lnTo>
                  <a:lnTo>
                    <a:pt x="828" y="64"/>
                  </a:lnTo>
                  <a:lnTo>
                    <a:pt x="820" y="70"/>
                  </a:lnTo>
                  <a:lnTo>
                    <a:pt x="814" y="74"/>
                  </a:lnTo>
                  <a:lnTo>
                    <a:pt x="814" y="80"/>
                  </a:lnTo>
                  <a:lnTo>
                    <a:pt x="814" y="80"/>
                  </a:lnTo>
                  <a:lnTo>
                    <a:pt x="814" y="84"/>
                  </a:lnTo>
                  <a:lnTo>
                    <a:pt x="818" y="88"/>
                  </a:lnTo>
                  <a:lnTo>
                    <a:pt x="818" y="88"/>
                  </a:lnTo>
                  <a:lnTo>
                    <a:pt x="828" y="90"/>
                  </a:lnTo>
                  <a:lnTo>
                    <a:pt x="842" y="92"/>
                  </a:lnTo>
                  <a:lnTo>
                    <a:pt x="842" y="92"/>
                  </a:lnTo>
                  <a:lnTo>
                    <a:pt x="862" y="90"/>
                  </a:lnTo>
                  <a:lnTo>
                    <a:pt x="876" y="90"/>
                  </a:lnTo>
                  <a:lnTo>
                    <a:pt x="878" y="98"/>
                  </a:lnTo>
                  <a:lnTo>
                    <a:pt x="878" y="98"/>
                  </a:lnTo>
                  <a:lnTo>
                    <a:pt x="848" y="98"/>
                  </a:lnTo>
                  <a:lnTo>
                    <a:pt x="848" y="98"/>
                  </a:lnTo>
                  <a:lnTo>
                    <a:pt x="826" y="98"/>
                  </a:lnTo>
                  <a:lnTo>
                    <a:pt x="812" y="94"/>
                  </a:lnTo>
                  <a:lnTo>
                    <a:pt x="812" y="94"/>
                  </a:lnTo>
                  <a:lnTo>
                    <a:pt x="806" y="88"/>
                  </a:lnTo>
                  <a:lnTo>
                    <a:pt x="804" y="80"/>
                  </a:lnTo>
                  <a:lnTo>
                    <a:pt x="804" y="80"/>
                  </a:lnTo>
                  <a:lnTo>
                    <a:pt x="806" y="74"/>
                  </a:lnTo>
                  <a:lnTo>
                    <a:pt x="812" y="66"/>
                  </a:lnTo>
                  <a:lnTo>
                    <a:pt x="812" y="66"/>
                  </a:lnTo>
                  <a:lnTo>
                    <a:pt x="822" y="58"/>
                  </a:lnTo>
                  <a:lnTo>
                    <a:pt x="836" y="50"/>
                  </a:lnTo>
                  <a:lnTo>
                    <a:pt x="836" y="50"/>
                  </a:lnTo>
                  <a:lnTo>
                    <a:pt x="834" y="46"/>
                  </a:lnTo>
                  <a:lnTo>
                    <a:pt x="828" y="44"/>
                  </a:lnTo>
                  <a:lnTo>
                    <a:pt x="828" y="44"/>
                  </a:lnTo>
                  <a:lnTo>
                    <a:pt x="814" y="48"/>
                  </a:lnTo>
                  <a:lnTo>
                    <a:pt x="814" y="48"/>
                  </a:lnTo>
                  <a:lnTo>
                    <a:pt x="806" y="52"/>
                  </a:lnTo>
                  <a:lnTo>
                    <a:pt x="796" y="60"/>
                  </a:lnTo>
                  <a:lnTo>
                    <a:pt x="786" y="66"/>
                  </a:lnTo>
                  <a:lnTo>
                    <a:pt x="782" y="62"/>
                  </a:lnTo>
                  <a:lnTo>
                    <a:pt x="782" y="62"/>
                  </a:lnTo>
                  <a:lnTo>
                    <a:pt x="792" y="54"/>
                  </a:lnTo>
                  <a:lnTo>
                    <a:pt x="800" y="44"/>
                  </a:lnTo>
                  <a:lnTo>
                    <a:pt x="806" y="36"/>
                  </a:lnTo>
                  <a:lnTo>
                    <a:pt x="812" y="26"/>
                  </a:lnTo>
                  <a:lnTo>
                    <a:pt x="786" y="26"/>
                  </a:lnTo>
                  <a:lnTo>
                    <a:pt x="786" y="18"/>
                  </a:lnTo>
                  <a:lnTo>
                    <a:pt x="814" y="18"/>
                  </a:lnTo>
                  <a:lnTo>
                    <a:pt x="814" y="18"/>
                  </a:lnTo>
                  <a:lnTo>
                    <a:pt x="818" y="6"/>
                  </a:lnTo>
                  <a:lnTo>
                    <a:pt x="828" y="6"/>
                  </a:lnTo>
                  <a:lnTo>
                    <a:pt x="828" y="6"/>
                  </a:lnTo>
                  <a:lnTo>
                    <a:pt x="824" y="18"/>
                  </a:lnTo>
                  <a:lnTo>
                    <a:pt x="864" y="18"/>
                  </a:lnTo>
                  <a:lnTo>
                    <a:pt x="864" y="26"/>
                  </a:lnTo>
                  <a:lnTo>
                    <a:pt x="822" y="26"/>
                  </a:lnTo>
                  <a:lnTo>
                    <a:pt x="822" y="26"/>
                  </a:lnTo>
                  <a:lnTo>
                    <a:pt x="810" y="42"/>
                  </a:lnTo>
                  <a:lnTo>
                    <a:pt x="812" y="42"/>
                  </a:lnTo>
                  <a:lnTo>
                    <a:pt x="812" y="42"/>
                  </a:lnTo>
                  <a:lnTo>
                    <a:pt x="820" y="40"/>
                  </a:lnTo>
                  <a:lnTo>
                    <a:pt x="820" y="40"/>
                  </a:lnTo>
                  <a:lnTo>
                    <a:pt x="830" y="38"/>
                  </a:lnTo>
                  <a:lnTo>
                    <a:pt x="830" y="38"/>
                  </a:lnTo>
                  <a:lnTo>
                    <a:pt x="838" y="40"/>
                  </a:lnTo>
                  <a:lnTo>
                    <a:pt x="842" y="42"/>
                  </a:lnTo>
                  <a:lnTo>
                    <a:pt x="844" y="46"/>
                  </a:lnTo>
                  <a:lnTo>
                    <a:pt x="876" y="34"/>
                  </a:lnTo>
                  <a:lnTo>
                    <a:pt x="880" y="42"/>
                  </a:lnTo>
                  <a:lnTo>
                    <a:pt x="880" y="42"/>
                  </a:lnTo>
                  <a:lnTo>
                    <a:pt x="846" y="54"/>
                  </a:lnTo>
                  <a:lnTo>
                    <a:pt x="846" y="54"/>
                  </a:lnTo>
                  <a:lnTo>
                    <a:pt x="846" y="64"/>
                  </a:lnTo>
                  <a:lnTo>
                    <a:pt x="846" y="80"/>
                  </a:lnTo>
                  <a:lnTo>
                    <a:pt x="846" y="80"/>
                  </a:lnTo>
                  <a:close/>
                  <a:moveTo>
                    <a:pt x="991" y="56"/>
                  </a:moveTo>
                  <a:lnTo>
                    <a:pt x="991" y="56"/>
                  </a:lnTo>
                  <a:lnTo>
                    <a:pt x="987" y="66"/>
                  </a:lnTo>
                  <a:lnTo>
                    <a:pt x="983" y="74"/>
                  </a:lnTo>
                  <a:lnTo>
                    <a:pt x="978" y="82"/>
                  </a:lnTo>
                  <a:lnTo>
                    <a:pt x="974" y="88"/>
                  </a:lnTo>
                  <a:lnTo>
                    <a:pt x="974" y="88"/>
                  </a:lnTo>
                  <a:lnTo>
                    <a:pt x="966" y="92"/>
                  </a:lnTo>
                  <a:lnTo>
                    <a:pt x="960" y="96"/>
                  </a:lnTo>
                  <a:lnTo>
                    <a:pt x="952" y="98"/>
                  </a:lnTo>
                  <a:lnTo>
                    <a:pt x="942" y="98"/>
                  </a:lnTo>
                  <a:lnTo>
                    <a:pt x="942" y="98"/>
                  </a:lnTo>
                  <a:lnTo>
                    <a:pt x="930" y="96"/>
                  </a:lnTo>
                  <a:lnTo>
                    <a:pt x="930" y="96"/>
                  </a:lnTo>
                  <a:lnTo>
                    <a:pt x="920" y="92"/>
                  </a:lnTo>
                  <a:lnTo>
                    <a:pt x="920" y="92"/>
                  </a:lnTo>
                  <a:lnTo>
                    <a:pt x="912" y="86"/>
                  </a:lnTo>
                  <a:lnTo>
                    <a:pt x="912" y="86"/>
                  </a:lnTo>
                  <a:lnTo>
                    <a:pt x="910" y="76"/>
                  </a:lnTo>
                  <a:lnTo>
                    <a:pt x="910" y="76"/>
                  </a:lnTo>
                  <a:lnTo>
                    <a:pt x="908" y="58"/>
                  </a:lnTo>
                  <a:lnTo>
                    <a:pt x="908" y="58"/>
                  </a:lnTo>
                  <a:lnTo>
                    <a:pt x="912" y="10"/>
                  </a:lnTo>
                  <a:lnTo>
                    <a:pt x="920" y="10"/>
                  </a:lnTo>
                  <a:lnTo>
                    <a:pt x="920" y="10"/>
                  </a:lnTo>
                  <a:lnTo>
                    <a:pt x="918" y="36"/>
                  </a:lnTo>
                  <a:lnTo>
                    <a:pt x="918" y="60"/>
                  </a:lnTo>
                  <a:lnTo>
                    <a:pt x="918" y="60"/>
                  </a:lnTo>
                  <a:lnTo>
                    <a:pt x="918" y="72"/>
                  </a:lnTo>
                  <a:lnTo>
                    <a:pt x="918" y="72"/>
                  </a:lnTo>
                  <a:lnTo>
                    <a:pt x="918" y="76"/>
                  </a:lnTo>
                  <a:lnTo>
                    <a:pt x="920" y="82"/>
                  </a:lnTo>
                  <a:lnTo>
                    <a:pt x="920" y="82"/>
                  </a:lnTo>
                  <a:lnTo>
                    <a:pt x="924" y="86"/>
                  </a:lnTo>
                  <a:lnTo>
                    <a:pt x="930" y="88"/>
                  </a:lnTo>
                  <a:lnTo>
                    <a:pt x="930" y="88"/>
                  </a:lnTo>
                  <a:lnTo>
                    <a:pt x="936" y="90"/>
                  </a:lnTo>
                  <a:lnTo>
                    <a:pt x="944" y="90"/>
                  </a:lnTo>
                  <a:lnTo>
                    <a:pt x="944" y="90"/>
                  </a:lnTo>
                  <a:lnTo>
                    <a:pt x="956" y="88"/>
                  </a:lnTo>
                  <a:lnTo>
                    <a:pt x="962" y="86"/>
                  </a:lnTo>
                  <a:lnTo>
                    <a:pt x="968" y="82"/>
                  </a:lnTo>
                  <a:lnTo>
                    <a:pt x="968" y="82"/>
                  </a:lnTo>
                  <a:lnTo>
                    <a:pt x="972" y="78"/>
                  </a:lnTo>
                  <a:lnTo>
                    <a:pt x="976" y="70"/>
                  </a:lnTo>
                  <a:lnTo>
                    <a:pt x="983" y="54"/>
                  </a:lnTo>
                  <a:lnTo>
                    <a:pt x="991" y="56"/>
                  </a:lnTo>
                  <a:lnTo>
                    <a:pt x="991" y="56"/>
                  </a:lnTo>
                  <a:close/>
                  <a:moveTo>
                    <a:pt x="1101" y="24"/>
                  </a:moveTo>
                  <a:lnTo>
                    <a:pt x="1073" y="24"/>
                  </a:lnTo>
                  <a:lnTo>
                    <a:pt x="1073" y="24"/>
                  </a:lnTo>
                  <a:lnTo>
                    <a:pt x="1063" y="30"/>
                  </a:lnTo>
                  <a:lnTo>
                    <a:pt x="1055" y="38"/>
                  </a:lnTo>
                  <a:lnTo>
                    <a:pt x="1055" y="38"/>
                  </a:lnTo>
                  <a:lnTo>
                    <a:pt x="1047" y="50"/>
                  </a:lnTo>
                  <a:lnTo>
                    <a:pt x="1045" y="62"/>
                  </a:lnTo>
                  <a:lnTo>
                    <a:pt x="1045" y="62"/>
                  </a:lnTo>
                  <a:lnTo>
                    <a:pt x="1045" y="70"/>
                  </a:lnTo>
                  <a:lnTo>
                    <a:pt x="1049" y="78"/>
                  </a:lnTo>
                  <a:lnTo>
                    <a:pt x="1049" y="78"/>
                  </a:lnTo>
                  <a:lnTo>
                    <a:pt x="1055" y="84"/>
                  </a:lnTo>
                  <a:lnTo>
                    <a:pt x="1063" y="88"/>
                  </a:lnTo>
                  <a:lnTo>
                    <a:pt x="1063" y="88"/>
                  </a:lnTo>
                  <a:lnTo>
                    <a:pt x="1073" y="90"/>
                  </a:lnTo>
                  <a:lnTo>
                    <a:pt x="1085" y="90"/>
                  </a:lnTo>
                  <a:lnTo>
                    <a:pt x="1085" y="90"/>
                  </a:lnTo>
                  <a:lnTo>
                    <a:pt x="1091" y="90"/>
                  </a:lnTo>
                  <a:lnTo>
                    <a:pt x="1091" y="98"/>
                  </a:lnTo>
                  <a:lnTo>
                    <a:pt x="1091" y="98"/>
                  </a:lnTo>
                  <a:lnTo>
                    <a:pt x="1091" y="98"/>
                  </a:lnTo>
                  <a:lnTo>
                    <a:pt x="1075" y="98"/>
                  </a:lnTo>
                  <a:lnTo>
                    <a:pt x="1075" y="98"/>
                  </a:lnTo>
                  <a:lnTo>
                    <a:pt x="1061" y="96"/>
                  </a:lnTo>
                  <a:lnTo>
                    <a:pt x="1061" y="96"/>
                  </a:lnTo>
                  <a:lnTo>
                    <a:pt x="1053" y="92"/>
                  </a:lnTo>
                  <a:lnTo>
                    <a:pt x="1047" y="88"/>
                  </a:lnTo>
                  <a:lnTo>
                    <a:pt x="1047" y="88"/>
                  </a:lnTo>
                  <a:lnTo>
                    <a:pt x="1043" y="82"/>
                  </a:lnTo>
                  <a:lnTo>
                    <a:pt x="1039" y="78"/>
                  </a:lnTo>
                  <a:lnTo>
                    <a:pt x="1039" y="78"/>
                  </a:lnTo>
                  <a:lnTo>
                    <a:pt x="1037" y="70"/>
                  </a:lnTo>
                  <a:lnTo>
                    <a:pt x="1037" y="62"/>
                  </a:lnTo>
                  <a:lnTo>
                    <a:pt x="1037" y="62"/>
                  </a:lnTo>
                  <a:lnTo>
                    <a:pt x="1037" y="52"/>
                  </a:lnTo>
                  <a:lnTo>
                    <a:pt x="1043" y="42"/>
                  </a:lnTo>
                  <a:lnTo>
                    <a:pt x="1043" y="42"/>
                  </a:lnTo>
                  <a:lnTo>
                    <a:pt x="1051" y="32"/>
                  </a:lnTo>
                  <a:lnTo>
                    <a:pt x="1061" y="22"/>
                  </a:lnTo>
                  <a:lnTo>
                    <a:pt x="1005" y="22"/>
                  </a:lnTo>
                  <a:lnTo>
                    <a:pt x="1005" y="16"/>
                  </a:lnTo>
                  <a:lnTo>
                    <a:pt x="1101" y="16"/>
                  </a:lnTo>
                  <a:lnTo>
                    <a:pt x="1101" y="24"/>
                  </a:lnTo>
                  <a:lnTo>
                    <a:pt x="1101"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155">
              <a:extLst>
                <a:ext uri="{FF2B5EF4-FFF2-40B4-BE49-F238E27FC236}">
                  <a16:creationId xmlns:a16="http://schemas.microsoft.com/office/drawing/2014/main" id="{C78DB767-BC51-4EE0-8226-0744DA42F9E0}"/>
                </a:ext>
              </a:extLst>
            </p:cNvPr>
            <p:cNvSpPr>
              <a:spLocks noEditPoints="1"/>
            </p:cNvSpPr>
            <p:nvPr/>
          </p:nvSpPr>
          <p:spPr bwMode="gray">
            <a:xfrm>
              <a:off x="2846618" y="5949754"/>
              <a:ext cx="104207" cy="44952"/>
            </a:xfrm>
            <a:custGeom>
              <a:avLst/>
              <a:gdLst>
                <a:gd name="T0" fmla="*/ 40 w 204"/>
                <a:gd name="T1" fmla="*/ 68 h 88"/>
                <a:gd name="T2" fmla="*/ 32 w 204"/>
                <a:gd name="T3" fmla="*/ 80 h 88"/>
                <a:gd name="T4" fmla="*/ 22 w 204"/>
                <a:gd name="T5" fmla="*/ 84 h 88"/>
                <a:gd name="T6" fmla="*/ 12 w 204"/>
                <a:gd name="T7" fmla="*/ 78 h 88"/>
                <a:gd name="T8" fmla="*/ 6 w 204"/>
                <a:gd name="T9" fmla="*/ 68 h 88"/>
                <a:gd name="T10" fmla="*/ 0 w 204"/>
                <a:gd name="T11" fmla="*/ 40 h 88"/>
                <a:gd name="T12" fmla="*/ 2 w 204"/>
                <a:gd name="T13" fmla="*/ 22 h 88"/>
                <a:gd name="T14" fmla="*/ 12 w 204"/>
                <a:gd name="T15" fmla="*/ 6 h 88"/>
                <a:gd name="T16" fmla="*/ 10 w 204"/>
                <a:gd name="T17" fmla="*/ 40 h 88"/>
                <a:gd name="T18" fmla="*/ 12 w 204"/>
                <a:gd name="T19" fmla="*/ 58 h 88"/>
                <a:gd name="T20" fmla="*/ 18 w 204"/>
                <a:gd name="T21" fmla="*/ 70 h 88"/>
                <a:gd name="T22" fmla="*/ 22 w 204"/>
                <a:gd name="T23" fmla="*/ 76 h 88"/>
                <a:gd name="T24" fmla="*/ 30 w 204"/>
                <a:gd name="T25" fmla="*/ 68 h 88"/>
                <a:gd name="T26" fmla="*/ 46 w 204"/>
                <a:gd name="T27" fmla="*/ 54 h 88"/>
                <a:gd name="T28" fmla="*/ 82 w 204"/>
                <a:gd name="T29" fmla="*/ 20 h 88"/>
                <a:gd name="T30" fmla="*/ 96 w 204"/>
                <a:gd name="T31" fmla="*/ 70 h 88"/>
                <a:gd name="T32" fmla="*/ 86 w 204"/>
                <a:gd name="T33" fmla="*/ 70 h 88"/>
                <a:gd name="T34" fmla="*/ 82 w 204"/>
                <a:gd name="T35" fmla="*/ 38 h 88"/>
                <a:gd name="T36" fmla="*/ 74 w 204"/>
                <a:gd name="T37" fmla="*/ 6 h 88"/>
                <a:gd name="T38" fmla="*/ 174 w 204"/>
                <a:gd name="T39" fmla="*/ 80 h 88"/>
                <a:gd name="T40" fmla="*/ 188 w 204"/>
                <a:gd name="T41" fmla="*/ 72 h 88"/>
                <a:gd name="T42" fmla="*/ 194 w 204"/>
                <a:gd name="T43" fmla="*/ 58 h 88"/>
                <a:gd name="T44" fmla="*/ 186 w 204"/>
                <a:gd name="T45" fmla="*/ 44 h 88"/>
                <a:gd name="T46" fmla="*/ 166 w 204"/>
                <a:gd name="T47" fmla="*/ 38 h 88"/>
                <a:gd name="T48" fmla="*/ 140 w 204"/>
                <a:gd name="T49" fmla="*/ 44 h 88"/>
                <a:gd name="T50" fmla="*/ 116 w 204"/>
                <a:gd name="T51" fmla="*/ 58 h 88"/>
                <a:gd name="T52" fmla="*/ 144 w 204"/>
                <a:gd name="T53" fmla="*/ 30 h 88"/>
                <a:gd name="T54" fmla="*/ 122 w 204"/>
                <a:gd name="T55" fmla="*/ 0 h 88"/>
                <a:gd name="T56" fmla="*/ 154 w 204"/>
                <a:gd name="T57" fmla="*/ 32 h 88"/>
                <a:gd name="T58" fmla="*/ 168 w 204"/>
                <a:gd name="T59" fmla="*/ 30 h 88"/>
                <a:gd name="T60" fmla="*/ 192 w 204"/>
                <a:gd name="T61" fmla="*/ 38 h 88"/>
                <a:gd name="T62" fmla="*/ 200 w 204"/>
                <a:gd name="T63" fmla="*/ 46 h 88"/>
                <a:gd name="T64" fmla="*/ 204 w 204"/>
                <a:gd name="T65" fmla="*/ 58 h 88"/>
                <a:gd name="T66" fmla="*/ 196 w 204"/>
                <a:gd name="T67" fmla="*/ 76 h 88"/>
                <a:gd name="T68" fmla="*/ 184 w 204"/>
                <a:gd name="T69" fmla="*/ 84 h 88"/>
                <a:gd name="T70" fmla="*/ 158 w 204"/>
                <a:gd name="T71" fmla="*/ 88 h 88"/>
                <a:gd name="T72" fmla="*/ 130 w 204"/>
                <a:gd name="T73" fmla="*/ 80 h 88"/>
                <a:gd name="T74" fmla="*/ 130 w 204"/>
                <a:gd name="T75" fmla="*/ 68 h 88"/>
                <a:gd name="T76" fmla="*/ 142 w 204"/>
                <a:gd name="T77" fmla="*/ 60 h 88"/>
                <a:gd name="T78" fmla="*/ 158 w 204"/>
                <a:gd name="T79" fmla="*/ 60 h 88"/>
                <a:gd name="T80" fmla="*/ 170 w 204"/>
                <a:gd name="T81" fmla="*/ 70 h 88"/>
                <a:gd name="T82" fmla="*/ 174 w 204"/>
                <a:gd name="T83" fmla="*/ 80 h 88"/>
                <a:gd name="T84" fmla="*/ 166 w 204"/>
                <a:gd name="T85" fmla="*/ 82 h 88"/>
                <a:gd name="T86" fmla="*/ 160 w 204"/>
                <a:gd name="T87" fmla="*/ 70 h 88"/>
                <a:gd name="T88" fmla="*/ 148 w 204"/>
                <a:gd name="T89" fmla="*/ 66 h 88"/>
                <a:gd name="T90" fmla="*/ 138 w 204"/>
                <a:gd name="T91" fmla="*/ 70 h 88"/>
                <a:gd name="T92" fmla="*/ 138 w 204"/>
                <a:gd name="T93" fmla="*/ 76 h 88"/>
                <a:gd name="T94" fmla="*/ 156 w 204"/>
                <a:gd name="T95"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88">
                  <a:moveTo>
                    <a:pt x="46" y="54"/>
                  </a:moveTo>
                  <a:lnTo>
                    <a:pt x="46" y="54"/>
                  </a:lnTo>
                  <a:lnTo>
                    <a:pt x="40" y="68"/>
                  </a:lnTo>
                  <a:lnTo>
                    <a:pt x="40" y="68"/>
                  </a:lnTo>
                  <a:lnTo>
                    <a:pt x="32" y="80"/>
                  </a:lnTo>
                  <a:lnTo>
                    <a:pt x="32" y="80"/>
                  </a:lnTo>
                  <a:lnTo>
                    <a:pt x="28" y="84"/>
                  </a:lnTo>
                  <a:lnTo>
                    <a:pt x="22" y="84"/>
                  </a:lnTo>
                  <a:lnTo>
                    <a:pt x="22" y="84"/>
                  </a:lnTo>
                  <a:lnTo>
                    <a:pt x="18" y="84"/>
                  </a:lnTo>
                  <a:lnTo>
                    <a:pt x="18" y="84"/>
                  </a:lnTo>
                  <a:lnTo>
                    <a:pt x="12" y="78"/>
                  </a:lnTo>
                  <a:lnTo>
                    <a:pt x="12" y="78"/>
                  </a:lnTo>
                  <a:lnTo>
                    <a:pt x="6" y="68"/>
                  </a:lnTo>
                  <a:lnTo>
                    <a:pt x="6" y="68"/>
                  </a:lnTo>
                  <a:lnTo>
                    <a:pt x="2" y="54"/>
                  </a:lnTo>
                  <a:lnTo>
                    <a:pt x="2" y="54"/>
                  </a:lnTo>
                  <a:lnTo>
                    <a:pt x="0" y="40"/>
                  </a:lnTo>
                  <a:lnTo>
                    <a:pt x="0" y="40"/>
                  </a:lnTo>
                  <a:lnTo>
                    <a:pt x="2" y="22"/>
                  </a:lnTo>
                  <a:lnTo>
                    <a:pt x="2" y="22"/>
                  </a:lnTo>
                  <a:lnTo>
                    <a:pt x="4" y="6"/>
                  </a:lnTo>
                  <a:lnTo>
                    <a:pt x="12" y="6"/>
                  </a:lnTo>
                  <a:lnTo>
                    <a:pt x="12" y="6"/>
                  </a:lnTo>
                  <a:lnTo>
                    <a:pt x="10" y="22"/>
                  </a:lnTo>
                  <a:lnTo>
                    <a:pt x="10" y="22"/>
                  </a:lnTo>
                  <a:lnTo>
                    <a:pt x="10" y="40"/>
                  </a:lnTo>
                  <a:lnTo>
                    <a:pt x="10" y="40"/>
                  </a:lnTo>
                  <a:lnTo>
                    <a:pt x="12" y="58"/>
                  </a:lnTo>
                  <a:lnTo>
                    <a:pt x="12" y="58"/>
                  </a:lnTo>
                  <a:lnTo>
                    <a:pt x="14" y="64"/>
                  </a:lnTo>
                  <a:lnTo>
                    <a:pt x="18" y="70"/>
                  </a:lnTo>
                  <a:lnTo>
                    <a:pt x="18" y="70"/>
                  </a:lnTo>
                  <a:lnTo>
                    <a:pt x="20" y="74"/>
                  </a:lnTo>
                  <a:lnTo>
                    <a:pt x="22" y="76"/>
                  </a:lnTo>
                  <a:lnTo>
                    <a:pt x="22" y="76"/>
                  </a:lnTo>
                  <a:lnTo>
                    <a:pt x="26" y="74"/>
                  </a:lnTo>
                  <a:lnTo>
                    <a:pt x="30" y="68"/>
                  </a:lnTo>
                  <a:lnTo>
                    <a:pt x="30" y="68"/>
                  </a:lnTo>
                  <a:lnTo>
                    <a:pt x="38" y="52"/>
                  </a:lnTo>
                  <a:lnTo>
                    <a:pt x="46" y="54"/>
                  </a:lnTo>
                  <a:lnTo>
                    <a:pt x="46" y="54"/>
                  </a:lnTo>
                  <a:close/>
                  <a:moveTo>
                    <a:pt x="74" y="6"/>
                  </a:moveTo>
                  <a:lnTo>
                    <a:pt x="74" y="6"/>
                  </a:lnTo>
                  <a:lnTo>
                    <a:pt x="82" y="20"/>
                  </a:lnTo>
                  <a:lnTo>
                    <a:pt x="90" y="36"/>
                  </a:lnTo>
                  <a:lnTo>
                    <a:pt x="94" y="52"/>
                  </a:lnTo>
                  <a:lnTo>
                    <a:pt x="96" y="70"/>
                  </a:lnTo>
                  <a:lnTo>
                    <a:pt x="86" y="72"/>
                  </a:lnTo>
                  <a:lnTo>
                    <a:pt x="86" y="70"/>
                  </a:lnTo>
                  <a:lnTo>
                    <a:pt x="86" y="70"/>
                  </a:lnTo>
                  <a:lnTo>
                    <a:pt x="86" y="54"/>
                  </a:lnTo>
                  <a:lnTo>
                    <a:pt x="82" y="38"/>
                  </a:lnTo>
                  <a:lnTo>
                    <a:pt x="82" y="38"/>
                  </a:lnTo>
                  <a:lnTo>
                    <a:pt x="74" y="24"/>
                  </a:lnTo>
                  <a:lnTo>
                    <a:pt x="66" y="12"/>
                  </a:lnTo>
                  <a:lnTo>
                    <a:pt x="74" y="6"/>
                  </a:lnTo>
                  <a:lnTo>
                    <a:pt x="74" y="6"/>
                  </a:lnTo>
                  <a:lnTo>
                    <a:pt x="74" y="6"/>
                  </a:lnTo>
                  <a:close/>
                  <a:moveTo>
                    <a:pt x="174" y="80"/>
                  </a:moveTo>
                  <a:lnTo>
                    <a:pt x="174" y="80"/>
                  </a:lnTo>
                  <a:lnTo>
                    <a:pt x="182" y="76"/>
                  </a:lnTo>
                  <a:lnTo>
                    <a:pt x="188" y="72"/>
                  </a:lnTo>
                  <a:lnTo>
                    <a:pt x="192" y="66"/>
                  </a:lnTo>
                  <a:lnTo>
                    <a:pt x="194" y="58"/>
                  </a:lnTo>
                  <a:lnTo>
                    <a:pt x="194" y="58"/>
                  </a:lnTo>
                  <a:lnTo>
                    <a:pt x="192" y="50"/>
                  </a:lnTo>
                  <a:lnTo>
                    <a:pt x="186" y="44"/>
                  </a:lnTo>
                  <a:lnTo>
                    <a:pt x="186" y="44"/>
                  </a:lnTo>
                  <a:lnTo>
                    <a:pt x="178" y="38"/>
                  </a:lnTo>
                  <a:lnTo>
                    <a:pt x="166" y="38"/>
                  </a:lnTo>
                  <a:lnTo>
                    <a:pt x="166" y="38"/>
                  </a:lnTo>
                  <a:lnTo>
                    <a:pt x="150" y="40"/>
                  </a:lnTo>
                  <a:lnTo>
                    <a:pt x="150" y="40"/>
                  </a:lnTo>
                  <a:lnTo>
                    <a:pt x="140" y="44"/>
                  </a:lnTo>
                  <a:lnTo>
                    <a:pt x="130" y="48"/>
                  </a:lnTo>
                  <a:lnTo>
                    <a:pt x="130" y="48"/>
                  </a:lnTo>
                  <a:lnTo>
                    <a:pt x="116" y="58"/>
                  </a:lnTo>
                  <a:lnTo>
                    <a:pt x="112" y="52"/>
                  </a:lnTo>
                  <a:lnTo>
                    <a:pt x="112" y="52"/>
                  </a:lnTo>
                  <a:lnTo>
                    <a:pt x="144" y="30"/>
                  </a:lnTo>
                  <a:lnTo>
                    <a:pt x="176" y="6"/>
                  </a:lnTo>
                  <a:lnTo>
                    <a:pt x="122" y="8"/>
                  </a:lnTo>
                  <a:lnTo>
                    <a:pt x="122" y="0"/>
                  </a:lnTo>
                  <a:lnTo>
                    <a:pt x="188" y="0"/>
                  </a:lnTo>
                  <a:lnTo>
                    <a:pt x="192" y="6"/>
                  </a:lnTo>
                  <a:lnTo>
                    <a:pt x="154" y="32"/>
                  </a:lnTo>
                  <a:lnTo>
                    <a:pt x="154" y="32"/>
                  </a:lnTo>
                  <a:lnTo>
                    <a:pt x="154" y="32"/>
                  </a:lnTo>
                  <a:lnTo>
                    <a:pt x="168" y="30"/>
                  </a:lnTo>
                  <a:lnTo>
                    <a:pt x="168" y="30"/>
                  </a:lnTo>
                  <a:lnTo>
                    <a:pt x="182" y="32"/>
                  </a:lnTo>
                  <a:lnTo>
                    <a:pt x="192" y="38"/>
                  </a:lnTo>
                  <a:lnTo>
                    <a:pt x="192" y="38"/>
                  </a:lnTo>
                  <a:lnTo>
                    <a:pt x="198" y="42"/>
                  </a:lnTo>
                  <a:lnTo>
                    <a:pt x="200" y="46"/>
                  </a:lnTo>
                  <a:lnTo>
                    <a:pt x="202" y="52"/>
                  </a:lnTo>
                  <a:lnTo>
                    <a:pt x="204" y="58"/>
                  </a:lnTo>
                  <a:lnTo>
                    <a:pt x="204" y="58"/>
                  </a:lnTo>
                  <a:lnTo>
                    <a:pt x="202" y="66"/>
                  </a:lnTo>
                  <a:lnTo>
                    <a:pt x="200" y="72"/>
                  </a:lnTo>
                  <a:lnTo>
                    <a:pt x="196" y="76"/>
                  </a:lnTo>
                  <a:lnTo>
                    <a:pt x="190" y="80"/>
                  </a:lnTo>
                  <a:lnTo>
                    <a:pt x="190" y="80"/>
                  </a:lnTo>
                  <a:lnTo>
                    <a:pt x="184" y="84"/>
                  </a:lnTo>
                  <a:lnTo>
                    <a:pt x="176" y="86"/>
                  </a:lnTo>
                  <a:lnTo>
                    <a:pt x="158" y="88"/>
                  </a:lnTo>
                  <a:lnTo>
                    <a:pt x="158" y="88"/>
                  </a:lnTo>
                  <a:lnTo>
                    <a:pt x="146" y="88"/>
                  </a:lnTo>
                  <a:lnTo>
                    <a:pt x="136" y="84"/>
                  </a:lnTo>
                  <a:lnTo>
                    <a:pt x="130" y="80"/>
                  </a:lnTo>
                  <a:lnTo>
                    <a:pt x="128" y="72"/>
                  </a:lnTo>
                  <a:lnTo>
                    <a:pt x="128" y="72"/>
                  </a:lnTo>
                  <a:lnTo>
                    <a:pt x="130" y="68"/>
                  </a:lnTo>
                  <a:lnTo>
                    <a:pt x="134" y="62"/>
                  </a:lnTo>
                  <a:lnTo>
                    <a:pt x="134" y="62"/>
                  </a:lnTo>
                  <a:lnTo>
                    <a:pt x="142" y="60"/>
                  </a:lnTo>
                  <a:lnTo>
                    <a:pt x="148" y="58"/>
                  </a:lnTo>
                  <a:lnTo>
                    <a:pt x="148" y="58"/>
                  </a:lnTo>
                  <a:lnTo>
                    <a:pt x="158" y="60"/>
                  </a:lnTo>
                  <a:lnTo>
                    <a:pt x="164" y="64"/>
                  </a:lnTo>
                  <a:lnTo>
                    <a:pt x="164" y="64"/>
                  </a:lnTo>
                  <a:lnTo>
                    <a:pt x="170" y="70"/>
                  </a:lnTo>
                  <a:lnTo>
                    <a:pt x="174" y="80"/>
                  </a:lnTo>
                  <a:lnTo>
                    <a:pt x="174" y="80"/>
                  </a:lnTo>
                  <a:lnTo>
                    <a:pt x="174" y="80"/>
                  </a:lnTo>
                  <a:close/>
                  <a:moveTo>
                    <a:pt x="156" y="82"/>
                  </a:moveTo>
                  <a:lnTo>
                    <a:pt x="156" y="82"/>
                  </a:lnTo>
                  <a:lnTo>
                    <a:pt x="166" y="82"/>
                  </a:lnTo>
                  <a:lnTo>
                    <a:pt x="166" y="82"/>
                  </a:lnTo>
                  <a:lnTo>
                    <a:pt x="164" y="74"/>
                  </a:lnTo>
                  <a:lnTo>
                    <a:pt x="160" y="70"/>
                  </a:lnTo>
                  <a:lnTo>
                    <a:pt x="154" y="66"/>
                  </a:lnTo>
                  <a:lnTo>
                    <a:pt x="148" y="66"/>
                  </a:lnTo>
                  <a:lnTo>
                    <a:pt x="148" y="66"/>
                  </a:lnTo>
                  <a:lnTo>
                    <a:pt x="140" y="68"/>
                  </a:lnTo>
                  <a:lnTo>
                    <a:pt x="140" y="68"/>
                  </a:lnTo>
                  <a:lnTo>
                    <a:pt x="138" y="70"/>
                  </a:lnTo>
                  <a:lnTo>
                    <a:pt x="136" y="74"/>
                  </a:lnTo>
                  <a:lnTo>
                    <a:pt x="136" y="74"/>
                  </a:lnTo>
                  <a:lnTo>
                    <a:pt x="138" y="76"/>
                  </a:lnTo>
                  <a:lnTo>
                    <a:pt x="142" y="80"/>
                  </a:lnTo>
                  <a:lnTo>
                    <a:pt x="148" y="82"/>
                  </a:lnTo>
                  <a:lnTo>
                    <a:pt x="156" y="82"/>
                  </a:lnTo>
                  <a:lnTo>
                    <a:pt x="156" y="82"/>
                  </a:lnTo>
                  <a:lnTo>
                    <a:pt x="1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156">
              <a:extLst>
                <a:ext uri="{FF2B5EF4-FFF2-40B4-BE49-F238E27FC236}">
                  <a16:creationId xmlns:a16="http://schemas.microsoft.com/office/drawing/2014/main" id="{ABA2BDD8-470D-4A1C-8787-DF14CDC63DA1}"/>
                </a:ext>
              </a:extLst>
            </p:cNvPr>
            <p:cNvSpPr>
              <a:spLocks noEditPoints="1"/>
            </p:cNvSpPr>
            <p:nvPr/>
          </p:nvSpPr>
          <p:spPr bwMode="gray">
            <a:xfrm>
              <a:off x="2961041" y="5980403"/>
              <a:ext cx="15325" cy="14303"/>
            </a:xfrm>
            <a:custGeom>
              <a:avLst/>
              <a:gdLst>
                <a:gd name="T0" fmla="*/ 0 w 30"/>
                <a:gd name="T1" fmla="*/ 14 h 28"/>
                <a:gd name="T2" fmla="*/ 0 w 30"/>
                <a:gd name="T3" fmla="*/ 14 h 28"/>
                <a:gd name="T4" fmla="*/ 2 w 30"/>
                <a:gd name="T5" fmla="*/ 8 h 28"/>
                <a:gd name="T6" fmla="*/ 4 w 30"/>
                <a:gd name="T7" fmla="*/ 4 h 28"/>
                <a:gd name="T8" fmla="*/ 4 w 30"/>
                <a:gd name="T9" fmla="*/ 4 h 28"/>
                <a:gd name="T10" fmla="*/ 10 w 30"/>
                <a:gd name="T11" fmla="*/ 0 h 28"/>
                <a:gd name="T12" fmla="*/ 14 w 30"/>
                <a:gd name="T13" fmla="*/ 0 h 28"/>
                <a:gd name="T14" fmla="*/ 14 w 30"/>
                <a:gd name="T15" fmla="*/ 0 h 28"/>
                <a:gd name="T16" fmla="*/ 20 w 30"/>
                <a:gd name="T17" fmla="*/ 0 h 28"/>
                <a:gd name="T18" fmla="*/ 26 w 30"/>
                <a:gd name="T19" fmla="*/ 4 h 28"/>
                <a:gd name="T20" fmla="*/ 26 w 30"/>
                <a:gd name="T21" fmla="*/ 4 h 28"/>
                <a:gd name="T22" fmla="*/ 28 w 30"/>
                <a:gd name="T23" fmla="*/ 8 h 28"/>
                <a:gd name="T24" fmla="*/ 30 w 30"/>
                <a:gd name="T25" fmla="*/ 14 h 28"/>
                <a:gd name="T26" fmla="*/ 30 w 30"/>
                <a:gd name="T27" fmla="*/ 14 h 28"/>
                <a:gd name="T28" fmla="*/ 28 w 30"/>
                <a:gd name="T29" fmla="*/ 20 h 28"/>
                <a:gd name="T30" fmla="*/ 26 w 30"/>
                <a:gd name="T31" fmla="*/ 24 h 28"/>
                <a:gd name="T32" fmla="*/ 26 w 30"/>
                <a:gd name="T33" fmla="*/ 24 h 28"/>
                <a:gd name="T34" fmla="*/ 20 w 30"/>
                <a:gd name="T35" fmla="*/ 28 h 28"/>
                <a:gd name="T36" fmla="*/ 14 w 30"/>
                <a:gd name="T37" fmla="*/ 28 h 28"/>
                <a:gd name="T38" fmla="*/ 14 w 30"/>
                <a:gd name="T39" fmla="*/ 28 h 28"/>
                <a:gd name="T40" fmla="*/ 10 w 30"/>
                <a:gd name="T41" fmla="*/ 28 h 28"/>
                <a:gd name="T42" fmla="*/ 4 w 30"/>
                <a:gd name="T43" fmla="*/ 24 h 28"/>
                <a:gd name="T44" fmla="*/ 4 w 30"/>
                <a:gd name="T45" fmla="*/ 24 h 28"/>
                <a:gd name="T46" fmla="*/ 2 w 30"/>
                <a:gd name="T47" fmla="*/ 20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8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8 h 28"/>
                <a:gd name="T78" fmla="*/ 24 w 30"/>
                <a:gd name="T79" fmla="*/ 14 h 28"/>
                <a:gd name="T80" fmla="*/ 24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2" y="8"/>
                  </a:lnTo>
                  <a:lnTo>
                    <a:pt x="4" y="4"/>
                  </a:lnTo>
                  <a:lnTo>
                    <a:pt x="4" y="4"/>
                  </a:lnTo>
                  <a:lnTo>
                    <a:pt x="10" y="0"/>
                  </a:lnTo>
                  <a:lnTo>
                    <a:pt x="14" y="0"/>
                  </a:lnTo>
                  <a:lnTo>
                    <a:pt x="14" y="0"/>
                  </a:lnTo>
                  <a:lnTo>
                    <a:pt x="20" y="0"/>
                  </a:lnTo>
                  <a:lnTo>
                    <a:pt x="26" y="4"/>
                  </a:lnTo>
                  <a:lnTo>
                    <a:pt x="26" y="4"/>
                  </a:lnTo>
                  <a:lnTo>
                    <a:pt x="28" y="8"/>
                  </a:lnTo>
                  <a:lnTo>
                    <a:pt x="30" y="14"/>
                  </a:lnTo>
                  <a:lnTo>
                    <a:pt x="30" y="14"/>
                  </a:lnTo>
                  <a:lnTo>
                    <a:pt x="28" y="20"/>
                  </a:lnTo>
                  <a:lnTo>
                    <a:pt x="26" y="24"/>
                  </a:lnTo>
                  <a:lnTo>
                    <a:pt x="26" y="24"/>
                  </a:lnTo>
                  <a:lnTo>
                    <a:pt x="20" y="28"/>
                  </a:lnTo>
                  <a:lnTo>
                    <a:pt x="14" y="28"/>
                  </a:lnTo>
                  <a:lnTo>
                    <a:pt x="14" y="28"/>
                  </a:lnTo>
                  <a:lnTo>
                    <a:pt x="10" y="28"/>
                  </a:lnTo>
                  <a:lnTo>
                    <a:pt x="4" y="24"/>
                  </a:lnTo>
                  <a:lnTo>
                    <a:pt x="4" y="24"/>
                  </a:lnTo>
                  <a:lnTo>
                    <a:pt x="2" y="20"/>
                  </a:lnTo>
                  <a:lnTo>
                    <a:pt x="0" y="14"/>
                  </a:lnTo>
                  <a:lnTo>
                    <a:pt x="0" y="14"/>
                  </a:lnTo>
                  <a:lnTo>
                    <a:pt x="0" y="14"/>
                  </a:lnTo>
                  <a:close/>
                  <a:moveTo>
                    <a:pt x="6" y="14"/>
                  </a:moveTo>
                  <a:lnTo>
                    <a:pt x="6" y="14"/>
                  </a:lnTo>
                  <a:lnTo>
                    <a:pt x="6" y="18"/>
                  </a:lnTo>
                  <a:lnTo>
                    <a:pt x="8" y="20"/>
                  </a:lnTo>
                  <a:lnTo>
                    <a:pt x="8" y="20"/>
                  </a:lnTo>
                  <a:lnTo>
                    <a:pt x="12" y="22"/>
                  </a:lnTo>
                  <a:lnTo>
                    <a:pt x="14" y="22"/>
                  </a:lnTo>
                  <a:lnTo>
                    <a:pt x="14" y="22"/>
                  </a:lnTo>
                  <a:lnTo>
                    <a:pt x="18" y="22"/>
                  </a:lnTo>
                  <a:lnTo>
                    <a:pt x="20" y="20"/>
                  </a:lnTo>
                  <a:lnTo>
                    <a:pt x="20" y="20"/>
                  </a:lnTo>
                  <a:lnTo>
                    <a:pt x="22" y="18"/>
                  </a:lnTo>
                  <a:lnTo>
                    <a:pt x="24" y="14"/>
                  </a:lnTo>
                  <a:lnTo>
                    <a:pt x="24"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157">
              <a:extLst>
                <a:ext uri="{FF2B5EF4-FFF2-40B4-BE49-F238E27FC236}">
                  <a16:creationId xmlns:a16="http://schemas.microsoft.com/office/drawing/2014/main" id="{C310A703-1CDB-491A-BFCD-BE7A44C27A0D}"/>
                </a:ext>
              </a:extLst>
            </p:cNvPr>
            <p:cNvSpPr>
              <a:spLocks noEditPoints="1"/>
            </p:cNvSpPr>
            <p:nvPr/>
          </p:nvSpPr>
          <p:spPr bwMode="gray">
            <a:xfrm>
              <a:off x="3542864" y="5784759"/>
              <a:ext cx="579269" cy="50571"/>
            </a:xfrm>
            <a:custGeom>
              <a:avLst/>
              <a:gdLst>
                <a:gd name="T0" fmla="*/ 52 w 1134"/>
                <a:gd name="T1" fmla="*/ 99 h 99"/>
                <a:gd name="T2" fmla="*/ 44 w 1134"/>
                <a:gd name="T3" fmla="*/ 33 h 99"/>
                <a:gd name="T4" fmla="*/ 98 w 1134"/>
                <a:gd name="T5" fmla="*/ 45 h 99"/>
                <a:gd name="T6" fmla="*/ 56 w 1134"/>
                <a:gd name="T7" fmla="*/ 93 h 99"/>
                <a:gd name="T8" fmla="*/ 102 w 1134"/>
                <a:gd name="T9" fmla="*/ 16 h 99"/>
                <a:gd name="T10" fmla="*/ 70 w 1134"/>
                <a:gd name="T11" fmla="*/ 23 h 99"/>
                <a:gd name="T12" fmla="*/ 170 w 1134"/>
                <a:gd name="T13" fmla="*/ 57 h 99"/>
                <a:gd name="T14" fmla="*/ 178 w 1134"/>
                <a:gd name="T15" fmla="*/ 49 h 99"/>
                <a:gd name="T16" fmla="*/ 200 w 1134"/>
                <a:gd name="T17" fmla="*/ 97 h 99"/>
                <a:gd name="T18" fmla="*/ 260 w 1134"/>
                <a:gd name="T19" fmla="*/ 73 h 99"/>
                <a:gd name="T20" fmla="*/ 248 w 1134"/>
                <a:gd name="T21" fmla="*/ 20 h 99"/>
                <a:gd name="T22" fmla="*/ 288 w 1134"/>
                <a:gd name="T23" fmla="*/ 45 h 99"/>
                <a:gd name="T24" fmla="*/ 320 w 1134"/>
                <a:gd name="T25" fmla="*/ 89 h 99"/>
                <a:gd name="T26" fmla="*/ 328 w 1134"/>
                <a:gd name="T27" fmla="*/ 95 h 99"/>
                <a:gd name="T28" fmla="*/ 292 w 1134"/>
                <a:gd name="T29" fmla="*/ 51 h 99"/>
                <a:gd name="T30" fmla="*/ 236 w 1134"/>
                <a:gd name="T31" fmla="*/ 99 h 99"/>
                <a:gd name="T32" fmla="*/ 374 w 1134"/>
                <a:gd name="T33" fmla="*/ 0 h 99"/>
                <a:gd name="T34" fmla="*/ 414 w 1134"/>
                <a:gd name="T35" fmla="*/ 61 h 99"/>
                <a:gd name="T36" fmla="*/ 448 w 1134"/>
                <a:gd name="T37" fmla="*/ 47 h 99"/>
                <a:gd name="T38" fmla="*/ 446 w 1134"/>
                <a:gd name="T39" fmla="*/ 99 h 99"/>
                <a:gd name="T40" fmla="*/ 394 w 1134"/>
                <a:gd name="T41" fmla="*/ 89 h 99"/>
                <a:gd name="T42" fmla="*/ 396 w 1134"/>
                <a:gd name="T43" fmla="*/ 10 h 99"/>
                <a:gd name="T44" fmla="*/ 458 w 1134"/>
                <a:gd name="T45" fmla="*/ 57 h 99"/>
                <a:gd name="T46" fmla="*/ 498 w 1134"/>
                <a:gd name="T47" fmla="*/ 18 h 99"/>
                <a:gd name="T48" fmla="*/ 494 w 1134"/>
                <a:gd name="T49" fmla="*/ 65 h 99"/>
                <a:gd name="T50" fmla="*/ 502 w 1134"/>
                <a:gd name="T51" fmla="*/ 29 h 99"/>
                <a:gd name="T52" fmla="*/ 548 w 1134"/>
                <a:gd name="T53" fmla="*/ 2 h 99"/>
                <a:gd name="T54" fmla="*/ 556 w 1134"/>
                <a:gd name="T55" fmla="*/ 97 h 99"/>
                <a:gd name="T56" fmla="*/ 528 w 1134"/>
                <a:gd name="T57" fmla="*/ 49 h 99"/>
                <a:gd name="T58" fmla="*/ 552 w 1134"/>
                <a:gd name="T59" fmla="*/ 49 h 99"/>
                <a:gd name="T60" fmla="*/ 624 w 1134"/>
                <a:gd name="T61" fmla="*/ 95 h 99"/>
                <a:gd name="T62" fmla="*/ 618 w 1134"/>
                <a:gd name="T63" fmla="*/ 41 h 99"/>
                <a:gd name="T64" fmla="*/ 642 w 1134"/>
                <a:gd name="T65" fmla="*/ 41 h 99"/>
                <a:gd name="T66" fmla="*/ 602 w 1134"/>
                <a:gd name="T67" fmla="*/ 81 h 99"/>
                <a:gd name="T68" fmla="*/ 694 w 1134"/>
                <a:gd name="T69" fmla="*/ 77 h 99"/>
                <a:gd name="T70" fmla="*/ 692 w 1134"/>
                <a:gd name="T71" fmla="*/ 8 h 99"/>
                <a:gd name="T72" fmla="*/ 724 w 1134"/>
                <a:gd name="T73" fmla="*/ 63 h 99"/>
                <a:gd name="T74" fmla="*/ 726 w 1134"/>
                <a:gd name="T75" fmla="*/ 93 h 99"/>
                <a:gd name="T76" fmla="*/ 758 w 1134"/>
                <a:gd name="T77" fmla="*/ 12 h 99"/>
                <a:gd name="T78" fmla="*/ 766 w 1134"/>
                <a:gd name="T79" fmla="*/ 23 h 99"/>
                <a:gd name="T80" fmla="*/ 782 w 1134"/>
                <a:gd name="T81" fmla="*/ 53 h 99"/>
                <a:gd name="T82" fmla="*/ 742 w 1134"/>
                <a:gd name="T83" fmla="*/ 77 h 99"/>
                <a:gd name="T84" fmla="*/ 792 w 1134"/>
                <a:gd name="T85" fmla="*/ 99 h 99"/>
                <a:gd name="T86" fmla="*/ 822 w 1134"/>
                <a:gd name="T87" fmla="*/ 0 h 99"/>
                <a:gd name="T88" fmla="*/ 822 w 1134"/>
                <a:gd name="T89" fmla="*/ 99 h 99"/>
                <a:gd name="T90" fmla="*/ 862 w 1134"/>
                <a:gd name="T91" fmla="*/ 77 h 99"/>
                <a:gd name="T92" fmla="*/ 912 w 1134"/>
                <a:gd name="T93" fmla="*/ 8 h 99"/>
                <a:gd name="T94" fmla="*/ 856 w 1134"/>
                <a:gd name="T95" fmla="*/ 83 h 99"/>
                <a:gd name="T96" fmla="*/ 848 w 1134"/>
                <a:gd name="T97" fmla="*/ 63 h 99"/>
                <a:gd name="T98" fmla="*/ 892 w 1134"/>
                <a:gd name="T99" fmla="*/ 61 h 99"/>
                <a:gd name="T100" fmla="*/ 908 w 1134"/>
                <a:gd name="T101" fmla="*/ 41 h 99"/>
                <a:gd name="T102" fmla="*/ 952 w 1134"/>
                <a:gd name="T103" fmla="*/ 2 h 99"/>
                <a:gd name="T104" fmla="*/ 934 w 1134"/>
                <a:gd name="T105" fmla="*/ 77 h 99"/>
                <a:gd name="T106" fmla="*/ 1004 w 1134"/>
                <a:gd name="T107" fmla="*/ 89 h 99"/>
                <a:gd name="T108" fmla="*/ 962 w 1134"/>
                <a:gd name="T109" fmla="*/ 37 h 99"/>
                <a:gd name="T110" fmla="*/ 1012 w 1134"/>
                <a:gd name="T111" fmla="*/ 91 h 99"/>
                <a:gd name="T112" fmla="*/ 998 w 1134"/>
                <a:gd name="T113" fmla="*/ 63 h 99"/>
                <a:gd name="T114" fmla="*/ 1052 w 1134"/>
                <a:gd name="T115" fmla="*/ 8 h 99"/>
                <a:gd name="T116" fmla="*/ 1082 w 1134"/>
                <a:gd name="T117" fmla="*/ 87 h 99"/>
                <a:gd name="T118" fmla="*/ 1082 w 1134"/>
                <a:gd name="T119" fmla="*/ 77 h 99"/>
                <a:gd name="T120" fmla="*/ 1132 w 1134"/>
                <a:gd name="T121" fmla="*/ 21 h 99"/>
                <a:gd name="T122" fmla="*/ 1132 w 1134"/>
                <a:gd name="T123" fmla="*/ 1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4" h="99">
                  <a:moveTo>
                    <a:pt x="44" y="77"/>
                  </a:moveTo>
                  <a:lnTo>
                    <a:pt x="44" y="77"/>
                  </a:lnTo>
                  <a:lnTo>
                    <a:pt x="2" y="85"/>
                  </a:lnTo>
                  <a:lnTo>
                    <a:pt x="0" y="77"/>
                  </a:lnTo>
                  <a:lnTo>
                    <a:pt x="0" y="77"/>
                  </a:lnTo>
                  <a:lnTo>
                    <a:pt x="10" y="77"/>
                  </a:lnTo>
                  <a:lnTo>
                    <a:pt x="10" y="12"/>
                  </a:lnTo>
                  <a:lnTo>
                    <a:pt x="4" y="12"/>
                  </a:lnTo>
                  <a:lnTo>
                    <a:pt x="4" y="4"/>
                  </a:lnTo>
                  <a:lnTo>
                    <a:pt x="62" y="4"/>
                  </a:lnTo>
                  <a:lnTo>
                    <a:pt x="62" y="12"/>
                  </a:lnTo>
                  <a:lnTo>
                    <a:pt x="52" y="12"/>
                  </a:lnTo>
                  <a:lnTo>
                    <a:pt x="52" y="99"/>
                  </a:lnTo>
                  <a:lnTo>
                    <a:pt x="44" y="99"/>
                  </a:lnTo>
                  <a:lnTo>
                    <a:pt x="44" y="77"/>
                  </a:lnTo>
                  <a:lnTo>
                    <a:pt x="44" y="77"/>
                  </a:lnTo>
                  <a:close/>
                  <a:moveTo>
                    <a:pt x="20" y="12"/>
                  </a:moveTo>
                  <a:lnTo>
                    <a:pt x="20" y="27"/>
                  </a:lnTo>
                  <a:lnTo>
                    <a:pt x="44" y="27"/>
                  </a:lnTo>
                  <a:lnTo>
                    <a:pt x="44" y="12"/>
                  </a:lnTo>
                  <a:lnTo>
                    <a:pt x="20" y="12"/>
                  </a:lnTo>
                  <a:lnTo>
                    <a:pt x="20" y="12"/>
                  </a:lnTo>
                  <a:close/>
                  <a:moveTo>
                    <a:pt x="20" y="33"/>
                  </a:moveTo>
                  <a:lnTo>
                    <a:pt x="20" y="49"/>
                  </a:lnTo>
                  <a:lnTo>
                    <a:pt x="44" y="49"/>
                  </a:lnTo>
                  <a:lnTo>
                    <a:pt x="44" y="33"/>
                  </a:lnTo>
                  <a:lnTo>
                    <a:pt x="20" y="33"/>
                  </a:lnTo>
                  <a:lnTo>
                    <a:pt x="20" y="33"/>
                  </a:lnTo>
                  <a:close/>
                  <a:moveTo>
                    <a:pt x="20" y="75"/>
                  </a:moveTo>
                  <a:lnTo>
                    <a:pt x="20" y="75"/>
                  </a:lnTo>
                  <a:lnTo>
                    <a:pt x="44" y="71"/>
                  </a:lnTo>
                  <a:lnTo>
                    <a:pt x="44" y="57"/>
                  </a:lnTo>
                  <a:lnTo>
                    <a:pt x="20" y="57"/>
                  </a:lnTo>
                  <a:lnTo>
                    <a:pt x="20" y="75"/>
                  </a:lnTo>
                  <a:lnTo>
                    <a:pt x="20" y="75"/>
                  </a:lnTo>
                  <a:close/>
                  <a:moveTo>
                    <a:pt x="102" y="16"/>
                  </a:moveTo>
                  <a:lnTo>
                    <a:pt x="102" y="16"/>
                  </a:lnTo>
                  <a:lnTo>
                    <a:pt x="100" y="31"/>
                  </a:lnTo>
                  <a:lnTo>
                    <a:pt x="98" y="45"/>
                  </a:lnTo>
                  <a:lnTo>
                    <a:pt x="94" y="59"/>
                  </a:lnTo>
                  <a:lnTo>
                    <a:pt x="88" y="71"/>
                  </a:lnTo>
                  <a:lnTo>
                    <a:pt x="88" y="71"/>
                  </a:lnTo>
                  <a:lnTo>
                    <a:pt x="96" y="81"/>
                  </a:lnTo>
                  <a:lnTo>
                    <a:pt x="108" y="91"/>
                  </a:lnTo>
                  <a:lnTo>
                    <a:pt x="102" y="99"/>
                  </a:lnTo>
                  <a:lnTo>
                    <a:pt x="102" y="99"/>
                  </a:lnTo>
                  <a:lnTo>
                    <a:pt x="92" y="89"/>
                  </a:lnTo>
                  <a:lnTo>
                    <a:pt x="82" y="77"/>
                  </a:lnTo>
                  <a:lnTo>
                    <a:pt x="82" y="77"/>
                  </a:lnTo>
                  <a:lnTo>
                    <a:pt x="72" y="89"/>
                  </a:lnTo>
                  <a:lnTo>
                    <a:pt x="60" y="99"/>
                  </a:lnTo>
                  <a:lnTo>
                    <a:pt x="56" y="93"/>
                  </a:lnTo>
                  <a:lnTo>
                    <a:pt x="56" y="93"/>
                  </a:lnTo>
                  <a:lnTo>
                    <a:pt x="68" y="83"/>
                  </a:lnTo>
                  <a:lnTo>
                    <a:pt x="78" y="71"/>
                  </a:lnTo>
                  <a:lnTo>
                    <a:pt x="78" y="71"/>
                  </a:lnTo>
                  <a:lnTo>
                    <a:pt x="72" y="61"/>
                  </a:lnTo>
                  <a:lnTo>
                    <a:pt x="68" y="51"/>
                  </a:lnTo>
                  <a:lnTo>
                    <a:pt x="68" y="51"/>
                  </a:lnTo>
                  <a:lnTo>
                    <a:pt x="64" y="39"/>
                  </a:lnTo>
                  <a:lnTo>
                    <a:pt x="62" y="23"/>
                  </a:lnTo>
                  <a:lnTo>
                    <a:pt x="58" y="23"/>
                  </a:lnTo>
                  <a:lnTo>
                    <a:pt x="58" y="16"/>
                  </a:lnTo>
                  <a:lnTo>
                    <a:pt x="102" y="16"/>
                  </a:lnTo>
                  <a:lnTo>
                    <a:pt x="102" y="16"/>
                  </a:lnTo>
                  <a:lnTo>
                    <a:pt x="102" y="16"/>
                  </a:lnTo>
                  <a:close/>
                  <a:moveTo>
                    <a:pt x="70" y="23"/>
                  </a:moveTo>
                  <a:lnTo>
                    <a:pt x="70" y="23"/>
                  </a:lnTo>
                  <a:lnTo>
                    <a:pt x="72" y="33"/>
                  </a:lnTo>
                  <a:lnTo>
                    <a:pt x="74" y="45"/>
                  </a:lnTo>
                  <a:lnTo>
                    <a:pt x="78" y="55"/>
                  </a:lnTo>
                  <a:lnTo>
                    <a:pt x="82" y="63"/>
                  </a:lnTo>
                  <a:lnTo>
                    <a:pt x="82" y="63"/>
                  </a:lnTo>
                  <a:lnTo>
                    <a:pt x="86" y="55"/>
                  </a:lnTo>
                  <a:lnTo>
                    <a:pt x="90" y="45"/>
                  </a:lnTo>
                  <a:lnTo>
                    <a:pt x="92" y="33"/>
                  </a:lnTo>
                  <a:lnTo>
                    <a:pt x="92" y="23"/>
                  </a:lnTo>
                  <a:lnTo>
                    <a:pt x="70" y="23"/>
                  </a:lnTo>
                  <a:lnTo>
                    <a:pt x="70" y="23"/>
                  </a:lnTo>
                  <a:lnTo>
                    <a:pt x="70" y="23"/>
                  </a:lnTo>
                  <a:close/>
                  <a:moveTo>
                    <a:pt x="142" y="97"/>
                  </a:moveTo>
                  <a:lnTo>
                    <a:pt x="140" y="91"/>
                  </a:lnTo>
                  <a:lnTo>
                    <a:pt x="156" y="91"/>
                  </a:lnTo>
                  <a:lnTo>
                    <a:pt x="156" y="91"/>
                  </a:lnTo>
                  <a:lnTo>
                    <a:pt x="162" y="89"/>
                  </a:lnTo>
                  <a:lnTo>
                    <a:pt x="166" y="85"/>
                  </a:lnTo>
                  <a:lnTo>
                    <a:pt x="166" y="85"/>
                  </a:lnTo>
                  <a:lnTo>
                    <a:pt x="168" y="77"/>
                  </a:lnTo>
                  <a:lnTo>
                    <a:pt x="170" y="63"/>
                  </a:lnTo>
                  <a:lnTo>
                    <a:pt x="170" y="63"/>
                  </a:lnTo>
                  <a:lnTo>
                    <a:pt x="170" y="57"/>
                  </a:lnTo>
                  <a:lnTo>
                    <a:pt x="130" y="57"/>
                  </a:lnTo>
                  <a:lnTo>
                    <a:pt x="130" y="61"/>
                  </a:lnTo>
                  <a:lnTo>
                    <a:pt x="122" y="61"/>
                  </a:lnTo>
                  <a:lnTo>
                    <a:pt x="126" y="25"/>
                  </a:lnTo>
                  <a:lnTo>
                    <a:pt x="166" y="25"/>
                  </a:lnTo>
                  <a:lnTo>
                    <a:pt x="166" y="12"/>
                  </a:lnTo>
                  <a:lnTo>
                    <a:pt x="124" y="12"/>
                  </a:lnTo>
                  <a:lnTo>
                    <a:pt x="124" y="4"/>
                  </a:lnTo>
                  <a:lnTo>
                    <a:pt x="176" y="4"/>
                  </a:lnTo>
                  <a:lnTo>
                    <a:pt x="176" y="33"/>
                  </a:lnTo>
                  <a:lnTo>
                    <a:pt x="134" y="33"/>
                  </a:lnTo>
                  <a:lnTo>
                    <a:pt x="132" y="49"/>
                  </a:lnTo>
                  <a:lnTo>
                    <a:pt x="178" y="49"/>
                  </a:lnTo>
                  <a:lnTo>
                    <a:pt x="178" y="49"/>
                  </a:lnTo>
                  <a:lnTo>
                    <a:pt x="178" y="67"/>
                  </a:lnTo>
                  <a:lnTo>
                    <a:pt x="178" y="67"/>
                  </a:lnTo>
                  <a:lnTo>
                    <a:pt x="176" y="81"/>
                  </a:lnTo>
                  <a:lnTo>
                    <a:pt x="176" y="81"/>
                  </a:lnTo>
                  <a:lnTo>
                    <a:pt x="174" y="91"/>
                  </a:lnTo>
                  <a:lnTo>
                    <a:pt x="174" y="91"/>
                  </a:lnTo>
                  <a:lnTo>
                    <a:pt x="168" y="95"/>
                  </a:lnTo>
                  <a:lnTo>
                    <a:pt x="168" y="95"/>
                  </a:lnTo>
                  <a:lnTo>
                    <a:pt x="160" y="97"/>
                  </a:lnTo>
                  <a:lnTo>
                    <a:pt x="142" y="97"/>
                  </a:lnTo>
                  <a:lnTo>
                    <a:pt x="142" y="97"/>
                  </a:lnTo>
                  <a:close/>
                  <a:moveTo>
                    <a:pt x="200" y="97"/>
                  </a:moveTo>
                  <a:lnTo>
                    <a:pt x="200" y="0"/>
                  </a:lnTo>
                  <a:lnTo>
                    <a:pt x="208" y="0"/>
                  </a:lnTo>
                  <a:lnTo>
                    <a:pt x="208" y="97"/>
                  </a:lnTo>
                  <a:lnTo>
                    <a:pt x="200" y="97"/>
                  </a:lnTo>
                  <a:lnTo>
                    <a:pt x="200" y="97"/>
                  </a:lnTo>
                  <a:close/>
                  <a:moveTo>
                    <a:pt x="236" y="99"/>
                  </a:moveTo>
                  <a:lnTo>
                    <a:pt x="232" y="91"/>
                  </a:lnTo>
                  <a:lnTo>
                    <a:pt x="232" y="91"/>
                  </a:lnTo>
                  <a:lnTo>
                    <a:pt x="248" y="87"/>
                  </a:lnTo>
                  <a:lnTo>
                    <a:pt x="252" y="83"/>
                  </a:lnTo>
                  <a:lnTo>
                    <a:pt x="258" y="77"/>
                  </a:lnTo>
                  <a:lnTo>
                    <a:pt x="258" y="77"/>
                  </a:lnTo>
                  <a:lnTo>
                    <a:pt x="260" y="73"/>
                  </a:lnTo>
                  <a:lnTo>
                    <a:pt x="264" y="65"/>
                  </a:lnTo>
                  <a:lnTo>
                    <a:pt x="266" y="51"/>
                  </a:lnTo>
                  <a:lnTo>
                    <a:pt x="266" y="51"/>
                  </a:lnTo>
                  <a:lnTo>
                    <a:pt x="234" y="51"/>
                  </a:lnTo>
                  <a:lnTo>
                    <a:pt x="234" y="45"/>
                  </a:lnTo>
                  <a:lnTo>
                    <a:pt x="280" y="45"/>
                  </a:lnTo>
                  <a:lnTo>
                    <a:pt x="280" y="23"/>
                  </a:lnTo>
                  <a:lnTo>
                    <a:pt x="254" y="23"/>
                  </a:lnTo>
                  <a:lnTo>
                    <a:pt x="254" y="23"/>
                  </a:lnTo>
                  <a:lnTo>
                    <a:pt x="244" y="37"/>
                  </a:lnTo>
                  <a:lnTo>
                    <a:pt x="238" y="33"/>
                  </a:lnTo>
                  <a:lnTo>
                    <a:pt x="238" y="33"/>
                  </a:lnTo>
                  <a:lnTo>
                    <a:pt x="248" y="20"/>
                  </a:lnTo>
                  <a:lnTo>
                    <a:pt x="248" y="20"/>
                  </a:lnTo>
                  <a:lnTo>
                    <a:pt x="254" y="2"/>
                  </a:lnTo>
                  <a:lnTo>
                    <a:pt x="262" y="4"/>
                  </a:lnTo>
                  <a:lnTo>
                    <a:pt x="262" y="4"/>
                  </a:lnTo>
                  <a:lnTo>
                    <a:pt x="258" y="16"/>
                  </a:lnTo>
                  <a:lnTo>
                    <a:pt x="280" y="16"/>
                  </a:lnTo>
                  <a:lnTo>
                    <a:pt x="280" y="0"/>
                  </a:lnTo>
                  <a:lnTo>
                    <a:pt x="288" y="0"/>
                  </a:lnTo>
                  <a:lnTo>
                    <a:pt x="288" y="16"/>
                  </a:lnTo>
                  <a:lnTo>
                    <a:pt x="328" y="16"/>
                  </a:lnTo>
                  <a:lnTo>
                    <a:pt x="328" y="23"/>
                  </a:lnTo>
                  <a:lnTo>
                    <a:pt x="288" y="23"/>
                  </a:lnTo>
                  <a:lnTo>
                    <a:pt x="288" y="45"/>
                  </a:lnTo>
                  <a:lnTo>
                    <a:pt x="334" y="45"/>
                  </a:lnTo>
                  <a:lnTo>
                    <a:pt x="334" y="51"/>
                  </a:lnTo>
                  <a:lnTo>
                    <a:pt x="300" y="51"/>
                  </a:lnTo>
                  <a:lnTo>
                    <a:pt x="300" y="85"/>
                  </a:lnTo>
                  <a:lnTo>
                    <a:pt x="300" y="85"/>
                  </a:lnTo>
                  <a:lnTo>
                    <a:pt x="302" y="87"/>
                  </a:lnTo>
                  <a:lnTo>
                    <a:pt x="302" y="87"/>
                  </a:lnTo>
                  <a:lnTo>
                    <a:pt x="308" y="89"/>
                  </a:lnTo>
                  <a:lnTo>
                    <a:pt x="308" y="89"/>
                  </a:lnTo>
                  <a:lnTo>
                    <a:pt x="314" y="89"/>
                  </a:lnTo>
                  <a:lnTo>
                    <a:pt x="314" y="89"/>
                  </a:lnTo>
                  <a:lnTo>
                    <a:pt x="320" y="89"/>
                  </a:lnTo>
                  <a:lnTo>
                    <a:pt x="320" y="89"/>
                  </a:lnTo>
                  <a:lnTo>
                    <a:pt x="324" y="89"/>
                  </a:lnTo>
                  <a:lnTo>
                    <a:pt x="324" y="89"/>
                  </a:lnTo>
                  <a:lnTo>
                    <a:pt x="326" y="85"/>
                  </a:lnTo>
                  <a:lnTo>
                    <a:pt x="326" y="85"/>
                  </a:lnTo>
                  <a:lnTo>
                    <a:pt x="326" y="71"/>
                  </a:lnTo>
                  <a:lnTo>
                    <a:pt x="334" y="73"/>
                  </a:lnTo>
                  <a:lnTo>
                    <a:pt x="334" y="87"/>
                  </a:lnTo>
                  <a:lnTo>
                    <a:pt x="334" y="87"/>
                  </a:lnTo>
                  <a:lnTo>
                    <a:pt x="332" y="91"/>
                  </a:lnTo>
                  <a:lnTo>
                    <a:pt x="332" y="91"/>
                  </a:lnTo>
                  <a:lnTo>
                    <a:pt x="330" y="93"/>
                  </a:lnTo>
                  <a:lnTo>
                    <a:pt x="330" y="93"/>
                  </a:lnTo>
                  <a:lnTo>
                    <a:pt x="328" y="95"/>
                  </a:lnTo>
                  <a:lnTo>
                    <a:pt x="328" y="95"/>
                  </a:lnTo>
                  <a:lnTo>
                    <a:pt x="326" y="97"/>
                  </a:lnTo>
                  <a:lnTo>
                    <a:pt x="326" y="97"/>
                  </a:lnTo>
                  <a:lnTo>
                    <a:pt x="318" y="97"/>
                  </a:lnTo>
                  <a:lnTo>
                    <a:pt x="318" y="97"/>
                  </a:lnTo>
                  <a:lnTo>
                    <a:pt x="310" y="97"/>
                  </a:lnTo>
                  <a:lnTo>
                    <a:pt x="310" y="97"/>
                  </a:lnTo>
                  <a:lnTo>
                    <a:pt x="300" y="97"/>
                  </a:lnTo>
                  <a:lnTo>
                    <a:pt x="294" y="95"/>
                  </a:lnTo>
                  <a:lnTo>
                    <a:pt x="294" y="95"/>
                  </a:lnTo>
                  <a:lnTo>
                    <a:pt x="292" y="91"/>
                  </a:lnTo>
                  <a:lnTo>
                    <a:pt x="292" y="87"/>
                  </a:lnTo>
                  <a:lnTo>
                    <a:pt x="292" y="51"/>
                  </a:lnTo>
                  <a:lnTo>
                    <a:pt x="274" y="51"/>
                  </a:lnTo>
                  <a:lnTo>
                    <a:pt x="274" y="51"/>
                  </a:lnTo>
                  <a:lnTo>
                    <a:pt x="274" y="59"/>
                  </a:lnTo>
                  <a:lnTo>
                    <a:pt x="272" y="69"/>
                  </a:lnTo>
                  <a:lnTo>
                    <a:pt x="268" y="75"/>
                  </a:lnTo>
                  <a:lnTo>
                    <a:pt x="264" y="81"/>
                  </a:lnTo>
                  <a:lnTo>
                    <a:pt x="264" y="81"/>
                  </a:lnTo>
                  <a:lnTo>
                    <a:pt x="258" y="87"/>
                  </a:lnTo>
                  <a:lnTo>
                    <a:pt x="252" y="93"/>
                  </a:lnTo>
                  <a:lnTo>
                    <a:pt x="244" y="95"/>
                  </a:lnTo>
                  <a:lnTo>
                    <a:pt x="236" y="99"/>
                  </a:lnTo>
                  <a:lnTo>
                    <a:pt x="236" y="99"/>
                  </a:lnTo>
                  <a:lnTo>
                    <a:pt x="236" y="99"/>
                  </a:lnTo>
                  <a:close/>
                  <a:moveTo>
                    <a:pt x="358" y="99"/>
                  </a:moveTo>
                  <a:lnTo>
                    <a:pt x="358" y="41"/>
                  </a:lnTo>
                  <a:lnTo>
                    <a:pt x="358" y="41"/>
                  </a:lnTo>
                  <a:lnTo>
                    <a:pt x="348" y="59"/>
                  </a:lnTo>
                  <a:lnTo>
                    <a:pt x="344" y="53"/>
                  </a:lnTo>
                  <a:lnTo>
                    <a:pt x="344" y="53"/>
                  </a:lnTo>
                  <a:lnTo>
                    <a:pt x="350" y="43"/>
                  </a:lnTo>
                  <a:lnTo>
                    <a:pt x="358" y="27"/>
                  </a:lnTo>
                  <a:lnTo>
                    <a:pt x="358" y="27"/>
                  </a:lnTo>
                  <a:lnTo>
                    <a:pt x="362" y="14"/>
                  </a:lnTo>
                  <a:lnTo>
                    <a:pt x="366" y="0"/>
                  </a:lnTo>
                  <a:lnTo>
                    <a:pt x="374" y="0"/>
                  </a:lnTo>
                  <a:lnTo>
                    <a:pt x="374" y="0"/>
                  </a:lnTo>
                  <a:lnTo>
                    <a:pt x="370" y="18"/>
                  </a:lnTo>
                  <a:lnTo>
                    <a:pt x="364" y="31"/>
                  </a:lnTo>
                  <a:lnTo>
                    <a:pt x="366" y="31"/>
                  </a:lnTo>
                  <a:lnTo>
                    <a:pt x="366" y="99"/>
                  </a:lnTo>
                  <a:lnTo>
                    <a:pt x="358" y="99"/>
                  </a:lnTo>
                  <a:lnTo>
                    <a:pt x="358" y="99"/>
                  </a:lnTo>
                  <a:close/>
                  <a:moveTo>
                    <a:pt x="376" y="85"/>
                  </a:moveTo>
                  <a:lnTo>
                    <a:pt x="376" y="14"/>
                  </a:lnTo>
                  <a:lnTo>
                    <a:pt x="384" y="14"/>
                  </a:lnTo>
                  <a:lnTo>
                    <a:pt x="384" y="85"/>
                  </a:lnTo>
                  <a:lnTo>
                    <a:pt x="376" y="85"/>
                  </a:lnTo>
                  <a:lnTo>
                    <a:pt x="376" y="85"/>
                  </a:lnTo>
                  <a:close/>
                  <a:moveTo>
                    <a:pt x="414" y="61"/>
                  </a:moveTo>
                  <a:lnTo>
                    <a:pt x="414" y="47"/>
                  </a:lnTo>
                  <a:lnTo>
                    <a:pt x="404" y="47"/>
                  </a:lnTo>
                  <a:lnTo>
                    <a:pt x="404" y="47"/>
                  </a:lnTo>
                  <a:lnTo>
                    <a:pt x="394" y="57"/>
                  </a:lnTo>
                  <a:lnTo>
                    <a:pt x="390" y="53"/>
                  </a:lnTo>
                  <a:lnTo>
                    <a:pt x="390" y="53"/>
                  </a:lnTo>
                  <a:lnTo>
                    <a:pt x="398" y="41"/>
                  </a:lnTo>
                  <a:lnTo>
                    <a:pt x="404" y="29"/>
                  </a:lnTo>
                  <a:lnTo>
                    <a:pt x="412" y="31"/>
                  </a:lnTo>
                  <a:lnTo>
                    <a:pt x="412" y="31"/>
                  </a:lnTo>
                  <a:lnTo>
                    <a:pt x="406" y="41"/>
                  </a:lnTo>
                  <a:lnTo>
                    <a:pt x="448" y="41"/>
                  </a:lnTo>
                  <a:lnTo>
                    <a:pt x="448" y="47"/>
                  </a:lnTo>
                  <a:lnTo>
                    <a:pt x="424" y="47"/>
                  </a:lnTo>
                  <a:lnTo>
                    <a:pt x="424" y="61"/>
                  </a:lnTo>
                  <a:lnTo>
                    <a:pt x="452" y="61"/>
                  </a:lnTo>
                  <a:lnTo>
                    <a:pt x="452" y="69"/>
                  </a:lnTo>
                  <a:lnTo>
                    <a:pt x="424" y="69"/>
                  </a:lnTo>
                  <a:lnTo>
                    <a:pt x="424" y="69"/>
                  </a:lnTo>
                  <a:lnTo>
                    <a:pt x="430" y="75"/>
                  </a:lnTo>
                  <a:lnTo>
                    <a:pt x="436" y="81"/>
                  </a:lnTo>
                  <a:lnTo>
                    <a:pt x="436" y="81"/>
                  </a:lnTo>
                  <a:lnTo>
                    <a:pt x="444" y="87"/>
                  </a:lnTo>
                  <a:lnTo>
                    <a:pt x="452" y="93"/>
                  </a:lnTo>
                  <a:lnTo>
                    <a:pt x="446" y="99"/>
                  </a:lnTo>
                  <a:lnTo>
                    <a:pt x="446" y="99"/>
                  </a:lnTo>
                  <a:lnTo>
                    <a:pt x="438" y="93"/>
                  </a:lnTo>
                  <a:lnTo>
                    <a:pt x="430" y="87"/>
                  </a:lnTo>
                  <a:lnTo>
                    <a:pt x="424" y="81"/>
                  </a:lnTo>
                  <a:lnTo>
                    <a:pt x="420" y="73"/>
                  </a:lnTo>
                  <a:lnTo>
                    <a:pt x="420" y="73"/>
                  </a:lnTo>
                  <a:lnTo>
                    <a:pt x="414" y="81"/>
                  </a:lnTo>
                  <a:lnTo>
                    <a:pt x="406" y="89"/>
                  </a:lnTo>
                  <a:lnTo>
                    <a:pt x="406" y="89"/>
                  </a:lnTo>
                  <a:lnTo>
                    <a:pt x="398" y="95"/>
                  </a:lnTo>
                  <a:lnTo>
                    <a:pt x="388" y="99"/>
                  </a:lnTo>
                  <a:lnTo>
                    <a:pt x="384" y="93"/>
                  </a:lnTo>
                  <a:lnTo>
                    <a:pt x="384" y="93"/>
                  </a:lnTo>
                  <a:lnTo>
                    <a:pt x="394" y="89"/>
                  </a:lnTo>
                  <a:lnTo>
                    <a:pt x="402" y="83"/>
                  </a:lnTo>
                  <a:lnTo>
                    <a:pt x="402" y="83"/>
                  </a:lnTo>
                  <a:lnTo>
                    <a:pt x="408" y="75"/>
                  </a:lnTo>
                  <a:lnTo>
                    <a:pt x="412" y="69"/>
                  </a:lnTo>
                  <a:lnTo>
                    <a:pt x="390" y="69"/>
                  </a:lnTo>
                  <a:lnTo>
                    <a:pt x="390" y="61"/>
                  </a:lnTo>
                  <a:lnTo>
                    <a:pt x="414" y="61"/>
                  </a:lnTo>
                  <a:lnTo>
                    <a:pt x="414" y="61"/>
                  </a:lnTo>
                  <a:close/>
                  <a:moveTo>
                    <a:pt x="390" y="27"/>
                  </a:moveTo>
                  <a:lnTo>
                    <a:pt x="390" y="21"/>
                  </a:lnTo>
                  <a:lnTo>
                    <a:pt x="432" y="21"/>
                  </a:lnTo>
                  <a:lnTo>
                    <a:pt x="432" y="10"/>
                  </a:lnTo>
                  <a:lnTo>
                    <a:pt x="396" y="10"/>
                  </a:lnTo>
                  <a:lnTo>
                    <a:pt x="396" y="4"/>
                  </a:lnTo>
                  <a:lnTo>
                    <a:pt x="440" y="4"/>
                  </a:lnTo>
                  <a:lnTo>
                    <a:pt x="440" y="21"/>
                  </a:lnTo>
                  <a:lnTo>
                    <a:pt x="452" y="21"/>
                  </a:lnTo>
                  <a:lnTo>
                    <a:pt x="452" y="27"/>
                  </a:lnTo>
                  <a:lnTo>
                    <a:pt x="390" y="27"/>
                  </a:lnTo>
                  <a:lnTo>
                    <a:pt x="390" y="27"/>
                  </a:lnTo>
                  <a:close/>
                  <a:moveTo>
                    <a:pt x="476" y="99"/>
                  </a:moveTo>
                  <a:lnTo>
                    <a:pt x="476" y="51"/>
                  </a:lnTo>
                  <a:lnTo>
                    <a:pt x="476" y="51"/>
                  </a:lnTo>
                  <a:lnTo>
                    <a:pt x="462" y="63"/>
                  </a:lnTo>
                  <a:lnTo>
                    <a:pt x="458" y="57"/>
                  </a:lnTo>
                  <a:lnTo>
                    <a:pt x="458" y="57"/>
                  </a:lnTo>
                  <a:lnTo>
                    <a:pt x="468" y="49"/>
                  </a:lnTo>
                  <a:lnTo>
                    <a:pt x="476" y="39"/>
                  </a:lnTo>
                  <a:lnTo>
                    <a:pt x="476" y="39"/>
                  </a:lnTo>
                  <a:lnTo>
                    <a:pt x="484" y="29"/>
                  </a:lnTo>
                  <a:lnTo>
                    <a:pt x="488" y="21"/>
                  </a:lnTo>
                  <a:lnTo>
                    <a:pt x="462" y="21"/>
                  </a:lnTo>
                  <a:lnTo>
                    <a:pt x="462" y="14"/>
                  </a:lnTo>
                  <a:lnTo>
                    <a:pt x="476" y="14"/>
                  </a:lnTo>
                  <a:lnTo>
                    <a:pt x="476" y="0"/>
                  </a:lnTo>
                  <a:lnTo>
                    <a:pt x="484" y="0"/>
                  </a:lnTo>
                  <a:lnTo>
                    <a:pt x="484" y="14"/>
                  </a:lnTo>
                  <a:lnTo>
                    <a:pt x="496" y="14"/>
                  </a:lnTo>
                  <a:lnTo>
                    <a:pt x="498" y="18"/>
                  </a:lnTo>
                  <a:lnTo>
                    <a:pt x="498" y="18"/>
                  </a:lnTo>
                  <a:lnTo>
                    <a:pt x="492" y="29"/>
                  </a:lnTo>
                  <a:lnTo>
                    <a:pt x="484" y="43"/>
                  </a:lnTo>
                  <a:lnTo>
                    <a:pt x="484" y="49"/>
                  </a:lnTo>
                  <a:lnTo>
                    <a:pt x="484" y="49"/>
                  </a:lnTo>
                  <a:lnTo>
                    <a:pt x="488" y="53"/>
                  </a:lnTo>
                  <a:lnTo>
                    <a:pt x="494" y="41"/>
                  </a:lnTo>
                  <a:lnTo>
                    <a:pt x="500" y="43"/>
                  </a:lnTo>
                  <a:lnTo>
                    <a:pt x="492" y="55"/>
                  </a:lnTo>
                  <a:lnTo>
                    <a:pt x="492" y="55"/>
                  </a:lnTo>
                  <a:lnTo>
                    <a:pt x="498" y="61"/>
                  </a:lnTo>
                  <a:lnTo>
                    <a:pt x="494" y="65"/>
                  </a:lnTo>
                  <a:lnTo>
                    <a:pt x="494" y="65"/>
                  </a:lnTo>
                  <a:lnTo>
                    <a:pt x="484" y="57"/>
                  </a:lnTo>
                  <a:lnTo>
                    <a:pt x="484" y="99"/>
                  </a:lnTo>
                  <a:lnTo>
                    <a:pt x="476" y="99"/>
                  </a:lnTo>
                  <a:lnTo>
                    <a:pt x="476" y="99"/>
                  </a:lnTo>
                  <a:close/>
                  <a:moveTo>
                    <a:pt x="552" y="73"/>
                  </a:moveTo>
                  <a:lnTo>
                    <a:pt x="536" y="73"/>
                  </a:lnTo>
                  <a:lnTo>
                    <a:pt x="536" y="97"/>
                  </a:lnTo>
                  <a:lnTo>
                    <a:pt x="528" y="97"/>
                  </a:lnTo>
                  <a:lnTo>
                    <a:pt x="528" y="73"/>
                  </a:lnTo>
                  <a:lnTo>
                    <a:pt x="510" y="73"/>
                  </a:lnTo>
                  <a:lnTo>
                    <a:pt x="510" y="97"/>
                  </a:lnTo>
                  <a:lnTo>
                    <a:pt x="502" y="97"/>
                  </a:lnTo>
                  <a:lnTo>
                    <a:pt x="502" y="29"/>
                  </a:lnTo>
                  <a:lnTo>
                    <a:pt x="528" y="29"/>
                  </a:lnTo>
                  <a:lnTo>
                    <a:pt x="528" y="20"/>
                  </a:lnTo>
                  <a:lnTo>
                    <a:pt x="502" y="20"/>
                  </a:lnTo>
                  <a:lnTo>
                    <a:pt x="502" y="14"/>
                  </a:lnTo>
                  <a:lnTo>
                    <a:pt x="526" y="14"/>
                  </a:lnTo>
                  <a:lnTo>
                    <a:pt x="526" y="0"/>
                  </a:lnTo>
                  <a:lnTo>
                    <a:pt x="536" y="0"/>
                  </a:lnTo>
                  <a:lnTo>
                    <a:pt x="536" y="14"/>
                  </a:lnTo>
                  <a:lnTo>
                    <a:pt x="550" y="14"/>
                  </a:lnTo>
                  <a:lnTo>
                    <a:pt x="550" y="14"/>
                  </a:lnTo>
                  <a:lnTo>
                    <a:pt x="542" y="6"/>
                  </a:lnTo>
                  <a:lnTo>
                    <a:pt x="548" y="2"/>
                  </a:lnTo>
                  <a:lnTo>
                    <a:pt x="548" y="2"/>
                  </a:lnTo>
                  <a:lnTo>
                    <a:pt x="558" y="12"/>
                  </a:lnTo>
                  <a:lnTo>
                    <a:pt x="554" y="14"/>
                  </a:lnTo>
                  <a:lnTo>
                    <a:pt x="566" y="14"/>
                  </a:lnTo>
                  <a:lnTo>
                    <a:pt x="566" y="20"/>
                  </a:lnTo>
                  <a:lnTo>
                    <a:pt x="536" y="20"/>
                  </a:lnTo>
                  <a:lnTo>
                    <a:pt x="536" y="29"/>
                  </a:lnTo>
                  <a:lnTo>
                    <a:pt x="562" y="29"/>
                  </a:lnTo>
                  <a:lnTo>
                    <a:pt x="562" y="89"/>
                  </a:lnTo>
                  <a:lnTo>
                    <a:pt x="562" y="89"/>
                  </a:lnTo>
                  <a:lnTo>
                    <a:pt x="560" y="93"/>
                  </a:lnTo>
                  <a:lnTo>
                    <a:pt x="558" y="95"/>
                  </a:lnTo>
                  <a:lnTo>
                    <a:pt x="558" y="95"/>
                  </a:lnTo>
                  <a:lnTo>
                    <a:pt x="556" y="97"/>
                  </a:lnTo>
                  <a:lnTo>
                    <a:pt x="552" y="97"/>
                  </a:lnTo>
                  <a:lnTo>
                    <a:pt x="542" y="97"/>
                  </a:lnTo>
                  <a:lnTo>
                    <a:pt x="542" y="91"/>
                  </a:lnTo>
                  <a:lnTo>
                    <a:pt x="550" y="91"/>
                  </a:lnTo>
                  <a:lnTo>
                    <a:pt x="550" y="91"/>
                  </a:lnTo>
                  <a:lnTo>
                    <a:pt x="552" y="89"/>
                  </a:lnTo>
                  <a:lnTo>
                    <a:pt x="552" y="87"/>
                  </a:lnTo>
                  <a:lnTo>
                    <a:pt x="552" y="73"/>
                  </a:lnTo>
                  <a:lnTo>
                    <a:pt x="552" y="73"/>
                  </a:lnTo>
                  <a:close/>
                  <a:moveTo>
                    <a:pt x="528" y="35"/>
                  </a:moveTo>
                  <a:lnTo>
                    <a:pt x="510" y="35"/>
                  </a:lnTo>
                  <a:lnTo>
                    <a:pt x="510" y="49"/>
                  </a:lnTo>
                  <a:lnTo>
                    <a:pt x="528" y="49"/>
                  </a:lnTo>
                  <a:lnTo>
                    <a:pt x="528" y="35"/>
                  </a:lnTo>
                  <a:lnTo>
                    <a:pt x="528" y="35"/>
                  </a:lnTo>
                  <a:close/>
                  <a:moveTo>
                    <a:pt x="510" y="69"/>
                  </a:moveTo>
                  <a:lnTo>
                    <a:pt x="528" y="69"/>
                  </a:lnTo>
                  <a:lnTo>
                    <a:pt x="528" y="55"/>
                  </a:lnTo>
                  <a:lnTo>
                    <a:pt x="510" y="55"/>
                  </a:lnTo>
                  <a:lnTo>
                    <a:pt x="510" y="69"/>
                  </a:lnTo>
                  <a:lnTo>
                    <a:pt x="510" y="69"/>
                  </a:lnTo>
                  <a:close/>
                  <a:moveTo>
                    <a:pt x="552" y="49"/>
                  </a:moveTo>
                  <a:lnTo>
                    <a:pt x="552" y="35"/>
                  </a:lnTo>
                  <a:lnTo>
                    <a:pt x="536" y="35"/>
                  </a:lnTo>
                  <a:lnTo>
                    <a:pt x="536" y="49"/>
                  </a:lnTo>
                  <a:lnTo>
                    <a:pt x="552" y="49"/>
                  </a:lnTo>
                  <a:lnTo>
                    <a:pt x="552" y="49"/>
                  </a:lnTo>
                  <a:close/>
                  <a:moveTo>
                    <a:pt x="536" y="69"/>
                  </a:moveTo>
                  <a:lnTo>
                    <a:pt x="552" y="69"/>
                  </a:lnTo>
                  <a:lnTo>
                    <a:pt x="552" y="55"/>
                  </a:lnTo>
                  <a:lnTo>
                    <a:pt x="536" y="55"/>
                  </a:lnTo>
                  <a:lnTo>
                    <a:pt x="536" y="69"/>
                  </a:lnTo>
                  <a:lnTo>
                    <a:pt x="536" y="69"/>
                  </a:lnTo>
                  <a:close/>
                  <a:moveTo>
                    <a:pt x="674" y="93"/>
                  </a:moveTo>
                  <a:lnTo>
                    <a:pt x="674" y="93"/>
                  </a:lnTo>
                  <a:lnTo>
                    <a:pt x="640" y="95"/>
                  </a:lnTo>
                  <a:lnTo>
                    <a:pt x="640" y="95"/>
                  </a:lnTo>
                  <a:lnTo>
                    <a:pt x="624" y="95"/>
                  </a:lnTo>
                  <a:lnTo>
                    <a:pt x="624" y="95"/>
                  </a:lnTo>
                  <a:lnTo>
                    <a:pt x="608" y="93"/>
                  </a:lnTo>
                  <a:lnTo>
                    <a:pt x="608" y="93"/>
                  </a:lnTo>
                  <a:lnTo>
                    <a:pt x="598" y="89"/>
                  </a:lnTo>
                  <a:lnTo>
                    <a:pt x="598" y="89"/>
                  </a:lnTo>
                  <a:lnTo>
                    <a:pt x="594" y="85"/>
                  </a:lnTo>
                  <a:lnTo>
                    <a:pt x="592" y="81"/>
                  </a:lnTo>
                  <a:lnTo>
                    <a:pt x="592" y="81"/>
                  </a:lnTo>
                  <a:lnTo>
                    <a:pt x="590" y="73"/>
                  </a:lnTo>
                  <a:lnTo>
                    <a:pt x="590" y="73"/>
                  </a:lnTo>
                  <a:lnTo>
                    <a:pt x="590" y="63"/>
                  </a:lnTo>
                  <a:lnTo>
                    <a:pt x="596" y="55"/>
                  </a:lnTo>
                  <a:lnTo>
                    <a:pt x="606" y="47"/>
                  </a:lnTo>
                  <a:lnTo>
                    <a:pt x="618" y="41"/>
                  </a:lnTo>
                  <a:lnTo>
                    <a:pt x="618" y="41"/>
                  </a:lnTo>
                  <a:lnTo>
                    <a:pt x="618" y="6"/>
                  </a:lnTo>
                  <a:lnTo>
                    <a:pt x="626" y="6"/>
                  </a:lnTo>
                  <a:lnTo>
                    <a:pt x="626" y="6"/>
                  </a:lnTo>
                  <a:lnTo>
                    <a:pt x="626" y="10"/>
                  </a:lnTo>
                  <a:lnTo>
                    <a:pt x="626" y="10"/>
                  </a:lnTo>
                  <a:lnTo>
                    <a:pt x="628" y="37"/>
                  </a:lnTo>
                  <a:lnTo>
                    <a:pt x="628" y="37"/>
                  </a:lnTo>
                  <a:lnTo>
                    <a:pt x="668" y="25"/>
                  </a:lnTo>
                  <a:lnTo>
                    <a:pt x="670" y="33"/>
                  </a:lnTo>
                  <a:lnTo>
                    <a:pt x="670" y="33"/>
                  </a:lnTo>
                  <a:lnTo>
                    <a:pt x="642" y="41"/>
                  </a:lnTo>
                  <a:lnTo>
                    <a:pt x="642" y="41"/>
                  </a:lnTo>
                  <a:lnTo>
                    <a:pt x="626" y="45"/>
                  </a:lnTo>
                  <a:lnTo>
                    <a:pt x="616" y="51"/>
                  </a:lnTo>
                  <a:lnTo>
                    <a:pt x="616" y="51"/>
                  </a:lnTo>
                  <a:lnTo>
                    <a:pt x="608" y="55"/>
                  </a:lnTo>
                  <a:lnTo>
                    <a:pt x="602" y="61"/>
                  </a:lnTo>
                  <a:lnTo>
                    <a:pt x="602" y="61"/>
                  </a:lnTo>
                  <a:lnTo>
                    <a:pt x="598" y="67"/>
                  </a:lnTo>
                  <a:lnTo>
                    <a:pt x="598" y="73"/>
                  </a:lnTo>
                  <a:lnTo>
                    <a:pt x="598" y="73"/>
                  </a:lnTo>
                  <a:lnTo>
                    <a:pt x="598" y="77"/>
                  </a:lnTo>
                  <a:lnTo>
                    <a:pt x="598" y="77"/>
                  </a:lnTo>
                  <a:lnTo>
                    <a:pt x="602" y="81"/>
                  </a:lnTo>
                  <a:lnTo>
                    <a:pt x="602" y="81"/>
                  </a:lnTo>
                  <a:lnTo>
                    <a:pt x="610" y="85"/>
                  </a:lnTo>
                  <a:lnTo>
                    <a:pt x="610" y="85"/>
                  </a:lnTo>
                  <a:lnTo>
                    <a:pt x="622" y="87"/>
                  </a:lnTo>
                  <a:lnTo>
                    <a:pt x="622" y="87"/>
                  </a:lnTo>
                  <a:lnTo>
                    <a:pt x="638" y="87"/>
                  </a:lnTo>
                  <a:lnTo>
                    <a:pt x="638" y="87"/>
                  </a:lnTo>
                  <a:lnTo>
                    <a:pt x="674" y="85"/>
                  </a:lnTo>
                  <a:lnTo>
                    <a:pt x="674" y="93"/>
                  </a:lnTo>
                  <a:lnTo>
                    <a:pt x="674" y="93"/>
                  </a:lnTo>
                  <a:close/>
                  <a:moveTo>
                    <a:pt x="706" y="53"/>
                  </a:moveTo>
                  <a:lnTo>
                    <a:pt x="706" y="53"/>
                  </a:lnTo>
                  <a:lnTo>
                    <a:pt x="700" y="67"/>
                  </a:lnTo>
                  <a:lnTo>
                    <a:pt x="694" y="77"/>
                  </a:lnTo>
                  <a:lnTo>
                    <a:pt x="688" y="73"/>
                  </a:lnTo>
                  <a:lnTo>
                    <a:pt x="688" y="73"/>
                  </a:lnTo>
                  <a:lnTo>
                    <a:pt x="698" y="55"/>
                  </a:lnTo>
                  <a:lnTo>
                    <a:pt x="698" y="55"/>
                  </a:lnTo>
                  <a:lnTo>
                    <a:pt x="706" y="35"/>
                  </a:lnTo>
                  <a:lnTo>
                    <a:pt x="692" y="35"/>
                  </a:lnTo>
                  <a:lnTo>
                    <a:pt x="692" y="29"/>
                  </a:lnTo>
                  <a:lnTo>
                    <a:pt x="706" y="29"/>
                  </a:lnTo>
                  <a:lnTo>
                    <a:pt x="706" y="12"/>
                  </a:lnTo>
                  <a:lnTo>
                    <a:pt x="706" y="12"/>
                  </a:lnTo>
                  <a:lnTo>
                    <a:pt x="692" y="14"/>
                  </a:lnTo>
                  <a:lnTo>
                    <a:pt x="692" y="8"/>
                  </a:lnTo>
                  <a:lnTo>
                    <a:pt x="692" y="8"/>
                  </a:lnTo>
                  <a:lnTo>
                    <a:pt x="708" y="6"/>
                  </a:lnTo>
                  <a:lnTo>
                    <a:pt x="722" y="0"/>
                  </a:lnTo>
                  <a:lnTo>
                    <a:pt x="726" y="6"/>
                  </a:lnTo>
                  <a:lnTo>
                    <a:pt x="726" y="6"/>
                  </a:lnTo>
                  <a:lnTo>
                    <a:pt x="714" y="10"/>
                  </a:lnTo>
                  <a:lnTo>
                    <a:pt x="714" y="29"/>
                  </a:lnTo>
                  <a:lnTo>
                    <a:pt x="724" y="29"/>
                  </a:lnTo>
                  <a:lnTo>
                    <a:pt x="724" y="35"/>
                  </a:lnTo>
                  <a:lnTo>
                    <a:pt x="714" y="35"/>
                  </a:lnTo>
                  <a:lnTo>
                    <a:pt x="714" y="43"/>
                  </a:lnTo>
                  <a:lnTo>
                    <a:pt x="714" y="43"/>
                  </a:lnTo>
                  <a:lnTo>
                    <a:pt x="728" y="57"/>
                  </a:lnTo>
                  <a:lnTo>
                    <a:pt x="724" y="63"/>
                  </a:lnTo>
                  <a:lnTo>
                    <a:pt x="724" y="63"/>
                  </a:lnTo>
                  <a:lnTo>
                    <a:pt x="714" y="53"/>
                  </a:lnTo>
                  <a:lnTo>
                    <a:pt x="714" y="99"/>
                  </a:lnTo>
                  <a:lnTo>
                    <a:pt x="706" y="99"/>
                  </a:lnTo>
                  <a:lnTo>
                    <a:pt x="706" y="53"/>
                  </a:lnTo>
                  <a:lnTo>
                    <a:pt x="706" y="53"/>
                  </a:lnTo>
                  <a:lnTo>
                    <a:pt x="706" y="53"/>
                  </a:lnTo>
                  <a:close/>
                  <a:moveTo>
                    <a:pt x="754" y="89"/>
                  </a:moveTo>
                  <a:lnTo>
                    <a:pt x="754" y="89"/>
                  </a:lnTo>
                  <a:lnTo>
                    <a:pt x="742" y="95"/>
                  </a:lnTo>
                  <a:lnTo>
                    <a:pt x="728" y="99"/>
                  </a:lnTo>
                  <a:lnTo>
                    <a:pt x="726" y="93"/>
                  </a:lnTo>
                  <a:lnTo>
                    <a:pt x="726" y="93"/>
                  </a:lnTo>
                  <a:lnTo>
                    <a:pt x="738" y="89"/>
                  </a:lnTo>
                  <a:lnTo>
                    <a:pt x="748" y="83"/>
                  </a:lnTo>
                  <a:lnTo>
                    <a:pt x="754" y="89"/>
                  </a:lnTo>
                  <a:lnTo>
                    <a:pt x="754" y="89"/>
                  </a:lnTo>
                  <a:lnTo>
                    <a:pt x="754" y="89"/>
                  </a:lnTo>
                  <a:close/>
                  <a:moveTo>
                    <a:pt x="730" y="35"/>
                  </a:moveTo>
                  <a:lnTo>
                    <a:pt x="730" y="29"/>
                  </a:lnTo>
                  <a:lnTo>
                    <a:pt x="758" y="29"/>
                  </a:lnTo>
                  <a:lnTo>
                    <a:pt x="758" y="23"/>
                  </a:lnTo>
                  <a:lnTo>
                    <a:pt x="734" y="23"/>
                  </a:lnTo>
                  <a:lnTo>
                    <a:pt x="734" y="18"/>
                  </a:lnTo>
                  <a:lnTo>
                    <a:pt x="758" y="18"/>
                  </a:lnTo>
                  <a:lnTo>
                    <a:pt x="758" y="12"/>
                  </a:lnTo>
                  <a:lnTo>
                    <a:pt x="732" y="12"/>
                  </a:lnTo>
                  <a:lnTo>
                    <a:pt x="732" y="6"/>
                  </a:lnTo>
                  <a:lnTo>
                    <a:pt x="758" y="6"/>
                  </a:lnTo>
                  <a:lnTo>
                    <a:pt x="758" y="0"/>
                  </a:lnTo>
                  <a:lnTo>
                    <a:pt x="766" y="0"/>
                  </a:lnTo>
                  <a:lnTo>
                    <a:pt x="766" y="6"/>
                  </a:lnTo>
                  <a:lnTo>
                    <a:pt x="792" y="6"/>
                  </a:lnTo>
                  <a:lnTo>
                    <a:pt x="792" y="12"/>
                  </a:lnTo>
                  <a:lnTo>
                    <a:pt x="766" y="12"/>
                  </a:lnTo>
                  <a:lnTo>
                    <a:pt x="766" y="18"/>
                  </a:lnTo>
                  <a:lnTo>
                    <a:pt x="790" y="18"/>
                  </a:lnTo>
                  <a:lnTo>
                    <a:pt x="790" y="23"/>
                  </a:lnTo>
                  <a:lnTo>
                    <a:pt x="766" y="23"/>
                  </a:lnTo>
                  <a:lnTo>
                    <a:pt x="766" y="29"/>
                  </a:lnTo>
                  <a:lnTo>
                    <a:pt x="794" y="29"/>
                  </a:lnTo>
                  <a:lnTo>
                    <a:pt x="794" y="35"/>
                  </a:lnTo>
                  <a:lnTo>
                    <a:pt x="730" y="35"/>
                  </a:lnTo>
                  <a:lnTo>
                    <a:pt x="730" y="35"/>
                  </a:lnTo>
                  <a:close/>
                  <a:moveTo>
                    <a:pt x="734" y="83"/>
                  </a:moveTo>
                  <a:lnTo>
                    <a:pt x="734" y="41"/>
                  </a:lnTo>
                  <a:lnTo>
                    <a:pt x="790" y="41"/>
                  </a:lnTo>
                  <a:lnTo>
                    <a:pt x="790" y="83"/>
                  </a:lnTo>
                  <a:lnTo>
                    <a:pt x="734" y="83"/>
                  </a:lnTo>
                  <a:lnTo>
                    <a:pt x="734" y="83"/>
                  </a:lnTo>
                  <a:close/>
                  <a:moveTo>
                    <a:pt x="742" y="53"/>
                  </a:moveTo>
                  <a:lnTo>
                    <a:pt x="782" y="53"/>
                  </a:lnTo>
                  <a:lnTo>
                    <a:pt x="782" y="45"/>
                  </a:lnTo>
                  <a:lnTo>
                    <a:pt x="742" y="45"/>
                  </a:lnTo>
                  <a:lnTo>
                    <a:pt x="742" y="53"/>
                  </a:lnTo>
                  <a:lnTo>
                    <a:pt x="742" y="53"/>
                  </a:lnTo>
                  <a:close/>
                  <a:moveTo>
                    <a:pt x="742" y="65"/>
                  </a:moveTo>
                  <a:lnTo>
                    <a:pt x="782" y="65"/>
                  </a:lnTo>
                  <a:lnTo>
                    <a:pt x="782" y="57"/>
                  </a:lnTo>
                  <a:lnTo>
                    <a:pt x="742" y="57"/>
                  </a:lnTo>
                  <a:lnTo>
                    <a:pt x="742" y="65"/>
                  </a:lnTo>
                  <a:lnTo>
                    <a:pt x="742" y="65"/>
                  </a:lnTo>
                  <a:close/>
                  <a:moveTo>
                    <a:pt x="782" y="69"/>
                  </a:moveTo>
                  <a:lnTo>
                    <a:pt x="742" y="69"/>
                  </a:lnTo>
                  <a:lnTo>
                    <a:pt x="742" y="77"/>
                  </a:lnTo>
                  <a:lnTo>
                    <a:pt x="782" y="77"/>
                  </a:lnTo>
                  <a:lnTo>
                    <a:pt x="782" y="69"/>
                  </a:lnTo>
                  <a:lnTo>
                    <a:pt x="782" y="69"/>
                  </a:lnTo>
                  <a:close/>
                  <a:moveTo>
                    <a:pt x="792" y="99"/>
                  </a:moveTo>
                  <a:lnTo>
                    <a:pt x="792" y="99"/>
                  </a:lnTo>
                  <a:lnTo>
                    <a:pt x="780" y="95"/>
                  </a:lnTo>
                  <a:lnTo>
                    <a:pt x="770" y="89"/>
                  </a:lnTo>
                  <a:lnTo>
                    <a:pt x="774" y="83"/>
                  </a:lnTo>
                  <a:lnTo>
                    <a:pt x="774" y="83"/>
                  </a:lnTo>
                  <a:lnTo>
                    <a:pt x="786" y="89"/>
                  </a:lnTo>
                  <a:lnTo>
                    <a:pt x="796" y="93"/>
                  </a:lnTo>
                  <a:lnTo>
                    <a:pt x="792" y="99"/>
                  </a:lnTo>
                  <a:lnTo>
                    <a:pt x="792" y="99"/>
                  </a:lnTo>
                  <a:close/>
                  <a:moveTo>
                    <a:pt x="822" y="49"/>
                  </a:moveTo>
                  <a:lnTo>
                    <a:pt x="822" y="49"/>
                  </a:lnTo>
                  <a:lnTo>
                    <a:pt x="816" y="61"/>
                  </a:lnTo>
                  <a:lnTo>
                    <a:pt x="808" y="75"/>
                  </a:lnTo>
                  <a:lnTo>
                    <a:pt x="802" y="71"/>
                  </a:lnTo>
                  <a:lnTo>
                    <a:pt x="802" y="71"/>
                  </a:lnTo>
                  <a:lnTo>
                    <a:pt x="814" y="49"/>
                  </a:lnTo>
                  <a:lnTo>
                    <a:pt x="814" y="49"/>
                  </a:lnTo>
                  <a:lnTo>
                    <a:pt x="820" y="27"/>
                  </a:lnTo>
                  <a:lnTo>
                    <a:pt x="808" y="27"/>
                  </a:lnTo>
                  <a:lnTo>
                    <a:pt x="808" y="21"/>
                  </a:lnTo>
                  <a:lnTo>
                    <a:pt x="822" y="21"/>
                  </a:lnTo>
                  <a:lnTo>
                    <a:pt x="822" y="0"/>
                  </a:lnTo>
                  <a:lnTo>
                    <a:pt x="830" y="0"/>
                  </a:lnTo>
                  <a:lnTo>
                    <a:pt x="830" y="21"/>
                  </a:lnTo>
                  <a:lnTo>
                    <a:pt x="840" y="21"/>
                  </a:lnTo>
                  <a:lnTo>
                    <a:pt x="840" y="27"/>
                  </a:lnTo>
                  <a:lnTo>
                    <a:pt x="830" y="27"/>
                  </a:lnTo>
                  <a:lnTo>
                    <a:pt x="830" y="39"/>
                  </a:lnTo>
                  <a:lnTo>
                    <a:pt x="830" y="39"/>
                  </a:lnTo>
                  <a:lnTo>
                    <a:pt x="840" y="49"/>
                  </a:lnTo>
                  <a:lnTo>
                    <a:pt x="836" y="57"/>
                  </a:lnTo>
                  <a:lnTo>
                    <a:pt x="836" y="57"/>
                  </a:lnTo>
                  <a:lnTo>
                    <a:pt x="830" y="47"/>
                  </a:lnTo>
                  <a:lnTo>
                    <a:pt x="830" y="99"/>
                  </a:lnTo>
                  <a:lnTo>
                    <a:pt x="822" y="99"/>
                  </a:lnTo>
                  <a:lnTo>
                    <a:pt x="822" y="49"/>
                  </a:lnTo>
                  <a:lnTo>
                    <a:pt x="822" y="49"/>
                  </a:lnTo>
                  <a:lnTo>
                    <a:pt x="822" y="49"/>
                  </a:lnTo>
                  <a:close/>
                  <a:moveTo>
                    <a:pt x="836" y="97"/>
                  </a:moveTo>
                  <a:lnTo>
                    <a:pt x="836" y="89"/>
                  </a:lnTo>
                  <a:lnTo>
                    <a:pt x="912" y="89"/>
                  </a:lnTo>
                  <a:lnTo>
                    <a:pt x="912" y="97"/>
                  </a:lnTo>
                  <a:lnTo>
                    <a:pt x="836" y="97"/>
                  </a:lnTo>
                  <a:lnTo>
                    <a:pt x="836" y="97"/>
                  </a:lnTo>
                  <a:close/>
                  <a:moveTo>
                    <a:pt x="856" y="83"/>
                  </a:moveTo>
                  <a:lnTo>
                    <a:pt x="856" y="77"/>
                  </a:lnTo>
                  <a:lnTo>
                    <a:pt x="862" y="77"/>
                  </a:lnTo>
                  <a:lnTo>
                    <a:pt x="862" y="77"/>
                  </a:lnTo>
                  <a:lnTo>
                    <a:pt x="868" y="77"/>
                  </a:lnTo>
                  <a:lnTo>
                    <a:pt x="868" y="77"/>
                  </a:lnTo>
                  <a:lnTo>
                    <a:pt x="870" y="71"/>
                  </a:lnTo>
                  <a:lnTo>
                    <a:pt x="870" y="71"/>
                  </a:lnTo>
                  <a:lnTo>
                    <a:pt x="872" y="49"/>
                  </a:lnTo>
                  <a:lnTo>
                    <a:pt x="872" y="25"/>
                  </a:lnTo>
                  <a:lnTo>
                    <a:pt x="856" y="25"/>
                  </a:lnTo>
                  <a:lnTo>
                    <a:pt x="856" y="23"/>
                  </a:lnTo>
                  <a:lnTo>
                    <a:pt x="860" y="8"/>
                  </a:lnTo>
                  <a:lnTo>
                    <a:pt x="840" y="8"/>
                  </a:lnTo>
                  <a:lnTo>
                    <a:pt x="840" y="2"/>
                  </a:lnTo>
                  <a:lnTo>
                    <a:pt x="912" y="2"/>
                  </a:lnTo>
                  <a:lnTo>
                    <a:pt x="912" y="8"/>
                  </a:lnTo>
                  <a:lnTo>
                    <a:pt x="868" y="8"/>
                  </a:lnTo>
                  <a:lnTo>
                    <a:pt x="864" y="20"/>
                  </a:lnTo>
                  <a:lnTo>
                    <a:pt x="880" y="20"/>
                  </a:lnTo>
                  <a:lnTo>
                    <a:pt x="880" y="41"/>
                  </a:lnTo>
                  <a:lnTo>
                    <a:pt x="880" y="41"/>
                  </a:lnTo>
                  <a:lnTo>
                    <a:pt x="878" y="67"/>
                  </a:lnTo>
                  <a:lnTo>
                    <a:pt x="878" y="67"/>
                  </a:lnTo>
                  <a:lnTo>
                    <a:pt x="876" y="77"/>
                  </a:lnTo>
                  <a:lnTo>
                    <a:pt x="874" y="81"/>
                  </a:lnTo>
                  <a:lnTo>
                    <a:pt x="874" y="81"/>
                  </a:lnTo>
                  <a:lnTo>
                    <a:pt x="870" y="83"/>
                  </a:lnTo>
                  <a:lnTo>
                    <a:pt x="870" y="83"/>
                  </a:lnTo>
                  <a:lnTo>
                    <a:pt x="856" y="83"/>
                  </a:lnTo>
                  <a:lnTo>
                    <a:pt x="856" y="83"/>
                  </a:lnTo>
                  <a:lnTo>
                    <a:pt x="856" y="83"/>
                  </a:lnTo>
                  <a:close/>
                  <a:moveTo>
                    <a:pt x="848" y="69"/>
                  </a:moveTo>
                  <a:lnTo>
                    <a:pt x="848" y="71"/>
                  </a:lnTo>
                  <a:lnTo>
                    <a:pt x="842" y="71"/>
                  </a:lnTo>
                  <a:lnTo>
                    <a:pt x="842" y="33"/>
                  </a:lnTo>
                  <a:lnTo>
                    <a:pt x="864" y="33"/>
                  </a:lnTo>
                  <a:lnTo>
                    <a:pt x="864" y="69"/>
                  </a:lnTo>
                  <a:lnTo>
                    <a:pt x="848" y="69"/>
                  </a:lnTo>
                  <a:lnTo>
                    <a:pt x="848" y="69"/>
                  </a:lnTo>
                  <a:close/>
                  <a:moveTo>
                    <a:pt x="858" y="37"/>
                  </a:moveTo>
                  <a:lnTo>
                    <a:pt x="848" y="37"/>
                  </a:lnTo>
                  <a:lnTo>
                    <a:pt x="848" y="63"/>
                  </a:lnTo>
                  <a:lnTo>
                    <a:pt x="858" y="63"/>
                  </a:lnTo>
                  <a:lnTo>
                    <a:pt x="858" y="37"/>
                  </a:lnTo>
                  <a:lnTo>
                    <a:pt x="858" y="37"/>
                  </a:lnTo>
                  <a:close/>
                  <a:moveTo>
                    <a:pt x="906" y="83"/>
                  </a:moveTo>
                  <a:lnTo>
                    <a:pt x="906" y="83"/>
                  </a:lnTo>
                  <a:lnTo>
                    <a:pt x="896" y="69"/>
                  </a:lnTo>
                  <a:lnTo>
                    <a:pt x="896" y="69"/>
                  </a:lnTo>
                  <a:lnTo>
                    <a:pt x="886" y="83"/>
                  </a:lnTo>
                  <a:lnTo>
                    <a:pt x="880" y="79"/>
                  </a:lnTo>
                  <a:lnTo>
                    <a:pt x="880" y="79"/>
                  </a:lnTo>
                  <a:lnTo>
                    <a:pt x="888" y="71"/>
                  </a:lnTo>
                  <a:lnTo>
                    <a:pt x="892" y="61"/>
                  </a:lnTo>
                  <a:lnTo>
                    <a:pt x="892" y="61"/>
                  </a:lnTo>
                  <a:lnTo>
                    <a:pt x="888" y="47"/>
                  </a:lnTo>
                  <a:lnTo>
                    <a:pt x="884" y="33"/>
                  </a:lnTo>
                  <a:lnTo>
                    <a:pt x="890" y="31"/>
                  </a:lnTo>
                  <a:lnTo>
                    <a:pt x="890" y="31"/>
                  </a:lnTo>
                  <a:lnTo>
                    <a:pt x="896" y="51"/>
                  </a:lnTo>
                  <a:lnTo>
                    <a:pt x="896" y="51"/>
                  </a:lnTo>
                  <a:lnTo>
                    <a:pt x="900" y="39"/>
                  </a:lnTo>
                  <a:lnTo>
                    <a:pt x="902" y="25"/>
                  </a:lnTo>
                  <a:lnTo>
                    <a:pt x="884" y="25"/>
                  </a:lnTo>
                  <a:lnTo>
                    <a:pt x="884" y="20"/>
                  </a:lnTo>
                  <a:lnTo>
                    <a:pt x="910" y="20"/>
                  </a:lnTo>
                  <a:lnTo>
                    <a:pt x="910" y="20"/>
                  </a:lnTo>
                  <a:lnTo>
                    <a:pt x="908" y="41"/>
                  </a:lnTo>
                  <a:lnTo>
                    <a:pt x="900" y="61"/>
                  </a:lnTo>
                  <a:lnTo>
                    <a:pt x="900" y="61"/>
                  </a:lnTo>
                  <a:lnTo>
                    <a:pt x="906" y="69"/>
                  </a:lnTo>
                  <a:lnTo>
                    <a:pt x="912" y="77"/>
                  </a:lnTo>
                  <a:lnTo>
                    <a:pt x="906" y="83"/>
                  </a:lnTo>
                  <a:lnTo>
                    <a:pt x="906" y="83"/>
                  </a:lnTo>
                  <a:close/>
                  <a:moveTo>
                    <a:pt x="934" y="85"/>
                  </a:moveTo>
                  <a:lnTo>
                    <a:pt x="934" y="91"/>
                  </a:lnTo>
                  <a:lnTo>
                    <a:pt x="926" y="91"/>
                  </a:lnTo>
                  <a:lnTo>
                    <a:pt x="926" y="18"/>
                  </a:lnTo>
                  <a:lnTo>
                    <a:pt x="938" y="18"/>
                  </a:lnTo>
                  <a:lnTo>
                    <a:pt x="942" y="0"/>
                  </a:lnTo>
                  <a:lnTo>
                    <a:pt x="952" y="2"/>
                  </a:lnTo>
                  <a:lnTo>
                    <a:pt x="946" y="18"/>
                  </a:lnTo>
                  <a:lnTo>
                    <a:pt x="962" y="18"/>
                  </a:lnTo>
                  <a:lnTo>
                    <a:pt x="962" y="85"/>
                  </a:lnTo>
                  <a:lnTo>
                    <a:pt x="934" y="85"/>
                  </a:lnTo>
                  <a:lnTo>
                    <a:pt x="934" y="85"/>
                  </a:lnTo>
                  <a:close/>
                  <a:moveTo>
                    <a:pt x="954" y="23"/>
                  </a:moveTo>
                  <a:lnTo>
                    <a:pt x="934" y="23"/>
                  </a:lnTo>
                  <a:lnTo>
                    <a:pt x="934" y="45"/>
                  </a:lnTo>
                  <a:lnTo>
                    <a:pt x="954" y="45"/>
                  </a:lnTo>
                  <a:lnTo>
                    <a:pt x="954" y="23"/>
                  </a:lnTo>
                  <a:lnTo>
                    <a:pt x="954" y="23"/>
                  </a:lnTo>
                  <a:close/>
                  <a:moveTo>
                    <a:pt x="934" y="51"/>
                  </a:moveTo>
                  <a:lnTo>
                    <a:pt x="934" y="77"/>
                  </a:lnTo>
                  <a:lnTo>
                    <a:pt x="954" y="77"/>
                  </a:lnTo>
                  <a:lnTo>
                    <a:pt x="954" y="51"/>
                  </a:lnTo>
                  <a:lnTo>
                    <a:pt x="934" y="51"/>
                  </a:lnTo>
                  <a:lnTo>
                    <a:pt x="934" y="51"/>
                  </a:lnTo>
                  <a:close/>
                  <a:moveTo>
                    <a:pt x="1004" y="97"/>
                  </a:moveTo>
                  <a:lnTo>
                    <a:pt x="1004" y="97"/>
                  </a:lnTo>
                  <a:lnTo>
                    <a:pt x="988" y="97"/>
                  </a:lnTo>
                  <a:lnTo>
                    <a:pt x="986" y="89"/>
                  </a:lnTo>
                  <a:lnTo>
                    <a:pt x="986" y="89"/>
                  </a:lnTo>
                  <a:lnTo>
                    <a:pt x="998" y="91"/>
                  </a:lnTo>
                  <a:lnTo>
                    <a:pt x="998" y="91"/>
                  </a:lnTo>
                  <a:lnTo>
                    <a:pt x="1004" y="89"/>
                  </a:lnTo>
                  <a:lnTo>
                    <a:pt x="1004" y="89"/>
                  </a:lnTo>
                  <a:lnTo>
                    <a:pt x="1008" y="83"/>
                  </a:lnTo>
                  <a:lnTo>
                    <a:pt x="1008" y="83"/>
                  </a:lnTo>
                  <a:lnTo>
                    <a:pt x="1008" y="67"/>
                  </a:lnTo>
                  <a:lnTo>
                    <a:pt x="1008" y="67"/>
                  </a:lnTo>
                  <a:lnTo>
                    <a:pt x="1010" y="39"/>
                  </a:lnTo>
                  <a:lnTo>
                    <a:pt x="1010" y="39"/>
                  </a:lnTo>
                  <a:lnTo>
                    <a:pt x="1010" y="20"/>
                  </a:lnTo>
                  <a:lnTo>
                    <a:pt x="980" y="20"/>
                  </a:lnTo>
                  <a:lnTo>
                    <a:pt x="980" y="20"/>
                  </a:lnTo>
                  <a:lnTo>
                    <a:pt x="976" y="31"/>
                  </a:lnTo>
                  <a:lnTo>
                    <a:pt x="970" y="41"/>
                  </a:lnTo>
                  <a:lnTo>
                    <a:pt x="962" y="37"/>
                  </a:lnTo>
                  <a:lnTo>
                    <a:pt x="962" y="37"/>
                  </a:lnTo>
                  <a:lnTo>
                    <a:pt x="972" y="20"/>
                  </a:lnTo>
                  <a:lnTo>
                    <a:pt x="978" y="0"/>
                  </a:lnTo>
                  <a:lnTo>
                    <a:pt x="986" y="0"/>
                  </a:lnTo>
                  <a:lnTo>
                    <a:pt x="986" y="0"/>
                  </a:lnTo>
                  <a:lnTo>
                    <a:pt x="984" y="14"/>
                  </a:lnTo>
                  <a:lnTo>
                    <a:pt x="1018" y="14"/>
                  </a:lnTo>
                  <a:lnTo>
                    <a:pt x="1018" y="35"/>
                  </a:lnTo>
                  <a:lnTo>
                    <a:pt x="1018" y="35"/>
                  </a:lnTo>
                  <a:lnTo>
                    <a:pt x="1018" y="63"/>
                  </a:lnTo>
                  <a:lnTo>
                    <a:pt x="1018" y="63"/>
                  </a:lnTo>
                  <a:lnTo>
                    <a:pt x="1016" y="83"/>
                  </a:lnTo>
                  <a:lnTo>
                    <a:pt x="1016" y="83"/>
                  </a:lnTo>
                  <a:lnTo>
                    <a:pt x="1012" y="91"/>
                  </a:lnTo>
                  <a:lnTo>
                    <a:pt x="1012" y="91"/>
                  </a:lnTo>
                  <a:lnTo>
                    <a:pt x="1008" y="95"/>
                  </a:lnTo>
                  <a:lnTo>
                    <a:pt x="1008" y="95"/>
                  </a:lnTo>
                  <a:lnTo>
                    <a:pt x="1004" y="97"/>
                  </a:lnTo>
                  <a:lnTo>
                    <a:pt x="1004" y="97"/>
                  </a:lnTo>
                  <a:lnTo>
                    <a:pt x="1004" y="97"/>
                  </a:lnTo>
                  <a:close/>
                  <a:moveTo>
                    <a:pt x="990" y="67"/>
                  </a:moveTo>
                  <a:lnTo>
                    <a:pt x="990" y="67"/>
                  </a:lnTo>
                  <a:lnTo>
                    <a:pt x="976" y="41"/>
                  </a:lnTo>
                  <a:lnTo>
                    <a:pt x="984" y="37"/>
                  </a:lnTo>
                  <a:lnTo>
                    <a:pt x="984" y="37"/>
                  </a:lnTo>
                  <a:lnTo>
                    <a:pt x="992" y="49"/>
                  </a:lnTo>
                  <a:lnTo>
                    <a:pt x="998" y="63"/>
                  </a:lnTo>
                  <a:lnTo>
                    <a:pt x="990" y="67"/>
                  </a:lnTo>
                  <a:lnTo>
                    <a:pt x="990" y="67"/>
                  </a:lnTo>
                  <a:close/>
                  <a:moveTo>
                    <a:pt x="1054" y="57"/>
                  </a:moveTo>
                  <a:lnTo>
                    <a:pt x="1054" y="57"/>
                  </a:lnTo>
                  <a:lnTo>
                    <a:pt x="1054" y="75"/>
                  </a:lnTo>
                  <a:lnTo>
                    <a:pt x="1058" y="93"/>
                  </a:lnTo>
                  <a:lnTo>
                    <a:pt x="1050" y="95"/>
                  </a:lnTo>
                  <a:lnTo>
                    <a:pt x="1050" y="95"/>
                  </a:lnTo>
                  <a:lnTo>
                    <a:pt x="1046" y="75"/>
                  </a:lnTo>
                  <a:lnTo>
                    <a:pt x="1046" y="55"/>
                  </a:lnTo>
                  <a:lnTo>
                    <a:pt x="1046" y="55"/>
                  </a:lnTo>
                  <a:lnTo>
                    <a:pt x="1048" y="31"/>
                  </a:lnTo>
                  <a:lnTo>
                    <a:pt x="1052" y="8"/>
                  </a:lnTo>
                  <a:lnTo>
                    <a:pt x="1062" y="8"/>
                  </a:lnTo>
                  <a:lnTo>
                    <a:pt x="1062" y="8"/>
                  </a:lnTo>
                  <a:lnTo>
                    <a:pt x="1056" y="33"/>
                  </a:lnTo>
                  <a:lnTo>
                    <a:pt x="1054" y="57"/>
                  </a:lnTo>
                  <a:lnTo>
                    <a:pt x="1054" y="57"/>
                  </a:lnTo>
                  <a:lnTo>
                    <a:pt x="1054" y="57"/>
                  </a:lnTo>
                  <a:close/>
                  <a:moveTo>
                    <a:pt x="1134" y="91"/>
                  </a:moveTo>
                  <a:lnTo>
                    <a:pt x="1134" y="91"/>
                  </a:lnTo>
                  <a:lnTo>
                    <a:pt x="1112" y="91"/>
                  </a:lnTo>
                  <a:lnTo>
                    <a:pt x="1112" y="91"/>
                  </a:lnTo>
                  <a:lnTo>
                    <a:pt x="1088" y="89"/>
                  </a:lnTo>
                  <a:lnTo>
                    <a:pt x="1088" y="89"/>
                  </a:lnTo>
                  <a:lnTo>
                    <a:pt x="1082" y="87"/>
                  </a:lnTo>
                  <a:lnTo>
                    <a:pt x="1076" y="83"/>
                  </a:lnTo>
                  <a:lnTo>
                    <a:pt x="1076" y="83"/>
                  </a:lnTo>
                  <a:lnTo>
                    <a:pt x="1074" y="79"/>
                  </a:lnTo>
                  <a:lnTo>
                    <a:pt x="1074" y="73"/>
                  </a:lnTo>
                  <a:lnTo>
                    <a:pt x="1074" y="73"/>
                  </a:lnTo>
                  <a:lnTo>
                    <a:pt x="1076" y="63"/>
                  </a:lnTo>
                  <a:lnTo>
                    <a:pt x="1082" y="53"/>
                  </a:lnTo>
                  <a:lnTo>
                    <a:pt x="1088" y="57"/>
                  </a:lnTo>
                  <a:lnTo>
                    <a:pt x="1088" y="57"/>
                  </a:lnTo>
                  <a:lnTo>
                    <a:pt x="1082" y="65"/>
                  </a:lnTo>
                  <a:lnTo>
                    <a:pt x="1080" y="73"/>
                  </a:lnTo>
                  <a:lnTo>
                    <a:pt x="1080" y="73"/>
                  </a:lnTo>
                  <a:lnTo>
                    <a:pt x="1082" y="77"/>
                  </a:lnTo>
                  <a:lnTo>
                    <a:pt x="1084" y="79"/>
                  </a:lnTo>
                  <a:lnTo>
                    <a:pt x="1084" y="79"/>
                  </a:lnTo>
                  <a:lnTo>
                    <a:pt x="1088" y="81"/>
                  </a:lnTo>
                  <a:lnTo>
                    <a:pt x="1094" y="83"/>
                  </a:lnTo>
                  <a:lnTo>
                    <a:pt x="1094" y="83"/>
                  </a:lnTo>
                  <a:lnTo>
                    <a:pt x="1112" y="83"/>
                  </a:lnTo>
                  <a:lnTo>
                    <a:pt x="1112" y="83"/>
                  </a:lnTo>
                  <a:lnTo>
                    <a:pt x="1134" y="83"/>
                  </a:lnTo>
                  <a:lnTo>
                    <a:pt x="1134" y="91"/>
                  </a:lnTo>
                  <a:lnTo>
                    <a:pt x="1134" y="91"/>
                  </a:lnTo>
                  <a:close/>
                  <a:moveTo>
                    <a:pt x="1132" y="14"/>
                  </a:moveTo>
                  <a:lnTo>
                    <a:pt x="1132" y="14"/>
                  </a:lnTo>
                  <a:lnTo>
                    <a:pt x="1132" y="21"/>
                  </a:lnTo>
                  <a:lnTo>
                    <a:pt x="1132" y="21"/>
                  </a:lnTo>
                  <a:lnTo>
                    <a:pt x="1116" y="21"/>
                  </a:lnTo>
                  <a:lnTo>
                    <a:pt x="1116" y="21"/>
                  </a:lnTo>
                  <a:lnTo>
                    <a:pt x="1076" y="21"/>
                  </a:lnTo>
                  <a:lnTo>
                    <a:pt x="1076" y="21"/>
                  </a:lnTo>
                  <a:lnTo>
                    <a:pt x="1076" y="16"/>
                  </a:lnTo>
                  <a:lnTo>
                    <a:pt x="1076" y="16"/>
                  </a:lnTo>
                  <a:lnTo>
                    <a:pt x="1120" y="14"/>
                  </a:lnTo>
                  <a:lnTo>
                    <a:pt x="1120" y="14"/>
                  </a:lnTo>
                  <a:lnTo>
                    <a:pt x="1132" y="14"/>
                  </a:lnTo>
                  <a:lnTo>
                    <a:pt x="1132" y="14"/>
                  </a:lnTo>
                  <a:lnTo>
                    <a:pt x="1132" y="14"/>
                  </a:lnTo>
                  <a:lnTo>
                    <a:pt x="113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158">
              <a:extLst>
                <a:ext uri="{FF2B5EF4-FFF2-40B4-BE49-F238E27FC236}">
                  <a16:creationId xmlns:a16="http://schemas.microsoft.com/office/drawing/2014/main" id="{F29F20AE-C8EA-48BF-8C6A-3B58850C844F}"/>
                </a:ext>
              </a:extLst>
            </p:cNvPr>
            <p:cNvSpPr>
              <a:spLocks noEditPoints="1"/>
            </p:cNvSpPr>
            <p:nvPr/>
          </p:nvSpPr>
          <p:spPr bwMode="gray">
            <a:xfrm>
              <a:off x="3546951" y="5871088"/>
              <a:ext cx="453608" cy="49039"/>
            </a:xfrm>
            <a:custGeom>
              <a:avLst/>
              <a:gdLst>
                <a:gd name="T0" fmla="*/ 2 w 888"/>
                <a:gd name="T1" fmla="*/ 18 h 96"/>
                <a:gd name="T2" fmla="*/ 212 w 888"/>
                <a:gd name="T3" fmla="*/ 40 h 96"/>
                <a:gd name="T4" fmla="*/ 156 w 888"/>
                <a:gd name="T5" fmla="*/ 86 h 96"/>
                <a:gd name="T6" fmla="*/ 150 w 888"/>
                <a:gd name="T7" fmla="*/ 78 h 96"/>
                <a:gd name="T8" fmla="*/ 190 w 888"/>
                <a:gd name="T9" fmla="*/ 54 h 96"/>
                <a:gd name="T10" fmla="*/ 124 w 888"/>
                <a:gd name="T11" fmla="*/ 6 h 96"/>
                <a:gd name="T12" fmla="*/ 118 w 888"/>
                <a:gd name="T13" fmla="*/ 14 h 96"/>
                <a:gd name="T14" fmla="*/ 270 w 888"/>
                <a:gd name="T15" fmla="*/ 12 h 96"/>
                <a:gd name="T16" fmla="*/ 316 w 888"/>
                <a:gd name="T17" fmla="*/ 42 h 96"/>
                <a:gd name="T18" fmla="*/ 284 w 888"/>
                <a:gd name="T19" fmla="*/ 82 h 96"/>
                <a:gd name="T20" fmla="*/ 244 w 888"/>
                <a:gd name="T21" fmla="*/ 88 h 96"/>
                <a:gd name="T22" fmla="*/ 276 w 888"/>
                <a:gd name="T23" fmla="*/ 54 h 96"/>
                <a:gd name="T24" fmla="*/ 300 w 888"/>
                <a:gd name="T25" fmla="*/ 54 h 96"/>
                <a:gd name="T26" fmla="*/ 258 w 888"/>
                <a:gd name="T27" fmla="*/ 30 h 96"/>
                <a:gd name="T28" fmla="*/ 224 w 888"/>
                <a:gd name="T29" fmla="*/ 50 h 96"/>
                <a:gd name="T30" fmla="*/ 274 w 888"/>
                <a:gd name="T31" fmla="*/ 2 h 96"/>
                <a:gd name="T32" fmla="*/ 438 w 888"/>
                <a:gd name="T33" fmla="*/ 20 h 96"/>
                <a:gd name="T34" fmla="*/ 426 w 888"/>
                <a:gd name="T35" fmla="*/ 58 h 96"/>
                <a:gd name="T36" fmla="*/ 384 w 888"/>
                <a:gd name="T37" fmla="*/ 90 h 96"/>
                <a:gd name="T38" fmla="*/ 388 w 888"/>
                <a:gd name="T39" fmla="*/ 78 h 96"/>
                <a:gd name="T40" fmla="*/ 426 w 888"/>
                <a:gd name="T41" fmla="*/ 34 h 96"/>
                <a:gd name="T42" fmla="*/ 366 w 888"/>
                <a:gd name="T43" fmla="*/ 40 h 96"/>
                <a:gd name="T44" fmla="*/ 366 w 888"/>
                <a:gd name="T45" fmla="*/ 26 h 96"/>
                <a:gd name="T46" fmla="*/ 494 w 888"/>
                <a:gd name="T47" fmla="*/ 28 h 96"/>
                <a:gd name="T48" fmla="*/ 522 w 888"/>
                <a:gd name="T49" fmla="*/ 48 h 96"/>
                <a:gd name="T50" fmla="*/ 494 w 888"/>
                <a:gd name="T51" fmla="*/ 0 h 96"/>
                <a:gd name="T52" fmla="*/ 628 w 888"/>
                <a:gd name="T53" fmla="*/ 58 h 96"/>
                <a:gd name="T54" fmla="*/ 604 w 888"/>
                <a:gd name="T55" fmla="*/ 70 h 96"/>
                <a:gd name="T56" fmla="*/ 616 w 888"/>
                <a:gd name="T57" fmla="*/ 86 h 96"/>
                <a:gd name="T58" fmla="*/ 666 w 888"/>
                <a:gd name="T59" fmla="*/ 92 h 96"/>
                <a:gd name="T60" fmla="*/ 596 w 888"/>
                <a:gd name="T61" fmla="*/ 84 h 96"/>
                <a:gd name="T62" fmla="*/ 610 w 888"/>
                <a:gd name="T63" fmla="*/ 54 h 96"/>
                <a:gd name="T64" fmla="*/ 604 w 888"/>
                <a:gd name="T65" fmla="*/ 42 h 96"/>
                <a:gd name="T66" fmla="*/ 570 w 888"/>
                <a:gd name="T67" fmla="*/ 56 h 96"/>
                <a:gd name="T68" fmla="*/ 576 w 888"/>
                <a:gd name="T69" fmla="*/ 14 h 96"/>
                <a:gd name="T70" fmla="*/ 612 w 888"/>
                <a:gd name="T71" fmla="*/ 14 h 96"/>
                <a:gd name="T72" fmla="*/ 600 w 888"/>
                <a:gd name="T73" fmla="*/ 38 h 96"/>
                <a:gd name="T74" fmla="*/ 628 w 888"/>
                <a:gd name="T75" fmla="*/ 36 h 96"/>
                <a:gd name="T76" fmla="*/ 634 w 888"/>
                <a:gd name="T77" fmla="*/ 48 h 96"/>
                <a:gd name="T78" fmla="*/ 724 w 888"/>
                <a:gd name="T79" fmla="*/ 76 h 96"/>
                <a:gd name="T80" fmla="*/ 684 w 888"/>
                <a:gd name="T81" fmla="*/ 8 h 96"/>
                <a:gd name="T82" fmla="*/ 724 w 888"/>
                <a:gd name="T83" fmla="*/ 96 h 96"/>
                <a:gd name="T84" fmla="*/ 724 w 888"/>
                <a:gd name="T85" fmla="*/ 8 h 96"/>
                <a:gd name="T86" fmla="*/ 724 w 888"/>
                <a:gd name="T87" fmla="*/ 32 h 96"/>
                <a:gd name="T88" fmla="*/ 724 w 888"/>
                <a:gd name="T89" fmla="*/ 54 h 96"/>
                <a:gd name="T90" fmla="*/ 782 w 888"/>
                <a:gd name="T91" fmla="*/ 30 h 96"/>
                <a:gd name="T92" fmla="*/ 788 w 888"/>
                <a:gd name="T93" fmla="*/ 90 h 96"/>
                <a:gd name="T94" fmla="*/ 754 w 888"/>
                <a:gd name="T95" fmla="*/ 86 h 96"/>
                <a:gd name="T96" fmla="*/ 758 w 888"/>
                <a:gd name="T97" fmla="*/ 68 h 96"/>
                <a:gd name="T98" fmla="*/ 738 w 888"/>
                <a:gd name="T99" fmla="*/ 20 h 96"/>
                <a:gd name="T100" fmla="*/ 752 w 888"/>
                <a:gd name="T101" fmla="*/ 20 h 96"/>
                <a:gd name="T102" fmla="*/ 768 w 888"/>
                <a:gd name="T103" fmla="*/ 52 h 96"/>
                <a:gd name="T104" fmla="*/ 752 w 888"/>
                <a:gd name="T105" fmla="*/ 20 h 96"/>
                <a:gd name="T106" fmla="*/ 868 w 888"/>
                <a:gd name="T107" fmla="*/ 78 h 96"/>
                <a:gd name="T108" fmla="*/ 880 w 888"/>
                <a:gd name="T109" fmla="*/ 46 h 96"/>
                <a:gd name="T110" fmla="*/ 862 w 888"/>
                <a:gd name="T111" fmla="*/ 14 h 96"/>
                <a:gd name="T112" fmla="*/ 832 w 888"/>
                <a:gd name="T113" fmla="*/ 36 h 96"/>
                <a:gd name="T114" fmla="*/ 816 w 888"/>
                <a:gd name="T115" fmla="*/ 38 h 96"/>
                <a:gd name="T116" fmla="*/ 824 w 888"/>
                <a:gd name="T117" fmla="*/ 38 h 96"/>
                <a:gd name="T118" fmla="*/ 850 w 888"/>
                <a:gd name="T119" fmla="*/ 8 h 96"/>
                <a:gd name="T120" fmla="*/ 882 w 888"/>
                <a:gd name="T121" fmla="*/ 16 h 96"/>
                <a:gd name="T122" fmla="*/ 888 w 888"/>
                <a:gd name="T123" fmla="*/ 60 h 96"/>
                <a:gd name="T124" fmla="*/ 858 w 888"/>
                <a:gd name="T125"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8" h="96">
                  <a:moveTo>
                    <a:pt x="86" y="90"/>
                  </a:moveTo>
                  <a:lnTo>
                    <a:pt x="0" y="90"/>
                  </a:lnTo>
                  <a:lnTo>
                    <a:pt x="0" y="82"/>
                  </a:lnTo>
                  <a:lnTo>
                    <a:pt x="78" y="82"/>
                  </a:lnTo>
                  <a:lnTo>
                    <a:pt x="78" y="18"/>
                  </a:lnTo>
                  <a:lnTo>
                    <a:pt x="2" y="18"/>
                  </a:lnTo>
                  <a:lnTo>
                    <a:pt x="2" y="10"/>
                  </a:lnTo>
                  <a:lnTo>
                    <a:pt x="86" y="10"/>
                  </a:lnTo>
                  <a:lnTo>
                    <a:pt x="86" y="90"/>
                  </a:lnTo>
                  <a:lnTo>
                    <a:pt x="86" y="90"/>
                  </a:lnTo>
                  <a:close/>
                  <a:moveTo>
                    <a:pt x="212" y="40"/>
                  </a:moveTo>
                  <a:lnTo>
                    <a:pt x="212" y="40"/>
                  </a:lnTo>
                  <a:lnTo>
                    <a:pt x="200" y="56"/>
                  </a:lnTo>
                  <a:lnTo>
                    <a:pt x="188" y="68"/>
                  </a:lnTo>
                  <a:lnTo>
                    <a:pt x="188" y="68"/>
                  </a:lnTo>
                  <a:lnTo>
                    <a:pt x="172" y="78"/>
                  </a:lnTo>
                  <a:lnTo>
                    <a:pt x="156" y="86"/>
                  </a:lnTo>
                  <a:lnTo>
                    <a:pt x="156" y="86"/>
                  </a:lnTo>
                  <a:lnTo>
                    <a:pt x="140" y="90"/>
                  </a:lnTo>
                  <a:lnTo>
                    <a:pt x="120" y="94"/>
                  </a:lnTo>
                  <a:lnTo>
                    <a:pt x="118" y="84"/>
                  </a:lnTo>
                  <a:lnTo>
                    <a:pt x="118" y="84"/>
                  </a:lnTo>
                  <a:lnTo>
                    <a:pt x="134" y="82"/>
                  </a:lnTo>
                  <a:lnTo>
                    <a:pt x="150" y="78"/>
                  </a:lnTo>
                  <a:lnTo>
                    <a:pt x="150" y="78"/>
                  </a:lnTo>
                  <a:lnTo>
                    <a:pt x="162" y="74"/>
                  </a:lnTo>
                  <a:lnTo>
                    <a:pt x="174" y="66"/>
                  </a:lnTo>
                  <a:lnTo>
                    <a:pt x="174" y="66"/>
                  </a:lnTo>
                  <a:lnTo>
                    <a:pt x="190" y="54"/>
                  </a:lnTo>
                  <a:lnTo>
                    <a:pt x="190" y="54"/>
                  </a:lnTo>
                  <a:lnTo>
                    <a:pt x="196" y="46"/>
                  </a:lnTo>
                  <a:lnTo>
                    <a:pt x="204" y="36"/>
                  </a:lnTo>
                  <a:lnTo>
                    <a:pt x="212" y="40"/>
                  </a:lnTo>
                  <a:lnTo>
                    <a:pt x="212" y="40"/>
                  </a:lnTo>
                  <a:close/>
                  <a:moveTo>
                    <a:pt x="124" y="6"/>
                  </a:moveTo>
                  <a:lnTo>
                    <a:pt x="124" y="6"/>
                  </a:lnTo>
                  <a:lnTo>
                    <a:pt x="144" y="16"/>
                  </a:lnTo>
                  <a:lnTo>
                    <a:pt x="164" y="26"/>
                  </a:lnTo>
                  <a:lnTo>
                    <a:pt x="158" y="34"/>
                  </a:lnTo>
                  <a:lnTo>
                    <a:pt x="158" y="34"/>
                  </a:lnTo>
                  <a:lnTo>
                    <a:pt x="138" y="22"/>
                  </a:lnTo>
                  <a:lnTo>
                    <a:pt x="118" y="14"/>
                  </a:lnTo>
                  <a:lnTo>
                    <a:pt x="124" y="6"/>
                  </a:lnTo>
                  <a:lnTo>
                    <a:pt x="124" y="6"/>
                  </a:lnTo>
                  <a:lnTo>
                    <a:pt x="124" y="6"/>
                  </a:lnTo>
                  <a:close/>
                  <a:moveTo>
                    <a:pt x="274" y="2"/>
                  </a:moveTo>
                  <a:lnTo>
                    <a:pt x="274" y="2"/>
                  </a:lnTo>
                  <a:lnTo>
                    <a:pt x="270" y="12"/>
                  </a:lnTo>
                  <a:lnTo>
                    <a:pt x="324" y="12"/>
                  </a:lnTo>
                  <a:lnTo>
                    <a:pt x="324" y="12"/>
                  </a:lnTo>
                  <a:lnTo>
                    <a:pt x="322" y="24"/>
                  </a:lnTo>
                  <a:lnTo>
                    <a:pt x="322" y="24"/>
                  </a:lnTo>
                  <a:lnTo>
                    <a:pt x="316" y="42"/>
                  </a:lnTo>
                  <a:lnTo>
                    <a:pt x="316" y="42"/>
                  </a:lnTo>
                  <a:lnTo>
                    <a:pt x="308" y="60"/>
                  </a:lnTo>
                  <a:lnTo>
                    <a:pt x="308" y="60"/>
                  </a:lnTo>
                  <a:lnTo>
                    <a:pt x="302" y="68"/>
                  </a:lnTo>
                  <a:lnTo>
                    <a:pt x="294" y="74"/>
                  </a:lnTo>
                  <a:lnTo>
                    <a:pt x="294" y="74"/>
                  </a:lnTo>
                  <a:lnTo>
                    <a:pt x="284" y="82"/>
                  </a:lnTo>
                  <a:lnTo>
                    <a:pt x="272" y="88"/>
                  </a:lnTo>
                  <a:lnTo>
                    <a:pt x="272" y="88"/>
                  </a:lnTo>
                  <a:lnTo>
                    <a:pt x="260" y="92"/>
                  </a:lnTo>
                  <a:lnTo>
                    <a:pt x="246" y="96"/>
                  </a:lnTo>
                  <a:lnTo>
                    <a:pt x="244" y="88"/>
                  </a:lnTo>
                  <a:lnTo>
                    <a:pt x="244" y="88"/>
                  </a:lnTo>
                  <a:lnTo>
                    <a:pt x="260" y="84"/>
                  </a:lnTo>
                  <a:lnTo>
                    <a:pt x="274" y="78"/>
                  </a:lnTo>
                  <a:lnTo>
                    <a:pt x="284" y="70"/>
                  </a:lnTo>
                  <a:lnTo>
                    <a:pt x="294" y="62"/>
                  </a:lnTo>
                  <a:lnTo>
                    <a:pt x="294" y="62"/>
                  </a:lnTo>
                  <a:lnTo>
                    <a:pt x="276" y="54"/>
                  </a:lnTo>
                  <a:lnTo>
                    <a:pt x="256" y="44"/>
                  </a:lnTo>
                  <a:lnTo>
                    <a:pt x="260" y="38"/>
                  </a:lnTo>
                  <a:lnTo>
                    <a:pt x="260" y="38"/>
                  </a:lnTo>
                  <a:lnTo>
                    <a:pt x="278" y="44"/>
                  </a:lnTo>
                  <a:lnTo>
                    <a:pt x="300" y="54"/>
                  </a:lnTo>
                  <a:lnTo>
                    <a:pt x="300" y="54"/>
                  </a:lnTo>
                  <a:lnTo>
                    <a:pt x="306" y="46"/>
                  </a:lnTo>
                  <a:lnTo>
                    <a:pt x="308" y="38"/>
                  </a:lnTo>
                  <a:lnTo>
                    <a:pt x="314" y="20"/>
                  </a:lnTo>
                  <a:lnTo>
                    <a:pt x="266" y="20"/>
                  </a:lnTo>
                  <a:lnTo>
                    <a:pt x="266" y="20"/>
                  </a:lnTo>
                  <a:lnTo>
                    <a:pt x="258" y="30"/>
                  </a:lnTo>
                  <a:lnTo>
                    <a:pt x="250" y="40"/>
                  </a:lnTo>
                  <a:lnTo>
                    <a:pt x="250" y="40"/>
                  </a:lnTo>
                  <a:lnTo>
                    <a:pt x="240" y="50"/>
                  </a:lnTo>
                  <a:lnTo>
                    <a:pt x="230" y="56"/>
                  </a:lnTo>
                  <a:lnTo>
                    <a:pt x="224" y="50"/>
                  </a:lnTo>
                  <a:lnTo>
                    <a:pt x="224" y="50"/>
                  </a:lnTo>
                  <a:lnTo>
                    <a:pt x="238" y="40"/>
                  </a:lnTo>
                  <a:lnTo>
                    <a:pt x="250" y="26"/>
                  </a:lnTo>
                  <a:lnTo>
                    <a:pt x="250" y="26"/>
                  </a:lnTo>
                  <a:lnTo>
                    <a:pt x="258" y="14"/>
                  </a:lnTo>
                  <a:lnTo>
                    <a:pt x="264" y="0"/>
                  </a:lnTo>
                  <a:lnTo>
                    <a:pt x="274" y="2"/>
                  </a:lnTo>
                  <a:lnTo>
                    <a:pt x="274" y="2"/>
                  </a:lnTo>
                  <a:close/>
                  <a:moveTo>
                    <a:pt x="390" y="2"/>
                  </a:moveTo>
                  <a:lnTo>
                    <a:pt x="390" y="2"/>
                  </a:lnTo>
                  <a:lnTo>
                    <a:pt x="386" y="12"/>
                  </a:lnTo>
                  <a:lnTo>
                    <a:pt x="440" y="12"/>
                  </a:lnTo>
                  <a:lnTo>
                    <a:pt x="438" y="20"/>
                  </a:lnTo>
                  <a:lnTo>
                    <a:pt x="438" y="20"/>
                  </a:lnTo>
                  <a:lnTo>
                    <a:pt x="436" y="34"/>
                  </a:lnTo>
                  <a:lnTo>
                    <a:pt x="436" y="34"/>
                  </a:lnTo>
                  <a:lnTo>
                    <a:pt x="432" y="46"/>
                  </a:lnTo>
                  <a:lnTo>
                    <a:pt x="432" y="46"/>
                  </a:lnTo>
                  <a:lnTo>
                    <a:pt x="426" y="58"/>
                  </a:lnTo>
                  <a:lnTo>
                    <a:pt x="426" y="58"/>
                  </a:lnTo>
                  <a:lnTo>
                    <a:pt x="416" y="70"/>
                  </a:lnTo>
                  <a:lnTo>
                    <a:pt x="416" y="70"/>
                  </a:lnTo>
                  <a:lnTo>
                    <a:pt x="402" y="80"/>
                  </a:lnTo>
                  <a:lnTo>
                    <a:pt x="402" y="80"/>
                  </a:lnTo>
                  <a:lnTo>
                    <a:pt x="384" y="90"/>
                  </a:lnTo>
                  <a:lnTo>
                    <a:pt x="384" y="90"/>
                  </a:lnTo>
                  <a:lnTo>
                    <a:pt x="362" y="96"/>
                  </a:lnTo>
                  <a:lnTo>
                    <a:pt x="360" y="88"/>
                  </a:lnTo>
                  <a:lnTo>
                    <a:pt x="360" y="88"/>
                  </a:lnTo>
                  <a:lnTo>
                    <a:pt x="374" y="84"/>
                  </a:lnTo>
                  <a:lnTo>
                    <a:pt x="388" y="78"/>
                  </a:lnTo>
                  <a:lnTo>
                    <a:pt x="398" y="72"/>
                  </a:lnTo>
                  <a:lnTo>
                    <a:pt x="408" y="64"/>
                  </a:lnTo>
                  <a:lnTo>
                    <a:pt x="408" y="64"/>
                  </a:lnTo>
                  <a:lnTo>
                    <a:pt x="416" y="56"/>
                  </a:lnTo>
                  <a:lnTo>
                    <a:pt x="422" y="46"/>
                  </a:lnTo>
                  <a:lnTo>
                    <a:pt x="426" y="34"/>
                  </a:lnTo>
                  <a:lnTo>
                    <a:pt x="428" y="20"/>
                  </a:lnTo>
                  <a:lnTo>
                    <a:pt x="382" y="20"/>
                  </a:lnTo>
                  <a:lnTo>
                    <a:pt x="382" y="20"/>
                  </a:lnTo>
                  <a:lnTo>
                    <a:pt x="374" y="32"/>
                  </a:lnTo>
                  <a:lnTo>
                    <a:pt x="366" y="40"/>
                  </a:lnTo>
                  <a:lnTo>
                    <a:pt x="366" y="40"/>
                  </a:lnTo>
                  <a:lnTo>
                    <a:pt x="356" y="50"/>
                  </a:lnTo>
                  <a:lnTo>
                    <a:pt x="346" y="56"/>
                  </a:lnTo>
                  <a:lnTo>
                    <a:pt x="340" y="50"/>
                  </a:lnTo>
                  <a:lnTo>
                    <a:pt x="340" y="50"/>
                  </a:lnTo>
                  <a:lnTo>
                    <a:pt x="354" y="40"/>
                  </a:lnTo>
                  <a:lnTo>
                    <a:pt x="366" y="26"/>
                  </a:lnTo>
                  <a:lnTo>
                    <a:pt x="366" y="26"/>
                  </a:lnTo>
                  <a:lnTo>
                    <a:pt x="376" y="14"/>
                  </a:lnTo>
                  <a:lnTo>
                    <a:pt x="380" y="0"/>
                  </a:lnTo>
                  <a:lnTo>
                    <a:pt x="390" y="2"/>
                  </a:lnTo>
                  <a:lnTo>
                    <a:pt x="390" y="2"/>
                  </a:lnTo>
                  <a:close/>
                  <a:moveTo>
                    <a:pt x="494" y="28"/>
                  </a:moveTo>
                  <a:lnTo>
                    <a:pt x="494" y="28"/>
                  </a:lnTo>
                  <a:lnTo>
                    <a:pt x="526" y="40"/>
                  </a:lnTo>
                  <a:lnTo>
                    <a:pt x="556" y="56"/>
                  </a:lnTo>
                  <a:lnTo>
                    <a:pt x="550" y="64"/>
                  </a:lnTo>
                  <a:lnTo>
                    <a:pt x="550" y="64"/>
                  </a:lnTo>
                  <a:lnTo>
                    <a:pt x="522" y="48"/>
                  </a:lnTo>
                  <a:lnTo>
                    <a:pt x="522" y="48"/>
                  </a:lnTo>
                  <a:lnTo>
                    <a:pt x="494" y="38"/>
                  </a:lnTo>
                  <a:lnTo>
                    <a:pt x="494" y="96"/>
                  </a:lnTo>
                  <a:lnTo>
                    <a:pt x="486" y="96"/>
                  </a:lnTo>
                  <a:lnTo>
                    <a:pt x="486" y="0"/>
                  </a:lnTo>
                  <a:lnTo>
                    <a:pt x="494" y="0"/>
                  </a:lnTo>
                  <a:lnTo>
                    <a:pt x="494" y="28"/>
                  </a:lnTo>
                  <a:lnTo>
                    <a:pt x="494" y="28"/>
                  </a:lnTo>
                  <a:lnTo>
                    <a:pt x="494" y="28"/>
                  </a:lnTo>
                  <a:close/>
                  <a:moveTo>
                    <a:pt x="636" y="76"/>
                  </a:moveTo>
                  <a:lnTo>
                    <a:pt x="628" y="76"/>
                  </a:lnTo>
                  <a:lnTo>
                    <a:pt x="628" y="58"/>
                  </a:lnTo>
                  <a:lnTo>
                    <a:pt x="628" y="58"/>
                  </a:lnTo>
                  <a:lnTo>
                    <a:pt x="628" y="52"/>
                  </a:lnTo>
                  <a:lnTo>
                    <a:pt x="628" y="52"/>
                  </a:lnTo>
                  <a:lnTo>
                    <a:pt x="616" y="58"/>
                  </a:lnTo>
                  <a:lnTo>
                    <a:pt x="608" y="64"/>
                  </a:lnTo>
                  <a:lnTo>
                    <a:pt x="604" y="70"/>
                  </a:lnTo>
                  <a:lnTo>
                    <a:pt x="602" y="76"/>
                  </a:lnTo>
                  <a:lnTo>
                    <a:pt x="602" y="76"/>
                  </a:lnTo>
                  <a:lnTo>
                    <a:pt x="604" y="80"/>
                  </a:lnTo>
                  <a:lnTo>
                    <a:pt x="608" y="84"/>
                  </a:lnTo>
                  <a:lnTo>
                    <a:pt x="608" y="84"/>
                  </a:lnTo>
                  <a:lnTo>
                    <a:pt x="616" y="86"/>
                  </a:lnTo>
                  <a:lnTo>
                    <a:pt x="632" y="86"/>
                  </a:lnTo>
                  <a:lnTo>
                    <a:pt x="632" y="86"/>
                  </a:lnTo>
                  <a:lnTo>
                    <a:pt x="650" y="86"/>
                  </a:lnTo>
                  <a:lnTo>
                    <a:pt x="666" y="84"/>
                  </a:lnTo>
                  <a:lnTo>
                    <a:pt x="666" y="92"/>
                  </a:lnTo>
                  <a:lnTo>
                    <a:pt x="666" y="92"/>
                  </a:lnTo>
                  <a:lnTo>
                    <a:pt x="636" y="94"/>
                  </a:lnTo>
                  <a:lnTo>
                    <a:pt x="636" y="94"/>
                  </a:lnTo>
                  <a:lnTo>
                    <a:pt x="614" y="92"/>
                  </a:lnTo>
                  <a:lnTo>
                    <a:pt x="602" y="90"/>
                  </a:lnTo>
                  <a:lnTo>
                    <a:pt x="602" y="90"/>
                  </a:lnTo>
                  <a:lnTo>
                    <a:pt x="596" y="84"/>
                  </a:lnTo>
                  <a:lnTo>
                    <a:pt x="594" y="76"/>
                  </a:lnTo>
                  <a:lnTo>
                    <a:pt x="594" y="76"/>
                  </a:lnTo>
                  <a:lnTo>
                    <a:pt x="596" y="68"/>
                  </a:lnTo>
                  <a:lnTo>
                    <a:pt x="600" y="62"/>
                  </a:lnTo>
                  <a:lnTo>
                    <a:pt x="600" y="62"/>
                  </a:lnTo>
                  <a:lnTo>
                    <a:pt x="610" y="54"/>
                  </a:lnTo>
                  <a:lnTo>
                    <a:pt x="626" y="46"/>
                  </a:lnTo>
                  <a:lnTo>
                    <a:pt x="626" y="46"/>
                  </a:lnTo>
                  <a:lnTo>
                    <a:pt x="622" y="42"/>
                  </a:lnTo>
                  <a:lnTo>
                    <a:pt x="618" y="40"/>
                  </a:lnTo>
                  <a:lnTo>
                    <a:pt x="618" y="40"/>
                  </a:lnTo>
                  <a:lnTo>
                    <a:pt x="604" y="42"/>
                  </a:lnTo>
                  <a:lnTo>
                    <a:pt x="604" y="42"/>
                  </a:lnTo>
                  <a:lnTo>
                    <a:pt x="594" y="46"/>
                  </a:lnTo>
                  <a:lnTo>
                    <a:pt x="584" y="54"/>
                  </a:lnTo>
                  <a:lnTo>
                    <a:pt x="576" y="62"/>
                  </a:lnTo>
                  <a:lnTo>
                    <a:pt x="570" y="56"/>
                  </a:lnTo>
                  <a:lnTo>
                    <a:pt x="570" y="56"/>
                  </a:lnTo>
                  <a:lnTo>
                    <a:pt x="580" y="48"/>
                  </a:lnTo>
                  <a:lnTo>
                    <a:pt x="588" y="40"/>
                  </a:lnTo>
                  <a:lnTo>
                    <a:pt x="596" y="30"/>
                  </a:lnTo>
                  <a:lnTo>
                    <a:pt x="600" y="20"/>
                  </a:lnTo>
                  <a:lnTo>
                    <a:pt x="576" y="20"/>
                  </a:lnTo>
                  <a:lnTo>
                    <a:pt x="576" y="14"/>
                  </a:lnTo>
                  <a:lnTo>
                    <a:pt x="604" y="14"/>
                  </a:lnTo>
                  <a:lnTo>
                    <a:pt x="604" y="14"/>
                  </a:lnTo>
                  <a:lnTo>
                    <a:pt x="608" y="0"/>
                  </a:lnTo>
                  <a:lnTo>
                    <a:pt x="616" y="2"/>
                  </a:lnTo>
                  <a:lnTo>
                    <a:pt x="616" y="2"/>
                  </a:lnTo>
                  <a:lnTo>
                    <a:pt x="612" y="14"/>
                  </a:lnTo>
                  <a:lnTo>
                    <a:pt x="654" y="14"/>
                  </a:lnTo>
                  <a:lnTo>
                    <a:pt x="654" y="20"/>
                  </a:lnTo>
                  <a:lnTo>
                    <a:pt x="610" y="20"/>
                  </a:lnTo>
                  <a:lnTo>
                    <a:pt x="610" y="20"/>
                  </a:lnTo>
                  <a:lnTo>
                    <a:pt x="600" y="38"/>
                  </a:lnTo>
                  <a:lnTo>
                    <a:pt x="600" y="38"/>
                  </a:lnTo>
                  <a:lnTo>
                    <a:pt x="600" y="38"/>
                  </a:lnTo>
                  <a:lnTo>
                    <a:pt x="608" y="36"/>
                  </a:lnTo>
                  <a:lnTo>
                    <a:pt x="608" y="36"/>
                  </a:lnTo>
                  <a:lnTo>
                    <a:pt x="618" y="34"/>
                  </a:lnTo>
                  <a:lnTo>
                    <a:pt x="618" y="34"/>
                  </a:lnTo>
                  <a:lnTo>
                    <a:pt x="628" y="36"/>
                  </a:lnTo>
                  <a:lnTo>
                    <a:pt x="630" y="38"/>
                  </a:lnTo>
                  <a:lnTo>
                    <a:pt x="632" y="42"/>
                  </a:lnTo>
                  <a:lnTo>
                    <a:pt x="664" y="30"/>
                  </a:lnTo>
                  <a:lnTo>
                    <a:pt x="668" y="36"/>
                  </a:lnTo>
                  <a:lnTo>
                    <a:pt x="668" y="36"/>
                  </a:lnTo>
                  <a:lnTo>
                    <a:pt x="634" y="48"/>
                  </a:lnTo>
                  <a:lnTo>
                    <a:pt x="634" y="48"/>
                  </a:lnTo>
                  <a:lnTo>
                    <a:pt x="636" y="60"/>
                  </a:lnTo>
                  <a:lnTo>
                    <a:pt x="636" y="76"/>
                  </a:lnTo>
                  <a:lnTo>
                    <a:pt x="636" y="76"/>
                  </a:lnTo>
                  <a:close/>
                  <a:moveTo>
                    <a:pt x="724" y="76"/>
                  </a:moveTo>
                  <a:lnTo>
                    <a:pt x="724" y="76"/>
                  </a:lnTo>
                  <a:lnTo>
                    <a:pt x="684" y="84"/>
                  </a:lnTo>
                  <a:lnTo>
                    <a:pt x="682" y="76"/>
                  </a:lnTo>
                  <a:lnTo>
                    <a:pt x="682" y="76"/>
                  </a:lnTo>
                  <a:lnTo>
                    <a:pt x="692" y="74"/>
                  </a:lnTo>
                  <a:lnTo>
                    <a:pt x="692" y="8"/>
                  </a:lnTo>
                  <a:lnTo>
                    <a:pt x="684" y="8"/>
                  </a:lnTo>
                  <a:lnTo>
                    <a:pt x="684" y="2"/>
                  </a:lnTo>
                  <a:lnTo>
                    <a:pt x="744" y="2"/>
                  </a:lnTo>
                  <a:lnTo>
                    <a:pt x="744" y="8"/>
                  </a:lnTo>
                  <a:lnTo>
                    <a:pt x="734" y="8"/>
                  </a:lnTo>
                  <a:lnTo>
                    <a:pt x="734" y="96"/>
                  </a:lnTo>
                  <a:lnTo>
                    <a:pt x="724" y="96"/>
                  </a:lnTo>
                  <a:lnTo>
                    <a:pt x="724" y="76"/>
                  </a:lnTo>
                  <a:lnTo>
                    <a:pt x="724" y="76"/>
                  </a:lnTo>
                  <a:close/>
                  <a:moveTo>
                    <a:pt x="700" y="8"/>
                  </a:moveTo>
                  <a:lnTo>
                    <a:pt x="700" y="24"/>
                  </a:lnTo>
                  <a:lnTo>
                    <a:pt x="724" y="24"/>
                  </a:lnTo>
                  <a:lnTo>
                    <a:pt x="724" y="8"/>
                  </a:lnTo>
                  <a:lnTo>
                    <a:pt x="700" y="8"/>
                  </a:lnTo>
                  <a:lnTo>
                    <a:pt x="700" y="8"/>
                  </a:lnTo>
                  <a:close/>
                  <a:moveTo>
                    <a:pt x="700" y="32"/>
                  </a:moveTo>
                  <a:lnTo>
                    <a:pt x="700" y="48"/>
                  </a:lnTo>
                  <a:lnTo>
                    <a:pt x="724" y="48"/>
                  </a:lnTo>
                  <a:lnTo>
                    <a:pt x="724" y="32"/>
                  </a:lnTo>
                  <a:lnTo>
                    <a:pt x="700" y="32"/>
                  </a:lnTo>
                  <a:lnTo>
                    <a:pt x="700" y="32"/>
                  </a:lnTo>
                  <a:close/>
                  <a:moveTo>
                    <a:pt x="700" y="74"/>
                  </a:moveTo>
                  <a:lnTo>
                    <a:pt x="700" y="74"/>
                  </a:lnTo>
                  <a:lnTo>
                    <a:pt x="724" y="68"/>
                  </a:lnTo>
                  <a:lnTo>
                    <a:pt x="724" y="54"/>
                  </a:lnTo>
                  <a:lnTo>
                    <a:pt x="700" y="54"/>
                  </a:lnTo>
                  <a:lnTo>
                    <a:pt x="700" y="74"/>
                  </a:lnTo>
                  <a:lnTo>
                    <a:pt x="700" y="74"/>
                  </a:lnTo>
                  <a:close/>
                  <a:moveTo>
                    <a:pt x="782" y="14"/>
                  </a:moveTo>
                  <a:lnTo>
                    <a:pt x="782" y="14"/>
                  </a:lnTo>
                  <a:lnTo>
                    <a:pt x="782" y="30"/>
                  </a:lnTo>
                  <a:lnTo>
                    <a:pt x="778" y="44"/>
                  </a:lnTo>
                  <a:lnTo>
                    <a:pt x="774" y="56"/>
                  </a:lnTo>
                  <a:lnTo>
                    <a:pt x="768" y="68"/>
                  </a:lnTo>
                  <a:lnTo>
                    <a:pt x="768" y="68"/>
                  </a:lnTo>
                  <a:lnTo>
                    <a:pt x="778" y="80"/>
                  </a:lnTo>
                  <a:lnTo>
                    <a:pt x="788" y="90"/>
                  </a:lnTo>
                  <a:lnTo>
                    <a:pt x="784" y="96"/>
                  </a:lnTo>
                  <a:lnTo>
                    <a:pt x="784" y="96"/>
                  </a:lnTo>
                  <a:lnTo>
                    <a:pt x="774" y="86"/>
                  </a:lnTo>
                  <a:lnTo>
                    <a:pt x="764" y="76"/>
                  </a:lnTo>
                  <a:lnTo>
                    <a:pt x="764" y="76"/>
                  </a:lnTo>
                  <a:lnTo>
                    <a:pt x="754" y="86"/>
                  </a:lnTo>
                  <a:lnTo>
                    <a:pt x="742" y="96"/>
                  </a:lnTo>
                  <a:lnTo>
                    <a:pt x="738" y="92"/>
                  </a:lnTo>
                  <a:lnTo>
                    <a:pt x="738" y="92"/>
                  </a:lnTo>
                  <a:lnTo>
                    <a:pt x="748" y="82"/>
                  </a:lnTo>
                  <a:lnTo>
                    <a:pt x="758" y="68"/>
                  </a:lnTo>
                  <a:lnTo>
                    <a:pt x="758" y="68"/>
                  </a:lnTo>
                  <a:lnTo>
                    <a:pt x="754" y="60"/>
                  </a:lnTo>
                  <a:lnTo>
                    <a:pt x="748" y="50"/>
                  </a:lnTo>
                  <a:lnTo>
                    <a:pt x="748" y="50"/>
                  </a:lnTo>
                  <a:lnTo>
                    <a:pt x="746" y="36"/>
                  </a:lnTo>
                  <a:lnTo>
                    <a:pt x="744" y="20"/>
                  </a:lnTo>
                  <a:lnTo>
                    <a:pt x="738" y="20"/>
                  </a:lnTo>
                  <a:lnTo>
                    <a:pt x="738" y="14"/>
                  </a:lnTo>
                  <a:lnTo>
                    <a:pt x="782" y="14"/>
                  </a:lnTo>
                  <a:lnTo>
                    <a:pt x="782" y="14"/>
                  </a:lnTo>
                  <a:lnTo>
                    <a:pt x="782" y="14"/>
                  </a:lnTo>
                  <a:close/>
                  <a:moveTo>
                    <a:pt x="752" y="20"/>
                  </a:moveTo>
                  <a:lnTo>
                    <a:pt x="752" y="20"/>
                  </a:lnTo>
                  <a:lnTo>
                    <a:pt x="752" y="32"/>
                  </a:lnTo>
                  <a:lnTo>
                    <a:pt x="754" y="42"/>
                  </a:lnTo>
                  <a:lnTo>
                    <a:pt x="758" y="52"/>
                  </a:lnTo>
                  <a:lnTo>
                    <a:pt x="764" y="62"/>
                  </a:lnTo>
                  <a:lnTo>
                    <a:pt x="764" y="62"/>
                  </a:lnTo>
                  <a:lnTo>
                    <a:pt x="768" y="52"/>
                  </a:lnTo>
                  <a:lnTo>
                    <a:pt x="770" y="42"/>
                  </a:lnTo>
                  <a:lnTo>
                    <a:pt x="772" y="32"/>
                  </a:lnTo>
                  <a:lnTo>
                    <a:pt x="774" y="20"/>
                  </a:lnTo>
                  <a:lnTo>
                    <a:pt x="752" y="20"/>
                  </a:lnTo>
                  <a:lnTo>
                    <a:pt x="752" y="20"/>
                  </a:lnTo>
                  <a:lnTo>
                    <a:pt x="752" y="20"/>
                  </a:lnTo>
                  <a:close/>
                  <a:moveTo>
                    <a:pt x="834" y="96"/>
                  </a:moveTo>
                  <a:lnTo>
                    <a:pt x="832" y="88"/>
                  </a:lnTo>
                  <a:lnTo>
                    <a:pt x="832" y="88"/>
                  </a:lnTo>
                  <a:lnTo>
                    <a:pt x="852" y="86"/>
                  </a:lnTo>
                  <a:lnTo>
                    <a:pt x="860" y="82"/>
                  </a:lnTo>
                  <a:lnTo>
                    <a:pt x="868" y="78"/>
                  </a:lnTo>
                  <a:lnTo>
                    <a:pt x="868" y="78"/>
                  </a:lnTo>
                  <a:lnTo>
                    <a:pt x="872" y="74"/>
                  </a:lnTo>
                  <a:lnTo>
                    <a:pt x="876" y="66"/>
                  </a:lnTo>
                  <a:lnTo>
                    <a:pt x="878" y="58"/>
                  </a:lnTo>
                  <a:lnTo>
                    <a:pt x="880" y="46"/>
                  </a:lnTo>
                  <a:lnTo>
                    <a:pt x="880" y="46"/>
                  </a:lnTo>
                  <a:lnTo>
                    <a:pt x="878" y="32"/>
                  </a:lnTo>
                  <a:lnTo>
                    <a:pt x="874" y="22"/>
                  </a:lnTo>
                  <a:lnTo>
                    <a:pt x="874" y="22"/>
                  </a:lnTo>
                  <a:lnTo>
                    <a:pt x="868" y="16"/>
                  </a:lnTo>
                  <a:lnTo>
                    <a:pt x="862" y="14"/>
                  </a:lnTo>
                  <a:lnTo>
                    <a:pt x="862" y="14"/>
                  </a:lnTo>
                  <a:lnTo>
                    <a:pt x="854" y="14"/>
                  </a:lnTo>
                  <a:lnTo>
                    <a:pt x="846" y="18"/>
                  </a:lnTo>
                  <a:lnTo>
                    <a:pt x="846" y="18"/>
                  </a:lnTo>
                  <a:lnTo>
                    <a:pt x="838" y="26"/>
                  </a:lnTo>
                  <a:lnTo>
                    <a:pt x="832" y="36"/>
                  </a:lnTo>
                  <a:lnTo>
                    <a:pt x="832" y="36"/>
                  </a:lnTo>
                  <a:lnTo>
                    <a:pt x="826" y="50"/>
                  </a:lnTo>
                  <a:lnTo>
                    <a:pt x="826" y="66"/>
                  </a:lnTo>
                  <a:lnTo>
                    <a:pt x="818" y="66"/>
                  </a:lnTo>
                  <a:lnTo>
                    <a:pt x="818" y="66"/>
                  </a:lnTo>
                  <a:lnTo>
                    <a:pt x="816" y="38"/>
                  </a:lnTo>
                  <a:lnTo>
                    <a:pt x="816" y="38"/>
                  </a:lnTo>
                  <a:lnTo>
                    <a:pt x="816" y="18"/>
                  </a:lnTo>
                  <a:lnTo>
                    <a:pt x="818" y="0"/>
                  </a:lnTo>
                  <a:lnTo>
                    <a:pt x="828" y="2"/>
                  </a:lnTo>
                  <a:lnTo>
                    <a:pt x="828" y="2"/>
                  </a:lnTo>
                  <a:lnTo>
                    <a:pt x="824" y="20"/>
                  </a:lnTo>
                  <a:lnTo>
                    <a:pt x="824" y="38"/>
                  </a:lnTo>
                  <a:lnTo>
                    <a:pt x="824" y="38"/>
                  </a:lnTo>
                  <a:lnTo>
                    <a:pt x="824" y="38"/>
                  </a:lnTo>
                  <a:lnTo>
                    <a:pt x="830" y="24"/>
                  </a:lnTo>
                  <a:lnTo>
                    <a:pt x="838" y="14"/>
                  </a:lnTo>
                  <a:lnTo>
                    <a:pt x="838" y="14"/>
                  </a:lnTo>
                  <a:lnTo>
                    <a:pt x="850" y="8"/>
                  </a:lnTo>
                  <a:lnTo>
                    <a:pt x="862" y="6"/>
                  </a:lnTo>
                  <a:lnTo>
                    <a:pt x="862" y="6"/>
                  </a:lnTo>
                  <a:lnTo>
                    <a:pt x="868" y="6"/>
                  </a:lnTo>
                  <a:lnTo>
                    <a:pt x="872" y="8"/>
                  </a:lnTo>
                  <a:lnTo>
                    <a:pt x="878" y="12"/>
                  </a:lnTo>
                  <a:lnTo>
                    <a:pt x="882" y="16"/>
                  </a:lnTo>
                  <a:lnTo>
                    <a:pt x="882" y="16"/>
                  </a:lnTo>
                  <a:lnTo>
                    <a:pt x="884" y="22"/>
                  </a:lnTo>
                  <a:lnTo>
                    <a:pt x="886" y="30"/>
                  </a:lnTo>
                  <a:lnTo>
                    <a:pt x="888" y="48"/>
                  </a:lnTo>
                  <a:lnTo>
                    <a:pt x="888" y="48"/>
                  </a:lnTo>
                  <a:lnTo>
                    <a:pt x="888" y="60"/>
                  </a:lnTo>
                  <a:lnTo>
                    <a:pt x="886" y="70"/>
                  </a:lnTo>
                  <a:lnTo>
                    <a:pt x="880" y="78"/>
                  </a:lnTo>
                  <a:lnTo>
                    <a:pt x="874" y="84"/>
                  </a:lnTo>
                  <a:lnTo>
                    <a:pt x="874" y="84"/>
                  </a:lnTo>
                  <a:lnTo>
                    <a:pt x="866" y="88"/>
                  </a:lnTo>
                  <a:lnTo>
                    <a:pt x="858" y="92"/>
                  </a:lnTo>
                  <a:lnTo>
                    <a:pt x="846" y="94"/>
                  </a:lnTo>
                  <a:lnTo>
                    <a:pt x="834" y="96"/>
                  </a:lnTo>
                  <a:lnTo>
                    <a:pt x="834" y="96"/>
                  </a:lnTo>
                  <a:lnTo>
                    <a:pt x="834"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159">
              <a:extLst>
                <a:ext uri="{FF2B5EF4-FFF2-40B4-BE49-F238E27FC236}">
                  <a16:creationId xmlns:a16="http://schemas.microsoft.com/office/drawing/2014/main" id="{43F628B6-1011-4EF8-9E91-CA1181A00E7D}"/>
                </a:ext>
              </a:extLst>
            </p:cNvPr>
            <p:cNvSpPr>
              <a:spLocks noEditPoints="1"/>
            </p:cNvSpPr>
            <p:nvPr/>
          </p:nvSpPr>
          <p:spPr bwMode="gray">
            <a:xfrm>
              <a:off x="4071051" y="5871088"/>
              <a:ext cx="53125" cy="49039"/>
            </a:xfrm>
            <a:custGeom>
              <a:avLst/>
              <a:gdLst>
                <a:gd name="T0" fmla="*/ 48 w 104"/>
                <a:gd name="T1" fmla="*/ 86 h 96"/>
                <a:gd name="T2" fmla="*/ 0 w 104"/>
                <a:gd name="T3" fmla="*/ 88 h 96"/>
                <a:gd name="T4" fmla="*/ 14 w 104"/>
                <a:gd name="T5" fmla="*/ 86 h 96"/>
                <a:gd name="T6" fmla="*/ 22 w 104"/>
                <a:gd name="T7" fmla="*/ 0 h 96"/>
                <a:gd name="T8" fmla="*/ 50 w 104"/>
                <a:gd name="T9" fmla="*/ 26 h 96"/>
                <a:gd name="T10" fmla="*/ 22 w 104"/>
                <a:gd name="T11" fmla="*/ 34 h 96"/>
                <a:gd name="T12" fmla="*/ 22 w 104"/>
                <a:gd name="T13" fmla="*/ 84 h 96"/>
                <a:gd name="T14" fmla="*/ 48 w 104"/>
                <a:gd name="T15" fmla="*/ 86 h 96"/>
                <a:gd name="T16" fmla="*/ 48 w 104"/>
                <a:gd name="T17" fmla="*/ 86 h 96"/>
                <a:gd name="T18" fmla="*/ 64 w 104"/>
                <a:gd name="T19" fmla="*/ 0 h 96"/>
                <a:gd name="T20" fmla="*/ 64 w 104"/>
                <a:gd name="T21" fmla="*/ 34 h 96"/>
                <a:gd name="T22" fmla="*/ 98 w 104"/>
                <a:gd name="T23" fmla="*/ 16 h 96"/>
                <a:gd name="T24" fmla="*/ 104 w 104"/>
                <a:gd name="T25" fmla="*/ 22 h 96"/>
                <a:gd name="T26" fmla="*/ 64 w 104"/>
                <a:gd name="T27" fmla="*/ 42 h 96"/>
                <a:gd name="T28" fmla="*/ 64 w 104"/>
                <a:gd name="T29" fmla="*/ 82 h 96"/>
                <a:gd name="T30" fmla="*/ 70 w 104"/>
                <a:gd name="T31" fmla="*/ 88 h 96"/>
                <a:gd name="T32" fmla="*/ 80 w 104"/>
                <a:gd name="T33" fmla="*/ 88 h 96"/>
                <a:gd name="T34" fmla="*/ 88 w 104"/>
                <a:gd name="T35" fmla="*/ 88 h 96"/>
                <a:gd name="T36" fmla="*/ 94 w 104"/>
                <a:gd name="T37" fmla="*/ 86 h 96"/>
                <a:gd name="T38" fmla="*/ 96 w 104"/>
                <a:gd name="T39" fmla="*/ 82 h 96"/>
                <a:gd name="T40" fmla="*/ 96 w 104"/>
                <a:gd name="T41" fmla="*/ 66 h 96"/>
                <a:gd name="T42" fmla="*/ 104 w 104"/>
                <a:gd name="T43" fmla="*/ 84 h 96"/>
                <a:gd name="T44" fmla="*/ 104 w 104"/>
                <a:gd name="T45" fmla="*/ 88 h 96"/>
                <a:gd name="T46" fmla="*/ 102 w 104"/>
                <a:gd name="T47" fmla="*/ 92 h 96"/>
                <a:gd name="T48" fmla="*/ 92 w 104"/>
                <a:gd name="T49" fmla="*/ 94 h 96"/>
                <a:gd name="T50" fmla="*/ 80 w 104"/>
                <a:gd name="T51" fmla="*/ 96 h 96"/>
                <a:gd name="T52" fmla="*/ 72 w 104"/>
                <a:gd name="T53" fmla="*/ 94 h 96"/>
                <a:gd name="T54" fmla="*/ 66 w 104"/>
                <a:gd name="T55" fmla="*/ 94 h 96"/>
                <a:gd name="T56" fmla="*/ 60 w 104"/>
                <a:gd name="T57" fmla="*/ 92 h 96"/>
                <a:gd name="T58" fmla="*/ 58 w 104"/>
                <a:gd name="T59" fmla="*/ 90 h 96"/>
                <a:gd name="T60" fmla="*/ 56 w 104"/>
                <a:gd name="T61" fmla="*/ 84 h 96"/>
                <a:gd name="T62" fmla="*/ 56 w 10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96">
                  <a:moveTo>
                    <a:pt x="48" y="86"/>
                  </a:moveTo>
                  <a:lnTo>
                    <a:pt x="48" y="86"/>
                  </a:lnTo>
                  <a:lnTo>
                    <a:pt x="2" y="96"/>
                  </a:lnTo>
                  <a:lnTo>
                    <a:pt x="0" y="88"/>
                  </a:lnTo>
                  <a:lnTo>
                    <a:pt x="0" y="88"/>
                  </a:lnTo>
                  <a:lnTo>
                    <a:pt x="14" y="86"/>
                  </a:lnTo>
                  <a:lnTo>
                    <a:pt x="14" y="0"/>
                  </a:lnTo>
                  <a:lnTo>
                    <a:pt x="22" y="0"/>
                  </a:lnTo>
                  <a:lnTo>
                    <a:pt x="22" y="26"/>
                  </a:lnTo>
                  <a:lnTo>
                    <a:pt x="50" y="26"/>
                  </a:lnTo>
                  <a:lnTo>
                    <a:pt x="50" y="34"/>
                  </a:lnTo>
                  <a:lnTo>
                    <a:pt x="22" y="34"/>
                  </a:lnTo>
                  <a:lnTo>
                    <a:pt x="22" y="84"/>
                  </a:lnTo>
                  <a:lnTo>
                    <a:pt x="22" y="84"/>
                  </a:lnTo>
                  <a:lnTo>
                    <a:pt x="48" y="78"/>
                  </a:lnTo>
                  <a:lnTo>
                    <a:pt x="48" y="86"/>
                  </a:lnTo>
                  <a:lnTo>
                    <a:pt x="48" y="86"/>
                  </a:lnTo>
                  <a:lnTo>
                    <a:pt x="48" y="86"/>
                  </a:lnTo>
                  <a:close/>
                  <a:moveTo>
                    <a:pt x="56" y="0"/>
                  </a:moveTo>
                  <a:lnTo>
                    <a:pt x="64" y="0"/>
                  </a:lnTo>
                  <a:lnTo>
                    <a:pt x="64" y="34"/>
                  </a:lnTo>
                  <a:lnTo>
                    <a:pt x="64" y="34"/>
                  </a:lnTo>
                  <a:lnTo>
                    <a:pt x="84" y="24"/>
                  </a:lnTo>
                  <a:lnTo>
                    <a:pt x="98" y="16"/>
                  </a:lnTo>
                  <a:lnTo>
                    <a:pt x="104" y="22"/>
                  </a:lnTo>
                  <a:lnTo>
                    <a:pt x="104" y="22"/>
                  </a:lnTo>
                  <a:lnTo>
                    <a:pt x="88" y="32"/>
                  </a:lnTo>
                  <a:lnTo>
                    <a:pt x="64" y="42"/>
                  </a:lnTo>
                  <a:lnTo>
                    <a:pt x="64" y="82"/>
                  </a:lnTo>
                  <a:lnTo>
                    <a:pt x="64" y="82"/>
                  </a:lnTo>
                  <a:lnTo>
                    <a:pt x="66" y="86"/>
                  </a:lnTo>
                  <a:lnTo>
                    <a:pt x="70" y="88"/>
                  </a:lnTo>
                  <a:lnTo>
                    <a:pt x="70" y="88"/>
                  </a:lnTo>
                  <a:lnTo>
                    <a:pt x="80" y="88"/>
                  </a:lnTo>
                  <a:lnTo>
                    <a:pt x="80" y="88"/>
                  </a:lnTo>
                  <a:lnTo>
                    <a:pt x="88" y="88"/>
                  </a:lnTo>
                  <a:lnTo>
                    <a:pt x="88" y="88"/>
                  </a:lnTo>
                  <a:lnTo>
                    <a:pt x="94" y="86"/>
                  </a:lnTo>
                  <a:lnTo>
                    <a:pt x="94" y="86"/>
                  </a:lnTo>
                  <a:lnTo>
                    <a:pt x="96" y="82"/>
                  </a:lnTo>
                  <a:lnTo>
                    <a:pt x="96" y="82"/>
                  </a:lnTo>
                  <a:lnTo>
                    <a:pt x="96" y="66"/>
                  </a:lnTo>
                  <a:lnTo>
                    <a:pt x="104" y="68"/>
                  </a:lnTo>
                  <a:lnTo>
                    <a:pt x="104" y="84"/>
                  </a:lnTo>
                  <a:lnTo>
                    <a:pt x="104" y="84"/>
                  </a:lnTo>
                  <a:lnTo>
                    <a:pt x="104" y="88"/>
                  </a:lnTo>
                  <a:lnTo>
                    <a:pt x="102" y="92"/>
                  </a:lnTo>
                  <a:lnTo>
                    <a:pt x="102" y="92"/>
                  </a:lnTo>
                  <a:lnTo>
                    <a:pt x="98" y="94"/>
                  </a:lnTo>
                  <a:lnTo>
                    <a:pt x="92" y="94"/>
                  </a:lnTo>
                  <a:lnTo>
                    <a:pt x="92" y="94"/>
                  </a:lnTo>
                  <a:lnTo>
                    <a:pt x="80" y="96"/>
                  </a:lnTo>
                  <a:lnTo>
                    <a:pt x="80" y="96"/>
                  </a:lnTo>
                  <a:lnTo>
                    <a:pt x="72" y="94"/>
                  </a:lnTo>
                  <a:lnTo>
                    <a:pt x="72" y="94"/>
                  </a:lnTo>
                  <a:lnTo>
                    <a:pt x="66" y="94"/>
                  </a:lnTo>
                  <a:lnTo>
                    <a:pt x="66" y="94"/>
                  </a:lnTo>
                  <a:lnTo>
                    <a:pt x="60" y="92"/>
                  </a:lnTo>
                  <a:lnTo>
                    <a:pt x="60" y="92"/>
                  </a:lnTo>
                  <a:lnTo>
                    <a:pt x="58" y="90"/>
                  </a:lnTo>
                  <a:lnTo>
                    <a:pt x="58" y="90"/>
                  </a:lnTo>
                  <a:lnTo>
                    <a:pt x="56" y="84"/>
                  </a:lnTo>
                  <a:lnTo>
                    <a:pt x="56" y="0"/>
                  </a:lnTo>
                  <a:lnTo>
                    <a:pt x="56"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160">
              <a:extLst>
                <a:ext uri="{FF2B5EF4-FFF2-40B4-BE49-F238E27FC236}">
                  <a16:creationId xmlns:a16="http://schemas.microsoft.com/office/drawing/2014/main" id="{F88E565D-9FFF-46D1-AC5B-14CD71CC1327}"/>
                </a:ext>
              </a:extLst>
            </p:cNvPr>
            <p:cNvSpPr>
              <a:spLocks noEditPoints="1"/>
            </p:cNvSpPr>
            <p:nvPr/>
          </p:nvSpPr>
          <p:spPr bwMode="gray">
            <a:xfrm>
              <a:off x="3543886" y="5950776"/>
              <a:ext cx="392309" cy="51082"/>
            </a:xfrm>
            <a:custGeom>
              <a:avLst/>
              <a:gdLst>
                <a:gd name="T0" fmla="*/ 2 w 768"/>
                <a:gd name="T1" fmla="*/ 18 h 100"/>
                <a:gd name="T2" fmla="*/ 28 w 768"/>
                <a:gd name="T3" fmla="*/ 26 h 100"/>
                <a:gd name="T4" fmla="*/ 20 w 768"/>
                <a:gd name="T5" fmla="*/ 100 h 100"/>
                <a:gd name="T6" fmla="*/ 10 w 768"/>
                <a:gd name="T7" fmla="*/ 44 h 100"/>
                <a:gd name="T8" fmla="*/ 38 w 768"/>
                <a:gd name="T9" fmla="*/ 32 h 100"/>
                <a:gd name="T10" fmla="*/ 38 w 768"/>
                <a:gd name="T11" fmla="*/ 48 h 100"/>
                <a:gd name="T12" fmla="*/ 40 w 768"/>
                <a:gd name="T13" fmla="*/ 94 h 100"/>
                <a:gd name="T14" fmla="*/ 74 w 768"/>
                <a:gd name="T15" fmla="*/ 72 h 100"/>
                <a:gd name="T16" fmla="*/ 92 w 768"/>
                <a:gd name="T17" fmla="*/ 86 h 100"/>
                <a:gd name="T18" fmla="*/ 46 w 768"/>
                <a:gd name="T19" fmla="*/ 44 h 100"/>
                <a:gd name="T20" fmla="*/ 70 w 768"/>
                <a:gd name="T21" fmla="*/ 12 h 100"/>
                <a:gd name="T22" fmla="*/ 100 w 768"/>
                <a:gd name="T23" fmla="*/ 48 h 100"/>
                <a:gd name="T24" fmla="*/ 100 w 768"/>
                <a:gd name="T25" fmla="*/ 48 h 100"/>
                <a:gd name="T26" fmla="*/ 120 w 768"/>
                <a:gd name="T27" fmla="*/ 50 h 100"/>
                <a:gd name="T28" fmla="*/ 146 w 768"/>
                <a:gd name="T29" fmla="*/ 28 h 100"/>
                <a:gd name="T30" fmla="*/ 128 w 768"/>
                <a:gd name="T31" fmla="*/ 100 h 100"/>
                <a:gd name="T32" fmla="*/ 148 w 768"/>
                <a:gd name="T33" fmla="*/ 36 h 100"/>
                <a:gd name="T34" fmla="*/ 192 w 768"/>
                <a:gd name="T35" fmla="*/ 8 h 100"/>
                <a:gd name="T36" fmla="*/ 186 w 768"/>
                <a:gd name="T37" fmla="*/ 32 h 100"/>
                <a:gd name="T38" fmla="*/ 218 w 768"/>
                <a:gd name="T39" fmla="*/ 94 h 100"/>
                <a:gd name="T40" fmla="*/ 176 w 768"/>
                <a:gd name="T41" fmla="*/ 82 h 100"/>
                <a:gd name="T42" fmla="*/ 164 w 768"/>
                <a:gd name="T43" fmla="*/ 84 h 100"/>
                <a:gd name="T44" fmla="*/ 162 w 768"/>
                <a:gd name="T45" fmla="*/ 64 h 100"/>
                <a:gd name="T46" fmla="*/ 200 w 768"/>
                <a:gd name="T47" fmla="*/ 26 h 100"/>
                <a:gd name="T48" fmla="*/ 202 w 768"/>
                <a:gd name="T49" fmla="*/ 48 h 100"/>
                <a:gd name="T50" fmla="*/ 238 w 768"/>
                <a:gd name="T51" fmla="*/ 100 h 100"/>
                <a:gd name="T52" fmla="*/ 262 w 768"/>
                <a:gd name="T53" fmla="*/ 4 h 100"/>
                <a:gd name="T54" fmla="*/ 232 w 768"/>
                <a:gd name="T55" fmla="*/ 42 h 100"/>
                <a:gd name="T56" fmla="*/ 238 w 768"/>
                <a:gd name="T57" fmla="*/ 90 h 100"/>
                <a:gd name="T58" fmla="*/ 302 w 768"/>
                <a:gd name="T59" fmla="*/ 90 h 100"/>
                <a:gd name="T60" fmla="*/ 312 w 768"/>
                <a:gd name="T61" fmla="*/ 22 h 100"/>
                <a:gd name="T62" fmla="*/ 306 w 768"/>
                <a:gd name="T63" fmla="*/ 98 h 100"/>
                <a:gd name="T64" fmla="*/ 294 w 768"/>
                <a:gd name="T65" fmla="*/ 66 h 100"/>
                <a:gd name="T66" fmla="*/ 418 w 768"/>
                <a:gd name="T67" fmla="*/ 86 h 100"/>
                <a:gd name="T68" fmla="*/ 364 w 768"/>
                <a:gd name="T69" fmla="*/ 92 h 100"/>
                <a:gd name="T70" fmla="*/ 366 w 768"/>
                <a:gd name="T71" fmla="*/ 8 h 100"/>
                <a:gd name="T72" fmla="*/ 370 w 768"/>
                <a:gd name="T73" fmla="*/ 84 h 100"/>
                <a:gd name="T74" fmla="*/ 412 w 768"/>
                <a:gd name="T75" fmla="*/ 82 h 100"/>
                <a:gd name="T76" fmla="*/ 510 w 768"/>
                <a:gd name="T77" fmla="*/ 28 h 100"/>
                <a:gd name="T78" fmla="*/ 502 w 768"/>
                <a:gd name="T79" fmla="*/ 82 h 100"/>
                <a:gd name="T80" fmla="*/ 536 w 768"/>
                <a:gd name="T81" fmla="*/ 98 h 100"/>
                <a:gd name="T82" fmla="*/ 484 w 768"/>
                <a:gd name="T83" fmla="*/ 76 h 100"/>
                <a:gd name="T84" fmla="*/ 506 w 768"/>
                <a:gd name="T85" fmla="*/ 22 h 100"/>
                <a:gd name="T86" fmla="*/ 606 w 768"/>
                <a:gd name="T87" fmla="*/ 76 h 100"/>
                <a:gd name="T88" fmla="*/ 578 w 768"/>
                <a:gd name="T89" fmla="*/ 88 h 100"/>
                <a:gd name="T90" fmla="*/ 570 w 768"/>
                <a:gd name="T91" fmla="*/ 16 h 100"/>
                <a:gd name="T92" fmla="*/ 580 w 768"/>
                <a:gd name="T93" fmla="*/ 74 h 100"/>
                <a:gd name="T94" fmla="*/ 604 w 768"/>
                <a:gd name="T95" fmla="*/ 60 h 100"/>
                <a:gd name="T96" fmla="*/ 652 w 768"/>
                <a:gd name="T97" fmla="*/ 80 h 100"/>
                <a:gd name="T98" fmla="*/ 638 w 768"/>
                <a:gd name="T99" fmla="*/ 16 h 100"/>
                <a:gd name="T100" fmla="*/ 758 w 768"/>
                <a:gd name="T101" fmla="*/ 60 h 100"/>
                <a:gd name="T102" fmla="*/ 696 w 768"/>
                <a:gd name="T103" fmla="*/ 58 h 100"/>
                <a:gd name="T104" fmla="*/ 754 w 768"/>
                <a:gd name="T105" fmla="*/ 10 h 100"/>
                <a:gd name="T106" fmla="*/ 758 w 768"/>
                <a:gd name="T107" fmla="*/ 48 h 100"/>
                <a:gd name="T108" fmla="*/ 756 w 768"/>
                <a:gd name="T109" fmla="*/ 90 h 100"/>
                <a:gd name="T110" fmla="*/ 694 w 768"/>
                <a:gd name="T111" fmla="*/ 82 h 100"/>
                <a:gd name="T112" fmla="*/ 730 w 768"/>
                <a:gd name="T113" fmla="*/ 74 h 100"/>
                <a:gd name="T114" fmla="*/ 732 w 768"/>
                <a:gd name="T115" fmla="*/ 90 h 100"/>
                <a:gd name="T116" fmla="*/ 702 w 768"/>
                <a:gd name="T117"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 h="100">
                  <a:moveTo>
                    <a:pt x="0" y="82"/>
                  </a:moveTo>
                  <a:lnTo>
                    <a:pt x="0" y="74"/>
                  </a:lnTo>
                  <a:lnTo>
                    <a:pt x="20" y="74"/>
                  </a:lnTo>
                  <a:lnTo>
                    <a:pt x="20" y="66"/>
                  </a:lnTo>
                  <a:lnTo>
                    <a:pt x="4" y="66"/>
                  </a:lnTo>
                  <a:lnTo>
                    <a:pt x="4" y="26"/>
                  </a:lnTo>
                  <a:lnTo>
                    <a:pt x="20" y="26"/>
                  </a:lnTo>
                  <a:lnTo>
                    <a:pt x="20" y="18"/>
                  </a:lnTo>
                  <a:lnTo>
                    <a:pt x="2" y="18"/>
                  </a:lnTo>
                  <a:lnTo>
                    <a:pt x="2" y="10"/>
                  </a:lnTo>
                  <a:lnTo>
                    <a:pt x="20" y="10"/>
                  </a:lnTo>
                  <a:lnTo>
                    <a:pt x="20" y="0"/>
                  </a:lnTo>
                  <a:lnTo>
                    <a:pt x="28" y="0"/>
                  </a:lnTo>
                  <a:lnTo>
                    <a:pt x="28" y="10"/>
                  </a:lnTo>
                  <a:lnTo>
                    <a:pt x="46" y="10"/>
                  </a:lnTo>
                  <a:lnTo>
                    <a:pt x="46" y="18"/>
                  </a:lnTo>
                  <a:lnTo>
                    <a:pt x="28" y="18"/>
                  </a:lnTo>
                  <a:lnTo>
                    <a:pt x="28" y="26"/>
                  </a:lnTo>
                  <a:lnTo>
                    <a:pt x="44" y="26"/>
                  </a:lnTo>
                  <a:lnTo>
                    <a:pt x="44" y="66"/>
                  </a:lnTo>
                  <a:lnTo>
                    <a:pt x="28" y="66"/>
                  </a:lnTo>
                  <a:lnTo>
                    <a:pt x="28" y="74"/>
                  </a:lnTo>
                  <a:lnTo>
                    <a:pt x="46" y="74"/>
                  </a:lnTo>
                  <a:lnTo>
                    <a:pt x="46" y="82"/>
                  </a:lnTo>
                  <a:lnTo>
                    <a:pt x="28" y="82"/>
                  </a:lnTo>
                  <a:lnTo>
                    <a:pt x="28" y="100"/>
                  </a:lnTo>
                  <a:lnTo>
                    <a:pt x="20" y="100"/>
                  </a:lnTo>
                  <a:lnTo>
                    <a:pt x="20" y="82"/>
                  </a:lnTo>
                  <a:lnTo>
                    <a:pt x="0" y="82"/>
                  </a:lnTo>
                  <a:lnTo>
                    <a:pt x="0" y="82"/>
                  </a:lnTo>
                  <a:close/>
                  <a:moveTo>
                    <a:pt x="10" y="44"/>
                  </a:moveTo>
                  <a:lnTo>
                    <a:pt x="20" y="44"/>
                  </a:lnTo>
                  <a:lnTo>
                    <a:pt x="20" y="32"/>
                  </a:lnTo>
                  <a:lnTo>
                    <a:pt x="10" y="32"/>
                  </a:lnTo>
                  <a:lnTo>
                    <a:pt x="10" y="44"/>
                  </a:lnTo>
                  <a:lnTo>
                    <a:pt x="10" y="44"/>
                  </a:lnTo>
                  <a:close/>
                  <a:moveTo>
                    <a:pt x="20" y="48"/>
                  </a:moveTo>
                  <a:lnTo>
                    <a:pt x="10" y="48"/>
                  </a:lnTo>
                  <a:lnTo>
                    <a:pt x="10" y="60"/>
                  </a:lnTo>
                  <a:lnTo>
                    <a:pt x="20" y="60"/>
                  </a:lnTo>
                  <a:lnTo>
                    <a:pt x="20" y="48"/>
                  </a:lnTo>
                  <a:lnTo>
                    <a:pt x="20" y="48"/>
                  </a:lnTo>
                  <a:close/>
                  <a:moveTo>
                    <a:pt x="28" y="44"/>
                  </a:moveTo>
                  <a:lnTo>
                    <a:pt x="38" y="44"/>
                  </a:lnTo>
                  <a:lnTo>
                    <a:pt x="38" y="32"/>
                  </a:lnTo>
                  <a:lnTo>
                    <a:pt x="28" y="32"/>
                  </a:lnTo>
                  <a:lnTo>
                    <a:pt x="28" y="44"/>
                  </a:lnTo>
                  <a:lnTo>
                    <a:pt x="28" y="44"/>
                  </a:lnTo>
                  <a:close/>
                  <a:moveTo>
                    <a:pt x="38" y="48"/>
                  </a:moveTo>
                  <a:lnTo>
                    <a:pt x="28" y="48"/>
                  </a:lnTo>
                  <a:lnTo>
                    <a:pt x="28" y="60"/>
                  </a:lnTo>
                  <a:lnTo>
                    <a:pt x="38" y="60"/>
                  </a:lnTo>
                  <a:lnTo>
                    <a:pt x="38" y="48"/>
                  </a:lnTo>
                  <a:lnTo>
                    <a:pt x="38" y="48"/>
                  </a:lnTo>
                  <a:close/>
                  <a:moveTo>
                    <a:pt x="102" y="100"/>
                  </a:moveTo>
                  <a:lnTo>
                    <a:pt x="102" y="100"/>
                  </a:lnTo>
                  <a:lnTo>
                    <a:pt x="88" y="92"/>
                  </a:lnTo>
                  <a:lnTo>
                    <a:pt x="74" y="82"/>
                  </a:lnTo>
                  <a:lnTo>
                    <a:pt x="74" y="82"/>
                  </a:lnTo>
                  <a:lnTo>
                    <a:pt x="60" y="94"/>
                  </a:lnTo>
                  <a:lnTo>
                    <a:pt x="44" y="100"/>
                  </a:lnTo>
                  <a:lnTo>
                    <a:pt x="40" y="94"/>
                  </a:lnTo>
                  <a:lnTo>
                    <a:pt x="40" y="94"/>
                  </a:lnTo>
                  <a:lnTo>
                    <a:pt x="56" y="88"/>
                  </a:lnTo>
                  <a:lnTo>
                    <a:pt x="70" y="76"/>
                  </a:lnTo>
                  <a:lnTo>
                    <a:pt x="70" y="76"/>
                  </a:lnTo>
                  <a:lnTo>
                    <a:pt x="62" y="64"/>
                  </a:lnTo>
                  <a:lnTo>
                    <a:pt x="56" y="50"/>
                  </a:lnTo>
                  <a:lnTo>
                    <a:pt x="62" y="48"/>
                  </a:lnTo>
                  <a:lnTo>
                    <a:pt x="62" y="48"/>
                  </a:lnTo>
                  <a:lnTo>
                    <a:pt x="68" y="60"/>
                  </a:lnTo>
                  <a:lnTo>
                    <a:pt x="74" y="72"/>
                  </a:lnTo>
                  <a:lnTo>
                    <a:pt x="74" y="72"/>
                  </a:lnTo>
                  <a:lnTo>
                    <a:pt x="82" y="60"/>
                  </a:lnTo>
                  <a:lnTo>
                    <a:pt x="86" y="46"/>
                  </a:lnTo>
                  <a:lnTo>
                    <a:pt x="94" y="48"/>
                  </a:lnTo>
                  <a:lnTo>
                    <a:pt x="94" y="48"/>
                  </a:lnTo>
                  <a:lnTo>
                    <a:pt x="88" y="64"/>
                  </a:lnTo>
                  <a:lnTo>
                    <a:pt x="80" y="78"/>
                  </a:lnTo>
                  <a:lnTo>
                    <a:pt x="80" y="78"/>
                  </a:lnTo>
                  <a:lnTo>
                    <a:pt x="92" y="86"/>
                  </a:lnTo>
                  <a:lnTo>
                    <a:pt x="108" y="92"/>
                  </a:lnTo>
                  <a:lnTo>
                    <a:pt x="102" y="100"/>
                  </a:lnTo>
                  <a:lnTo>
                    <a:pt x="102" y="100"/>
                  </a:lnTo>
                  <a:lnTo>
                    <a:pt x="102" y="100"/>
                  </a:lnTo>
                  <a:close/>
                  <a:moveTo>
                    <a:pt x="70" y="26"/>
                  </a:moveTo>
                  <a:lnTo>
                    <a:pt x="70" y="26"/>
                  </a:lnTo>
                  <a:lnTo>
                    <a:pt x="62" y="38"/>
                  </a:lnTo>
                  <a:lnTo>
                    <a:pt x="52" y="48"/>
                  </a:lnTo>
                  <a:lnTo>
                    <a:pt x="46" y="44"/>
                  </a:lnTo>
                  <a:lnTo>
                    <a:pt x="46" y="44"/>
                  </a:lnTo>
                  <a:lnTo>
                    <a:pt x="56" y="34"/>
                  </a:lnTo>
                  <a:lnTo>
                    <a:pt x="64" y="22"/>
                  </a:lnTo>
                  <a:lnTo>
                    <a:pt x="70" y="26"/>
                  </a:lnTo>
                  <a:lnTo>
                    <a:pt x="70" y="26"/>
                  </a:lnTo>
                  <a:lnTo>
                    <a:pt x="70" y="26"/>
                  </a:lnTo>
                  <a:close/>
                  <a:moveTo>
                    <a:pt x="50" y="20"/>
                  </a:moveTo>
                  <a:lnTo>
                    <a:pt x="50" y="12"/>
                  </a:lnTo>
                  <a:lnTo>
                    <a:pt x="70" y="12"/>
                  </a:lnTo>
                  <a:lnTo>
                    <a:pt x="70" y="0"/>
                  </a:lnTo>
                  <a:lnTo>
                    <a:pt x="80" y="0"/>
                  </a:lnTo>
                  <a:lnTo>
                    <a:pt x="80" y="12"/>
                  </a:lnTo>
                  <a:lnTo>
                    <a:pt x="104" y="12"/>
                  </a:lnTo>
                  <a:lnTo>
                    <a:pt x="104" y="20"/>
                  </a:lnTo>
                  <a:lnTo>
                    <a:pt x="50" y="20"/>
                  </a:lnTo>
                  <a:lnTo>
                    <a:pt x="50" y="20"/>
                  </a:lnTo>
                  <a:close/>
                  <a:moveTo>
                    <a:pt x="100" y="48"/>
                  </a:moveTo>
                  <a:lnTo>
                    <a:pt x="100" y="48"/>
                  </a:lnTo>
                  <a:lnTo>
                    <a:pt x="88" y="38"/>
                  </a:lnTo>
                  <a:lnTo>
                    <a:pt x="88" y="38"/>
                  </a:lnTo>
                  <a:lnTo>
                    <a:pt x="80" y="26"/>
                  </a:lnTo>
                  <a:lnTo>
                    <a:pt x="86" y="22"/>
                  </a:lnTo>
                  <a:lnTo>
                    <a:pt x="86" y="22"/>
                  </a:lnTo>
                  <a:lnTo>
                    <a:pt x="96" y="34"/>
                  </a:lnTo>
                  <a:lnTo>
                    <a:pt x="106" y="44"/>
                  </a:lnTo>
                  <a:lnTo>
                    <a:pt x="100" y="48"/>
                  </a:lnTo>
                  <a:lnTo>
                    <a:pt x="100" y="48"/>
                  </a:lnTo>
                  <a:close/>
                  <a:moveTo>
                    <a:pt x="128" y="48"/>
                  </a:moveTo>
                  <a:lnTo>
                    <a:pt x="128" y="48"/>
                  </a:lnTo>
                  <a:lnTo>
                    <a:pt x="122" y="62"/>
                  </a:lnTo>
                  <a:lnTo>
                    <a:pt x="114" y="74"/>
                  </a:lnTo>
                  <a:lnTo>
                    <a:pt x="110" y="70"/>
                  </a:lnTo>
                  <a:lnTo>
                    <a:pt x="110" y="70"/>
                  </a:lnTo>
                  <a:lnTo>
                    <a:pt x="114" y="62"/>
                  </a:lnTo>
                  <a:lnTo>
                    <a:pt x="120" y="50"/>
                  </a:lnTo>
                  <a:lnTo>
                    <a:pt x="120" y="50"/>
                  </a:lnTo>
                  <a:lnTo>
                    <a:pt x="128" y="28"/>
                  </a:lnTo>
                  <a:lnTo>
                    <a:pt x="114" y="28"/>
                  </a:lnTo>
                  <a:lnTo>
                    <a:pt x="114" y="22"/>
                  </a:lnTo>
                  <a:lnTo>
                    <a:pt x="128" y="22"/>
                  </a:lnTo>
                  <a:lnTo>
                    <a:pt x="128" y="0"/>
                  </a:lnTo>
                  <a:lnTo>
                    <a:pt x="136" y="0"/>
                  </a:lnTo>
                  <a:lnTo>
                    <a:pt x="136" y="22"/>
                  </a:lnTo>
                  <a:lnTo>
                    <a:pt x="146" y="22"/>
                  </a:lnTo>
                  <a:lnTo>
                    <a:pt x="146" y="28"/>
                  </a:lnTo>
                  <a:lnTo>
                    <a:pt x="136" y="28"/>
                  </a:lnTo>
                  <a:lnTo>
                    <a:pt x="136" y="40"/>
                  </a:lnTo>
                  <a:lnTo>
                    <a:pt x="136" y="40"/>
                  </a:lnTo>
                  <a:lnTo>
                    <a:pt x="148" y="52"/>
                  </a:lnTo>
                  <a:lnTo>
                    <a:pt x="144" y="58"/>
                  </a:lnTo>
                  <a:lnTo>
                    <a:pt x="144" y="58"/>
                  </a:lnTo>
                  <a:lnTo>
                    <a:pt x="136" y="50"/>
                  </a:lnTo>
                  <a:lnTo>
                    <a:pt x="136" y="100"/>
                  </a:lnTo>
                  <a:lnTo>
                    <a:pt x="128" y="100"/>
                  </a:lnTo>
                  <a:lnTo>
                    <a:pt x="128" y="48"/>
                  </a:lnTo>
                  <a:lnTo>
                    <a:pt x="128" y="48"/>
                  </a:lnTo>
                  <a:lnTo>
                    <a:pt x="128" y="48"/>
                  </a:lnTo>
                  <a:close/>
                  <a:moveTo>
                    <a:pt x="176" y="42"/>
                  </a:moveTo>
                  <a:lnTo>
                    <a:pt x="176" y="32"/>
                  </a:lnTo>
                  <a:lnTo>
                    <a:pt x="164" y="32"/>
                  </a:lnTo>
                  <a:lnTo>
                    <a:pt x="164" y="26"/>
                  </a:lnTo>
                  <a:lnTo>
                    <a:pt x="164" y="26"/>
                  </a:lnTo>
                  <a:lnTo>
                    <a:pt x="148" y="36"/>
                  </a:lnTo>
                  <a:lnTo>
                    <a:pt x="144" y="30"/>
                  </a:lnTo>
                  <a:lnTo>
                    <a:pt x="144" y="30"/>
                  </a:lnTo>
                  <a:lnTo>
                    <a:pt x="154" y="24"/>
                  </a:lnTo>
                  <a:lnTo>
                    <a:pt x="162" y="16"/>
                  </a:lnTo>
                  <a:lnTo>
                    <a:pt x="170" y="8"/>
                  </a:lnTo>
                  <a:lnTo>
                    <a:pt x="176" y="0"/>
                  </a:lnTo>
                  <a:lnTo>
                    <a:pt x="186" y="0"/>
                  </a:lnTo>
                  <a:lnTo>
                    <a:pt x="186" y="0"/>
                  </a:lnTo>
                  <a:lnTo>
                    <a:pt x="192" y="8"/>
                  </a:lnTo>
                  <a:lnTo>
                    <a:pt x="200" y="16"/>
                  </a:lnTo>
                  <a:lnTo>
                    <a:pt x="200" y="16"/>
                  </a:lnTo>
                  <a:lnTo>
                    <a:pt x="210" y="24"/>
                  </a:lnTo>
                  <a:lnTo>
                    <a:pt x="220" y="28"/>
                  </a:lnTo>
                  <a:lnTo>
                    <a:pt x="214" y="36"/>
                  </a:lnTo>
                  <a:lnTo>
                    <a:pt x="214" y="36"/>
                  </a:lnTo>
                  <a:lnTo>
                    <a:pt x="200" y="26"/>
                  </a:lnTo>
                  <a:lnTo>
                    <a:pt x="200" y="32"/>
                  </a:lnTo>
                  <a:lnTo>
                    <a:pt x="186" y="32"/>
                  </a:lnTo>
                  <a:lnTo>
                    <a:pt x="186" y="42"/>
                  </a:lnTo>
                  <a:lnTo>
                    <a:pt x="210" y="42"/>
                  </a:lnTo>
                  <a:lnTo>
                    <a:pt x="210" y="70"/>
                  </a:lnTo>
                  <a:lnTo>
                    <a:pt x="188" y="70"/>
                  </a:lnTo>
                  <a:lnTo>
                    <a:pt x="188" y="70"/>
                  </a:lnTo>
                  <a:lnTo>
                    <a:pt x="192" y="78"/>
                  </a:lnTo>
                  <a:lnTo>
                    <a:pt x="200" y="84"/>
                  </a:lnTo>
                  <a:lnTo>
                    <a:pt x="208" y="90"/>
                  </a:lnTo>
                  <a:lnTo>
                    <a:pt x="218" y="94"/>
                  </a:lnTo>
                  <a:lnTo>
                    <a:pt x="214" y="100"/>
                  </a:lnTo>
                  <a:lnTo>
                    <a:pt x="214" y="100"/>
                  </a:lnTo>
                  <a:lnTo>
                    <a:pt x="204" y="94"/>
                  </a:lnTo>
                  <a:lnTo>
                    <a:pt x="194" y="88"/>
                  </a:lnTo>
                  <a:lnTo>
                    <a:pt x="194" y="88"/>
                  </a:lnTo>
                  <a:lnTo>
                    <a:pt x="186" y="82"/>
                  </a:lnTo>
                  <a:lnTo>
                    <a:pt x="182" y="74"/>
                  </a:lnTo>
                  <a:lnTo>
                    <a:pt x="182" y="74"/>
                  </a:lnTo>
                  <a:lnTo>
                    <a:pt x="176" y="82"/>
                  </a:lnTo>
                  <a:lnTo>
                    <a:pt x="168" y="90"/>
                  </a:lnTo>
                  <a:lnTo>
                    <a:pt x="168" y="90"/>
                  </a:lnTo>
                  <a:lnTo>
                    <a:pt x="158" y="96"/>
                  </a:lnTo>
                  <a:lnTo>
                    <a:pt x="146" y="100"/>
                  </a:lnTo>
                  <a:lnTo>
                    <a:pt x="144" y="94"/>
                  </a:lnTo>
                  <a:lnTo>
                    <a:pt x="144" y="94"/>
                  </a:lnTo>
                  <a:lnTo>
                    <a:pt x="154" y="90"/>
                  </a:lnTo>
                  <a:lnTo>
                    <a:pt x="164" y="84"/>
                  </a:lnTo>
                  <a:lnTo>
                    <a:pt x="164" y="84"/>
                  </a:lnTo>
                  <a:lnTo>
                    <a:pt x="170" y="78"/>
                  </a:lnTo>
                  <a:lnTo>
                    <a:pt x="174" y="70"/>
                  </a:lnTo>
                  <a:lnTo>
                    <a:pt x="154" y="70"/>
                  </a:lnTo>
                  <a:lnTo>
                    <a:pt x="154" y="42"/>
                  </a:lnTo>
                  <a:lnTo>
                    <a:pt x="176" y="42"/>
                  </a:lnTo>
                  <a:lnTo>
                    <a:pt x="176" y="42"/>
                  </a:lnTo>
                  <a:close/>
                  <a:moveTo>
                    <a:pt x="176" y="48"/>
                  </a:moveTo>
                  <a:lnTo>
                    <a:pt x="162" y="48"/>
                  </a:lnTo>
                  <a:lnTo>
                    <a:pt x="162" y="64"/>
                  </a:lnTo>
                  <a:lnTo>
                    <a:pt x="176" y="64"/>
                  </a:lnTo>
                  <a:lnTo>
                    <a:pt x="176" y="48"/>
                  </a:lnTo>
                  <a:lnTo>
                    <a:pt x="176" y="48"/>
                  </a:lnTo>
                  <a:close/>
                  <a:moveTo>
                    <a:pt x="182" y="6"/>
                  </a:moveTo>
                  <a:lnTo>
                    <a:pt x="182" y="6"/>
                  </a:lnTo>
                  <a:lnTo>
                    <a:pt x="174" y="16"/>
                  </a:lnTo>
                  <a:lnTo>
                    <a:pt x="164" y="26"/>
                  </a:lnTo>
                  <a:lnTo>
                    <a:pt x="200" y="26"/>
                  </a:lnTo>
                  <a:lnTo>
                    <a:pt x="200" y="26"/>
                  </a:lnTo>
                  <a:lnTo>
                    <a:pt x="190" y="16"/>
                  </a:lnTo>
                  <a:lnTo>
                    <a:pt x="182" y="6"/>
                  </a:lnTo>
                  <a:lnTo>
                    <a:pt x="182" y="6"/>
                  </a:lnTo>
                  <a:lnTo>
                    <a:pt x="182" y="6"/>
                  </a:lnTo>
                  <a:close/>
                  <a:moveTo>
                    <a:pt x="202" y="48"/>
                  </a:moveTo>
                  <a:lnTo>
                    <a:pt x="186" y="48"/>
                  </a:lnTo>
                  <a:lnTo>
                    <a:pt x="186" y="64"/>
                  </a:lnTo>
                  <a:lnTo>
                    <a:pt x="202" y="64"/>
                  </a:lnTo>
                  <a:lnTo>
                    <a:pt x="202" y="48"/>
                  </a:lnTo>
                  <a:lnTo>
                    <a:pt x="202" y="48"/>
                  </a:lnTo>
                  <a:close/>
                  <a:moveTo>
                    <a:pt x="228" y="26"/>
                  </a:moveTo>
                  <a:lnTo>
                    <a:pt x="228" y="20"/>
                  </a:lnTo>
                  <a:lnTo>
                    <a:pt x="266" y="20"/>
                  </a:lnTo>
                  <a:lnTo>
                    <a:pt x="266" y="26"/>
                  </a:lnTo>
                  <a:lnTo>
                    <a:pt x="228" y="26"/>
                  </a:lnTo>
                  <a:lnTo>
                    <a:pt x="228" y="26"/>
                  </a:lnTo>
                  <a:close/>
                  <a:moveTo>
                    <a:pt x="238" y="96"/>
                  </a:moveTo>
                  <a:lnTo>
                    <a:pt x="238" y="100"/>
                  </a:lnTo>
                  <a:lnTo>
                    <a:pt x="230" y="100"/>
                  </a:lnTo>
                  <a:lnTo>
                    <a:pt x="230" y="66"/>
                  </a:lnTo>
                  <a:lnTo>
                    <a:pt x="262" y="66"/>
                  </a:lnTo>
                  <a:lnTo>
                    <a:pt x="262" y="96"/>
                  </a:lnTo>
                  <a:lnTo>
                    <a:pt x="238" y="96"/>
                  </a:lnTo>
                  <a:lnTo>
                    <a:pt x="238" y="96"/>
                  </a:lnTo>
                  <a:close/>
                  <a:moveTo>
                    <a:pt x="232" y="12"/>
                  </a:moveTo>
                  <a:lnTo>
                    <a:pt x="232" y="4"/>
                  </a:lnTo>
                  <a:lnTo>
                    <a:pt x="262" y="4"/>
                  </a:lnTo>
                  <a:lnTo>
                    <a:pt x="262" y="12"/>
                  </a:lnTo>
                  <a:lnTo>
                    <a:pt x="232" y="12"/>
                  </a:lnTo>
                  <a:lnTo>
                    <a:pt x="232" y="12"/>
                  </a:lnTo>
                  <a:close/>
                  <a:moveTo>
                    <a:pt x="232" y="42"/>
                  </a:moveTo>
                  <a:lnTo>
                    <a:pt x="232" y="34"/>
                  </a:lnTo>
                  <a:lnTo>
                    <a:pt x="262" y="34"/>
                  </a:lnTo>
                  <a:lnTo>
                    <a:pt x="262" y="42"/>
                  </a:lnTo>
                  <a:lnTo>
                    <a:pt x="232" y="42"/>
                  </a:lnTo>
                  <a:lnTo>
                    <a:pt x="232" y="42"/>
                  </a:lnTo>
                  <a:close/>
                  <a:moveTo>
                    <a:pt x="232" y="56"/>
                  </a:moveTo>
                  <a:lnTo>
                    <a:pt x="232" y="50"/>
                  </a:lnTo>
                  <a:lnTo>
                    <a:pt x="262" y="50"/>
                  </a:lnTo>
                  <a:lnTo>
                    <a:pt x="262" y="56"/>
                  </a:lnTo>
                  <a:lnTo>
                    <a:pt x="232" y="56"/>
                  </a:lnTo>
                  <a:lnTo>
                    <a:pt x="232" y="56"/>
                  </a:lnTo>
                  <a:close/>
                  <a:moveTo>
                    <a:pt x="254" y="72"/>
                  </a:moveTo>
                  <a:lnTo>
                    <a:pt x="238" y="72"/>
                  </a:lnTo>
                  <a:lnTo>
                    <a:pt x="238" y="90"/>
                  </a:lnTo>
                  <a:lnTo>
                    <a:pt x="254" y="90"/>
                  </a:lnTo>
                  <a:lnTo>
                    <a:pt x="254" y="72"/>
                  </a:lnTo>
                  <a:lnTo>
                    <a:pt x="254" y="72"/>
                  </a:lnTo>
                  <a:close/>
                  <a:moveTo>
                    <a:pt x="302" y="98"/>
                  </a:moveTo>
                  <a:lnTo>
                    <a:pt x="286" y="98"/>
                  </a:lnTo>
                  <a:lnTo>
                    <a:pt x="284" y="90"/>
                  </a:lnTo>
                  <a:lnTo>
                    <a:pt x="298" y="90"/>
                  </a:lnTo>
                  <a:lnTo>
                    <a:pt x="298" y="90"/>
                  </a:lnTo>
                  <a:lnTo>
                    <a:pt x="302" y="90"/>
                  </a:lnTo>
                  <a:lnTo>
                    <a:pt x="302" y="90"/>
                  </a:lnTo>
                  <a:lnTo>
                    <a:pt x="304" y="86"/>
                  </a:lnTo>
                  <a:lnTo>
                    <a:pt x="304" y="30"/>
                  </a:lnTo>
                  <a:lnTo>
                    <a:pt x="270" y="30"/>
                  </a:lnTo>
                  <a:lnTo>
                    <a:pt x="270" y="22"/>
                  </a:lnTo>
                  <a:lnTo>
                    <a:pt x="304" y="22"/>
                  </a:lnTo>
                  <a:lnTo>
                    <a:pt x="304" y="0"/>
                  </a:lnTo>
                  <a:lnTo>
                    <a:pt x="312" y="0"/>
                  </a:lnTo>
                  <a:lnTo>
                    <a:pt x="312" y="22"/>
                  </a:lnTo>
                  <a:lnTo>
                    <a:pt x="326" y="22"/>
                  </a:lnTo>
                  <a:lnTo>
                    <a:pt x="326" y="30"/>
                  </a:lnTo>
                  <a:lnTo>
                    <a:pt x="312" y="30"/>
                  </a:lnTo>
                  <a:lnTo>
                    <a:pt x="312" y="88"/>
                  </a:lnTo>
                  <a:lnTo>
                    <a:pt x="312" y="88"/>
                  </a:lnTo>
                  <a:lnTo>
                    <a:pt x="312" y="92"/>
                  </a:lnTo>
                  <a:lnTo>
                    <a:pt x="310" y="96"/>
                  </a:lnTo>
                  <a:lnTo>
                    <a:pt x="310" y="96"/>
                  </a:lnTo>
                  <a:lnTo>
                    <a:pt x="306" y="98"/>
                  </a:lnTo>
                  <a:lnTo>
                    <a:pt x="302" y="98"/>
                  </a:lnTo>
                  <a:lnTo>
                    <a:pt x="302" y="98"/>
                  </a:lnTo>
                  <a:lnTo>
                    <a:pt x="302" y="98"/>
                  </a:lnTo>
                  <a:close/>
                  <a:moveTo>
                    <a:pt x="286" y="70"/>
                  </a:moveTo>
                  <a:lnTo>
                    <a:pt x="286" y="70"/>
                  </a:lnTo>
                  <a:lnTo>
                    <a:pt x="272" y="44"/>
                  </a:lnTo>
                  <a:lnTo>
                    <a:pt x="280" y="42"/>
                  </a:lnTo>
                  <a:lnTo>
                    <a:pt x="280" y="42"/>
                  </a:lnTo>
                  <a:lnTo>
                    <a:pt x="294" y="66"/>
                  </a:lnTo>
                  <a:lnTo>
                    <a:pt x="286" y="70"/>
                  </a:lnTo>
                  <a:lnTo>
                    <a:pt x="286" y="70"/>
                  </a:lnTo>
                  <a:close/>
                  <a:moveTo>
                    <a:pt x="436" y="54"/>
                  </a:moveTo>
                  <a:lnTo>
                    <a:pt x="436" y="54"/>
                  </a:lnTo>
                  <a:lnTo>
                    <a:pt x="432" y="66"/>
                  </a:lnTo>
                  <a:lnTo>
                    <a:pt x="428" y="74"/>
                  </a:lnTo>
                  <a:lnTo>
                    <a:pt x="424" y="82"/>
                  </a:lnTo>
                  <a:lnTo>
                    <a:pt x="418" y="86"/>
                  </a:lnTo>
                  <a:lnTo>
                    <a:pt x="418" y="86"/>
                  </a:lnTo>
                  <a:lnTo>
                    <a:pt x="412" y="92"/>
                  </a:lnTo>
                  <a:lnTo>
                    <a:pt x="404" y="94"/>
                  </a:lnTo>
                  <a:lnTo>
                    <a:pt x="396" y="96"/>
                  </a:lnTo>
                  <a:lnTo>
                    <a:pt x="388" y="98"/>
                  </a:lnTo>
                  <a:lnTo>
                    <a:pt x="388" y="98"/>
                  </a:lnTo>
                  <a:lnTo>
                    <a:pt x="374" y="96"/>
                  </a:lnTo>
                  <a:lnTo>
                    <a:pt x="374" y="96"/>
                  </a:lnTo>
                  <a:lnTo>
                    <a:pt x="364" y="92"/>
                  </a:lnTo>
                  <a:lnTo>
                    <a:pt x="364" y="92"/>
                  </a:lnTo>
                  <a:lnTo>
                    <a:pt x="358" y="84"/>
                  </a:lnTo>
                  <a:lnTo>
                    <a:pt x="358" y="84"/>
                  </a:lnTo>
                  <a:lnTo>
                    <a:pt x="354" y="74"/>
                  </a:lnTo>
                  <a:lnTo>
                    <a:pt x="354" y="74"/>
                  </a:lnTo>
                  <a:lnTo>
                    <a:pt x="354" y="58"/>
                  </a:lnTo>
                  <a:lnTo>
                    <a:pt x="354" y="58"/>
                  </a:lnTo>
                  <a:lnTo>
                    <a:pt x="356" y="8"/>
                  </a:lnTo>
                  <a:lnTo>
                    <a:pt x="366" y="8"/>
                  </a:lnTo>
                  <a:lnTo>
                    <a:pt x="366" y="8"/>
                  </a:lnTo>
                  <a:lnTo>
                    <a:pt x="362" y="34"/>
                  </a:lnTo>
                  <a:lnTo>
                    <a:pt x="362" y="58"/>
                  </a:lnTo>
                  <a:lnTo>
                    <a:pt x="362" y="58"/>
                  </a:lnTo>
                  <a:lnTo>
                    <a:pt x="362" y="70"/>
                  </a:lnTo>
                  <a:lnTo>
                    <a:pt x="362" y="70"/>
                  </a:lnTo>
                  <a:lnTo>
                    <a:pt x="364" y="76"/>
                  </a:lnTo>
                  <a:lnTo>
                    <a:pt x="366" y="80"/>
                  </a:lnTo>
                  <a:lnTo>
                    <a:pt x="366" y="80"/>
                  </a:lnTo>
                  <a:lnTo>
                    <a:pt x="370" y="84"/>
                  </a:lnTo>
                  <a:lnTo>
                    <a:pt x="374" y="88"/>
                  </a:lnTo>
                  <a:lnTo>
                    <a:pt x="374" y="88"/>
                  </a:lnTo>
                  <a:lnTo>
                    <a:pt x="380" y="88"/>
                  </a:lnTo>
                  <a:lnTo>
                    <a:pt x="388" y="90"/>
                  </a:lnTo>
                  <a:lnTo>
                    <a:pt x="388" y="90"/>
                  </a:lnTo>
                  <a:lnTo>
                    <a:pt x="402" y="88"/>
                  </a:lnTo>
                  <a:lnTo>
                    <a:pt x="408" y="84"/>
                  </a:lnTo>
                  <a:lnTo>
                    <a:pt x="412" y="82"/>
                  </a:lnTo>
                  <a:lnTo>
                    <a:pt x="412" y="82"/>
                  </a:lnTo>
                  <a:lnTo>
                    <a:pt x="418" y="76"/>
                  </a:lnTo>
                  <a:lnTo>
                    <a:pt x="422" y="70"/>
                  </a:lnTo>
                  <a:lnTo>
                    <a:pt x="428" y="52"/>
                  </a:lnTo>
                  <a:lnTo>
                    <a:pt x="436" y="54"/>
                  </a:lnTo>
                  <a:lnTo>
                    <a:pt x="436" y="54"/>
                  </a:lnTo>
                  <a:close/>
                  <a:moveTo>
                    <a:pt x="546" y="22"/>
                  </a:moveTo>
                  <a:lnTo>
                    <a:pt x="520" y="22"/>
                  </a:lnTo>
                  <a:lnTo>
                    <a:pt x="520" y="22"/>
                  </a:lnTo>
                  <a:lnTo>
                    <a:pt x="510" y="28"/>
                  </a:lnTo>
                  <a:lnTo>
                    <a:pt x="500" y="38"/>
                  </a:lnTo>
                  <a:lnTo>
                    <a:pt x="500" y="38"/>
                  </a:lnTo>
                  <a:lnTo>
                    <a:pt x="492" y="50"/>
                  </a:lnTo>
                  <a:lnTo>
                    <a:pt x="490" y="62"/>
                  </a:lnTo>
                  <a:lnTo>
                    <a:pt x="490" y="62"/>
                  </a:lnTo>
                  <a:lnTo>
                    <a:pt x="492" y="70"/>
                  </a:lnTo>
                  <a:lnTo>
                    <a:pt x="496" y="76"/>
                  </a:lnTo>
                  <a:lnTo>
                    <a:pt x="496" y="76"/>
                  </a:lnTo>
                  <a:lnTo>
                    <a:pt x="502" y="82"/>
                  </a:lnTo>
                  <a:lnTo>
                    <a:pt x="508" y="86"/>
                  </a:lnTo>
                  <a:lnTo>
                    <a:pt x="508" y="86"/>
                  </a:lnTo>
                  <a:lnTo>
                    <a:pt x="518" y="88"/>
                  </a:lnTo>
                  <a:lnTo>
                    <a:pt x="532" y="90"/>
                  </a:lnTo>
                  <a:lnTo>
                    <a:pt x="532" y="90"/>
                  </a:lnTo>
                  <a:lnTo>
                    <a:pt x="538" y="88"/>
                  </a:lnTo>
                  <a:lnTo>
                    <a:pt x="538" y="98"/>
                  </a:lnTo>
                  <a:lnTo>
                    <a:pt x="536" y="98"/>
                  </a:lnTo>
                  <a:lnTo>
                    <a:pt x="536" y="98"/>
                  </a:lnTo>
                  <a:lnTo>
                    <a:pt x="520" y="96"/>
                  </a:lnTo>
                  <a:lnTo>
                    <a:pt x="520" y="96"/>
                  </a:lnTo>
                  <a:lnTo>
                    <a:pt x="506" y="94"/>
                  </a:lnTo>
                  <a:lnTo>
                    <a:pt x="506" y="94"/>
                  </a:lnTo>
                  <a:lnTo>
                    <a:pt x="500" y="92"/>
                  </a:lnTo>
                  <a:lnTo>
                    <a:pt x="492" y="86"/>
                  </a:lnTo>
                  <a:lnTo>
                    <a:pt x="492" y="86"/>
                  </a:lnTo>
                  <a:lnTo>
                    <a:pt x="488" y="82"/>
                  </a:lnTo>
                  <a:lnTo>
                    <a:pt x="484" y="76"/>
                  </a:lnTo>
                  <a:lnTo>
                    <a:pt x="484" y="76"/>
                  </a:lnTo>
                  <a:lnTo>
                    <a:pt x="482" y="70"/>
                  </a:lnTo>
                  <a:lnTo>
                    <a:pt x="482" y="62"/>
                  </a:lnTo>
                  <a:lnTo>
                    <a:pt x="482" y="62"/>
                  </a:lnTo>
                  <a:lnTo>
                    <a:pt x="484" y="50"/>
                  </a:lnTo>
                  <a:lnTo>
                    <a:pt x="488" y="40"/>
                  </a:lnTo>
                  <a:lnTo>
                    <a:pt x="488" y="40"/>
                  </a:lnTo>
                  <a:lnTo>
                    <a:pt x="496" y="30"/>
                  </a:lnTo>
                  <a:lnTo>
                    <a:pt x="506" y="22"/>
                  </a:lnTo>
                  <a:lnTo>
                    <a:pt x="452" y="22"/>
                  </a:lnTo>
                  <a:lnTo>
                    <a:pt x="452" y="14"/>
                  </a:lnTo>
                  <a:lnTo>
                    <a:pt x="546" y="14"/>
                  </a:lnTo>
                  <a:lnTo>
                    <a:pt x="546" y="22"/>
                  </a:lnTo>
                  <a:lnTo>
                    <a:pt x="546" y="22"/>
                  </a:lnTo>
                  <a:close/>
                  <a:moveTo>
                    <a:pt x="612" y="64"/>
                  </a:moveTo>
                  <a:lnTo>
                    <a:pt x="612" y="64"/>
                  </a:lnTo>
                  <a:lnTo>
                    <a:pt x="606" y="76"/>
                  </a:lnTo>
                  <a:lnTo>
                    <a:pt x="606" y="76"/>
                  </a:lnTo>
                  <a:lnTo>
                    <a:pt x="598" y="90"/>
                  </a:lnTo>
                  <a:lnTo>
                    <a:pt x="598" y="90"/>
                  </a:lnTo>
                  <a:lnTo>
                    <a:pt x="594" y="94"/>
                  </a:lnTo>
                  <a:lnTo>
                    <a:pt x="588" y="94"/>
                  </a:lnTo>
                  <a:lnTo>
                    <a:pt x="588" y="94"/>
                  </a:lnTo>
                  <a:lnTo>
                    <a:pt x="584" y="94"/>
                  </a:lnTo>
                  <a:lnTo>
                    <a:pt x="584" y="94"/>
                  </a:lnTo>
                  <a:lnTo>
                    <a:pt x="578" y="88"/>
                  </a:lnTo>
                  <a:lnTo>
                    <a:pt x="578" y="88"/>
                  </a:lnTo>
                  <a:lnTo>
                    <a:pt x="572" y="78"/>
                  </a:lnTo>
                  <a:lnTo>
                    <a:pt x="572" y="78"/>
                  </a:lnTo>
                  <a:lnTo>
                    <a:pt x="568" y="64"/>
                  </a:lnTo>
                  <a:lnTo>
                    <a:pt x="568" y="64"/>
                  </a:lnTo>
                  <a:lnTo>
                    <a:pt x="566" y="50"/>
                  </a:lnTo>
                  <a:lnTo>
                    <a:pt x="566" y="50"/>
                  </a:lnTo>
                  <a:lnTo>
                    <a:pt x="568" y="32"/>
                  </a:lnTo>
                  <a:lnTo>
                    <a:pt x="568" y="32"/>
                  </a:lnTo>
                  <a:lnTo>
                    <a:pt x="570" y="16"/>
                  </a:lnTo>
                  <a:lnTo>
                    <a:pt x="578" y="16"/>
                  </a:lnTo>
                  <a:lnTo>
                    <a:pt x="578" y="16"/>
                  </a:lnTo>
                  <a:lnTo>
                    <a:pt x="576" y="32"/>
                  </a:lnTo>
                  <a:lnTo>
                    <a:pt x="576" y="32"/>
                  </a:lnTo>
                  <a:lnTo>
                    <a:pt x="576" y="50"/>
                  </a:lnTo>
                  <a:lnTo>
                    <a:pt x="576" y="50"/>
                  </a:lnTo>
                  <a:lnTo>
                    <a:pt x="578" y="66"/>
                  </a:lnTo>
                  <a:lnTo>
                    <a:pt x="578" y="66"/>
                  </a:lnTo>
                  <a:lnTo>
                    <a:pt x="580" y="74"/>
                  </a:lnTo>
                  <a:lnTo>
                    <a:pt x="582" y="80"/>
                  </a:lnTo>
                  <a:lnTo>
                    <a:pt x="582" y="80"/>
                  </a:lnTo>
                  <a:lnTo>
                    <a:pt x="586" y="84"/>
                  </a:lnTo>
                  <a:lnTo>
                    <a:pt x="588" y="86"/>
                  </a:lnTo>
                  <a:lnTo>
                    <a:pt x="588" y="86"/>
                  </a:lnTo>
                  <a:lnTo>
                    <a:pt x="592" y="84"/>
                  </a:lnTo>
                  <a:lnTo>
                    <a:pt x="596" y="78"/>
                  </a:lnTo>
                  <a:lnTo>
                    <a:pt x="596" y="78"/>
                  </a:lnTo>
                  <a:lnTo>
                    <a:pt x="604" y="60"/>
                  </a:lnTo>
                  <a:lnTo>
                    <a:pt x="612" y="64"/>
                  </a:lnTo>
                  <a:lnTo>
                    <a:pt x="612" y="64"/>
                  </a:lnTo>
                  <a:close/>
                  <a:moveTo>
                    <a:pt x="638" y="16"/>
                  </a:moveTo>
                  <a:lnTo>
                    <a:pt x="638" y="16"/>
                  </a:lnTo>
                  <a:lnTo>
                    <a:pt x="648" y="30"/>
                  </a:lnTo>
                  <a:lnTo>
                    <a:pt x="656" y="46"/>
                  </a:lnTo>
                  <a:lnTo>
                    <a:pt x="660" y="62"/>
                  </a:lnTo>
                  <a:lnTo>
                    <a:pt x="662" y="80"/>
                  </a:lnTo>
                  <a:lnTo>
                    <a:pt x="652" y="80"/>
                  </a:lnTo>
                  <a:lnTo>
                    <a:pt x="652" y="80"/>
                  </a:lnTo>
                  <a:lnTo>
                    <a:pt x="652" y="80"/>
                  </a:lnTo>
                  <a:lnTo>
                    <a:pt x="652" y="64"/>
                  </a:lnTo>
                  <a:lnTo>
                    <a:pt x="648" y="48"/>
                  </a:lnTo>
                  <a:lnTo>
                    <a:pt x="648" y="48"/>
                  </a:lnTo>
                  <a:lnTo>
                    <a:pt x="640" y="34"/>
                  </a:lnTo>
                  <a:lnTo>
                    <a:pt x="632" y="20"/>
                  </a:lnTo>
                  <a:lnTo>
                    <a:pt x="638" y="16"/>
                  </a:lnTo>
                  <a:lnTo>
                    <a:pt x="638" y="16"/>
                  </a:lnTo>
                  <a:lnTo>
                    <a:pt x="638" y="16"/>
                  </a:lnTo>
                  <a:close/>
                  <a:moveTo>
                    <a:pt x="740" y="90"/>
                  </a:moveTo>
                  <a:lnTo>
                    <a:pt x="740" y="90"/>
                  </a:lnTo>
                  <a:lnTo>
                    <a:pt x="748" y="86"/>
                  </a:lnTo>
                  <a:lnTo>
                    <a:pt x="754" y="82"/>
                  </a:lnTo>
                  <a:lnTo>
                    <a:pt x="758" y="76"/>
                  </a:lnTo>
                  <a:lnTo>
                    <a:pt x="760" y="68"/>
                  </a:lnTo>
                  <a:lnTo>
                    <a:pt x="760" y="68"/>
                  </a:lnTo>
                  <a:lnTo>
                    <a:pt x="758" y="60"/>
                  </a:lnTo>
                  <a:lnTo>
                    <a:pt x="752" y="52"/>
                  </a:lnTo>
                  <a:lnTo>
                    <a:pt x="752" y="52"/>
                  </a:lnTo>
                  <a:lnTo>
                    <a:pt x="744" y="48"/>
                  </a:lnTo>
                  <a:lnTo>
                    <a:pt x="732" y="48"/>
                  </a:lnTo>
                  <a:lnTo>
                    <a:pt x="732" y="48"/>
                  </a:lnTo>
                  <a:lnTo>
                    <a:pt x="716" y="50"/>
                  </a:lnTo>
                  <a:lnTo>
                    <a:pt x="716" y="50"/>
                  </a:lnTo>
                  <a:lnTo>
                    <a:pt x="706" y="52"/>
                  </a:lnTo>
                  <a:lnTo>
                    <a:pt x="696" y="58"/>
                  </a:lnTo>
                  <a:lnTo>
                    <a:pt x="696" y="58"/>
                  </a:lnTo>
                  <a:lnTo>
                    <a:pt x="682" y="68"/>
                  </a:lnTo>
                  <a:lnTo>
                    <a:pt x="678" y="62"/>
                  </a:lnTo>
                  <a:lnTo>
                    <a:pt x="678" y="62"/>
                  </a:lnTo>
                  <a:lnTo>
                    <a:pt x="710" y="40"/>
                  </a:lnTo>
                  <a:lnTo>
                    <a:pt x="742" y="16"/>
                  </a:lnTo>
                  <a:lnTo>
                    <a:pt x="688" y="16"/>
                  </a:lnTo>
                  <a:lnTo>
                    <a:pt x="688" y="10"/>
                  </a:lnTo>
                  <a:lnTo>
                    <a:pt x="754" y="10"/>
                  </a:lnTo>
                  <a:lnTo>
                    <a:pt x="758" y="16"/>
                  </a:lnTo>
                  <a:lnTo>
                    <a:pt x="720" y="42"/>
                  </a:lnTo>
                  <a:lnTo>
                    <a:pt x="720" y="42"/>
                  </a:lnTo>
                  <a:lnTo>
                    <a:pt x="720" y="42"/>
                  </a:lnTo>
                  <a:lnTo>
                    <a:pt x="732" y="40"/>
                  </a:lnTo>
                  <a:lnTo>
                    <a:pt x="732" y="40"/>
                  </a:lnTo>
                  <a:lnTo>
                    <a:pt x="748" y="42"/>
                  </a:lnTo>
                  <a:lnTo>
                    <a:pt x="758" y="48"/>
                  </a:lnTo>
                  <a:lnTo>
                    <a:pt x="758" y="48"/>
                  </a:lnTo>
                  <a:lnTo>
                    <a:pt x="764" y="52"/>
                  </a:lnTo>
                  <a:lnTo>
                    <a:pt x="766" y="56"/>
                  </a:lnTo>
                  <a:lnTo>
                    <a:pt x="768" y="62"/>
                  </a:lnTo>
                  <a:lnTo>
                    <a:pt x="768" y="68"/>
                  </a:lnTo>
                  <a:lnTo>
                    <a:pt x="768" y="68"/>
                  </a:lnTo>
                  <a:lnTo>
                    <a:pt x="768" y="74"/>
                  </a:lnTo>
                  <a:lnTo>
                    <a:pt x="766" y="80"/>
                  </a:lnTo>
                  <a:lnTo>
                    <a:pt x="762" y="86"/>
                  </a:lnTo>
                  <a:lnTo>
                    <a:pt x="756" y="90"/>
                  </a:lnTo>
                  <a:lnTo>
                    <a:pt x="756" y="90"/>
                  </a:lnTo>
                  <a:lnTo>
                    <a:pt x="750" y="94"/>
                  </a:lnTo>
                  <a:lnTo>
                    <a:pt x="742" y="96"/>
                  </a:lnTo>
                  <a:lnTo>
                    <a:pt x="724" y="98"/>
                  </a:lnTo>
                  <a:lnTo>
                    <a:pt x="724" y="98"/>
                  </a:lnTo>
                  <a:lnTo>
                    <a:pt x="710" y="98"/>
                  </a:lnTo>
                  <a:lnTo>
                    <a:pt x="702" y="94"/>
                  </a:lnTo>
                  <a:lnTo>
                    <a:pt x="696" y="90"/>
                  </a:lnTo>
                  <a:lnTo>
                    <a:pt x="694" y="82"/>
                  </a:lnTo>
                  <a:lnTo>
                    <a:pt x="694" y="82"/>
                  </a:lnTo>
                  <a:lnTo>
                    <a:pt x="696" y="76"/>
                  </a:lnTo>
                  <a:lnTo>
                    <a:pt x="700" y="72"/>
                  </a:lnTo>
                  <a:lnTo>
                    <a:pt x="700" y="72"/>
                  </a:lnTo>
                  <a:lnTo>
                    <a:pt x="706" y="68"/>
                  </a:lnTo>
                  <a:lnTo>
                    <a:pt x="714" y="68"/>
                  </a:lnTo>
                  <a:lnTo>
                    <a:pt x="714" y="68"/>
                  </a:lnTo>
                  <a:lnTo>
                    <a:pt x="722" y="70"/>
                  </a:lnTo>
                  <a:lnTo>
                    <a:pt x="730" y="74"/>
                  </a:lnTo>
                  <a:lnTo>
                    <a:pt x="730" y="74"/>
                  </a:lnTo>
                  <a:lnTo>
                    <a:pt x="736" y="80"/>
                  </a:lnTo>
                  <a:lnTo>
                    <a:pt x="740" y="90"/>
                  </a:lnTo>
                  <a:lnTo>
                    <a:pt x="740" y="90"/>
                  </a:lnTo>
                  <a:lnTo>
                    <a:pt x="740" y="90"/>
                  </a:lnTo>
                  <a:close/>
                  <a:moveTo>
                    <a:pt x="722" y="92"/>
                  </a:moveTo>
                  <a:lnTo>
                    <a:pt x="722" y="92"/>
                  </a:lnTo>
                  <a:lnTo>
                    <a:pt x="732" y="90"/>
                  </a:lnTo>
                  <a:lnTo>
                    <a:pt x="732" y="90"/>
                  </a:lnTo>
                  <a:lnTo>
                    <a:pt x="730" y="84"/>
                  </a:lnTo>
                  <a:lnTo>
                    <a:pt x="726" y="78"/>
                  </a:lnTo>
                  <a:lnTo>
                    <a:pt x="720" y="76"/>
                  </a:lnTo>
                  <a:lnTo>
                    <a:pt x="714" y="74"/>
                  </a:lnTo>
                  <a:lnTo>
                    <a:pt x="714" y="74"/>
                  </a:lnTo>
                  <a:lnTo>
                    <a:pt x="706" y="78"/>
                  </a:lnTo>
                  <a:lnTo>
                    <a:pt x="706" y="78"/>
                  </a:lnTo>
                  <a:lnTo>
                    <a:pt x="704" y="80"/>
                  </a:lnTo>
                  <a:lnTo>
                    <a:pt x="702" y="82"/>
                  </a:lnTo>
                  <a:lnTo>
                    <a:pt x="702" y="82"/>
                  </a:lnTo>
                  <a:lnTo>
                    <a:pt x="704" y="86"/>
                  </a:lnTo>
                  <a:lnTo>
                    <a:pt x="708" y="90"/>
                  </a:lnTo>
                  <a:lnTo>
                    <a:pt x="714" y="90"/>
                  </a:lnTo>
                  <a:lnTo>
                    <a:pt x="722" y="92"/>
                  </a:lnTo>
                  <a:lnTo>
                    <a:pt x="722" y="92"/>
                  </a:lnTo>
                  <a:lnTo>
                    <a:pt x="722"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161">
              <a:extLst>
                <a:ext uri="{FF2B5EF4-FFF2-40B4-BE49-F238E27FC236}">
                  <a16:creationId xmlns:a16="http://schemas.microsoft.com/office/drawing/2014/main" id="{8DCD3CC4-CF0C-4700-956D-C51F5B4147A2}"/>
                </a:ext>
              </a:extLst>
            </p:cNvPr>
            <p:cNvSpPr>
              <a:spLocks noEditPoints="1"/>
            </p:cNvSpPr>
            <p:nvPr/>
          </p:nvSpPr>
          <p:spPr bwMode="gray">
            <a:xfrm>
              <a:off x="3947433" y="5986533"/>
              <a:ext cx="15325" cy="14303"/>
            </a:xfrm>
            <a:custGeom>
              <a:avLst/>
              <a:gdLst>
                <a:gd name="T0" fmla="*/ 0 w 30"/>
                <a:gd name="T1" fmla="*/ 14 h 28"/>
                <a:gd name="T2" fmla="*/ 0 w 30"/>
                <a:gd name="T3" fmla="*/ 14 h 28"/>
                <a:gd name="T4" fmla="*/ 0 w 30"/>
                <a:gd name="T5" fmla="*/ 8 h 28"/>
                <a:gd name="T6" fmla="*/ 4 w 30"/>
                <a:gd name="T7" fmla="*/ 4 h 28"/>
                <a:gd name="T8" fmla="*/ 4 w 30"/>
                <a:gd name="T9" fmla="*/ 4 h 28"/>
                <a:gd name="T10" fmla="*/ 8 w 30"/>
                <a:gd name="T11" fmla="*/ 0 h 28"/>
                <a:gd name="T12" fmla="*/ 14 w 30"/>
                <a:gd name="T13" fmla="*/ 0 h 28"/>
                <a:gd name="T14" fmla="*/ 14 w 30"/>
                <a:gd name="T15" fmla="*/ 0 h 28"/>
                <a:gd name="T16" fmla="*/ 20 w 30"/>
                <a:gd name="T17" fmla="*/ 0 h 28"/>
                <a:gd name="T18" fmla="*/ 24 w 30"/>
                <a:gd name="T19" fmla="*/ 4 h 28"/>
                <a:gd name="T20" fmla="*/ 24 w 30"/>
                <a:gd name="T21" fmla="*/ 4 h 28"/>
                <a:gd name="T22" fmla="*/ 28 w 30"/>
                <a:gd name="T23" fmla="*/ 8 h 28"/>
                <a:gd name="T24" fmla="*/ 30 w 30"/>
                <a:gd name="T25" fmla="*/ 14 h 28"/>
                <a:gd name="T26" fmla="*/ 30 w 30"/>
                <a:gd name="T27" fmla="*/ 14 h 28"/>
                <a:gd name="T28" fmla="*/ 28 w 30"/>
                <a:gd name="T29" fmla="*/ 18 h 28"/>
                <a:gd name="T30" fmla="*/ 24 w 30"/>
                <a:gd name="T31" fmla="*/ 24 h 28"/>
                <a:gd name="T32" fmla="*/ 24 w 30"/>
                <a:gd name="T33" fmla="*/ 24 h 28"/>
                <a:gd name="T34" fmla="*/ 20 w 30"/>
                <a:gd name="T35" fmla="*/ 26 h 28"/>
                <a:gd name="T36" fmla="*/ 14 w 30"/>
                <a:gd name="T37" fmla="*/ 28 h 28"/>
                <a:gd name="T38" fmla="*/ 14 w 30"/>
                <a:gd name="T39" fmla="*/ 28 h 28"/>
                <a:gd name="T40" fmla="*/ 8 w 30"/>
                <a:gd name="T41" fmla="*/ 26 h 28"/>
                <a:gd name="T42" fmla="*/ 4 w 30"/>
                <a:gd name="T43" fmla="*/ 24 h 28"/>
                <a:gd name="T44" fmla="*/ 4 w 30"/>
                <a:gd name="T45" fmla="*/ 24 h 28"/>
                <a:gd name="T46" fmla="*/ 0 w 30"/>
                <a:gd name="T47" fmla="*/ 18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6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6 h 28"/>
                <a:gd name="T78" fmla="*/ 22 w 30"/>
                <a:gd name="T79" fmla="*/ 14 h 28"/>
                <a:gd name="T80" fmla="*/ 22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0" y="8"/>
                  </a:lnTo>
                  <a:lnTo>
                    <a:pt x="4" y="4"/>
                  </a:lnTo>
                  <a:lnTo>
                    <a:pt x="4" y="4"/>
                  </a:lnTo>
                  <a:lnTo>
                    <a:pt x="8" y="0"/>
                  </a:lnTo>
                  <a:lnTo>
                    <a:pt x="14" y="0"/>
                  </a:lnTo>
                  <a:lnTo>
                    <a:pt x="14" y="0"/>
                  </a:lnTo>
                  <a:lnTo>
                    <a:pt x="20" y="0"/>
                  </a:lnTo>
                  <a:lnTo>
                    <a:pt x="24" y="4"/>
                  </a:lnTo>
                  <a:lnTo>
                    <a:pt x="24" y="4"/>
                  </a:lnTo>
                  <a:lnTo>
                    <a:pt x="28" y="8"/>
                  </a:lnTo>
                  <a:lnTo>
                    <a:pt x="30" y="14"/>
                  </a:lnTo>
                  <a:lnTo>
                    <a:pt x="30" y="14"/>
                  </a:lnTo>
                  <a:lnTo>
                    <a:pt x="28" y="18"/>
                  </a:lnTo>
                  <a:lnTo>
                    <a:pt x="24" y="24"/>
                  </a:lnTo>
                  <a:lnTo>
                    <a:pt x="24" y="24"/>
                  </a:lnTo>
                  <a:lnTo>
                    <a:pt x="20" y="26"/>
                  </a:lnTo>
                  <a:lnTo>
                    <a:pt x="14" y="28"/>
                  </a:lnTo>
                  <a:lnTo>
                    <a:pt x="14" y="28"/>
                  </a:lnTo>
                  <a:lnTo>
                    <a:pt x="8" y="26"/>
                  </a:lnTo>
                  <a:lnTo>
                    <a:pt x="4" y="24"/>
                  </a:lnTo>
                  <a:lnTo>
                    <a:pt x="4" y="24"/>
                  </a:lnTo>
                  <a:lnTo>
                    <a:pt x="0" y="18"/>
                  </a:lnTo>
                  <a:lnTo>
                    <a:pt x="0" y="14"/>
                  </a:lnTo>
                  <a:lnTo>
                    <a:pt x="0" y="14"/>
                  </a:lnTo>
                  <a:lnTo>
                    <a:pt x="0" y="14"/>
                  </a:lnTo>
                  <a:close/>
                  <a:moveTo>
                    <a:pt x="6" y="14"/>
                  </a:moveTo>
                  <a:lnTo>
                    <a:pt x="6" y="14"/>
                  </a:lnTo>
                  <a:lnTo>
                    <a:pt x="6" y="16"/>
                  </a:lnTo>
                  <a:lnTo>
                    <a:pt x="8" y="20"/>
                  </a:lnTo>
                  <a:lnTo>
                    <a:pt x="8" y="20"/>
                  </a:lnTo>
                  <a:lnTo>
                    <a:pt x="12" y="22"/>
                  </a:lnTo>
                  <a:lnTo>
                    <a:pt x="14" y="22"/>
                  </a:lnTo>
                  <a:lnTo>
                    <a:pt x="14" y="22"/>
                  </a:lnTo>
                  <a:lnTo>
                    <a:pt x="18" y="22"/>
                  </a:lnTo>
                  <a:lnTo>
                    <a:pt x="20" y="20"/>
                  </a:lnTo>
                  <a:lnTo>
                    <a:pt x="20" y="20"/>
                  </a:lnTo>
                  <a:lnTo>
                    <a:pt x="22" y="16"/>
                  </a:lnTo>
                  <a:lnTo>
                    <a:pt x="22" y="14"/>
                  </a:lnTo>
                  <a:lnTo>
                    <a:pt x="22"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162">
              <a:extLst>
                <a:ext uri="{FF2B5EF4-FFF2-40B4-BE49-F238E27FC236}">
                  <a16:creationId xmlns:a16="http://schemas.microsoft.com/office/drawing/2014/main" id="{7DF5C957-A46C-4818-9977-4388428235B9}"/>
                </a:ext>
              </a:extLst>
            </p:cNvPr>
            <p:cNvSpPr>
              <a:spLocks noEditPoints="1"/>
            </p:cNvSpPr>
            <p:nvPr/>
          </p:nvSpPr>
          <p:spPr bwMode="gray">
            <a:xfrm>
              <a:off x="4264141" y="5781694"/>
              <a:ext cx="565477" cy="53636"/>
            </a:xfrm>
            <a:custGeom>
              <a:avLst/>
              <a:gdLst>
                <a:gd name="T0" fmla="*/ 48 w 1107"/>
                <a:gd name="T1" fmla="*/ 89 h 105"/>
                <a:gd name="T2" fmla="*/ 50 w 1107"/>
                <a:gd name="T3" fmla="*/ 77 h 105"/>
                <a:gd name="T4" fmla="*/ 78 w 1107"/>
                <a:gd name="T5" fmla="*/ 8 h 105"/>
                <a:gd name="T6" fmla="*/ 102 w 1107"/>
                <a:gd name="T7" fmla="*/ 12 h 105"/>
                <a:gd name="T8" fmla="*/ 96 w 1107"/>
                <a:gd name="T9" fmla="*/ 18 h 105"/>
                <a:gd name="T10" fmla="*/ 84 w 1107"/>
                <a:gd name="T11" fmla="*/ 6 h 105"/>
                <a:gd name="T12" fmla="*/ 90 w 1107"/>
                <a:gd name="T13" fmla="*/ 20 h 105"/>
                <a:gd name="T14" fmla="*/ 193 w 1107"/>
                <a:gd name="T15" fmla="*/ 91 h 105"/>
                <a:gd name="T16" fmla="*/ 301 w 1107"/>
                <a:gd name="T17" fmla="*/ 67 h 105"/>
                <a:gd name="T18" fmla="*/ 237 w 1107"/>
                <a:gd name="T19" fmla="*/ 95 h 105"/>
                <a:gd name="T20" fmla="*/ 293 w 1107"/>
                <a:gd name="T21" fmla="*/ 63 h 105"/>
                <a:gd name="T22" fmla="*/ 217 w 1107"/>
                <a:gd name="T23" fmla="*/ 59 h 105"/>
                <a:gd name="T24" fmla="*/ 311 w 1107"/>
                <a:gd name="T25" fmla="*/ 16 h 105"/>
                <a:gd name="T26" fmla="*/ 321 w 1107"/>
                <a:gd name="T27" fmla="*/ 18 h 105"/>
                <a:gd name="T28" fmla="*/ 429 w 1107"/>
                <a:gd name="T29" fmla="*/ 41 h 105"/>
                <a:gd name="T30" fmla="*/ 379 w 1107"/>
                <a:gd name="T31" fmla="*/ 97 h 105"/>
                <a:gd name="T32" fmla="*/ 419 w 1107"/>
                <a:gd name="T33" fmla="*/ 41 h 105"/>
                <a:gd name="T34" fmla="*/ 347 w 1107"/>
                <a:gd name="T35" fmla="*/ 47 h 105"/>
                <a:gd name="T36" fmla="*/ 541 w 1107"/>
                <a:gd name="T37" fmla="*/ 71 h 105"/>
                <a:gd name="T38" fmla="*/ 485 w 1107"/>
                <a:gd name="T39" fmla="*/ 37 h 105"/>
                <a:gd name="T40" fmla="*/ 651 w 1107"/>
                <a:gd name="T41" fmla="*/ 57 h 105"/>
                <a:gd name="T42" fmla="*/ 611 w 1107"/>
                <a:gd name="T43" fmla="*/ 51 h 105"/>
                <a:gd name="T44" fmla="*/ 563 w 1107"/>
                <a:gd name="T45" fmla="*/ 85 h 105"/>
                <a:gd name="T46" fmla="*/ 601 w 1107"/>
                <a:gd name="T47" fmla="*/ 18 h 105"/>
                <a:gd name="T48" fmla="*/ 661 w 1107"/>
                <a:gd name="T49" fmla="*/ 55 h 105"/>
                <a:gd name="T50" fmla="*/ 611 w 1107"/>
                <a:gd name="T51" fmla="*/ 99 h 105"/>
                <a:gd name="T52" fmla="*/ 567 w 1107"/>
                <a:gd name="T53" fmla="*/ 59 h 105"/>
                <a:gd name="T54" fmla="*/ 593 w 1107"/>
                <a:gd name="T55" fmla="*/ 75 h 105"/>
                <a:gd name="T56" fmla="*/ 679 w 1107"/>
                <a:gd name="T57" fmla="*/ 97 h 105"/>
                <a:gd name="T58" fmla="*/ 669 w 1107"/>
                <a:gd name="T59" fmla="*/ 26 h 105"/>
                <a:gd name="T60" fmla="*/ 703 w 1107"/>
                <a:gd name="T61" fmla="*/ 53 h 105"/>
                <a:gd name="T62" fmla="*/ 731 w 1107"/>
                <a:gd name="T63" fmla="*/ 75 h 105"/>
                <a:gd name="T64" fmla="*/ 701 w 1107"/>
                <a:gd name="T65" fmla="*/ 65 h 105"/>
                <a:gd name="T66" fmla="*/ 755 w 1107"/>
                <a:gd name="T67" fmla="*/ 79 h 105"/>
                <a:gd name="T68" fmla="*/ 731 w 1107"/>
                <a:gd name="T69" fmla="*/ 75 h 105"/>
                <a:gd name="T70" fmla="*/ 705 w 1107"/>
                <a:gd name="T71" fmla="*/ 20 h 105"/>
                <a:gd name="T72" fmla="*/ 737 w 1107"/>
                <a:gd name="T73" fmla="*/ 22 h 105"/>
                <a:gd name="T74" fmla="*/ 771 w 1107"/>
                <a:gd name="T75" fmla="*/ 24 h 105"/>
                <a:gd name="T76" fmla="*/ 795 w 1107"/>
                <a:gd name="T77" fmla="*/ 89 h 105"/>
                <a:gd name="T78" fmla="*/ 879 w 1107"/>
                <a:gd name="T79" fmla="*/ 10 h 105"/>
                <a:gd name="T80" fmla="*/ 865 w 1107"/>
                <a:gd name="T81" fmla="*/ 95 h 105"/>
                <a:gd name="T82" fmla="*/ 801 w 1107"/>
                <a:gd name="T83" fmla="*/ 51 h 105"/>
                <a:gd name="T84" fmla="*/ 839 w 1107"/>
                <a:gd name="T85" fmla="*/ 18 h 105"/>
                <a:gd name="T86" fmla="*/ 911 w 1107"/>
                <a:gd name="T87" fmla="*/ 63 h 105"/>
                <a:gd name="T88" fmla="*/ 919 w 1107"/>
                <a:gd name="T89" fmla="*/ 14 h 105"/>
                <a:gd name="T90" fmla="*/ 939 w 1107"/>
                <a:gd name="T91" fmla="*/ 93 h 105"/>
                <a:gd name="T92" fmla="*/ 939 w 1107"/>
                <a:gd name="T93" fmla="*/ 79 h 105"/>
                <a:gd name="T94" fmla="*/ 991 w 1107"/>
                <a:gd name="T95" fmla="*/ 97 h 105"/>
                <a:gd name="T96" fmla="*/ 933 w 1107"/>
                <a:gd name="T97" fmla="*/ 22 h 105"/>
                <a:gd name="T98" fmla="*/ 1087 w 1107"/>
                <a:gd name="T99" fmla="*/ 89 h 105"/>
                <a:gd name="T100" fmla="*/ 1077 w 1107"/>
                <a:gd name="T101" fmla="*/ 51 h 105"/>
                <a:gd name="T102" fmla="*/ 1013 w 1107"/>
                <a:gd name="T103" fmla="*/ 93 h 105"/>
                <a:gd name="T104" fmla="*/ 1037 w 1107"/>
                <a:gd name="T105" fmla="*/ 39 h 105"/>
                <a:gd name="T106" fmla="*/ 1097 w 1107"/>
                <a:gd name="T107" fmla="*/ 24 h 105"/>
                <a:gd name="T108" fmla="*/ 1095 w 1107"/>
                <a:gd name="T109" fmla="*/ 51 h 105"/>
                <a:gd name="T110" fmla="*/ 1085 w 1107"/>
                <a:gd name="T111" fmla="*/ 97 h 105"/>
                <a:gd name="T112" fmla="*/ 1023 w 1107"/>
                <a:gd name="T113" fmla="*/ 67 h 105"/>
                <a:gd name="T114" fmla="*/ 1043 w 1107"/>
                <a:gd name="T115" fmla="*/ 85 h 105"/>
                <a:gd name="T116" fmla="*/ 1047 w 1107"/>
                <a:gd name="T1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7" h="105">
                  <a:moveTo>
                    <a:pt x="90" y="24"/>
                  </a:moveTo>
                  <a:lnTo>
                    <a:pt x="90" y="24"/>
                  </a:lnTo>
                  <a:lnTo>
                    <a:pt x="84" y="22"/>
                  </a:lnTo>
                  <a:lnTo>
                    <a:pt x="84" y="22"/>
                  </a:lnTo>
                  <a:lnTo>
                    <a:pt x="80" y="45"/>
                  </a:lnTo>
                  <a:lnTo>
                    <a:pt x="74" y="63"/>
                  </a:lnTo>
                  <a:lnTo>
                    <a:pt x="74" y="63"/>
                  </a:lnTo>
                  <a:lnTo>
                    <a:pt x="70" y="71"/>
                  </a:lnTo>
                  <a:lnTo>
                    <a:pt x="64" y="77"/>
                  </a:lnTo>
                  <a:lnTo>
                    <a:pt x="56" y="83"/>
                  </a:lnTo>
                  <a:lnTo>
                    <a:pt x="48" y="89"/>
                  </a:lnTo>
                  <a:lnTo>
                    <a:pt x="48" y="89"/>
                  </a:lnTo>
                  <a:lnTo>
                    <a:pt x="38" y="93"/>
                  </a:lnTo>
                  <a:lnTo>
                    <a:pt x="28" y="97"/>
                  </a:lnTo>
                  <a:lnTo>
                    <a:pt x="4" y="103"/>
                  </a:lnTo>
                  <a:lnTo>
                    <a:pt x="0" y="95"/>
                  </a:lnTo>
                  <a:lnTo>
                    <a:pt x="0" y="95"/>
                  </a:lnTo>
                  <a:lnTo>
                    <a:pt x="14" y="93"/>
                  </a:lnTo>
                  <a:lnTo>
                    <a:pt x="28" y="89"/>
                  </a:lnTo>
                  <a:lnTo>
                    <a:pt x="40" y="83"/>
                  </a:lnTo>
                  <a:lnTo>
                    <a:pt x="50" y="77"/>
                  </a:lnTo>
                  <a:lnTo>
                    <a:pt x="50" y="77"/>
                  </a:lnTo>
                  <a:lnTo>
                    <a:pt x="60" y="67"/>
                  </a:lnTo>
                  <a:lnTo>
                    <a:pt x="68" y="55"/>
                  </a:lnTo>
                  <a:lnTo>
                    <a:pt x="72" y="41"/>
                  </a:lnTo>
                  <a:lnTo>
                    <a:pt x="74" y="26"/>
                  </a:lnTo>
                  <a:lnTo>
                    <a:pt x="0" y="26"/>
                  </a:lnTo>
                  <a:lnTo>
                    <a:pt x="0" y="18"/>
                  </a:lnTo>
                  <a:lnTo>
                    <a:pt x="80" y="18"/>
                  </a:lnTo>
                  <a:lnTo>
                    <a:pt x="80" y="18"/>
                  </a:lnTo>
                  <a:lnTo>
                    <a:pt x="78" y="12"/>
                  </a:lnTo>
                  <a:lnTo>
                    <a:pt x="78" y="12"/>
                  </a:lnTo>
                  <a:lnTo>
                    <a:pt x="78" y="8"/>
                  </a:lnTo>
                  <a:lnTo>
                    <a:pt x="82" y="4"/>
                  </a:lnTo>
                  <a:lnTo>
                    <a:pt x="82" y="4"/>
                  </a:lnTo>
                  <a:lnTo>
                    <a:pt x="86" y="2"/>
                  </a:lnTo>
                  <a:lnTo>
                    <a:pt x="90" y="0"/>
                  </a:lnTo>
                  <a:lnTo>
                    <a:pt x="90" y="0"/>
                  </a:lnTo>
                  <a:lnTo>
                    <a:pt x="94" y="2"/>
                  </a:lnTo>
                  <a:lnTo>
                    <a:pt x="98" y="4"/>
                  </a:lnTo>
                  <a:lnTo>
                    <a:pt x="98" y="4"/>
                  </a:lnTo>
                  <a:lnTo>
                    <a:pt x="102" y="8"/>
                  </a:lnTo>
                  <a:lnTo>
                    <a:pt x="102" y="12"/>
                  </a:lnTo>
                  <a:lnTo>
                    <a:pt x="102" y="12"/>
                  </a:lnTo>
                  <a:lnTo>
                    <a:pt x="102" y="16"/>
                  </a:lnTo>
                  <a:lnTo>
                    <a:pt x="98" y="20"/>
                  </a:lnTo>
                  <a:lnTo>
                    <a:pt x="98" y="20"/>
                  </a:lnTo>
                  <a:lnTo>
                    <a:pt x="94" y="24"/>
                  </a:lnTo>
                  <a:lnTo>
                    <a:pt x="90" y="24"/>
                  </a:lnTo>
                  <a:lnTo>
                    <a:pt x="90" y="24"/>
                  </a:lnTo>
                  <a:lnTo>
                    <a:pt x="90" y="24"/>
                  </a:lnTo>
                  <a:close/>
                  <a:moveTo>
                    <a:pt x="90" y="20"/>
                  </a:moveTo>
                  <a:lnTo>
                    <a:pt x="90" y="20"/>
                  </a:lnTo>
                  <a:lnTo>
                    <a:pt x="96" y="18"/>
                  </a:lnTo>
                  <a:lnTo>
                    <a:pt x="96" y="18"/>
                  </a:lnTo>
                  <a:lnTo>
                    <a:pt x="98" y="16"/>
                  </a:lnTo>
                  <a:lnTo>
                    <a:pt x="98" y="12"/>
                  </a:lnTo>
                  <a:lnTo>
                    <a:pt x="98" y="12"/>
                  </a:lnTo>
                  <a:lnTo>
                    <a:pt x="98" y="10"/>
                  </a:lnTo>
                  <a:lnTo>
                    <a:pt x="96" y="6"/>
                  </a:lnTo>
                  <a:lnTo>
                    <a:pt x="96" y="6"/>
                  </a:lnTo>
                  <a:lnTo>
                    <a:pt x="92" y="6"/>
                  </a:lnTo>
                  <a:lnTo>
                    <a:pt x="90" y="4"/>
                  </a:lnTo>
                  <a:lnTo>
                    <a:pt x="90" y="4"/>
                  </a:lnTo>
                  <a:lnTo>
                    <a:pt x="86" y="6"/>
                  </a:lnTo>
                  <a:lnTo>
                    <a:pt x="84" y="6"/>
                  </a:lnTo>
                  <a:lnTo>
                    <a:pt x="84" y="6"/>
                  </a:lnTo>
                  <a:lnTo>
                    <a:pt x="82" y="10"/>
                  </a:lnTo>
                  <a:lnTo>
                    <a:pt x="82" y="12"/>
                  </a:lnTo>
                  <a:lnTo>
                    <a:pt x="82" y="12"/>
                  </a:lnTo>
                  <a:lnTo>
                    <a:pt x="82" y="16"/>
                  </a:lnTo>
                  <a:lnTo>
                    <a:pt x="84" y="18"/>
                  </a:lnTo>
                  <a:lnTo>
                    <a:pt x="84" y="18"/>
                  </a:lnTo>
                  <a:lnTo>
                    <a:pt x="86" y="20"/>
                  </a:lnTo>
                  <a:lnTo>
                    <a:pt x="90" y="20"/>
                  </a:lnTo>
                  <a:lnTo>
                    <a:pt x="90" y="20"/>
                  </a:lnTo>
                  <a:lnTo>
                    <a:pt x="90" y="20"/>
                  </a:lnTo>
                  <a:close/>
                  <a:moveTo>
                    <a:pt x="203" y="99"/>
                  </a:moveTo>
                  <a:lnTo>
                    <a:pt x="116" y="99"/>
                  </a:lnTo>
                  <a:lnTo>
                    <a:pt x="116" y="20"/>
                  </a:lnTo>
                  <a:lnTo>
                    <a:pt x="203" y="20"/>
                  </a:lnTo>
                  <a:lnTo>
                    <a:pt x="203" y="99"/>
                  </a:lnTo>
                  <a:lnTo>
                    <a:pt x="203" y="99"/>
                  </a:lnTo>
                  <a:close/>
                  <a:moveTo>
                    <a:pt x="193" y="91"/>
                  </a:moveTo>
                  <a:lnTo>
                    <a:pt x="193" y="27"/>
                  </a:lnTo>
                  <a:lnTo>
                    <a:pt x="125" y="27"/>
                  </a:lnTo>
                  <a:lnTo>
                    <a:pt x="125" y="91"/>
                  </a:lnTo>
                  <a:lnTo>
                    <a:pt x="193" y="91"/>
                  </a:lnTo>
                  <a:lnTo>
                    <a:pt x="193" y="91"/>
                  </a:lnTo>
                  <a:close/>
                  <a:moveTo>
                    <a:pt x="267" y="10"/>
                  </a:moveTo>
                  <a:lnTo>
                    <a:pt x="267" y="10"/>
                  </a:lnTo>
                  <a:lnTo>
                    <a:pt x="263" y="20"/>
                  </a:lnTo>
                  <a:lnTo>
                    <a:pt x="315" y="20"/>
                  </a:lnTo>
                  <a:lnTo>
                    <a:pt x="315" y="20"/>
                  </a:lnTo>
                  <a:lnTo>
                    <a:pt x="315" y="31"/>
                  </a:lnTo>
                  <a:lnTo>
                    <a:pt x="315" y="31"/>
                  </a:lnTo>
                  <a:lnTo>
                    <a:pt x="309" y="51"/>
                  </a:lnTo>
                  <a:lnTo>
                    <a:pt x="309" y="51"/>
                  </a:lnTo>
                  <a:lnTo>
                    <a:pt x="301" y="67"/>
                  </a:lnTo>
                  <a:lnTo>
                    <a:pt x="301" y="67"/>
                  </a:lnTo>
                  <a:lnTo>
                    <a:pt x="293" y="75"/>
                  </a:lnTo>
                  <a:lnTo>
                    <a:pt x="285" y="83"/>
                  </a:lnTo>
                  <a:lnTo>
                    <a:pt x="285" y="83"/>
                  </a:lnTo>
                  <a:lnTo>
                    <a:pt x="277" y="89"/>
                  </a:lnTo>
                  <a:lnTo>
                    <a:pt x="265" y="95"/>
                  </a:lnTo>
                  <a:lnTo>
                    <a:pt x="265" y="95"/>
                  </a:lnTo>
                  <a:lnTo>
                    <a:pt x="253" y="99"/>
                  </a:lnTo>
                  <a:lnTo>
                    <a:pt x="239" y="103"/>
                  </a:lnTo>
                  <a:lnTo>
                    <a:pt x="237" y="95"/>
                  </a:lnTo>
                  <a:lnTo>
                    <a:pt x="237" y="95"/>
                  </a:lnTo>
                  <a:lnTo>
                    <a:pt x="253" y="91"/>
                  </a:lnTo>
                  <a:lnTo>
                    <a:pt x="265" y="85"/>
                  </a:lnTo>
                  <a:lnTo>
                    <a:pt x="277" y="79"/>
                  </a:lnTo>
                  <a:lnTo>
                    <a:pt x="287" y="69"/>
                  </a:lnTo>
                  <a:lnTo>
                    <a:pt x="287" y="69"/>
                  </a:lnTo>
                  <a:lnTo>
                    <a:pt x="269" y="61"/>
                  </a:lnTo>
                  <a:lnTo>
                    <a:pt x="249" y="53"/>
                  </a:lnTo>
                  <a:lnTo>
                    <a:pt x="253" y="47"/>
                  </a:lnTo>
                  <a:lnTo>
                    <a:pt x="253" y="47"/>
                  </a:lnTo>
                  <a:lnTo>
                    <a:pt x="271" y="53"/>
                  </a:lnTo>
                  <a:lnTo>
                    <a:pt x="293" y="63"/>
                  </a:lnTo>
                  <a:lnTo>
                    <a:pt x="293" y="63"/>
                  </a:lnTo>
                  <a:lnTo>
                    <a:pt x="301" y="47"/>
                  </a:lnTo>
                  <a:lnTo>
                    <a:pt x="305" y="27"/>
                  </a:lnTo>
                  <a:lnTo>
                    <a:pt x="259" y="27"/>
                  </a:lnTo>
                  <a:lnTo>
                    <a:pt x="259" y="27"/>
                  </a:lnTo>
                  <a:lnTo>
                    <a:pt x="251" y="39"/>
                  </a:lnTo>
                  <a:lnTo>
                    <a:pt x="241" y="49"/>
                  </a:lnTo>
                  <a:lnTo>
                    <a:pt x="241" y="49"/>
                  </a:lnTo>
                  <a:lnTo>
                    <a:pt x="231" y="57"/>
                  </a:lnTo>
                  <a:lnTo>
                    <a:pt x="223" y="65"/>
                  </a:lnTo>
                  <a:lnTo>
                    <a:pt x="217" y="59"/>
                  </a:lnTo>
                  <a:lnTo>
                    <a:pt x="217" y="59"/>
                  </a:lnTo>
                  <a:lnTo>
                    <a:pt x="231" y="47"/>
                  </a:lnTo>
                  <a:lnTo>
                    <a:pt x="243" y="35"/>
                  </a:lnTo>
                  <a:lnTo>
                    <a:pt x="243" y="35"/>
                  </a:lnTo>
                  <a:lnTo>
                    <a:pt x="251" y="22"/>
                  </a:lnTo>
                  <a:lnTo>
                    <a:pt x="257" y="10"/>
                  </a:lnTo>
                  <a:lnTo>
                    <a:pt x="267" y="10"/>
                  </a:lnTo>
                  <a:lnTo>
                    <a:pt x="267" y="10"/>
                  </a:lnTo>
                  <a:close/>
                  <a:moveTo>
                    <a:pt x="303" y="2"/>
                  </a:moveTo>
                  <a:lnTo>
                    <a:pt x="303" y="2"/>
                  </a:lnTo>
                  <a:lnTo>
                    <a:pt x="311" y="16"/>
                  </a:lnTo>
                  <a:lnTo>
                    <a:pt x="305" y="20"/>
                  </a:lnTo>
                  <a:lnTo>
                    <a:pt x="305" y="20"/>
                  </a:lnTo>
                  <a:lnTo>
                    <a:pt x="297" y="4"/>
                  </a:lnTo>
                  <a:lnTo>
                    <a:pt x="303" y="2"/>
                  </a:lnTo>
                  <a:lnTo>
                    <a:pt x="303" y="2"/>
                  </a:lnTo>
                  <a:lnTo>
                    <a:pt x="303" y="2"/>
                  </a:lnTo>
                  <a:close/>
                  <a:moveTo>
                    <a:pt x="319" y="0"/>
                  </a:moveTo>
                  <a:lnTo>
                    <a:pt x="319" y="0"/>
                  </a:lnTo>
                  <a:lnTo>
                    <a:pt x="327" y="16"/>
                  </a:lnTo>
                  <a:lnTo>
                    <a:pt x="321" y="18"/>
                  </a:lnTo>
                  <a:lnTo>
                    <a:pt x="321" y="18"/>
                  </a:lnTo>
                  <a:lnTo>
                    <a:pt x="313" y="4"/>
                  </a:lnTo>
                  <a:lnTo>
                    <a:pt x="319" y="0"/>
                  </a:lnTo>
                  <a:lnTo>
                    <a:pt x="319" y="0"/>
                  </a:lnTo>
                  <a:lnTo>
                    <a:pt x="319" y="0"/>
                  </a:lnTo>
                  <a:close/>
                  <a:moveTo>
                    <a:pt x="385" y="10"/>
                  </a:moveTo>
                  <a:lnTo>
                    <a:pt x="385" y="10"/>
                  </a:lnTo>
                  <a:lnTo>
                    <a:pt x="379" y="22"/>
                  </a:lnTo>
                  <a:lnTo>
                    <a:pt x="433" y="22"/>
                  </a:lnTo>
                  <a:lnTo>
                    <a:pt x="433" y="29"/>
                  </a:lnTo>
                  <a:lnTo>
                    <a:pt x="433" y="29"/>
                  </a:lnTo>
                  <a:lnTo>
                    <a:pt x="429" y="41"/>
                  </a:lnTo>
                  <a:lnTo>
                    <a:pt x="429" y="41"/>
                  </a:lnTo>
                  <a:lnTo>
                    <a:pt x="425" y="53"/>
                  </a:lnTo>
                  <a:lnTo>
                    <a:pt x="425" y="53"/>
                  </a:lnTo>
                  <a:lnTo>
                    <a:pt x="419" y="65"/>
                  </a:lnTo>
                  <a:lnTo>
                    <a:pt x="419" y="65"/>
                  </a:lnTo>
                  <a:lnTo>
                    <a:pt x="409" y="79"/>
                  </a:lnTo>
                  <a:lnTo>
                    <a:pt x="409" y="79"/>
                  </a:lnTo>
                  <a:lnTo>
                    <a:pt x="395" y="89"/>
                  </a:lnTo>
                  <a:lnTo>
                    <a:pt x="395" y="89"/>
                  </a:lnTo>
                  <a:lnTo>
                    <a:pt x="379" y="97"/>
                  </a:lnTo>
                  <a:lnTo>
                    <a:pt x="379" y="97"/>
                  </a:lnTo>
                  <a:lnTo>
                    <a:pt x="357" y="103"/>
                  </a:lnTo>
                  <a:lnTo>
                    <a:pt x="353" y="95"/>
                  </a:lnTo>
                  <a:lnTo>
                    <a:pt x="353" y="95"/>
                  </a:lnTo>
                  <a:lnTo>
                    <a:pt x="369" y="91"/>
                  </a:lnTo>
                  <a:lnTo>
                    <a:pt x="381" y="87"/>
                  </a:lnTo>
                  <a:lnTo>
                    <a:pt x="393" y="81"/>
                  </a:lnTo>
                  <a:lnTo>
                    <a:pt x="401" y="73"/>
                  </a:lnTo>
                  <a:lnTo>
                    <a:pt x="401" y="73"/>
                  </a:lnTo>
                  <a:lnTo>
                    <a:pt x="409" y="63"/>
                  </a:lnTo>
                  <a:lnTo>
                    <a:pt x="415" y="53"/>
                  </a:lnTo>
                  <a:lnTo>
                    <a:pt x="419" y="41"/>
                  </a:lnTo>
                  <a:lnTo>
                    <a:pt x="421" y="29"/>
                  </a:lnTo>
                  <a:lnTo>
                    <a:pt x="375" y="29"/>
                  </a:lnTo>
                  <a:lnTo>
                    <a:pt x="375" y="29"/>
                  </a:lnTo>
                  <a:lnTo>
                    <a:pt x="369" y="39"/>
                  </a:lnTo>
                  <a:lnTo>
                    <a:pt x="359" y="49"/>
                  </a:lnTo>
                  <a:lnTo>
                    <a:pt x="359" y="49"/>
                  </a:lnTo>
                  <a:lnTo>
                    <a:pt x="349" y="57"/>
                  </a:lnTo>
                  <a:lnTo>
                    <a:pt x="339" y="65"/>
                  </a:lnTo>
                  <a:lnTo>
                    <a:pt x="335" y="59"/>
                  </a:lnTo>
                  <a:lnTo>
                    <a:pt x="335" y="59"/>
                  </a:lnTo>
                  <a:lnTo>
                    <a:pt x="347" y="47"/>
                  </a:lnTo>
                  <a:lnTo>
                    <a:pt x="359" y="35"/>
                  </a:lnTo>
                  <a:lnTo>
                    <a:pt x="359" y="35"/>
                  </a:lnTo>
                  <a:lnTo>
                    <a:pt x="369" y="22"/>
                  </a:lnTo>
                  <a:lnTo>
                    <a:pt x="375" y="10"/>
                  </a:lnTo>
                  <a:lnTo>
                    <a:pt x="385" y="10"/>
                  </a:lnTo>
                  <a:lnTo>
                    <a:pt x="385" y="10"/>
                  </a:lnTo>
                  <a:close/>
                  <a:moveTo>
                    <a:pt x="485" y="37"/>
                  </a:moveTo>
                  <a:lnTo>
                    <a:pt x="485" y="37"/>
                  </a:lnTo>
                  <a:lnTo>
                    <a:pt x="517" y="49"/>
                  </a:lnTo>
                  <a:lnTo>
                    <a:pt x="547" y="63"/>
                  </a:lnTo>
                  <a:lnTo>
                    <a:pt x="541" y="71"/>
                  </a:lnTo>
                  <a:lnTo>
                    <a:pt x="541" y="71"/>
                  </a:lnTo>
                  <a:lnTo>
                    <a:pt x="513" y="57"/>
                  </a:lnTo>
                  <a:lnTo>
                    <a:pt x="513" y="57"/>
                  </a:lnTo>
                  <a:lnTo>
                    <a:pt x="485" y="45"/>
                  </a:lnTo>
                  <a:lnTo>
                    <a:pt x="485" y="103"/>
                  </a:lnTo>
                  <a:lnTo>
                    <a:pt x="475" y="103"/>
                  </a:lnTo>
                  <a:lnTo>
                    <a:pt x="475" y="8"/>
                  </a:lnTo>
                  <a:lnTo>
                    <a:pt x="485" y="8"/>
                  </a:lnTo>
                  <a:lnTo>
                    <a:pt x="485" y="37"/>
                  </a:lnTo>
                  <a:lnTo>
                    <a:pt x="485" y="37"/>
                  </a:lnTo>
                  <a:lnTo>
                    <a:pt x="485" y="37"/>
                  </a:lnTo>
                  <a:close/>
                  <a:moveTo>
                    <a:pt x="611" y="99"/>
                  </a:moveTo>
                  <a:lnTo>
                    <a:pt x="609" y="93"/>
                  </a:lnTo>
                  <a:lnTo>
                    <a:pt x="609" y="93"/>
                  </a:lnTo>
                  <a:lnTo>
                    <a:pt x="625" y="89"/>
                  </a:lnTo>
                  <a:lnTo>
                    <a:pt x="639" y="83"/>
                  </a:lnTo>
                  <a:lnTo>
                    <a:pt x="639" y="83"/>
                  </a:lnTo>
                  <a:lnTo>
                    <a:pt x="645" y="77"/>
                  </a:lnTo>
                  <a:lnTo>
                    <a:pt x="649" y="71"/>
                  </a:lnTo>
                  <a:lnTo>
                    <a:pt x="651" y="65"/>
                  </a:lnTo>
                  <a:lnTo>
                    <a:pt x="651" y="57"/>
                  </a:lnTo>
                  <a:lnTo>
                    <a:pt x="651" y="57"/>
                  </a:lnTo>
                  <a:lnTo>
                    <a:pt x="651" y="49"/>
                  </a:lnTo>
                  <a:lnTo>
                    <a:pt x="649" y="43"/>
                  </a:lnTo>
                  <a:lnTo>
                    <a:pt x="645" y="37"/>
                  </a:lnTo>
                  <a:lnTo>
                    <a:pt x="641" y="33"/>
                  </a:lnTo>
                  <a:lnTo>
                    <a:pt x="641" y="33"/>
                  </a:lnTo>
                  <a:lnTo>
                    <a:pt x="635" y="29"/>
                  </a:lnTo>
                  <a:lnTo>
                    <a:pt x="629" y="27"/>
                  </a:lnTo>
                  <a:lnTo>
                    <a:pt x="613" y="26"/>
                  </a:lnTo>
                  <a:lnTo>
                    <a:pt x="613" y="26"/>
                  </a:lnTo>
                  <a:lnTo>
                    <a:pt x="613" y="39"/>
                  </a:lnTo>
                  <a:lnTo>
                    <a:pt x="611" y="51"/>
                  </a:lnTo>
                  <a:lnTo>
                    <a:pt x="607" y="63"/>
                  </a:lnTo>
                  <a:lnTo>
                    <a:pt x="603" y="73"/>
                  </a:lnTo>
                  <a:lnTo>
                    <a:pt x="603" y="73"/>
                  </a:lnTo>
                  <a:lnTo>
                    <a:pt x="597" y="81"/>
                  </a:lnTo>
                  <a:lnTo>
                    <a:pt x="591" y="87"/>
                  </a:lnTo>
                  <a:lnTo>
                    <a:pt x="585" y="91"/>
                  </a:lnTo>
                  <a:lnTo>
                    <a:pt x="577" y="93"/>
                  </a:lnTo>
                  <a:lnTo>
                    <a:pt x="577" y="93"/>
                  </a:lnTo>
                  <a:lnTo>
                    <a:pt x="569" y="91"/>
                  </a:lnTo>
                  <a:lnTo>
                    <a:pt x="563" y="85"/>
                  </a:lnTo>
                  <a:lnTo>
                    <a:pt x="563" y="85"/>
                  </a:lnTo>
                  <a:lnTo>
                    <a:pt x="559" y="77"/>
                  </a:lnTo>
                  <a:lnTo>
                    <a:pt x="557" y="65"/>
                  </a:lnTo>
                  <a:lnTo>
                    <a:pt x="557" y="65"/>
                  </a:lnTo>
                  <a:lnTo>
                    <a:pt x="559" y="57"/>
                  </a:lnTo>
                  <a:lnTo>
                    <a:pt x="561" y="47"/>
                  </a:lnTo>
                  <a:lnTo>
                    <a:pt x="567" y="39"/>
                  </a:lnTo>
                  <a:lnTo>
                    <a:pt x="575" y="31"/>
                  </a:lnTo>
                  <a:lnTo>
                    <a:pt x="575" y="31"/>
                  </a:lnTo>
                  <a:lnTo>
                    <a:pt x="583" y="26"/>
                  </a:lnTo>
                  <a:lnTo>
                    <a:pt x="591" y="22"/>
                  </a:lnTo>
                  <a:lnTo>
                    <a:pt x="601" y="18"/>
                  </a:lnTo>
                  <a:lnTo>
                    <a:pt x="613" y="18"/>
                  </a:lnTo>
                  <a:lnTo>
                    <a:pt x="613" y="18"/>
                  </a:lnTo>
                  <a:lnTo>
                    <a:pt x="623" y="18"/>
                  </a:lnTo>
                  <a:lnTo>
                    <a:pt x="631" y="20"/>
                  </a:lnTo>
                  <a:lnTo>
                    <a:pt x="639" y="24"/>
                  </a:lnTo>
                  <a:lnTo>
                    <a:pt x="647" y="27"/>
                  </a:lnTo>
                  <a:lnTo>
                    <a:pt x="647" y="27"/>
                  </a:lnTo>
                  <a:lnTo>
                    <a:pt x="653" y="33"/>
                  </a:lnTo>
                  <a:lnTo>
                    <a:pt x="657" y="39"/>
                  </a:lnTo>
                  <a:lnTo>
                    <a:pt x="659" y="47"/>
                  </a:lnTo>
                  <a:lnTo>
                    <a:pt x="661" y="55"/>
                  </a:lnTo>
                  <a:lnTo>
                    <a:pt x="661" y="55"/>
                  </a:lnTo>
                  <a:lnTo>
                    <a:pt x="659" y="65"/>
                  </a:lnTo>
                  <a:lnTo>
                    <a:pt x="657" y="73"/>
                  </a:lnTo>
                  <a:lnTo>
                    <a:pt x="653" y="81"/>
                  </a:lnTo>
                  <a:lnTo>
                    <a:pt x="647" y="87"/>
                  </a:lnTo>
                  <a:lnTo>
                    <a:pt x="647" y="87"/>
                  </a:lnTo>
                  <a:lnTo>
                    <a:pt x="639" y="93"/>
                  </a:lnTo>
                  <a:lnTo>
                    <a:pt x="631" y="95"/>
                  </a:lnTo>
                  <a:lnTo>
                    <a:pt x="621" y="99"/>
                  </a:lnTo>
                  <a:lnTo>
                    <a:pt x="611" y="99"/>
                  </a:lnTo>
                  <a:lnTo>
                    <a:pt x="611" y="99"/>
                  </a:lnTo>
                  <a:lnTo>
                    <a:pt x="611" y="99"/>
                  </a:lnTo>
                  <a:close/>
                  <a:moveTo>
                    <a:pt x="605" y="26"/>
                  </a:moveTo>
                  <a:lnTo>
                    <a:pt x="605" y="26"/>
                  </a:lnTo>
                  <a:lnTo>
                    <a:pt x="597" y="27"/>
                  </a:lnTo>
                  <a:lnTo>
                    <a:pt x="589" y="29"/>
                  </a:lnTo>
                  <a:lnTo>
                    <a:pt x="583" y="33"/>
                  </a:lnTo>
                  <a:lnTo>
                    <a:pt x="577" y="39"/>
                  </a:lnTo>
                  <a:lnTo>
                    <a:pt x="577" y="39"/>
                  </a:lnTo>
                  <a:lnTo>
                    <a:pt x="573" y="45"/>
                  </a:lnTo>
                  <a:lnTo>
                    <a:pt x="569" y="51"/>
                  </a:lnTo>
                  <a:lnTo>
                    <a:pt x="567" y="59"/>
                  </a:lnTo>
                  <a:lnTo>
                    <a:pt x="567" y="67"/>
                  </a:lnTo>
                  <a:lnTo>
                    <a:pt x="567" y="67"/>
                  </a:lnTo>
                  <a:lnTo>
                    <a:pt x="567" y="73"/>
                  </a:lnTo>
                  <a:lnTo>
                    <a:pt x="569" y="79"/>
                  </a:lnTo>
                  <a:lnTo>
                    <a:pt x="569" y="79"/>
                  </a:lnTo>
                  <a:lnTo>
                    <a:pt x="573" y="83"/>
                  </a:lnTo>
                  <a:lnTo>
                    <a:pt x="579" y="85"/>
                  </a:lnTo>
                  <a:lnTo>
                    <a:pt x="579" y="85"/>
                  </a:lnTo>
                  <a:lnTo>
                    <a:pt x="583" y="83"/>
                  </a:lnTo>
                  <a:lnTo>
                    <a:pt x="589" y="81"/>
                  </a:lnTo>
                  <a:lnTo>
                    <a:pt x="593" y="75"/>
                  </a:lnTo>
                  <a:lnTo>
                    <a:pt x="597" y="67"/>
                  </a:lnTo>
                  <a:lnTo>
                    <a:pt x="597" y="67"/>
                  </a:lnTo>
                  <a:lnTo>
                    <a:pt x="603" y="47"/>
                  </a:lnTo>
                  <a:lnTo>
                    <a:pt x="605" y="26"/>
                  </a:lnTo>
                  <a:lnTo>
                    <a:pt x="605" y="26"/>
                  </a:lnTo>
                  <a:lnTo>
                    <a:pt x="605" y="26"/>
                  </a:lnTo>
                  <a:close/>
                  <a:moveTo>
                    <a:pt x="683" y="105"/>
                  </a:moveTo>
                  <a:lnTo>
                    <a:pt x="669" y="105"/>
                  </a:lnTo>
                  <a:lnTo>
                    <a:pt x="669" y="97"/>
                  </a:lnTo>
                  <a:lnTo>
                    <a:pt x="679" y="97"/>
                  </a:lnTo>
                  <a:lnTo>
                    <a:pt x="679" y="97"/>
                  </a:lnTo>
                  <a:lnTo>
                    <a:pt x="683" y="95"/>
                  </a:lnTo>
                  <a:lnTo>
                    <a:pt x="683" y="93"/>
                  </a:lnTo>
                  <a:lnTo>
                    <a:pt x="683" y="63"/>
                  </a:lnTo>
                  <a:lnTo>
                    <a:pt x="683" y="63"/>
                  </a:lnTo>
                  <a:lnTo>
                    <a:pt x="669" y="67"/>
                  </a:lnTo>
                  <a:lnTo>
                    <a:pt x="667" y="59"/>
                  </a:lnTo>
                  <a:lnTo>
                    <a:pt x="667" y="59"/>
                  </a:lnTo>
                  <a:lnTo>
                    <a:pt x="683" y="55"/>
                  </a:lnTo>
                  <a:lnTo>
                    <a:pt x="683" y="31"/>
                  </a:lnTo>
                  <a:lnTo>
                    <a:pt x="669" y="31"/>
                  </a:lnTo>
                  <a:lnTo>
                    <a:pt x="669" y="26"/>
                  </a:lnTo>
                  <a:lnTo>
                    <a:pt x="683" y="26"/>
                  </a:lnTo>
                  <a:lnTo>
                    <a:pt x="683" y="6"/>
                  </a:lnTo>
                  <a:lnTo>
                    <a:pt x="691" y="6"/>
                  </a:lnTo>
                  <a:lnTo>
                    <a:pt x="691" y="26"/>
                  </a:lnTo>
                  <a:lnTo>
                    <a:pt x="703" y="26"/>
                  </a:lnTo>
                  <a:lnTo>
                    <a:pt x="703" y="31"/>
                  </a:lnTo>
                  <a:lnTo>
                    <a:pt x="691" y="31"/>
                  </a:lnTo>
                  <a:lnTo>
                    <a:pt x="691" y="51"/>
                  </a:lnTo>
                  <a:lnTo>
                    <a:pt x="691" y="51"/>
                  </a:lnTo>
                  <a:lnTo>
                    <a:pt x="703" y="47"/>
                  </a:lnTo>
                  <a:lnTo>
                    <a:pt x="703" y="53"/>
                  </a:lnTo>
                  <a:lnTo>
                    <a:pt x="703" y="53"/>
                  </a:lnTo>
                  <a:lnTo>
                    <a:pt x="691" y="59"/>
                  </a:lnTo>
                  <a:lnTo>
                    <a:pt x="691" y="97"/>
                  </a:lnTo>
                  <a:lnTo>
                    <a:pt x="691" y="97"/>
                  </a:lnTo>
                  <a:lnTo>
                    <a:pt x="691" y="99"/>
                  </a:lnTo>
                  <a:lnTo>
                    <a:pt x="689" y="103"/>
                  </a:lnTo>
                  <a:lnTo>
                    <a:pt x="689" y="103"/>
                  </a:lnTo>
                  <a:lnTo>
                    <a:pt x="683" y="105"/>
                  </a:lnTo>
                  <a:lnTo>
                    <a:pt x="683" y="105"/>
                  </a:lnTo>
                  <a:lnTo>
                    <a:pt x="683" y="105"/>
                  </a:lnTo>
                  <a:close/>
                  <a:moveTo>
                    <a:pt x="731" y="75"/>
                  </a:moveTo>
                  <a:lnTo>
                    <a:pt x="731" y="75"/>
                  </a:lnTo>
                  <a:lnTo>
                    <a:pt x="715" y="89"/>
                  </a:lnTo>
                  <a:lnTo>
                    <a:pt x="699" y="101"/>
                  </a:lnTo>
                  <a:lnTo>
                    <a:pt x="695" y="95"/>
                  </a:lnTo>
                  <a:lnTo>
                    <a:pt x="695" y="95"/>
                  </a:lnTo>
                  <a:lnTo>
                    <a:pt x="705" y="89"/>
                  </a:lnTo>
                  <a:lnTo>
                    <a:pt x="715" y="81"/>
                  </a:lnTo>
                  <a:lnTo>
                    <a:pt x="715" y="81"/>
                  </a:lnTo>
                  <a:lnTo>
                    <a:pt x="723" y="73"/>
                  </a:lnTo>
                  <a:lnTo>
                    <a:pt x="729" y="65"/>
                  </a:lnTo>
                  <a:lnTo>
                    <a:pt x="701" y="65"/>
                  </a:lnTo>
                  <a:lnTo>
                    <a:pt x="701" y="59"/>
                  </a:lnTo>
                  <a:lnTo>
                    <a:pt x="731" y="59"/>
                  </a:lnTo>
                  <a:lnTo>
                    <a:pt x="731" y="49"/>
                  </a:lnTo>
                  <a:lnTo>
                    <a:pt x="739" y="49"/>
                  </a:lnTo>
                  <a:lnTo>
                    <a:pt x="739" y="59"/>
                  </a:lnTo>
                  <a:lnTo>
                    <a:pt x="771" y="59"/>
                  </a:lnTo>
                  <a:lnTo>
                    <a:pt x="771" y="65"/>
                  </a:lnTo>
                  <a:lnTo>
                    <a:pt x="741" y="65"/>
                  </a:lnTo>
                  <a:lnTo>
                    <a:pt x="741" y="65"/>
                  </a:lnTo>
                  <a:lnTo>
                    <a:pt x="755" y="79"/>
                  </a:lnTo>
                  <a:lnTo>
                    <a:pt x="755" y="79"/>
                  </a:lnTo>
                  <a:lnTo>
                    <a:pt x="765" y="87"/>
                  </a:lnTo>
                  <a:lnTo>
                    <a:pt x="775" y="95"/>
                  </a:lnTo>
                  <a:lnTo>
                    <a:pt x="769" y="101"/>
                  </a:lnTo>
                  <a:lnTo>
                    <a:pt x="769" y="101"/>
                  </a:lnTo>
                  <a:lnTo>
                    <a:pt x="753" y="89"/>
                  </a:lnTo>
                  <a:lnTo>
                    <a:pt x="739" y="75"/>
                  </a:lnTo>
                  <a:lnTo>
                    <a:pt x="739" y="105"/>
                  </a:lnTo>
                  <a:lnTo>
                    <a:pt x="731" y="105"/>
                  </a:lnTo>
                  <a:lnTo>
                    <a:pt x="731" y="75"/>
                  </a:lnTo>
                  <a:lnTo>
                    <a:pt x="731" y="75"/>
                  </a:lnTo>
                  <a:lnTo>
                    <a:pt x="731" y="75"/>
                  </a:lnTo>
                  <a:close/>
                  <a:moveTo>
                    <a:pt x="705" y="20"/>
                  </a:moveTo>
                  <a:lnTo>
                    <a:pt x="705" y="12"/>
                  </a:lnTo>
                  <a:lnTo>
                    <a:pt x="705" y="12"/>
                  </a:lnTo>
                  <a:lnTo>
                    <a:pt x="737" y="10"/>
                  </a:lnTo>
                  <a:lnTo>
                    <a:pt x="737" y="10"/>
                  </a:lnTo>
                  <a:lnTo>
                    <a:pt x="765" y="6"/>
                  </a:lnTo>
                  <a:lnTo>
                    <a:pt x="769" y="12"/>
                  </a:lnTo>
                  <a:lnTo>
                    <a:pt x="769" y="12"/>
                  </a:lnTo>
                  <a:lnTo>
                    <a:pt x="737" y="18"/>
                  </a:lnTo>
                  <a:lnTo>
                    <a:pt x="737" y="18"/>
                  </a:lnTo>
                  <a:lnTo>
                    <a:pt x="705" y="20"/>
                  </a:lnTo>
                  <a:lnTo>
                    <a:pt x="705" y="20"/>
                  </a:lnTo>
                  <a:lnTo>
                    <a:pt x="705" y="20"/>
                  </a:lnTo>
                  <a:close/>
                  <a:moveTo>
                    <a:pt x="715" y="47"/>
                  </a:moveTo>
                  <a:lnTo>
                    <a:pt x="707" y="27"/>
                  </a:lnTo>
                  <a:lnTo>
                    <a:pt x="715" y="26"/>
                  </a:lnTo>
                  <a:lnTo>
                    <a:pt x="721" y="45"/>
                  </a:lnTo>
                  <a:lnTo>
                    <a:pt x="715" y="47"/>
                  </a:lnTo>
                  <a:lnTo>
                    <a:pt x="715" y="47"/>
                  </a:lnTo>
                  <a:close/>
                  <a:moveTo>
                    <a:pt x="735" y="41"/>
                  </a:moveTo>
                  <a:lnTo>
                    <a:pt x="729" y="24"/>
                  </a:lnTo>
                  <a:lnTo>
                    <a:pt x="737" y="22"/>
                  </a:lnTo>
                  <a:lnTo>
                    <a:pt x="743" y="39"/>
                  </a:lnTo>
                  <a:lnTo>
                    <a:pt x="735" y="41"/>
                  </a:lnTo>
                  <a:lnTo>
                    <a:pt x="735" y="41"/>
                  </a:lnTo>
                  <a:close/>
                  <a:moveTo>
                    <a:pt x="771" y="24"/>
                  </a:moveTo>
                  <a:lnTo>
                    <a:pt x="771" y="24"/>
                  </a:lnTo>
                  <a:lnTo>
                    <a:pt x="757" y="49"/>
                  </a:lnTo>
                  <a:lnTo>
                    <a:pt x="751" y="47"/>
                  </a:lnTo>
                  <a:lnTo>
                    <a:pt x="751" y="47"/>
                  </a:lnTo>
                  <a:lnTo>
                    <a:pt x="757" y="33"/>
                  </a:lnTo>
                  <a:lnTo>
                    <a:pt x="761" y="22"/>
                  </a:lnTo>
                  <a:lnTo>
                    <a:pt x="771" y="24"/>
                  </a:lnTo>
                  <a:lnTo>
                    <a:pt x="771" y="24"/>
                  </a:lnTo>
                  <a:lnTo>
                    <a:pt x="771" y="24"/>
                  </a:lnTo>
                  <a:close/>
                  <a:moveTo>
                    <a:pt x="869" y="69"/>
                  </a:moveTo>
                  <a:lnTo>
                    <a:pt x="839" y="69"/>
                  </a:lnTo>
                  <a:lnTo>
                    <a:pt x="839" y="103"/>
                  </a:lnTo>
                  <a:lnTo>
                    <a:pt x="831" y="103"/>
                  </a:lnTo>
                  <a:lnTo>
                    <a:pt x="831" y="69"/>
                  </a:lnTo>
                  <a:lnTo>
                    <a:pt x="799" y="69"/>
                  </a:lnTo>
                  <a:lnTo>
                    <a:pt x="799" y="69"/>
                  </a:lnTo>
                  <a:lnTo>
                    <a:pt x="797" y="79"/>
                  </a:lnTo>
                  <a:lnTo>
                    <a:pt x="795" y="89"/>
                  </a:lnTo>
                  <a:lnTo>
                    <a:pt x="791" y="97"/>
                  </a:lnTo>
                  <a:lnTo>
                    <a:pt x="785" y="105"/>
                  </a:lnTo>
                  <a:lnTo>
                    <a:pt x="779" y="101"/>
                  </a:lnTo>
                  <a:lnTo>
                    <a:pt x="779" y="101"/>
                  </a:lnTo>
                  <a:lnTo>
                    <a:pt x="785" y="91"/>
                  </a:lnTo>
                  <a:lnTo>
                    <a:pt x="789" y="79"/>
                  </a:lnTo>
                  <a:lnTo>
                    <a:pt x="789" y="79"/>
                  </a:lnTo>
                  <a:lnTo>
                    <a:pt x="791" y="67"/>
                  </a:lnTo>
                  <a:lnTo>
                    <a:pt x="793" y="53"/>
                  </a:lnTo>
                  <a:lnTo>
                    <a:pt x="793" y="10"/>
                  </a:lnTo>
                  <a:lnTo>
                    <a:pt x="879" y="10"/>
                  </a:lnTo>
                  <a:lnTo>
                    <a:pt x="879" y="95"/>
                  </a:lnTo>
                  <a:lnTo>
                    <a:pt x="879" y="95"/>
                  </a:lnTo>
                  <a:lnTo>
                    <a:pt x="877" y="99"/>
                  </a:lnTo>
                  <a:lnTo>
                    <a:pt x="875" y="101"/>
                  </a:lnTo>
                  <a:lnTo>
                    <a:pt x="875" y="101"/>
                  </a:lnTo>
                  <a:lnTo>
                    <a:pt x="871" y="103"/>
                  </a:lnTo>
                  <a:lnTo>
                    <a:pt x="869" y="103"/>
                  </a:lnTo>
                  <a:lnTo>
                    <a:pt x="853" y="103"/>
                  </a:lnTo>
                  <a:lnTo>
                    <a:pt x="853" y="95"/>
                  </a:lnTo>
                  <a:lnTo>
                    <a:pt x="865" y="95"/>
                  </a:lnTo>
                  <a:lnTo>
                    <a:pt x="865" y="95"/>
                  </a:lnTo>
                  <a:lnTo>
                    <a:pt x="869" y="95"/>
                  </a:lnTo>
                  <a:lnTo>
                    <a:pt x="869" y="91"/>
                  </a:lnTo>
                  <a:lnTo>
                    <a:pt x="869" y="69"/>
                  </a:lnTo>
                  <a:lnTo>
                    <a:pt x="869" y="69"/>
                  </a:lnTo>
                  <a:close/>
                  <a:moveTo>
                    <a:pt x="801" y="51"/>
                  </a:moveTo>
                  <a:lnTo>
                    <a:pt x="801" y="51"/>
                  </a:lnTo>
                  <a:lnTo>
                    <a:pt x="801" y="63"/>
                  </a:lnTo>
                  <a:lnTo>
                    <a:pt x="831" y="63"/>
                  </a:lnTo>
                  <a:lnTo>
                    <a:pt x="831" y="43"/>
                  </a:lnTo>
                  <a:lnTo>
                    <a:pt x="801" y="43"/>
                  </a:lnTo>
                  <a:lnTo>
                    <a:pt x="801" y="51"/>
                  </a:lnTo>
                  <a:lnTo>
                    <a:pt x="801" y="51"/>
                  </a:lnTo>
                  <a:lnTo>
                    <a:pt x="801" y="51"/>
                  </a:lnTo>
                  <a:close/>
                  <a:moveTo>
                    <a:pt x="831" y="18"/>
                  </a:moveTo>
                  <a:lnTo>
                    <a:pt x="801" y="18"/>
                  </a:lnTo>
                  <a:lnTo>
                    <a:pt x="801" y="35"/>
                  </a:lnTo>
                  <a:lnTo>
                    <a:pt x="831" y="35"/>
                  </a:lnTo>
                  <a:lnTo>
                    <a:pt x="831" y="18"/>
                  </a:lnTo>
                  <a:lnTo>
                    <a:pt x="831" y="18"/>
                  </a:lnTo>
                  <a:close/>
                  <a:moveTo>
                    <a:pt x="869" y="35"/>
                  </a:moveTo>
                  <a:lnTo>
                    <a:pt x="869" y="18"/>
                  </a:lnTo>
                  <a:lnTo>
                    <a:pt x="839" y="18"/>
                  </a:lnTo>
                  <a:lnTo>
                    <a:pt x="839" y="35"/>
                  </a:lnTo>
                  <a:lnTo>
                    <a:pt x="869" y="35"/>
                  </a:lnTo>
                  <a:lnTo>
                    <a:pt x="869" y="35"/>
                  </a:lnTo>
                  <a:close/>
                  <a:moveTo>
                    <a:pt x="839" y="63"/>
                  </a:moveTo>
                  <a:lnTo>
                    <a:pt x="869" y="63"/>
                  </a:lnTo>
                  <a:lnTo>
                    <a:pt x="869" y="43"/>
                  </a:lnTo>
                  <a:lnTo>
                    <a:pt x="839" y="43"/>
                  </a:lnTo>
                  <a:lnTo>
                    <a:pt x="839" y="63"/>
                  </a:lnTo>
                  <a:lnTo>
                    <a:pt x="839" y="63"/>
                  </a:lnTo>
                  <a:close/>
                  <a:moveTo>
                    <a:pt x="911" y="63"/>
                  </a:moveTo>
                  <a:lnTo>
                    <a:pt x="911" y="63"/>
                  </a:lnTo>
                  <a:lnTo>
                    <a:pt x="913" y="81"/>
                  </a:lnTo>
                  <a:lnTo>
                    <a:pt x="917" y="99"/>
                  </a:lnTo>
                  <a:lnTo>
                    <a:pt x="909" y="101"/>
                  </a:lnTo>
                  <a:lnTo>
                    <a:pt x="909" y="101"/>
                  </a:lnTo>
                  <a:lnTo>
                    <a:pt x="905" y="81"/>
                  </a:lnTo>
                  <a:lnTo>
                    <a:pt x="903" y="61"/>
                  </a:lnTo>
                  <a:lnTo>
                    <a:pt x="903" y="61"/>
                  </a:lnTo>
                  <a:lnTo>
                    <a:pt x="905" y="37"/>
                  </a:lnTo>
                  <a:lnTo>
                    <a:pt x="911" y="14"/>
                  </a:lnTo>
                  <a:lnTo>
                    <a:pt x="919" y="14"/>
                  </a:lnTo>
                  <a:lnTo>
                    <a:pt x="919" y="14"/>
                  </a:lnTo>
                  <a:lnTo>
                    <a:pt x="913" y="39"/>
                  </a:lnTo>
                  <a:lnTo>
                    <a:pt x="911" y="63"/>
                  </a:lnTo>
                  <a:lnTo>
                    <a:pt x="911" y="63"/>
                  </a:lnTo>
                  <a:lnTo>
                    <a:pt x="911" y="63"/>
                  </a:lnTo>
                  <a:close/>
                  <a:moveTo>
                    <a:pt x="991" y="97"/>
                  </a:moveTo>
                  <a:lnTo>
                    <a:pt x="991" y="97"/>
                  </a:lnTo>
                  <a:lnTo>
                    <a:pt x="969" y="97"/>
                  </a:lnTo>
                  <a:lnTo>
                    <a:pt x="969" y="97"/>
                  </a:lnTo>
                  <a:lnTo>
                    <a:pt x="947" y="95"/>
                  </a:lnTo>
                  <a:lnTo>
                    <a:pt x="947" y="95"/>
                  </a:lnTo>
                  <a:lnTo>
                    <a:pt x="939" y="93"/>
                  </a:lnTo>
                  <a:lnTo>
                    <a:pt x="935" y="89"/>
                  </a:lnTo>
                  <a:lnTo>
                    <a:pt x="935" y="89"/>
                  </a:lnTo>
                  <a:lnTo>
                    <a:pt x="931" y="85"/>
                  </a:lnTo>
                  <a:lnTo>
                    <a:pt x="931" y="79"/>
                  </a:lnTo>
                  <a:lnTo>
                    <a:pt x="931" y="79"/>
                  </a:lnTo>
                  <a:lnTo>
                    <a:pt x="933" y="69"/>
                  </a:lnTo>
                  <a:lnTo>
                    <a:pt x="939" y="59"/>
                  </a:lnTo>
                  <a:lnTo>
                    <a:pt x="945" y="63"/>
                  </a:lnTo>
                  <a:lnTo>
                    <a:pt x="945" y="63"/>
                  </a:lnTo>
                  <a:lnTo>
                    <a:pt x="941" y="71"/>
                  </a:lnTo>
                  <a:lnTo>
                    <a:pt x="939" y="79"/>
                  </a:lnTo>
                  <a:lnTo>
                    <a:pt x="939" y="79"/>
                  </a:lnTo>
                  <a:lnTo>
                    <a:pt x="939" y="83"/>
                  </a:lnTo>
                  <a:lnTo>
                    <a:pt x="943" y="85"/>
                  </a:lnTo>
                  <a:lnTo>
                    <a:pt x="943" y="85"/>
                  </a:lnTo>
                  <a:lnTo>
                    <a:pt x="947" y="87"/>
                  </a:lnTo>
                  <a:lnTo>
                    <a:pt x="953" y="89"/>
                  </a:lnTo>
                  <a:lnTo>
                    <a:pt x="953" y="89"/>
                  </a:lnTo>
                  <a:lnTo>
                    <a:pt x="969" y="89"/>
                  </a:lnTo>
                  <a:lnTo>
                    <a:pt x="969" y="89"/>
                  </a:lnTo>
                  <a:lnTo>
                    <a:pt x="991" y="89"/>
                  </a:lnTo>
                  <a:lnTo>
                    <a:pt x="991" y="97"/>
                  </a:lnTo>
                  <a:lnTo>
                    <a:pt x="991" y="97"/>
                  </a:lnTo>
                  <a:close/>
                  <a:moveTo>
                    <a:pt x="991" y="20"/>
                  </a:moveTo>
                  <a:lnTo>
                    <a:pt x="991" y="20"/>
                  </a:lnTo>
                  <a:lnTo>
                    <a:pt x="991" y="27"/>
                  </a:lnTo>
                  <a:lnTo>
                    <a:pt x="991" y="27"/>
                  </a:lnTo>
                  <a:lnTo>
                    <a:pt x="975" y="27"/>
                  </a:lnTo>
                  <a:lnTo>
                    <a:pt x="975" y="27"/>
                  </a:lnTo>
                  <a:lnTo>
                    <a:pt x="933" y="27"/>
                  </a:lnTo>
                  <a:lnTo>
                    <a:pt x="933" y="27"/>
                  </a:lnTo>
                  <a:lnTo>
                    <a:pt x="933" y="22"/>
                  </a:lnTo>
                  <a:lnTo>
                    <a:pt x="933" y="22"/>
                  </a:lnTo>
                  <a:lnTo>
                    <a:pt x="979" y="20"/>
                  </a:lnTo>
                  <a:lnTo>
                    <a:pt x="979" y="20"/>
                  </a:lnTo>
                  <a:lnTo>
                    <a:pt x="991" y="20"/>
                  </a:lnTo>
                  <a:lnTo>
                    <a:pt x="991" y="20"/>
                  </a:lnTo>
                  <a:lnTo>
                    <a:pt x="991" y="20"/>
                  </a:lnTo>
                  <a:lnTo>
                    <a:pt x="991" y="20"/>
                  </a:lnTo>
                  <a:close/>
                  <a:moveTo>
                    <a:pt x="1057" y="103"/>
                  </a:moveTo>
                  <a:lnTo>
                    <a:pt x="1055" y="95"/>
                  </a:lnTo>
                  <a:lnTo>
                    <a:pt x="1055" y="95"/>
                  </a:lnTo>
                  <a:lnTo>
                    <a:pt x="1073" y="93"/>
                  </a:lnTo>
                  <a:lnTo>
                    <a:pt x="1087" y="89"/>
                  </a:lnTo>
                  <a:lnTo>
                    <a:pt x="1087" y="89"/>
                  </a:lnTo>
                  <a:lnTo>
                    <a:pt x="1093" y="85"/>
                  </a:lnTo>
                  <a:lnTo>
                    <a:pt x="1095" y="81"/>
                  </a:lnTo>
                  <a:lnTo>
                    <a:pt x="1097" y="77"/>
                  </a:lnTo>
                  <a:lnTo>
                    <a:pt x="1099" y="71"/>
                  </a:lnTo>
                  <a:lnTo>
                    <a:pt x="1099" y="71"/>
                  </a:lnTo>
                  <a:lnTo>
                    <a:pt x="1097" y="65"/>
                  </a:lnTo>
                  <a:lnTo>
                    <a:pt x="1093" y="59"/>
                  </a:lnTo>
                  <a:lnTo>
                    <a:pt x="1093" y="59"/>
                  </a:lnTo>
                  <a:lnTo>
                    <a:pt x="1087" y="55"/>
                  </a:lnTo>
                  <a:lnTo>
                    <a:pt x="1077" y="51"/>
                  </a:lnTo>
                  <a:lnTo>
                    <a:pt x="1077" y="51"/>
                  </a:lnTo>
                  <a:lnTo>
                    <a:pt x="1069" y="69"/>
                  </a:lnTo>
                  <a:lnTo>
                    <a:pt x="1055" y="83"/>
                  </a:lnTo>
                  <a:lnTo>
                    <a:pt x="1055" y="83"/>
                  </a:lnTo>
                  <a:lnTo>
                    <a:pt x="1047" y="89"/>
                  </a:lnTo>
                  <a:lnTo>
                    <a:pt x="1039" y="95"/>
                  </a:lnTo>
                  <a:lnTo>
                    <a:pt x="1031" y="97"/>
                  </a:lnTo>
                  <a:lnTo>
                    <a:pt x="1023" y="97"/>
                  </a:lnTo>
                  <a:lnTo>
                    <a:pt x="1023" y="97"/>
                  </a:lnTo>
                  <a:lnTo>
                    <a:pt x="1017" y="97"/>
                  </a:lnTo>
                  <a:lnTo>
                    <a:pt x="1013" y="93"/>
                  </a:lnTo>
                  <a:lnTo>
                    <a:pt x="1013" y="93"/>
                  </a:lnTo>
                  <a:lnTo>
                    <a:pt x="1009" y="89"/>
                  </a:lnTo>
                  <a:lnTo>
                    <a:pt x="1009" y="81"/>
                  </a:lnTo>
                  <a:lnTo>
                    <a:pt x="1009" y="81"/>
                  </a:lnTo>
                  <a:lnTo>
                    <a:pt x="1011" y="71"/>
                  </a:lnTo>
                  <a:lnTo>
                    <a:pt x="1017" y="61"/>
                  </a:lnTo>
                  <a:lnTo>
                    <a:pt x="1017" y="61"/>
                  </a:lnTo>
                  <a:lnTo>
                    <a:pt x="1027" y="53"/>
                  </a:lnTo>
                  <a:lnTo>
                    <a:pt x="1037" y="47"/>
                  </a:lnTo>
                  <a:lnTo>
                    <a:pt x="1037" y="47"/>
                  </a:lnTo>
                  <a:lnTo>
                    <a:pt x="1037" y="39"/>
                  </a:lnTo>
                  <a:lnTo>
                    <a:pt x="1037" y="39"/>
                  </a:lnTo>
                  <a:lnTo>
                    <a:pt x="1037" y="31"/>
                  </a:lnTo>
                  <a:lnTo>
                    <a:pt x="1011" y="31"/>
                  </a:lnTo>
                  <a:lnTo>
                    <a:pt x="1011" y="24"/>
                  </a:lnTo>
                  <a:lnTo>
                    <a:pt x="1039" y="24"/>
                  </a:lnTo>
                  <a:lnTo>
                    <a:pt x="1039" y="24"/>
                  </a:lnTo>
                  <a:lnTo>
                    <a:pt x="1039" y="10"/>
                  </a:lnTo>
                  <a:lnTo>
                    <a:pt x="1049" y="10"/>
                  </a:lnTo>
                  <a:lnTo>
                    <a:pt x="1049" y="10"/>
                  </a:lnTo>
                  <a:lnTo>
                    <a:pt x="1047" y="24"/>
                  </a:lnTo>
                  <a:lnTo>
                    <a:pt x="1097" y="24"/>
                  </a:lnTo>
                  <a:lnTo>
                    <a:pt x="1097" y="31"/>
                  </a:lnTo>
                  <a:lnTo>
                    <a:pt x="1047" y="31"/>
                  </a:lnTo>
                  <a:lnTo>
                    <a:pt x="1047" y="31"/>
                  </a:lnTo>
                  <a:lnTo>
                    <a:pt x="1045" y="41"/>
                  </a:lnTo>
                  <a:lnTo>
                    <a:pt x="1045" y="45"/>
                  </a:lnTo>
                  <a:lnTo>
                    <a:pt x="1045" y="45"/>
                  </a:lnTo>
                  <a:lnTo>
                    <a:pt x="1063" y="43"/>
                  </a:lnTo>
                  <a:lnTo>
                    <a:pt x="1063" y="43"/>
                  </a:lnTo>
                  <a:lnTo>
                    <a:pt x="1081" y="45"/>
                  </a:lnTo>
                  <a:lnTo>
                    <a:pt x="1095" y="51"/>
                  </a:lnTo>
                  <a:lnTo>
                    <a:pt x="1095" y="51"/>
                  </a:lnTo>
                  <a:lnTo>
                    <a:pt x="1101" y="55"/>
                  </a:lnTo>
                  <a:lnTo>
                    <a:pt x="1103" y="59"/>
                  </a:lnTo>
                  <a:lnTo>
                    <a:pt x="1107" y="65"/>
                  </a:lnTo>
                  <a:lnTo>
                    <a:pt x="1107" y="71"/>
                  </a:lnTo>
                  <a:lnTo>
                    <a:pt x="1107" y="71"/>
                  </a:lnTo>
                  <a:lnTo>
                    <a:pt x="1107" y="79"/>
                  </a:lnTo>
                  <a:lnTo>
                    <a:pt x="1103" y="85"/>
                  </a:lnTo>
                  <a:lnTo>
                    <a:pt x="1099" y="89"/>
                  </a:lnTo>
                  <a:lnTo>
                    <a:pt x="1093" y="95"/>
                  </a:lnTo>
                  <a:lnTo>
                    <a:pt x="1093" y="95"/>
                  </a:lnTo>
                  <a:lnTo>
                    <a:pt x="1085" y="97"/>
                  </a:lnTo>
                  <a:lnTo>
                    <a:pt x="1077" y="101"/>
                  </a:lnTo>
                  <a:lnTo>
                    <a:pt x="1057" y="103"/>
                  </a:lnTo>
                  <a:lnTo>
                    <a:pt x="1057" y="103"/>
                  </a:lnTo>
                  <a:lnTo>
                    <a:pt x="1057" y="103"/>
                  </a:lnTo>
                  <a:close/>
                  <a:moveTo>
                    <a:pt x="1043" y="85"/>
                  </a:moveTo>
                  <a:lnTo>
                    <a:pt x="1043" y="85"/>
                  </a:lnTo>
                  <a:lnTo>
                    <a:pt x="1041" y="71"/>
                  </a:lnTo>
                  <a:lnTo>
                    <a:pt x="1039" y="55"/>
                  </a:lnTo>
                  <a:lnTo>
                    <a:pt x="1039" y="55"/>
                  </a:lnTo>
                  <a:lnTo>
                    <a:pt x="1031" y="61"/>
                  </a:lnTo>
                  <a:lnTo>
                    <a:pt x="1023" y="67"/>
                  </a:lnTo>
                  <a:lnTo>
                    <a:pt x="1023" y="67"/>
                  </a:lnTo>
                  <a:lnTo>
                    <a:pt x="1017" y="73"/>
                  </a:lnTo>
                  <a:lnTo>
                    <a:pt x="1017" y="81"/>
                  </a:lnTo>
                  <a:lnTo>
                    <a:pt x="1017" y="81"/>
                  </a:lnTo>
                  <a:lnTo>
                    <a:pt x="1017" y="85"/>
                  </a:lnTo>
                  <a:lnTo>
                    <a:pt x="1019" y="89"/>
                  </a:lnTo>
                  <a:lnTo>
                    <a:pt x="1021" y="91"/>
                  </a:lnTo>
                  <a:lnTo>
                    <a:pt x="1025" y="91"/>
                  </a:lnTo>
                  <a:lnTo>
                    <a:pt x="1025" y="91"/>
                  </a:lnTo>
                  <a:lnTo>
                    <a:pt x="1033" y="89"/>
                  </a:lnTo>
                  <a:lnTo>
                    <a:pt x="1043" y="85"/>
                  </a:lnTo>
                  <a:lnTo>
                    <a:pt x="1043" y="85"/>
                  </a:lnTo>
                  <a:lnTo>
                    <a:pt x="1043" y="85"/>
                  </a:lnTo>
                  <a:close/>
                  <a:moveTo>
                    <a:pt x="1049" y="79"/>
                  </a:moveTo>
                  <a:lnTo>
                    <a:pt x="1049" y="79"/>
                  </a:lnTo>
                  <a:lnTo>
                    <a:pt x="1061" y="67"/>
                  </a:lnTo>
                  <a:lnTo>
                    <a:pt x="1069" y="49"/>
                  </a:lnTo>
                  <a:lnTo>
                    <a:pt x="1069" y="49"/>
                  </a:lnTo>
                  <a:lnTo>
                    <a:pt x="1065" y="49"/>
                  </a:lnTo>
                  <a:lnTo>
                    <a:pt x="1065" y="49"/>
                  </a:lnTo>
                  <a:lnTo>
                    <a:pt x="1055" y="49"/>
                  </a:lnTo>
                  <a:lnTo>
                    <a:pt x="1047" y="53"/>
                  </a:lnTo>
                  <a:lnTo>
                    <a:pt x="1047" y="53"/>
                  </a:lnTo>
                  <a:lnTo>
                    <a:pt x="1047" y="67"/>
                  </a:lnTo>
                  <a:lnTo>
                    <a:pt x="1049" y="79"/>
                  </a:lnTo>
                  <a:lnTo>
                    <a:pt x="1049" y="79"/>
                  </a:lnTo>
                  <a:lnTo>
                    <a:pt x="1049" y="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163">
              <a:extLst>
                <a:ext uri="{FF2B5EF4-FFF2-40B4-BE49-F238E27FC236}">
                  <a16:creationId xmlns:a16="http://schemas.microsoft.com/office/drawing/2014/main" id="{D4EA6FCF-157D-438D-99F6-93F40FD49E60}"/>
                </a:ext>
              </a:extLst>
            </p:cNvPr>
            <p:cNvSpPr>
              <a:spLocks noEditPoints="1"/>
            </p:cNvSpPr>
            <p:nvPr/>
          </p:nvSpPr>
          <p:spPr bwMode="gray">
            <a:xfrm>
              <a:off x="4264141" y="5871088"/>
              <a:ext cx="101653" cy="49039"/>
            </a:xfrm>
            <a:custGeom>
              <a:avLst/>
              <a:gdLst>
                <a:gd name="T0" fmla="*/ 32 w 199"/>
                <a:gd name="T1" fmla="*/ 16 h 96"/>
                <a:gd name="T2" fmla="*/ 30 w 199"/>
                <a:gd name="T3" fmla="*/ 22 h 96"/>
                <a:gd name="T4" fmla="*/ 22 w 199"/>
                <a:gd name="T5" fmla="*/ 64 h 96"/>
                <a:gd name="T6" fmla="*/ 6 w 199"/>
                <a:gd name="T7" fmla="*/ 94 h 96"/>
                <a:gd name="T8" fmla="*/ 8 w 199"/>
                <a:gd name="T9" fmla="*/ 76 h 96"/>
                <a:gd name="T10" fmla="*/ 20 w 199"/>
                <a:gd name="T11" fmla="*/ 40 h 96"/>
                <a:gd name="T12" fmla="*/ 2 w 199"/>
                <a:gd name="T13" fmla="*/ 16 h 96"/>
                <a:gd name="T14" fmla="*/ 22 w 199"/>
                <a:gd name="T15" fmla="*/ 0 h 96"/>
                <a:gd name="T16" fmla="*/ 98 w 199"/>
                <a:gd name="T17" fmla="*/ 90 h 96"/>
                <a:gd name="T18" fmla="*/ 74 w 199"/>
                <a:gd name="T19" fmla="*/ 92 h 96"/>
                <a:gd name="T20" fmla="*/ 48 w 199"/>
                <a:gd name="T21" fmla="*/ 88 h 96"/>
                <a:gd name="T22" fmla="*/ 40 w 199"/>
                <a:gd name="T23" fmla="*/ 82 h 96"/>
                <a:gd name="T24" fmla="*/ 40 w 199"/>
                <a:gd name="T25" fmla="*/ 68 h 96"/>
                <a:gd name="T26" fmla="*/ 52 w 199"/>
                <a:gd name="T27" fmla="*/ 66 h 96"/>
                <a:gd name="T28" fmla="*/ 48 w 199"/>
                <a:gd name="T29" fmla="*/ 76 h 96"/>
                <a:gd name="T30" fmla="*/ 50 w 199"/>
                <a:gd name="T31" fmla="*/ 82 h 96"/>
                <a:gd name="T32" fmla="*/ 72 w 199"/>
                <a:gd name="T33" fmla="*/ 84 h 96"/>
                <a:gd name="T34" fmla="*/ 98 w 199"/>
                <a:gd name="T35" fmla="*/ 90 h 96"/>
                <a:gd name="T36" fmla="*/ 94 w 199"/>
                <a:gd name="T37" fmla="*/ 32 h 96"/>
                <a:gd name="T38" fmla="*/ 88 w 199"/>
                <a:gd name="T39" fmla="*/ 40 h 96"/>
                <a:gd name="T40" fmla="*/ 46 w 199"/>
                <a:gd name="T41" fmla="*/ 34 h 96"/>
                <a:gd name="T42" fmla="*/ 88 w 199"/>
                <a:gd name="T43" fmla="*/ 32 h 96"/>
                <a:gd name="T44" fmla="*/ 141 w 199"/>
                <a:gd name="T45" fmla="*/ 88 h 96"/>
                <a:gd name="T46" fmla="*/ 171 w 199"/>
                <a:gd name="T47" fmla="*/ 82 h 96"/>
                <a:gd name="T48" fmla="*/ 183 w 199"/>
                <a:gd name="T49" fmla="*/ 74 h 96"/>
                <a:gd name="T50" fmla="*/ 189 w 199"/>
                <a:gd name="T51" fmla="*/ 46 h 96"/>
                <a:gd name="T52" fmla="*/ 185 w 199"/>
                <a:gd name="T53" fmla="*/ 22 h 96"/>
                <a:gd name="T54" fmla="*/ 171 w 199"/>
                <a:gd name="T55" fmla="*/ 14 h 96"/>
                <a:gd name="T56" fmla="*/ 155 w 199"/>
                <a:gd name="T57" fmla="*/ 18 h 96"/>
                <a:gd name="T58" fmla="*/ 141 w 199"/>
                <a:gd name="T59" fmla="*/ 36 h 96"/>
                <a:gd name="T60" fmla="*/ 135 w 199"/>
                <a:gd name="T61" fmla="*/ 66 h 96"/>
                <a:gd name="T62" fmla="*/ 125 w 199"/>
                <a:gd name="T63" fmla="*/ 38 h 96"/>
                <a:gd name="T64" fmla="*/ 129 w 199"/>
                <a:gd name="T65" fmla="*/ 0 h 96"/>
                <a:gd name="T66" fmla="*/ 135 w 199"/>
                <a:gd name="T67" fmla="*/ 20 h 96"/>
                <a:gd name="T68" fmla="*/ 133 w 199"/>
                <a:gd name="T69" fmla="*/ 38 h 96"/>
                <a:gd name="T70" fmla="*/ 149 w 199"/>
                <a:gd name="T71" fmla="*/ 14 h 96"/>
                <a:gd name="T72" fmla="*/ 171 w 199"/>
                <a:gd name="T73" fmla="*/ 6 h 96"/>
                <a:gd name="T74" fmla="*/ 187 w 199"/>
                <a:gd name="T75" fmla="*/ 12 h 96"/>
                <a:gd name="T76" fmla="*/ 195 w 199"/>
                <a:gd name="T77" fmla="*/ 22 h 96"/>
                <a:gd name="T78" fmla="*/ 199 w 199"/>
                <a:gd name="T79" fmla="*/ 48 h 96"/>
                <a:gd name="T80" fmla="*/ 191 w 199"/>
                <a:gd name="T81" fmla="*/ 78 h 96"/>
                <a:gd name="T82" fmla="*/ 177 w 199"/>
                <a:gd name="T83" fmla="*/ 88 h 96"/>
                <a:gd name="T84" fmla="*/ 143 w 199"/>
                <a:gd name="T8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96">
                  <a:moveTo>
                    <a:pt x="32" y="0"/>
                  </a:moveTo>
                  <a:lnTo>
                    <a:pt x="32" y="0"/>
                  </a:lnTo>
                  <a:lnTo>
                    <a:pt x="32" y="16"/>
                  </a:lnTo>
                  <a:lnTo>
                    <a:pt x="70" y="16"/>
                  </a:lnTo>
                  <a:lnTo>
                    <a:pt x="70" y="22"/>
                  </a:lnTo>
                  <a:lnTo>
                    <a:pt x="30" y="22"/>
                  </a:lnTo>
                  <a:lnTo>
                    <a:pt x="30" y="22"/>
                  </a:lnTo>
                  <a:lnTo>
                    <a:pt x="28" y="44"/>
                  </a:lnTo>
                  <a:lnTo>
                    <a:pt x="22" y="64"/>
                  </a:lnTo>
                  <a:lnTo>
                    <a:pt x="22" y="64"/>
                  </a:lnTo>
                  <a:lnTo>
                    <a:pt x="14" y="82"/>
                  </a:lnTo>
                  <a:lnTo>
                    <a:pt x="6" y="94"/>
                  </a:lnTo>
                  <a:lnTo>
                    <a:pt x="0" y="90"/>
                  </a:lnTo>
                  <a:lnTo>
                    <a:pt x="0" y="90"/>
                  </a:lnTo>
                  <a:lnTo>
                    <a:pt x="8" y="76"/>
                  </a:lnTo>
                  <a:lnTo>
                    <a:pt x="14" y="60"/>
                  </a:lnTo>
                  <a:lnTo>
                    <a:pt x="14" y="60"/>
                  </a:lnTo>
                  <a:lnTo>
                    <a:pt x="20" y="40"/>
                  </a:lnTo>
                  <a:lnTo>
                    <a:pt x="22" y="22"/>
                  </a:lnTo>
                  <a:lnTo>
                    <a:pt x="2" y="22"/>
                  </a:lnTo>
                  <a:lnTo>
                    <a:pt x="2" y="16"/>
                  </a:lnTo>
                  <a:lnTo>
                    <a:pt x="22" y="16"/>
                  </a:lnTo>
                  <a:lnTo>
                    <a:pt x="22" y="16"/>
                  </a:lnTo>
                  <a:lnTo>
                    <a:pt x="22" y="0"/>
                  </a:lnTo>
                  <a:lnTo>
                    <a:pt x="32" y="0"/>
                  </a:lnTo>
                  <a:lnTo>
                    <a:pt x="32" y="0"/>
                  </a:lnTo>
                  <a:close/>
                  <a:moveTo>
                    <a:pt x="98" y="90"/>
                  </a:moveTo>
                  <a:lnTo>
                    <a:pt x="98" y="90"/>
                  </a:lnTo>
                  <a:lnTo>
                    <a:pt x="74" y="92"/>
                  </a:lnTo>
                  <a:lnTo>
                    <a:pt x="74" y="92"/>
                  </a:lnTo>
                  <a:lnTo>
                    <a:pt x="54" y="90"/>
                  </a:lnTo>
                  <a:lnTo>
                    <a:pt x="54" y="90"/>
                  </a:lnTo>
                  <a:lnTo>
                    <a:pt x="48" y="88"/>
                  </a:lnTo>
                  <a:lnTo>
                    <a:pt x="42" y="86"/>
                  </a:lnTo>
                  <a:lnTo>
                    <a:pt x="42" y="86"/>
                  </a:lnTo>
                  <a:lnTo>
                    <a:pt x="40" y="82"/>
                  </a:lnTo>
                  <a:lnTo>
                    <a:pt x="38" y="76"/>
                  </a:lnTo>
                  <a:lnTo>
                    <a:pt x="38" y="76"/>
                  </a:lnTo>
                  <a:lnTo>
                    <a:pt x="40" y="68"/>
                  </a:lnTo>
                  <a:lnTo>
                    <a:pt x="44" y="62"/>
                  </a:lnTo>
                  <a:lnTo>
                    <a:pt x="52" y="66"/>
                  </a:lnTo>
                  <a:lnTo>
                    <a:pt x="52" y="66"/>
                  </a:lnTo>
                  <a:lnTo>
                    <a:pt x="48" y="70"/>
                  </a:lnTo>
                  <a:lnTo>
                    <a:pt x="48" y="76"/>
                  </a:lnTo>
                  <a:lnTo>
                    <a:pt x="48" y="76"/>
                  </a:lnTo>
                  <a:lnTo>
                    <a:pt x="48" y="78"/>
                  </a:lnTo>
                  <a:lnTo>
                    <a:pt x="50" y="82"/>
                  </a:lnTo>
                  <a:lnTo>
                    <a:pt x="50" y="82"/>
                  </a:lnTo>
                  <a:lnTo>
                    <a:pt x="58" y="84"/>
                  </a:lnTo>
                  <a:lnTo>
                    <a:pt x="72" y="84"/>
                  </a:lnTo>
                  <a:lnTo>
                    <a:pt x="72" y="84"/>
                  </a:lnTo>
                  <a:lnTo>
                    <a:pt x="96" y="82"/>
                  </a:lnTo>
                  <a:lnTo>
                    <a:pt x="98" y="90"/>
                  </a:lnTo>
                  <a:lnTo>
                    <a:pt x="98" y="90"/>
                  </a:lnTo>
                  <a:close/>
                  <a:moveTo>
                    <a:pt x="88" y="32"/>
                  </a:moveTo>
                  <a:lnTo>
                    <a:pt x="88" y="32"/>
                  </a:lnTo>
                  <a:lnTo>
                    <a:pt x="94" y="32"/>
                  </a:lnTo>
                  <a:lnTo>
                    <a:pt x="94" y="40"/>
                  </a:lnTo>
                  <a:lnTo>
                    <a:pt x="94" y="40"/>
                  </a:lnTo>
                  <a:lnTo>
                    <a:pt x="88" y="40"/>
                  </a:lnTo>
                  <a:lnTo>
                    <a:pt x="88" y="40"/>
                  </a:lnTo>
                  <a:lnTo>
                    <a:pt x="46" y="42"/>
                  </a:lnTo>
                  <a:lnTo>
                    <a:pt x="46" y="34"/>
                  </a:lnTo>
                  <a:lnTo>
                    <a:pt x="46" y="34"/>
                  </a:lnTo>
                  <a:lnTo>
                    <a:pt x="88" y="32"/>
                  </a:lnTo>
                  <a:lnTo>
                    <a:pt x="88" y="32"/>
                  </a:lnTo>
                  <a:lnTo>
                    <a:pt x="88" y="32"/>
                  </a:lnTo>
                  <a:close/>
                  <a:moveTo>
                    <a:pt x="143" y="96"/>
                  </a:moveTo>
                  <a:lnTo>
                    <a:pt x="141" y="88"/>
                  </a:lnTo>
                  <a:lnTo>
                    <a:pt x="141" y="88"/>
                  </a:lnTo>
                  <a:lnTo>
                    <a:pt x="161" y="86"/>
                  </a:lnTo>
                  <a:lnTo>
                    <a:pt x="171" y="82"/>
                  </a:lnTo>
                  <a:lnTo>
                    <a:pt x="177" y="78"/>
                  </a:lnTo>
                  <a:lnTo>
                    <a:pt x="177" y="78"/>
                  </a:lnTo>
                  <a:lnTo>
                    <a:pt x="183" y="74"/>
                  </a:lnTo>
                  <a:lnTo>
                    <a:pt x="187" y="66"/>
                  </a:lnTo>
                  <a:lnTo>
                    <a:pt x="189" y="58"/>
                  </a:lnTo>
                  <a:lnTo>
                    <a:pt x="189" y="46"/>
                  </a:lnTo>
                  <a:lnTo>
                    <a:pt x="189" y="46"/>
                  </a:lnTo>
                  <a:lnTo>
                    <a:pt x="189" y="32"/>
                  </a:lnTo>
                  <a:lnTo>
                    <a:pt x="185" y="22"/>
                  </a:lnTo>
                  <a:lnTo>
                    <a:pt x="185" y="22"/>
                  </a:lnTo>
                  <a:lnTo>
                    <a:pt x="179" y="16"/>
                  </a:lnTo>
                  <a:lnTo>
                    <a:pt x="171" y="14"/>
                  </a:lnTo>
                  <a:lnTo>
                    <a:pt x="171" y="14"/>
                  </a:lnTo>
                  <a:lnTo>
                    <a:pt x="163" y="14"/>
                  </a:lnTo>
                  <a:lnTo>
                    <a:pt x="155" y="18"/>
                  </a:lnTo>
                  <a:lnTo>
                    <a:pt x="155" y="18"/>
                  </a:lnTo>
                  <a:lnTo>
                    <a:pt x="147" y="26"/>
                  </a:lnTo>
                  <a:lnTo>
                    <a:pt x="141" y="36"/>
                  </a:lnTo>
                  <a:lnTo>
                    <a:pt x="141" y="36"/>
                  </a:lnTo>
                  <a:lnTo>
                    <a:pt x="137" y="50"/>
                  </a:lnTo>
                  <a:lnTo>
                    <a:pt x="135" y="66"/>
                  </a:lnTo>
                  <a:lnTo>
                    <a:pt x="127" y="66"/>
                  </a:lnTo>
                  <a:lnTo>
                    <a:pt x="127" y="66"/>
                  </a:lnTo>
                  <a:lnTo>
                    <a:pt x="125" y="38"/>
                  </a:lnTo>
                  <a:lnTo>
                    <a:pt x="125" y="38"/>
                  </a:lnTo>
                  <a:lnTo>
                    <a:pt x="127" y="18"/>
                  </a:lnTo>
                  <a:lnTo>
                    <a:pt x="129" y="0"/>
                  </a:lnTo>
                  <a:lnTo>
                    <a:pt x="137" y="2"/>
                  </a:lnTo>
                  <a:lnTo>
                    <a:pt x="137" y="2"/>
                  </a:lnTo>
                  <a:lnTo>
                    <a:pt x="135" y="20"/>
                  </a:lnTo>
                  <a:lnTo>
                    <a:pt x="133" y="38"/>
                  </a:lnTo>
                  <a:lnTo>
                    <a:pt x="133" y="38"/>
                  </a:lnTo>
                  <a:lnTo>
                    <a:pt x="133" y="38"/>
                  </a:lnTo>
                  <a:lnTo>
                    <a:pt x="139" y="24"/>
                  </a:lnTo>
                  <a:lnTo>
                    <a:pt x="149" y="14"/>
                  </a:lnTo>
                  <a:lnTo>
                    <a:pt x="149" y="14"/>
                  </a:lnTo>
                  <a:lnTo>
                    <a:pt x="159" y="8"/>
                  </a:lnTo>
                  <a:lnTo>
                    <a:pt x="171" y="6"/>
                  </a:lnTo>
                  <a:lnTo>
                    <a:pt x="171" y="6"/>
                  </a:lnTo>
                  <a:lnTo>
                    <a:pt x="177" y="6"/>
                  </a:lnTo>
                  <a:lnTo>
                    <a:pt x="183" y="8"/>
                  </a:lnTo>
                  <a:lnTo>
                    <a:pt x="187" y="12"/>
                  </a:lnTo>
                  <a:lnTo>
                    <a:pt x="191" y="16"/>
                  </a:lnTo>
                  <a:lnTo>
                    <a:pt x="191" y="16"/>
                  </a:lnTo>
                  <a:lnTo>
                    <a:pt x="195" y="22"/>
                  </a:lnTo>
                  <a:lnTo>
                    <a:pt x="197" y="30"/>
                  </a:lnTo>
                  <a:lnTo>
                    <a:pt x="199" y="48"/>
                  </a:lnTo>
                  <a:lnTo>
                    <a:pt x="199" y="48"/>
                  </a:lnTo>
                  <a:lnTo>
                    <a:pt x="197" y="60"/>
                  </a:lnTo>
                  <a:lnTo>
                    <a:pt x="195" y="70"/>
                  </a:lnTo>
                  <a:lnTo>
                    <a:pt x="191" y="78"/>
                  </a:lnTo>
                  <a:lnTo>
                    <a:pt x="185" y="84"/>
                  </a:lnTo>
                  <a:lnTo>
                    <a:pt x="185" y="84"/>
                  </a:lnTo>
                  <a:lnTo>
                    <a:pt x="177" y="88"/>
                  </a:lnTo>
                  <a:lnTo>
                    <a:pt x="167" y="92"/>
                  </a:lnTo>
                  <a:lnTo>
                    <a:pt x="155" y="94"/>
                  </a:lnTo>
                  <a:lnTo>
                    <a:pt x="143" y="96"/>
                  </a:lnTo>
                  <a:lnTo>
                    <a:pt x="143" y="96"/>
                  </a:lnTo>
                  <a:lnTo>
                    <a:pt x="14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164">
              <a:extLst>
                <a:ext uri="{FF2B5EF4-FFF2-40B4-BE49-F238E27FC236}">
                  <a16:creationId xmlns:a16="http://schemas.microsoft.com/office/drawing/2014/main" id="{14692570-FD7A-4E14-8378-4AC84FF1A404}"/>
                </a:ext>
              </a:extLst>
            </p:cNvPr>
            <p:cNvSpPr>
              <a:spLocks noEditPoints="1"/>
            </p:cNvSpPr>
            <p:nvPr/>
          </p:nvSpPr>
          <p:spPr bwMode="gray">
            <a:xfrm>
              <a:off x="4432201" y="5869045"/>
              <a:ext cx="285037" cy="52104"/>
            </a:xfrm>
            <a:custGeom>
              <a:avLst/>
              <a:gdLst>
                <a:gd name="T0" fmla="*/ 0 w 558"/>
                <a:gd name="T1" fmla="*/ 62 h 102"/>
                <a:gd name="T2" fmla="*/ 6 w 558"/>
                <a:gd name="T3" fmla="*/ 24 h 102"/>
                <a:gd name="T4" fmla="*/ 44 w 558"/>
                <a:gd name="T5" fmla="*/ 16 h 102"/>
                <a:gd name="T6" fmla="*/ 30 w 558"/>
                <a:gd name="T7" fmla="*/ 48 h 102"/>
                <a:gd name="T8" fmla="*/ 20 w 558"/>
                <a:gd name="T9" fmla="*/ 100 h 102"/>
                <a:gd name="T10" fmla="*/ 46 w 558"/>
                <a:gd name="T11" fmla="*/ 40 h 102"/>
                <a:gd name="T12" fmla="*/ 104 w 558"/>
                <a:gd name="T13" fmla="*/ 34 h 102"/>
                <a:gd name="T14" fmla="*/ 38 w 558"/>
                <a:gd name="T15" fmla="*/ 98 h 102"/>
                <a:gd name="T16" fmla="*/ 200 w 558"/>
                <a:gd name="T17" fmla="*/ 92 h 102"/>
                <a:gd name="T18" fmla="*/ 172 w 558"/>
                <a:gd name="T19" fmla="*/ 26 h 102"/>
                <a:gd name="T20" fmla="*/ 196 w 558"/>
                <a:gd name="T21" fmla="*/ 74 h 102"/>
                <a:gd name="T22" fmla="*/ 168 w 558"/>
                <a:gd name="T23" fmla="*/ 38 h 102"/>
                <a:gd name="T24" fmla="*/ 132 w 558"/>
                <a:gd name="T25" fmla="*/ 70 h 102"/>
                <a:gd name="T26" fmla="*/ 162 w 558"/>
                <a:gd name="T27" fmla="*/ 26 h 102"/>
                <a:gd name="T28" fmla="*/ 162 w 558"/>
                <a:gd name="T29" fmla="*/ 0 h 102"/>
                <a:gd name="T30" fmla="*/ 214 w 558"/>
                <a:gd name="T31" fmla="*/ 94 h 102"/>
                <a:gd name="T32" fmla="*/ 202 w 558"/>
                <a:gd name="T33" fmla="*/ 100 h 102"/>
                <a:gd name="T34" fmla="*/ 286 w 558"/>
                <a:gd name="T35" fmla="*/ 56 h 102"/>
                <a:gd name="T36" fmla="*/ 262 w 558"/>
                <a:gd name="T37" fmla="*/ 84 h 102"/>
                <a:gd name="T38" fmla="*/ 310 w 558"/>
                <a:gd name="T39" fmla="*/ 90 h 102"/>
                <a:gd name="T40" fmla="*/ 274 w 558"/>
                <a:gd name="T41" fmla="*/ 96 h 102"/>
                <a:gd name="T42" fmla="*/ 254 w 558"/>
                <a:gd name="T43" fmla="*/ 72 h 102"/>
                <a:gd name="T44" fmla="*/ 282 w 558"/>
                <a:gd name="T45" fmla="*/ 46 h 102"/>
                <a:gd name="T46" fmla="*/ 244 w 558"/>
                <a:gd name="T47" fmla="*/ 58 h 102"/>
                <a:gd name="T48" fmla="*/ 254 w 558"/>
                <a:gd name="T49" fmla="*/ 34 h 102"/>
                <a:gd name="T50" fmla="*/ 266 w 558"/>
                <a:gd name="T51" fmla="*/ 4 h 102"/>
                <a:gd name="T52" fmla="*/ 270 w 558"/>
                <a:gd name="T53" fmla="*/ 24 h 102"/>
                <a:gd name="T54" fmla="*/ 268 w 558"/>
                <a:gd name="T55" fmla="*/ 40 h 102"/>
                <a:gd name="T56" fmla="*/ 324 w 558"/>
                <a:gd name="T57" fmla="*/ 34 h 102"/>
                <a:gd name="T58" fmla="*/ 294 w 558"/>
                <a:gd name="T59" fmla="*/ 80 h 102"/>
                <a:gd name="T60" fmla="*/ 340 w 558"/>
                <a:gd name="T61" fmla="*/ 26 h 102"/>
                <a:gd name="T62" fmla="*/ 374 w 558"/>
                <a:gd name="T63" fmla="*/ 66 h 102"/>
                <a:gd name="T64" fmla="*/ 376 w 558"/>
                <a:gd name="T65" fmla="*/ 4 h 102"/>
                <a:gd name="T66" fmla="*/ 374 w 558"/>
                <a:gd name="T67" fmla="*/ 34 h 102"/>
                <a:gd name="T68" fmla="*/ 374 w 558"/>
                <a:gd name="T69" fmla="*/ 50 h 102"/>
                <a:gd name="T70" fmla="*/ 352 w 558"/>
                <a:gd name="T71" fmla="*/ 90 h 102"/>
                <a:gd name="T72" fmla="*/ 376 w 558"/>
                <a:gd name="T73" fmla="*/ 96 h 102"/>
                <a:gd name="T74" fmla="*/ 396 w 558"/>
                <a:gd name="T75" fmla="*/ 54 h 102"/>
                <a:gd name="T76" fmla="*/ 396 w 558"/>
                <a:gd name="T77" fmla="*/ 0 h 102"/>
                <a:gd name="T78" fmla="*/ 438 w 558"/>
                <a:gd name="T79" fmla="*/ 20 h 102"/>
                <a:gd name="T80" fmla="*/ 422 w 558"/>
                <a:gd name="T81" fmla="*/ 90 h 102"/>
                <a:gd name="T82" fmla="*/ 432 w 558"/>
                <a:gd name="T83" fmla="*/ 92 h 102"/>
                <a:gd name="T84" fmla="*/ 444 w 558"/>
                <a:gd name="T85" fmla="*/ 76 h 102"/>
                <a:gd name="T86" fmla="*/ 436 w 558"/>
                <a:gd name="T87" fmla="*/ 98 h 102"/>
                <a:gd name="T88" fmla="*/ 416 w 558"/>
                <a:gd name="T89" fmla="*/ 96 h 102"/>
                <a:gd name="T90" fmla="*/ 404 w 558"/>
                <a:gd name="T91" fmla="*/ 60 h 102"/>
                <a:gd name="T92" fmla="*/ 380 w 558"/>
                <a:gd name="T93" fmla="*/ 100 h 102"/>
                <a:gd name="T94" fmla="*/ 430 w 558"/>
                <a:gd name="T95" fmla="*/ 26 h 102"/>
                <a:gd name="T96" fmla="*/ 450 w 558"/>
                <a:gd name="T97" fmla="*/ 64 h 102"/>
                <a:gd name="T98" fmla="*/ 486 w 558"/>
                <a:gd name="T99" fmla="*/ 28 h 102"/>
                <a:gd name="T100" fmla="*/ 456 w 558"/>
                <a:gd name="T101" fmla="*/ 30 h 102"/>
                <a:gd name="T102" fmla="*/ 482 w 558"/>
                <a:gd name="T103" fmla="*/ 4 h 102"/>
                <a:gd name="T104" fmla="*/ 482 w 558"/>
                <a:gd name="T105" fmla="*/ 72 h 102"/>
                <a:gd name="T106" fmla="*/ 556 w 558"/>
                <a:gd name="T107" fmla="*/ 50 h 102"/>
                <a:gd name="T108" fmla="*/ 542 w 558"/>
                <a:gd name="T109" fmla="*/ 72 h 102"/>
                <a:gd name="T110" fmla="*/ 536 w 558"/>
                <a:gd name="T111" fmla="*/ 100 h 102"/>
                <a:gd name="T112" fmla="*/ 532 w 558"/>
                <a:gd name="T113" fmla="*/ 92 h 102"/>
                <a:gd name="T114" fmla="*/ 504 w 558"/>
                <a:gd name="T115" fmla="*/ 96 h 102"/>
                <a:gd name="T116" fmla="*/ 504 w 558"/>
                <a:gd name="T117" fmla="*/ 96 h 102"/>
                <a:gd name="T118" fmla="*/ 492 w 558"/>
                <a:gd name="T119" fmla="*/ 42 h 102"/>
                <a:gd name="T120" fmla="*/ 500 w 558"/>
                <a:gd name="T121" fmla="*/ 20 h 102"/>
                <a:gd name="T122" fmla="*/ 542 w 558"/>
                <a:gd name="T123"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8" h="102">
                  <a:moveTo>
                    <a:pt x="20" y="100"/>
                  </a:moveTo>
                  <a:lnTo>
                    <a:pt x="20" y="56"/>
                  </a:lnTo>
                  <a:lnTo>
                    <a:pt x="20" y="56"/>
                  </a:lnTo>
                  <a:lnTo>
                    <a:pt x="4" y="68"/>
                  </a:lnTo>
                  <a:lnTo>
                    <a:pt x="0" y="62"/>
                  </a:lnTo>
                  <a:lnTo>
                    <a:pt x="0" y="62"/>
                  </a:lnTo>
                  <a:lnTo>
                    <a:pt x="12" y="54"/>
                  </a:lnTo>
                  <a:lnTo>
                    <a:pt x="22" y="44"/>
                  </a:lnTo>
                  <a:lnTo>
                    <a:pt x="22" y="44"/>
                  </a:lnTo>
                  <a:lnTo>
                    <a:pt x="30" y="34"/>
                  </a:lnTo>
                  <a:lnTo>
                    <a:pt x="36" y="24"/>
                  </a:lnTo>
                  <a:lnTo>
                    <a:pt x="6" y="24"/>
                  </a:lnTo>
                  <a:lnTo>
                    <a:pt x="6" y="16"/>
                  </a:lnTo>
                  <a:lnTo>
                    <a:pt x="22" y="16"/>
                  </a:lnTo>
                  <a:lnTo>
                    <a:pt x="22" y="2"/>
                  </a:lnTo>
                  <a:lnTo>
                    <a:pt x="30" y="2"/>
                  </a:lnTo>
                  <a:lnTo>
                    <a:pt x="30" y="16"/>
                  </a:lnTo>
                  <a:lnTo>
                    <a:pt x="44" y="16"/>
                  </a:lnTo>
                  <a:lnTo>
                    <a:pt x="46" y="20"/>
                  </a:lnTo>
                  <a:lnTo>
                    <a:pt x="46" y="20"/>
                  </a:lnTo>
                  <a:lnTo>
                    <a:pt x="40" y="34"/>
                  </a:lnTo>
                  <a:lnTo>
                    <a:pt x="30" y="48"/>
                  </a:lnTo>
                  <a:lnTo>
                    <a:pt x="30" y="48"/>
                  </a:lnTo>
                  <a:lnTo>
                    <a:pt x="30" y="48"/>
                  </a:lnTo>
                  <a:lnTo>
                    <a:pt x="46" y="60"/>
                  </a:lnTo>
                  <a:lnTo>
                    <a:pt x="42" y="66"/>
                  </a:lnTo>
                  <a:lnTo>
                    <a:pt x="42" y="66"/>
                  </a:lnTo>
                  <a:lnTo>
                    <a:pt x="30" y="56"/>
                  </a:lnTo>
                  <a:lnTo>
                    <a:pt x="30" y="100"/>
                  </a:lnTo>
                  <a:lnTo>
                    <a:pt x="20" y="100"/>
                  </a:lnTo>
                  <a:lnTo>
                    <a:pt x="20" y="100"/>
                  </a:lnTo>
                  <a:close/>
                  <a:moveTo>
                    <a:pt x="38" y="98"/>
                  </a:moveTo>
                  <a:lnTo>
                    <a:pt x="38" y="90"/>
                  </a:lnTo>
                  <a:lnTo>
                    <a:pt x="70" y="90"/>
                  </a:lnTo>
                  <a:lnTo>
                    <a:pt x="70" y="40"/>
                  </a:lnTo>
                  <a:lnTo>
                    <a:pt x="46" y="40"/>
                  </a:lnTo>
                  <a:lnTo>
                    <a:pt x="46" y="34"/>
                  </a:lnTo>
                  <a:lnTo>
                    <a:pt x="70" y="34"/>
                  </a:lnTo>
                  <a:lnTo>
                    <a:pt x="70" y="2"/>
                  </a:lnTo>
                  <a:lnTo>
                    <a:pt x="78" y="2"/>
                  </a:lnTo>
                  <a:lnTo>
                    <a:pt x="78" y="34"/>
                  </a:lnTo>
                  <a:lnTo>
                    <a:pt x="104" y="34"/>
                  </a:lnTo>
                  <a:lnTo>
                    <a:pt x="104" y="40"/>
                  </a:lnTo>
                  <a:lnTo>
                    <a:pt x="78" y="40"/>
                  </a:lnTo>
                  <a:lnTo>
                    <a:pt x="78" y="90"/>
                  </a:lnTo>
                  <a:lnTo>
                    <a:pt x="108" y="90"/>
                  </a:lnTo>
                  <a:lnTo>
                    <a:pt x="108" y="98"/>
                  </a:lnTo>
                  <a:lnTo>
                    <a:pt x="38" y="98"/>
                  </a:lnTo>
                  <a:lnTo>
                    <a:pt x="38" y="98"/>
                  </a:lnTo>
                  <a:close/>
                  <a:moveTo>
                    <a:pt x="202" y="100"/>
                  </a:moveTo>
                  <a:lnTo>
                    <a:pt x="186" y="100"/>
                  </a:lnTo>
                  <a:lnTo>
                    <a:pt x="186" y="92"/>
                  </a:lnTo>
                  <a:lnTo>
                    <a:pt x="200" y="92"/>
                  </a:lnTo>
                  <a:lnTo>
                    <a:pt x="200" y="92"/>
                  </a:lnTo>
                  <a:lnTo>
                    <a:pt x="204" y="90"/>
                  </a:lnTo>
                  <a:lnTo>
                    <a:pt x="204" y="90"/>
                  </a:lnTo>
                  <a:lnTo>
                    <a:pt x="206" y="88"/>
                  </a:lnTo>
                  <a:lnTo>
                    <a:pt x="206" y="26"/>
                  </a:lnTo>
                  <a:lnTo>
                    <a:pt x="172" y="26"/>
                  </a:lnTo>
                  <a:lnTo>
                    <a:pt x="172" y="26"/>
                  </a:lnTo>
                  <a:lnTo>
                    <a:pt x="174" y="38"/>
                  </a:lnTo>
                  <a:lnTo>
                    <a:pt x="182" y="50"/>
                  </a:lnTo>
                  <a:lnTo>
                    <a:pt x="182" y="50"/>
                  </a:lnTo>
                  <a:lnTo>
                    <a:pt x="192" y="60"/>
                  </a:lnTo>
                  <a:lnTo>
                    <a:pt x="202" y="68"/>
                  </a:lnTo>
                  <a:lnTo>
                    <a:pt x="196" y="74"/>
                  </a:lnTo>
                  <a:lnTo>
                    <a:pt x="196" y="74"/>
                  </a:lnTo>
                  <a:lnTo>
                    <a:pt x="188" y="68"/>
                  </a:lnTo>
                  <a:lnTo>
                    <a:pt x="178" y="58"/>
                  </a:lnTo>
                  <a:lnTo>
                    <a:pt x="178" y="58"/>
                  </a:lnTo>
                  <a:lnTo>
                    <a:pt x="172" y="48"/>
                  </a:lnTo>
                  <a:lnTo>
                    <a:pt x="168" y="38"/>
                  </a:lnTo>
                  <a:lnTo>
                    <a:pt x="168" y="38"/>
                  </a:lnTo>
                  <a:lnTo>
                    <a:pt x="162" y="50"/>
                  </a:lnTo>
                  <a:lnTo>
                    <a:pt x="156" y="60"/>
                  </a:lnTo>
                  <a:lnTo>
                    <a:pt x="148" y="68"/>
                  </a:lnTo>
                  <a:lnTo>
                    <a:pt x="136" y="74"/>
                  </a:lnTo>
                  <a:lnTo>
                    <a:pt x="132" y="70"/>
                  </a:lnTo>
                  <a:lnTo>
                    <a:pt x="132" y="70"/>
                  </a:lnTo>
                  <a:lnTo>
                    <a:pt x="144" y="60"/>
                  </a:lnTo>
                  <a:lnTo>
                    <a:pt x="154" y="50"/>
                  </a:lnTo>
                  <a:lnTo>
                    <a:pt x="154" y="50"/>
                  </a:lnTo>
                  <a:lnTo>
                    <a:pt x="160" y="38"/>
                  </a:lnTo>
                  <a:lnTo>
                    <a:pt x="162" y="26"/>
                  </a:lnTo>
                  <a:lnTo>
                    <a:pt x="128" y="26"/>
                  </a:lnTo>
                  <a:lnTo>
                    <a:pt x="128" y="100"/>
                  </a:lnTo>
                  <a:lnTo>
                    <a:pt x="120" y="100"/>
                  </a:lnTo>
                  <a:lnTo>
                    <a:pt x="120" y="20"/>
                  </a:lnTo>
                  <a:lnTo>
                    <a:pt x="162" y="20"/>
                  </a:lnTo>
                  <a:lnTo>
                    <a:pt x="162" y="0"/>
                  </a:lnTo>
                  <a:lnTo>
                    <a:pt x="172" y="0"/>
                  </a:lnTo>
                  <a:lnTo>
                    <a:pt x="172" y="20"/>
                  </a:lnTo>
                  <a:lnTo>
                    <a:pt x="214" y="20"/>
                  </a:lnTo>
                  <a:lnTo>
                    <a:pt x="214" y="90"/>
                  </a:lnTo>
                  <a:lnTo>
                    <a:pt x="214" y="90"/>
                  </a:lnTo>
                  <a:lnTo>
                    <a:pt x="214" y="94"/>
                  </a:lnTo>
                  <a:lnTo>
                    <a:pt x="212" y="96"/>
                  </a:lnTo>
                  <a:lnTo>
                    <a:pt x="212" y="96"/>
                  </a:lnTo>
                  <a:lnTo>
                    <a:pt x="208" y="98"/>
                  </a:lnTo>
                  <a:lnTo>
                    <a:pt x="202" y="100"/>
                  </a:lnTo>
                  <a:lnTo>
                    <a:pt x="202" y="100"/>
                  </a:lnTo>
                  <a:lnTo>
                    <a:pt x="202" y="100"/>
                  </a:lnTo>
                  <a:close/>
                  <a:moveTo>
                    <a:pt x="294" y="80"/>
                  </a:moveTo>
                  <a:lnTo>
                    <a:pt x="286" y="80"/>
                  </a:lnTo>
                  <a:lnTo>
                    <a:pt x="286" y="62"/>
                  </a:lnTo>
                  <a:lnTo>
                    <a:pt x="286" y="62"/>
                  </a:lnTo>
                  <a:lnTo>
                    <a:pt x="286" y="56"/>
                  </a:lnTo>
                  <a:lnTo>
                    <a:pt x="286" y="56"/>
                  </a:lnTo>
                  <a:lnTo>
                    <a:pt x="276" y="62"/>
                  </a:lnTo>
                  <a:lnTo>
                    <a:pt x="268" y="68"/>
                  </a:lnTo>
                  <a:lnTo>
                    <a:pt x="262" y="74"/>
                  </a:lnTo>
                  <a:lnTo>
                    <a:pt x="262" y="80"/>
                  </a:lnTo>
                  <a:lnTo>
                    <a:pt x="262" y="80"/>
                  </a:lnTo>
                  <a:lnTo>
                    <a:pt x="262" y="84"/>
                  </a:lnTo>
                  <a:lnTo>
                    <a:pt x="266" y="88"/>
                  </a:lnTo>
                  <a:lnTo>
                    <a:pt x="266" y="88"/>
                  </a:lnTo>
                  <a:lnTo>
                    <a:pt x="276" y="90"/>
                  </a:lnTo>
                  <a:lnTo>
                    <a:pt x="290" y="90"/>
                  </a:lnTo>
                  <a:lnTo>
                    <a:pt x="290" y="90"/>
                  </a:lnTo>
                  <a:lnTo>
                    <a:pt x="310" y="90"/>
                  </a:lnTo>
                  <a:lnTo>
                    <a:pt x="324" y="88"/>
                  </a:lnTo>
                  <a:lnTo>
                    <a:pt x="326" y="96"/>
                  </a:lnTo>
                  <a:lnTo>
                    <a:pt x="326" y="96"/>
                  </a:lnTo>
                  <a:lnTo>
                    <a:pt x="296" y="98"/>
                  </a:lnTo>
                  <a:lnTo>
                    <a:pt x="296" y="98"/>
                  </a:lnTo>
                  <a:lnTo>
                    <a:pt x="274" y="96"/>
                  </a:lnTo>
                  <a:lnTo>
                    <a:pt x="262" y="94"/>
                  </a:lnTo>
                  <a:lnTo>
                    <a:pt x="262" y="94"/>
                  </a:lnTo>
                  <a:lnTo>
                    <a:pt x="256" y="88"/>
                  </a:lnTo>
                  <a:lnTo>
                    <a:pt x="254" y="80"/>
                  </a:lnTo>
                  <a:lnTo>
                    <a:pt x="254" y="80"/>
                  </a:lnTo>
                  <a:lnTo>
                    <a:pt x="254" y="72"/>
                  </a:lnTo>
                  <a:lnTo>
                    <a:pt x="260" y="66"/>
                  </a:lnTo>
                  <a:lnTo>
                    <a:pt x="260" y="66"/>
                  </a:lnTo>
                  <a:lnTo>
                    <a:pt x="270" y="58"/>
                  </a:lnTo>
                  <a:lnTo>
                    <a:pt x="284" y="50"/>
                  </a:lnTo>
                  <a:lnTo>
                    <a:pt x="284" y="50"/>
                  </a:lnTo>
                  <a:lnTo>
                    <a:pt x="282" y="46"/>
                  </a:lnTo>
                  <a:lnTo>
                    <a:pt x="276" y="44"/>
                  </a:lnTo>
                  <a:lnTo>
                    <a:pt x="276" y="44"/>
                  </a:lnTo>
                  <a:lnTo>
                    <a:pt x="262" y="46"/>
                  </a:lnTo>
                  <a:lnTo>
                    <a:pt x="262" y="46"/>
                  </a:lnTo>
                  <a:lnTo>
                    <a:pt x="254" y="50"/>
                  </a:lnTo>
                  <a:lnTo>
                    <a:pt x="244" y="58"/>
                  </a:lnTo>
                  <a:lnTo>
                    <a:pt x="234" y="66"/>
                  </a:lnTo>
                  <a:lnTo>
                    <a:pt x="230" y="60"/>
                  </a:lnTo>
                  <a:lnTo>
                    <a:pt x="230" y="60"/>
                  </a:lnTo>
                  <a:lnTo>
                    <a:pt x="240" y="52"/>
                  </a:lnTo>
                  <a:lnTo>
                    <a:pt x="248" y="44"/>
                  </a:lnTo>
                  <a:lnTo>
                    <a:pt x="254" y="34"/>
                  </a:lnTo>
                  <a:lnTo>
                    <a:pt x="260" y="24"/>
                  </a:lnTo>
                  <a:lnTo>
                    <a:pt x="234" y="24"/>
                  </a:lnTo>
                  <a:lnTo>
                    <a:pt x="234" y="18"/>
                  </a:lnTo>
                  <a:lnTo>
                    <a:pt x="262" y="18"/>
                  </a:lnTo>
                  <a:lnTo>
                    <a:pt x="262" y="18"/>
                  </a:lnTo>
                  <a:lnTo>
                    <a:pt x="266" y="4"/>
                  </a:lnTo>
                  <a:lnTo>
                    <a:pt x="276" y="6"/>
                  </a:lnTo>
                  <a:lnTo>
                    <a:pt x="276" y="6"/>
                  </a:lnTo>
                  <a:lnTo>
                    <a:pt x="272" y="18"/>
                  </a:lnTo>
                  <a:lnTo>
                    <a:pt x="312" y="18"/>
                  </a:lnTo>
                  <a:lnTo>
                    <a:pt x="312" y="24"/>
                  </a:lnTo>
                  <a:lnTo>
                    <a:pt x="270" y="24"/>
                  </a:lnTo>
                  <a:lnTo>
                    <a:pt x="270" y="24"/>
                  </a:lnTo>
                  <a:lnTo>
                    <a:pt x="258" y="42"/>
                  </a:lnTo>
                  <a:lnTo>
                    <a:pt x="260" y="42"/>
                  </a:lnTo>
                  <a:lnTo>
                    <a:pt x="260" y="42"/>
                  </a:lnTo>
                  <a:lnTo>
                    <a:pt x="268" y="40"/>
                  </a:lnTo>
                  <a:lnTo>
                    <a:pt x="268" y="40"/>
                  </a:lnTo>
                  <a:lnTo>
                    <a:pt x="278" y="38"/>
                  </a:lnTo>
                  <a:lnTo>
                    <a:pt x="278" y="38"/>
                  </a:lnTo>
                  <a:lnTo>
                    <a:pt x="286" y="40"/>
                  </a:lnTo>
                  <a:lnTo>
                    <a:pt x="290" y="42"/>
                  </a:lnTo>
                  <a:lnTo>
                    <a:pt x="292" y="46"/>
                  </a:lnTo>
                  <a:lnTo>
                    <a:pt x="324" y="34"/>
                  </a:lnTo>
                  <a:lnTo>
                    <a:pt x="328" y="40"/>
                  </a:lnTo>
                  <a:lnTo>
                    <a:pt x="328" y="40"/>
                  </a:lnTo>
                  <a:lnTo>
                    <a:pt x="294" y="52"/>
                  </a:lnTo>
                  <a:lnTo>
                    <a:pt x="294" y="52"/>
                  </a:lnTo>
                  <a:lnTo>
                    <a:pt x="294" y="64"/>
                  </a:lnTo>
                  <a:lnTo>
                    <a:pt x="294" y="80"/>
                  </a:lnTo>
                  <a:lnTo>
                    <a:pt x="294" y="80"/>
                  </a:lnTo>
                  <a:close/>
                  <a:moveTo>
                    <a:pt x="340" y="26"/>
                  </a:moveTo>
                  <a:lnTo>
                    <a:pt x="340" y="20"/>
                  </a:lnTo>
                  <a:lnTo>
                    <a:pt x="378" y="20"/>
                  </a:lnTo>
                  <a:lnTo>
                    <a:pt x="378" y="26"/>
                  </a:lnTo>
                  <a:lnTo>
                    <a:pt x="340" y="26"/>
                  </a:lnTo>
                  <a:lnTo>
                    <a:pt x="340" y="26"/>
                  </a:lnTo>
                  <a:close/>
                  <a:moveTo>
                    <a:pt x="352" y="96"/>
                  </a:moveTo>
                  <a:lnTo>
                    <a:pt x="352" y="100"/>
                  </a:lnTo>
                  <a:lnTo>
                    <a:pt x="344" y="100"/>
                  </a:lnTo>
                  <a:lnTo>
                    <a:pt x="344" y="66"/>
                  </a:lnTo>
                  <a:lnTo>
                    <a:pt x="374" y="66"/>
                  </a:lnTo>
                  <a:lnTo>
                    <a:pt x="374" y="96"/>
                  </a:lnTo>
                  <a:lnTo>
                    <a:pt x="352" y="96"/>
                  </a:lnTo>
                  <a:lnTo>
                    <a:pt x="352" y="96"/>
                  </a:lnTo>
                  <a:close/>
                  <a:moveTo>
                    <a:pt x="344" y="10"/>
                  </a:moveTo>
                  <a:lnTo>
                    <a:pt x="344" y="4"/>
                  </a:lnTo>
                  <a:lnTo>
                    <a:pt x="376" y="4"/>
                  </a:lnTo>
                  <a:lnTo>
                    <a:pt x="376" y="10"/>
                  </a:lnTo>
                  <a:lnTo>
                    <a:pt x="344" y="10"/>
                  </a:lnTo>
                  <a:lnTo>
                    <a:pt x="344" y="10"/>
                  </a:lnTo>
                  <a:close/>
                  <a:moveTo>
                    <a:pt x="344" y="40"/>
                  </a:moveTo>
                  <a:lnTo>
                    <a:pt x="344" y="34"/>
                  </a:lnTo>
                  <a:lnTo>
                    <a:pt x="374" y="34"/>
                  </a:lnTo>
                  <a:lnTo>
                    <a:pt x="374" y="40"/>
                  </a:lnTo>
                  <a:lnTo>
                    <a:pt x="344" y="40"/>
                  </a:lnTo>
                  <a:lnTo>
                    <a:pt x="344" y="40"/>
                  </a:lnTo>
                  <a:close/>
                  <a:moveTo>
                    <a:pt x="344" y="56"/>
                  </a:moveTo>
                  <a:lnTo>
                    <a:pt x="344" y="50"/>
                  </a:lnTo>
                  <a:lnTo>
                    <a:pt x="374" y="50"/>
                  </a:lnTo>
                  <a:lnTo>
                    <a:pt x="374" y="56"/>
                  </a:lnTo>
                  <a:lnTo>
                    <a:pt x="344" y="56"/>
                  </a:lnTo>
                  <a:lnTo>
                    <a:pt x="344" y="56"/>
                  </a:lnTo>
                  <a:close/>
                  <a:moveTo>
                    <a:pt x="366" y="72"/>
                  </a:moveTo>
                  <a:lnTo>
                    <a:pt x="352" y="72"/>
                  </a:lnTo>
                  <a:lnTo>
                    <a:pt x="352" y="90"/>
                  </a:lnTo>
                  <a:lnTo>
                    <a:pt x="366" y="90"/>
                  </a:lnTo>
                  <a:lnTo>
                    <a:pt x="366" y="72"/>
                  </a:lnTo>
                  <a:lnTo>
                    <a:pt x="366" y="72"/>
                  </a:lnTo>
                  <a:close/>
                  <a:moveTo>
                    <a:pt x="380" y="100"/>
                  </a:moveTo>
                  <a:lnTo>
                    <a:pt x="376" y="96"/>
                  </a:lnTo>
                  <a:lnTo>
                    <a:pt x="376" y="96"/>
                  </a:lnTo>
                  <a:lnTo>
                    <a:pt x="386" y="90"/>
                  </a:lnTo>
                  <a:lnTo>
                    <a:pt x="390" y="82"/>
                  </a:lnTo>
                  <a:lnTo>
                    <a:pt x="394" y="72"/>
                  </a:lnTo>
                  <a:lnTo>
                    <a:pt x="396" y="62"/>
                  </a:lnTo>
                  <a:lnTo>
                    <a:pt x="396" y="58"/>
                  </a:lnTo>
                  <a:lnTo>
                    <a:pt x="396" y="54"/>
                  </a:lnTo>
                  <a:lnTo>
                    <a:pt x="384" y="54"/>
                  </a:lnTo>
                  <a:lnTo>
                    <a:pt x="384" y="20"/>
                  </a:lnTo>
                  <a:lnTo>
                    <a:pt x="396" y="20"/>
                  </a:lnTo>
                  <a:lnTo>
                    <a:pt x="388" y="2"/>
                  </a:lnTo>
                  <a:lnTo>
                    <a:pt x="396" y="0"/>
                  </a:lnTo>
                  <a:lnTo>
                    <a:pt x="396" y="0"/>
                  </a:lnTo>
                  <a:lnTo>
                    <a:pt x="404" y="20"/>
                  </a:lnTo>
                  <a:lnTo>
                    <a:pt x="416" y="20"/>
                  </a:lnTo>
                  <a:lnTo>
                    <a:pt x="424" y="0"/>
                  </a:lnTo>
                  <a:lnTo>
                    <a:pt x="434" y="2"/>
                  </a:lnTo>
                  <a:lnTo>
                    <a:pt x="424" y="20"/>
                  </a:lnTo>
                  <a:lnTo>
                    <a:pt x="438" y="20"/>
                  </a:lnTo>
                  <a:lnTo>
                    <a:pt x="438" y="54"/>
                  </a:lnTo>
                  <a:lnTo>
                    <a:pt x="422" y="54"/>
                  </a:lnTo>
                  <a:lnTo>
                    <a:pt x="422" y="88"/>
                  </a:lnTo>
                  <a:lnTo>
                    <a:pt x="422" y="88"/>
                  </a:lnTo>
                  <a:lnTo>
                    <a:pt x="422" y="90"/>
                  </a:lnTo>
                  <a:lnTo>
                    <a:pt x="422" y="90"/>
                  </a:lnTo>
                  <a:lnTo>
                    <a:pt x="424" y="92"/>
                  </a:lnTo>
                  <a:lnTo>
                    <a:pt x="424" y="92"/>
                  </a:lnTo>
                  <a:lnTo>
                    <a:pt x="430" y="92"/>
                  </a:lnTo>
                  <a:lnTo>
                    <a:pt x="430" y="92"/>
                  </a:lnTo>
                  <a:lnTo>
                    <a:pt x="432" y="92"/>
                  </a:lnTo>
                  <a:lnTo>
                    <a:pt x="432" y="92"/>
                  </a:lnTo>
                  <a:lnTo>
                    <a:pt x="434" y="90"/>
                  </a:lnTo>
                  <a:lnTo>
                    <a:pt x="434" y="90"/>
                  </a:lnTo>
                  <a:lnTo>
                    <a:pt x="436" y="86"/>
                  </a:lnTo>
                  <a:lnTo>
                    <a:pt x="436" y="86"/>
                  </a:lnTo>
                  <a:lnTo>
                    <a:pt x="436" y="76"/>
                  </a:lnTo>
                  <a:lnTo>
                    <a:pt x="444" y="76"/>
                  </a:lnTo>
                  <a:lnTo>
                    <a:pt x="444" y="90"/>
                  </a:lnTo>
                  <a:lnTo>
                    <a:pt x="444" y="90"/>
                  </a:lnTo>
                  <a:lnTo>
                    <a:pt x="442" y="94"/>
                  </a:lnTo>
                  <a:lnTo>
                    <a:pt x="440" y="96"/>
                  </a:lnTo>
                  <a:lnTo>
                    <a:pt x="440" y="96"/>
                  </a:lnTo>
                  <a:lnTo>
                    <a:pt x="436" y="98"/>
                  </a:lnTo>
                  <a:lnTo>
                    <a:pt x="430" y="100"/>
                  </a:lnTo>
                  <a:lnTo>
                    <a:pt x="430" y="100"/>
                  </a:lnTo>
                  <a:lnTo>
                    <a:pt x="420" y="98"/>
                  </a:lnTo>
                  <a:lnTo>
                    <a:pt x="420" y="98"/>
                  </a:lnTo>
                  <a:lnTo>
                    <a:pt x="418" y="98"/>
                  </a:lnTo>
                  <a:lnTo>
                    <a:pt x="416" y="96"/>
                  </a:lnTo>
                  <a:lnTo>
                    <a:pt x="416" y="96"/>
                  </a:lnTo>
                  <a:lnTo>
                    <a:pt x="414" y="90"/>
                  </a:lnTo>
                  <a:lnTo>
                    <a:pt x="414" y="54"/>
                  </a:lnTo>
                  <a:lnTo>
                    <a:pt x="404" y="54"/>
                  </a:lnTo>
                  <a:lnTo>
                    <a:pt x="404" y="60"/>
                  </a:lnTo>
                  <a:lnTo>
                    <a:pt x="404" y="60"/>
                  </a:lnTo>
                  <a:lnTo>
                    <a:pt x="402" y="74"/>
                  </a:lnTo>
                  <a:lnTo>
                    <a:pt x="398" y="84"/>
                  </a:lnTo>
                  <a:lnTo>
                    <a:pt x="398" y="84"/>
                  </a:lnTo>
                  <a:lnTo>
                    <a:pt x="390" y="94"/>
                  </a:lnTo>
                  <a:lnTo>
                    <a:pt x="380" y="100"/>
                  </a:lnTo>
                  <a:lnTo>
                    <a:pt x="380" y="100"/>
                  </a:lnTo>
                  <a:lnTo>
                    <a:pt x="380" y="100"/>
                  </a:lnTo>
                  <a:close/>
                  <a:moveTo>
                    <a:pt x="430" y="26"/>
                  </a:moveTo>
                  <a:lnTo>
                    <a:pt x="392" y="26"/>
                  </a:lnTo>
                  <a:lnTo>
                    <a:pt x="392" y="48"/>
                  </a:lnTo>
                  <a:lnTo>
                    <a:pt x="430" y="48"/>
                  </a:lnTo>
                  <a:lnTo>
                    <a:pt x="430" y="26"/>
                  </a:lnTo>
                  <a:lnTo>
                    <a:pt x="430" y="26"/>
                  </a:lnTo>
                  <a:close/>
                  <a:moveTo>
                    <a:pt x="468" y="102"/>
                  </a:moveTo>
                  <a:lnTo>
                    <a:pt x="468" y="54"/>
                  </a:lnTo>
                  <a:lnTo>
                    <a:pt x="468" y="54"/>
                  </a:lnTo>
                  <a:lnTo>
                    <a:pt x="454" y="68"/>
                  </a:lnTo>
                  <a:lnTo>
                    <a:pt x="450" y="64"/>
                  </a:lnTo>
                  <a:lnTo>
                    <a:pt x="450" y="64"/>
                  </a:lnTo>
                  <a:lnTo>
                    <a:pt x="466" y="44"/>
                  </a:lnTo>
                  <a:lnTo>
                    <a:pt x="466" y="44"/>
                  </a:lnTo>
                  <a:lnTo>
                    <a:pt x="478" y="26"/>
                  </a:lnTo>
                  <a:lnTo>
                    <a:pt x="486" y="28"/>
                  </a:lnTo>
                  <a:lnTo>
                    <a:pt x="486" y="28"/>
                  </a:lnTo>
                  <a:lnTo>
                    <a:pt x="472" y="48"/>
                  </a:lnTo>
                  <a:lnTo>
                    <a:pt x="476" y="48"/>
                  </a:lnTo>
                  <a:lnTo>
                    <a:pt x="476" y="102"/>
                  </a:lnTo>
                  <a:lnTo>
                    <a:pt x="468" y="102"/>
                  </a:lnTo>
                  <a:lnTo>
                    <a:pt x="468" y="102"/>
                  </a:lnTo>
                  <a:close/>
                  <a:moveTo>
                    <a:pt x="456" y="30"/>
                  </a:moveTo>
                  <a:lnTo>
                    <a:pt x="452" y="26"/>
                  </a:lnTo>
                  <a:lnTo>
                    <a:pt x="452" y="26"/>
                  </a:lnTo>
                  <a:lnTo>
                    <a:pt x="464" y="14"/>
                  </a:lnTo>
                  <a:lnTo>
                    <a:pt x="474" y="2"/>
                  </a:lnTo>
                  <a:lnTo>
                    <a:pt x="482" y="4"/>
                  </a:lnTo>
                  <a:lnTo>
                    <a:pt x="482" y="4"/>
                  </a:lnTo>
                  <a:lnTo>
                    <a:pt x="470" y="18"/>
                  </a:lnTo>
                  <a:lnTo>
                    <a:pt x="470" y="18"/>
                  </a:lnTo>
                  <a:lnTo>
                    <a:pt x="456" y="30"/>
                  </a:lnTo>
                  <a:lnTo>
                    <a:pt x="456" y="30"/>
                  </a:lnTo>
                  <a:lnTo>
                    <a:pt x="456" y="30"/>
                  </a:lnTo>
                  <a:close/>
                  <a:moveTo>
                    <a:pt x="482" y="72"/>
                  </a:moveTo>
                  <a:lnTo>
                    <a:pt x="482" y="66"/>
                  </a:lnTo>
                  <a:lnTo>
                    <a:pt x="534" y="66"/>
                  </a:lnTo>
                  <a:lnTo>
                    <a:pt x="534" y="56"/>
                  </a:lnTo>
                  <a:lnTo>
                    <a:pt x="484" y="56"/>
                  </a:lnTo>
                  <a:lnTo>
                    <a:pt x="484" y="50"/>
                  </a:lnTo>
                  <a:lnTo>
                    <a:pt x="556" y="50"/>
                  </a:lnTo>
                  <a:lnTo>
                    <a:pt x="556" y="56"/>
                  </a:lnTo>
                  <a:lnTo>
                    <a:pt x="542" y="56"/>
                  </a:lnTo>
                  <a:lnTo>
                    <a:pt x="542" y="66"/>
                  </a:lnTo>
                  <a:lnTo>
                    <a:pt x="558" y="66"/>
                  </a:lnTo>
                  <a:lnTo>
                    <a:pt x="558" y="72"/>
                  </a:lnTo>
                  <a:lnTo>
                    <a:pt x="542" y="72"/>
                  </a:lnTo>
                  <a:lnTo>
                    <a:pt x="542" y="92"/>
                  </a:lnTo>
                  <a:lnTo>
                    <a:pt x="542" y="92"/>
                  </a:lnTo>
                  <a:lnTo>
                    <a:pt x="542" y="94"/>
                  </a:lnTo>
                  <a:lnTo>
                    <a:pt x="538" y="98"/>
                  </a:lnTo>
                  <a:lnTo>
                    <a:pt x="538" y="98"/>
                  </a:lnTo>
                  <a:lnTo>
                    <a:pt x="536" y="100"/>
                  </a:lnTo>
                  <a:lnTo>
                    <a:pt x="532" y="100"/>
                  </a:lnTo>
                  <a:lnTo>
                    <a:pt x="518" y="100"/>
                  </a:lnTo>
                  <a:lnTo>
                    <a:pt x="516" y="92"/>
                  </a:lnTo>
                  <a:lnTo>
                    <a:pt x="528" y="92"/>
                  </a:lnTo>
                  <a:lnTo>
                    <a:pt x="528" y="92"/>
                  </a:lnTo>
                  <a:lnTo>
                    <a:pt x="532" y="92"/>
                  </a:lnTo>
                  <a:lnTo>
                    <a:pt x="532" y="92"/>
                  </a:lnTo>
                  <a:lnTo>
                    <a:pt x="534" y="88"/>
                  </a:lnTo>
                  <a:lnTo>
                    <a:pt x="534" y="72"/>
                  </a:lnTo>
                  <a:lnTo>
                    <a:pt x="482" y="72"/>
                  </a:lnTo>
                  <a:lnTo>
                    <a:pt x="482" y="72"/>
                  </a:lnTo>
                  <a:close/>
                  <a:moveTo>
                    <a:pt x="504" y="96"/>
                  </a:moveTo>
                  <a:lnTo>
                    <a:pt x="504" y="96"/>
                  </a:lnTo>
                  <a:lnTo>
                    <a:pt x="488" y="78"/>
                  </a:lnTo>
                  <a:lnTo>
                    <a:pt x="494" y="74"/>
                  </a:lnTo>
                  <a:lnTo>
                    <a:pt x="494" y="74"/>
                  </a:lnTo>
                  <a:lnTo>
                    <a:pt x="510" y="90"/>
                  </a:lnTo>
                  <a:lnTo>
                    <a:pt x="504" y="96"/>
                  </a:lnTo>
                  <a:lnTo>
                    <a:pt x="504" y="96"/>
                  </a:lnTo>
                  <a:close/>
                  <a:moveTo>
                    <a:pt x="492" y="42"/>
                  </a:moveTo>
                  <a:lnTo>
                    <a:pt x="492" y="4"/>
                  </a:lnTo>
                  <a:lnTo>
                    <a:pt x="550" y="4"/>
                  </a:lnTo>
                  <a:lnTo>
                    <a:pt x="550" y="42"/>
                  </a:lnTo>
                  <a:lnTo>
                    <a:pt x="492" y="42"/>
                  </a:lnTo>
                  <a:lnTo>
                    <a:pt x="492" y="42"/>
                  </a:lnTo>
                  <a:close/>
                  <a:moveTo>
                    <a:pt x="500" y="20"/>
                  </a:moveTo>
                  <a:lnTo>
                    <a:pt x="542" y="20"/>
                  </a:lnTo>
                  <a:lnTo>
                    <a:pt x="542" y="10"/>
                  </a:lnTo>
                  <a:lnTo>
                    <a:pt x="500" y="10"/>
                  </a:lnTo>
                  <a:lnTo>
                    <a:pt x="500" y="20"/>
                  </a:lnTo>
                  <a:lnTo>
                    <a:pt x="500" y="20"/>
                  </a:lnTo>
                  <a:close/>
                  <a:moveTo>
                    <a:pt x="542" y="26"/>
                  </a:moveTo>
                  <a:lnTo>
                    <a:pt x="500" y="26"/>
                  </a:lnTo>
                  <a:lnTo>
                    <a:pt x="500" y="36"/>
                  </a:lnTo>
                  <a:lnTo>
                    <a:pt x="542" y="36"/>
                  </a:lnTo>
                  <a:lnTo>
                    <a:pt x="542" y="26"/>
                  </a:lnTo>
                  <a:lnTo>
                    <a:pt x="54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Freeform 165">
              <a:extLst>
                <a:ext uri="{FF2B5EF4-FFF2-40B4-BE49-F238E27FC236}">
                  <a16:creationId xmlns:a16="http://schemas.microsoft.com/office/drawing/2014/main" id="{7F1016D9-BF2D-4E88-939B-D694D95DA4BE}"/>
                </a:ext>
              </a:extLst>
            </p:cNvPr>
            <p:cNvSpPr>
              <a:spLocks/>
            </p:cNvSpPr>
            <p:nvPr/>
          </p:nvSpPr>
          <p:spPr bwMode="gray">
            <a:xfrm>
              <a:off x="4741757" y="5891521"/>
              <a:ext cx="10216" cy="10216"/>
            </a:xfrm>
            <a:custGeom>
              <a:avLst/>
              <a:gdLst>
                <a:gd name="T0" fmla="*/ 0 w 20"/>
                <a:gd name="T1" fmla="*/ 10 h 20"/>
                <a:gd name="T2" fmla="*/ 0 w 20"/>
                <a:gd name="T3" fmla="*/ 10 h 20"/>
                <a:gd name="T4" fmla="*/ 2 w 20"/>
                <a:gd name="T5" fmla="*/ 6 h 20"/>
                <a:gd name="T6" fmla="*/ 4 w 20"/>
                <a:gd name="T7" fmla="*/ 2 h 20"/>
                <a:gd name="T8" fmla="*/ 4 w 20"/>
                <a:gd name="T9" fmla="*/ 2 h 20"/>
                <a:gd name="T10" fmla="*/ 6 w 20"/>
                <a:gd name="T11" fmla="*/ 0 h 20"/>
                <a:gd name="T12" fmla="*/ 10 w 20"/>
                <a:gd name="T13" fmla="*/ 0 h 20"/>
                <a:gd name="T14" fmla="*/ 10 w 20"/>
                <a:gd name="T15" fmla="*/ 0 h 20"/>
                <a:gd name="T16" fmla="*/ 14 w 20"/>
                <a:gd name="T17" fmla="*/ 0 h 20"/>
                <a:gd name="T18" fmla="*/ 18 w 20"/>
                <a:gd name="T19" fmla="*/ 2 h 20"/>
                <a:gd name="T20" fmla="*/ 18 w 20"/>
                <a:gd name="T21" fmla="*/ 2 h 20"/>
                <a:gd name="T22" fmla="*/ 20 w 20"/>
                <a:gd name="T23" fmla="*/ 6 h 20"/>
                <a:gd name="T24" fmla="*/ 20 w 20"/>
                <a:gd name="T25" fmla="*/ 10 h 20"/>
                <a:gd name="T26" fmla="*/ 20 w 20"/>
                <a:gd name="T27" fmla="*/ 10 h 20"/>
                <a:gd name="T28" fmla="*/ 20 w 20"/>
                <a:gd name="T29" fmla="*/ 14 h 20"/>
                <a:gd name="T30" fmla="*/ 18 w 20"/>
                <a:gd name="T31" fmla="*/ 16 h 20"/>
                <a:gd name="T32" fmla="*/ 18 w 20"/>
                <a:gd name="T33" fmla="*/ 16 h 20"/>
                <a:gd name="T34" fmla="*/ 14 w 20"/>
                <a:gd name="T35" fmla="*/ 20 h 20"/>
                <a:gd name="T36" fmla="*/ 10 w 20"/>
                <a:gd name="T37" fmla="*/ 20 h 20"/>
                <a:gd name="T38" fmla="*/ 10 w 20"/>
                <a:gd name="T39" fmla="*/ 20 h 20"/>
                <a:gd name="T40" fmla="*/ 6 w 20"/>
                <a:gd name="T41" fmla="*/ 20 h 20"/>
                <a:gd name="T42" fmla="*/ 4 w 20"/>
                <a:gd name="T43" fmla="*/ 16 h 20"/>
                <a:gd name="T44" fmla="*/ 4 w 20"/>
                <a:gd name="T45" fmla="*/ 16 h 20"/>
                <a:gd name="T46" fmla="*/ 2 w 20"/>
                <a:gd name="T47" fmla="*/ 14 h 20"/>
                <a:gd name="T48" fmla="*/ 0 w 20"/>
                <a:gd name="T49" fmla="*/ 10 h 20"/>
                <a:gd name="T50" fmla="*/ 0 w 20"/>
                <a:gd name="T51" fmla="*/ 10 h 20"/>
                <a:gd name="T52" fmla="*/ 0 w 20"/>
                <a:gd name="T5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0">
                  <a:moveTo>
                    <a:pt x="0" y="10"/>
                  </a:moveTo>
                  <a:lnTo>
                    <a:pt x="0" y="10"/>
                  </a:lnTo>
                  <a:lnTo>
                    <a:pt x="2" y="6"/>
                  </a:lnTo>
                  <a:lnTo>
                    <a:pt x="4" y="2"/>
                  </a:lnTo>
                  <a:lnTo>
                    <a:pt x="4" y="2"/>
                  </a:lnTo>
                  <a:lnTo>
                    <a:pt x="6" y="0"/>
                  </a:lnTo>
                  <a:lnTo>
                    <a:pt x="10" y="0"/>
                  </a:lnTo>
                  <a:lnTo>
                    <a:pt x="10" y="0"/>
                  </a:lnTo>
                  <a:lnTo>
                    <a:pt x="14" y="0"/>
                  </a:lnTo>
                  <a:lnTo>
                    <a:pt x="18" y="2"/>
                  </a:lnTo>
                  <a:lnTo>
                    <a:pt x="18" y="2"/>
                  </a:lnTo>
                  <a:lnTo>
                    <a:pt x="20" y="6"/>
                  </a:lnTo>
                  <a:lnTo>
                    <a:pt x="20" y="10"/>
                  </a:lnTo>
                  <a:lnTo>
                    <a:pt x="20" y="10"/>
                  </a:lnTo>
                  <a:lnTo>
                    <a:pt x="20" y="14"/>
                  </a:lnTo>
                  <a:lnTo>
                    <a:pt x="18" y="16"/>
                  </a:lnTo>
                  <a:lnTo>
                    <a:pt x="18" y="16"/>
                  </a:lnTo>
                  <a:lnTo>
                    <a:pt x="14" y="20"/>
                  </a:lnTo>
                  <a:lnTo>
                    <a:pt x="10" y="20"/>
                  </a:lnTo>
                  <a:lnTo>
                    <a:pt x="10" y="20"/>
                  </a:lnTo>
                  <a:lnTo>
                    <a:pt x="6" y="20"/>
                  </a:lnTo>
                  <a:lnTo>
                    <a:pt x="4" y="16"/>
                  </a:lnTo>
                  <a:lnTo>
                    <a:pt x="4" y="16"/>
                  </a:lnTo>
                  <a:lnTo>
                    <a:pt x="2" y="14"/>
                  </a:lnTo>
                  <a:lnTo>
                    <a:pt x="0" y="10"/>
                  </a:lnTo>
                  <a:lnTo>
                    <a:pt x="0" y="10"/>
                  </a:lnTo>
                  <a:lnTo>
                    <a:pt x="0"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Freeform 166">
              <a:extLst>
                <a:ext uri="{FF2B5EF4-FFF2-40B4-BE49-F238E27FC236}">
                  <a16:creationId xmlns:a16="http://schemas.microsoft.com/office/drawing/2014/main" id="{11C72310-F9A5-4A41-A13C-5634FA05D979}"/>
                </a:ext>
              </a:extLst>
            </p:cNvPr>
            <p:cNvSpPr>
              <a:spLocks/>
            </p:cNvSpPr>
            <p:nvPr/>
          </p:nvSpPr>
          <p:spPr bwMode="gray">
            <a:xfrm>
              <a:off x="4778536" y="5871088"/>
              <a:ext cx="51082" cy="48017"/>
            </a:xfrm>
            <a:custGeom>
              <a:avLst/>
              <a:gdLst>
                <a:gd name="T0" fmla="*/ 0 w 100"/>
                <a:gd name="T1" fmla="*/ 94 h 94"/>
                <a:gd name="T2" fmla="*/ 0 w 100"/>
                <a:gd name="T3" fmla="*/ 86 h 94"/>
                <a:gd name="T4" fmla="*/ 44 w 100"/>
                <a:gd name="T5" fmla="*/ 86 h 94"/>
                <a:gd name="T6" fmla="*/ 44 w 100"/>
                <a:gd name="T7" fmla="*/ 0 h 94"/>
                <a:gd name="T8" fmla="*/ 52 w 100"/>
                <a:gd name="T9" fmla="*/ 0 h 94"/>
                <a:gd name="T10" fmla="*/ 52 w 100"/>
                <a:gd name="T11" fmla="*/ 30 h 94"/>
                <a:gd name="T12" fmla="*/ 92 w 100"/>
                <a:gd name="T13" fmla="*/ 30 h 94"/>
                <a:gd name="T14" fmla="*/ 92 w 100"/>
                <a:gd name="T15" fmla="*/ 36 h 94"/>
                <a:gd name="T16" fmla="*/ 52 w 100"/>
                <a:gd name="T17" fmla="*/ 36 h 94"/>
                <a:gd name="T18" fmla="*/ 52 w 100"/>
                <a:gd name="T19" fmla="*/ 86 h 94"/>
                <a:gd name="T20" fmla="*/ 100 w 100"/>
                <a:gd name="T21" fmla="*/ 86 h 94"/>
                <a:gd name="T22" fmla="*/ 100 w 100"/>
                <a:gd name="T23" fmla="*/ 94 h 94"/>
                <a:gd name="T24" fmla="*/ 0 w 100"/>
                <a:gd name="T25" fmla="*/ 94 h 94"/>
                <a:gd name="T26" fmla="*/ 0 w 100"/>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94">
                  <a:moveTo>
                    <a:pt x="0" y="94"/>
                  </a:moveTo>
                  <a:lnTo>
                    <a:pt x="0" y="86"/>
                  </a:lnTo>
                  <a:lnTo>
                    <a:pt x="44" y="86"/>
                  </a:lnTo>
                  <a:lnTo>
                    <a:pt x="44" y="0"/>
                  </a:lnTo>
                  <a:lnTo>
                    <a:pt x="52" y="0"/>
                  </a:lnTo>
                  <a:lnTo>
                    <a:pt x="52" y="30"/>
                  </a:lnTo>
                  <a:lnTo>
                    <a:pt x="92" y="30"/>
                  </a:lnTo>
                  <a:lnTo>
                    <a:pt x="92" y="36"/>
                  </a:lnTo>
                  <a:lnTo>
                    <a:pt x="52" y="36"/>
                  </a:lnTo>
                  <a:lnTo>
                    <a:pt x="52" y="86"/>
                  </a:lnTo>
                  <a:lnTo>
                    <a:pt x="100" y="86"/>
                  </a:lnTo>
                  <a:lnTo>
                    <a:pt x="100" y="94"/>
                  </a:lnTo>
                  <a:lnTo>
                    <a:pt x="0" y="94"/>
                  </a:lnTo>
                  <a:lnTo>
                    <a:pt x="0" y="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Freeform 167">
              <a:extLst>
                <a:ext uri="{FF2B5EF4-FFF2-40B4-BE49-F238E27FC236}">
                  <a16:creationId xmlns:a16="http://schemas.microsoft.com/office/drawing/2014/main" id="{082FA037-CACE-433F-A0D6-B90FC4D598F3}"/>
                </a:ext>
              </a:extLst>
            </p:cNvPr>
            <p:cNvSpPr>
              <a:spLocks noEditPoints="1"/>
            </p:cNvSpPr>
            <p:nvPr/>
          </p:nvSpPr>
          <p:spPr bwMode="gray">
            <a:xfrm>
              <a:off x="4266184" y="5950776"/>
              <a:ext cx="273288" cy="51082"/>
            </a:xfrm>
            <a:custGeom>
              <a:avLst/>
              <a:gdLst>
                <a:gd name="T0" fmla="*/ 40 w 535"/>
                <a:gd name="T1" fmla="*/ 70 h 100"/>
                <a:gd name="T2" fmla="*/ 40 w 535"/>
                <a:gd name="T3" fmla="*/ 12 h 100"/>
                <a:gd name="T4" fmla="*/ 90 w 535"/>
                <a:gd name="T5" fmla="*/ 74 h 100"/>
                <a:gd name="T6" fmla="*/ 40 w 535"/>
                <a:gd name="T7" fmla="*/ 20 h 100"/>
                <a:gd name="T8" fmla="*/ 8 w 535"/>
                <a:gd name="T9" fmla="*/ 64 h 100"/>
                <a:gd name="T10" fmla="*/ 8 w 535"/>
                <a:gd name="T11" fmla="*/ 64 h 100"/>
                <a:gd name="T12" fmla="*/ 48 w 535"/>
                <a:gd name="T13" fmla="*/ 20 h 100"/>
                <a:gd name="T14" fmla="*/ 48 w 535"/>
                <a:gd name="T15" fmla="*/ 44 h 100"/>
                <a:gd name="T16" fmla="*/ 199 w 535"/>
                <a:gd name="T17" fmla="*/ 66 h 100"/>
                <a:gd name="T18" fmla="*/ 179 w 535"/>
                <a:gd name="T19" fmla="*/ 92 h 100"/>
                <a:gd name="T20" fmla="*/ 141 w 535"/>
                <a:gd name="T21" fmla="*/ 96 h 100"/>
                <a:gd name="T22" fmla="*/ 125 w 535"/>
                <a:gd name="T23" fmla="*/ 84 h 100"/>
                <a:gd name="T24" fmla="*/ 123 w 535"/>
                <a:gd name="T25" fmla="*/ 8 h 100"/>
                <a:gd name="T26" fmla="*/ 129 w 535"/>
                <a:gd name="T27" fmla="*/ 58 h 100"/>
                <a:gd name="T28" fmla="*/ 133 w 535"/>
                <a:gd name="T29" fmla="*/ 80 h 100"/>
                <a:gd name="T30" fmla="*/ 155 w 535"/>
                <a:gd name="T31" fmla="*/ 90 h 100"/>
                <a:gd name="T32" fmla="*/ 179 w 535"/>
                <a:gd name="T33" fmla="*/ 82 h 100"/>
                <a:gd name="T34" fmla="*/ 203 w 535"/>
                <a:gd name="T35" fmla="*/ 54 h 100"/>
                <a:gd name="T36" fmla="*/ 267 w 535"/>
                <a:gd name="T37" fmla="*/ 38 h 100"/>
                <a:gd name="T38" fmla="*/ 259 w 535"/>
                <a:gd name="T39" fmla="*/ 70 h 100"/>
                <a:gd name="T40" fmla="*/ 275 w 535"/>
                <a:gd name="T41" fmla="*/ 86 h 100"/>
                <a:gd name="T42" fmla="*/ 305 w 535"/>
                <a:gd name="T43" fmla="*/ 98 h 100"/>
                <a:gd name="T44" fmla="*/ 273 w 535"/>
                <a:gd name="T45" fmla="*/ 94 h 100"/>
                <a:gd name="T46" fmla="*/ 255 w 535"/>
                <a:gd name="T47" fmla="*/ 82 h 100"/>
                <a:gd name="T48" fmla="*/ 249 w 535"/>
                <a:gd name="T49" fmla="*/ 62 h 100"/>
                <a:gd name="T50" fmla="*/ 273 w 535"/>
                <a:gd name="T51" fmla="*/ 22 h 100"/>
                <a:gd name="T52" fmla="*/ 313 w 535"/>
                <a:gd name="T53" fmla="*/ 22 h 100"/>
                <a:gd name="T54" fmla="*/ 365 w 535"/>
                <a:gd name="T55" fmla="*/ 90 h 100"/>
                <a:gd name="T56" fmla="*/ 351 w 535"/>
                <a:gd name="T57" fmla="*/ 94 h 100"/>
                <a:gd name="T58" fmla="*/ 339 w 535"/>
                <a:gd name="T59" fmla="*/ 78 h 100"/>
                <a:gd name="T60" fmla="*/ 335 w 535"/>
                <a:gd name="T61" fmla="*/ 32 h 100"/>
                <a:gd name="T62" fmla="*/ 343 w 535"/>
                <a:gd name="T63" fmla="*/ 32 h 100"/>
                <a:gd name="T64" fmla="*/ 345 w 535"/>
                <a:gd name="T65" fmla="*/ 66 h 100"/>
                <a:gd name="T66" fmla="*/ 355 w 535"/>
                <a:gd name="T67" fmla="*/ 86 h 100"/>
                <a:gd name="T68" fmla="*/ 371 w 535"/>
                <a:gd name="T69" fmla="*/ 60 h 100"/>
                <a:gd name="T70" fmla="*/ 415 w 535"/>
                <a:gd name="T71" fmla="*/ 30 h 100"/>
                <a:gd name="T72" fmla="*/ 419 w 535"/>
                <a:gd name="T73" fmla="*/ 80 h 100"/>
                <a:gd name="T74" fmla="*/ 407 w 535"/>
                <a:gd name="T75" fmla="*/ 34 h 100"/>
                <a:gd name="T76" fmla="*/ 507 w 535"/>
                <a:gd name="T77" fmla="*/ 90 h 100"/>
                <a:gd name="T78" fmla="*/ 527 w 535"/>
                <a:gd name="T79" fmla="*/ 68 h 100"/>
                <a:gd name="T80" fmla="*/ 511 w 535"/>
                <a:gd name="T81" fmla="*/ 48 h 100"/>
                <a:gd name="T82" fmla="*/ 473 w 535"/>
                <a:gd name="T83" fmla="*/ 52 h 100"/>
                <a:gd name="T84" fmla="*/ 445 w 535"/>
                <a:gd name="T85" fmla="*/ 62 h 100"/>
                <a:gd name="T86" fmla="*/ 521 w 535"/>
                <a:gd name="T87" fmla="*/ 10 h 100"/>
                <a:gd name="T88" fmla="*/ 501 w 535"/>
                <a:gd name="T89" fmla="*/ 40 h 100"/>
                <a:gd name="T90" fmla="*/ 531 w 535"/>
                <a:gd name="T91" fmla="*/ 52 h 100"/>
                <a:gd name="T92" fmla="*/ 535 w 535"/>
                <a:gd name="T93" fmla="*/ 74 h 100"/>
                <a:gd name="T94" fmla="*/ 517 w 535"/>
                <a:gd name="T95" fmla="*/ 94 h 100"/>
                <a:gd name="T96" fmla="*/ 469 w 535"/>
                <a:gd name="T97" fmla="*/ 94 h 100"/>
                <a:gd name="T98" fmla="*/ 467 w 535"/>
                <a:gd name="T99" fmla="*/ 72 h 100"/>
                <a:gd name="T100" fmla="*/ 489 w 535"/>
                <a:gd name="T101" fmla="*/ 70 h 100"/>
                <a:gd name="T102" fmla="*/ 507 w 535"/>
                <a:gd name="T103" fmla="*/ 90 h 100"/>
                <a:gd name="T104" fmla="*/ 499 w 535"/>
                <a:gd name="T105" fmla="*/ 90 h 100"/>
                <a:gd name="T106" fmla="*/ 481 w 535"/>
                <a:gd name="T107" fmla="*/ 74 h 100"/>
                <a:gd name="T108" fmla="*/ 469 w 535"/>
                <a:gd name="T109" fmla="*/ 82 h 100"/>
                <a:gd name="T110" fmla="*/ 489 w 535"/>
                <a:gd name="T11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5" h="100">
                  <a:moveTo>
                    <a:pt x="80" y="70"/>
                  </a:moveTo>
                  <a:lnTo>
                    <a:pt x="48" y="70"/>
                  </a:lnTo>
                  <a:lnTo>
                    <a:pt x="48" y="100"/>
                  </a:lnTo>
                  <a:lnTo>
                    <a:pt x="40" y="100"/>
                  </a:lnTo>
                  <a:lnTo>
                    <a:pt x="40" y="70"/>
                  </a:lnTo>
                  <a:lnTo>
                    <a:pt x="8" y="70"/>
                  </a:lnTo>
                  <a:lnTo>
                    <a:pt x="8" y="74"/>
                  </a:lnTo>
                  <a:lnTo>
                    <a:pt x="0" y="74"/>
                  </a:lnTo>
                  <a:lnTo>
                    <a:pt x="0" y="12"/>
                  </a:lnTo>
                  <a:lnTo>
                    <a:pt x="40" y="12"/>
                  </a:lnTo>
                  <a:lnTo>
                    <a:pt x="40" y="0"/>
                  </a:lnTo>
                  <a:lnTo>
                    <a:pt x="48" y="0"/>
                  </a:lnTo>
                  <a:lnTo>
                    <a:pt x="48" y="12"/>
                  </a:lnTo>
                  <a:lnTo>
                    <a:pt x="90" y="12"/>
                  </a:lnTo>
                  <a:lnTo>
                    <a:pt x="90" y="74"/>
                  </a:lnTo>
                  <a:lnTo>
                    <a:pt x="80" y="74"/>
                  </a:lnTo>
                  <a:lnTo>
                    <a:pt x="80" y="70"/>
                  </a:lnTo>
                  <a:lnTo>
                    <a:pt x="80" y="70"/>
                  </a:lnTo>
                  <a:close/>
                  <a:moveTo>
                    <a:pt x="40" y="38"/>
                  </a:moveTo>
                  <a:lnTo>
                    <a:pt x="40" y="20"/>
                  </a:lnTo>
                  <a:lnTo>
                    <a:pt x="8" y="20"/>
                  </a:lnTo>
                  <a:lnTo>
                    <a:pt x="8" y="38"/>
                  </a:lnTo>
                  <a:lnTo>
                    <a:pt x="40" y="38"/>
                  </a:lnTo>
                  <a:lnTo>
                    <a:pt x="40" y="38"/>
                  </a:lnTo>
                  <a:close/>
                  <a:moveTo>
                    <a:pt x="8" y="64"/>
                  </a:moveTo>
                  <a:lnTo>
                    <a:pt x="40" y="64"/>
                  </a:lnTo>
                  <a:lnTo>
                    <a:pt x="40" y="44"/>
                  </a:lnTo>
                  <a:lnTo>
                    <a:pt x="8" y="44"/>
                  </a:lnTo>
                  <a:lnTo>
                    <a:pt x="8" y="64"/>
                  </a:lnTo>
                  <a:lnTo>
                    <a:pt x="8" y="64"/>
                  </a:lnTo>
                  <a:close/>
                  <a:moveTo>
                    <a:pt x="48" y="20"/>
                  </a:moveTo>
                  <a:lnTo>
                    <a:pt x="48" y="38"/>
                  </a:lnTo>
                  <a:lnTo>
                    <a:pt x="80" y="38"/>
                  </a:lnTo>
                  <a:lnTo>
                    <a:pt x="80" y="20"/>
                  </a:lnTo>
                  <a:lnTo>
                    <a:pt x="48" y="20"/>
                  </a:lnTo>
                  <a:lnTo>
                    <a:pt x="48" y="20"/>
                  </a:lnTo>
                  <a:close/>
                  <a:moveTo>
                    <a:pt x="48" y="64"/>
                  </a:moveTo>
                  <a:lnTo>
                    <a:pt x="80" y="64"/>
                  </a:lnTo>
                  <a:lnTo>
                    <a:pt x="80" y="44"/>
                  </a:lnTo>
                  <a:lnTo>
                    <a:pt x="48" y="44"/>
                  </a:lnTo>
                  <a:lnTo>
                    <a:pt x="48" y="64"/>
                  </a:lnTo>
                  <a:lnTo>
                    <a:pt x="48" y="64"/>
                  </a:lnTo>
                  <a:close/>
                  <a:moveTo>
                    <a:pt x="203" y="54"/>
                  </a:moveTo>
                  <a:lnTo>
                    <a:pt x="203" y="54"/>
                  </a:lnTo>
                  <a:lnTo>
                    <a:pt x="199" y="66"/>
                  </a:lnTo>
                  <a:lnTo>
                    <a:pt x="195" y="74"/>
                  </a:lnTo>
                  <a:lnTo>
                    <a:pt x="191" y="82"/>
                  </a:lnTo>
                  <a:lnTo>
                    <a:pt x="185" y="86"/>
                  </a:lnTo>
                  <a:lnTo>
                    <a:pt x="185" y="86"/>
                  </a:lnTo>
                  <a:lnTo>
                    <a:pt x="179" y="92"/>
                  </a:lnTo>
                  <a:lnTo>
                    <a:pt x="171" y="94"/>
                  </a:lnTo>
                  <a:lnTo>
                    <a:pt x="163" y="96"/>
                  </a:lnTo>
                  <a:lnTo>
                    <a:pt x="155" y="98"/>
                  </a:lnTo>
                  <a:lnTo>
                    <a:pt x="155" y="98"/>
                  </a:lnTo>
                  <a:lnTo>
                    <a:pt x="141" y="96"/>
                  </a:lnTo>
                  <a:lnTo>
                    <a:pt x="141" y="96"/>
                  </a:lnTo>
                  <a:lnTo>
                    <a:pt x="131" y="92"/>
                  </a:lnTo>
                  <a:lnTo>
                    <a:pt x="131" y="92"/>
                  </a:lnTo>
                  <a:lnTo>
                    <a:pt x="125" y="84"/>
                  </a:lnTo>
                  <a:lnTo>
                    <a:pt x="125" y="84"/>
                  </a:lnTo>
                  <a:lnTo>
                    <a:pt x="121" y="74"/>
                  </a:lnTo>
                  <a:lnTo>
                    <a:pt x="121" y="74"/>
                  </a:lnTo>
                  <a:lnTo>
                    <a:pt x="121" y="58"/>
                  </a:lnTo>
                  <a:lnTo>
                    <a:pt x="121" y="58"/>
                  </a:lnTo>
                  <a:lnTo>
                    <a:pt x="123" y="8"/>
                  </a:lnTo>
                  <a:lnTo>
                    <a:pt x="133" y="8"/>
                  </a:lnTo>
                  <a:lnTo>
                    <a:pt x="133" y="8"/>
                  </a:lnTo>
                  <a:lnTo>
                    <a:pt x="131" y="34"/>
                  </a:lnTo>
                  <a:lnTo>
                    <a:pt x="129" y="58"/>
                  </a:lnTo>
                  <a:lnTo>
                    <a:pt x="129" y="58"/>
                  </a:lnTo>
                  <a:lnTo>
                    <a:pt x="129" y="70"/>
                  </a:lnTo>
                  <a:lnTo>
                    <a:pt x="129" y="70"/>
                  </a:lnTo>
                  <a:lnTo>
                    <a:pt x="131" y="76"/>
                  </a:lnTo>
                  <a:lnTo>
                    <a:pt x="133" y="80"/>
                  </a:lnTo>
                  <a:lnTo>
                    <a:pt x="133" y="80"/>
                  </a:lnTo>
                  <a:lnTo>
                    <a:pt x="137" y="84"/>
                  </a:lnTo>
                  <a:lnTo>
                    <a:pt x="141" y="88"/>
                  </a:lnTo>
                  <a:lnTo>
                    <a:pt x="141" y="88"/>
                  </a:lnTo>
                  <a:lnTo>
                    <a:pt x="147" y="88"/>
                  </a:lnTo>
                  <a:lnTo>
                    <a:pt x="155" y="90"/>
                  </a:lnTo>
                  <a:lnTo>
                    <a:pt x="155" y="90"/>
                  </a:lnTo>
                  <a:lnTo>
                    <a:pt x="169" y="88"/>
                  </a:lnTo>
                  <a:lnTo>
                    <a:pt x="175" y="84"/>
                  </a:lnTo>
                  <a:lnTo>
                    <a:pt x="179" y="82"/>
                  </a:lnTo>
                  <a:lnTo>
                    <a:pt x="179" y="82"/>
                  </a:lnTo>
                  <a:lnTo>
                    <a:pt x="185" y="76"/>
                  </a:lnTo>
                  <a:lnTo>
                    <a:pt x="189" y="70"/>
                  </a:lnTo>
                  <a:lnTo>
                    <a:pt x="195" y="52"/>
                  </a:lnTo>
                  <a:lnTo>
                    <a:pt x="203" y="54"/>
                  </a:lnTo>
                  <a:lnTo>
                    <a:pt x="203" y="54"/>
                  </a:lnTo>
                  <a:close/>
                  <a:moveTo>
                    <a:pt x="313" y="22"/>
                  </a:moveTo>
                  <a:lnTo>
                    <a:pt x="287" y="22"/>
                  </a:lnTo>
                  <a:lnTo>
                    <a:pt x="287" y="22"/>
                  </a:lnTo>
                  <a:lnTo>
                    <a:pt x="277" y="28"/>
                  </a:lnTo>
                  <a:lnTo>
                    <a:pt x="267" y="38"/>
                  </a:lnTo>
                  <a:lnTo>
                    <a:pt x="267" y="38"/>
                  </a:lnTo>
                  <a:lnTo>
                    <a:pt x="259" y="50"/>
                  </a:lnTo>
                  <a:lnTo>
                    <a:pt x="257" y="62"/>
                  </a:lnTo>
                  <a:lnTo>
                    <a:pt x="257" y="62"/>
                  </a:lnTo>
                  <a:lnTo>
                    <a:pt x="259" y="70"/>
                  </a:lnTo>
                  <a:lnTo>
                    <a:pt x="263" y="76"/>
                  </a:lnTo>
                  <a:lnTo>
                    <a:pt x="263" y="76"/>
                  </a:lnTo>
                  <a:lnTo>
                    <a:pt x="269" y="82"/>
                  </a:lnTo>
                  <a:lnTo>
                    <a:pt x="275" y="86"/>
                  </a:lnTo>
                  <a:lnTo>
                    <a:pt x="275" y="86"/>
                  </a:lnTo>
                  <a:lnTo>
                    <a:pt x="285" y="88"/>
                  </a:lnTo>
                  <a:lnTo>
                    <a:pt x="299" y="90"/>
                  </a:lnTo>
                  <a:lnTo>
                    <a:pt x="299" y="90"/>
                  </a:lnTo>
                  <a:lnTo>
                    <a:pt x="305" y="88"/>
                  </a:lnTo>
                  <a:lnTo>
                    <a:pt x="305" y="98"/>
                  </a:lnTo>
                  <a:lnTo>
                    <a:pt x="303" y="98"/>
                  </a:lnTo>
                  <a:lnTo>
                    <a:pt x="303" y="98"/>
                  </a:lnTo>
                  <a:lnTo>
                    <a:pt x="287" y="96"/>
                  </a:lnTo>
                  <a:lnTo>
                    <a:pt x="287" y="96"/>
                  </a:lnTo>
                  <a:lnTo>
                    <a:pt x="273" y="94"/>
                  </a:lnTo>
                  <a:lnTo>
                    <a:pt x="273" y="94"/>
                  </a:lnTo>
                  <a:lnTo>
                    <a:pt x="267" y="92"/>
                  </a:lnTo>
                  <a:lnTo>
                    <a:pt x="261" y="86"/>
                  </a:lnTo>
                  <a:lnTo>
                    <a:pt x="261" y="86"/>
                  </a:lnTo>
                  <a:lnTo>
                    <a:pt x="255" y="82"/>
                  </a:lnTo>
                  <a:lnTo>
                    <a:pt x="251" y="76"/>
                  </a:lnTo>
                  <a:lnTo>
                    <a:pt x="251" y="76"/>
                  </a:lnTo>
                  <a:lnTo>
                    <a:pt x="249" y="70"/>
                  </a:lnTo>
                  <a:lnTo>
                    <a:pt x="249" y="62"/>
                  </a:lnTo>
                  <a:lnTo>
                    <a:pt x="249" y="62"/>
                  </a:lnTo>
                  <a:lnTo>
                    <a:pt x="251" y="50"/>
                  </a:lnTo>
                  <a:lnTo>
                    <a:pt x="255" y="40"/>
                  </a:lnTo>
                  <a:lnTo>
                    <a:pt x="255" y="40"/>
                  </a:lnTo>
                  <a:lnTo>
                    <a:pt x="263" y="30"/>
                  </a:lnTo>
                  <a:lnTo>
                    <a:pt x="273" y="22"/>
                  </a:lnTo>
                  <a:lnTo>
                    <a:pt x="219" y="22"/>
                  </a:lnTo>
                  <a:lnTo>
                    <a:pt x="219" y="14"/>
                  </a:lnTo>
                  <a:lnTo>
                    <a:pt x="313" y="14"/>
                  </a:lnTo>
                  <a:lnTo>
                    <a:pt x="313" y="22"/>
                  </a:lnTo>
                  <a:lnTo>
                    <a:pt x="313" y="22"/>
                  </a:lnTo>
                  <a:close/>
                  <a:moveTo>
                    <a:pt x="379" y="64"/>
                  </a:moveTo>
                  <a:lnTo>
                    <a:pt x="379" y="64"/>
                  </a:lnTo>
                  <a:lnTo>
                    <a:pt x="373" y="76"/>
                  </a:lnTo>
                  <a:lnTo>
                    <a:pt x="373" y="76"/>
                  </a:lnTo>
                  <a:lnTo>
                    <a:pt x="365" y="90"/>
                  </a:lnTo>
                  <a:lnTo>
                    <a:pt x="365" y="90"/>
                  </a:lnTo>
                  <a:lnTo>
                    <a:pt x="361" y="94"/>
                  </a:lnTo>
                  <a:lnTo>
                    <a:pt x="355" y="94"/>
                  </a:lnTo>
                  <a:lnTo>
                    <a:pt x="355" y="94"/>
                  </a:lnTo>
                  <a:lnTo>
                    <a:pt x="351" y="94"/>
                  </a:lnTo>
                  <a:lnTo>
                    <a:pt x="351" y="94"/>
                  </a:lnTo>
                  <a:lnTo>
                    <a:pt x="345" y="88"/>
                  </a:lnTo>
                  <a:lnTo>
                    <a:pt x="345" y="88"/>
                  </a:lnTo>
                  <a:lnTo>
                    <a:pt x="339" y="78"/>
                  </a:lnTo>
                  <a:lnTo>
                    <a:pt x="339" y="78"/>
                  </a:lnTo>
                  <a:lnTo>
                    <a:pt x="335" y="64"/>
                  </a:lnTo>
                  <a:lnTo>
                    <a:pt x="335" y="64"/>
                  </a:lnTo>
                  <a:lnTo>
                    <a:pt x="333" y="50"/>
                  </a:lnTo>
                  <a:lnTo>
                    <a:pt x="333" y="50"/>
                  </a:lnTo>
                  <a:lnTo>
                    <a:pt x="335" y="32"/>
                  </a:lnTo>
                  <a:lnTo>
                    <a:pt x="335" y="32"/>
                  </a:lnTo>
                  <a:lnTo>
                    <a:pt x="337" y="16"/>
                  </a:lnTo>
                  <a:lnTo>
                    <a:pt x="345" y="16"/>
                  </a:lnTo>
                  <a:lnTo>
                    <a:pt x="345" y="16"/>
                  </a:lnTo>
                  <a:lnTo>
                    <a:pt x="343" y="32"/>
                  </a:lnTo>
                  <a:lnTo>
                    <a:pt x="343" y="32"/>
                  </a:lnTo>
                  <a:lnTo>
                    <a:pt x="343" y="50"/>
                  </a:lnTo>
                  <a:lnTo>
                    <a:pt x="343" y="50"/>
                  </a:lnTo>
                  <a:lnTo>
                    <a:pt x="345" y="66"/>
                  </a:lnTo>
                  <a:lnTo>
                    <a:pt x="345" y="66"/>
                  </a:lnTo>
                  <a:lnTo>
                    <a:pt x="347" y="74"/>
                  </a:lnTo>
                  <a:lnTo>
                    <a:pt x="351" y="80"/>
                  </a:lnTo>
                  <a:lnTo>
                    <a:pt x="351" y="80"/>
                  </a:lnTo>
                  <a:lnTo>
                    <a:pt x="353" y="84"/>
                  </a:lnTo>
                  <a:lnTo>
                    <a:pt x="355" y="86"/>
                  </a:lnTo>
                  <a:lnTo>
                    <a:pt x="355" y="86"/>
                  </a:lnTo>
                  <a:lnTo>
                    <a:pt x="359" y="84"/>
                  </a:lnTo>
                  <a:lnTo>
                    <a:pt x="363" y="78"/>
                  </a:lnTo>
                  <a:lnTo>
                    <a:pt x="363" y="78"/>
                  </a:lnTo>
                  <a:lnTo>
                    <a:pt x="371" y="60"/>
                  </a:lnTo>
                  <a:lnTo>
                    <a:pt x="379" y="64"/>
                  </a:lnTo>
                  <a:lnTo>
                    <a:pt x="379" y="64"/>
                  </a:lnTo>
                  <a:close/>
                  <a:moveTo>
                    <a:pt x="405" y="16"/>
                  </a:moveTo>
                  <a:lnTo>
                    <a:pt x="405" y="16"/>
                  </a:lnTo>
                  <a:lnTo>
                    <a:pt x="415" y="30"/>
                  </a:lnTo>
                  <a:lnTo>
                    <a:pt x="423" y="46"/>
                  </a:lnTo>
                  <a:lnTo>
                    <a:pt x="427" y="62"/>
                  </a:lnTo>
                  <a:lnTo>
                    <a:pt x="429" y="80"/>
                  </a:lnTo>
                  <a:lnTo>
                    <a:pt x="419" y="80"/>
                  </a:lnTo>
                  <a:lnTo>
                    <a:pt x="419" y="80"/>
                  </a:lnTo>
                  <a:lnTo>
                    <a:pt x="419" y="80"/>
                  </a:lnTo>
                  <a:lnTo>
                    <a:pt x="419" y="64"/>
                  </a:lnTo>
                  <a:lnTo>
                    <a:pt x="415" y="48"/>
                  </a:lnTo>
                  <a:lnTo>
                    <a:pt x="415" y="48"/>
                  </a:lnTo>
                  <a:lnTo>
                    <a:pt x="407" y="34"/>
                  </a:lnTo>
                  <a:lnTo>
                    <a:pt x="399" y="20"/>
                  </a:lnTo>
                  <a:lnTo>
                    <a:pt x="405" y="16"/>
                  </a:lnTo>
                  <a:lnTo>
                    <a:pt x="405" y="16"/>
                  </a:lnTo>
                  <a:lnTo>
                    <a:pt x="405" y="16"/>
                  </a:lnTo>
                  <a:close/>
                  <a:moveTo>
                    <a:pt x="507" y="90"/>
                  </a:moveTo>
                  <a:lnTo>
                    <a:pt x="507" y="90"/>
                  </a:lnTo>
                  <a:lnTo>
                    <a:pt x="515" y="86"/>
                  </a:lnTo>
                  <a:lnTo>
                    <a:pt x="521" y="82"/>
                  </a:lnTo>
                  <a:lnTo>
                    <a:pt x="525" y="76"/>
                  </a:lnTo>
                  <a:lnTo>
                    <a:pt x="527" y="68"/>
                  </a:lnTo>
                  <a:lnTo>
                    <a:pt x="527" y="68"/>
                  </a:lnTo>
                  <a:lnTo>
                    <a:pt x="525" y="60"/>
                  </a:lnTo>
                  <a:lnTo>
                    <a:pt x="519" y="52"/>
                  </a:lnTo>
                  <a:lnTo>
                    <a:pt x="519" y="52"/>
                  </a:lnTo>
                  <a:lnTo>
                    <a:pt x="511" y="48"/>
                  </a:lnTo>
                  <a:lnTo>
                    <a:pt x="499" y="48"/>
                  </a:lnTo>
                  <a:lnTo>
                    <a:pt x="499" y="48"/>
                  </a:lnTo>
                  <a:lnTo>
                    <a:pt x="483" y="50"/>
                  </a:lnTo>
                  <a:lnTo>
                    <a:pt x="483" y="50"/>
                  </a:lnTo>
                  <a:lnTo>
                    <a:pt x="473" y="52"/>
                  </a:lnTo>
                  <a:lnTo>
                    <a:pt x="463" y="58"/>
                  </a:lnTo>
                  <a:lnTo>
                    <a:pt x="463" y="58"/>
                  </a:lnTo>
                  <a:lnTo>
                    <a:pt x="449" y="68"/>
                  </a:lnTo>
                  <a:lnTo>
                    <a:pt x="445" y="62"/>
                  </a:lnTo>
                  <a:lnTo>
                    <a:pt x="445" y="62"/>
                  </a:lnTo>
                  <a:lnTo>
                    <a:pt x="477" y="40"/>
                  </a:lnTo>
                  <a:lnTo>
                    <a:pt x="509" y="16"/>
                  </a:lnTo>
                  <a:lnTo>
                    <a:pt x="455" y="16"/>
                  </a:lnTo>
                  <a:lnTo>
                    <a:pt x="455" y="10"/>
                  </a:lnTo>
                  <a:lnTo>
                    <a:pt x="521" y="10"/>
                  </a:lnTo>
                  <a:lnTo>
                    <a:pt x="525" y="16"/>
                  </a:lnTo>
                  <a:lnTo>
                    <a:pt x="487" y="42"/>
                  </a:lnTo>
                  <a:lnTo>
                    <a:pt x="487" y="42"/>
                  </a:lnTo>
                  <a:lnTo>
                    <a:pt x="487" y="42"/>
                  </a:lnTo>
                  <a:lnTo>
                    <a:pt x="501" y="40"/>
                  </a:lnTo>
                  <a:lnTo>
                    <a:pt x="501" y="40"/>
                  </a:lnTo>
                  <a:lnTo>
                    <a:pt x="515" y="42"/>
                  </a:lnTo>
                  <a:lnTo>
                    <a:pt x="525" y="48"/>
                  </a:lnTo>
                  <a:lnTo>
                    <a:pt x="525" y="48"/>
                  </a:lnTo>
                  <a:lnTo>
                    <a:pt x="531" y="52"/>
                  </a:lnTo>
                  <a:lnTo>
                    <a:pt x="533" y="56"/>
                  </a:lnTo>
                  <a:lnTo>
                    <a:pt x="535" y="62"/>
                  </a:lnTo>
                  <a:lnTo>
                    <a:pt x="535" y="68"/>
                  </a:lnTo>
                  <a:lnTo>
                    <a:pt x="535" y="68"/>
                  </a:lnTo>
                  <a:lnTo>
                    <a:pt x="535" y="74"/>
                  </a:lnTo>
                  <a:lnTo>
                    <a:pt x="533" y="80"/>
                  </a:lnTo>
                  <a:lnTo>
                    <a:pt x="529" y="86"/>
                  </a:lnTo>
                  <a:lnTo>
                    <a:pt x="523" y="90"/>
                  </a:lnTo>
                  <a:lnTo>
                    <a:pt x="523" y="90"/>
                  </a:lnTo>
                  <a:lnTo>
                    <a:pt x="517" y="94"/>
                  </a:lnTo>
                  <a:lnTo>
                    <a:pt x="509" y="96"/>
                  </a:lnTo>
                  <a:lnTo>
                    <a:pt x="491" y="98"/>
                  </a:lnTo>
                  <a:lnTo>
                    <a:pt x="491" y="98"/>
                  </a:lnTo>
                  <a:lnTo>
                    <a:pt x="477" y="98"/>
                  </a:lnTo>
                  <a:lnTo>
                    <a:pt x="469" y="94"/>
                  </a:lnTo>
                  <a:lnTo>
                    <a:pt x="463" y="90"/>
                  </a:lnTo>
                  <a:lnTo>
                    <a:pt x="461" y="82"/>
                  </a:lnTo>
                  <a:lnTo>
                    <a:pt x="461" y="82"/>
                  </a:lnTo>
                  <a:lnTo>
                    <a:pt x="463" y="76"/>
                  </a:lnTo>
                  <a:lnTo>
                    <a:pt x="467" y="72"/>
                  </a:lnTo>
                  <a:lnTo>
                    <a:pt x="467" y="72"/>
                  </a:lnTo>
                  <a:lnTo>
                    <a:pt x="475" y="68"/>
                  </a:lnTo>
                  <a:lnTo>
                    <a:pt x="481" y="68"/>
                  </a:lnTo>
                  <a:lnTo>
                    <a:pt x="481" y="68"/>
                  </a:lnTo>
                  <a:lnTo>
                    <a:pt x="489" y="70"/>
                  </a:lnTo>
                  <a:lnTo>
                    <a:pt x="497" y="74"/>
                  </a:lnTo>
                  <a:lnTo>
                    <a:pt x="497" y="74"/>
                  </a:lnTo>
                  <a:lnTo>
                    <a:pt x="503" y="80"/>
                  </a:lnTo>
                  <a:lnTo>
                    <a:pt x="507" y="90"/>
                  </a:lnTo>
                  <a:lnTo>
                    <a:pt x="507" y="90"/>
                  </a:lnTo>
                  <a:lnTo>
                    <a:pt x="507" y="90"/>
                  </a:lnTo>
                  <a:close/>
                  <a:moveTo>
                    <a:pt x="489" y="92"/>
                  </a:moveTo>
                  <a:lnTo>
                    <a:pt x="489" y="92"/>
                  </a:lnTo>
                  <a:lnTo>
                    <a:pt x="499" y="90"/>
                  </a:lnTo>
                  <a:lnTo>
                    <a:pt x="499" y="90"/>
                  </a:lnTo>
                  <a:lnTo>
                    <a:pt x="497" y="84"/>
                  </a:lnTo>
                  <a:lnTo>
                    <a:pt x="493" y="78"/>
                  </a:lnTo>
                  <a:lnTo>
                    <a:pt x="487" y="76"/>
                  </a:lnTo>
                  <a:lnTo>
                    <a:pt x="481" y="74"/>
                  </a:lnTo>
                  <a:lnTo>
                    <a:pt x="481" y="74"/>
                  </a:lnTo>
                  <a:lnTo>
                    <a:pt x="473" y="78"/>
                  </a:lnTo>
                  <a:lnTo>
                    <a:pt x="473" y="78"/>
                  </a:lnTo>
                  <a:lnTo>
                    <a:pt x="471" y="80"/>
                  </a:lnTo>
                  <a:lnTo>
                    <a:pt x="469" y="82"/>
                  </a:lnTo>
                  <a:lnTo>
                    <a:pt x="469" y="82"/>
                  </a:lnTo>
                  <a:lnTo>
                    <a:pt x="471" y="86"/>
                  </a:lnTo>
                  <a:lnTo>
                    <a:pt x="475" y="90"/>
                  </a:lnTo>
                  <a:lnTo>
                    <a:pt x="481" y="90"/>
                  </a:lnTo>
                  <a:lnTo>
                    <a:pt x="489" y="92"/>
                  </a:lnTo>
                  <a:lnTo>
                    <a:pt x="489" y="92"/>
                  </a:lnTo>
                  <a:lnTo>
                    <a:pt x="489" y="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Freeform 168">
              <a:extLst>
                <a:ext uri="{FF2B5EF4-FFF2-40B4-BE49-F238E27FC236}">
                  <a16:creationId xmlns:a16="http://schemas.microsoft.com/office/drawing/2014/main" id="{346AEAED-1879-4914-967F-FC0736E67F9E}"/>
                </a:ext>
              </a:extLst>
            </p:cNvPr>
            <p:cNvSpPr>
              <a:spLocks noEditPoints="1"/>
            </p:cNvSpPr>
            <p:nvPr/>
          </p:nvSpPr>
          <p:spPr bwMode="gray">
            <a:xfrm>
              <a:off x="4550711" y="5986533"/>
              <a:ext cx="15325" cy="14303"/>
            </a:xfrm>
            <a:custGeom>
              <a:avLst/>
              <a:gdLst>
                <a:gd name="T0" fmla="*/ 0 w 30"/>
                <a:gd name="T1" fmla="*/ 14 h 28"/>
                <a:gd name="T2" fmla="*/ 0 w 30"/>
                <a:gd name="T3" fmla="*/ 14 h 28"/>
                <a:gd name="T4" fmla="*/ 0 w 30"/>
                <a:gd name="T5" fmla="*/ 8 h 28"/>
                <a:gd name="T6" fmla="*/ 4 w 30"/>
                <a:gd name="T7" fmla="*/ 4 h 28"/>
                <a:gd name="T8" fmla="*/ 4 w 30"/>
                <a:gd name="T9" fmla="*/ 4 h 28"/>
                <a:gd name="T10" fmla="*/ 8 w 30"/>
                <a:gd name="T11" fmla="*/ 0 h 28"/>
                <a:gd name="T12" fmla="*/ 14 w 30"/>
                <a:gd name="T13" fmla="*/ 0 h 28"/>
                <a:gd name="T14" fmla="*/ 14 w 30"/>
                <a:gd name="T15" fmla="*/ 0 h 28"/>
                <a:gd name="T16" fmla="*/ 20 w 30"/>
                <a:gd name="T17" fmla="*/ 0 h 28"/>
                <a:gd name="T18" fmla="*/ 26 w 30"/>
                <a:gd name="T19" fmla="*/ 4 h 28"/>
                <a:gd name="T20" fmla="*/ 26 w 30"/>
                <a:gd name="T21" fmla="*/ 4 h 28"/>
                <a:gd name="T22" fmla="*/ 28 w 30"/>
                <a:gd name="T23" fmla="*/ 8 h 28"/>
                <a:gd name="T24" fmla="*/ 30 w 30"/>
                <a:gd name="T25" fmla="*/ 14 h 28"/>
                <a:gd name="T26" fmla="*/ 30 w 30"/>
                <a:gd name="T27" fmla="*/ 14 h 28"/>
                <a:gd name="T28" fmla="*/ 28 w 30"/>
                <a:gd name="T29" fmla="*/ 18 h 28"/>
                <a:gd name="T30" fmla="*/ 26 w 30"/>
                <a:gd name="T31" fmla="*/ 24 h 28"/>
                <a:gd name="T32" fmla="*/ 26 w 30"/>
                <a:gd name="T33" fmla="*/ 24 h 28"/>
                <a:gd name="T34" fmla="*/ 20 w 30"/>
                <a:gd name="T35" fmla="*/ 26 h 28"/>
                <a:gd name="T36" fmla="*/ 14 w 30"/>
                <a:gd name="T37" fmla="*/ 28 h 28"/>
                <a:gd name="T38" fmla="*/ 14 w 30"/>
                <a:gd name="T39" fmla="*/ 28 h 28"/>
                <a:gd name="T40" fmla="*/ 8 w 30"/>
                <a:gd name="T41" fmla="*/ 26 h 28"/>
                <a:gd name="T42" fmla="*/ 4 w 30"/>
                <a:gd name="T43" fmla="*/ 24 h 28"/>
                <a:gd name="T44" fmla="*/ 4 w 30"/>
                <a:gd name="T45" fmla="*/ 24 h 28"/>
                <a:gd name="T46" fmla="*/ 0 w 30"/>
                <a:gd name="T47" fmla="*/ 18 h 28"/>
                <a:gd name="T48" fmla="*/ 0 w 30"/>
                <a:gd name="T49" fmla="*/ 14 h 28"/>
                <a:gd name="T50" fmla="*/ 0 w 30"/>
                <a:gd name="T51" fmla="*/ 14 h 28"/>
                <a:gd name="T52" fmla="*/ 0 w 30"/>
                <a:gd name="T53" fmla="*/ 14 h 28"/>
                <a:gd name="T54" fmla="*/ 6 w 30"/>
                <a:gd name="T55" fmla="*/ 14 h 28"/>
                <a:gd name="T56" fmla="*/ 6 w 30"/>
                <a:gd name="T57" fmla="*/ 14 h 28"/>
                <a:gd name="T58" fmla="*/ 6 w 30"/>
                <a:gd name="T59" fmla="*/ 16 h 28"/>
                <a:gd name="T60" fmla="*/ 8 w 30"/>
                <a:gd name="T61" fmla="*/ 20 h 28"/>
                <a:gd name="T62" fmla="*/ 8 w 30"/>
                <a:gd name="T63" fmla="*/ 20 h 28"/>
                <a:gd name="T64" fmla="*/ 12 w 30"/>
                <a:gd name="T65" fmla="*/ 22 h 28"/>
                <a:gd name="T66" fmla="*/ 14 w 30"/>
                <a:gd name="T67" fmla="*/ 22 h 28"/>
                <a:gd name="T68" fmla="*/ 14 w 30"/>
                <a:gd name="T69" fmla="*/ 22 h 28"/>
                <a:gd name="T70" fmla="*/ 18 w 30"/>
                <a:gd name="T71" fmla="*/ 22 h 28"/>
                <a:gd name="T72" fmla="*/ 20 w 30"/>
                <a:gd name="T73" fmla="*/ 20 h 28"/>
                <a:gd name="T74" fmla="*/ 20 w 30"/>
                <a:gd name="T75" fmla="*/ 20 h 28"/>
                <a:gd name="T76" fmla="*/ 22 w 30"/>
                <a:gd name="T77" fmla="*/ 16 h 28"/>
                <a:gd name="T78" fmla="*/ 24 w 30"/>
                <a:gd name="T79" fmla="*/ 14 h 28"/>
                <a:gd name="T80" fmla="*/ 24 w 30"/>
                <a:gd name="T81" fmla="*/ 14 h 28"/>
                <a:gd name="T82" fmla="*/ 22 w 30"/>
                <a:gd name="T83" fmla="*/ 10 h 28"/>
                <a:gd name="T84" fmla="*/ 20 w 30"/>
                <a:gd name="T85" fmla="*/ 8 h 28"/>
                <a:gd name="T86" fmla="*/ 20 w 30"/>
                <a:gd name="T87" fmla="*/ 8 h 28"/>
                <a:gd name="T88" fmla="*/ 18 w 30"/>
                <a:gd name="T89" fmla="*/ 6 h 28"/>
                <a:gd name="T90" fmla="*/ 14 w 30"/>
                <a:gd name="T91" fmla="*/ 6 h 28"/>
                <a:gd name="T92" fmla="*/ 14 w 30"/>
                <a:gd name="T93" fmla="*/ 6 h 28"/>
                <a:gd name="T94" fmla="*/ 12 w 30"/>
                <a:gd name="T95" fmla="*/ 6 h 28"/>
                <a:gd name="T96" fmla="*/ 8 w 30"/>
                <a:gd name="T97" fmla="*/ 8 h 28"/>
                <a:gd name="T98" fmla="*/ 8 w 30"/>
                <a:gd name="T99" fmla="*/ 8 h 28"/>
                <a:gd name="T100" fmla="*/ 6 w 30"/>
                <a:gd name="T101" fmla="*/ 10 h 28"/>
                <a:gd name="T102" fmla="*/ 6 w 30"/>
                <a:gd name="T103" fmla="*/ 14 h 28"/>
                <a:gd name="T104" fmla="*/ 6 w 30"/>
                <a:gd name="T105" fmla="*/ 14 h 28"/>
                <a:gd name="T106" fmla="*/ 6 w 30"/>
                <a:gd name="T10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28">
                  <a:moveTo>
                    <a:pt x="0" y="14"/>
                  </a:moveTo>
                  <a:lnTo>
                    <a:pt x="0" y="14"/>
                  </a:lnTo>
                  <a:lnTo>
                    <a:pt x="0" y="8"/>
                  </a:lnTo>
                  <a:lnTo>
                    <a:pt x="4" y="4"/>
                  </a:lnTo>
                  <a:lnTo>
                    <a:pt x="4" y="4"/>
                  </a:lnTo>
                  <a:lnTo>
                    <a:pt x="8" y="0"/>
                  </a:lnTo>
                  <a:lnTo>
                    <a:pt x="14" y="0"/>
                  </a:lnTo>
                  <a:lnTo>
                    <a:pt x="14" y="0"/>
                  </a:lnTo>
                  <a:lnTo>
                    <a:pt x="20" y="0"/>
                  </a:lnTo>
                  <a:lnTo>
                    <a:pt x="26" y="4"/>
                  </a:lnTo>
                  <a:lnTo>
                    <a:pt x="26" y="4"/>
                  </a:lnTo>
                  <a:lnTo>
                    <a:pt x="28" y="8"/>
                  </a:lnTo>
                  <a:lnTo>
                    <a:pt x="30" y="14"/>
                  </a:lnTo>
                  <a:lnTo>
                    <a:pt x="30" y="14"/>
                  </a:lnTo>
                  <a:lnTo>
                    <a:pt x="28" y="18"/>
                  </a:lnTo>
                  <a:lnTo>
                    <a:pt x="26" y="24"/>
                  </a:lnTo>
                  <a:lnTo>
                    <a:pt x="26" y="24"/>
                  </a:lnTo>
                  <a:lnTo>
                    <a:pt x="20" y="26"/>
                  </a:lnTo>
                  <a:lnTo>
                    <a:pt x="14" y="28"/>
                  </a:lnTo>
                  <a:lnTo>
                    <a:pt x="14" y="28"/>
                  </a:lnTo>
                  <a:lnTo>
                    <a:pt x="8" y="26"/>
                  </a:lnTo>
                  <a:lnTo>
                    <a:pt x="4" y="24"/>
                  </a:lnTo>
                  <a:lnTo>
                    <a:pt x="4" y="24"/>
                  </a:lnTo>
                  <a:lnTo>
                    <a:pt x="0" y="18"/>
                  </a:lnTo>
                  <a:lnTo>
                    <a:pt x="0" y="14"/>
                  </a:lnTo>
                  <a:lnTo>
                    <a:pt x="0" y="14"/>
                  </a:lnTo>
                  <a:lnTo>
                    <a:pt x="0" y="14"/>
                  </a:lnTo>
                  <a:close/>
                  <a:moveTo>
                    <a:pt x="6" y="14"/>
                  </a:moveTo>
                  <a:lnTo>
                    <a:pt x="6" y="14"/>
                  </a:lnTo>
                  <a:lnTo>
                    <a:pt x="6" y="16"/>
                  </a:lnTo>
                  <a:lnTo>
                    <a:pt x="8" y="20"/>
                  </a:lnTo>
                  <a:lnTo>
                    <a:pt x="8" y="20"/>
                  </a:lnTo>
                  <a:lnTo>
                    <a:pt x="12" y="22"/>
                  </a:lnTo>
                  <a:lnTo>
                    <a:pt x="14" y="22"/>
                  </a:lnTo>
                  <a:lnTo>
                    <a:pt x="14" y="22"/>
                  </a:lnTo>
                  <a:lnTo>
                    <a:pt x="18" y="22"/>
                  </a:lnTo>
                  <a:lnTo>
                    <a:pt x="20" y="20"/>
                  </a:lnTo>
                  <a:lnTo>
                    <a:pt x="20" y="20"/>
                  </a:lnTo>
                  <a:lnTo>
                    <a:pt x="22" y="16"/>
                  </a:lnTo>
                  <a:lnTo>
                    <a:pt x="24" y="14"/>
                  </a:lnTo>
                  <a:lnTo>
                    <a:pt x="24" y="14"/>
                  </a:lnTo>
                  <a:lnTo>
                    <a:pt x="22" y="10"/>
                  </a:lnTo>
                  <a:lnTo>
                    <a:pt x="20" y="8"/>
                  </a:lnTo>
                  <a:lnTo>
                    <a:pt x="20" y="8"/>
                  </a:lnTo>
                  <a:lnTo>
                    <a:pt x="18" y="6"/>
                  </a:lnTo>
                  <a:lnTo>
                    <a:pt x="14" y="6"/>
                  </a:lnTo>
                  <a:lnTo>
                    <a:pt x="14" y="6"/>
                  </a:lnTo>
                  <a:lnTo>
                    <a:pt x="12" y="6"/>
                  </a:lnTo>
                  <a:lnTo>
                    <a:pt x="8" y="8"/>
                  </a:lnTo>
                  <a:lnTo>
                    <a:pt x="8" y="8"/>
                  </a:lnTo>
                  <a:lnTo>
                    <a:pt x="6" y="10"/>
                  </a:lnTo>
                  <a:lnTo>
                    <a:pt x="6" y="14"/>
                  </a:lnTo>
                  <a:lnTo>
                    <a:pt x="6" y="14"/>
                  </a:lnTo>
                  <a:lnTo>
                    <a:pt x="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169">
              <a:extLst>
                <a:ext uri="{FF2B5EF4-FFF2-40B4-BE49-F238E27FC236}">
                  <a16:creationId xmlns:a16="http://schemas.microsoft.com/office/drawing/2014/main" id="{45AC9B9C-2795-4510-84DD-FAED9571178D}"/>
                </a:ext>
              </a:extLst>
            </p:cNvPr>
            <p:cNvSpPr>
              <a:spLocks noEditPoints="1"/>
            </p:cNvSpPr>
            <p:nvPr/>
          </p:nvSpPr>
          <p:spPr bwMode="gray">
            <a:xfrm>
              <a:off x="5180040" y="5789867"/>
              <a:ext cx="225271" cy="50571"/>
            </a:xfrm>
            <a:custGeom>
              <a:avLst/>
              <a:gdLst>
                <a:gd name="T0" fmla="*/ 12 w 441"/>
                <a:gd name="T1" fmla="*/ 91 h 99"/>
                <a:gd name="T2" fmla="*/ 2 w 441"/>
                <a:gd name="T3" fmla="*/ 61 h 99"/>
                <a:gd name="T4" fmla="*/ 4 w 441"/>
                <a:gd name="T5" fmla="*/ 25 h 99"/>
                <a:gd name="T6" fmla="*/ 26 w 441"/>
                <a:gd name="T7" fmla="*/ 19 h 99"/>
                <a:gd name="T8" fmla="*/ 26 w 441"/>
                <a:gd name="T9" fmla="*/ 45 h 99"/>
                <a:gd name="T10" fmla="*/ 26 w 441"/>
                <a:gd name="T11" fmla="*/ 91 h 99"/>
                <a:gd name="T12" fmla="*/ 16 w 441"/>
                <a:gd name="T13" fmla="*/ 97 h 99"/>
                <a:gd name="T14" fmla="*/ 48 w 441"/>
                <a:gd name="T15" fmla="*/ 83 h 99"/>
                <a:gd name="T16" fmla="*/ 48 w 441"/>
                <a:gd name="T17" fmla="*/ 75 h 99"/>
                <a:gd name="T18" fmla="*/ 34 w 441"/>
                <a:gd name="T19" fmla="*/ 53 h 99"/>
                <a:gd name="T20" fmla="*/ 104 w 441"/>
                <a:gd name="T21" fmla="*/ 53 h 99"/>
                <a:gd name="T22" fmla="*/ 88 w 441"/>
                <a:gd name="T23" fmla="*/ 73 h 99"/>
                <a:gd name="T24" fmla="*/ 88 w 441"/>
                <a:gd name="T25" fmla="*/ 83 h 99"/>
                <a:gd name="T26" fmla="*/ 64 w 441"/>
                <a:gd name="T27" fmla="*/ 69 h 99"/>
                <a:gd name="T28" fmla="*/ 70 w 441"/>
                <a:gd name="T29" fmla="*/ 4 h 99"/>
                <a:gd name="T30" fmla="*/ 70 w 441"/>
                <a:gd name="T31" fmla="*/ 10 h 99"/>
                <a:gd name="T32" fmla="*/ 48 w 441"/>
                <a:gd name="T33" fmla="*/ 41 h 99"/>
                <a:gd name="T34" fmla="*/ 48 w 441"/>
                <a:gd name="T35" fmla="*/ 41 h 99"/>
                <a:gd name="T36" fmla="*/ 68 w 441"/>
                <a:gd name="T37" fmla="*/ 35 h 99"/>
                <a:gd name="T38" fmla="*/ 84 w 441"/>
                <a:gd name="T39" fmla="*/ 39 h 99"/>
                <a:gd name="T40" fmla="*/ 104 w 441"/>
                <a:gd name="T41" fmla="*/ 17 h 99"/>
                <a:gd name="T42" fmla="*/ 164 w 441"/>
                <a:gd name="T43" fmla="*/ 97 h 99"/>
                <a:gd name="T44" fmla="*/ 128 w 441"/>
                <a:gd name="T45" fmla="*/ 83 h 99"/>
                <a:gd name="T46" fmla="*/ 118 w 441"/>
                <a:gd name="T47" fmla="*/ 85 h 99"/>
                <a:gd name="T48" fmla="*/ 126 w 441"/>
                <a:gd name="T49" fmla="*/ 4 h 99"/>
                <a:gd name="T50" fmla="*/ 208 w 441"/>
                <a:gd name="T51" fmla="*/ 95 h 99"/>
                <a:gd name="T52" fmla="*/ 186 w 441"/>
                <a:gd name="T53" fmla="*/ 89 h 99"/>
                <a:gd name="T54" fmla="*/ 202 w 441"/>
                <a:gd name="T55" fmla="*/ 63 h 99"/>
                <a:gd name="T56" fmla="*/ 164 w 441"/>
                <a:gd name="T57" fmla="*/ 55 h 99"/>
                <a:gd name="T58" fmla="*/ 134 w 441"/>
                <a:gd name="T59" fmla="*/ 45 h 99"/>
                <a:gd name="T60" fmla="*/ 164 w 441"/>
                <a:gd name="T61" fmla="*/ 10 h 99"/>
                <a:gd name="T62" fmla="*/ 172 w 441"/>
                <a:gd name="T63" fmla="*/ 29 h 99"/>
                <a:gd name="T64" fmla="*/ 202 w 441"/>
                <a:gd name="T65" fmla="*/ 35 h 99"/>
                <a:gd name="T66" fmla="*/ 242 w 441"/>
                <a:gd name="T67" fmla="*/ 47 h 99"/>
                <a:gd name="T68" fmla="*/ 242 w 441"/>
                <a:gd name="T69" fmla="*/ 47 h 99"/>
                <a:gd name="T70" fmla="*/ 238 w 441"/>
                <a:gd name="T71" fmla="*/ 75 h 99"/>
                <a:gd name="T72" fmla="*/ 246 w 441"/>
                <a:gd name="T73" fmla="*/ 77 h 99"/>
                <a:gd name="T74" fmla="*/ 250 w 441"/>
                <a:gd name="T75" fmla="*/ 23 h 99"/>
                <a:gd name="T76" fmla="*/ 255 w 441"/>
                <a:gd name="T77" fmla="*/ 17 h 99"/>
                <a:gd name="T78" fmla="*/ 259 w 441"/>
                <a:gd name="T79" fmla="*/ 21 h 99"/>
                <a:gd name="T80" fmla="*/ 291 w 441"/>
                <a:gd name="T81" fmla="*/ 15 h 99"/>
                <a:gd name="T82" fmla="*/ 293 w 441"/>
                <a:gd name="T83" fmla="*/ 55 h 99"/>
                <a:gd name="T84" fmla="*/ 315 w 441"/>
                <a:gd name="T85" fmla="*/ 83 h 99"/>
                <a:gd name="T86" fmla="*/ 303 w 441"/>
                <a:gd name="T87" fmla="*/ 81 h 99"/>
                <a:gd name="T88" fmla="*/ 283 w 441"/>
                <a:gd name="T89" fmla="*/ 71 h 99"/>
                <a:gd name="T90" fmla="*/ 246 w 441"/>
                <a:gd name="T91" fmla="*/ 93 h 99"/>
                <a:gd name="T92" fmla="*/ 277 w 441"/>
                <a:gd name="T93" fmla="*/ 65 h 99"/>
                <a:gd name="T94" fmla="*/ 283 w 441"/>
                <a:gd name="T95" fmla="*/ 49 h 99"/>
                <a:gd name="T96" fmla="*/ 291 w 441"/>
                <a:gd name="T97" fmla="*/ 21 h 99"/>
                <a:gd name="T98" fmla="*/ 365 w 441"/>
                <a:gd name="T99" fmla="*/ 71 h 99"/>
                <a:gd name="T100" fmla="*/ 385 w 441"/>
                <a:gd name="T101" fmla="*/ 35 h 99"/>
                <a:gd name="T102" fmla="*/ 395 w 441"/>
                <a:gd name="T103" fmla="*/ 35 h 99"/>
                <a:gd name="T104" fmla="*/ 395 w 441"/>
                <a:gd name="T105" fmla="*/ 87 h 99"/>
                <a:gd name="T106" fmla="*/ 439 w 441"/>
                <a:gd name="T107" fmla="*/ 95 h 99"/>
                <a:gd name="T108" fmla="*/ 387 w 441"/>
                <a:gd name="T109" fmla="*/ 93 h 99"/>
                <a:gd name="T110" fmla="*/ 361 w 441"/>
                <a:gd name="T111" fmla="*/ 79 h 99"/>
                <a:gd name="T112" fmla="*/ 339 w 441"/>
                <a:gd name="T113" fmla="*/ 93 h 99"/>
                <a:gd name="T114" fmla="*/ 357 w 441"/>
                <a:gd name="T115" fmla="*/ 67 h 99"/>
                <a:gd name="T116" fmla="*/ 367 w 441"/>
                <a:gd name="T117" fmla="*/ 45 h 99"/>
                <a:gd name="T118" fmla="*/ 349 w 441"/>
                <a:gd name="T119" fmla="*/ 17 h 99"/>
                <a:gd name="T120" fmla="*/ 385 w 441"/>
                <a:gd name="T121" fmla="*/ 0 h 99"/>
                <a:gd name="T122" fmla="*/ 431 w 441"/>
                <a:gd name="T123"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1" h="99">
                  <a:moveTo>
                    <a:pt x="16" y="97"/>
                  </a:moveTo>
                  <a:lnTo>
                    <a:pt x="4" y="97"/>
                  </a:lnTo>
                  <a:lnTo>
                    <a:pt x="2" y="91"/>
                  </a:lnTo>
                  <a:lnTo>
                    <a:pt x="12" y="91"/>
                  </a:lnTo>
                  <a:lnTo>
                    <a:pt x="12" y="91"/>
                  </a:lnTo>
                  <a:lnTo>
                    <a:pt x="16" y="89"/>
                  </a:lnTo>
                  <a:lnTo>
                    <a:pt x="16" y="87"/>
                  </a:lnTo>
                  <a:lnTo>
                    <a:pt x="16" y="55"/>
                  </a:lnTo>
                  <a:lnTo>
                    <a:pt x="16" y="55"/>
                  </a:lnTo>
                  <a:lnTo>
                    <a:pt x="2" y="61"/>
                  </a:lnTo>
                  <a:lnTo>
                    <a:pt x="0" y="53"/>
                  </a:lnTo>
                  <a:lnTo>
                    <a:pt x="0" y="53"/>
                  </a:lnTo>
                  <a:lnTo>
                    <a:pt x="16" y="49"/>
                  </a:lnTo>
                  <a:lnTo>
                    <a:pt x="16" y="25"/>
                  </a:lnTo>
                  <a:lnTo>
                    <a:pt x="4" y="25"/>
                  </a:lnTo>
                  <a:lnTo>
                    <a:pt x="4" y="19"/>
                  </a:lnTo>
                  <a:lnTo>
                    <a:pt x="16" y="19"/>
                  </a:lnTo>
                  <a:lnTo>
                    <a:pt x="16" y="0"/>
                  </a:lnTo>
                  <a:lnTo>
                    <a:pt x="26" y="0"/>
                  </a:lnTo>
                  <a:lnTo>
                    <a:pt x="26" y="19"/>
                  </a:lnTo>
                  <a:lnTo>
                    <a:pt x="36" y="19"/>
                  </a:lnTo>
                  <a:lnTo>
                    <a:pt x="36" y="25"/>
                  </a:lnTo>
                  <a:lnTo>
                    <a:pt x="26" y="25"/>
                  </a:lnTo>
                  <a:lnTo>
                    <a:pt x="26" y="45"/>
                  </a:lnTo>
                  <a:lnTo>
                    <a:pt x="26" y="45"/>
                  </a:lnTo>
                  <a:lnTo>
                    <a:pt x="36" y="41"/>
                  </a:lnTo>
                  <a:lnTo>
                    <a:pt x="38" y="47"/>
                  </a:lnTo>
                  <a:lnTo>
                    <a:pt x="38" y="47"/>
                  </a:lnTo>
                  <a:lnTo>
                    <a:pt x="26" y="53"/>
                  </a:lnTo>
                  <a:lnTo>
                    <a:pt x="26" y="91"/>
                  </a:lnTo>
                  <a:lnTo>
                    <a:pt x="26" y="91"/>
                  </a:lnTo>
                  <a:lnTo>
                    <a:pt x="24" y="93"/>
                  </a:lnTo>
                  <a:lnTo>
                    <a:pt x="22" y="95"/>
                  </a:lnTo>
                  <a:lnTo>
                    <a:pt x="22" y="95"/>
                  </a:lnTo>
                  <a:lnTo>
                    <a:pt x="16" y="97"/>
                  </a:lnTo>
                  <a:lnTo>
                    <a:pt x="16" y="97"/>
                  </a:lnTo>
                  <a:lnTo>
                    <a:pt x="16" y="97"/>
                  </a:lnTo>
                  <a:close/>
                  <a:moveTo>
                    <a:pt x="64" y="69"/>
                  </a:moveTo>
                  <a:lnTo>
                    <a:pt x="64" y="69"/>
                  </a:lnTo>
                  <a:lnTo>
                    <a:pt x="48" y="83"/>
                  </a:lnTo>
                  <a:lnTo>
                    <a:pt x="32" y="93"/>
                  </a:lnTo>
                  <a:lnTo>
                    <a:pt x="30" y="89"/>
                  </a:lnTo>
                  <a:lnTo>
                    <a:pt x="30" y="89"/>
                  </a:lnTo>
                  <a:lnTo>
                    <a:pt x="38" y="83"/>
                  </a:lnTo>
                  <a:lnTo>
                    <a:pt x="48" y="75"/>
                  </a:lnTo>
                  <a:lnTo>
                    <a:pt x="48" y="75"/>
                  </a:lnTo>
                  <a:lnTo>
                    <a:pt x="56" y="67"/>
                  </a:lnTo>
                  <a:lnTo>
                    <a:pt x="62" y="59"/>
                  </a:lnTo>
                  <a:lnTo>
                    <a:pt x="34" y="59"/>
                  </a:lnTo>
                  <a:lnTo>
                    <a:pt x="34" y="53"/>
                  </a:lnTo>
                  <a:lnTo>
                    <a:pt x="64" y="53"/>
                  </a:lnTo>
                  <a:lnTo>
                    <a:pt x="64" y="43"/>
                  </a:lnTo>
                  <a:lnTo>
                    <a:pt x="72" y="43"/>
                  </a:lnTo>
                  <a:lnTo>
                    <a:pt x="72" y="53"/>
                  </a:lnTo>
                  <a:lnTo>
                    <a:pt x="104" y="53"/>
                  </a:lnTo>
                  <a:lnTo>
                    <a:pt x="104" y="59"/>
                  </a:lnTo>
                  <a:lnTo>
                    <a:pt x="74" y="59"/>
                  </a:lnTo>
                  <a:lnTo>
                    <a:pt x="74" y="59"/>
                  </a:lnTo>
                  <a:lnTo>
                    <a:pt x="88" y="73"/>
                  </a:lnTo>
                  <a:lnTo>
                    <a:pt x="88" y="73"/>
                  </a:lnTo>
                  <a:lnTo>
                    <a:pt x="98" y="81"/>
                  </a:lnTo>
                  <a:lnTo>
                    <a:pt x="108" y="87"/>
                  </a:lnTo>
                  <a:lnTo>
                    <a:pt x="102" y="93"/>
                  </a:lnTo>
                  <a:lnTo>
                    <a:pt x="102" y="93"/>
                  </a:lnTo>
                  <a:lnTo>
                    <a:pt x="88" y="83"/>
                  </a:lnTo>
                  <a:lnTo>
                    <a:pt x="72" y="69"/>
                  </a:lnTo>
                  <a:lnTo>
                    <a:pt x="72" y="99"/>
                  </a:lnTo>
                  <a:lnTo>
                    <a:pt x="64" y="99"/>
                  </a:lnTo>
                  <a:lnTo>
                    <a:pt x="64" y="69"/>
                  </a:lnTo>
                  <a:lnTo>
                    <a:pt x="64" y="69"/>
                  </a:lnTo>
                  <a:lnTo>
                    <a:pt x="64" y="69"/>
                  </a:lnTo>
                  <a:close/>
                  <a:moveTo>
                    <a:pt x="38" y="13"/>
                  </a:moveTo>
                  <a:lnTo>
                    <a:pt x="38" y="6"/>
                  </a:lnTo>
                  <a:lnTo>
                    <a:pt x="38" y="6"/>
                  </a:lnTo>
                  <a:lnTo>
                    <a:pt x="70" y="4"/>
                  </a:lnTo>
                  <a:lnTo>
                    <a:pt x="70" y="4"/>
                  </a:lnTo>
                  <a:lnTo>
                    <a:pt x="100" y="0"/>
                  </a:lnTo>
                  <a:lnTo>
                    <a:pt x="102" y="6"/>
                  </a:lnTo>
                  <a:lnTo>
                    <a:pt x="102" y="6"/>
                  </a:lnTo>
                  <a:lnTo>
                    <a:pt x="70" y="10"/>
                  </a:lnTo>
                  <a:lnTo>
                    <a:pt x="70" y="10"/>
                  </a:lnTo>
                  <a:lnTo>
                    <a:pt x="38" y="13"/>
                  </a:lnTo>
                  <a:lnTo>
                    <a:pt x="38" y="13"/>
                  </a:lnTo>
                  <a:lnTo>
                    <a:pt x="38" y="13"/>
                  </a:lnTo>
                  <a:close/>
                  <a:moveTo>
                    <a:pt x="48" y="41"/>
                  </a:moveTo>
                  <a:lnTo>
                    <a:pt x="40" y="21"/>
                  </a:lnTo>
                  <a:lnTo>
                    <a:pt x="48" y="19"/>
                  </a:lnTo>
                  <a:lnTo>
                    <a:pt x="56" y="39"/>
                  </a:lnTo>
                  <a:lnTo>
                    <a:pt x="48" y="41"/>
                  </a:lnTo>
                  <a:lnTo>
                    <a:pt x="48" y="41"/>
                  </a:lnTo>
                  <a:close/>
                  <a:moveTo>
                    <a:pt x="68" y="35"/>
                  </a:moveTo>
                  <a:lnTo>
                    <a:pt x="62" y="17"/>
                  </a:lnTo>
                  <a:lnTo>
                    <a:pt x="70" y="15"/>
                  </a:lnTo>
                  <a:lnTo>
                    <a:pt x="76" y="33"/>
                  </a:lnTo>
                  <a:lnTo>
                    <a:pt x="68" y="35"/>
                  </a:lnTo>
                  <a:lnTo>
                    <a:pt x="68" y="35"/>
                  </a:lnTo>
                  <a:close/>
                  <a:moveTo>
                    <a:pt x="104" y="17"/>
                  </a:moveTo>
                  <a:lnTo>
                    <a:pt x="104" y="17"/>
                  </a:lnTo>
                  <a:lnTo>
                    <a:pt x="92" y="41"/>
                  </a:lnTo>
                  <a:lnTo>
                    <a:pt x="84" y="39"/>
                  </a:lnTo>
                  <a:lnTo>
                    <a:pt x="84" y="39"/>
                  </a:lnTo>
                  <a:lnTo>
                    <a:pt x="90" y="27"/>
                  </a:lnTo>
                  <a:lnTo>
                    <a:pt x="96" y="13"/>
                  </a:lnTo>
                  <a:lnTo>
                    <a:pt x="104" y="17"/>
                  </a:lnTo>
                  <a:lnTo>
                    <a:pt x="104" y="17"/>
                  </a:lnTo>
                  <a:lnTo>
                    <a:pt x="104" y="17"/>
                  </a:lnTo>
                  <a:close/>
                  <a:moveTo>
                    <a:pt x="202" y="63"/>
                  </a:moveTo>
                  <a:lnTo>
                    <a:pt x="172" y="63"/>
                  </a:lnTo>
                  <a:lnTo>
                    <a:pt x="172" y="97"/>
                  </a:lnTo>
                  <a:lnTo>
                    <a:pt x="164" y="97"/>
                  </a:lnTo>
                  <a:lnTo>
                    <a:pt x="164" y="63"/>
                  </a:lnTo>
                  <a:lnTo>
                    <a:pt x="134" y="63"/>
                  </a:lnTo>
                  <a:lnTo>
                    <a:pt x="134" y="63"/>
                  </a:lnTo>
                  <a:lnTo>
                    <a:pt x="132" y="73"/>
                  </a:lnTo>
                  <a:lnTo>
                    <a:pt x="128" y="83"/>
                  </a:lnTo>
                  <a:lnTo>
                    <a:pt x="124" y="91"/>
                  </a:lnTo>
                  <a:lnTo>
                    <a:pt x="118" y="99"/>
                  </a:lnTo>
                  <a:lnTo>
                    <a:pt x="112" y="95"/>
                  </a:lnTo>
                  <a:lnTo>
                    <a:pt x="112" y="95"/>
                  </a:lnTo>
                  <a:lnTo>
                    <a:pt x="118" y="85"/>
                  </a:lnTo>
                  <a:lnTo>
                    <a:pt x="122" y="73"/>
                  </a:lnTo>
                  <a:lnTo>
                    <a:pt x="122" y="73"/>
                  </a:lnTo>
                  <a:lnTo>
                    <a:pt x="126" y="61"/>
                  </a:lnTo>
                  <a:lnTo>
                    <a:pt x="126" y="47"/>
                  </a:lnTo>
                  <a:lnTo>
                    <a:pt x="126" y="4"/>
                  </a:lnTo>
                  <a:lnTo>
                    <a:pt x="212" y="4"/>
                  </a:lnTo>
                  <a:lnTo>
                    <a:pt x="212" y="89"/>
                  </a:lnTo>
                  <a:lnTo>
                    <a:pt x="212" y="89"/>
                  </a:lnTo>
                  <a:lnTo>
                    <a:pt x="210" y="91"/>
                  </a:lnTo>
                  <a:lnTo>
                    <a:pt x="208" y="95"/>
                  </a:lnTo>
                  <a:lnTo>
                    <a:pt x="208" y="95"/>
                  </a:lnTo>
                  <a:lnTo>
                    <a:pt x="206" y="97"/>
                  </a:lnTo>
                  <a:lnTo>
                    <a:pt x="202" y="97"/>
                  </a:lnTo>
                  <a:lnTo>
                    <a:pt x="186" y="97"/>
                  </a:lnTo>
                  <a:lnTo>
                    <a:pt x="186" y="89"/>
                  </a:lnTo>
                  <a:lnTo>
                    <a:pt x="198" y="89"/>
                  </a:lnTo>
                  <a:lnTo>
                    <a:pt x="198" y="89"/>
                  </a:lnTo>
                  <a:lnTo>
                    <a:pt x="202" y="87"/>
                  </a:lnTo>
                  <a:lnTo>
                    <a:pt x="202" y="85"/>
                  </a:lnTo>
                  <a:lnTo>
                    <a:pt x="202" y="63"/>
                  </a:lnTo>
                  <a:lnTo>
                    <a:pt x="202" y="63"/>
                  </a:lnTo>
                  <a:close/>
                  <a:moveTo>
                    <a:pt x="134" y="45"/>
                  </a:moveTo>
                  <a:lnTo>
                    <a:pt x="134" y="45"/>
                  </a:lnTo>
                  <a:lnTo>
                    <a:pt x="134" y="55"/>
                  </a:lnTo>
                  <a:lnTo>
                    <a:pt x="164" y="55"/>
                  </a:lnTo>
                  <a:lnTo>
                    <a:pt x="164" y="35"/>
                  </a:lnTo>
                  <a:lnTo>
                    <a:pt x="134" y="35"/>
                  </a:lnTo>
                  <a:lnTo>
                    <a:pt x="134" y="45"/>
                  </a:lnTo>
                  <a:lnTo>
                    <a:pt x="134" y="45"/>
                  </a:lnTo>
                  <a:lnTo>
                    <a:pt x="134" y="45"/>
                  </a:lnTo>
                  <a:close/>
                  <a:moveTo>
                    <a:pt x="164" y="10"/>
                  </a:moveTo>
                  <a:lnTo>
                    <a:pt x="134" y="10"/>
                  </a:lnTo>
                  <a:lnTo>
                    <a:pt x="134" y="29"/>
                  </a:lnTo>
                  <a:lnTo>
                    <a:pt x="164" y="29"/>
                  </a:lnTo>
                  <a:lnTo>
                    <a:pt x="164" y="10"/>
                  </a:lnTo>
                  <a:lnTo>
                    <a:pt x="164" y="10"/>
                  </a:lnTo>
                  <a:close/>
                  <a:moveTo>
                    <a:pt x="202" y="29"/>
                  </a:moveTo>
                  <a:lnTo>
                    <a:pt x="202" y="10"/>
                  </a:lnTo>
                  <a:lnTo>
                    <a:pt x="172" y="10"/>
                  </a:lnTo>
                  <a:lnTo>
                    <a:pt x="172" y="29"/>
                  </a:lnTo>
                  <a:lnTo>
                    <a:pt x="202" y="29"/>
                  </a:lnTo>
                  <a:lnTo>
                    <a:pt x="202" y="29"/>
                  </a:lnTo>
                  <a:close/>
                  <a:moveTo>
                    <a:pt x="172" y="55"/>
                  </a:moveTo>
                  <a:lnTo>
                    <a:pt x="202" y="55"/>
                  </a:lnTo>
                  <a:lnTo>
                    <a:pt x="202" y="35"/>
                  </a:lnTo>
                  <a:lnTo>
                    <a:pt x="172" y="35"/>
                  </a:lnTo>
                  <a:lnTo>
                    <a:pt x="172" y="55"/>
                  </a:lnTo>
                  <a:lnTo>
                    <a:pt x="172" y="55"/>
                  </a:lnTo>
                  <a:close/>
                  <a:moveTo>
                    <a:pt x="242" y="47"/>
                  </a:moveTo>
                  <a:lnTo>
                    <a:pt x="242" y="47"/>
                  </a:lnTo>
                  <a:lnTo>
                    <a:pt x="224" y="33"/>
                  </a:lnTo>
                  <a:lnTo>
                    <a:pt x="230" y="27"/>
                  </a:lnTo>
                  <a:lnTo>
                    <a:pt x="230" y="27"/>
                  </a:lnTo>
                  <a:lnTo>
                    <a:pt x="248" y="41"/>
                  </a:lnTo>
                  <a:lnTo>
                    <a:pt x="242" y="47"/>
                  </a:lnTo>
                  <a:lnTo>
                    <a:pt x="242" y="47"/>
                  </a:lnTo>
                  <a:close/>
                  <a:moveTo>
                    <a:pt x="234" y="95"/>
                  </a:moveTo>
                  <a:lnTo>
                    <a:pt x="228" y="91"/>
                  </a:lnTo>
                  <a:lnTo>
                    <a:pt x="228" y="91"/>
                  </a:lnTo>
                  <a:lnTo>
                    <a:pt x="238" y="75"/>
                  </a:lnTo>
                  <a:lnTo>
                    <a:pt x="238" y="75"/>
                  </a:lnTo>
                  <a:lnTo>
                    <a:pt x="246" y="55"/>
                  </a:lnTo>
                  <a:lnTo>
                    <a:pt x="252" y="59"/>
                  </a:lnTo>
                  <a:lnTo>
                    <a:pt x="252" y="59"/>
                  </a:lnTo>
                  <a:lnTo>
                    <a:pt x="246" y="77"/>
                  </a:lnTo>
                  <a:lnTo>
                    <a:pt x="246" y="77"/>
                  </a:lnTo>
                  <a:lnTo>
                    <a:pt x="234" y="95"/>
                  </a:lnTo>
                  <a:lnTo>
                    <a:pt x="234" y="95"/>
                  </a:lnTo>
                  <a:lnTo>
                    <a:pt x="234" y="95"/>
                  </a:lnTo>
                  <a:close/>
                  <a:moveTo>
                    <a:pt x="250" y="23"/>
                  </a:moveTo>
                  <a:lnTo>
                    <a:pt x="250" y="23"/>
                  </a:lnTo>
                  <a:lnTo>
                    <a:pt x="232" y="10"/>
                  </a:lnTo>
                  <a:lnTo>
                    <a:pt x="236" y="4"/>
                  </a:lnTo>
                  <a:lnTo>
                    <a:pt x="236" y="4"/>
                  </a:lnTo>
                  <a:lnTo>
                    <a:pt x="255" y="17"/>
                  </a:lnTo>
                  <a:lnTo>
                    <a:pt x="250" y="23"/>
                  </a:lnTo>
                  <a:lnTo>
                    <a:pt x="250" y="23"/>
                  </a:lnTo>
                  <a:close/>
                  <a:moveTo>
                    <a:pt x="283" y="49"/>
                  </a:moveTo>
                  <a:lnTo>
                    <a:pt x="283" y="21"/>
                  </a:lnTo>
                  <a:lnTo>
                    <a:pt x="259" y="21"/>
                  </a:lnTo>
                  <a:lnTo>
                    <a:pt x="259" y="15"/>
                  </a:lnTo>
                  <a:lnTo>
                    <a:pt x="283" y="15"/>
                  </a:lnTo>
                  <a:lnTo>
                    <a:pt x="283" y="0"/>
                  </a:lnTo>
                  <a:lnTo>
                    <a:pt x="291" y="0"/>
                  </a:lnTo>
                  <a:lnTo>
                    <a:pt x="291" y="15"/>
                  </a:lnTo>
                  <a:lnTo>
                    <a:pt x="321" y="15"/>
                  </a:lnTo>
                  <a:lnTo>
                    <a:pt x="321" y="49"/>
                  </a:lnTo>
                  <a:lnTo>
                    <a:pt x="329" y="49"/>
                  </a:lnTo>
                  <a:lnTo>
                    <a:pt x="329" y="55"/>
                  </a:lnTo>
                  <a:lnTo>
                    <a:pt x="293" y="55"/>
                  </a:lnTo>
                  <a:lnTo>
                    <a:pt x="293" y="55"/>
                  </a:lnTo>
                  <a:lnTo>
                    <a:pt x="299" y="63"/>
                  </a:lnTo>
                  <a:lnTo>
                    <a:pt x="305" y="73"/>
                  </a:lnTo>
                  <a:lnTo>
                    <a:pt x="305" y="73"/>
                  </a:lnTo>
                  <a:lnTo>
                    <a:pt x="315" y="83"/>
                  </a:lnTo>
                  <a:lnTo>
                    <a:pt x="329" y="91"/>
                  </a:lnTo>
                  <a:lnTo>
                    <a:pt x="323" y="97"/>
                  </a:lnTo>
                  <a:lnTo>
                    <a:pt x="323" y="97"/>
                  </a:lnTo>
                  <a:lnTo>
                    <a:pt x="313" y="91"/>
                  </a:lnTo>
                  <a:lnTo>
                    <a:pt x="303" y="81"/>
                  </a:lnTo>
                  <a:lnTo>
                    <a:pt x="303" y="81"/>
                  </a:lnTo>
                  <a:lnTo>
                    <a:pt x="293" y="71"/>
                  </a:lnTo>
                  <a:lnTo>
                    <a:pt x="287" y="61"/>
                  </a:lnTo>
                  <a:lnTo>
                    <a:pt x="287" y="61"/>
                  </a:lnTo>
                  <a:lnTo>
                    <a:pt x="283" y="71"/>
                  </a:lnTo>
                  <a:lnTo>
                    <a:pt x="275" y="81"/>
                  </a:lnTo>
                  <a:lnTo>
                    <a:pt x="275" y="81"/>
                  </a:lnTo>
                  <a:lnTo>
                    <a:pt x="265" y="89"/>
                  </a:lnTo>
                  <a:lnTo>
                    <a:pt x="250" y="99"/>
                  </a:lnTo>
                  <a:lnTo>
                    <a:pt x="246" y="93"/>
                  </a:lnTo>
                  <a:lnTo>
                    <a:pt x="246" y="93"/>
                  </a:lnTo>
                  <a:lnTo>
                    <a:pt x="259" y="85"/>
                  </a:lnTo>
                  <a:lnTo>
                    <a:pt x="269" y="75"/>
                  </a:lnTo>
                  <a:lnTo>
                    <a:pt x="269" y="75"/>
                  </a:lnTo>
                  <a:lnTo>
                    <a:pt x="277" y="65"/>
                  </a:lnTo>
                  <a:lnTo>
                    <a:pt x="281" y="55"/>
                  </a:lnTo>
                  <a:lnTo>
                    <a:pt x="255" y="55"/>
                  </a:lnTo>
                  <a:lnTo>
                    <a:pt x="255" y="49"/>
                  </a:lnTo>
                  <a:lnTo>
                    <a:pt x="283" y="49"/>
                  </a:lnTo>
                  <a:lnTo>
                    <a:pt x="283" y="49"/>
                  </a:lnTo>
                  <a:close/>
                  <a:moveTo>
                    <a:pt x="291" y="21"/>
                  </a:moveTo>
                  <a:lnTo>
                    <a:pt x="291" y="49"/>
                  </a:lnTo>
                  <a:lnTo>
                    <a:pt x="311" y="49"/>
                  </a:lnTo>
                  <a:lnTo>
                    <a:pt x="311" y="21"/>
                  </a:lnTo>
                  <a:lnTo>
                    <a:pt x="291" y="21"/>
                  </a:lnTo>
                  <a:lnTo>
                    <a:pt x="291" y="21"/>
                  </a:lnTo>
                  <a:close/>
                  <a:moveTo>
                    <a:pt x="367" y="45"/>
                  </a:moveTo>
                  <a:lnTo>
                    <a:pt x="367" y="45"/>
                  </a:lnTo>
                  <a:lnTo>
                    <a:pt x="367" y="59"/>
                  </a:lnTo>
                  <a:lnTo>
                    <a:pt x="365" y="71"/>
                  </a:lnTo>
                  <a:lnTo>
                    <a:pt x="365" y="71"/>
                  </a:lnTo>
                  <a:lnTo>
                    <a:pt x="373" y="79"/>
                  </a:lnTo>
                  <a:lnTo>
                    <a:pt x="385" y="85"/>
                  </a:lnTo>
                  <a:lnTo>
                    <a:pt x="385" y="85"/>
                  </a:lnTo>
                  <a:lnTo>
                    <a:pt x="385" y="35"/>
                  </a:lnTo>
                  <a:lnTo>
                    <a:pt x="355" y="35"/>
                  </a:lnTo>
                  <a:lnTo>
                    <a:pt x="355" y="27"/>
                  </a:lnTo>
                  <a:lnTo>
                    <a:pt x="423" y="27"/>
                  </a:lnTo>
                  <a:lnTo>
                    <a:pt x="423" y="35"/>
                  </a:lnTo>
                  <a:lnTo>
                    <a:pt x="395" y="35"/>
                  </a:lnTo>
                  <a:lnTo>
                    <a:pt x="395" y="55"/>
                  </a:lnTo>
                  <a:lnTo>
                    <a:pt x="429" y="55"/>
                  </a:lnTo>
                  <a:lnTo>
                    <a:pt x="429" y="61"/>
                  </a:lnTo>
                  <a:lnTo>
                    <a:pt x="395" y="61"/>
                  </a:lnTo>
                  <a:lnTo>
                    <a:pt x="395" y="87"/>
                  </a:lnTo>
                  <a:lnTo>
                    <a:pt x="395" y="87"/>
                  </a:lnTo>
                  <a:lnTo>
                    <a:pt x="423" y="89"/>
                  </a:lnTo>
                  <a:lnTo>
                    <a:pt x="423" y="89"/>
                  </a:lnTo>
                  <a:lnTo>
                    <a:pt x="441" y="89"/>
                  </a:lnTo>
                  <a:lnTo>
                    <a:pt x="439" y="95"/>
                  </a:lnTo>
                  <a:lnTo>
                    <a:pt x="429" y="95"/>
                  </a:lnTo>
                  <a:lnTo>
                    <a:pt x="429" y="95"/>
                  </a:lnTo>
                  <a:lnTo>
                    <a:pt x="403" y="95"/>
                  </a:lnTo>
                  <a:lnTo>
                    <a:pt x="403" y="95"/>
                  </a:lnTo>
                  <a:lnTo>
                    <a:pt x="387" y="93"/>
                  </a:lnTo>
                  <a:lnTo>
                    <a:pt x="387" y="93"/>
                  </a:lnTo>
                  <a:lnTo>
                    <a:pt x="373" y="87"/>
                  </a:lnTo>
                  <a:lnTo>
                    <a:pt x="373" y="87"/>
                  </a:lnTo>
                  <a:lnTo>
                    <a:pt x="367" y="83"/>
                  </a:lnTo>
                  <a:lnTo>
                    <a:pt x="361" y="79"/>
                  </a:lnTo>
                  <a:lnTo>
                    <a:pt x="361" y="79"/>
                  </a:lnTo>
                  <a:lnTo>
                    <a:pt x="353" y="89"/>
                  </a:lnTo>
                  <a:lnTo>
                    <a:pt x="343" y="99"/>
                  </a:lnTo>
                  <a:lnTo>
                    <a:pt x="339" y="93"/>
                  </a:lnTo>
                  <a:lnTo>
                    <a:pt x="339" y="93"/>
                  </a:lnTo>
                  <a:lnTo>
                    <a:pt x="345" y="87"/>
                  </a:lnTo>
                  <a:lnTo>
                    <a:pt x="349" y="81"/>
                  </a:lnTo>
                  <a:lnTo>
                    <a:pt x="349" y="81"/>
                  </a:lnTo>
                  <a:lnTo>
                    <a:pt x="353" y="75"/>
                  </a:lnTo>
                  <a:lnTo>
                    <a:pt x="357" y="67"/>
                  </a:lnTo>
                  <a:lnTo>
                    <a:pt x="357" y="67"/>
                  </a:lnTo>
                  <a:lnTo>
                    <a:pt x="357" y="59"/>
                  </a:lnTo>
                  <a:lnTo>
                    <a:pt x="359" y="47"/>
                  </a:lnTo>
                  <a:lnTo>
                    <a:pt x="359" y="45"/>
                  </a:lnTo>
                  <a:lnTo>
                    <a:pt x="367" y="45"/>
                  </a:lnTo>
                  <a:lnTo>
                    <a:pt x="367" y="45"/>
                  </a:lnTo>
                  <a:lnTo>
                    <a:pt x="367" y="45"/>
                  </a:lnTo>
                  <a:close/>
                  <a:moveTo>
                    <a:pt x="431" y="29"/>
                  </a:moveTo>
                  <a:lnTo>
                    <a:pt x="431" y="17"/>
                  </a:lnTo>
                  <a:lnTo>
                    <a:pt x="349" y="17"/>
                  </a:lnTo>
                  <a:lnTo>
                    <a:pt x="349" y="31"/>
                  </a:lnTo>
                  <a:lnTo>
                    <a:pt x="341" y="31"/>
                  </a:lnTo>
                  <a:lnTo>
                    <a:pt x="341" y="11"/>
                  </a:lnTo>
                  <a:lnTo>
                    <a:pt x="385" y="11"/>
                  </a:lnTo>
                  <a:lnTo>
                    <a:pt x="385" y="0"/>
                  </a:lnTo>
                  <a:lnTo>
                    <a:pt x="395" y="0"/>
                  </a:lnTo>
                  <a:lnTo>
                    <a:pt x="395" y="11"/>
                  </a:lnTo>
                  <a:lnTo>
                    <a:pt x="439" y="11"/>
                  </a:lnTo>
                  <a:lnTo>
                    <a:pt x="439" y="29"/>
                  </a:lnTo>
                  <a:lnTo>
                    <a:pt x="431" y="29"/>
                  </a:lnTo>
                  <a:lnTo>
                    <a:pt x="431"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Freeform 170">
              <a:extLst>
                <a:ext uri="{FF2B5EF4-FFF2-40B4-BE49-F238E27FC236}">
                  <a16:creationId xmlns:a16="http://schemas.microsoft.com/office/drawing/2014/main" id="{A72CF606-8785-4ABF-B591-F2E824372338}"/>
                </a:ext>
              </a:extLst>
            </p:cNvPr>
            <p:cNvSpPr>
              <a:spLocks noEditPoints="1"/>
            </p:cNvSpPr>
            <p:nvPr/>
          </p:nvSpPr>
          <p:spPr bwMode="gray">
            <a:xfrm>
              <a:off x="3471350" y="5427696"/>
              <a:ext cx="138943" cy="153757"/>
            </a:xfrm>
            <a:custGeom>
              <a:avLst/>
              <a:gdLst>
                <a:gd name="T0" fmla="*/ 160 w 272"/>
                <a:gd name="T1" fmla="*/ 8 h 301"/>
                <a:gd name="T2" fmla="*/ 170 w 272"/>
                <a:gd name="T3" fmla="*/ 16 h 301"/>
                <a:gd name="T4" fmla="*/ 184 w 272"/>
                <a:gd name="T5" fmla="*/ 16 h 301"/>
                <a:gd name="T6" fmla="*/ 196 w 272"/>
                <a:gd name="T7" fmla="*/ 28 h 301"/>
                <a:gd name="T8" fmla="*/ 198 w 272"/>
                <a:gd name="T9" fmla="*/ 46 h 301"/>
                <a:gd name="T10" fmla="*/ 198 w 272"/>
                <a:gd name="T11" fmla="*/ 74 h 301"/>
                <a:gd name="T12" fmla="*/ 198 w 272"/>
                <a:gd name="T13" fmla="*/ 84 h 301"/>
                <a:gd name="T14" fmla="*/ 200 w 272"/>
                <a:gd name="T15" fmla="*/ 84 h 301"/>
                <a:gd name="T16" fmla="*/ 206 w 272"/>
                <a:gd name="T17" fmla="*/ 88 h 301"/>
                <a:gd name="T18" fmla="*/ 206 w 272"/>
                <a:gd name="T19" fmla="*/ 104 h 301"/>
                <a:gd name="T20" fmla="*/ 204 w 272"/>
                <a:gd name="T21" fmla="*/ 116 h 301"/>
                <a:gd name="T22" fmla="*/ 194 w 272"/>
                <a:gd name="T23" fmla="*/ 128 h 301"/>
                <a:gd name="T24" fmla="*/ 176 w 272"/>
                <a:gd name="T25" fmla="*/ 152 h 301"/>
                <a:gd name="T26" fmla="*/ 170 w 272"/>
                <a:gd name="T27" fmla="*/ 158 h 301"/>
                <a:gd name="T28" fmla="*/ 170 w 272"/>
                <a:gd name="T29" fmla="*/ 174 h 301"/>
                <a:gd name="T30" fmla="*/ 170 w 272"/>
                <a:gd name="T31" fmla="*/ 183 h 301"/>
                <a:gd name="T32" fmla="*/ 188 w 272"/>
                <a:gd name="T33" fmla="*/ 197 h 301"/>
                <a:gd name="T34" fmla="*/ 232 w 272"/>
                <a:gd name="T35" fmla="*/ 209 h 301"/>
                <a:gd name="T36" fmla="*/ 258 w 272"/>
                <a:gd name="T37" fmla="*/ 223 h 301"/>
                <a:gd name="T38" fmla="*/ 270 w 272"/>
                <a:gd name="T39" fmla="*/ 239 h 301"/>
                <a:gd name="T40" fmla="*/ 272 w 272"/>
                <a:gd name="T41" fmla="*/ 267 h 301"/>
                <a:gd name="T42" fmla="*/ 166 w 272"/>
                <a:gd name="T43" fmla="*/ 245 h 301"/>
                <a:gd name="T44" fmla="*/ 146 w 272"/>
                <a:gd name="T45" fmla="*/ 187 h 301"/>
                <a:gd name="T46" fmla="*/ 132 w 272"/>
                <a:gd name="T47" fmla="*/ 189 h 301"/>
                <a:gd name="T48" fmla="*/ 126 w 272"/>
                <a:gd name="T49" fmla="*/ 185 h 301"/>
                <a:gd name="T50" fmla="*/ 126 w 272"/>
                <a:gd name="T51" fmla="*/ 181 h 301"/>
                <a:gd name="T52" fmla="*/ 112 w 272"/>
                <a:gd name="T53" fmla="*/ 245 h 301"/>
                <a:gd name="T54" fmla="*/ 2 w 272"/>
                <a:gd name="T55" fmla="*/ 267 h 301"/>
                <a:gd name="T56" fmla="*/ 6 w 272"/>
                <a:gd name="T57" fmla="*/ 241 h 301"/>
                <a:gd name="T58" fmla="*/ 18 w 272"/>
                <a:gd name="T59" fmla="*/ 223 h 301"/>
                <a:gd name="T60" fmla="*/ 44 w 272"/>
                <a:gd name="T61" fmla="*/ 209 h 301"/>
                <a:gd name="T62" fmla="*/ 90 w 272"/>
                <a:gd name="T63" fmla="*/ 197 h 301"/>
                <a:gd name="T64" fmla="*/ 106 w 272"/>
                <a:gd name="T65" fmla="*/ 183 h 301"/>
                <a:gd name="T66" fmla="*/ 110 w 272"/>
                <a:gd name="T67" fmla="*/ 176 h 301"/>
                <a:gd name="T68" fmla="*/ 108 w 272"/>
                <a:gd name="T69" fmla="*/ 156 h 301"/>
                <a:gd name="T70" fmla="*/ 100 w 272"/>
                <a:gd name="T71" fmla="*/ 150 h 301"/>
                <a:gd name="T72" fmla="*/ 84 w 272"/>
                <a:gd name="T73" fmla="*/ 128 h 301"/>
                <a:gd name="T74" fmla="*/ 72 w 272"/>
                <a:gd name="T75" fmla="*/ 118 h 301"/>
                <a:gd name="T76" fmla="*/ 72 w 272"/>
                <a:gd name="T77" fmla="*/ 106 h 301"/>
                <a:gd name="T78" fmla="*/ 72 w 272"/>
                <a:gd name="T79" fmla="*/ 88 h 301"/>
                <a:gd name="T80" fmla="*/ 78 w 272"/>
                <a:gd name="T81" fmla="*/ 84 h 301"/>
                <a:gd name="T82" fmla="*/ 80 w 272"/>
                <a:gd name="T83" fmla="*/ 82 h 301"/>
                <a:gd name="T84" fmla="*/ 82 w 272"/>
                <a:gd name="T85" fmla="*/ 76 h 301"/>
                <a:gd name="T86" fmla="*/ 80 w 272"/>
                <a:gd name="T87" fmla="*/ 46 h 301"/>
                <a:gd name="T88" fmla="*/ 84 w 272"/>
                <a:gd name="T89" fmla="*/ 26 h 301"/>
                <a:gd name="T90" fmla="*/ 100 w 272"/>
                <a:gd name="T91" fmla="*/ 10 h 301"/>
                <a:gd name="T92" fmla="*/ 112 w 272"/>
                <a:gd name="T93" fmla="*/ 8 h 301"/>
                <a:gd name="T94" fmla="*/ 116 w 272"/>
                <a:gd name="T95" fmla="*/ 8 h 301"/>
                <a:gd name="T96" fmla="*/ 128 w 272"/>
                <a:gd name="T97" fmla="*/ 4 h 301"/>
                <a:gd name="T98" fmla="*/ 142 w 272"/>
                <a:gd name="T99" fmla="*/ 301 h 301"/>
                <a:gd name="T100" fmla="*/ 154 w 272"/>
                <a:gd name="T101" fmla="*/ 27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 h="301">
                  <a:moveTo>
                    <a:pt x="146" y="0"/>
                  </a:moveTo>
                  <a:lnTo>
                    <a:pt x="152" y="2"/>
                  </a:lnTo>
                  <a:lnTo>
                    <a:pt x="156" y="4"/>
                  </a:lnTo>
                  <a:lnTo>
                    <a:pt x="160" y="8"/>
                  </a:lnTo>
                  <a:lnTo>
                    <a:pt x="162" y="12"/>
                  </a:lnTo>
                  <a:lnTo>
                    <a:pt x="166" y="14"/>
                  </a:lnTo>
                  <a:lnTo>
                    <a:pt x="168" y="16"/>
                  </a:lnTo>
                  <a:lnTo>
                    <a:pt x="170" y="16"/>
                  </a:lnTo>
                  <a:lnTo>
                    <a:pt x="172" y="16"/>
                  </a:lnTo>
                  <a:lnTo>
                    <a:pt x="176" y="14"/>
                  </a:lnTo>
                  <a:lnTo>
                    <a:pt x="178" y="14"/>
                  </a:lnTo>
                  <a:lnTo>
                    <a:pt x="184" y="16"/>
                  </a:lnTo>
                  <a:lnTo>
                    <a:pt x="188" y="18"/>
                  </a:lnTo>
                  <a:lnTo>
                    <a:pt x="192" y="20"/>
                  </a:lnTo>
                  <a:lnTo>
                    <a:pt x="194" y="24"/>
                  </a:lnTo>
                  <a:lnTo>
                    <a:pt x="196" y="28"/>
                  </a:lnTo>
                  <a:lnTo>
                    <a:pt x="196" y="34"/>
                  </a:lnTo>
                  <a:lnTo>
                    <a:pt x="196" y="38"/>
                  </a:lnTo>
                  <a:lnTo>
                    <a:pt x="198" y="42"/>
                  </a:lnTo>
                  <a:lnTo>
                    <a:pt x="198" y="46"/>
                  </a:lnTo>
                  <a:lnTo>
                    <a:pt x="198" y="52"/>
                  </a:lnTo>
                  <a:lnTo>
                    <a:pt x="198" y="58"/>
                  </a:lnTo>
                  <a:lnTo>
                    <a:pt x="198" y="66"/>
                  </a:lnTo>
                  <a:lnTo>
                    <a:pt x="198" y="74"/>
                  </a:lnTo>
                  <a:lnTo>
                    <a:pt x="198" y="78"/>
                  </a:lnTo>
                  <a:lnTo>
                    <a:pt x="196" y="80"/>
                  </a:lnTo>
                  <a:lnTo>
                    <a:pt x="196" y="82"/>
                  </a:lnTo>
                  <a:lnTo>
                    <a:pt x="198" y="84"/>
                  </a:lnTo>
                  <a:lnTo>
                    <a:pt x="198" y="84"/>
                  </a:lnTo>
                  <a:lnTo>
                    <a:pt x="198" y="84"/>
                  </a:lnTo>
                  <a:lnTo>
                    <a:pt x="198" y="84"/>
                  </a:lnTo>
                  <a:lnTo>
                    <a:pt x="200" y="84"/>
                  </a:lnTo>
                  <a:lnTo>
                    <a:pt x="200" y="84"/>
                  </a:lnTo>
                  <a:lnTo>
                    <a:pt x="200" y="84"/>
                  </a:lnTo>
                  <a:lnTo>
                    <a:pt x="204" y="86"/>
                  </a:lnTo>
                  <a:lnTo>
                    <a:pt x="206" y="88"/>
                  </a:lnTo>
                  <a:lnTo>
                    <a:pt x="206" y="92"/>
                  </a:lnTo>
                  <a:lnTo>
                    <a:pt x="206" y="96"/>
                  </a:lnTo>
                  <a:lnTo>
                    <a:pt x="206" y="100"/>
                  </a:lnTo>
                  <a:lnTo>
                    <a:pt x="206" y="104"/>
                  </a:lnTo>
                  <a:lnTo>
                    <a:pt x="206" y="108"/>
                  </a:lnTo>
                  <a:lnTo>
                    <a:pt x="206" y="112"/>
                  </a:lnTo>
                  <a:lnTo>
                    <a:pt x="206" y="112"/>
                  </a:lnTo>
                  <a:lnTo>
                    <a:pt x="204" y="116"/>
                  </a:lnTo>
                  <a:lnTo>
                    <a:pt x="204" y="120"/>
                  </a:lnTo>
                  <a:lnTo>
                    <a:pt x="202" y="120"/>
                  </a:lnTo>
                  <a:lnTo>
                    <a:pt x="198" y="124"/>
                  </a:lnTo>
                  <a:lnTo>
                    <a:pt x="194" y="128"/>
                  </a:lnTo>
                  <a:lnTo>
                    <a:pt x="190" y="134"/>
                  </a:lnTo>
                  <a:lnTo>
                    <a:pt x="186" y="142"/>
                  </a:lnTo>
                  <a:lnTo>
                    <a:pt x="180" y="146"/>
                  </a:lnTo>
                  <a:lnTo>
                    <a:pt x="176" y="152"/>
                  </a:lnTo>
                  <a:lnTo>
                    <a:pt x="172" y="154"/>
                  </a:lnTo>
                  <a:lnTo>
                    <a:pt x="170" y="156"/>
                  </a:lnTo>
                  <a:lnTo>
                    <a:pt x="170" y="156"/>
                  </a:lnTo>
                  <a:lnTo>
                    <a:pt x="170" y="158"/>
                  </a:lnTo>
                  <a:lnTo>
                    <a:pt x="170" y="162"/>
                  </a:lnTo>
                  <a:lnTo>
                    <a:pt x="170" y="166"/>
                  </a:lnTo>
                  <a:lnTo>
                    <a:pt x="170" y="172"/>
                  </a:lnTo>
                  <a:lnTo>
                    <a:pt x="170" y="174"/>
                  </a:lnTo>
                  <a:lnTo>
                    <a:pt x="170" y="176"/>
                  </a:lnTo>
                  <a:lnTo>
                    <a:pt x="170" y="178"/>
                  </a:lnTo>
                  <a:lnTo>
                    <a:pt x="170" y="180"/>
                  </a:lnTo>
                  <a:lnTo>
                    <a:pt x="170" y="183"/>
                  </a:lnTo>
                  <a:lnTo>
                    <a:pt x="172" y="187"/>
                  </a:lnTo>
                  <a:lnTo>
                    <a:pt x="176" y="191"/>
                  </a:lnTo>
                  <a:lnTo>
                    <a:pt x="182" y="193"/>
                  </a:lnTo>
                  <a:lnTo>
                    <a:pt x="188" y="197"/>
                  </a:lnTo>
                  <a:lnTo>
                    <a:pt x="196" y="201"/>
                  </a:lnTo>
                  <a:lnTo>
                    <a:pt x="206" y="203"/>
                  </a:lnTo>
                  <a:lnTo>
                    <a:pt x="220" y="205"/>
                  </a:lnTo>
                  <a:lnTo>
                    <a:pt x="232" y="209"/>
                  </a:lnTo>
                  <a:lnTo>
                    <a:pt x="242" y="213"/>
                  </a:lnTo>
                  <a:lnTo>
                    <a:pt x="248" y="215"/>
                  </a:lnTo>
                  <a:lnTo>
                    <a:pt x="254" y="219"/>
                  </a:lnTo>
                  <a:lnTo>
                    <a:pt x="258" y="223"/>
                  </a:lnTo>
                  <a:lnTo>
                    <a:pt x="262" y="227"/>
                  </a:lnTo>
                  <a:lnTo>
                    <a:pt x="266" y="231"/>
                  </a:lnTo>
                  <a:lnTo>
                    <a:pt x="268" y="233"/>
                  </a:lnTo>
                  <a:lnTo>
                    <a:pt x="270" y="239"/>
                  </a:lnTo>
                  <a:lnTo>
                    <a:pt x="270" y="247"/>
                  </a:lnTo>
                  <a:lnTo>
                    <a:pt x="272" y="255"/>
                  </a:lnTo>
                  <a:lnTo>
                    <a:pt x="272" y="261"/>
                  </a:lnTo>
                  <a:lnTo>
                    <a:pt x="272" y="267"/>
                  </a:lnTo>
                  <a:lnTo>
                    <a:pt x="272" y="271"/>
                  </a:lnTo>
                  <a:lnTo>
                    <a:pt x="272" y="273"/>
                  </a:lnTo>
                  <a:lnTo>
                    <a:pt x="154" y="273"/>
                  </a:lnTo>
                  <a:lnTo>
                    <a:pt x="166" y="245"/>
                  </a:lnTo>
                  <a:lnTo>
                    <a:pt x="150" y="178"/>
                  </a:lnTo>
                  <a:lnTo>
                    <a:pt x="148" y="183"/>
                  </a:lnTo>
                  <a:lnTo>
                    <a:pt x="148" y="185"/>
                  </a:lnTo>
                  <a:lnTo>
                    <a:pt x="146" y="187"/>
                  </a:lnTo>
                  <a:lnTo>
                    <a:pt x="144" y="189"/>
                  </a:lnTo>
                  <a:lnTo>
                    <a:pt x="144" y="189"/>
                  </a:lnTo>
                  <a:lnTo>
                    <a:pt x="142" y="189"/>
                  </a:lnTo>
                  <a:lnTo>
                    <a:pt x="132" y="189"/>
                  </a:lnTo>
                  <a:lnTo>
                    <a:pt x="130" y="187"/>
                  </a:lnTo>
                  <a:lnTo>
                    <a:pt x="128" y="187"/>
                  </a:lnTo>
                  <a:lnTo>
                    <a:pt x="128" y="187"/>
                  </a:lnTo>
                  <a:lnTo>
                    <a:pt x="126" y="185"/>
                  </a:lnTo>
                  <a:lnTo>
                    <a:pt x="126" y="185"/>
                  </a:lnTo>
                  <a:lnTo>
                    <a:pt x="126" y="183"/>
                  </a:lnTo>
                  <a:lnTo>
                    <a:pt x="126" y="181"/>
                  </a:lnTo>
                  <a:lnTo>
                    <a:pt x="126" y="181"/>
                  </a:lnTo>
                  <a:lnTo>
                    <a:pt x="126" y="181"/>
                  </a:lnTo>
                  <a:lnTo>
                    <a:pt x="126" y="180"/>
                  </a:lnTo>
                  <a:lnTo>
                    <a:pt x="126" y="181"/>
                  </a:lnTo>
                  <a:lnTo>
                    <a:pt x="112" y="245"/>
                  </a:lnTo>
                  <a:lnTo>
                    <a:pt x="124" y="273"/>
                  </a:lnTo>
                  <a:lnTo>
                    <a:pt x="0" y="273"/>
                  </a:lnTo>
                  <a:lnTo>
                    <a:pt x="0" y="271"/>
                  </a:lnTo>
                  <a:lnTo>
                    <a:pt x="2" y="267"/>
                  </a:lnTo>
                  <a:lnTo>
                    <a:pt x="2" y="261"/>
                  </a:lnTo>
                  <a:lnTo>
                    <a:pt x="2" y="255"/>
                  </a:lnTo>
                  <a:lnTo>
                    <a:pt x="4" y="247"/>
                  </a:lnTo>
                  <a:lnTo>
                    <a:pt x="6" y="241"/>
                  </a:lnTo>
                  <a:lnTo>
                    <a:pt x="8" y="233"/>
                  </a:lnTo>
                  <a:lnTo>
                    <a:pt x="10" y="231"/>
                  </a:lnTo>
                  <a:lnTo>
                    <a:pt x="14" y="227"/>
                  </a:lnTo>
                  <a:lnTo>
                    <a:pt x="18" y="223"/>
                  </a:lnTo>
                  <a:lnTo>
                    <a:pt x="22" y="219"/>
                  </a:lnTo>
                  <a:lnTo>
                    <a:pt x="28" y="215"/>
                  </a:lnTo>
                  <a:lnTo>
                    <a:pt x="34" y="213"/>
                  </a:lnTo>
                  <a:lnTo>
                    <a:pt x="44" y="209"/>
                  </a:lnTo>
                  <a:lnTo>
                    <a:pt x="54" y="205"/>
                  </a:lnTo>
                  <a:lnTo>
                    <a:pt x="70" y="203"/>
                  </a:lnTo>
                  <a:lnTo>
                    <a:pt x="80" y="201"/>
                  </a:lnTo>
                  <a:lnTo>
                    <a:pt x="90" y="197"/>
                  </a:lnTo>
                  <a:lnTo>
                    <a:pt x="96" y="193"/>
                  </a:lnTo>
                  <a:lnTo>
                    <a:pt x="100" y="189"/>
                  </a:lnTo>
                  <a:lnTo>
                    <a:pt x="104" y="187"/>
                  </a:lnTo>
                  <a:lnTo>
                    <a:pt x="106" y="183"/>
                  </a:lnTo>
                  <a:lnTo>
                    <a:pt x="108" y="180"/>
                  </a:lnTo>
                  <a:lnTo>
                    <a:pt x="108" y="178"/>
                  </a:lnTo>
                  <a:lnTo>
                    <a:pt x="110" y="176"/>
                  </a:lnTo>
                  <a:lnTo>
                    <a:pt x="110" y="176"/>
                  </a:lnTo>
                  <a:lnTo>
                    <a:pt x="110" y="170"/>
                  </a:lnTo>
                  <a:lnTo>
                    <a:pt x="110" y="164"/>
                  </a:lnTo>
                  <a:lnTo>
                    <a:pt x="108" y="160"/>
                  </a:lnTo>
                  <a:lnTo>
                    <a:pt x="108" y="156"/>
                  </a:lnTo>
                  <a:lnTo>
                    <a:pt x="108" y="156"/>
                  </a:lnTo>
                  <a:lnTo>
                    <a:pt x="108" y="154"/>
                  </a:lnTo>
                  <a:lnTo>
                    <a:pt x="104" y="154"/>
                  </a:lnTo>
                  <a:lnTo>
                    <a:pt x="100" y="150"/>
                  </a:lnTo>
                  <a:lnTo>
                    <a:pt x="96" y="146"/>
                  </a:lnTo>
                  <a:lnTo>
                    <a:pt x="92" y="142"/>
                  </a:lnTo>
                  <a:lnTo>
                    <a:pt x="88" y="136"/>
                  </a:lnTo>
                  <a:lnTo>
                    <a:pt x="84" y="128"/>
                  </a:lnTo>
                  <a:lnTo>
                    <a:pt x="80" y="126"/>
                  </a:lnTo>
                  <a:lnTo>
                    <a:pt x="76" y="122"/>
                  </a:lnTo>
                  <a:lnTo>
                    <a:pt x="74" y="120"/>
                  </a:lnTo>
                  <a:lnTo>
                    <a:pt x="72" y="118"/>
                  </a:lnTo>
                  <a:lnTo>
                    <a:pt x="72" y="114"/>
                  </a:lnTo>
                  <a:lnTo>
                    <a:pt x="72" y="112"/>
                  </a:lnTo>
                  <a:lnTo>
                    <a:pt x="72" y="110"/>
                  </a:lnTo>
                  <a:lnTo>
                    <a:pt x="72" y="106"/>
                  </a:lnTo>
                  <a:lnTo>
                    <a:pt x="70" y="102"/>
                  </a:lnTo>
                  <a:lnTo>
                    <a:pt x="70" y="98"/>
                  </a:lnTo>
                  <a:lnTo>
                    <a:pt x="72" y="92"/>
                  </a:lnTo>
                  <a:lnTo>
                    <a:pt x="72" y="88"/>
                  </a:lnTo>
                  <a:lnTo>
                    <a:pt x="74" y="84"/>
                  </a:lnTo>
                  <a:lnTo>
                    <a:pt x="76" y="84"/>
                  </a:lnTo>
                  <a:lnTo>
                    <a:pt x="76" y="84"/>
                  </a:lnTo>
                  <a:lnTo>
                    <a:pt x="78" y="84"/>
                  </a:lnTo>
                  <a:lnTo>
                    <a:pt x="78" y="84"/>
                  </a:lnTo>
                  <a:lnTo>
                    <a:pt x="78" y="84"/>
                  </a:lnTo>
                  <a:lnTo>
                    <a:pt x="80" y="82"/>
                  </a:lnTo>
                  <a:lnTo>
                    <a:pt x="80" y="82"/>
                  </a:lnTo>
                  <a:lnTo>
                    <a:pt x="80" y="82"/>
                  </a:lnTo>
                  <a:lnTo>
                    <a:pt x="82" y="80"/>
                  </a:lnTo>
                  <a:lnTo>
                    <a:pt x="82" y="78"/>
                  </a:lnTo>
                  <a:lnTo>
                    <a:pt x="82" y="76"/>
                  </a:lnTo>
                  <a:lnTo>
                    <a:pt x="80" y="70"/>
                  </a:lnTo>
                  <a:lnTo>
                    <a:pt x="80" y="62"/>
                  </a:lnTo>
                  <a:lnTo>
                    <a:pt x="80" y="54"/>
                  </a:lnTo>
                  <a:lnTo>
                    <a:pt x="80" y="46"/>
                  </a:lnTo>
                  <a:lnTo>
                    <a:pt x="80" y="40"/>
                  </a:lnTo>
                  <a:lnTo>
                    <a:pt x="80" y="36"/>
                  </a:lnTo>
                  <a:lnTo>
                    <a:pt x="82" y="30"/>
                  </a:lnTo>
                  <a:lnTo>
                    <a:pt x="84" y="26"/>
                  </a:lnTo>
                  <a:lnTo>
                    <a:pt x="86" y="20"/>
                  </a:lnTo>
                  <a:lnTo>
                    <a:pt x="90" y="16"/>
                  </a:lnTo>
                  <a:lnTo>
                    <a:pt x="94" y="12"/>
                  </a:lnTo>
                  <a:lnTo>
                    <a:pt x="100" y="10"/>
                  </a:lnTo>
                  <a:lnTo>
                    <a:pt x="106" y="8"/>
                  </a:lnTo>
                  <a:lnTo>
                    <a:pt x="108" y="8"/>
                  </a:lnTo>
                  <a:lnTo>
                    <a:pt x="110" y="8"/>
                  </a:lnTo>
                  <a:lnTo>
                    <a:pt x="112" y="8"/>
                  </a:lnTo>
                  <a:lnTo>
                    <a:pt x="112" y="8"/>
                  </a:lnTo>
                  <a:lnTo>
                    <a:pt x="112" y="8"/>
                  </a:lnTo>
                  <a:lnTo>
                    <a:pt x="114" y="8"/>
                  </a:lnTo>
                  <a:lnTo>
                    <a:pt x="116" y="8"/>
                  </a:lnTo>
                  <a:lnTo>
                    <a:pt x="118" y="6"/>
                  </a:lnTo>
                  <a:lnTo>
                    <a:pt x="120" y="4"/>
                  </a:lnTo>
                  <a:lnTo>
                    <a:pt x="124" y="4"/>
                  </a:lnTo>
                  <a:lnTo>
                    <a:pt x="128" y="4"/>
                  </a:lnTo>
                  <a:lnTo>
                    <a:pt x="146" y="0"/>
                  </a:lnTo>
                  <a:lnTo>
                    <a:pt x="146" y="0"/>
                  </a:lnTo>
                  <a:close/>
                  <a:moveTo>
                    <a:pt x="154" y="273"/>
                  </a:moveTo>
                  <a:lnTo>
                    <a:pt x="142" y="301"/>
                  </a:lnTo>
                  <a:lnTo>
                    <a:pt x="136" y="301"/>
                  </a:lnTo>
                  <a:lnTo>
                    <a:pt x="124" y="273"/>
                  </a:lnTo>
                  <a:lnTo>
                    <a:pt x="154" y="273"/>
                  </a:lnTo>
                  <a:lnTo>
                    <a:pt x="154" y="2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Line 171">
              <a:extLst>
                <a:ext uri="{FF2B5EF4-FFF2-40B4-BE49-F238E27FC236}">
                  <a16:creationId xmlns:a16="http://schemas.microsoft.com/office/drawing/2014/main" id="{D6DC7F21-2B71-400F-9EA7-EDD224D82842}"/>
                </a:ext>
              </a:extLst>
            </p:cNvPr>
            <p:cNvSpPr>
              <a:spLocks noChangeShapeType="1"/>
            </p:cNvSpPr>
            <p:nvPr/>
          </p:nvSpPr>
          <p:spPr bwMode="gray">
            <a:xfrm flipV="1">
              <a:off x="3540821" y="5583496"/>
              <a:ext cx="0" cy="152224"/>
            </a:xfrm>
            <a:prstGeom prst="line">
              <a:avLst/>
            </a:prstGeom>
            <a:noFill/>
            <a:ln w="6350">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172">
              <a:extLst>
                <a:ext uri="{FF2B5EF4-FFF2-40B4-BE49-F238E27FC236}">
                  <a16:creationId xmlns:a16="http://schemas.microsoft.com/office/drawing/2014/main" id="{FEF66AAC-CB0D-4EB7-BC88-40914D4729C5}"/>
                </a:ext>
              </a:extLst>
            </p:cNvPr>
            <p:cNvSpPr>
              <a:spLocks/>
            </p:cNvSpPr>
            <p:nvPr/>
          </p:nvSpPr>
          <p:spPr bwMode="gray">
            <a:xfrm>
              <a:off x="3776820" y="4695181"/>
              <a:ext cx="16346" cy="18390"/>
            </a:xfrm>
            <a:custGeom>
              <a:avLst/>
              <a:gdLst>
                <a:gd name="T0" fmla="*/ 32 w 32"/>
                <a:gd name="T1" fmla="*/ 30 h 36"/>
                <a:gd name="T2" fmla="*/ 22 w 32"/>
                <a:gd name="T3" fmla="*/ 36 h 36"/>
                <a:gd name="T4" fmla="*/ 22 w 32"/>
                <a:gd name="T5" fmla="*/ 36 h 36"/>
                <a:gd name="T6" fmla="*/ 12 w 32"/>
                <a:gd name="T7" fmla="*/ 20 h 36"/>
                <a:gd name="T8" fmla="*/ 0 w 32"/>
                <a:gd name="T9" fmla="*/ 6 h 36"/>
                <a:gd name="T10" fmla="*/ 8 w 32"/>
                <a:gd name="T11" fmla="*/ 0 h 36"/>
                <a:gd name="T12" fmla="*/ 8 w 32"/>
                <a:gd name="T13" fmla="*/ 0 h 36"/>
                <a:gd name="T14" fmla="*/ 32 w 32"/>
                <a:gd name="T15" fmla="*/ 30 h 36"/>
                <a:gd name="T16" fmla="*/ 32 w 32"/>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32" y="30"/>
                  </a:moveTo>
                  <a:lnTo>
                    <a:pt x="22" y="36"/>
                  </a:lnTo>
                  <a:lnTo>
                    <a:pt x="22" y="36"/>
                  </a:lnTo>
                  <a:lnTo>
                    <a:pt x="12" y="20"/>
                  </a:lnTo>
                  <a:lnTo>
                    <a:pt x="0" y="6"/>
                  </a:lnTo>
                  <a:lnTo>
                    <a:pt x="8" y="0"/>
                  </a:lnTo>
                  <a:lnTo>
                    <a:pt x="8" y="0"/>
                  </a:lnTo>
                  <a:lnTo>
                    <a:pt x="32" y="30"/>
                  </a:lnTo>
                  <a:lnTo>
                    <a:pt x="3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173">
              <a:extLst>
                <a:ext uri="{FF2B5EF4-FFF2-40B4-BE49-F238E27FC236}">
                  <a16:creationId xmlns:a16="http://schemas.microsoft.com/office/drawing/2014/main" id="{8AD0F854-AB77-4478-8F89-8DF25D853796}"/>
                </a:ext>
              </a:extLst>
            </p:cNvPr>
            <p:cNvSpPr>
              <a:spLocks/>
            </p:cNvSpPr>
            <p:nvPr/>
          </p:nvSpPr>
          <p:spPr bwMode="gray">
            <a:xfrm>
              <a:off x="2518672" y="5343922"/>
              <a:ext cx="16346" cy="18390"/>
            </a:xfrm>
            <a:custGeom>
              <a:avLst/>
              <a:gdLst>
                <a:gd name="T0" fmla="*/ 32 w 32"/>
                <a:gd name="T1" fmla="*/ 30 h 36"/>
                <a:gd name="T2" fmla="*/ 22 w 32"/>
                <a:gd name="T3" fmla="*/ 36 h 36"/>
                <a:gd name="T4" fmla="*/ 22 w 32"/>
                <a:gd name="T5" fmla="*/ 36 h 36"/>
                <a:gd name="T6" fmla="*/ 12 w 32"/>
                <a:gd name="T7" fmla="*/ 20 h 36"/>
                <a:gd name="T8" fmla="*/ 0 w 32"/>
                <a:gd name="T9" fmla="*/ 6 h 36"/>
                <a:gd name="T10" fmla="*/ 8 w 32"/>
                <a:gd name="T11" fmla="*/ 0 h 36"/>
                <a:gd name="T12" fmla="*/ 8 w 32"/>
                <a:gd name="T13" fmla="*/ 0 h 36"/>
                <a:gd name="T14" fmla="*/ 32 w 32"/>
                <a:gd name="T15" fmla="*/ 30 h 36"/>
                <a:gd name="T16" fmla="*/ 32 w 32"/>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32" y="30"/>
                  </a:moveTo>
                  <a:lnTo>
                    <a:pt x="22" y="36"/>
                  </a:lnTo>
                  <a:lnTo>
                    <a:pt x="22" y="36"/>
                  </a:lnTo>
                  <a:lnTo>
                    <a:pt x="12" y="20"/>
                  </a:lnTo>
                  <a:lnTo>
                    <a:pt x="0" y="6"/>
                  </a:lnTo>
                  <a:lnTo>
                    <a:pt x="8" y="0"/>
                  </a:lnTo>
                  <a:lnTo>
                    <a:pt x="8" y="0"/>
                  </a:lnTo>
                  <a:lnTo>
                    <a:pt x="32" y="30"/>
                  </a:lnTo>
                  <a:lnTo>
                    <a:pt x="32"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174">
              <a:extLst>
                <a:ext uri="{FF2B5EF4-FFF2-40B4-BE49-F238E27FC236}">
                  <a16:creationId xmlns:a16="http://schemas.microsoft.com/office/drawing/2014/main" id="{68E83C23-43C8-4F50-959E-8351ED2413B1}"/>
                </a:ext>
              </a:extLst>
            </p:cNvPr>
            <p:cNvSpPr>
              <a:spLocks/>
            </p:cNvSpPr>
            <p:nvPr/>
          </p:nvSpPr>
          <p:spPr bwMode="gray">
            <a:xfrm>
              <a:off x="3194996" y="581796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175">
              <a:extLst>
                <a:ext uri="{FF2B5EF4-FFF2-40B4-BE49-F238E27FC236}">
                  <a16:creationId xmlns:a16="http://schemas.microsoft.com/office/drawing/2014/main" id="{D7E2AABD-B632-4671-8FB1-D8F82385CF1F}"/>
                </a:ext>
              </a:extLst>
            </p:cNvPr>
            <p:cNvSpPr>
              <a:spLocks/>
            </p:cNvSpPr>
            <p:nvPr/>
          </p:nvSpPr>
          <p:spPr bwMode="gray">
            <a:xfrm>
              <a:off x="4011796" y="591195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Freeform 176">
              <a:extLst>
                <a:ext uri="{FF2B5EF4-FFF2-40B4-BE49-F238E27FC236}">
                  <a16:creationId xmlns:a16="http://schemas.microsoft.com/office/drawing/2014/main" id="{69664D12-E9A1-4EA6-8D3B-B39A81F5D9AA}"/>
                </a:ext>
              </a:extLst>
            </p:cNvPr>
            <p:cNvSpPr>
              <a:spLocks/>
            </p:cNvSpPr>
            <p:nvPr/>
          </p:nvSpPr>
          <p:spPr bwMode="gray">
            <a:xfrm>
              <a:off x="4383162" y="5911953"/>
              <a:ext cx="13281" cy="14303"/>
            </a:xfrm>
            <a:custGeom>
              <a:avLst/>
              <a:gdLst>
                <a:gd name="T0" fmla="*/ 26 w 26"/>
                <a:gd name="T1" fmla="*/ 22 h 28"/>
                <a:gd name="T2" fmla="*/ 18 w 26"/>
                <a:gd name="T3" fmla="*/ 28 h 28"/>
                <a:gd name="T4" fmla="*/ 18 w 26"/>
                <a:gd name="T5" fmla="*/ 28 h 28"/>
                <a:gd name="T6" fmla="*/ 0 w 26"/>
                <a:gd name="T7" fmla="*/ 4 h 28"/>
                <a:gd name="T8" fmla="*/ 8 w 26"/>
                <a:gd name="T9" fmla="*/ 0 h 28"/>
                <a:gd name="T10" fmla="*/ 8 w 26"/>
                <a:gd name="T11" fmla="*/ 0 h 28"/>
                <a:gd name="T12" fmla="*/ 26 w 26"/>
                <a:gd name="T13" fmla="*/ 22 h 28"/>
                <a:gd name="T14" fmla="*/ 26 w 26"/>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26" y="22"/>
                  </a:moveTo>
                  <a:lnTo>
                    <a:pt x="18" y="28"/>
                  </a:lnTo>
                  <a:lnTo>
                    <a:pt x="18" y="28"/>
                  </a:lnTo>
                  <a:lnTo>
                    <a:pt x="0" y="4"/>
                  </a:lnTo>
                  <a:lnTo>
                    <a:pt x="8" y="0"/>
                  </a:lnTo>
                  <a:lnTo>
                    <a:pt x="8" y="0"/>
                  </a:lnTo>
                  <a:lnTo>
                    <a:pt x="26" y="22"/>
                  </a:lnTo>
                  <a:lnTo>
                    <a:pt x="2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177">
              <a:extLst>
                <a:ext uri="{FF2B5EF4-FFF2-40B4-BE49-F238E27FC236}">
                  <a16:creationId xmlns:a16="http://schemas.microsoft.com/office/drawing/2014/main" id="{C9E5C27A-7C0D-4DA6-99E9-D4AF7FA7B94A}"/>
                </a:ext>
              </a:extLst>
            </p:cNvPr>
            <p:cNvSpPr>
              <a:spLocks/>
            </p:cNvSpPr>
            <p:nvPr/>
          </p:nvSpPr>
          <p:spPr bwMode="gray">
            <a:xfrm>
              <a:off x="4242687" y="4673216"/>
              <a:ext cx="13281" cy="13281"/>
            </a:xfrm>
            <a:custGeom>
              <a:avLst/>
              <a:gdLst>
                <a:gd name="T0" fmla="*/ 0 w 26"/>
                <a:gd name="T1" fmla="*/ 14 h 26"/>
                <a:gd name="T2" fmla="*/ 0 w 26"/>
                <a:gd name="T3" fmla="*/ 14 h 26"/>
                <a:gd name="T4" fmla="*/ 0 w 26"/>
                <a:gd name="T5" fmla="*/ 8 h 26"/>
                <a:gd name="T6" fmla="*/ 4 w 26"/>
                <a:gd name="T7" fmla="*/ 4 h 26"/>
                <a:gd name="T8" fmla="*/ 4 w 26"/>
                <a:gd name="T9" fmla="*/ 4 h 26"/>
                <a:gd name="T10" fmla="*/ 8 w 26"/>
                <a:gd name="T11" fmla="*/ 2 h 26"/>
                <a:gd name="T12" fmla="*/ 12 w 26"/>
                <a:gd name="T13" fmla="*/ 0 h 26"/>
                <a:gd name="T14" fmla="*/ 12 w 26"/>
                <a:gd name="T15" fmla="*/ 0 h 26"/>
                <a:gd name="T16" fmla="*/ 18 w 26"/>
                <a:gd name="T17" fmla="*/ 2 h 26"/>
                <a:gd name="T18" fmla="*/ 22 w 26"/>
                <a:gd name="T19" fmla="*/ 4 h 26"/>
                <a:gd name="T20" fmla="*/ 22 w 26"/>
                <a:gd name="T21" fmla="*/ 4 h 26"/>
                <a:gd name="T22" fmla="*/ 24 w 26"/>
                <a:gd name="T23" fmla="*/ 8 h 26"/>
                <a:gd name="T24" fmla="*/ 26 w 26"/>
                <a:gd name="T25" fmla="*/ 14 h 26"/>
                <a:gd name="T26" fmla="*/ 26 w 26"/>
                <a:gd name="T27" fmla="*/ 14 h 26"/>
                <a:gd name="T28" fmla="*/ 24 w 26"/>
                <a:gd name="T29" fmla="*/ 18 h 26"/>
                <a:gd name="T30" fmla="*/ 22 w 26"/>
                <a:gd name="T31" fmla="*/ 22 h 26"/>
                <a:gd name="T32" fmla="*/ 22 w 26"/>
                <a:gd name="T33" fmla="*/ 22 h 26"/>
                <a:gd name="T34" fmla="*/ 18 w 26"/>
                <a:gd name="T35" fmla="*/ 26 h 26"/>
                <a:gd name="T36" fmla="*/ 12 w 26"/>
                <a:gd name="T37" fmla="*/ 26 h 26"/>
                <a:gd name="T38" fmla="*/ 12 w 26"/>
                <a:gd name="T39" fmla="*/ 26 h 26"/>
                <a:gd name="T40" fmla="*/ 8 w 26"/>
                <a:gd name="T41" fmla="*/ 26 h 26"/>
                <a:gd name="T42" fmla="*/ 4 w 26"/>
                <a:gd name="T43" fmla="*/ 22 h 26"/>
                <a:gd name="T44" fmla="*/ 4 w 26"/>
                <a:gd name="T45" fmla="*/ 22 h 26"/>
                <a:gd name="T46" fmla="*/ 0 w 26"/>
                <a:gd name="T47" fmla="*/ 18 h 26"/>
                <a:gd name="T48" fmla="*/ 0 w 26"/>
                <a:gd name="T49" fmla="*/ 14 h 26"/>
                <a:gd name="T50" fmla="*/ 0 w 26"/>
                <a:gd name="T5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6">
                  <a:moveTo>
                    <a:pt x="0" y="14"/>
                  </a:moveTo>
                  <a:lnTo>
                    <a:pt x="0" y="14"/>
                  </a:lnTo>
                  <a:lnTo>
                    <a:pt x="0" y="8"/>
                  </a:lnTo>
                  <a:lnTo>
                    <a:pt x="4" y="4"/>
                  </a:lnTo>
                  <a:lnTo>
                    <a:pt x="4" y="4"/>
                  </a:lnTo>
                  <a:lnTo>
                    <a:pt x="8" y="2"/>
                  </a:lnTo>
                  <a:lnTo>
                    <a:pt x="12" y="0"/>
                  </a:lnTo>
                  <a:lnTo>
                    <a:pt x="12" y="0"/>
                  </a:lnTo>
                  <a:lnTo>
                    <a:pt x="18" y="2"/>
                  </a:lnTo>
                  <a:lnTo>
                    <a:pt x="22" y="4"/>
                  </a:lnTo>
                  <a:lnTo>
                    <a:pt x="22" y="4"/>
                  </a:lnTo>
                  <a:lnTo>
                    <a:pt x="24" y="8"/>
                  </a:lnTo>
                  <a:lnTo>
                    <a:pt x="26" y="14"/>
                  </a:lnTo>
                  <a:lnTo>
                    <a:pt x="26" y="14"/>
                  </a:lnTo>
                  <a:lnTo>
                    <a:pt x="24" y="18"/>
                  </a:lnTo>
                  <a:lnTo>
                    <a:pt x="22" y="22"/>
                  </a:lnTo>
                  <a:lnTo>
                    <a:pt x="22" y="22"/>
                  </a:lnTo>
                  <a:lnTo>
                    <a:pt x="18" y="26"/>
                  </a:lnTo>
                  <a:lnTo>
                    <a:pt x="12" y="26"/>
                  </a:lnTo>
                  <a:lnTo>
                    <a:pt x="12" y="26"/>
                  </a:lnTo>
                  <a:lnTo>
                    <a:pt x="8" y="26"/>
                  </a:lnTo>
                  <a:lnTo>
                    <a:pt x="4" y="22"/>
                  </a:lnTo>
                  <a:lnTo>
                    <a:pt x="4" y="22"/>
                  </a:lnTo>
                  <a:lnTo>
                    <a:pt x="0" y="18"/>
                  </a:lnTo>
                  <a:lnTo>
                    <a:pt x="0" y="14"/>
                  </a:lnTo>
                  <a:lnTo>
                    <a:pt x="0"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Freeform 143">
              <a:extLst>
                <a:ext uri="{FF2B5EF4-FFF2-40B4-BE49-F238E27FC236}">
                  <a16:creationId xmlns:a16="http://schemas.microsoft.com/office/drawing/2014/main" id="{CA6BD27D-9838-46E4-B33F-14EF1C4CD204}"/>
                </a:ext>
              </a:extLst>
            </p:cNvPr>
            <p:cNvSpPr>
              <a:spLocks/>
            </p:cNvSpPr>
            <p:nvPr/>
          </p:nvSpPr>
          <p:spPr bwMode="gray">
            <a:xfrm>
              <a:off x="5209029" y="5580048"/>
              <a:ext cx="159120" cy="159120"/>
            </a:xfrm>
            <a:custGeom>
              <a:avLst/>
              <a:gdLst>
                <a:gd name="T0" fmla="*/ 0 w 182"/>
                <a:gd name="T1" fmla="*/ 90 h 182"/>
                <a:gd name="T2" fmla="*/ 0 w 182"/>
                <a:gd name="T3" fmla="*/ 90 h 182"/>
                <a:gd name="T4" fmla="*/ 2 w 182"/>
                <a:gd name="T5" fmla="*/ 72 h 182"/>
                <a:gd name="T6" fmla="*/ 8 w 182"/>
                <a:gd name="T7" fmla="*/ 56 h 182"/>
                <a:gd name="T8" fmla="*/ 16 w 182"/>
                <a:gd name="T9" fmla="*/ 40 h 182"/>
                <a:gd name="T10" fmla="*/ 28 w 182"/>
                <a:gd name="T11" fmla="*/ 26 h 182"/>
                <a:gd name="T12" fmla="*/ 40 w 182"/>
                <a:gd name="T13" fmla="*/ 16 h 182"/>
                <a:gd name="T14" fmla="*/ 56 w 182"/>
                <a:gd name="T15" fmla="*/ 8 h 182"/>
                <a:gd name="T16" fmla="*/ 74 w 182"/>
                <a:gd name="T17" fmla="*/ 2 h 182"/>
                <a:gd name="T18" fmla="*/ 92 w 182"/>
                <a:gd name="T19" fmla="*/ 0 h 182"/>
                <a:gd name="T20" fmla="*/ 92 w 182"/>
                <a:gd name="T21" fmla="*/ 0 h 182"/>
                <a:gd name="T22" fmla="*/ 110 w 182"/>
                <a:gd name="T23" fmla="*/ 2 h 182"/>
                <a:gd name="T24" fmla="*/ 126 w 182"/>
                <a:gd name="T25" fmla="*/ 8 h 182"/>
                <a:gd name="T26" fmla="*/ 142 w 182"/>
                <a:gd name="T27" fmla="*/ 16 h 182"/>
                <a:gd name="T28" fmla="*/ 156 w 182"/>
                <a:gd name="T29" fmla="*/ 26 h 182"/>
                <a:gd name="T30" fmla="*/ 166 w 182"/>
                <a:gd name="T31" fmla="*/ 40 h 182"/>
                <a:gd name="T32" fmla="*/ 176 w 182"/>
                <a:gd name="T33" fmla="*/ 56 h 182"/>
                <a:gd name="T34" fmla="*/ 180 w 182"/>
                <a:gd name="T35" fmla="*/ 72 h 182"/>
                <a:gd name="T36" fmla="*/ 182 w 182"/>
                <a:gd name="T37" fmla="*/ 90 h 182"/>
                <a:gd name="T38" fmla="*/ 182 w 182"/>
                <a:gd name="T39" fmla="*/ 90 h 182"/>
                <a:gd name="T40" fmla="*/ 180 w 182"/>
                <a:gd name="T41" fmla="*/ 108 h 182"/>
                <a:gd name="T42" fmla="*/ 176 w 182"/>
                <a:gd name="T43" fmla="*/ 126 h 182"/>
                <a:gd name="T44" fmla="*/ 166 w 182"/>
                <a:gd name="T45" fmla="*/ 142 h 182"/>
                <a:gd name="T46" fmla="*/ 156 w 182"/>
                <a:gd name="T47" fmla="*/ 154 h 182"/>
                <a:gd name="T48" fmla="*/ 142 w 182"/>
                <a:gd name="T49" fmla="*/ 166 h 182"/>
                <a:gd name="T50" fmla="*/ 126 w 182"/>
                <a:gd name="T51" fmla="*/ 174 h 182"/>
                <a:gd name="T52" fmla="*/ 110 w 182"/>
                <a:gd name="T53" fmla="*/ 180 h 182"/>
                <a:gd name="T54" fmla="*/ 92 w 182"/>
                <a:gd name="T55" fmla="*/ 182 h 182"/>
                <a:gd name="T56" fmla="*/ 92 w 182"/>
                <a:gd name="T57" fmla="*/ 182 h 182"/>
                <a:gd name="T58" fmla="*/ 74 w 182"/>
                <a:gd name="T59" fmla="*/ 180 h 182"/>
                <a:gd name="T60" fmla="*/ 56 w 182"/>
                <a:gd name="T61" fmla="*/ 174 h 182"/>
                <a:gd name="T62" fmla="*/ 40 w 182"/>
                <a:gd name="T63" fmla="*/ 166 h 182"/>
                <a:gd name="T64" fmla="*/ 28 w 182"/>
                <a:gd name="T65" fmla="*/ 154 h 182"/>
                <a:gd name="T66" fmla="*/ 16 w 182"/>
                <a:gd name="T67" fmla="*/ 142 h 182"/>
                <a:gd name="T68" fmla="*/ 8 w 182"/>
                <a:gd name="T69" fmla="*/ 126 h 182"/>
                <a:gd name="T70" fmla="*/ 2 w 182"/>
                <a:gd name="T71" fmla="*/ 108 h 182"/>
                <a:gd name="T72" fmla="*/ 0 w 182"/>
                <a:gd name="T73" fmla="*/ 90 h 182"/>
                <a:gd name="T74" fmla="*/ 0 w 182"/>
                <a:gd name="T75" fmla="*/ 90 h 182"/>
                <a:gd name="T76" fmla="*/ 0 w 182"/>
                <a:gd name="T77"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82">
                  <a:moveTo>
                    <a:pt x="0" y="90"/>
                  </a:moveTo>
                  <a:lnTo>
                    <a:pt x="0" y="90"/>
                  </a:lnTo>
                  <a:lnTo>
                    <a:pt x="2" y="72"/>
                  </a:lnTo>
                  <a:lnTo>
                    <a:pt x="8" y="56"/>
                  </a:lnTo>
                  <a:lnTo>
                    <a:pt x="16" y="40"/>
                  </a:lnTo>
                  <a:lnTo>
                    <a:pt x="28" y="26"/>
                  </a:lnTo>
                  <a:lnTo>
                    <a:pt x="40" y="16"/>
                  </a:lnTo>
                  <a:lnTo>
                    <a:pt x="56" y="8"/>
                  </a:lnTo>
                  <a:lnTo>
                    <a:pt x="74" y="2"/>
                  </a:lnTo>
                  <a:lnTo>
                    <a:pt x="92" y="0"/>
                  </a:lnTo>
                  <a:lnTo>
                    <a:pt x="92" y="0"/>
                  </a:lnTo>
                  <a:lnTo>
                    <a:pt x="110" y="2"/>
                  </a:lnTo>
                  <a:lnTo>
                    <a:pt x="126" y="8"/>
                  </a:lnTo>
                  <a:lnTo>
                    <a:pt x="142" y="16"/>
                  </a:lnTo>
                  <a:lnTo>
                    <a:pt x="156" y="26"/>
                  </a:lnTo>
                  <a:lnTo>
                    <a:pt x="166" y="40"/>
                  </a:lnTo>
                  <a:lnTo>
                    <a:pt x="176" y="56"/>
                  </a:lnTo>
                  <a:lnTo>
                    <a:pt x="180" y="72"/>
                  </a:lnTo>
                  <a:lnTo>
                    <a:pt x="182" y="90"/>
                  </a:lnTo>
                  <a:lnTo>
                    <a:pt x="182" y="90"/>
                  </a:lnTo>
                  <a:lnTo>
                    <a:pt x="180" y="108"/>
                  </a:lnTo>
                  <a:lnTo>
                    <a:pt x="176" y="126"/>
                  </a:lnTo>
                  <a:lnTo>
                    <a:pt x="166" y="142"/>
                  </a:lnTo>
                  <a:lnTo>
                    <a:pt x="156" y="154"/>
                  </a:lnTo>
                  <a:lnTo>
                    <a:pt x="142" y="166"/>
                  </a:lnTo>
                  <a:lnTo>
                    <a:pt x="126" y="174"/>
                  </a:lnTo>
                  <a:lnTo>
                    <a:pt x="110" y="180"/>
                  </a:lnTo>
                  <a:lnTo>
                    <a:pt x="92" y="182"/>
                  </a:lnTo>
                  <a:lnTo>
                    <a:pt x="92" y="182"/>
                  </a:lnTo>
                  <a:lnTo>
                    <a:pt x="74" y="180"/>
                  </a:lnTo>
                  <a:lnTo>
                    <a:pt x="56" y="174"/>
                  </a:lnTo>
                  <a:lnTo>
                    <a:pt x="40" y="166"/>
                  </a:lnTo>
                  <a:lnTo>
                    <a:pt x="28" y="154"/>
                  </a:lnTo>
                  <a:lnTo>
                    <a:pt x="16" y="142"/>
                  </a:lnTo>
                  <a:lnTo>
                    <a:pt x="8" y="126"/>
                  </a:lnTo>
                  <a:lnTo>
                    <a:pt x="2" y="108"/>
                  </a:lnTo>
                  <a:lnTo>
                    <a:pt x="0" y="90"/>
                  </a:lnTo>
                  <a:lnTo>
                    <a:pt x="0" y="90"/>
                  </a:lnTo>
                  <a:lnTo>
                    <a:pt x="0"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69" name="グループ化 268">
            <a:extLst>
              <a:ext uri="{FF2B5EF4-FFF2-40B4-BE49-F238E27FC236}">
                <a16:creationId xmlns:a16="http://schemas.microsoft.com/office/drawing/2014/main" id="{595D1D78-C2A4-4D20-83B5-BD06AD185E3E}"/>
              </a:ext>
            </a:extLst>
          </p:cNvPr>
          <p:cNvGrpSpPr/>
          <p:nvPr/>
        </p:nvGrpSpPr>
        <p:grpSpPr bwMode="gray">
          <a:xfrm>
            <a:off x="6384032" y="3986603"/>
            <a:ext cx="3942730" cy="2214705"/>
            <a:chOff x="1588" y="4763"/>
            <a:chExt cx="12192000" cy="6848475"/>
          </a:xfrm>
        </p:grpSpPr>
        <p:sp>
          <p:nvSpPr>
            <p:cNvPr id="270" name="AutoShape 26">
              <a:extLst>
                <a:ext uri="{FF2B5EF4-FFF2-40B4-BE49-F238E27FC236}">
                  <a16:creationId xmlns:a16="http://schemas.microsoft.com/office/drawing/2014/main" id="{2C37B245-6AAC-4081-8598-C2BD16C22E30}"/>
                </a:ext>
              </a:extLst>
            </p:cNvPr>
            <p:cNvSpPr>
              <a:spLocks noChangeAspect="1" noChangeArrowheads="1" noTextEdit="1"/>
            </p:cNvSpPr>
            <p:nvPr/>
          </p:nvSpPr>
          <p:spPr bwMode="gray">
            <a:xfrm>
              <a:off x="1588"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71" name="Picture 28">
              <a:extLst>
                <a:ext uri="{FF2B5EF4-FFF2-40B4-BE49-F238E27FC236}">
                  <a16:creationId xmlns:a16="http://schemas.microsoft.com/office/drawing/2014/main" id="{DE7D9EDB-5EBB-4B11-BCD5-1231334EF8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1588" y="2287588"/>
              <a:ext cx="81264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Freeform 29">
              <a:extLst>
                <a:ext uri="{FF2B5EF4-FFF2-40B4-BE49-F238E27FC236}">
                  <a16:creationId xmlns:a16="http://schemas.microsoft.com/office/drawing/2014/main" id="{705DBBA3-2395-413C-9AC1-57745B7D54C3}"/>
                </a:ext>
              </a:extLst>
            </p:cNvPr>
            <p:cNvSpPr>
              <a:spLocks/>
            </p:cNvSpPr>
            <p:nvPr/>
          </p:nvSpPr>
          <p:spPr bwMode="gray">
            <a:xfrm>
              <a:off x="1588" y="4763"/>
              <a:ext cx="12192000" cy="6848475"/>
            </a:xfrm>
            <a:custGeom>
              <a:avLst/>
              <a:gdLst>
                <a:gd name="T0" fmla="*/ 0 w 7680"/>
                <a:gd name="T1" fmla="*/ 0 h 4314"/>
                <a:gd name="T2" fmla="*/ 7680 w 7680"/>
                <a:gd name="T3" fmla="*/ 0 h 4314"/>
                <a:gd name="T4" fmla="*/ 7680 w 7680"/>
                <a:gd name="T5" fmla="*/ 4314 h 4314"/>
                <a:gd name="T6" fmla="*/ 0 w 7680"/>
                <a:gd name="T7" fmla="*/ 4314 h 4314"/>
                <a:gd name="T8" fmla="*/ 0 w 7680"/>
                <a:gd name="T9" fmla="*/ 0 h 4314"/>
                <a:gd name="T10" fmla="*/ 0 w 7680"/>
                <a:gd name="T11" fmla="*/ 0 h 4314"/>
              </a:gdLst>
              <a:ahLst/>
              <a:cxnLst>
                <a:cxn ang="0">
                  <a:pos x="T0" y="T1"/>
                </a:cxn>
                <a:cxn ang="0">
                  <a:pos x="T2" y="T3"/>
                </a:cxn>
                <a:cxn ang="0">
                  <a:pos x="T4" y="T5"/>
                </a:cxn>
                <a:cxn ang="0">
                  <a:pos x="T6" y="T7"/>
                </a:cxn>
                <a:cxn ang="0">
                  <a:pos x="T8" y="T9"/>
                </a:cxn>
                <a:cxn ang="0">
                  <a:pos x="T10" y="T11"/>
                </a:cxn>
              </a:cxnLst>
              <a:rect l="0" t="0" r="r" b="b"/>
              <a:pathLst>
                <a:path w="7680" h="4314">
                  <a:moveTo>
                    <a:pt x="0" y="0"/>
                  </a:moveTo>
                  <a:lnTo>
                    <a:pt x="7680" y="0"/>
                  </a:lnTo>
                  <a:lnTo>
                    <a:pt x="7680" y="4314"/>
                  </a:lnTo>
                  <a:lnTo>
                    <a:pt x="0" y="4314"/>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30">
              <a:extLst>
                <a:ext uri="{FF2B5EF4-FFF2-40B4-BE49-F238E27FC236}">
                  <a16:creationId xmlns:a16="http://schemas.microsoft.com/office/drawing/2014/main" id="{BC951121-26B5-4DBD-89BC-D97EB7901B24}"/>
                </a:ext>
              </a:extLst>
            </p:cNvPr>
            <p:cNvSpPr>
              <a:spLocks/>
            </p:cNvSpPr>
            <p:nvPr/>
          </p:nvSpPr>
          <p:spPr bwMode="gray">
            <a:xfrm>
              <a:off x="1588" y="4763"/>
              <a:ext cx="12192000" cy="6848475"/>
            </a:xfrm>
            <a:custGeom>
              <a:avLst/>
              <a:gdLst>
                <a:gd name="T0" fmla="*/ 0 w 7680"/>
                <a:gd name="T1" fmla="*/ 0 h 4314"/>
                <a:gd name="T2" fmla="*/ 7680 w 7680"/>
                <a:gd name="T3" fmla="*/ 0 h 4314"/>
                <a:gd name="T4" fmla="*/ 7680 w 7680"/>
                <a:gd name="T5" fmla="*/ 4314 h 4314"/>
                <a:gd name="T6" fmla="*/ 0 w 7680"/>
                <a:gd name="T7" fmla="*/ 4314 h 4314"/>
                <a:gd name="T8" fmla="*/ 0 w 7680"/>
                <a:gd name="T9" fmla="*/ 0 h 4314"/>
                <a:gd name="T10" fmla="*/ 0 w 7680"/>
                <a:gd name="T11" fmla="*/ 0 h 4314"/>
              </a:gdLst>
              <a:ahLst/>
              <a:cxnLst>
                <a:cxn ang="0">
                  <a:pos x="T0" y="T1"/>
                </a:cxn>
                <a:cxn ang="0">
                  <a:pos x="T2" y="T3"/>
                </a:cxn>
                <a:cxn ang="0">
                  <a:pos x="T4" y="T5"/>
                </a:cxn>
                <a:cxn ang="0">
                  <a:pos x="T6" y="T7"/>
                </a:cxn>
                <a:cxn ang="0">
                  <a:pos x="T8" y="T9"/>
                </a:cxn>
                <a:cxn ang="0">
                  <a:pos x="T10" y="T11"/>
                </a:cxn>
              </a:cxnLst>
              <a:rect l="0" t="0" r="r" b="b"/>
              <a:pathLst>
                <a:path w="7680" h="4314">
                  <a:moveTo>
                    <a:pt x="0" y="0"/>
                  </a:moveTo>
                  <a:lnTo>
                    <a:pt x="7680" y="0"/>
                  </a:lnTo>
                  <a:lnTo>
                    <a:pt x="7680" y="4314"/>
                  </a:lnTo>
                  <a:lnTo>
                    <a:pt x="0" y="4314"/>
                  </a:lnTo>
                  <a:lnTo>
                    <a:pt x="0" y="0"/>
                  </a:lnTo>
                  <a:lnTo>
                    <a:pt x="0" y="0"/>
                  </a:lnTo>
                  <a:close/>
                </a:path>
              </a:pathLst>
            </a:custGeom>
            <a:solidFill>
              <a:schemeClr val="tx2"/>
            </a:solidFill>
            <a:ln>
              <a:noFill/>
            </a:ln>
            <a:effectLst>
              <a:outerShdw blurRad="190500" dist="762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31">
              <a:extLst>
                <a:ext uri="{FF2B5EF4-FFF2-40B4-BE49-F238E27FC236}">
                  <a16:creationId xmlns:a16="http://schemas.microsoft.com/office/drawing/2014/main" id="{AE742FC1-25DA-4667-BE60-548D592C1DE0}"/>
                </a:ext>
              </a:extLst>
            </p:cNvPr>
            <p:cNvSpPr>
              <a:spLocks noEditPoints="1"/>
            </p:cNvSpPr>
            <p:nvPr/>
          </p:nvSpPr>
          <p:spPr bwMode="gray">
            <a:xfrm>
              <a:off x="2735263" y="1146176"/>
              <a:ext cx="6505575" cy="327025"/>
            </a:xfrm>
            <a:custGeom>
              <a:avLst/>
              <a:gdLst>
                <a:gd name="T0" fmla="*/ 8 w 4098"/>
                <a:gd name="T1" fmla="*/ 116 h 206"/>
                <a:gd name="T2" fmla="*/ 156 w 4098"/>
                <a:gd name="T3" fmla="*/ 42 h 206"/>
                <a:gd name="T4" fmla="*/ 239 w 4098"/>
                <a:gd name="T5" fmla="*/ 162 h 206"/>
                <a:gd name="T6" fmla="*/ 275 w 4098"/>
                <a:gd name="T7" fmla="*/ 46 h 206"/>
                <a:gd name="T8" fmla="*/ 293 w 4098"/>
                <a:gd name="T9" fmla="*/ 172 h 206"/>
                <a:gd name="T10" fmla="*/ 405 w 4098"/>
                <a:gd name="T11" fmla="*/ 96 h 206"/>
                <a:gd name="T12" fmla="*/ 493 w 4098"/>
                <a:gd name="T13" fmla="*/ 50 h 206"/>
                <a:gd name="T14" fmla="*/ 517 w 4098"/>
                <a:gd name="T15" fmla="*/ 190 h 206"/>
                <a:gd name="T16" fmla="*/ 545 w 4098"/>
                <a:gd name="T17" fmla="*/ 152 h 206"/>
                <a:gd name="T18" fmla="*/ 615 w 4098"/>
                <a:gd name="T19" fmla="*/ 64 h 206"/>
                <a:gd name="T20" fmla="*/ 833 w 4098"/>
                <a:gd name="T21" fmla="*/ 118 h 206"/>
                <a:gd name="T22" fmla="*/ 679 w 4098"/>
                <a:gd name="T23" fmla="*/ 144 h 206"/>
                <a:gd name="T24" fmla="*/ 843 w 4098"/>
                <a:gd name="T25" fmla="*/ 108 h 206"/>
                <a:gd name="T26" fmla="*/ 691 w 4098"/>
                <a:gd name="T27" fmla="*/ 166 h 206"/>
                <a:gd name="T28" fmla="*/ 879 w 4098"/>
                <a:gd name="T29" fmla="*/ 70 h 206"/>
                <a:gd name="T30" fmla="*/ 1053 w 4098"/>
                <a:gd name="T31" fmla="*/ 188 h 206"/>
                <a:gd name="T32" fmla="*/ 1013 w 4098"/>
                <a:gd name="T33" fmla="*/ 192 h 206"/>
                <a:gd name="T34" fmla="*/ 939 w 4098"/>
                <a:gd name="T35" fmla="*/ 86 h 206"/>
                <a:gd name="T36" fmla="*/ 1181 w 4098"/>
                <a:gd name="T37" fmla="*/ 8 h 206"/>
                <a:gd name="T38" fmla="*/ 1231 w 4098"/>
                <a:gd name="T39" fmla="*/ 176 h 206"/>
                <a:gd name="T40" fmla="*/ 1325 w 4098"/>
                <a:gd name="T41" fmla="*/ 78 h 206"/>
                <a:gd name="T42" fmla="*/ 1321 w 4098"/>
                <a:gd name="T43" fmla="*/ 206 h 206"/>
                <a:gd name="T44" fmla="*/ 1515 w 4098"/>
                <a:gd name="T45" fmla="*/ 174 h 206"/>
                <a:gd name="T46" fmla="*/ 1419 w 4098"/>
                <a:gd name="T47" fmla="*/ 194 h 206"/>
                <a:gd name="T48" fmla="*/ 1491 w 4098"/>
                <a:gd name="T49" fmla="*/ 116 h 206"/>
                <a:gd name="T50" fmla="*/ 1661 w 4098"/>
                <a:gd name="T51" fmla="*/ 50 h 206"/>
                <a:gd name="T52" fmla="*/ 1647 w 4098"/>
                <a:gd name="T53" fmla="*/ 42 h 206"/>
                <a:gd name="T54" fmla="*/ 1637 w 4098"/>
                <a:gd name="T55" fmla="*/ 204 h 206"/>
                <a:gd name="T56" fmla="*/ 1897 w 4098"/>
                <a:gd name="T57" fmla="*/ 98 h 206"/>
                <a:gd name="T58" fmla="*/ 1861 w 4098"/>
                <a:gd name="T59" fmla="*/ 38 h 206"/>
                <a:gd name="T60" fmla="*/ 1871 w 4098"/>
                <a:gd name="T61" fmla="*/ 50 h 206"/>
                <a:gd name="T62" fmla="*/ 1887 w 4098"/>
                <a:gd name="T63" fmla="*/ 46 h 206"/>
                <a:gd name="T64" fmla="*/ 2037 w 4098"/>
                <a:gd name="T65" fmla="*/ 152 h 206"/>
                <a:gd name="T66" fmla="*/ 2151 w 4098"/>
                <a:gd name="T67" fmla="*/ 34 h 206"/>
                <a:gd name="T68" fmla="*/ 2269 w 4098"/>
                <a:gd name="T69" fmla="*/ 92 h 206"/>
                <a:gd name="T70" fmla="*/ 2289 w 4098"/>
                <a:gd name="T71" fmla="*/ 140 h 206"/>
                <a:gd name="T72" fmla="*/ 2427 w 4098"/>
                <a:gd name="T73" fmla="*/ 160 h 206"/>
                <a:gd name="T74" fmla="*/ 2311 w 4098"/>
                <a:gd name="T75" fmla="*/ 204 h 206"/>
                <a:gd name="T76" fmla="*/ 2521 w 4098"/>
                <a:gd name="T77" fmla="*/ 40 h 206"/>
                <a:gd name="T78" fmla="*/ 2521 w 4098"/>
                <a:gd name="T79" fmla="*/ 106 h 206"/>
                <a:gd name="T80" fmla="*/ 2625 w 4098"/>
                <a:gd name="T81" fmla="*/ 26 h 206"/>
                <a:gd name="T82" fmla="*/ 2645 w 4098"/>
                <a:gd name="T83" fmla="*/ 194 h 206"/>
                <a:gd name="T84" fmla="*/ 2727 w 4098"/>
                <a:gd name="T85" fmla="*/ 48 h 206"/>
                <a:gd name="T86" fmla="*/ 2777 w 4098"/>
                <a:gd name="T87" fmla="*/ 194 h 206"/>
                <a:gd name="T88" fmla="*/ 2889 w 4098"/>
                <a:gd name="T89" fmla="*/ 58 h 206"/>
                <a:gd name="T90" fmla="*/ 2801 w 4098"/>
                <a:gd name="T91" fmla="*/ 184 h 206"/>
                <a:gd name="T92" fmla="*/ 2949 w 4098"/>
                <a:gd name="T93" fmla="*/ 144 h 206"/>
                <a:gd name="T94" fmla="*/ 3063 w 4098"/>
                <a:gd name="T95" fmla="*/ 48 h 206"/>
                <a:gd name="T96" fmla="*/ 3305 w 4098"/>
                <a:gd name="T97" fmla="*/ 128 h 206"/>
                <a:gd name="T98" fmla="*/ 3215 w 4098"/>
                <a:gd name="T99" fmla="*/ 48 h 206"/>
                <a:gd name="T100" fmla="*/ 3321 w 4098"/>
                <a:gd name="T101" fmla="*/ 168 h 206"/>
                <a:gd name="T102" fmla="*/ 3521 w 4098"/>
                <a:gd name="T103" fmla="*/ 114 h 206"/>
                <a:gd name="T104" fmla="*/ 3439 w 4098"/>
                <a:gd name="T105" fmla="*/ 98 h 206"/>
                <a:gd name="T106" fmla="*/ 3523 w 4098"/>
                <a:gd name="T107" fmla="*/ 58 h 206"/>
                <a:gd name="T108" fmla="*/ 3701 w 4098"/>
                <a:gd name="T109" fmla="*/ 172 h 206"/>
                <a:gd name="T110" fmla="*/ 3647 w 4098"/>
                <a:gd name="T111" fmla="*/ 132 h 206"/>
                <a:gd name="T112" fmla="*/ 3667 w 4098"/>
                <a:gd name="T113" fmla="*/ 146 h 206"/>
                <a:gd name="T114" fmla="*/ 3685 w 4098"/>
                <a:gd name="T115" fmla="*/ 166 h 206"/>
                <a:gd name="T116" fmla="*/ 3981 w 4098"/>
                <a:gd name="T117" fmla="*/ 200 h 206"/>
                <a:gd name="T118" fmla="*/ 4001 w 4098"/>
                <a:gd name="T119" fmla="*/ 34 h 206"/>
                <a:gd name="T120" fmla="*/ 4048 w 4098"/>
                <a:gd name="T121" fmla="*/ 152 h 206"/>
                <a:gd name="T122" fmla="*/ 4058 w 4098"/>
                <a:gd name="T123" fmla="*/ 1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8" h="206">
                  <a:moveTo>
                    <a:pt x="0" y="58"/>
                  </a:moveTo>
                  <a:lnTo>
                    <a:pt x="0" y="44"/>
                  </a:lnTo>
                  <a:lnTo>
                    <a:pt x="74" y="44"/>
                  </a:lnTo>
                  <a:lnTo>
                    <a:pt x="74" y="58"/>
                  </a:lnTo>
                  <a:lnTo>
                    <a:pt x="0" y="58"/>
                  </a:lnTo>
                  <a:lnTo>
                    <a:pt x="0" y="58"/>
                  </a:lnTo>
                  <a:close/>
                  <a:moveTo>
                    <a:pt x="20" y="196"/>
                  </a:moveTo>
                  <a:lnTo>
                    <a:pt x="20" y="204"/>
                  </a:lnTo>
                  <a:lnTo>
                    <a:pt x="4" y="204"/>
                  </a:lnTo>
                  <a:lnTo>
                    <a:pt x="4" y="136"/>
                  </a:lnTo>
                  <a:lnTo>
                    <a:pt x="68" y="136"/>
                  </a:lnTo>
                  <a:lnTo>
                    <a:pt x="68" y="196"/>
                  </a:lnTo>
                  <a:lnTo>
                    <a:pt x="20" y="196"/>
                  </a:lnTo>
                  <a:lnTo>
                    <a:pt x="20" y="196"/>
                  </a:lnTo>
                  <a:close/>
                  <a:moveTo>
                    <a:pt x="6" y="28"/>
                  </a:moveTo>
                  <a:lnTo>
                    <a:pt x="6" y="14"/>
                  </a:lnTo>
                  <a:lnTo>
                    <a:pt x="68" y="14"/>
                  </a:lnTo>
                  <a:lnTo>
                    <a:pt x="68" y="28"/>
                  </a:lnTo>
                  <a:lnTo>
                    <a:pt x="6" y="28"/>
                  </a:lnTo>
                  <a:lnTo>
                    <a:pt x="6" y="28"/>
                  </a:lnTo>
                  <a:close/>
                  <a:moveTo>
                    <a:pt x="8" y="88"/>
                  </a:moveTo>
                  <a:lnTo>
                    <a:pt x="8" y="74"/>
                  </a:lnTo>
                  <a:lnTo>
                    <a:pt x="66" y="74"/>
                  </a:lnTo>
                  <a:lnTo>
                    <a:pt x="66" y="88"/>
                  </a:lnTo>
                  <a:lnTo>
                    <a:pt x="8" y="88"/>
                  </a:lnTo>
                  <a:lnTo>
                    <a:pt x="8" y="88"/>
                  </a:lnTo>
                  <a:close/>
                  <a:moveTo>
                    <a:pt x="8" y="116"/>
                  </a:moveTo>
                  <a:lnTo>
                    <a:pt x="8" y="104"/>
                  </a:lnTo>
                  <a:lnTo>
                    <a:pt x="66" y="104"/>
                  </a:lnTo>
                  <a:lnTo>
                    <a:pt x="66" y="116"/>
                  </a:lnTo>
                  <a:lnTo>
                    <a:pt x="8" y="116"/>
                  </a:lnTo>
                  <a:lnTo>
                    <a:pt x="8" y="116"/>
                  </a:lnTo>
                  <a:close/>
                  <a:moveTo>
                    <a:pt x="50" y="148"/>
                  </a:moveTo>
                  <a:lnTo>
                    <a:pt x="20" y="148"/>
                  </a:lnTo>
                  <a:lnTo>
                    <a:pt x="20" y="184"/>
                  </a:lnTo>
                  <a:lnTo>
                    <a:pt x="50" y="184"/>
                  </a:lnTo>
                  <a:lnTo>
                    <a:pt x="50" y="148"/>
                  </a:lnTo>
                  <a:lnTo>
                    <a:pt x="50" y="148"/>
                  </a:lnTo>
                  <a:close/>
                  <a:moveTo>
                    <a:pt x="76" y="156"/>
                  </a:moveTo>
                  <a:lnTo>
                    <a:pt x="76" y="142"/>
                  </a:lnTo>
                  <a:lnTo>
                    <a:pt x="132" y="142"/>
                  </a:lnTo>
                  <a:lnTo>
                    <a:pt x="132" y="104"/>
                  </a:lnTo>
                  <a:lnTo>
                    <a:pt x="84" y="104"/>
                  </a:lnTo>
                  <a:lnTo>
                    <a:pt x="84" y="92"/>
                  </a:lnTo>
                  <a:lnTo>
                    <a:pt x="132" y="92"/>
                  </a:lnTo>
                  <a:lnTo>
                    <a:pt x="132" y="56"/>
                  </a:lnTo>
                  <a:lnTo>
                    <a:pt x="84" y="56"/>
                  </a:lnTo>
                  <a:lnTo>
                    <a:pt x="84" y="42"/>
                  </a:lnTo>
                  <a:lnTo>
                    <a:pt x="110" y="42"/>
                  </a:lnTo>
                  <a:lnTo>
                    <a:pt x="96" y="12"/>
                  </a:lnTo>
                  <a:lnTo>
                    <a:pt x="110" y="8"/>
                  </a:lnTo>
                  <a:lnTo>
                    <a:pt x="110" y="8"/>
                  </a:lnTo>
                  <a:lnTo>
                    <a:pt x="128" y="42"/>
                  </a:lnTo>
                  <a:lnTo>
                    <a:pt x="156" y="42"/>
                  </a:lnTo>
                  <a:lnTo>
                    <a:pt x="172" y="8"/>
                  </a:lnTo>
                  <a:lnTo>
                    <a:pt x="188" y="10"/>
                  </a:lnTo>
                  <a:lnTo>
                    <a:pt x="172" y="42"/>
                  </a:lnTo>
                  <a:lnTo>
                    <a:pt x="203" y="42"/>
                  </a:lnTo>
                  <a:lnTo>
                    <a:pt x="203" y="56"/>
                  </a:lnTo>
                  <a:lnTo>
                    <a:pt x="150" y="56"/>
                  </a:lnTo>
                  <a:lnTo>
                    <a:pt x="150" y="92"/>
                  </a:lnTo>
                  <a:lnTo>
                    <a:pt x="196" y="92"/>
                  </a:lnTo>
                  <a:lnTo>
                    <a:pt x="196" y="104"/>
                  </a:lnTo>
                  <a:lnTo>
                    <a:pt x="150" y="104"/>
                  </a:lnTo>
                  <a:lnTo>
                    <a:pt x="150" y="142"/>
                  </a:lnTo>
                  <a:lnTo>
                    <a:pt x="205" y="142"/>
                  </a:lnTo>
                  <a:lnTo>
                    <a:pt x="205" y="156"/>
                  </a:lnTo>
                  <a:lnTo>
                    <a:pt x="150" y="156"/>
                  </a:lnTo>
                  <a:lnTo>
                    <a:pt x="150" y="206"/>
                  </a:lnTo>
                  <a:lnTo>
                    <a:pt x="132" y="206"/>
                  </a:lnTo>
                  <a:lnTo>
                    <a:pt x="132" y="156"/>
                  </a:lnTo>
                  <a:lnTo>
                    <a:pt x="76" y="156"/>
                  </a:lnTo>
                  <a:lnTo>
                    <a:pt x="76" y="156"/>
                  </a:lnTo>
                  <a:close/>
                  <a:moveTo>
                    <a:pt x="233" y="186"/>
                  </a:moveTo>
                  <a:lnTo>
                    <a:pt x="219" y="184"/>
                  </a:lnTo>
                  <a:lnTo>
                    <a:pt x="219" y="184"/>
                  </a:lnTo>
                  <a:lnTo>
                    <a:pt x="227" y="156"/>
                  </a:lnTo>
                  <a:lnTo>
                    <a:pt x="231" y="130"/>
                  </a:lnTo>
                  <a:lnTo>
                    <a:pt x="245" y="130"/>
                  </a:lnTo>
                  <a:lnTo>
                    <a:pt x="245" y="130"/>
                  </a:lnTo>
                  <a:lnTo>
                    <a:pt x="239" y="162"/>
                  </a:lnTo>
                  <a:lnTo>
                    <a:pt x="239" y="162"/>
                  </a:lnTo>
                  <a:lnTo>
                    <a:pt x="237" y="178"/>
                  </a:lnTo>
                  <a:lnTo>
                    <a:pt x="233" y="186"/>
                  </a:lnTo>
                  <a:lnTo>
                    <a:pt x="233" y="186"/>
                  </a:lnTo>
                  <a:lnTo>
                    <a:pt x="233" y="186"/>
                  </a:lnTo>
                  <a:close/>
                  <a:moveTo>
                    <a:pt x="257" y="206"/>
                  </a:moveTo>
                  <a:lnTo>
                    <a:pt x="257" y="112"/>
                  </a:lnTo>
                  <a:lnTo>
                    <a:pt x="223" y="114"/>
                  </a:lnTo>
                  <a:lnTo>
                    <a:pt x="221" y="102"/>
                  </a:lnTo>
                  <a:lnTo>
                    <a:pt x="237" y="100"/>
                  </a:lnTo>
                  <a:lnTo>
                    <a:pt x="237" y="100"/>
                  </a:lnTo>
                  <a:lnTo>
                    <a:pt x="253" y="80"/>
                  </a:lnTo>
                  <a:lnTo>
                    <a:pt x="253" y="80"/>
                  </a:lnTo>
                  <a:lnTo>
                    <a:pt x="221" y="46"/>
                  </a:lnTo>
                  <a:lnTo>
                    <a:pt x="231" y="36"/>
                  </a:lnTo>
                  <a:lnTo>
                    <a:pt x="237" y="40"/>
                  </a:lnTo>
                  <a:lnTo>
                    <a:pt x="237" y="40"/>
                  </a:lnTo>
                  <a:lnTo>
                    <a:pt x="249" y="22"/>
                  </a:lnTo>
                  <a:lnTo>
                    <a:pt x="259" y="4"/>
                  </a:lnTo>
                  <a:lnTo>
                    <a:pt x="275" y="10"/>
                  </a:lnTo>
                  <a:lnTo>
                    <a:pt x="275" y="10"/>
                  </a:lnTo>
                  <a:lnTo>
                    <a:pt x="261" y="30"/>
                  </a:lnTo>
                  <a:lnTo>
                    <a:pt x="247" y="50"/>
                  </a:lnTo>
                  <a:lnTo>
                    <a:pt x="247" y="50"/>
                  </a:lnTo>
                  <a:lnTo>
                    <a:pt x="263" y="66"/>
                  </a:lnTo>
                  <a:lnTo>
                    <a:pt x="263" y="66"/>
                  </a:lnTo>
                  <a:lnTo>
                    <a:pt x="275" y="46"/>
                  </a:lnTo>
                  <a:lnTo>
                    <a:pt x="285" y="30"/>
                  </a:lnTo>
                  <a:lnTo>
                    <a:pt x="299" y="38"/>
                  </a:lnTo>
                  <a:lnTo>
                    <a:pt x="299" y="38"/>
                  </a:lnTo>
                  <a:lnTo>
                    <a:pt x="277" y="70"/>
                  </a:lnTo>
                  <a:lnTo>
                    <a:pt x="255" y="100"/>
                  </a:lnTo>
                  <a:lnTo>
                    <a:pt x="255" y="100"/>
                  </a:lnTo>
                  <a:lnTo>
                    <a:pt x="289" y="98"/>
                  </a:lnTo>
                  <a:lnTo>
                    <a:pt x="289" y="98"/>
                  </a:lnTo>
                  <a:lnTo>
                    <a:pt x="283" y="82"/>
                  </a:lnTo>
                  <a:lnTo>
                    <a:pt x="297" y="78"/>
                  </a:lnTo>
                  <a:lnTo>
                    <a:pt x="297" y="78"/>
                  </a:lnTo>
                  <a:lnTo>
                    <a:pt x="309" y="114"/>
                  </a:lnTo>
                  <a:lnTo>
                    <a:pt x="295" y="118"/>
                  </a:lnTo>
                  <a:lnTo>
                    <a:pt x="295" y="118"/>
                  </a:lnTo>
                  <a:lnTo>
                    <a:pt x="293" y="108"/>
                  </a:lnTo>
                  <a:lnTo>
                    <a:pt x="293" y="108"/>
                  </a:lnTo>
                  <a:lnTo>
                    <a:pt x="275" y="110"/>
                  </a:lnTo>
                  <a:lnTo>
                    <a:pt x="275" y="206"/>
                  </a:lnTo>
                  <a:lnTo>
                    <a:pt x="257" y="206"/>
                  </a:lnTo>
                  <a:lnTo>
                    <a:pt x="257" y="206"/>
                  </a:lnTo>
                  <a:close/>
                  <a:moveTo>
                    <a:pt x="293" y="172"/>
                  </a:moveTo>
                  <a:lnTo>
                    <a:pt x="287" y="130"/>
                  </a:lnTo>
                  <a:lnTo>
                    <a:pt x="301" y="128"/>
                  </a:lnTo>
                  <a:lnTo>
                    <a:pt x="301" y="128"/>
                  </a:lnTo>
                  <a:lnTo>
                    <a:pt x="307" y="168"/>
                  </a:lnTo>
                  <a:lnTo>
                    <a:pt x="293" y="172"/>
                  </a:lnTo>
                  <a:lnTo>
                    <a:pt x="293" y="172"/>
                  </a:lnTo>
                  <a:close/>
                  <a:moveTo>
                    <a:pt x="405" y="192"/>
                  </a:moveTo>
                  <a:lnTo>
                    <a:pt x="331" y="192"/>
                  </a:lnTo>
                  <a:lnTo>
                    <a:pt x="331" y="204"/>
                  </a:lnTo>
                  <a:lnTo>
                    <a:pt x="315" y="204"/>
                  </a:lnTo>
                  <a:lnTo>
                    <a:pt x="315" y="16"/>
                  </a:lnTo>
                  <a:lnTo>
                    <a:pt x="421" y="16"/>
                  </a:lnTo>
                  <a:lnTo>
                    <a:pt x="421" y="204"/>
                  </a:lnTo>
                  <a:lnTo>
                    <a:pt x="405" y="204"/>
                  </a:lnTo>
                  <a:lnTo>
                    <a:pt x="405" y="192"/>
                  </a:lnTo>
                  <a:lnTo>
                    <a:pt x="405" y="192"/>
                  </a:lnTo>
                  <a:close/>
                  <a:moveTo>
                    <a:pt x="359" y="30"/>
                  </a:moveTo>
                  <a:lnTo>
                    <a:pt x="331" y="30"/>
                  </a:lnTo>
                  <a:lnTo>
                    <a:pt x="331" y="96"/>
                  </a:lnTo>
                  <a:lnTo>
                    <a:pt x="359" y="96"/>
                  </a:lnTo>
                  <a:lnTo>
                    <a:pt x="359" y="30"/>
                  </a:lnTo>
                  <a:lnTo>
                    <a:pt x="359" y="30"/>
                  </a:lnTo>
                  <a:close/>
                  <a:moveTo>
                    <a:pt x="331" y="178"/>
                  </a:moveTo>
                  <a:lnTo>
                    <a:pt x="359" y="178"/>
                  </a:lnTo>
                  <a:lnTo>
                    <a:pt x="359" y="108"/>
                  </a:lnTo>
                  <a:lnTo>
                    <a:pt x="331" y="108"/>
                  </a:lnTo>
                  <a:lnTo>
                    <a:pt x="331" y="178"/>
                  </a:lnTo>
                  <a:lnTo>
                    <a:pt x="331" y="178"/>
                  </a:lnTo>
                  <a:close/>
                  <a:moveTo>
                    <a:pt x="405" y="96"/>
                  </a:moveTo>
                  <a:lnTo>
                    <a:pt x="405" y="30"/>
                  </a:lnTo>
                  <a:lnTo>
                    <a:pt x="375" y="30"/>
                  </a:lnTo>
                  <a:lnTo>
                    <a:pt x="375" y="96"/>
                  </a:lnTo>
                  <a:lnTo>
                    <a:pt x="405" y="96"/>
                  </a:lnTo>
                  <a:lnTo>
                    <a:pt x="405" y="96"/>
                  </a:lnTo>
                  <a:close/>
                  <a:moveTo>
                    <a:pt x="375" y="178"/>
                  </a:moveTo>
                  <a:lnTo>
                    <a:pt x="405" y="178"/>
                  </a:lnTo>
                  <a:lnTo>
                    <a:pt x="405" y="108"/>
                  </a:lnTo>
                  <a:lnTo>
                    <a:pt x="375" y="108"/>
                  </a:lnTo>
                  <a:lnTo>
                    <a:pt x="375" y="178"/>
                  </a:lnTo>
                  <a:lnTo>
                    <a:pt x="375" y="178"/>
                  </a:lnTo>
                  <a:close/>
                  <a:moveTo>
                    <a:pt x="513" y="18"/>
                  </a:moveTo>
                  <a:lnTo>
                    <a:pt x="513" y="18"/>
                  </a:lnTo>
                  <a:lnTo>
                    <a:pt x="509" y="50"/>
                  </a:lnTo>
                  <a:lnTo>
                    <a:pt x="559" y="50"/>
                  </a:lnTo>
                  <a:lnTo>
                    <a:pt x="559" y="64"/>
                  </a:lnTo>
                  <a:lnTo>
                    <a:pt x="507" y="64"/>
                  </a:lnTo>
                  <a:lnTo>
                    <a:pt x="507" y="64"/>
                  </a:lnTo>
                  <a:lnTo>
                    <a:pt x="501" y="96"/>
                  </a:lnTo>
                  <a:lnTo>
                    <a:pt x="491" y="126"/>
                  </a:lnTo>
                  <a:lnTo>
                    <a:pt x="477" y="152"/>
                  </a:lnTo>
                  <a:lnTo>
                    <a:pt x="461" y="176"/>
                  </a:lnTo>
                  <a:lnTo>
                    <a:pt x="449" y="166"/>
                  </a:lnTo>
                  <a:lnTo>
                    <a:pt x="449" y="166"/>
                  </a:lnTo>
                  <a:lnTo>
                    <a:pt x="463" y="144"/>
                  </a:lnTo>
                  <a:lnTo>
                    <a:pt x="475" y="120"/>
                  </a:lnTo>
                  <a:lnTo>
                    <a:pt x="483" y="94"/>
                  </a:lnTo>
                  <a:lnTo>
                    <a:pt x="489" y="64"/>
                  </a:lnTo>
                  <a:lnTo>
                    <a:pt x="455" y="64"/>
                  </a:lnTo>
                  <a:lnTo>
                    <a:pt x="455" y="50"/>
                  </a:lnTo>
                  <a:lnTo>
                    <a:pt x="493" y="50"/>
                  </a:lnTo>
                  <a:lnTo>
                    <a:pt x="493" y="50"/>
                  </a:lnTo>
                  <a:lnTo>
                    <a:pt x="495" y="18"/>
                  </a:lnTo>
                  <a:lnTo>
                    <a:pt x="513" y="18"/>
                  </a:lnTo>
                  <a:lnTo>
                    <a:pt x="513" y="18"/>
                  </a:lnTo>
                  <a:close/>
                  <a:moveTo>
                    <a:pt x="603" y="144"/>
                  </a:moveTo>
                  <a:lnTo>
                    <a:pt x="603" y="144"/>
                  </a:lnTo>
                  <a:lnTo>
                    <a:pt x="625" y="156"/>
                  </a:lnTo>
                  <a:lnTo>
                    <a:pt x="653" y="174"/>
                  </a:lnTo>
                  <a:lnTo>
                    <a:pt x="643" y="188"/>
                  </a:lnTo>
                  <a:lnTo>
                    <a:pt x="643" y="188"/>
                  </a:lnTo>
                  <a:lnTo>
                    <a:pt x="621" y="172"/>
                  </a:lnTo>
                  <a:lnTo>
                    <a:pt x="603" y="160"/>
                  </a:lnTo>
                  <a:lnTo>
                    <a:pt x="603" y="170"/>
                  </a:lnTo>
                  <a:lnTo>
                    <a:pt x="603" y="170"/>
                  </a:lnTo>
                  <a:lnTo>
                    <a:pt x="601" y="178"/>
                  </a:lnTo>
                  <a:lnTo>
                    <a:pt x="599" y="184"/>
                  </a:lnTo>
                  <a:lnTo>
                    <a:pt x="597" y="190"/>
                  </a:lnTo>
                  <a:lnTo>
                    <a:pt x="591" y="194"/>
                  </a:lnTo>
                  <a:lnTo>
                    <a:pt x="585" y="198"/>
                  </a:lnTo>
                  <a:lnTo>
                    <a:pt x="577" y="200"/>
                  </a:lnTo>
                  <a:lnTo>
                    <a:pt x="555" y="202"/>
                  </a:lnTo>
                  <a:lnTo>
                    <a:pt x="555" y="202"/>
                  </a:lnTo>
                  <a:lnTo>
                    <a:pt x="537" y="200"/>
                  </a:lnTo>
                  <a:lnTo>
                    <a:pt x="529" y="198"/>
                  </a:lnTo>
                  <a:lnTo>
                    <a:pt x="523" y="194"/>
                  </a:lnTo>
                  <a:lnTo>
                    <a:pt x="523" y="194"/>
                  </a:lnTo>
                  <a:lnTo>
                    <a:pt x="517" y="190"/>
                  </a:lnTo>
                  <a:lnTo>
                    <a:pt x="511" y="184"/>
                  </a:lnTo>
                  <a:lnTo>
                    <a:pt x="509" y="178"/>
                  </a:lnTo>
                  <a:lnTo>
                    <a:pt x="509" y="172"/>
                  </a:lnTo>
                  <a:lnTo>
                    <a:pt x="509" y="172"/>
                  </a:lnTo>
                  <a:lnTo>
                    <a:pt x="509" y="164"/>
                  </a:lnTo>
                  <a:lnTo>
                    <a:pt x="513" y="158"/>
                  </a:lnTo>
                  <a:lnTo>
                    <a:pt x="517" y="152"/>
                  </a:lnTo>
                  <a:lnTo>
                    <a:pt x="523" y="146"/>
                  </a:lnTo>
                  <a:lnTo>
                    <a:pt x="523" y="146"/>
                  </a:lnTo>
                  <a:lnTo>
                    <a:pt x="529" y="142"/>
                  </a:lnTo>
                  <a:lnTo>
                    <a:pt x="537" y="140"/>
                  </a:lnTo>
                  <a:lnTo>
                    <a:pt x="547" y="138"/>
                  </a:lnTo>
                  <a:lnTo>
                    <a:pt x="557" y="136"/>
                  </a:lnTo>
                  <a:lnTo>
                    <a:pt x="557" y="136"/>
                  </a:lnTo>
                  <a:lnTo>
                    <a:pt x="571" y="138"/>
                  </a:lnTo>
                  <a:lnTo>
                    <a:pt x="585" y="140"/>
                  </a:lnTo>
                  <a:lnTo>
                    <a:pt x="585" y="80"/>
                  </a:lnTo>
                  <a:lnTo>
                    <a:pt x="603" y="80"/>
                  </a:lnTo>
                  <a:lnTo>
                    <a:pt x="603" y="144"/>
                  </a:lnTo>
                  <a:lnTo>
                    <a:pt x="603" y="144"/>
                  </a:lnTo>
                  <a:lnTo>
                    <a:pt x="603" y="144"/>
                  </a:lnTo>
                  <a:close/>
                  <a:moveTo>
                    <a:pt x="585" y="154"/>
                  </a:moveTo>
                  <a:lnTo>
                    <a:pt x="585" y="154"/>
                  </a:lnTo>
                  <a:lnTo>
                    <a:pt x="571" y="152"/>
                  </a:lnTo>
                  <a:lnTo>
                    <a:pt x="557" y="150"/>
                  </a:lnTo>
                  <a:lnTo>
                    <a:pt x="557" y="150"/>
                  </a:lnTo>
                  <a:lnTo>
                    <a:pt x="545" y="152"/>
                  </a:lnTo>
                  <a:lnTo>
                    <a:pt x="535" y="156"/>
                  </a:lnTo>
                  <a:lnTo>
                    <a:pt x="535" y="156"/>
                  </a:lnTo>
                  <a:lnTo>
                    <a:pt x="527" y="162"/>
                  </a:lnTo>
                  <a:lnTo>
                    <a:pt x="525" y="166"/>
                  </a:lnTo>
                  <a:lnTo>
                    <a:pt x="525" y="170"/>
                  </a:lnTo>
                  <a:lnTo>
                    <a:pt x="525" y="170"/>
                  </a:lnTo>
                  <a:lnTo>
                    <a:pt x="527" y="178"/>
                  </a:lnTo>
                  <a:lnTo>
                    <a:pt x="533" y="184"/>
                  </a:lnTo>
                  <a:lnTo>
                    <a:pt x="543" y="188"/>
                  </a:lnTo>
                  <a:lnTo>
                    <a:pt x="557" y="188"/>
                  </a:lnTo>
                  <a:lnTo>
                    <a:pt x="557" y="188"/>
                  </a:lnTo>
                  <a:lnTo>
                    <a:pt x="571" y="188"/>
                  </a:lnTo>
                  <a:lnTo>
                    <a:pt x="579" y="184"/>
                  </a:lnTo>
                  <a:lnTo>
                    <a:pt x="585" y="178"/>
                  </a:lnTo>
                  <a:lnTo>
                    <a:pt x="585" y="170"/>
                  </a:lnTo>
                  <a:lnTo>
                    <a:pt x="585" y="154"/>
                  </a:lnTo>
                  <a:lnTo>
                    <a:pt x="585" y="154"/>
                  </a:lnTo>
                  <a:close/>
                  <a:moveTo>
                    <a:pt x="593" y="26"/>
                  </a:moveTo>
                  <a:lnTo>
                    <a:pt x="593" y="26"/>
                  </a:lnTo>
                  <a:lnTo>
                    <a:pt x="609" y="36"/>
                  </a:lnTo>
                  <a:lnTo>
                    <a:pt x="623" y="48"/>
                  </a:lnTo>
                  <a:lnTo>
                    <a:pt x="639" y="62"/>
                  </a:lnTo>
                  <a:lnTo>
                    <a:pt x="653" y="78"/>
                  </a:lnTo>
                  <a:lnTo>
                    <a:pt x="639" y="90"/>
                  </a:lnTo>
                  <a:lnTo>
                    <a:pt x="639" y="90"/>
                  </a:lnTo>
                  <a:lnTo>
                    <a:pt x="629" y="76"/>
                  </a:lnTo>
                  <a:lnTo>
                    <a:pt x="615" y="64"/>
                  </a:lnTo>
                  <a:lnTo>
                    <a:pt x="583" y="38"/>
                  </a:lnTo>
                  <a:lnTo>
                    <a:pt x="593" y="26"/>
                  </a:lnTo>
                  <a:lnTo>
                    <a:pt x="593" y="26"/>
                  </a:lnTo>
                  <a:lnTo>
                    <a:pt x="593" y="26"/>
                  </a:lnTo>
                  <a:close/>
                  <a:moveTo>
                    <a:pt x="809" y="200"/>
                  </a:moveTo>
                  <a:lnTo>
                    <a:pt x="809" y="200"/>
                  </a:lnTo>
                  <a:lnTo>
                    <a:pt x="789" y="198"/>
                  </a:lnTo>
                  <a:lnTo>
                    <a:pt x="773" y="194"/>
                  </a:lnTo>
                  <a:lnTo>
                    <a:pt x="777" y="180"/>
                  </a:lnTo>
                  <a:lnTo>
                    <a:pt x="777" y="180"/>
                  </a:lnTo>
                  <a:lnTo>
                    <a:pt x="791" y="184"/>
                  </a:lnTo>
                  <a:lnTo>
                    <a:pt x="805" y="184"/>
                  </a:lnTo>
                  <a:lnTo>
                    <a:pt x="805" y="184"/>
                  </a:lnTo>
                  <a:lnTo>
                    <a:pt x="815" y="184"/>
                  </a:lnTo>
                  <a:lnTo>
                    <a:pt x="823" y="182"/>
                  </a:lnTo>
                  <a:lnTo>
                    <a:pt x="831" y="180"/>
                  </a:lnTo>
                  <a:lnTo>
                    <a:pt x="837" y="176"/>
                  </a:lnTo>
                  <a:lnTo>
                    <a:pt x="837" y="176"/>
                  </a:lnTo>
                  <a:lnTo>
                    <a:pt x="843" y="170"/>
                  </a:lnTo>
                  <a:lnTo>
                    <a:pt x="845" y="164"/>
                  </a:lnTo>
                  <a:lnTo>
                    <a:pt x="847" y="156"/>
                  </a:lnTo>
                  <a:lnTo>
                    <a:pt x="849" y="148"/>
                  </a:lnTo>
                  <a:lnTo>
                    <a:pt x="849" y="148"/>
                  </a:lnTo>
                  <a:lnTo>
                    <a:pt x="847" y="140"/>
                  </a:lnTo>
                  <a:lnTo>
                    <a:pt x="845" y="132"/>
                  </a:lnTo>
                  <a:lnTo>
                    <a:pt x="839" y="124"/>
                  </a:lnTo>
                  <a:lnTo>
                    <a:pt x="833" y="118"/>
                  </a:lnTo>
                  <a:lnTo>
                    <a:pt x="833" y="118"/>
                  </a:lnTo>
                  <a:lnTo>
                    <a:pt x="825" y="114"/>
                  </a:lnTo>
                  <a:lnTo>
                    <a:pt x="815" y="112"/>
                  </a:lnTo>
                  <a:lnTo>
                    <a:pt x="803" y="110"/>
                  </a:lnTo>
                  <a:lnTo>
                    <a:pt x="789" y="108"/>
                  </a:lnTo>
                  <a:lnTo>
                    <a:pt x="789" y="108"/>
                  </a:lnTo>
                  <a:lnTo>
                    <a:pt x="771" y="110"/>
                  </a:lnTo>
                  <a:lnTo>
                    <a:pt x="753" y="112"/>
                  </a:lnTo>
                  <a:lnTo>
                    <a:pt x="753" y="178"/>
                  </a:lnTo>
                  <a:lnTo>
                    <a:pt x="753" y="178"/>
                  </a:lnTo>
                  <a:lnTo>
                    <a:pt x="751" y="188"/>
                  </a:lnTo>
                  <a:lnTo>
                    <a:pt x="745" y="194"/>
                  </a:lnTo>
                  <a:lnTo>
                    <a:pt x="735" y="198"/>
                  </a:lnTo>
                  <a:lnTo>
                    <a:pt x="721" y="200"/>
                  </a:lnTo>
                  <a:lnTo>
                    <a:pt x="721" y="200"/>
                  </a:lnTo>
                  <a:lnTo>
                    <a:pt x="711" y="198"/>
                  </a:lnTo>
                  <a:lnTo>
                    <a:pt x="703" y="196"/>
                  </a:lnTo>
                  <a:lnTo>
                    <a:pt x="695" y="194"/>
                  </a:lnTo>
                  <a:lnTo>
                    <a:pt x="689" y="188"/>
                  </a:lnTo>
                  <a:lnTo>
                    <a:pt x="689" y="188"/>
                  </a:lnTo>
                  <a:lnTo>
                    <a:pt x="683" y="184"/>
                  </a:lnTo>
                  <a:lnTo>
                    <a:pt x="679" y="176"/>
                  </a:lnTo>
                  <a:lnTo>
                    <a:pt x="675" y="170"/>
                  </a:lnTo>
                  <a:lnTo>
                    <a:pt x="675" y="162"/>
                  </a:lnTo>
                  <a:lnTo>
                    <a:pt x="675" y="162"/>
                  </a:lnTo>
                  <a:lnTo>
                    <a:pt x="675" y="152"/>
                  </a:lnTo>
                  <a:lnTo>
                    <a:pt x="679" y="144"/>
                  </a:lnTo>
                  <a:lnTo>
                    <a:pt x="685" y="136"/>
                  </a:lnTo>
                  <a:lnTo>
                    <a:pt x="693" y="128"/>
                  </a:lnTo>
                  <a:lnTo>
                    <a:pt x="693" y="128"/>
                  </a:lnTo>
                  <a:lnTo>
                    <a:pt x="701" y="120"/>
                  </a:lnTo>
                  <a:lnTo>
                    <a:pt x="711" y="114"/>
                  </a:lnTo>
                  <a:lnTo>
                    <a:pt x="723" y="108"/>
                  </a:lnTo>
                  <a:lnTo>
                    <a:pt x="735" y="102"/>
                  </a:lnTo>
                  <a:lnTo>
                    <a:pt x="735" y="66"/>
                  </a:lnTo>
                  <a:lnTo>
                    <a:pt x="681" y="66"/>
                  </a:lnTo>
                  <a:lnTo>
                    <a:pt x="681" y="50"/>
                  </a:lnTo>
                  <a:lnTo>
                    <a:pt x="735" y="50"/>
                  </a:lnTo>
                  <a:lnTo>
                    <a:pt x="735" y="16"/>
                  </a:lnTo>
                  <a:lnTo>
                    <a:pt x="753" y="16"/>
                  </a:lnTo>
                  <a:lnTo>
                    <a:pt x="753" y="50"/>
                  </a:lnTo>
                  <a:lnTo>
                    <a:pt x="809" y="50"/>
                  </a:lnTo>
                  <a:lnTo>
                    <a:pt x="809" y="64"/>
                  </a:lnTo>
                  <a:lnTo>
                    <a:pt x="753" y="64"/>
                  </a:lnTo>
                  <a:lnTo>
                    <a:pt x="753" y="98"/>
                  </a:lnTo>
                  <a:lnTo>
                    <a:pt x="753" y="98"/>
                  </a:lnTo>
                  <a:lnTo>
                    <a:pt x="771" y="96"/>
                  </a:lnTo>
                  <a:lnTo>
                    <a:pt x="789" y="94"/>
                  </a:lnTo>
                  <a:lnTo>
                    <a:pt x="789" y="94"/>
                  </a:lnTo>
                  <a:lnTo>
                    <a:pt x="805" y="96"/>
                  </a:lnTo>
                  <a:lnTo>
                    <a:pt x="819" y="98"/>
                  </a:lnTo>
                  <a:lnTo>
                    <a:pt x="831" y="102"/>
                  </a:lnTo>
                  <a:lnTo>
                    <a:pt x="843" y="108"/>
                  </a:lnTo>
                  <a:lnTo>
                    <a:pt x="843" y="108"/>
                  </a:lnTo>
                  <a:lnTo>
                    <a:pt x="853" y="116"/>
                  </a:lnTo>
                  <a:lnTo>
                    <a:pt x="861" y="126"/>
                  </a:lnTo>
                  <a:lnTo>
                    <a:pt x="865" y="136"/>
                  </a:lnTo>
                  <a:lnTo>
                    <a:pt x="867" y="148"/>
                  </a:lnTo>
                  <a:lnTo>
                    <a:pt x="867" y="148"/>
                  </a:lnTo>
                  <a:lnTo>
                    <a:pt x="865" y="160"/>
                  </a:lnTo>
                  <a:lnTo>
                    <a:pt x="863" y="170"/>
                  </a:lnTo>
                  <a:lnTo>
                    <a:pt x="857" y="178"/>
                  </a:lnTo>
                  <a:lnTo>
                    <a:pt x="851" y="186"/>
                  </a:lnTo>
                  <a:lnTo>
                    <a:pt x="851" y="186"/>
                  </a:lnTo>
                  <a:lnTo>
                    <a:pt x="843" y="192"/>
                  </a:lnTo>
                  <a:lnTo>
                    <a:pt x="833" y="196"/>
                  </a:lnTo>
                  <a:lnTo>
                    <a:pt x="821" y="200"/>
                  </a:lnTo>
                  <a:lnTo>
                    <a:pt x="809" y="200"/>
                  </a:lnTo>
                  <a:lnTo>
                    <a:pt x="809" y="200"/>
                  </a:lnTo>
                  <a:lnTo>
                    <a:pt x="809" y="200"/>
                  </a:lnTo>
                  <a:close/>
                  <a:moveTo>
                    <a:pt x="735" y="118"/>
                  </a:moveTo>
                  <a:lnTo>
                    <a:pt x="735" y="118"/>
                  </a:lnTo>
                  <a:lnTo>
                    <a:pt x="719" y="126"/>
                  </a:lnTo>
                  <a:lnTo>
                    <a:pt x="703" y="136"/>
                  </a:lnTo>
                  <a:lnTo>
                    <a:pt x="703" y="136"/>
                  </a:lnTo>
                  <a:lnTo>
                    <a:pt x="699" y="142"/>
                  </a:lnTo>
                  <a:lnTo>
                    <a:pt x="695" y="148"/>
                  </a:lnTo>
                  <a:lnTo>
                    <a:pt x="691" y="154"/>
                  </a:lnTo>
                  <a:lnTo>
                    <a:pt x="691" y="160"/>
                  </a:lnTo>
                  <a:lnTo>
                    <a:pt x="691" y="160"/>
                  </a:lnTo>
                  <a:lnTo>
                    <a:pt x="691" y="166"/>
                  </a:lnTo>
                  <a:lnTo>
                    <a:pt x="693" y="170"/>
                  </a:lnTo>
                  <a:lnTo>
                    <a:pt x="697" y="174"/>
                  </a:lnTo>
                  <a:lnTo>
                    <a:pt x="701" y="178"/>
                  </a:lnTo>
                  <a:lnTo>
                    <a:pt x="701" y="178"/>
                  </a:lnTo>
                  <a:lnTo>
                    <a:pt x="711" y="182"/>
                  </a:lnTo>
                  <a:lnTo>
                    <a:pt x="721" y="184"/>
                  </a:lnTo>
                  <a:lnTo>
                    <a:pt x="721" y="184"/>
                  </a:lnTo>
                  <a:lnTo>
                    <a:pt x="727" y="184"/>
                  </a:lnTo>
                  <a:lnTo>
                    <a:pt x="731" y="182"/>
                  </a:lnTo>
                  <a:lnTo>
                    <a:pt x="735" y="178"/>
                  </a:lnTo>
                  <a:lnTo>
                    <a:pt x="735" y="174"/>
                  </a:lnTo>
                  <a:lnTo>
                    <a:pt x="735" y="118"/>
                  </a:lnTo>
                  <a:lnTo>
                    <a:pt x="735" y="118"/>
                  </a:lnTo>
                  <a:close/>
                  <a:moveTo>
                    <a:pt x="879" y="70"/>
                  </a:moveTo>
                  <a:lnTo>
                    <a:pt x="865" y="80"/>
                  </a:lnTo>
                  <a:lnTo>
                    <a:pt x="865" y="80"/>
                  </a:lnTo>
                  <a:lnTo>
                    <a:pt x="853" y="68"/>
                  </a:lnTo>
                  <a:lnTo>
                    <a:pt x="841" y="56"/>
                  </a:lnTo>
                  <a:lnTo>
                    <a:pt x="827" y="44"/>
                  </a:lnTo>
                  <a:lnTo>
                    <a:pt x="811" y="32"/>
                  </a:lnTo>
                  <a:lnTo>
                    <a:pt x="823" y="22"/>
                  </a:lnTo>
                  <a:lnTo>
                    <a:pt x="823" y="22"/>
                  </a:lnTo>
                  <a:lnTo>
                    <a:pt x="837" y="32"/>
                  </a:lnTo>
                  <a:lnTo>
                    <a:pt x="853" y="44"/>
                  </a:lnTo>
                  <a:lnTo>
                    <a:pt x="853" y="44"/>
                  </a:lnTo>
                  <a:lnTo>
                    <a:pt x="867" y="58"/>
                  </a:lnTo>
                  <a:lnTo>
                    <a:pt x="879" y="70"/>
                  </a:lnTo>
                  <a:lnTo>
                    <a:pt x="879" y="70"/>
                  </a:lnTo>
                  <a:lnTo>
                    <a:pt x="879" y="70"/>
                  </a:lnTo>
                  <a:close/>
                  <a:moveTo>
                    <a:pt x="897" y="206"/>
                  </a:moveTo>
                  <a:lnTo>
                    <a:pt x="893" y="194"/>
                  </a:lnTo>
                  <a:lnTo>
                    <a:pt x="893" y="194"/>
                  </a:lnTo>
                  <a:lnTo>
                    <a:pt x="907" y="190"/>
                  </a:lnTo>
                  <a:lnTo>
                    <a:pt x="919" y="188"/>
                  </a:lnTo>
                  <a:lnTo>
                    <a:pt x="929" y="182"/>
                  </a:lnTo>
                  <a:lnTo>
                    <a:pt x="939" y="176"/>
                  </a:lnTo>
                  <a:lnTo>
                    <a:pt x="939" y="176"/>
                  </a:lnTo>
                  <a:lnTo>
                    <a:pt x="947" y="168"/>
                  </a:lnTo>
                  <a:lnTo>
                    <a:pt x="953" y="160"/>
                  </a:lnTo>
                  <a:lnTo>
                    <a:pt x="959" y="148"/>
                  </a:lnTo>
                  <a:lnTo>
                    <a:pt x="961" y="136"/>
                  </a:lnTo>
                  <a:lnTo>
                    <a:pt x="923" y="136"/>
                  </a:lnTo>
                  <a:lnTo>
                    <a:pt x="923" y="12"/>
                  </a:lnTo>
                  <a:lnTo>
                    <a:pt x="1075" y="12"/>
                  </a:lnTo>
                  <a:lnTo>
                    <a:pt x="1075" y="136"/>
                  </a:lnTo>
                  <a:lnTo>
                    <a:pt x="1027" y="136"/>
                  </a:lnTo>
                  <a:lnTo>
                    <a:pt x="1027" y="180"/>
                  </a:lnTo>
                  <a:lnTo>
                    <a:pt x="1027" y="180"/>
                  </a:lnTo>
                  <a:lnTo>
                    <a:pt x="1029" y="184"/>
                  </a:lnTo>
                  <a:lnTo>
                    <a:pt x="1031" y="186"/>
                  </a:lnTo>
                  <a:lnTo>
                    <a:pt x="1031" y="186"/>
                  </a:lnTo>
                  <a:lnTo>
                    <a:pt x="1039" y="188"/>
                  </a:lnTo>
                  <a:lnTo>
                    <a:pt x="1053" y="188"/>
                  </a:lnTo>
                  <a:lnTo>
                    <a:pt x="1053" y="188"/>
                  </a:lnTo>
                  <a:lnTo>
                    <a:pt x="1065" y="188"/>
                  </a:lnTo>
                  <a:lnTo>
                    <a:pt x="1065" y="188"/>
                  </a:lnTo>
                  <a:lnTo>
                    <a:pt x="1075" y="188"/>
                  </a:lnTo>
                  <a:lnTo>
                    <a:pt x="1075" y="188"/>
                  </a:lnTo>
                  <a:lnTo>
                    <a:pt x="1079" y="184"/>
                  </a:lnTo>
                  <a:lnTo>
                    <a:pt x="1079" y="184"/>
                  </a:lnTo>
                  <a:lnTo>
                    <a:pt x="1083" y="176"/>
                  </a:lnTo>
                  <a:lnTo>
                    <a:pt x="1083" y="176"/>
                  </a:lnTo>
                  <a:lnTo>
                    <a:pt x="1083" y="154"/>
                  </a:lnTo>
                  <a:lnTo>
                    <a:pt x="1097" y="156"/>
                  </a:lnTo>
                  <a:lnTo>
                    <a:pt x="1097" y="184"/>
                  </a:lnTo>
                  <a:lnTo>
                    <a:pt x="1097" y="184"/>
                  </a:lnTo>
                  <a:lnTo>
                    <a:pt x="1097" y="190"/>
                  </a:lnTo>
                  <a:lnTo>
                    <a:pt x="1093" y="196"/>
                  </a:lnTo>
                  <a:lnTo>
                    <a:pt x="1093" y="196"/>
                  </a:lnTo>
                  <a:lnTo>
                    <a:pt x="1085" y="200"/>
                  </a:lnTo>
                  <a:lnTo>
                    <a:pt x="1075" y="202"/>
                  </a:lnTo>
                  <a:lnTo>
                    <a:pt x="1075" y="202"/>
                  </a:lnTo>
                  <a:lnTo>
                    <a:pt x="1055" y="202"/>
                  </a:lnTo>
                  <a:lnTo>
                    <a:pt x="1055" y="202"/>
                  </a:lnTo>
                  <a:lnTo>
                    <a:pt x="1037" y="202"/>
                  </a:lnTo>
                  <a:lnTo>
                    <a:pt x="1037" y="202"/>
                  </a:lnTo>
                  <a:lnTo>
                    <a:pt x="1023" y="200"/>
                  </a:lnTo>
                  <a:lnTo>
                    <a:pt x="1023" y="200"/>
                  </a:lnTo>
                  <a:lnTo>
                    <a:pt x="1017" y="198"/>
                  </a:lnTo>
                  <a:lnTo>
                    <a:pt x="1017" y="198"/>
                  </a:lnTo>
                  <a:lnTo>
                    <a:pt x="1013" y="192"/>
                  </a:lnTo>
                  <a:lnTo>
                    <a:pt x="1013" y="192"/>
                  </a:lnTo>
                  <a:lnTo>
                    <a:pt x="1011" y="182"/>
                  </a:lnTo>
                  <a:lnTo>
                    <a:pt x="1011" y="136"/>
                  </a:lnTo>
                  <a:lnTo>
                    <a:pt x="977" y="136"/>
                  </a:lnTo>
                  <a:lnTo>
                    <a:pt x="977" y="136"/>
                  </a:lnTo>
                  <a:lnTo>
                    <a:pt x="973" y="154"/>
                  </a:lnTo>
                  <a:lnTo>
                    <a:pt x="967" y="170"/>
                  </a:lnTo>
                  <a:lnTo>
                    <a:pt x="967" y="170"/>
                  </a:lnTo>
                  <a:lnTo>
                    <a:pt x="957" y="182"/>
                  </a:lnTo>
                  <a:lnTo>
                    <a:pt x="941" y="192"/>
                  </a:lnTo>
                  <a:lnTo>
                    <a:pt x="941" y="192"/>
                  </a:lnTo>
                  <a:lnTo>
                    <a:pt x="921" y="200"/>
                  </a:lnTo>
                  <a:lnTo>
                    <a:pt x="897" y="206"/>
                  </a:lnTo>
                  <a:lnTo>
                    <a:pt x="897" y="206"/>
                  </a:lnTo>
                  <a:lnTo>
                    <a:pt x="897" y="206"/>
                  </a:lnTo>
                  <a:close/>
                  <a:moveTo>
                    <a:pt x="939" y="50"/>
                  </a:moveTo>
                  <a:lnTo>
                    <a:pt x="1059" y="50"/>
                  </a:lnTo>
                  <a:lnTo>
                    <a:pt x="1059" y="24"/>
                  </a:lnTo>
                  <a:lnTo>
                    <a:pt x="939" y="24"/>
                  </a:lnTo>
                  <a:lnTo>
                    <a:pt x="939" y="50"/>
                  </a:lnTo>
                  <a:lnTo>
                    <a:pt x="939" y="50"/>
                  </a:lnTo>
                  <a:close/>
                  <a:moveTo>
                    <a:pt x="939" y="86"/>
                  </a:moveTo>
                  <a:lnTo>
                    <a:pt x="1059" y="86"/>
                  </a:lnTo>
                  <a:lnTo>
                    <a:pt x="1059" y="62"/>
                  </a:lnTo>
                  <a:lnTo>
                    <a:pt x="939" y="62"/>
                  </a:lnTo>
                  <a:lnTo>
                    <a:pt x="939" y="86"/>
                  </a:lnTo>
                  <a:lnTo>
                    <a:pt x="939" y="86"/>
                  </a:lnTo>
                  <a:close/>
                  <a:moveTo>
                    <a:pt x="1059" y="98"/>
                  </a:moveTo>
                  <a:lnTo>
                    <a:pt x="939" y="98"/>
                  </a:lnTo>
                  <a:lnTo>
                    <a:pt x="939" y="124"/>
                  </a:lnTo>
                  <a:lnTo>
                    <a:pt x="1059" y="124"/>
                  </a:lnTo>
                  <a:lnTo>
                    <a:pt x="1059" y="98"/>
                  </a:lnTo>
                  <a:lnTo>
                    <a:pt x="1059" y="98"/>
                  </a:lnTo>
                  <a:close/>
                  <a:moveTo>
                    <a:pt x="1149" y="114"/>
                  </a:moveTo>
                  <a:lnTo>
                    <a:pt x="1149" y="114"/>
                  </a:lnTo>
                  <a:lnTo>
                    <a:pt x="1135" y="142"/>
                  </a:lnTo>
                  <a:lnTo>
                    <a:pt x="1121" y="162"/>
                  </a:lnTo>
                  <a:lnTo>
                    <a:pt x="1111" y="154"/>
                  </a:lnTo>
                  <a:lnTo>
                    <a:pt x="1111" y="154"/>
                  </a:lnTo>
                  <a:lnTo>
                    <a:pt x="1121" y="140"/>
                  </a:lnTo>
                  <a:lnTo>
                    <a:pt x="1131" y="120"/>
                  </a:lnTo>
                  <a:lnTo>
                    <a:pt x="1131" y="120"/>
                  </a:lnTo>
                  <a:lnTo>
                    <a:pt x="1141" y="98"/>
                  </a:lnTo>
                  <a:lnTo>
                    <a:pt x="1149" y="80"/>
                  </a:lnTo>
                  <a:lnTo>
                    <a:pt x="1119" y="80"/>
                  </a:lnTo>
                  <a:lnTo>
                    <a:pt x="1119" y="66"/>
                  </a:lnTo>
                  <a:lnTo>
                    <a:pt x="1149" y="66"/>
                  </a:lnTo>
                  <a:lnTo>
                    <a:pt x="1149" y="30"/>
                  </a:lnTo>
                  <a:lnTo>
                    <a:pt x="1149" y="30"/>
                  </a:lnTo>
                  <a:lnTo>
                    <a:pt x="1121" y="36"/>
                  </a:lnTo>
                  <a:lnTo>
                    <a:pt x="1117" y="24"/>
                  </a:lnTo>
                  <a:lnTo>
                    <a:pt x="1117" y="24"/>
                  </a:lnTo>
                  <a:lnTo>
                    <a:pt x="1153" y="18"/>
                  </a:lnTo>
                  <a:lnTo>
                    <a:pt x="1181" y="8"/>
                  </a:lnTo>
                  <a:lnTo>
                    <a:pt x="1189" y="20"/>
                  </a:lnTo>
                  <a:lnTo>
                    <a:pt x="1189" y="20"/>
                  </a:lnTo>
                  <a:lnTo>
                    <a:pt x="1165" y="26"/>
                  </a:lnTo>
                  <a:lnTo>
                    <a:pt x="1165" y="66"/>
                  </a:lnTo>
                  <a:lnTo>
                    <a:pt x="1185" y="66"/>
                  </a:lnTo>
                  <a:lnTo>
                    <a:pt x="1185" y="80"/>
                  </a:lnTo>
                  <a:lnTo>
                    <a:pt x="1165" y="80"/>
                  </a:lnTo>
                  <a:lnTo>
                    <a:pt x="1165" y="94"/>
                  </a:lnTo>
                  <a:lnTo>
                    <a:pt x="1165" y="94"/>
                  </a:lnTo>
                  <a:lnTo>
                    <a:pt x="1177" y="106"/>
                  </a:lnTo>
                  <a:lnTo>
                    <a:pt x="1193" y="122"/>
                  </a:lnTo>
                  <a:lnTo>
                    <a:pt x="1183" y="134"/>
                  </a:lnTo>
                  <a:lnTo>
                    <a:pt x="1183" y="134"/>
                  </a:lnTo>
                  <a:lnTo>
                    <a:pt x="1165" y="114"/>
                  </a:lnTo>
                  <a:lnTo>
                    <a:pt x="1165" y="206"/>
                  </a:lnTo>
                  <a:lnTo>
                    <a:pt x="1149" y="206"/>
                  </a:lnTo>
                  <a:lnTo>
                    <a:pt x="1149" y="114"/>
                  </a:lnTo>
                  <a:lnTo>
                    <a:pt x="1149" y="114"/>
                  </a:lnTo>
                  <a:lnTo>
                    <a:pt x="1149" y="114"/>
                  </a:lnTo>
                  <a:close/>
                  <a:moveTo>
                    <a:pt x="1243" y="186"/>
                  </a:moveTo>
                  <a:lnTo>
                    <a:pt x="1243" y="186"/>
                  </a:lnTo>
                  <a:lnTo>
                    <a:pt x="1219" y="198"/>
                  </a:lnTo>
                  <a:lnTo>
                    <a:pt x="1191" y="206"/>
                  </a:lnTo>
                  <a:lnTo>
                    <a:pt x="1185" y="194"/>
                  </a:lnTo>
                  <a:lnTo>
                    <a:pt x="1185" y="194"/>
                  </a:lnTo>
                  <a:lnTo>
                    <a:pt x="1211" y="186"/>
                  </a:lnTo>
                  <a:lnTo>
                    <a:pt x="1231" y="176"/>
                  </a:lnTo>
                  <a:lnTo>
                    <a:pt x="1243" y="186"/>
                  </a:lnTo>
                  <a:lnTo>
                    <a:pt x="1243" y="186"/>
                  </a:lnTo>
                  <a:lnTo>
                    <a:pt x="1243" y="186"/>
                  </a:lnTo>
                  <a:close/>
                  <a:moveTo>
                    <a:pt x="1193" y="78"/>
                  </a:moveTo>
                  <a:lnTo>
                    <a:pt x="1193" y="66"/>
                  </a:lnTo>
                  <a:lnTo>
                    <a:pt x="1251" y="66"/>
                  </a:lnTo>
                  <a:lnTo>
                    <a:pt x="1251" y="52"/>
                  </a:lnTo>
                  <a:lnTo>
                    <a:pt x="1203" y="52"/>
                  </a:lnTo>
                  <a:lnTo>
                    <a:pt x="1203" y="42"/>
                  </a:lnTo>
                  <a:lnTo>
                    <a:pt x="1251" y="42"/>
                  </a:lnTo>
                  <a:lnTo>
                    <a:pt x="1251" y="28"/>
                  </a:lnTo>
                  <a:lnTo>
                    <a:pt x="1199" y="28"/>
                  </a:lnTo>
                  <a:lnTo>
                    <a:pt x="1199" y="16"/>
                  </a:lnTo>
                  <a:lnTo>
                    <a:pt x="1251" y="16"/>
                  </a:lnTo>
                  <a:lnTo>
                    <a:pt x="1251" y="6"/>
                  </a:lnTo>
                  <a:lnTo>
                    <a:pt x="1267" y="6"/>
                  </a:lnTo>
                  <a:lnTo>
                    <a:pt x="1267" y="16"/>
                  </a:lnTo>
                  <a:lnTo>
                    <a:pt x="1321" y="16"/>
                  </a:lnTo>
                  <a:lnTo>
                    <a:pt x="1321" y="28"/>
                  </a:lnTo>
                  <a:lnTo>
                    <a:pt x="1267" y="28"/>
                  </a:lnTo>
                  <a:lnTo>
                    <a:pt x="1267" y="42"/>
                  </a:lnTo>
                  <a:lnTo>
                    <a:pt x="1315" y="42"/>
                  </a:lnTo>
                  <a:lnTo>
                    <a:pt x="1315" y="52"/>
                  </a:lnTo>
                  <a:lnTo>
                    <a:pt x="1267" y="52"/>
                  </a:lnTo>
                  <a:lnTo>
                    <a:pt x="1267" y="66"/>
                  </a:lnTo>
                  <a:lnTo>
                    <a:pt x="1325" y="66"/>
                  </a:lnTo>
                  <a:lnTo>
                    <a:pt x="1325" y="78"/>
                  </a:lnTo>
                  <a:lnTo>
                    <a:pt x="1193" y="78"/>
                  </a:lnTo>
                  <a:lnTo>
                    <a:pt x="1193" y="78"/>
                  </a:lnTo>
                  <a:close/>
                  <a:moveTo>
                    <a:pt x="1203" y="174"/>
                  </a:moveTo>
                  <a:lnTo>
                    <a:pt x="1203" y="90"/>
                  </a:lnTo>
                  <a:lnTo>
                    <a:pt x="1315" y="90"/>
                  </a:lnTo>
                  <a:lnTo>
                    <a:pt x="1315" y="174"/>
                  </a:lnTo>
                  <a:lnTo>
                    <a:pt x="1203" y="174"/>
                  </a:lnTo>
                  <a:lnTo>
                    <a:pt x="1203" y="174"/>
                  </a:lnTo>
                  <a:close/>
                  <a:moveTo>
                    <a:pt x="1219" y="114"/>
                  </a:moveTo>
                  <a:lnTo>
                    <a:pt x="1299" y="114"/>
                  </a:lnTo>
                  <a:lnTo>
                    <a:pt x="1299" y="100"/>
                  </a:lnTo>
                  <a:lnTo>
                    <a:pt x="1219" y="100"/>
                  </a:lnTo>
                  <a:lnTo>
                    <a:pt x="1219" y="114"/>
                  </a:lnTo>
                  <a:lnTo>
                    <a:pt x="1219" y="114"/>
                  </a:lnTo>
                  <a:close/>
                  <a:moveTo>
                    <a:pt x="1219" y="138"/>
                  </a:moveTo>
                  <a:lnTo>
                    <a:pt x="1299" y="138"/>
                  </a:lnTo>
                  <a:lnTo>
                    <a:pt x="1299" y="124"/>
                  </a:lnTo>
                  <a:lnTo>
                    <a:pt x="1219" y="124"/>
                  </a:lnTo>
                  <a:lnTo>
                    <a:pt x="1219" y="138"/>
                  </a:lnTo>
                  <a:lnTo>
                    <a:pt x="1219" y="138"/>
                  </a:lnTo>
                  <a:close/>
                  <a:moveTo>
                    <a:pt x="1299" y="148"/>
                  </a:moveTo>
                  <a:lnTo>
                    <a:pt x="1219" y="148"/>
                  </a:lnTo>
                  <a:lnTo>
                    <a:pt x="1219" y="162"/>
                  </a:lnTo>
                  <a:lnTo>
                    <a:pt x="1299" y="162"/>
                  </a:lnTo>
                  <a:lnTo>
                    <a:pt x="1299" y="148"/>
                  </a:lnTo>
                  <a:lnTo>
                    <a:pt x="1299" y="148"/>
                  </a:lnTo>
                  <a:close/>
                  <a:moveTo>
                    <a:pt x="1321" y="206"/>
                  </a:moveTo>
                  <a:lnTo>
                    <a:pt x="1321" y="206"/>
                  </a:lnTo>
                  <a:lnTo>
                    <a:pt x="1297" y="196"/>
                  </a:lnTo>
                  <a:lnTo>
                    <a:pt x="1275" y="186"/>
                  </a:lnTo>
                  <a:lnTo>
                    <a:pt x="1283" y="176"/>
                  </a:lnTo>
                  <a:lnTo>
                    <a:pt x="1283" y="176"/>
                  </a:lnTo>
                  <a:lnTo>
                    <a:pt x="1307" y="186"/>
                  </a:lnTo>
                  <a:lnTo>
                    <a:pt x="1329" y="194"/>
                  </a:lnTo>
                  <a:lnTo>
                    <a:pt x="1321" y="206"/>
                  </a:lnTo>
                  <a:lnTo>
                    <a:pt x="1321" y="206"/>
                  </a:lnTo>
                  <a:close/>
                  <a:moveTo>
                    <a:pt x="1491" y="116"/>
                  </a:moveTo>
                  <a:lnTo>
                    <a:pt x="1415" y="116"/>
                  </a:lnTo>
                  <a:lnTo>
                    <a:pt x="1415" y="116"/>
                  </a:lnTo>
                  <a:lnTo>
                    <a:pt x="1411" y="142"/>
                  </a:lnTo>
                  <a:lnTo>
                    <a:pt x="1409" y="158"/>
                  </a:lnTo>
                  <a:lnTo>
                    <a:pt x="1409" y="158"/>
                  </a:lnTo>
                  <a:lnTo>
                    <a:pt x="1411" y="164"/>
                  </a:lnTo>
                  <a:lnTo>
                    <a:pt x="1413" y="170"/>
                  </a:lnTo>
                  <a:lnTo>
                    <a:pt x="1417" y="174"/>
                  </a:lnTo>
                  <a:lnTo>
                    <a:pt x="1423" y="178"/>
                  </a:lnTo>
                  <a:lnTo>
                    <a:pt x="1429" y="182"/>
                  </a:lnTo>
                  <a:lnTo>
                    <a:pt x="1439" y="184"/>
                  </a:lnTo>
                  <a:lnTo>
                    <a:pt x="1461" y="186"/>
                  </a:lnTo>
                  <a:lnTo>
                    <a:pt x="1461" y="186"/>
                  </a:lnTo>
                  <a:lnTo>
                    <a:pt x="1489" y="184"/>
                  </a:lnTo>
                  <a:lnTo>
                    <a:pt x="1499" y="182"/>
                  </a:lnTo>
                  <a:lnTo>
                    <a:pt x="1507" y="178"/>
                  </a:lnTo>
                  <a:lnTo>
                    <a:pt x="1515" y="174"/>
                  </a:lnTo>
                  <a:lnTo>
                    <a:pt x="1519" y="168"/>
                  </a:lnTo>
                  <a:lnTo>
                    <a:pt x="1523" y="162"/>
                  </a:lnTo>
                  <a:lnTo>
                    <a:pt x="1523" y="154"/>
                  </a:lnTo>
                  <a:lnTo>
                    <a:pt x="1523" y="154"/>
                  </a:lnTo>
                  <a:lnTo>
                    <a:pt x="1523" y="142"/>
                  </a:lnTo>
                  <a:lnTo>
                    <a:pt x="1521" y="130"/>
                  </a:lnTo>
                  <a:lnTo>
                    <a:pt x="1517" y="118"/>
                  </a:lnTo>
                  <a:lnTo>
                    <a:pt x="1511" y="106"/>
                  </a:lnTo>
                  <a:lnTo>
                    <a:pt x="1525" y="102"/>
                  </a:lnTo>
                  <a:lnTo>
                    <a:pt x="1525" y="102"/>
                  </a:lnTo>
                  <a:lnTo>
                    <a:pt x="1531" y="116"/>
                  </a:lnTo>
                  <a:lnTo>
                    <a:pt x="1537" y="130"/>
                  </a:lnTo>
                  <a:lnTo>
                    <a:pt x="1539" y="142"/>
                  </a:lnTo>
                  <a:lnTo>
                    <a:pt x="1541" y="156"/>
                  </a:lnTo>
                  <a:lnTo>
                    <a:pt x="1541" y="156"/>
                  </a:lnTo>
                  <a:lnTo>
                    <a:pt x="1539" y="166"/>
                  </a:lnTo>
                  <a:lnTo>
                    <a:pt x="1535" y="176"/>
                  </a:lnTo>
                  <a:lnTo>
                    <a:pt x="1529" y="184"/>
                  </a:lnTo>
                  <a:lnTo>
                    <a:pt x="1521" y="190"/>
                  </a:lnTo>
                  <a:lnTo>
                    <a:pt x="1509" y="194"/>
                  </a:lnTo>
                  <a:lnTo>
                    <a:pt x="1495" y="198"/>
                  </a:lnTo>
                  <a:lnTo>
                    <a:pt x="1479" y="200"/>
                  </a:lnTo>
                  <a:lnTo>
                    <a:pt x="1461" y="200"/>
                  </a:lnTo>
                  <a:lnTo>
                    <a:pt x="1461" y="200"/>
                  </a:lnTo>
                  <a:lnTo>
                    <a:pt x="1445" y="200"/>
                  </a:lnTo>
                  <a:lnTo>
                    <a:pt x="1431" y="198"/>
                  </a:lnTo>
                  <a:lnTo>
                    <a:pt x="1419" y="194"/>
                  </a:lnTo>
                  <a:lnTo>
                    <a:pt x="1409" y="190"/>
                  </a:lnTo>
                  <a:lnTo>
                    <a:pt x="1403" y="184"/>
                  </a:lnTo>
                  <a:lnTo>
                    <a:pt x="1397" y="176"/>
                  </a:lnTo>
                  <a:lnTo>
                    <a:pt x="1393" y="168"/>
                  </a:lnTo>
                  <a:lnTo>
                    <a:pt x="1393" y="156"/>
                  </a:lnTo>
                  <a:lnTo>
                    <a:pt x="1393" y="156"/>
                  </a:lnTo>
                  <a:lnTo>
                    <a:pt x="1393" y="140"/>
                  </a:lnTo>
                  <a:lnTo>
                    <a:pt x="1397" y="116"/>
                  </a:lnTo>
                  <a:lnTo>
                    <a:pt x="1353" y="116"/>
                  </a:lnTo>
                  <a:lnTo>
                    <a:pt x="1353" y="102"/>
                  </a:lnTo>
                  <a:lnTo>
                    <a:pt x="1399" y="102"/>
                  </a:lnTo>
                  <a:lnTo>
                    <a:pt x="1399" y="102"/>
                  </a:lnTo>
                  <a:lnTo>
                    <a:pt x="1407" y="62"/>
                  </a:lnTo>
                  <a:lnTo>
                    <a:pt x="1355" y="62"/>
                  </a:lnTo>
                  <a:lnTo>
                    <a:pt x="1355" y="48"/>
                  </a:lnTo>
                  <a:lnTo>
                    <a:pt x="1411" y="48"/>
                  </a:lnTo>
                  <a:lnTo>
                    <a:pt x="1411" y="48"/>
                  </a:lnTo>
                  <a:lnTo>
                    <a:pt x="1419" y="16"/>
                  </a:lnTo>
                  <a:lnTo>
                    <a:pt x="1435" y="18"/>
                  </a:lnTo>
                  <a:lnTo>
                    <a:pt x="1429" y="48"/>
                  </a:lnTo>
                  <a:lnTo>
                    <a:pt x="1527" y="48"/>
                  </a:lnTo>
                  <a:lnTo>
                    <a:pt x="1527" y="62"/>
                  </a:lnTo>
                  <a:lnTo>
                    <a:pt x="1425" y="62"/>
                  </a:lnTo>
                  <a:lnTo>
                    <a:pt x="1425" y="62"/>
                  </a:lnTo>
                  <a:lnTo>
                    <a:pt x="1417" y="102"/>
                  </a:lnTo>
                  <a:lnTo>
                    <a:pt x="1491" y="102"/>
                  </a:lnTo>
                  <a:lnTo>
                    <a:pt x="1491" y="116"/>
                  </a:lnTo>
                  <a:lnTo>
                    <a:pt x="1491" y="116"/>
                  </a:lnTo>
                  <a:close/>
                  <a:moveTo>
                    <a:pt x="1637" y="204"/>
                  </a:moveTo>
                  <a:lnTo>
                    <a:pt x="1633" y="190"/>
                  </a:lnTo>
                  <a:lnTo>
                    <a:pt x="1633" y="190"/>
                  </a:lnTo>
                  <a:lnTo>
                    <a:pt x="1655" y="188"/>
                  </a:lnTo>
                  <a:lnTo>
                    <a:pt x="1675" y="184"/>
                  </a:lnTo>
                  <a:lnTo>
                    <a:pt x="1691" y="178"/>
                  </a:lnTo>
                  <a:lnTo>
                    <a:pt x="1705" y="170"/>
                  </a:lnTo>
                  <a:lnTo>
                    <a:pt x="1705" y="170"/>
                  </a:lnTo>
                  <a:lnTo>
                    <a:pt x="1715" y="158"/>
                  </a:lnTo>
                  <a:lnTo>
                    <a:pt x="1723" y="144"/>
                  </a:lnTo>
                  <a:lnTo>
                    <a:pt x="1727" y="128"/>
                  </a:lnTo>
                  <a:lnTo>
                    <a:pt x="1729" y="106"/>
                  </a:lnTo>
                  <a:lnTo>
                    <a:pt x="1729" y="106"/>
                  </a:lnTo>
                  <a:lnTo>
                    <a:pt x="1729" y="90"/>
                  </a:lnTo>
                  <a:lnTo>
                    <a:pt x="1727" y="78"/>
                  </a:lnTo>
                  <a:lnTo>
                    <a:pt x="1723" y="66"/>
                  </a:lnTo>
                  <a:lnTo>
                    <a:pt x="1719" y="56"/>
                  </a:lnTo>
                  <a:lnTo>
                    <a:pt x="1719" y="56"/>
                  </a:lnTo>
                  <a:lnTo>
                    <a:pt x="1715" y="50"/>
                  </a:lnTo>
                  <a:lnTo>
                    <a:pt x="1707" y="44"/>
                  </a:lnTo>
                  <a:lnTo>
                    <a:pt x="1701" y="40"/>
                  </a:lnTo>
                  <a:lnTo>
                    <a:pt x="1693" y="40"/>
                  </a:lnTo>
                  <a:lnTo>
                    <a:pt x="1693" y="40"/>
                  </a:lnTo>
                  <a:lnTo>
                    <a:pt x="1685" y="40"/>
                  </a:lnTo>
                  <a:lnTo>
                    <a:pt x="1677" y="42"/>
                  </a:lnTo>
                  <a:lnTo>
                    <a:pt x="1661" y="50"/>
                  </a:lnTo>
                  <a:lnTo>
                    <a:pt x="1661" y="50"/>
                  </a:lnTo>
                  <a:lnTo>
                    <a:pt x="1653" y="56"/>
                  </a:lnTo>
                  <a:lnTo>
                    <a:pt x="1645" y="64"/>
                  </a:lnTo>
                  <a:lnTo>
                    <a:pt x="1639" y="72"/>
                  </a:lnTo>
                  <a:lnTo>
                    <a:pt x="1633" y="84"/>
                  </a:lnTo>
                  <a:lnTo>
                    <a:pt x="1633" y="84"/>
                  </a:lnTo>
                  <a:lnTo>
                    <a:pt x="1627" y="96"/>
                  </a:lnTo>
                  <a:lnTo>
                    <a:pt x="1625" y="110"/>
                  </a:lnTo>
                  <a:lnTo>
                    <a:pt x="1621" y="126"/>
                  </a:lnTo>
                  <a:lnTo>
                    <a:pt x="1621" y="144"/>
                  </a:lnTo>
                  <a:lnTo>
                    <a:pt x="1605" y="144"/>
                  </a:lnTo>
                  <a:lnTo>
                    <a:pt x="1605" y="144"/>
                  </a:lnTo>
                  <a:lnTo>
                    <a:pt x="1603" y="118"/>
                  </a:lnTo>
                  <a:lnTo>
                    <a:pt x="1601" y="88"/>
                  </a:lnTo>
                  <a:lnTo>
                    <a:pt x="1601" y="88"/>
                  </a:lnTo>
                  <a:lnTo>
                    <a:pt x="1603" y="50"/>
                  </a:lnTo>
                  <a:lnTo>
                    <a:pt x="1607" y="14"/>
                  </a:lnTo>
                  <a:lnTo>
                    <a:pt x="1625" y="16"/>
                  </a:lnTo>
                  <a:lnTo>
                    <a:pt x="1625" y="16"/>
                  </a:lnTo>
                  <a:lnTo>
                    <a:pt x="1619" y="54"/>
                  </a:lnTo>
                  <a:lnTo>
                    <a:pt x="1617" y="88"/>
                  </a:lnTo>
                  <a:lnTo>
                    <a:pt x="1619" y="88"/>
                  </a:lnTo>
                  <a:lnTo>
                    <a:pt x="1619" y="88"/>
                  </a:lnTo>
                  <a:lnTo>
                    <a:pt x="1623" y="74"/>
                  </a:lnTo>
                  <a:lnTo>
                    <a:pt x="1629" y="62"/>
                  </a:lnTo>
                  <a:lnTo>
                    <a:pt x="1637" y="52"/>
                  </a:lnTo>
                  <a:lnTo>
                    <a:pt x="1647" y="42"/>
                  </a:lnTo>
                  <a:lnTo>
                    <a:pt x="1647" y="42"/>
                  </a:lnTo>
                  <a:lnTo>
                    <a:pt x="1659" y="34"/>
                  </a:lnTo>
                  <a:lnTo>
                    <a:pt x="1669" y="30"/>
                  </a:lnTo>
                  <a:lnTo>
                    <a:pt x="1681" y="26"/>
                  </a:lnTo>
                  <a:lnTo>
                    <a:pt x="1693" y="24"/>
                  </a:lnTo>
                  <a:lnTo>
                    <a:pt x="1693" y="24"/>
                  </a:lnTo>
                  <a:lnTo>
                    <a:pt x="1705" y="26"/>
                  </a:lnTo>
                  <a:lnTo>
                    <a:pt x="1715" y="30"/>
                  </a:lnTo>
                  <a:lnTo>
                    <a:pt x="1725" y="36"/>
                  </a:lnTo>
                  <a:lnTo>
                    <a:pt x="1733" y="46"/>
                  </a:lnTo>
                  <a:lnTo>
                    <a:pt x="1733" y="46"/>
                  </a:lnTo>
                  <a:lnTo>
                    <a:pt x="1739" y="58"/>
                  </a:lnTo>
                  <a:lnTo>
                    <a:pt x="1743" y="72"/>
                  </a:lnTo>
                  <a:lnTo>
                    <a:pt x="1747" y="88"/>
                  </a:lnTo>
                  <a:lnTo>
                    <a:pt x="1747" y="108"/>
                  </a:lnTo>
                  <a:lnTo>
                    <a:pt x="1747" y="108"/>
                  </a:lnTo>
                  <a:lnTo>
                    <a:pt x="1745" y="130"/>
                  </a:lnTo>
                  <a:lnTo>
                    <a:pt x="1741" y="150"/>
                  </a:lnTo>
                  <a:lnTo>
                    <a:pt x="1737" y="160"/>
                  </a:lnTo>
                  <a:lnTo>
                    <a:pt x="1731" y="168"/>
                  </a:lnTo>
                  <a:lnTo>
                    <a:pt x="1725" y="174"/>
                  </a:lnTo>
                  <a:lnTo>
                    <a:pt x="1719" y="180"/>
                  </a:lnTo>
                  <a:lnTo>
                    <a:pt x="1719" y="180"/>
                  </a:lnTo>
                  <a:lnTo>
                    <a:pt x="1703" y="190"/>
                  </a:lnTo>
                  <a:lnTo>
                    <a:pt x="1685" y="196"/>
                  </a:lnTo>
                  <a:lnTo>
                    <a:pt x="1663" y="202"/>
                  </a:lnTo>
                  <a:lnTo>
                    <a:pt x="1637" y="204"/>
                  </a:lnTo>
                  <a:lnTo>
                    <a:pt x="1637" y="204"/>
                  </a:lnTo>
                  <a:lnTo>
                    <a:pt x="1637" y="204"/>
                  </a:lnTo>
                  <a:close/>
                  <a:moveTo>
                    <a:pt x="1899" y="196"/>
                  </a:moveTo>
                  <a:lnTo>
                    <a:pt x="1895" y="182"/>
                  </a:lnTo>
                  <a:lnTo>
                    <a:pt x="1895" y="182"/>
                  </a:lnTo>
                  <a:lnTo>
                    <a:pt x="1911" y="180"/>
                  </a:lnTo>
                  <a:lnTo>
                    <a:pt x="1927" y="176"/>
                  </a:lnTo>
                  <a:lnTo>
                    <a:pt x="1941" y="170"/>
                  </a:lnTo>
                  <a:lnTo>
                    <a:pt x="1955" y="162"/>
                  </a:lnTo>
                  <a:lnTo>
                    <a:pt x="1955" y="162"/>
                  </a:lnTo>
                  <a:lnTo>
                    <a:pt x="1965" y="152"/>
                  </a:lnTo>
                  <a:lnTo>
                    <a:pt x="1973" y="140"/>
                  </a:lnTo>
                  <a:lnTo>
                    <a:pt x="1979" y="126"/>
                  </a:lnTo>
                  <a:lnTo>
                    <a:pt x="1979" y="110"/>
                  </a:lnTo>
                  <a:lnTo>
                    <a:pt x="1979" y="110"/>
                  </a:lnTo>
                  <a:lnTo>
                    <a:pt x="1979" y="96"/>
                  </a:lnTo>
                  <a:lnTo>
                    <a:pt x="1975" y="82"/>
                  </a:lnTo>
                  <a:lnTo>
                    <a:pt x="1969" y="72"/>
                  </a:lnTo>
                  <a:lnTo>
                    <a:pt x="1959" y="62"/>
                  </a:lnTo>
                  <a:lnTo>
                    <a:pt x="1959" y="62"/>
                  </a:lnTo>
                  <a:lnTo>
                    <a:pt x="1949" y="54"/>
                  </a:lnTo>
                  <a:lnTo>
                    <a:pt x="1935" y="50"/>
                  </a:lnTo>
                  <a:lnTo>
                    <a:pt x="1921" y="46"/>
                  </a:lnTo>
                  <a:lnTo>
                    <a:pt x="1903" y="44"/>
                  </a:lnTo>
                  <a:lnTo>
                    <a:pt x="1903" y="44"/>
                  </a:lnTo>
                  <a:lnTo>
                    <a:pt x="1901" y="72"/>
                  </a:lnTo>
                  <a:lnTo>
                    <a:pt x="1897" y="98"/>
                  </a:lnTo>
                  <a:lnTo>
                    <a:pt x="1891" y="122"/>
                  </a:lnTo>
                  <a:lnTo>
                    <a:pt x="1883" y="142"/>
                  </a:lnTo>
                  <a:lnTo>
                    <a:pt x="1883" y="142"/>
                  </a:lnTo>
                  <a:lnTo>
                    <a:pt x="1871" y="160"/>
                  </a:lnTo>
                  <a:lnTo>
                    <a:pt x="1859" y="172"/>
                  </a:lnTo>
                  <a:lnTo>
                    <a:pt x="1853" y="176"/>
                  </a:lnTo>
                  <a:lnTo>
                    <a:pt x="1847" y="180"/>
                  </a:lnTo>
                  <a:lnTo>
                    <a:pt x="1839" y="182"/>
                  </a:lnTo>
                  <a:lnTo>
                    <a:pt x="1833" y="182"/>
                  </a:lnTo>
                  <a:lnTo>
                    <a:pt x="1833" y="182"/>
                  </a:lnTo>
                  <a:lnTo>
                    <a:pt x="1823" y="182"/>
                  </a:lnTo>
                  <a:lnTo>
                    <a:pt x="1815" y="178"/>
                  </a:lnTo>
                  <a:lnTo>
                    <a:pt x="1809" y="174"/>
                  </a:lnTo>
                  <a:lnTo>
                    <a:pt x="1803" y="166"/>
                  </a:lnTo>
                  <a:lnTo>
                    <a:pt x="1803" y="166"/>
                  </a:lnTo>
                  <a:lnTo>
                    <a:pt x="1799" y="158"/>
                  </a:lnTo>
                  <a:lnTo>
                    <a:pt x="1795" y="148"/>
                  </a:lnTo>
                  <a:lnTo>
                    <a:pt x="1793" y="138"/>
                  </a:lnTo>
                  <a:lnTo>
                    <a:pt x="1793" y="128"/>
                  </a:lnTo>
                  <a:lnTo>
                    <a:pt x="1793" y="128"/>
                  </a:lnTo>
                  <a:lnTo>
                    <a:pt x="1795" y="110"/>
                  </a:lnTo>
                  <a:lnTo>
                    <a:pt x="1801" y="92"/>
                  </a:lnTo>
                  <a:lnTo>
                    <a:pt x="1811" y="76"/>
                  </a:lnTo>
                  <a:lnTo>
                    <a:pt x="1825" y="60"/>
                  </a:lnTo>
                  <a:lnTo>
                    <a:pt x="1825" y="60"/>
                  </a:lnTo>
                  <a:lnTo>
                    <a:pt x="1841" y="48"/>
                  </a:lnTo>
                  <a:lnTo>
                    <a:pt x="1861" y="38"/>
                  </a:lnTo>
                  <a:lnTo>
                    <a:pt x="1881" y="32"/>
                  </a:lnTo>
                  <a:lnTo>
                    <a:pt x="1901" y="30"/>
                  </a:lnTo>
                  <a:lnTo>
                    <a:pt x="1901" y="30"/>
                  </a:lnTo>
                  <a:lnTo>
                    <a:pt x="1921" y="32"/>
                  </a:lnTo>
                  <a:lnTo>
                    <a:pt x="1939" y="36"/>
                  </a:lnTo>
                  <a:lnTo>
                    <a:pt x="1955" y="42"/>
                  </a:lnTo>
                  <a:lnTo>
                    <a:pt x="1971" y="52"/>
                  </a:lnTo>
                  <a:lnTo>
                    <a:pt x="1971" y="52"/>
                  </a:lnTo>
                  <a:lnTo>
                    <a:pt x="1981" y="62"/>
                  </a:lnTo>
                  <a:lnTo>
                    <a:pt x="1991" y="76"/>
                  </a:lnTo>
                  <a:lnTo>
                    <a:pt x="1995" y="92"/>
                  </a:lnTo>
                  <a:lnTo>
                    <a:pt x="1997" y="108"/>
                  </a:lnTo>
                  <a:lnTo>
                    <a:pt x="1997" y="108"/>
                  </a:lnTo>
                  <a:lnTo>
                    <a:pt x="1995" y="128"/>
                  </a:lnTo>
                  <a:lnTo>
                    <a:pt x="1991" y="144"/>
                  </a:lnTo>
                  <a:lnTo>
                    <a:pt x="1981" y="160"/>
                  </a:lnTo>
                  <a:lnTo>
                    <a:pt x="1969" y="172"/>
                  </a:lnTo>
                  <a:lnTo>
                    <a:pt x="1969" y="172"/>
                  </a:lnTo>
                  <a:lnTo>
                    <a:pt x="1955" y="180"/>
                  </a:lnTo>
                  <a:lnTo>
                    <a:pt x="1939" y="188"/>
                  </a:lnTo>
                  <a:lnTo>
                    <a:pt x="1919" y="194"/>
                  </a:lnTo>
                  <a:lnTo>
                    <a:pt x="1899" y="196"/>
                  </a:lnTo>
                  <a:lnTo>
                    <a:pt x="1899" y="196"/>
                  </a:lnTo>
                  <a:lnTo>
                    <a:pt x="1899" y="196"/>
                  </a:lnTo>
                  <a:close/>
                  <a:moveTo>
                    <a:pt x="1887" y="46"/>
                  </a:moveTo>
                  <a:lnTo>
                    <a:pt x="1887" y="46"/>
                  </a:lnTo>
                  <a:lnTo>
                    <a:pt x="1871" y="50"/>
                  </a:lnTo>
                  <a:lnTo>
                    <a:pt x="1857" y="56"/>
                  </a:lnTo>
                  <a:lnTo>
                    <a:pt x="1843" y="64"/>
                  </a:lnTo>
                  <a:lnTo>
                    <a:pt x="1831" y="74"/>
                  </a:lnTo>
                  <a:lnTo>
                    <a:pt x="1831" y="74"/>
                  </a:lnTo>
                  <a:lnTo>
                    <a:pt x="1821" y="88"/>
                  </a:lnTo>
                  <a:lnTo>
                    <a:pt x="1815" y="100"/>
                  </a:lnTo>
                  <a:lnTo>
                    <a:pt x="1811" y="114"/>
                  </a:lnTo>
                  <a:lnTo>
                    <a:pt x="1809" y="128"/>
                  </a:lnTo>
                  <a:lnTo>
                    <a:pt x="1809" y="128"/>
                  </a:lnTo>
                  <a:lnTo>
                    <a:pt x="1811" y="144"/>
                  </a:lnTo>
                  <a:lnTo>
                    <a:pt x="1815" y="156"/>
                  </a:lnTo>
                  <a:lnTo>
                    <a:pt x="1815" y="156"/>
                  </a:lnTo>
                  <a:lnTo>
                    <a:pt x="1819" y="160"/>
                  </a:lnTo>
                  <a:lnTo>
                    <a:pt x="1823" y="164"/>
                  </a:lnTo>
                  <a:lnTo>
                    <a:pt x="1829" y="166"/>
                  </a:lnTo>
                  <a:lnTo>
                    <a:pt x="1833" y="166"/>
                  </a:lnTo>
                  <a:lnTo>
                    <a:pt x="1833" y="166"/>
                  </a:lnTo>
                  <a:lnTo>
                    <a:pt x="1843" y="164"/>
                  </a:lnTo>
                  <a:lnTo>
                    <a:pt x="1853" y="158"/>
                  </a:lnTo>
                  <a:lnTo>
                    <a:pt x="1861" y="146"/>
                  </a:lnTo>
                  <a:lnTo>
                    <a:pt x="1869" y="128"/>
                  </a:lnTo>
                  <a:lnTo>
                    <a:pt x="1869" y="128"/>
                  </a:lnTo>
                  <a:lnTo>
                    <a:pt x="1877" y="110"/>
                  </a:lnTo>
                  <a:lnTo>
                    <a:pt x="1881" y="88"/>
                  </a:lnTo>
                  <a:lnTo>
                    <a:pt x="1885" y="68"/>
                  </a:lnTo>
                  <a:lnTo>
                    <a:pt x="1887" y="46"/>
                  </a:lnTo>
                  <a:lnTo>
                    <a:pt x="1887" y="46"/>
                  </a:lnTo>
                  <a:lnTo>
                    <a:pt x="1887" y="46"/>
                  </a:lnTo>
                  <a:close/>
                  <a:moveTo>
                    <a:pt x="2195" y="190"/>
                  </a:moveTo>
                  <a:lnTo>
                    <a:pt x="2195" y="190"/>
                  </a:lnTo>
                  <a:lnTo>
                    <a:pt x="2161" y="194"/>
                  </a:lnTo>
                  <a:lnTo>
                    <a:pt x="2123" y="194"/>
                  </a:lnTo>
                  <a:lnTo>
                    <a:pt x="2109" y="194"/>
                  </a:lnTo>
                  <a:lnTo>
                    <a:pt x="2109" y="194"/>
                  </a:lnTo>
                  <a:lnTo>
                    <a:pt x="2085" y="194"/>
                  </a:lnTo>
                  <a:lnTo>
                    <a:pt x="2065" y="192"/>
                  </a:lnTo>
                  <a:lnTo>
                    <a:pt x="2051" y="188"/>
                  </a:lnTo>
                  <a:lnTo>
                    <a:pt x="2039" y="184"/>
                  </a:lnTo>
                  <a:lnTo>
                    <a:pt x="2039" y="184"/>
                  </a:lnTo>
                  <a:lnTo>
                    <a:pt x="2031" y="178"/>
                  </a:lnTo>
                  <a:lnTo>
                    <a:pt x="2025" y="172"/>
                  </a:lnTo>
                  <a:lnTo>
                    <a:pt x="2021" y="164"/>
                  </a:lnTo>
                  <a:lnTo>
                    <a:pt x="2021" y="154"/>
                  </a:lnTo>
                  <a:lnTo>
                    <a:pt x="2021" y="154"/>
                  </a:lnTo>
                  <a:lnTo>
                    <a:pt x="2023" y="142"/>
                  </a:lnTo>
                  <a:lnTo>
                    <a:pt x="2027" y="132"/>
                  </a:lnTo>
                  <a:lnTo>
                    <a:pt x="2033" y="120"/>
                  </a:lnTo>
                  <a:lnTo>
                    <a:pt x="2043" y="110"/>
                  </a:lnTo>
                  <a:lnTo>
                    <a:pt x="2055" y="120"/>
                  </a:lnTo>
                  <a:lnTo>
                    <a:pt x="2055" y="120"/>
                  </a:lnTo>
                  <a:lnTo>
                    <a:pt x="2047" y="128"/>
                  </a:lnTo>
                  <a:lnTo>
                    <a:pt x="2041" y="136"/>
                  </a:lnTo>
                  <a:lnTo>
                    <a:pt x="2039" y="144"/>
                  </a:lnTo>
                  <a:lnTo>
                    <a:pt x="2037" y="152"/>
                  </a:lnTo>
                  <a:lnTo>
                    <a:pt x="2037" y="152"/>
                  </a:lnTo>
                  <a:lnTo>
                    <a:pt x="2039" y="160"/>
                  </a:lnTo>
                  <a:lnTo>
                    <a:pt x="2041" y="164"/>
                  </a:lnTo>
                  <a:lnTo>
                    <a:pt x="2047" y="170"/>
                  </a:lnTo>
                  <a:lnTo>
                    <a:pt x="2053" y="172"/>
                  </a:lnTo>
                  <a:lnTo>
                    <a:pt x="2053" y="172"/>
                  </a:lnTo>
                  <a:lnTo>
                    <a:pt x="2063" y="176"/>
                  </a:lnTo>
                  <a:lnTo>
                    <a:pt x="2077" y="178"/>
                  </a:lnTo>
                  <a:lnTo>
                    <a:pt x="2119" y="180"/>
                  </a:lnTo>
                  <a:lnTo>
                    <a:pt x="2119" y="180"/>
                  </a:lnTo>
                  <a:lnTo>
                    <a:pt x="2155" y="178"/>
                  </a:lnTo>
                  <a:lnTo>
                    <a:pt x="2193" y="174"/>
                  </a:lnTo>
                  <a:lnTo>
                    <a:pt x="2195" y="190"/>
                  </a:lnTo>
                  <a:lnTo>
                    <a:pt x="2195" y="190"/>
                  </a:lnTo>
                  <a:close/>
                  <a:moveTo>
                    <a:pt x="2181" y="50"/>
                  </a:moveTo>
                  <a:lnTo>
                    <a:pt x="2181" y="50"/>
                  </a:lnTo>
                  <a:lnTo>
                    <a:pt x="2151" y="64"/>
                  </a:lnTo>
                  <a:lnTo>
                    <a:pt x="2125" y="78"/>
                  </a:lnTo>
                  <a:lnTo>
                    <a:pt x="2117" y="66"/>
                  </a:lnTo>
                  <a:lnTo>
                    <a:pt x="2117" y="66"/>
                  </a:lnTo>
                  <a:lnTo>
                    <a:pt x="2149" y="50"/>
                  </a:lnTo>
                  <a:lnTo>
                    <a:pt x="2149" y="48"/>
                  </a:lnTo>
                  <a:lnTo>
                    <a:pt x="2149" y="48"/>
                  </a:lnTo>
                  <a:lnTo>
                    <a:pt x="2035" y="50"/>
                  </a:lnTo>
                  <a:lnTo>
                    <a:pt x="2035" y="36"/>
                  </a:lnTo>
                  <a:lnTo>
                    <a:pt x="2035" y="36"/>
                  </a:lnTo>
                  <a:lnTo>
                    <a:pt x="2151" y="34"/>
                  </a:lnTo>
                  <a:lnTo>
                    <a:pt x="2151" y="34"/>
                  </a:lnTo>
                  <a:lnTo>
                    <a:pt x="2173" y="34"/>
                  </a:lnTo>
                  <a:lnTo>
                    <a:pt x="2181" y="50"/>
                  </a:lnTo>
                  <a:lnTo>
                    <a:pt x="2181" y="50"/>
                  </a:lnTo>
                  <a:close/>
                  <a:moveTo>
                    <a:pt x="2181" y="6"/>
                  </a:moveTo>
                  <a:lnTo>
                    <a:pt x="2181" y="6"/>
                  </a:lnTo>
                  <a:lnTo>
                    <a:pt x="2189" y="20"/>
                  </a:lnTo>
                  <a:lnTo>
                    <a:pt x="2197" y="36"/>
                  </a:lnTo>
                  <a:lnTo>
                    <a:pt x="2185" y="42"/>
                  </a:lnTo>
                  <a:lnTo>
                    <a:pt x="2185" y="42"/>
                  </a:lnTo>
                  <a:lnTo>
                    <a:pt x="2169" y="10"/>
                  </a:lnTo>
                  <a:lnTo>
                    <a:pt x="2181" y="6"/>
                  </a:lnTo>
                  <a:lnTo>
                    <a:pt x="2181" y="6"/>
                  </a:lnTo>
                  <a:lnTo>
                    <a:pt x="2181" y="6"/>
                  </a:lnTo>
                  <a:close/>
                  <a:moveTo>
                    <a:pt x="2211" y="0"/>
                  </a:moveTo>
                  <a:lnTo>
                    <a:pt x="2211" y="0"/>
                  </a:lnTo>
                  <a:lnTo>
                    <a:pt x="2227" y="32"/>
                  </a:lnTo>
                  <a:lnTo>
                    <a:pt x="2215" y="36"/>
                  </a:lnTo>
                  <a:lnTo>
                    <a:pt x="2215" y="36"/>
                  </a:lnTo>
                  <a:lnTo>
                    <a:pt x="2207" y="20"/>
                  </a:lnTo>
                  <a:lnTo>
                    <a:pt x="2199" y="6"/>
                  </a:lnTo>
                  <a:lnTo>
                    <a:pt x="2211" y="0"/>
                  </a:lnTo>
                  <a:lnTo>
                    <a:pt x="2211" y="0"/>
                  </a:lnTo>
                  <a:lnTo>
                    <a:pt x="2211" y="0"/>
                  </a:lnTo>
                  <a:close/>
                  <a:moveTo>
                    <a:pt x="2269" y="206"/>
                  </a:moveTo>
                  <a:lnTo>
                    <a:pt x="2269" y="92"/>
                  </a:lnTo>
                  <a:lnTo>
                    <a:pt x="2269" y="92"/>
                  </a:lnTo>
                  <a:lnTo>
                    <a:pt x="2255" y="112"/>
                  </a:lnTo>
                  <a:lnTo>
                    <a:pt x="2241" y="130"/>
                  </a:lnTo>
                  <a:lnTo>
                    <a:pt x="2231" y="120"/>
                  </a:lnTo>
                  <a:lnTo>
                    <a:pt x="2231" y="120"/>
                  </a:lnTo>
                  <a:lnTo>
                    <a:pt x="2247" y="96"/>
                  </a:lnTo>
                  <a:lnTo>
                    <a:pt x="2265" y="68"/>
                  </a:lnTo>
                  <a:lnTo>
                    <a:pt x="2265" y="68"/>
                  </a:lnTo>
                  <a:lnTo>
                    <a:pt x="2279" y="36"/>
                  </a:lnTo>
                  <a:lnTo>
                    <a:pt x="2289" y="6"/>
                  </a:lnTo>
                  <a:lnTo>
                    <a:pt x="2307" y="8"/>
                  </a:lnTo>
                  <a:lnTo>
                    <a:pt x="2307" y="8"/>
                  </a:lnTo>
                  <a:lnTo>
                    <a:pt x="2297" y="38"/>
                  </a:lnTo>
                  <a:lnTo>
                    <a:pt x="2281" y="70"/>
                  </a:lnTo>
                  <a:lnTo>
                    <a:pt x="2285" y="70"/>
                  </a:lnTo>
                  <a:lnTo>
                    <a:pt x="2285" y="206"/>
                  </a:lnTo>
                  <a:lnTo>
                    <a:pt x="2269" y="206"/>
                  </a:lnTo>
                  <a:lnTo>
                    <a:pt x="2269" y="206"/>
                  </a:lnTo>
                  <a:close/>
                  <a:moveTo>
                    <a:pt x="2311" y="204"/>
                  </a:moveTo>
                  <a:lnTo>
                    <a:pt x="2307" y="190"/>
                  </a:lnTo>
                  <a:lnTo>
                    <a:pt x="2307" y="190"/>
                  </a:lnTo>
                  <a:lnTo>
                    <a:pt x="2329" y="186"/>
                  </a:lnTo>
                  <a:lnTo>
                    <a:pt x="2329" y="120"/>
                  </a:lnTo>
                  <a:lnTo>
                    <a:pt x="2329" y="120"/>
                  </a:lnTo>
                  <a:lnTo>
                    <a:pt x="2315" y="136"/>
                  </a:lnTo>
                  <a:lnTo>
                    <a:pt x="2299" y="152"/>
                  </a:lnTo>
                  <a:lnTo>
                    <a:pt x="2289" y="140"/>
                  </a:lnTo>
                  <a:lnTo>
                    <a:pt x="2289" y="140"/>
                  </a:lnTo>
                  <a:lnTo>
                    <a:pt x="2307" y="122"/>
                  </a:lnTo>
                  <a:lnTo>
                    <a:pt x="2325" y="102"/>
                  </a:lnTo>
                  <a:lnTo>
                    <a:pt x="2325" y="102"/>
                  </a:lnTo>
                  <a:lnTo>
                    <a:pt x="2339" y="78"/>
                  </a:lnTo>
                  <a:lnTo>
                    <a:pt x="2349" y="56"/>
                  </a:lnTo>
                  <a:lnTo>
                    <a:pt x="2299" y="56"/>
                  </a:lnTo>
                  <a:lnTo>
                    <a:pt x="2299" y="42"/>
                  </a:lnTo>
                  <a:lnTo>
                    <a:pt x="2363" y="42"/>
                  </a:lnTo>
                  <a:lnTo>
                    <a:pt x="2363" y="6"/>
                  </a:lnTo>
                  <a:lnTo>
                    <a:pt x="2379" y="6"/>
                  </a:lnTo>
                  <a:lnTo>
                    <a:pt x="2379" y="42"/>
                  </a:lnTo>
                  <a:lnTo>
                    <a:pt x="2445" y="42"/>
                  </a:lnTo>
                  <a:lnTo>
                    <a:pt x="2445" y="56"/>
                  </a:lnTo>
                  <a:lnTo>
                    <a:pt x="2387" y="56"/>
                  </a:lnTo>
                  <a:lnTo>
                    <a:pt x="2387" y="56"/>
                  </a:lnTo>
                  <a:lnTo>
                    <a:pt x="2393" y="88"/>
                  </a:lnTo>
                  <a:lnTo>
                    <a:pt x="2401" y="112"/>
                  </a:lnTo>
                  <a:lnTo>
                    <a:pt x="2401" y="112"/>
                  </a:lnTo>
                  <a:lnTo>
                    <a:pt x="2417" y="96"/>
                  </a:lnTo>
                  <a:lnTo>
                    <a:pt x="2431" y="80"/>
                  </a:lnTo>
                  <a:lnTo>
                    <a:pt x="2445" y="92"/>
                  </a:lnTo>
                  <a:lnTo>
                    <a:pt x="2445" y="92"/>
                  </a:lnTo>
                  <a:lnTo>
                    <a:pt x="2407" y="126"/>
                  </a:lnTo>
                  <a:lnTo>
                    <a:pt x="2407" y="128"/>
                  </a:lnTo>
                  <a:lnTo>
                    <a:pt x="2407" y="128"/>
                  </a:lnTo>
                  <a:lnTo>
                    <a:pt x="2417" y="144"/>
                  </a:lnTo>
                  <a:lnTo>
                    <a:pt x="2427" y="160"/>
                  </a:lnTo>
                  <a:lnTo>
                    <a:pt x="2427" y="160"/>
                  </a:lnTo>
                  <a:lnTo>
                    <a:pt x="2439" y="176"/>
                  </a:lnTo>
                  <a:lnTo>
                    <a:pt x="2453" y="190"/>
                  </a:lnTo>
                  <a:lnTo>
                    <a:pt x="2441" y="202"/>
                  </a:lnTo>
                  <a:lnTo>
                    <a:pt x="2441" y="202"/>
                  </a:lnTo>
                  <a:lnTo>
                    <a:pt x="2427" y="190"/>
                  </a:lnTo>
                  <a:lnTo>
                    <a:pt x="2415" y="174"/>
                  </a:lnTo>
                  <a:lnTo>
                    <a:pt x="2405" y="158"/>
                  </a:lnTo>
                  <a:lnTo>
                    <a:pt x="2395" y="138"/>
                  </a:lnTo>
                  <a:lnTo>
                    <a:pt x="2395" y="138"/>
                  </a:lnTo>
                  <a:lnTo>
                    <a:pt x="2385" y="116"/>
                  </a:lnTo>
                  <a:lnTo>
                    <a:pt x="2379" y="96"/>
                  </a:lnTo>
                  <a:lnTo>
                    <a:pt x="2375" y="76"/>
                  </a:lnTo>
                  <a:lnTo>
                    <a:pt x="2371" y="56"/>
                  </a:lnTo>
                  <a:lnTo>
                    <a:pt x="2367" y="56"/>
                  </a:lnTo>
                  <a:lnTo>
                    <a:pt x="2367" y="56"/>
                  </a:lnTo>
                  <a:lnTo>
                    <a:pt x="2357" y="76"/>
                  </a:lnTo>
                  <a:lnTo>
                    <a:pt x="2347" y="96"/>
                  </a:lnTo>
                  <a:lnTo>
                    <a:pt x="2347" y="182"/>
                  </a:lnTo>
                  <a:lnTo>
                    <a:pt x="2347" y="182"/>
                  </a:lnTo>
                  <a:lnTo>
                    <a:pt x="2381" y="174"/>
                  </a:lnTo>
                  <a:lnTo>
                    <a:pt x="2403" y="170"/>
                  </a:lnTo>
                  <a:lnTo>
                    <a:pt x="2403" y="184"/>
                  </a:lnTo>
                  <a:lnTo>
                    <a:pt x="2403" y="184"/>
                  </a:lnTo>
                  <a:lnTo>
                    <a:pt x="2363" y="194"/>
                  </a:lnTo>
                  <a:lnTo>
                    <a:pt x="2363" y="194"/>
                  </a:lnTo>
                  <a:lnTo>
                    <a:pt x="2311" y="204"/>
                  </a:lnTo>
                  <a:lnTo>
                    <a:pt x="2311" y="204"/>
                  </a:lnTo>
                  <a:lnTo>
                    <a:pt x="2311" y="204"/>
                  </a:lnTo>
                  <a:close/>
                  <a:moveTo>
                    <a:pt x="2505" y="144"/>
                  </a:moveTo>
                  <a:lnTo>
                    <a:pt x="2505" y="144"/>
                  </a:lnTo>
                  <a:lnTo>
                    <a:pt x="2485" y="172"/>
                  </a:lnTo>
                  <a:lnTo>
                    <a:pt x="2475" y="182"/>
                  </a:lnTo>
                  <a:lnTo>
                    <a:pt x="2465" y="192"/>
                  </a:lnTo>
                  <a:lnTo>
                    <a:pt x="2455" y="182"/>
                  </a:lnTo>
                  <a:lnTo>
                    <a:pt x="2455" y="182"/>
                  </a:lnTo>
                  <a:lnTo>
                    <a:pt x="2467" y="168"/>
                  </a:lnTo>
                  <a:lnTo>
                    <a:pt x="2481" y="152"/>
                  </a:lnTo>
                  <a:lnTo>
                    <a:pt x="2481" y="152"/>
                  </a:lnTo>
                  <a:lnTo>
                    <a:pt x="2493" y="134"/>
                  </a:lnTo>
                  <a:lnTo>
                    <a:pt x="2503" y="118"/>
                  </a:lnTo>
                  <a:lnTo>
                    <a:pt x="2469" y="118"/>
                  </a:lnTo>
                  <a:lnTo>
                    <a:pt x="2469" y="58"/>
                  </a:lnTo>
                  <a:lnTo>
                    <a:pt x="2505" y="58"/>
                  </a:lnTo>
                  <a:lnTo>
                    <a:pt x="2505" y="40"/>
                  </a:lnTo>
                  <a:lnTo>
                    <a:pt x="2465" y="40"/>
                  </a:lnTo>
                  <a:lnTo>
                    <a:pt x="2465" y="28"/>
                  </a:lnTo>
                  <a:lnTo>
                    <a:pt x="2505" y="28"/>
                  </a:lnTo>
                  <a:lnTo>
                    <a:pt x="2505" y="8"/>
                  </a:lnTo>
                  <a:lnTo>
                    <a:pt x="2521" y="8"/>
                  </a:lnTo>
                  <a:lnTo>
                    <a:pt x="2521" y="28"/>
                  </a:lnTo>
                  <a:lnTo>
                    <a:pt x="2563" y="28"/>
                  </a:lnTo>
                  <a:lnTo>
                    <a:pt x="2563" y="40"/>
                  </a:lnTo>
                  <a:lnTo>
                    <a:pt x="2521" y="40"/>
                  </a:lnTo>
                  <a:lnTo>
                    <a:pt x="2521" y="58"/>
                  </a:lnTo>
                  <a:lnTo>
                    <a:pt x="2557" y="58"/>
                  </a:lnTo>
                  <a:lnTo>
                    <a:pt x="2557" y="118"/>
                  </a:lnTo>
                  <a:lnTo>
                    <a:pt x="2521" y="118"/>
                  </a:lnTo>
                  <a:lnTo>
                    <a:pt x="2521" y="124"/>
                  </a:lnTo>
                  <a:lnTo>
                    <a:pt x="2523" y="126"/>
                  </a:lnTo>
                  <a:lnTo>
                    <a:pt x="2523" y="126"/>
                  </a:lnTo>
                  <a:lnTo>
                    <a:pt x="2537" y="140"/>
                  </a:lnTo>
                  <a:lnTo>
                    <a:pt x="2559" y="156"/>
                  </a:lnTo>
                  <a:lnTo>
                    <a:pt x="2551" y="170"/>
                  </a:lnTo>
                  <a:lnTo>
                    <a:pt x="2551" y="170"/>
                  </a:lnTo>
                  <a:lnTo>
                    <a:pt x="2533" y="156"/>
                  </a:lnTo>
                  <a:lnTo>
                    <a:pt x="2521" y="142"/>
                  </a:lnTo>
                  <a:lnTo>
                    <a:pt x="2521" y="206"/>
                  </a:lnTo>
                  <a:lnTo>
                    <a:pt x="2505" y="206"/>
                  </a:lnTo>
                  <a:lnTo>
                    <a:pt x="2505" y="144"/>
                  </a:lnTo>
                  <a:lnTo>
                    <a:pt x="2505" y="144"/>
                  </a:lnTo>
                  <a:lnTo>
                    <a:pt x="2505" y="144"/>
                  </a:lnTo>
                  <a:close/>
                  <a:moveTo>
                    <a:pt x="2505" y="70"/>
                  </a:moveTo>
                  <a:lnTo>
                    <a:pt x="2485" y="70"/>
                  </a:lnTo>
                  <a:lnTo>
                    <a:pt x="2485" y="106"/>
                  </a:lnTo>
                  <a:lnTo>
                    <a:pt x="2505" y="106"/>
                  </a:lnTo>
                  <a:lnTo>
                    <a:pt x="2505" y="70"/>
                  </a:lnTo>
                  <a:lnTo>
                    <a:pt x="2505" y="70"/>
                  </a:lnTo>
                  <a:close/>
                  <a:moveTo>
                    <a:pt x="2541" y="70"/>
                  </a:moveTo>
                  <a:lnTo>
                    <a:pt x="2521" y="70"/>
                  </a:lnTo>
                  <a:lnTo>
                    <a:pt x="2521" y="106"/>
                  </a:lnTo>
                  <a:lnTo>
                    <a:pt x="2541" y="106"/>
                  </a:lnTo>
                  <a:lnTo>
                    <a:pt x="2541" y="70"/>
                  </a:lnTo>
                  <a:lnTo>
                    <a:pt x="2541" y="70"/>
                  </a:lnTo>
                  <a:close/>
                  <a:moveTo>
                    <a:pt x="2555" y="206"/>
                  </a:moveTo>
                  <a:lnTo>
                    <a:pt x="2549" y="194"/>
                  </a:lnTo>
                  <a:lnTo>
                    <a:pt x="2549" y="194"/>
                  </a:lnTo>
                  <a:lnTo>
                    <a:pt x="2573" y="184"/>
                  </a:lnTo>
                  <a:lnTo>
                    <a:pt x="2583" y="176"/>
                  </a:lnTo>
                  <a:lnTo>
                    <a:pt x="2593" y="170"/>
                  </a:lnTo>
                  <a:lnTo>
                    <a:pt x="2603" y="180"/>
                  </a:lnTo>
                  <a:lnTo>
                    <a:pt x="2603" y="180"/>
                  </a:lnTo>
                  <a:lnTo>
                    <a:pt x="2593" y="188"/>
                  </a:lnTo>
                  <a:lnTo>
                    <a:pt x="2579" y="196"/>
                  </a:lnTo>
                  <a:lnTo>
                    <a:pt x="2579" y="196"/>
                  </a:lnTo>
                  <a:lnTo>
                    <a:pt x="2567" y="202"/>
                  </a:lnTo>
                  <a:lnTo>
                    <a:pt x="2555" y="206"/>
                  </a:lnTo>
                  <a:lnTo>
                    <a:pt x="2555" y="206"/>
                  </a:lnTo>
                  <a:lnTo>
                    <a:pt x="2555" y="206"/>
                  </a:lnTo>
                  <a:close/>
                  <a:moveTo>
                    <a:pt x="2573" y="166"/>
                  </a:moveTo>
                  <a:lnTo>
                    <a:pt x="2573" y="48"/>
                  </a:lnTo>
                  <a:lnTo>
                    <a:pt x="2601" y="48"/>
                  </a:lnTo>
                  <a:lnTo>
                    <a:pt x="2607" y="26"/>
                  </a:lnTo>
                  <a:lnTo>
                    <a:pt x="2569" y="26"/>
                  </a:lnTo>
                  <a:lnTo>
                    <a:pt x="2569" y="14"/>
                  </a:lnTo>
                  <a:lnTo>
                    <a:pt x="2669" y="14"/>
                  </a:lnTo>
                  <a:lnTo>
                    <a:pt x="2669" y="26"/>
                  </a:lnTo>
                  <a:lnTo>
                    <a:pt x="2625" y="26"/>
                  </a:lnTo>
                  <a:lnTo>
                    <a:pt x="2617" y="48"/>
                  </a:lnTo>
                  <a:lnTo>
                    <a:pt x="2661" y="48"/>
                  </a:lnTo>
                  <a:lnTo>
                    <a:pt x="2661" y="166"/>
                  </a:lnTo>
                  <a:lnTo>
                    <a:pt x="2573" y="166"/>
                  </a:lnTo>
                  <a:lnTo>
                    <a:pt x="2573" y="166"/>
                  </a:lnTo>
                  <a:close/>
                  <a:moveTo>
                    <a:pt x="2589" y="84"/>
                  </a:moveTo>
                  <a:lnTo>
                    <a:pt x="2645" y="84"/>
                  </a:lnTo>
                  <a:lnTo>
                    <a:pt x="2645" y="62"/>
                  </a:lnTo>
                  <a:lnTo>
                    <a:pt x="2589" y="62"/>
                  </a:lnTo>
                  <a:lnTo>
                    <a:pt x="2589" y="84"/>
                  </a:lnTo>
                  <a:lnTo>
                    <a:pt x="2589" y="84"/>
                  </a:lnTo>
                  <a:close/>
                  <a:moveTo>
                    <a:pt x="2589" y="116"/>
                  </a:moveTo>
                  <a:lnTo>
                    <a:pt x="2645" y="116"/>
                  </a:lnTo>
                  <a:lnTo>
                    <a:pt x="2645" y="94"/>
                  </a:lnTo>
                  <a:lnTo>
                    <a:pt x="2589" y="94"/>
                  </a:lnTo>
                  <a:lnTo>
                    <a:pt x="2589" y="116"/>
                  </a:lnTo>
                  <a:lnTo>
                    <a:pt x="2589" y="116"/>
                  </a:lnTo>
                  <a:close/>
                  <a:moveTo>
                    <a:pt x="2645" y="128"/>
                  </a:moveTo>
                  <a:lnTo>
                    <a:pt x="2589" y="128"/>
                  </a:lnTo>
                  <a:lnTo>
                    <a:pt x="2589" y="152"/>
                  </a:lnTo>
                  <a:lnTo>
                    <a:pt x="2645" y="152"/>
                  </a:lnTo>
                  <a:lnTo>
                    <a:pt x="2645" y="128"/>
                  </a:lnTo>
                  <a:lnTo>
                    <a:pt x="2645" y="128"/>
                  </a:lnTo>
                  <a:close/>
                  <a:moveTo>
                    <a:pt x="2667" y="206"/>
                  </a:moveTo>
                  <a:lnTo>
                    <a:pt x="2667" y="206"/>
                  </a:lnTo>
                  <a:lnTo>
                    <a:pt x="2645" y="194"/>
                  </a:lnTo>
                  <a:lnTo>
                    <a:pt x="2645" y="194"/>
                  </a:lnTo>
                  <a:lnTo>
                    <a:pt x="2625" y="178"/>
                  </a:lnTo>
                  <a:lnTo>
                    <a:pt x="2637" y="168"/>
                  </a:lnTo>
                  <a:lnTo>
                    <a:pt x="2637" y="168"/>
                  </a:lnTo>
                  <a:lnTo>
                    <a:pt x="2655" y="182"/>
                  </a:lnTo>
                  <a:lnTo>
                    <a:pt x="2677" y="192"/>
                  </a:lnTo>
                  <a:lnTo>
                    <a:pt x="2667" y="206"/>
                  </a:lnTo>
                  <a:lnTo>
                    <a:pt x="2667" y="206"/>
                  </a:lnTo>
                  <a:close/>
                  <a:moveTo>
                    <a:pt x="2719" y="118"/>
                  </a:moveTo>
                  <a:lnTo>
                    <a:pt x="2719" y="118"/>
                  </a:lnTo>
                  <a:lnTo>
                    <a:pt x="2719" y="138"/>
                  </a:lnTo>
                  <a:lnTo>
                    <a:pt x="2721" y="156"/>
                  </a:lnTo>
                  <a:lnTo>
                    <a:pt x="2725" y="176"/>
                  </a:lnTo>
                  <a:lnTo>
                    <a:pt x="2729" y="194"/>
                  </a:lnTo>
                  <a:lnTo>
                    <a:pt x="2713" y="198"/>
                  </a:lnTo>
                  <a:lnTo>
                    <a:pt x="2713" y="198"/>
                  </a:lnTo>
                  <a:lnTo>
                    <a:pt x="2709" y="180"/>
                  </a:lnTo>
                  <a:lnTo>
                    <a:pt x="2705" y="160"/>
                  </a:lnTo>
                  <a:lnTo>
                    <a:pt x="2703" y="140"/>
                  </a:lnTo>
                  <a:lnTo>
                    <a:pt x="2701" y="120"/>
                  </a:lnTo>
                  <a:lnTo>
                    <a:pt x="2701" y="120"/>
                  </a:lnTo>
                  <a:lnTo>
                    <a:pt x="2703" y="96"/>
                  </a:lnTo>
                  <a:lnTo>
                    <a:pt x="2705" y="72"/>
                  </a:lnTo>
                  <a:lnTo>
                    <a:pt x="2711" y="46"/>
                  </a:lnTo>
                  <a:lnTo>
                    <a:pt x="2717" y="20"/>
                  </a:lnTo>
                  <a:lnTo>
                    <a:pt x="2733" y="24"/>
                  </a:lnTo>
                  <a:lnTo>
                    <a:pt x="2733" y="24"/>
                  </a:lnTo>
                  <a:lnTo>
                    <a:pt x="2727" y="48"/>
                  </a:lnTo>
                  <a:lnTo>
                    <a:pt x="2723" y="72"/>
                  </a:lnTo>
                  <a:lnTo>
                    <a:pt x="2719" y="96"/>
                  </a:lnTo>
                  <a:lnTo>
                    <a:pt x="2719" y="118"/>
                  </a:lnTo>
                  <a:lnTo>
                    <a:pt x="2719" y="118"/>
                  </a:lnTo>
                  <a:lnTo>
                    <a:pt x="2719" y="118"/>
                  </a:lnTo>
                  <a:close/>
                  <a:moveTo>
                    <a:pt x="2849" y="144"/>
                  </a:moveTo>
                  <a:lnTo>
                    <a:pt x="2849" y="144"/>
                  </a:lnTo>
                  <a:lnTo>
                    <a:pt x="2873" y="156"/>
                  </a:lnTo>
                  <a:lnTo>
                    <a:pt x="2897" y="172"/>
                  </a:lnTo>
                  <a:lnTo>
                    <a:pt x="2887" y="186"/>
                  </a:lnTo>
                  <a:lnTo>
                    <a:pt x="2887" y="186"/>
                  </a:lnTo>
                  <a:lnTo>
                    <a:pt x="2873" y="174"/>
                  </a:lnTo>
                  <a:lnTo>
                    <a:pt x="2849" y="158"/>
                  </a:lnTo>
                  <a:lnTo>
                    <a:pt x="2849" y="166"/>
                  </a:lnTo>
                  <a:lnTo>
                    <a:pt x="2849" y="166"/>
                  </a:lnTo>
                  <a:lnTo>
                    <a:pt x="2849" y="172"/>
                  </a:lnTo>
                  <a:lnTo>
                    <a:pt x="2847" y="180"/>
                  </a:lnTo>
                  <a:lnTo>
                    <a:pt x="2843" y="186"/>
                  </a:lnTo>
                  <a:lnTo>
                    <a:pt x="2839" y="190"/>
                  </a:lnTo>
                  <a:lnTo>
                    <a:pt x="2839" y="190"/>
                  </a:lnTo>
                  <a:lnTo>
                    <a:pt x="2831" y="194"/>
                  </a:lnTo>
                  <a:lnTo>
                    <a:pt x="2823" y="196"/>
                  </a:lnTo>
                  <a:lnTo>
                    <a:pt x="2813" y="198"/>
                  </a:lnTo>
                  <a:lnTo>
                    <a:pt x="2801" y="198"/>
                  </a:lnTo>
                  <a:lnTo>
                    <a:pt x="2801" y="198"/>
                  </a:lnTo>
                  <a:lnTo>
                    <a:pt x="2785" y="196"/>
                  </a:lnTo>
                  <a:lnTo>
                    <a:pt x="2777" y="194"/>
                  </a:lnTo>
                  <a:lnTo>
                    <a:pt x="2771" y="190"/>
                  </a:lnTo>
                  <a:lnTo>
                    <a:pt x="2771" y="190"/>
                  </a:lnTo>
                  <a:lnTo>
                    <a:pt x="2765" y="184"/>
                  </a:lnTo>
                  <a:lnTo>
                    <a:pt x="2761" y="180"/>
                  </a:lnTo>
                  <a:lnTo>
                    <a:pt x="2759" y="174"/>
                  </a:lnTo>
                  <a:lnTo>
                    <a:pt x="2757" y="166"/>
                  </a:lnTo>
                  <a:lnTo>
                    <a:pt x="2757" y="166"/>
                  </a:lnTo>
                  <a:lnTo>
                    <a:pt x="2759" y="160"/>
                  </a:lnTo>
                  <a:lnTo>
                    <a:pt x="2761" y="152"/>
                  </a:lnTo>
                  <a:lnTo>
                    <a:pt x="2765" y="148"/>
                  </a:lnTo>
                  <a:lnTo>
                    <a:pt x="2769" y="142"/>
                  </a:lnTo>
                  <a:lnTo>
                    <a:pt x="2769" y="142"/>
                  </a:lnTo>
                  <a:lnTo>
                    <a:pt x="2777" y="138"/>
                  </a:lnTo>
                  <a:lnTo>
                    <a:pt x="2783" y="136"/>
                  </a:lnTo>
                  <a:lnTo>
                    <a:pt x="2791" y="134"/>
                  </a:lnTo>
                  <a:lnTo>
                    <a:pt x="2799" y="134"/>
                  </a:lnTo>
                  <a:lnTo>
                    <a:pt x="2799" y="134"/>
                  </a:lnTo>
                  <a:lnTo>
                    <a:pt x="2815" y="134"/>
                  </a:lnTo>
                  <a:lnTo>
                    <a:pt x="2831" y="138"/>
                  </a:lnTo>
                  <a:lnTo>
                    <a:pt x="2831" y="72"/>
                  </a:lnTo>
                  <a:lnTo>
                    <a:pt x="2755" y="72"/>
                  </a:lnTo>
                  <a:lnTo>
                    <a:pt x="2755" y="58"/>
                  </a:lnTo>
                  <a:lnTo>
                    <a:pt x="2831" y="58"/>
                  </a:lnTo>
                  <a:lnTo>
                    <a:pt x="2831" y="18"/>
                  </a:lnTo>
                  <a:lnTo>
                    <a:pt x="2849" y="18"/>
                  </a:lnTo>
                  <a:lnTo>
                    <a:pt x="2849" y="58"/>
                  </a:lnTo>
                  <a:lnTo>
                    <a:pt x="2889" y="58"/>
                  </a:lnTo>
                  <a:lnTo>
                    <a:pt x="2889" y="72"/>
                  </a:lnTo>
                  <a:lnTo>
                    <a:pt x="2849" y="72"/>
                  </a:lnTo>
                  <a:lnTo>
                    <a:pt x="2849" y="144"/>
                  </a:lnTo>
                  <a:lnTo>
                    <a:pt x="2849" y="144"/>
                  </a:lnTo>
                  <a:lnTo>
                    <a:pt x="2849" y="144"/>
                  </a:lnTo>
                  <a:close/>
                  <a:moveTo>
                    <a:pt x="2801" y="184"/>
                  </a:moveTo>
                  <a:lnTo>
                    <a:pt x="2801" y="184"/>
                  </a:lnTo>
                  <a:lnTo>
                    <a:pt x="2815" y="184"/>
                  </a:lnTo>
                  <a:lnTo>
                    <a:pt x="2825" y="180"/>
                  </a:lnTo>
                  <a:lnTo>
                    <a:pt x="2831" y="174"/>
                  </a:lnTo>
                  <a:lnTo>
                    <a:pt x="2833" y="166"/>
                  </a:lnTo>
                  <a:lnTo>
                    <a:pt x="2833" y="152"/>
                  </a:lnTo>
                  <a:lnTo>
                    <a:pt x="2833" y="152"/>
                  </a:lnTo>
                  <a:lnTo>
                    <a:pt x="2817" y="148"/>
                  </a:lnTo>
                  <a:lnTo>
                    <a:pt x="2799" y="146"/>
                  </a:lnTo>
                  <a:lnTo>
                    <a:pt x="2799" y="146"/>
                  </a:lnTo>
                  <a:lnTo>
                    <a:pt x="2789" y="148"/>
                  </a:lnTo>
                  <a:lnTo>
                    <a:pt x="2781" y="152"/>
                  </a:lnTo>
                  <a:lnTo>
                    <a:pt x="2781" y="152"/>
                  </a:lnTo>
                  <a:lnTo>
                    <a:pt x="2775" y="158"/>
                  </a:lnTo>
                  <a:lnTo>
                    <a:pt x="2773" y="166"/>
                  </a:lnTo>
                  <a:lnTo>
                    <a:pt x="2773" y="166"/>
                  </a:lnTo>
                  <a:lnTo>
                    <a:pt x="2775" y="174"/>
                  </a:lnTo>
                  <a:lnTo>
                    <a:pt x="2781" y="180"/>
                  </a:lnTo>
                  <a:lnTo>
                    <a:pt x="2781" y="180"/>
                  </a:lnTo>
                  <a:lnTo>
                    <a:pt x="2791" y="184"/>
                  </a:lnTo>
                  <a:lnTo>
                    <a:pt x="2801" y="184"/>
                  </a:lnTo>
                  <a:lnTo>
                    <a:pt x="2801" y="184"/>
                  </a:lnTo>
                  <a:lnTo>
                    <a:pt x="2801" y="184"/>
                  </a:lnTo>
                  <a:close/>
                  <a:moveTo>
                    <a:pt x="3105" y="190"/>
                  </a:moveTo>
                  <a:lnTo>
                    <a:pt x="3105" y="190"/>
                  </a:lnTo>
                  <a:lnTo>
                    <a:pt x="3071" y="194"/>
                  </a:lnTo>
                  <a:lnTo>
                    <a:pt x="3033" y="194"/>
                  </a:lnTo>
                  <a:lnTo>
                    <a:pt x="3019" y="194"/>
                  </a:lnTo>
                  <a:lnTo>
                    <a:pt x="3019" y="194"/>
                  </a:lnTo>
                  <a:lnTo>
                    <a:pt x="2995" y="194"/>
                  </a:lnTo>
                  <a:lnTo>
                    <a:pt x="2975" y="192"/>
                  </a:lnTo>
                  <a:lnTo>
                    <a:pt x="2961" y="188"/>
                  </a:lnTo>
                  <a:lnTo>
                    <a:pt x="2949" y="184"/>
                  </a:lnTo>
                  <a:lnTo>
                    <a:pt x="2949" y="184"/>
                  </a:lnTo>
                  <a:lnTo>
                    <a:pt x="2941" y="178"/>
                  </a:lnTo>
                  <a:lnTo>
                    <a:pt x="2935" y="172"/>
                  </a:lnTo>
                  <a:lnTo>
                    <a:pt x="2931" y="164"/>
                  </a:lnTo>
                  <a:lnTo>
                    <a:pt x="2931" y="154"/>
                  </a:lnTo>
                  <a:lnTo>
                    <a:pt x="2931" y="154"/>
                  </a:lnTo>
                  <a:lnTo>
                    <a:pt x="2933" y="142"/>
                  </a:lnTo>
                  <a:lnTo>
                    <a:pt x="2937" y="132"/>
                  </a:lnTo>
                  <a:lnTo>
                    <a:pt x="2943" y="120"/>
                  </a:lnTo>
                  <a:lnTo>
                    <a:pt x="2953" y="110"/>
                  </a:lnTo>
                  <a:lnTo>
                    <a:pt x="2965" y="120"/>
                  </a:lnTo>
                  <a:lnTo>
                    <a:pt x="2965" y="120"/>
                  </a:lnTo>
                  <a:lnTo>
                    <a:pt x="2957" y="128"/>
                  </a:lnTo>
                  <a:lnTo>
                    <a:pt x="2951" y="136"/>
                  </a:lnTo>
                  <a:lnTo>
                    <a:pt x="2949" y="144"/>
                  </a:lnTo>
                  <a:lnTo>
                    <a:pt x="2947" y="152"/>
                  </a:lnTo>
                  <a:lnTo>
                    <a:pt x="2947" y="152"/>
                  </a:lnTo>
                  <a:lnTo>
                    <a:pt x="2949" y="160"/>
                  </a:lnTo>
                  <a:lnTo>
                    <a:pt x="2951" y="164"/>
                  </a:lnTo>
                  <a:lnTo>
                    <a:pt x="2957" y="170"/>
                  </a:lnTo>
                  <a:lnTo>
                    <a:pt x="2963" y="172"/>
                  </a:lnTo>
                  <a:lnTo>
                    <a:pt x="2963" y="172"/>
                  </a:lnTo>
                  <a:lnTo>
                    <a:pt x="2973" y="176"/>
                  </a:lnTo>
                  <a:lnTo>
                    <a:pt x="2987" y="178"/>
                  </a:lnTo>
                  <a:lnTo>
                    <a:pt x="3029" y="180"/>
                  </a:lnTo>
                  <a:lnTo>
                    <a:pt x="3029" y="180"/>
                  </a:lnTo>
                  <a:lnTo>
                    <a:pt x="3065" y="178"/>
                  </a:lnTo>
                  <a:lnTo>
                    <a:pt x="3103" y="174"/>
                  </a:lnTo>
                  <a:lnTo>
                    <a:pt x="3105" y="190"/>
                  </a:lnTo>
                  <a:lnTo>
                    <a:pt x="3105" y="190"/>
                  </a:lnTo>
                  <a:close/>
                  <a:moveTo>
                    <a:pt x="3099" y="50"/>
                  </a:moveTo>
                  <a:lnTo>
                    <a:pt x="3099" y="50"/>
                  </a:lnTo>
                  <a:lnTo>
                    <a:pt x="3085" y="54"/>
                  </a:lnTo>
                  <a:lnTo>
                    <a:pt x="3085" y="54"/>
                  </a:lnTo>
                  <a:lnTo>
                    <a:pt x="3073" y="60"/>
                  </a:lnTo>
                  <a:lnTo>
                    <a:pt x="3073" y="60"/>
                  </a:lnTo>
                  <a:lnTo>
                    <a:pt x="3037" y="78"/>
                  </a:lnTo>
                  <a:lnTo>
                    <a:pt x="3029" y="66"/>
                  </a:lnTo>
                  <a:lnTo>
                    <a:pt x="3029" y="66"/>
                  </a:lnTo>
                  <a:lnTo>
                    <a:pt x="3063" y="50"/>
                  </a:lnTo>
                  <a:lnTo>
                    <a:pt x="3063" y="48"/>
                  </a:lnTo>
                  <a:lnTo>
                    <a:pt x="3063" y="48"/>
                  </a:lnTo>
                  <a:lnTo>
                    <a:pt x="2945" y="50"/>
                  </a:lnTo>
                  <a:lnTo>
                    <a:pt x="2943" y="36"/>
                  </a:lnTo>
                  <a:lnTo>
                    <a:pt x="2943" y="36"/>
                  </a:lnTo>
                  <a:lnTo>
                    <a:pt x="3063" y="34"/>
                  </a:lnTo>
                  <a:lnTo>
                    <a:pt x="3063" y="34"/>
                  </a:lnTo>
                  <a:lnTo>
                    <a:pt x="3095" y="34"/>
                  </a:lnTo>
                  <a:lnTo>
                    <a:pt x="3099" y="50"/>
                  </a:lnTo>
                  <a:lnTo>
                    <a:pt x="3099" y="50"/>
                  </a:lnTo>
                  <a:close/>
                  <a:moveTo>
                    <a:pt x="3235" y="200"/>
                  </a:moveTo>
                  <a:lnTo>
                    <a:pt x="3235" y="200"/>
                  </a:lnTo>
                  <a:lnTo>
                    <a:pt x="3193" y="198"/>
                  </a:lnTo>
                  <a:lnTo>
                    <a:pt x="3191" y="182"/>
                  </a:lnTo>
                  <a:lnTo>
                    <a:pt x="3191" y="182"/>
                  </a:lnTo>
                  <a:lnTo>
                    <a:pt x="3235" y="186"/>
                  </a:lnTo>
                  <a:lnTo>
                    <a:pt x="3235" y="186"/>
                  </a:lnTo>
                  <a:lnTo>
                    <a:pt x="3251" y="184"/>
                  </a:lnTo>
                  <a:lnTo>
                    <a:pt x="3265" y="182"/>
                  </a:lnTo>
                  <a:lnTo>
                    <a:pt x="3277" y="180"/>
                  </a:lnTo>
                  <a:lnTo>
                    <a:pt x="3289" y="174"/>
                  </a:lnTo>
                  <a:lnTo>
                    <a:pt x="3289" y="174"/>
                  </a:lnTo>
                  <a:lnTo>
                    <a:pt x="3297" y="170"/>
                  </a:lnTo>
                  <a:lnTo>
                    <a:pt x="3305" y="162"/>
                  </a:lnTo>
                  <a:lnTo>
                    <a:pt x="3309" y="154"/>
                  </a:lnTo>
                  <a:lnTo>
                    <a:pt x="3309" y="144"/>
                  </a:lnTo>
                  <a:lnTo>
                    <a:pt x="3309" y="144"/>
                  </a:lnTo>
                  <a:lnTo>
                    <a:pt x="3309" y="136"/>
                  </a:lnTo>
                  <a:lnTo>
                    <a:pt x="3305" y="128"/>
                  </a:lnTo>
                  <a:lnTo>
                    <a:pt x="3305" y="128"/>
                  </a:lnTo>
                  <a:lnTo>
                    <a:pt x="3301" y="122"/>
                  </a:lnTo>
                  <a:lnTo>
                    <a:pt x="3291" y="116"/>
                  </a:lnTo>
                  <a:lnTo>
                    <a:pt x="3291" y="116"/>
                  </a:lnTo>
                  <a:lnTo>
                    <a:pt x="3279" y="112"/>
                  </a:lnTo>
                  <a:lnTo>
                    <a:pt x="3263" y="110"/>
                  </a:lnTo>
                  <a:lnTo>
                    <a:pt x="3263" y="110"/>
                  </a:lnTo>
                  <a:lnTo>
                    <a:pt x="3241" y="112"/>
                  </a:lnTo>
                  <a:lnTo>
                    <a:pt x="3215" y="120"/>
                  </a:lnTo>
                  <a:lnTo>
                    <a:pt x="3215" y="120"/>
                  </a:lnTo>
                  <a:lnTo>
                    <a:pt x="3193" y="130"/>
                  </a:lnTo>
                  <a:lnTo>
                    <a:pt x="3185" y="134"/>
                  </a:lnTo>
                  <a:lnTo>
                    <a:pt x="3177" y="142"/>
                  </a:lnTo>
                  <a:lnTo>
                    <a:pt x="3165" y="130"/>
                  </a:lnTo>
                  <a:lnTo>
                    <a:pt x="3165" y="130"/>
                  </a:lnTo>
                  <a:lnTo>
                    <a:pt x="3175" y="116"/>
                  </a:lnTo>
                  <a:lnTo>
                    <a:pt x="3183" y="100"/>
                  </a:lnTo>
                  <a:lnTo>
                    <a:pt x="3191" y="82"/>
                  </a:lnTo>
                  <a:lnTo>
                    <a:pt x="3195" y="62"/>
                  </a:lnTo>
                  <a:lnTo>
                    <a:pt x="3141" y="62"/>
                  </a:lnTo>
                  <a:lnTo>
                    <a:pt x="3141" y="48"/>
                  </a:lnTo>
                  <a:lnTo>
                    <a:pt x="3197" y="48"/>
                  </a:lnTo>
                  <a:lnTo>
                    <a:pt x="3197" y="48"/>
                  </a:lnTo>
                  <a:lnTo>
                    <a:pt x="3201" y="16"/>
                  </a:lnTo>
                  <a:lnTo>
                    <a:pt x="3219" y="16"/>
                  </a:lnTo>
                  <a:lnTo>
                    <a:pt x="3219" y="16"/>
                  </a:lnTo>
                  <a:lnTo>
                    <a:pt x="3215" y="48"/>
                  </a:lnTo>
                  <a:lnTo>
                    <a:pt x="3337" y="48"/>
                  </a:lnTo>
                  <a:lnTo>
                    <a:pt x="3337" y="62"/>
                  </a:lnTo>
                  <a:lnTo>
                    <a:pt x="3213" y="62"/>
                  </a:lnTo>
                  <a:lnTo>
                    <a:pt x="3213" y="62"/>
                  </a:lnTo>
                  <a:lnTo>
                    <a:pt x="3211" y="76"/>
                  </a:lnTo>
                  <a:lnTo>
                    <a:pt x="3207" y="90"/>
                  </a:lnTo>
                  <a:lnTo>
                    <a:pt x="3201" y="102"/>
                  </a:lnTo>
                  <a:lnTo>
                    <a:pt x="3193" y="114"/>
                  </a:lnTo>
                  <a:lnTo>
                    <a:pt x="3193" y="114"/>
                  </a:lnTo>
                  <a:lnTo>
                    <a:pt x="3209" y="108"/>
                  </a:lnTo>
                  <a:lnTo>
                    <a:pt x="3227" y="102"/>
                  </a:lnTo>
                  <a:lnTo>
                    <a:pt x="3227" y="102"/>
                  </a:lnTo>
                  <a:lnTo>
                    <a:pt x="3247" y="98"/>
                  </a:lnTo>
                  <a:lnTo>
                    <a:pt x="3265" y="98"/>
                  </a:lnTo>
                  <a:lnTo>
                    <a:pt x="3265" y="98"/>
                  </a:lnTo>
                  <a:lnTo>
                    <a:pt x="3277" y="98"/>
                  </a:lnTo>
                  <a:lnTo>
                    <a:pt x="3289" y="100"/>
                  </a:lnTo>
                  <a:lnTo>
                    <a:pt x="3299" y="104"/>
                  </a:lnTo>
                  <a:lnTo>
                    <a:pt x="3309" y="110"/>
                  </a:lnTo>
                  <a:lnTo>
                    <a:pt x="3309" y="110"/>
                  </a:lnTo>
                  <a:lnTo>
                    <a:pt x="3317" y="116"/>
                  </a:lnTo>
                  <a:lnTo>
                    <a:pt x="3323" y="124"/>
                  </a:lnTo>
                  <a:lnTo>
                    <a:pt x="3325" y="134"/>
                  </a:lnTo>
                  <a:lnTo>
                    <a:pt x="3327" y="144"/>
                  </a:lnTo>
                  <a:lnTo>
                    <a:pt x="3327" y="144"/>
                  </a:lnTo>
                  <a:lnTo>
                    <a:pt x="3325" y="156"/>
                  </a:lnTo>
                  <a:lnTo>
                    <a:pt x="3321" y="168"/>
                  </a:lnTo>
                  <a:lnTo>
                    <a:pt x="3313" y="178"/>
                  </a:lnTo>
                  <a:lnTo>
                    <a:pt x="3303" y="186"/>
                  </a:lnTo>
                  <a:lnTo>
                    <a:pt x="3303" y="186"/>
                  </a:lnTo>
                  <a:lnTo>
                    <a:pt x="3289" y="192"/>
                  </a:lnTo>
                  <a:lnTo>
                    <a:pt x="3273" y="196"/>
                  </a:lnTo>
                  <a:lnTo>
                    <a:pt x="3255" y="200"/>
                  </a:lnTo>
                  <a:lnTo>
                    <a:pt x="3235" y="200"/>
                  </a:lnTo>
                  <a:lnTo>
                    <a:pt x="3235" y="200"/>
                  </a:lnTo>
                  <a:lnTo>
                    <a:pt x="3235" y="200"/>
                  </a:lnTo>
                  <a:close/>
                  <a:moveTo>
                    <a:pt x="3417" y="200"/>
                  </a:moveTo>
                  <a:lnTo>
                    <a:pt x="3415" y="186"/>
                  </a:lnTo>
                  <a:lnTo>
                    <a:pt x="3415" y="186"/>
                  </a:lnTo>
                  <a:lnTo>
                    <a:pt x="3447" y="184"/>
                  </a:lnTo>
                  <a:lnTo>
                    <a:pt x="3473" y="182"/>
                  </a:lnTo>
                  <a:lnTo>
                    <a:pt x="3495" y="178"/>
                  </a:lnTo>
                  <a:lnTo>
                    <a:pt x="3509" y="174"/>
                  </a:lnTo>
                  <a:lnTo>
                    <a:pt x="3509" y="174"/>
                  </a:lnTo>
                  <a:lnTo>
                    <a:pt x="3519" y="166"/>
                  </a:lnTo>
                  <a:lnTo>
                    <a:pt x="3527" y="160"/>
                  </a:lnTo>
                  <a:lnTo>
                    <a:pt x="3533" y="152"/>
                  </a:lnTo>
                  <a:lnTo>
                    <a:pt x="3533" y="142"/>
                  </a:lnTo>
                  <a:lnTo>
                    <a:pt x="3533" y="142"/>
                  </a:lnTo>
                  <a:lnTo>
                    <a:pt x="3533" y="132"/>
                  </a:lnTo>
                  <a:lnTo>
                    <a:pt x="3531" y="126"/>
                  </a:lnTo>
                  <a:lnTo>
                    <a:pt x="3527" y="118"/>
                  </a:lnTo>
                  <a:lnTo>
                    <a:pt x="3521" y="114"/>
                  </a:lnTo>
                  <a:lnTo>
                    <a:pt x="3521" y="114"/>
                  </a:lnTo>
                  <a:lnTo>
                    <a:pt x="3513" y="110"/>
                  </a:lnTo>
                  <a:lnTo>
                    <a:pt x="3505" y="106"/>
                  </a:lnTo>
                  <a:lnTo>
                    <a:pt x="3497" y="104"/>
                  </a:lnTo>
                  <a:lnTo>
                    <a:pt x="3487" y="104"/>
                  </a:lnTo>
                  <a:lnTo>
                    <a:pt x="3487" y="104"/>
                  </a:lnTo>
                  <a:lnTo>
                    <a:pt x="3473" y="104"/>
                  </a:lnTo>
                  <a:lnTo>
                    <a:pt x="3461" y="106"/>
                  </a:lnTo>
                  <a:lnTo>
                    <a:pt x="3447" y="110"/>
                  </a:lnTo>
                  <a:lnTo>
                    <a:pt x="3433" y="116"/>
                  </a:lnTo>
                  <a:lnTo>
                    <a:pt x="3433" y="116"/>
                  </a:lnTo>
                  <a:lnTo>
                    <a:pt x="3421" y="122"/>
                  </a:lnTo>
                  <a:lnTo>
                    <a:pt x="3409" y="128"/>
                  </a:lnTo>
                  <a:lnTo>
                    <a:pt x="3399" y="136"/>
                  </a:lnTo>
                  <a:lnTo>
                    <a:pt x="3391" y="144"/>
                  </a:lnTo>
                  <a:lnTo>
                    <a:pt x="3377" y="136"/>
                  </a:lnTo>
                  <a:lnTo>
                    <a:pt x="3377" y="136"/>
                  </a:lnTo>
                  <a:lnTo>
                    <a:pt x="3383" y="116"/>
                  </a:lnTo>
                  <a:lnTo>
                    <a:pt x="3387" y="96"/>
                  </a:lnTo>
                  <a:lnTo>
                    <a:pt x="3391" y="72"/>
                  </a:lnTo>
                  <a:lnTo>
                    <a:pt x="3393" y="46"/>
                  </a:lnTo>
                  <a:lnTo>
                    <a:pt x="3411" y="48"/>
                  </a:lnTo>
                  <a:lnTo>
                    <a:pt x="3411" y="48"/>
                  </a:lnTo>
                  <a:lnTo>
                    <a:pt x="3407" y="80"/>
                  </a:lnTo>
                  <a:lnTo>
                    <a:pt x="3399" y="118"/>
                  </a:lnTo>
                  <a:lnTo>
                    <a:pt x="3399" y="118"/>
                  </a:lnTo>
                  <a:lnTo>
                    <a:pt x="3417" y="106"/>
                  </a:lnTo>
                  <a:lnTo>
                    <a:pt x="3439" y="98"/>
                  </a:lnTo>
                  <a:lnTo>
                    <a:pt x="3439" y="98"/>
                  </a:lnTo>
                  <a:lnTo>
                    <a:pt x="3463" y="92"/>
                  </a:lnTo>
                  <a:lnTo>
                    <a:pt x="3485" y="90"/>
                  </a:lnTo>
                  <a:lnTo>
                    <a:pt x="3485" y="90"/>
                  </a:lnTo>
                  <a:lnTo>
                    <a:pt x="3499" y="90"/>
                  </a:lnTo>
                  <a:lnTo>
                    <a:pt x="3513" y="92"/>
                  </a:lnTo>
                  <a:lnTo>
                    <a:pt x="3525" y="96"/>
                  </a:lnTo>
                  <a:lnTo>
                    <a:pt x="3533" y="102"/>
                  </a:lnTo>
                  <a:lnTo>
                    <a:pt x="3533" y="102"/>
                  </a:lnTo>
                  <a:lnTo>
                    <a:pt x="3541" y="110"/>
                  </a:lnTo>
                  <a:lnTo>
                    <a:pt x="3547" y="120"/>
                  </a:lnTo>
                  <a:lnTo>
                    <a:pt x="3551" y="130"/>
                  </a:lnTo>
                  <a:lnTo>
                    <a:pt x="3551" y="142"/>
                  </a:lnTo>
                  <a:lnTo>
                    <a:pt x="3551" y="142"/>
                  </a:lnTo>
                  <a:lnTo>
                    <a:pt x="3549" y="154"/>
                  </a:lnTo>
                  <a:lnTo>
                    <a:pt x="3545" y="166"/>
                  </a:lnTo>
                  <a:lnTo>
                    <a:pt x="3535" y="176"/>
                  </a:lnTo>
                  <a:lnTo>
                    <a:pt x="3523" y="184"/>
                  </a:lnTo>
                  <a:lnTo>
                    <a:pt x="3523" y="184"/>
                  </a:lnTo>
                  <a:lnTo>
                    <a:pt x="3505" y="192"/>
                  </a:lnTo>
                  <a:lnTo>
                    <a:pt x="3483" y="196"/>
                  </a:lnTo>
                  <a:lnTo>
                    <a:pt x="3455" y="200"/>
                  </a:lnTo>
                  <a:lnTo>
                    <a:pt x="3421" y="200"/>
                  </a:lnTo>
                  <a:lnTo>
                    <a:pt x="3417" y="200"/>
                  </a:lnTo>
                  <a:lnTo>
                    <a:pt x="3417" y="200"/>
                  </a:lnTo>
                  <a:close/>
                  <a:moveTo>
                    <a:pt x="3531" y="44"/>
                  </a:moveTo>
                  <a:lnTo>
                    <a:pt x="3523" y="58"/>
                  </a:lnTo>
                  <a:lnTo>
                    <a:pt x="3523" y="58"/>
                  </a:lnTo>
                  <a:lnTo>
                    <a:pt x="3499" y="50"/>
                  </a:lnTo>
                  <a:lnTo>
                    <a:pt x="3499" y="50"/>
                  </a:lnTo>
                  <a:lnTo>
                    <a:pt x="3465" y="40"/>
                  </a:lnTo>
                  <a:lnTo>
                    <a:pt x="3465" y="40"/>
                  </a:lnTo>
                  <a:lnTo>
                    <a:pt x="3411" y="30"/>
                  </a:lnTo>
                  <a:lnTo>
                    <a:pt x="3417" y="16"/>
                  </a:lnTo>
                  <a:lnTo>
                    <a:pt x="3417" y="16"/>
                  </a:lnTo>
                  <a:lnTo>
                    <a:pt x="3453" y="22"/>
                  </a:lnTo>
                  <a:lnTo>
                    <a:pt x="3487" y="30"/>
                  </a:lnTo>
                  <a:lnTo>
                    <a:pt x="3487" y="30"/>
                  </a:lnTo>
                  <a:lnTo>
                    <a:pt x="3531" y="44"/>
                  </a:lnTo>
                  <a:lnTo>
                    <a:pt x="3531" y="44"/>
                  </a:lnTo>
                  <a:lnTo>
                    <a:pt x="3531" y="44"/>
                  </a:lnTo>
                  <a:close/>
                  <a:moveTo>
                    <a:pt x="3701" y="140"/>
                  </a:moveTo>
                  <a:lnTo>
                    <a:pt x="3701" y="140"/>
                  </a:lnTo>
                  <a:lnTo>
                    <a:pt x="3745" y="158"/>
                  </a:lnTo>
                  <a:lnTo>
                    <a:pt x="3763" y="166"/>
                  </a:lnTo>
                  <a:lnTo>
                    <a:pt x="3777" y="176"/>
                  </a:lnTo>
                  <a:lnTo>
                    <a:pt x="3767" y="190"/>
                  </a:lnTo>
                  <a:lnTo>
                    <a:pt x="3767" y="190"/>
                  </a:lnTo>
                  <a:lnTo>
                    <a:pt x="3753" y="180"/>
                  </a:lnTo>
                  <a:lnTo>
                    <a:pt x="3737" y="172"/>
                  </a:lnTo>
                  <a:lnTo>
                    <a:pt x="3721" y="164"/>
                  </a:lnTo>
                  <a:lnTo>
                    <a:pt x="3701" y="156"/>
                  </a:lnTo>
                  <a:lnTo>
                    <a:pt x="3701" y="172"/>
                  </a:lnTo>
                  <a:lnTo>
                    <a:pt x="3701" y="172"/>
                  </a:lnTo>
                  <a:lnTo>
                    <a:pt x="3701" y="178"/>
                  </a:lnTo>
                  <a:lnTo>
                    <a:pt x="3699" y="184"/>
                  </a:lnTo>
                  <a:lnTo>
                    <a:pt x="3693" y="190"/>
                  </a:lnTo>
                  <a:lnTo>
                    <a:pt x="3689" y="194"/>
                  </a:lnTo>
                  <a:lnTo>
                    <a:pt x="3681" y="196"/>
                  </a:lnTo>
                  <a:lnTo>
                    <a:pt x="3673" y="198"/>
                  </a:lnTo>
                  <a:lnTo>
                    <a:pt x="3649" y="200"/>
                  </a:lnTo>
                  <a:lnTo>
                    <a:pt x="3649" y="200"/>
                  </a:lnTo>
                  <a:lnTo>
                    <a:pt x="3631" y="198"/>
                  </a:lnTo>
                  <a:lnTo>
                    <a:pt x="3621" y="196"/>
                  </a:lnTo>
                  <a:lnTo>
                    <a:pt x="3613" y="192"/>
                  </a:lnTo>
                  <a:lnTo>
                    <a:pt x="3613" y="192"/>
                  </a:lnTo>
                  <a:lnTo>
                    <a:pt x="3607" y="186"/>
                  </a:lnTo>
                  <a:lnTo>
                    <a:pt x="3603" y="180"/>
                  </a:lnTo>
                  <a:lnTo>
                    <a:pt x="3599" y="174"/>
                  </a:lnTo>
                  <a:lnTo>
                    <a:pt x="3599" y="166"/>
                  </a:lnTo>
                  <a:lnTo>
                    <a:pt x="3599" y="166"/>
                  </a:lnTo>
                  <a:lnTo>
                    <a:pt x="3599" y="160"/>
                  </a:lnTo>
                  <a:lnTo>
                    <a:pt x="3603" y="152"/>
                  </a:lnTo>
                  <a:lnTo>
                    <a:pt x="3607" y="146"/>
                  </a:lnTo>
                  <a:lnTo>
                    <a:pt x="3613" y="142"/>
                  </a:lnTo>
                  <a:lnTo>
                    <a:pt x="3613" y="142"/>
                  </a:lnTo>
                  <a:lnTo>
                    <a:pt x="3621" y="138"/>
                  </a:lnTo>
                  <a:lnTo>
                    <a:pt x="3629" y="134"/>
                  </a:lnTo>
                  <a:lnTo>
                    <a:pt x="3637" y="132"/>
                  </a:lnTo>
                  <a:lnTo>
                    <a:pt x="3647" y="132"/>
                  </a:lnTo>
                  <a:lnTo>
                    <a:pt x="3647" y="132"/>
                  </a:lnTo>
                  <a:lnTo>
                    <a:pt x="3667" y="132"/>
                  </a:lnTo>
                  <a:lnTo>
                    <a:pt x="3683" y="136"/>
                  </a:lnTo>
                  <a:lnTo>
                    <a:pt x="3683" y="104"/>
                  </a:lnTo>
                  <a:lnTo>
                    <a:pt x="3601" y="104"/>
                  </a:lnTo>
                  <a:lnTo>
                    <a:pt x="3601" y="90"/>
                  </a:lnTo>
                  <a:lnTo>
                    <a:pt x="3683" y="90"/>
                  </a:lnTo>
                  <a:lnTo>
                    <a:pt x="3683" y="56"/>
                  </a:lnTo>
                  <a:lnTo>
                    <a:pt x="3595" y="56"/>
                  </a:lnTo>
                  <a:lnTo>
                    <a:pt x="3595" y="42"/>
                  </a:lnTo>
                  <a:lnTo>
                    <a:pt x="3683" y="42"/>
                  </a:lnTo>
                  <a:lnTo>
                    <a:pt x="3683" y="18"/>
                  </a:lnTo>
                  <a:lnTo>
                    <a:pt x="3701" y="18"/>
                  </a:lnTo>
                  <a:lnTo>
                    <a:pt x="3701" y="42"/>
                  </a:lnTo>
                  <a:lnTo>
                    <a:pt x="3781" y="42"/>
                  </a:lnTo>
                  <a:lnTo>
                    <a:pt x="3781" y="56"/>
                  </a:lnTo>
                  <a:lnTo>
                    <a:pt x="3701" y="56"/>
                  </a:lnTo>
                  <a:lnTo>
                    <a:pt x="3701" y="90"/>
                  </a:lnTo>
                  <a:lnTo>
                    <a:pt x="3773" y="90"/>
                  </a:lnTo>
                  <a:lnTo>
                    <a:pt x="3773" y="104"/>
                  </a:lnTo>
                  <a:lnTo>
                    <a:pt x="3701" y="104"/>
                  </a:lnTo>
                  <a:lnTo>
                    <a:pt x="3701" y="140"/>
                  </a:lnTo>
                  <a:lnTo>
                    <a:pt x="3701" y="140"/>
                  </a:lnTo>
                  <a:lnTo>
                    <a:pt x="3701" y="140"/>
                  </a:lnTo>
                  <a:close/>
                  <a:moveTo>
                    <a:pt x="3685" y="166"/>
                  </a:moveTo>
                  <a:lnTo>
                    <a:pt x="3685" y="150"/>
                  </a:lnTo>
                  <a:lnTo>
                    <a:pt x="3685" y="150"/>
                  </a:lnTo>
                  <a:lnTo>
                    <a:pt x="3667" y="146"/>
                  </a:lnTo>
                  <a:lnTo>
                    <a:pt x="3647" y="146"/>
                  </a:lnTo>
                  <a:lnTo>
                    <a:pt x="3647" y="146"/>
                  </a:lnTo>
                  <a:lnTo>
                    <a:pt x="3635" y="146"/>
                  </a:lnTo>
                  <a:lnTo>
                    <a:pt x="3625" y="152"/>
                  </a:lnTo>
                  <a:lnTo>
                    <a:pt x="3625" y="152"/>
                  </a:lnTo>
                  <a:lnTo>
                    <a:pt x="3617" y="158"/>
                  </a:lnTo>
                  <a:lnTo>
                    <a:pt x="3615" y="162"/>
                  </a:lnTo>
                  <a:lnTo>
                    <a:pt x="3615" y="166"/>
                  </a:lnTo>
                  <a:lnTo>
                    <a:pt x="3615" y="166"/>
                  </a:lnTo>
                  <a:lnTo>
                    <a:pt x="3615" y="170"/>
                  </a:lnTo>
                  <a:lnTo>
                    <a:pt x="3617" y="174"/>
                  </a:lnTo>
                  <a:lnTo>
                    <a:pt x="3621" y="178"/>
                  </a:lnTo>
                  <a:lnTo>
                    <a:pt x="3625" y="180"/>
                  </a:lnTo>
                  <a:lnTo>
                    <a:pt x="3625" y="180"/>
                  </a:lnTo>
                  <a:lnTo>
                    <a:pt x="3637" y="184"/>
                  </a:lnTo>
                  <a:lnTo>
                    <a:pt x="3651" y="184"/>
                  </a:lnTo>
                  <a:lnTo>
                    <a:pt x="3651" y="184"/>
                  </a:lnTo>
                  <a:lnTo>
                    <a:pt x="3663" y="184"/>
                  </a:lnTo>
                  <a:lnTo>
                    <a:pt x="3673" y="182"/>
                  </a:lnTo>
                  <a:lnTo>
                    <a:pt x="3673" y="182"/>
                  </a:lnTo>
                  <a:lnTo>
                    <a:pt x="3677" y="180"/>
                  </a:lnTo>
                  <a:lnTo>
                    <a:pt x="3681" y="178"/>
                  </a:lnTo>
                  <a:lnTo>
                    <a:pt x="3681" y="178"/>
                  </a:lnTo>
                  <a:lnTo>
                    <a:pt x="3683" y="172"/>
                  </a:lnTo>
                  <a:lnTo>
                    <a:pt x="3685" y="166"/>
                  </a:lnTo>
                  <a:lnTo>
                    <a:pt x="3685" y="166"/>
                  </a:lnTo>
                  <a:lnTo>
                    <a:pt x="3685" y="166"/>
                  </a:lnTo>
                  <a:close/>
                  <a:moveTo>
                    <a:pt x="4001" y="50"/>
                  </a:moveTo>
                  <a:lnTo>
                    <a:pt x="3945" y="50"/>
                  </a:lnTo>
                  <a:lnTo>
                    <a:pt x="3945" y="50"/>
                  </a:lnTo>
                  <a:lnTo>
                    <a:pt x="3935" y="54"/>
                  </a:lnTo>
                  <a:lnTo>
                    <a:pt x="3925" y="62"/>
                  </a:lnTo>
                  <a:lnTo>
                    <a:pt x="3917" y="70"/>
                  </a:lnTo>
                  <a:lnTo>
                    <a:pt x="3907" y="80"/>
                  </a:lnTo>
                  <a:lnTo>
                    <a:pt x="3907" y="80"/>
                  </a:lnTo>
                  <a:lnTo>
                    <a:pt x="3899" y="92"/>
                  </a:lnTo>
                  <a:lnTo>
                    <a:pt x="3893" y="104"/>
                  </a:lnTo>
                  <a:lnTo>
                    <a:pt x="3889" y="116"/>
                  </a:lnTo>
                  <a:lnTo>
                    <a:pt x="3887" y="128"/>
                  </a:lnTo>
                  <a:lnTo>
                    <a:pt x="3887" y="128"/>
                  </a:lnTo>
                  <a:lnTo>
                    <a:pt x="3889" y="138"/>
                  </a:lnTo>
                  <a:lnTo>
                    <a:pt x="3891" y="146"/>
                  </a:lnTo>
                  <a:lnTo>
                    <a:pt x="3893" y="152"/>
                  </a:lnTo>
                  <a:lnTo>
                    <a:pt x="3897" y="160"/>
                  </a:lnTo>
                  <a:lnTo>
                    <a:pt x="3897" y="160"/>
                  </a:lnTo>
                  <a:lnTo>
                    <a:pt x="3909" y="170"/>
                  </a:lnTo>
                  <a:lnTo>
                    <a:pt x="3925" y="178"/>
                  </a:lnTo>
                  <a:lnTo>
                    <a:pt x="3925" y="178"/>
                  </a:lnTo>
                  <a:lnTo>
                    <a:pt x="3945" y="182"/>
                  </a:lnTo>
                  <a:lnTo>
                    <a:pt x="3969" y="184"/>
                  </a:lnTo>
                  <a:lnTo>
                    <a:pt x="3969" y="184"/>
                  </a:lnTo>
                  <a:lnTo>
                    <a:pt x="3983" y="184"/>
                  </a:lnTo>
                  <a:lnTo>
                    <a:pt x="3981" y="200"/>
                  </a:lnTo>
                  <a:lnTo>
                    <a:pt x="3981" y="200"/>
                  </a:lnTo>
                  <a:lnTo>
                    <a:pt x="3981" y="200"/>
                  </a:lnTo>
                  <a:lnTo>
                    <a:pt x="3947" y="200"/>
                  </a:lnTo>
                  <a:lnTo>
                    <a:pt x="3947" y="200"/>
                  </a:lnTo>
                  <a:lnTo>
                    <a:pt x="3933" y="198"/>
                  </a:lnTo>
                  <a:lnTo>
                    <a:pt x="3919" y="194"/>
                  </a:lnTo>
                  <a:lnTo>
                    <a:pt x="3919" y="194"/>
                  </a:lnTo>
                  <a:lnTo>
                    <a:pt x="3905" y="188"/>
                  </a:lnTo>
                  <a:lnTo>
                    <a:pt x="3893" y="180"/>
                  </a:lnTo>
                  <a:lnTo>
                    <a:pt x="3893" y="180"/>
                  </a:lnTo>
                  <a:lnTo>
                    <a:pt x="3883" y="170"/>
                  </a:lnTo>
                  <a:lnTo>
                    <a:pt x="3877" y="158"/>
                  </a:lnTo>
                  <a:lnTo>
                    <a:pt x="3877" y="158"/>
                  </a:lnTo>
                  <a:lnTo>
                    <a:pt x="3873" y="144"/>
                  </a:lnTo>
                  <a:lnTo>
                    <a:pt x="3871" y="130"/>
                  </a:lnTo>
                  <a:lnTo>
                    <a:pt x="3871" y="130"/>
                  </a:lnTo>
                  <a:lnTo>
                    <a:pt x="3871" y="118"/>
                  </a:lnTo>
                  <a:lnTo>
                    <a:pt x="3875" y="108"/>
                  </a:lnTo>
                  <a:lnTo>
                    <a:pt x="3879" y="96"/>
                  </a:lnTo>
                  <a:lnTo>
                    <a:pt x="3885" y="86"/>
                  </a:lnTo>
                  <a:lnTo>
                    <a:pt x="3885" y="86"/>
                  </a:lnTo>
                  <a:lnTo>
                    <a:pt x="3891" y="76"/>
                  </a:lnTo>
                  <a:lnTo>
                    <a:pt x="3899" y="66"/>
                  </a:lnTo>
                  <a:lnTo>
                    <a:pt x="3909" y="58"/>
                  </a:lnTo>
                  <a:lnTo>
                    <a:pt x="3919" y="50"/>
                  </a:lnTo>
                  <a:lnTo>
                    <a:pt x="3809" y="50"/>
                  </a:lnTo>
                  <a:lnTo>
                    <a:pt x="3809" y="34"/>
                  </a:lnTo>
                  <a:lnTo>
                    <a:pt x="4001" y="34"/>
                  </a:lnTo>
                  <a:lnTo>
                    <a:pt x="4001" y="50"/>
                  </a:lnTo>
                  <a:lnTo>
                    <a:pt x="4001" y="50"/>
                  </a:lnTo>
                  <a:close/>
                  <a:moveTo>
                    <a:pt x="3957" y="66"/>
                  </a:moveTo>
                  <a:lnTo>
                    <a:pt x="3957" y="66"/>
                  </a:lnTo>
                  <a:lnTo>
                    <a:pt x="3965" y="80"/>
                  </a:lnTo>
                  <a:lnTo>
                    <a:pt x="3973" y="96"/>
                  </a:lnTo>
                  <a:lnTo>
                    <a:pt x="3961" y="102"/>
                  </a:lnTo>
                  <a:lnTo>
                    <a:pt x="3961" y="102"/>
                  </a:lnTo>
                  <a:lnTo>
                    <a:pt x="3945" y="72"/>
                  </a:lnTo>
                  <a:lnTo>
                    <a:pt x="3957" y="66"/>
                  </a:lnTo>
                  <a:lnTo>
                    <a:pt x="3957" y="66"/>
                  </a:lnTo>
                  <a:lnTo>
                    <a:pt x="3957" y="66"/>
                  </a:lnTo>
                  <a:close/>
                  <a:moveTo>
                    <a:pt x="3989" y="58"/>
                  </a:moveTo>
                  <a:lnTo>
                    <a:pt x="3989" y="58"/>
                  </a:lnTo>
                  <a:lnTo>
                    <a:pt x="4005" y="90"/>
                  </a:lnTo>
                  <a:lnTo>
                    <a:pt x="3993" y="94"/>
                  </a:lnTo>
                  <a:lnTo>
                    <a:pt x="3993" y="94"/>
                  </a:lnTo>
                  <a:lnTo>
                    <a:pt x="3985" y="78"/>
                  </a:lnTo>
                  <a:lnTo>
                    <a:pt x="3977" y="64"/>
                  </a:lnTo>
                  <a:lnTo>
                    <a:pt x="3989" y="58"/>
                  </a:lnTo>
                  <a:lnTo>
                    <a:pt x="3989" y="58"/>
                  </a:lnTo>
                  <a:lnTo>
                    <a:pt x="3989" y="58"/>
                  </a:lnTo>
                  <a:close/>
                  <a:moveTo>
                    <a:pt x="4040" y="172"/>
                  </a:moveTo>
                  <a:lnTo>
                    <a:pt x="4040" y="172"/>
                  </a:lnTo>
                  <a:lnTo>
                    <a:pt x="4042" y="162"/>
                  </a:lnTo>
                  <a:lnTo>
                    <a:pt x="4048" y="152"/>
                  </a:lnTo>
                  <a:lnTo>
                    <a:pt x="4048" y="152"/>
                  </a:lnTo>
                  <a:lnTo>
                    <a:pt x="4058" y="146"/>
                  </a:lnTo>
                  <a:lnTo>
                    <a:pt x="4070" y="144"/>
                  </a:lnTo>
                  <a:lnTo>
                    <a:pt x="4070" y="144"/>
                  </a:lnTo>
                  <a:lnTo>
                    <a:pt x="4080" y="146"/>
                  </a:lnTo>
                  <a:lnTo>
                    <a:pt x="4090" y="152"/>
                  </a:lnTo>
                  <a:lnTo>
                    <a:pt x="4090" y="152"/>
                  </a:lnTo>
                  <a:lnTo>
                    <a:pt x="4096" y="162"/>
                  </a:lnTo>
                  <a:lnTo>
                    <a:pt x="4098" y="172"/>
                  </a:lnTo>
                  <a:lnTo>
                    <a:pt x="4098" y="172"/>
                  </a:lnTo>
                  <a:lnTo>
                    <a:pt x="4096" y="184"/>
                  </a:lnTo>
                  <a:lnTo>
                    <a:pt x="4090" y="192"/>
                  </a:lnTo>
                  <a:lnTo>
                    <a:pt x="4090" y="192"/>
                  </a:lnTo>
                  <a:lnTo>
                    <a:pt x="4080" y="200"/>
                  </a:lnTo>
                  <a:lnTo>
                    <a:pt x="4070" y="202"/>
                  </a:lnTo>
                  <a:lnTo>
                    <a:pt x="4070" y="202"/>
                  </a:lnTo>
                  <a:lnTo>
                    <a:pt x="4058" y="200"/>
                  </a:lnTo>
                  <a:lnTo>
                    <a:pt x="4048" y="192"/>
                  </a:lnTo>
                  <a:lnTo>
                    <a:pt x="4048" y="192"/>
                  </a:lnTo>
                  <a:lnTo>
                    <a:pt x="4042" y="184"/>
                  </a:lnTo>
                  <a:lnTo>
                    <a:pt x="4040" y="172"/>
                  </a:lnTo>
                  <a:lnTo>
                    <a:pt x="4040" y="172"/>
                  </a:lnTo>
                  <a:lnTo>
                    <a:pt x="4040" y="172"/>
                  </a:lnTo>
                  <a:close/>
                  <a:moveTo>
                    <a:pt x="4052" y="172"/>
                  </a:moveTo>
                  <a:lnTo>
                    <a:pt x="4052" y="172"/>
                  </a:lnTo>
                  <a:lnTo>
                    <a:pt x="4054" y="178"/>
                  </a:lnTo>
                  <a:lnTo>
                    <a:pt x="4058" y="184"/>
                  </a:lnTo>
                  <a:lnTo>
                    <a:pt x="4058" y="184"/>
                  </a:lnTo>
                  <a:lnTo>
                    <a:pt x="4062" y="188"/>
                  </a:lnTo>
                  <a:lnTo>
                    <a:pt x="4070" y="190"/>
                  </a:lnTo>
                  <a:lnTo>
                    <a:pt x="4070" y="190"/>
                  </a:lnTo>
                  <a:lnTo>
                    <a:pt x="4076" y="188"/>
                  </a:lnTo>
                  <a:lnTo>
                    <a:pt x="4082" y="184"/>
                  </a:lnTo>
                  <a:lnTo>
                    <a:pt x="4082" y="184"/>
                  </a:lnTo>
                  <a:lnTo>
                    <a:pt x="4084" y="178"/>
                  </a:lnTo>
                  <a:lnTo>
                    <a:pt x="4086" y="172"/>
                  </a:lnTo>
                  <a:lnTo>
                    <a:pt x="4086" y="172"/>
                  </a:lnTo>
                  <a:lnTo>
                    <a:pt x="4084" y="166"/>
                  </a:lnTo>
                  <a:lnTo>
                    <a:pt x="4082" y="160"/>
                  </a:lnTo>
                  <a:lnTo>
                    <a:pt x="4082" y="160"/>
                  </a:lnTo>
                  <a:lnTo>
                    <a:pt x="4076" y="158"/>
                  </a:lnTo>
                  <a:lnTo>
                    <a:pt x="4070" y="156"/>
                  </a:lnTo>
                  <a:lnTo>
                    <a:pt x="4070" y="156"/>
                  </a:lnTo>
                  <a:lnTo>
                    <a:pt x="4062" y="158"/>
                  </a:lnTo>
                  <a:lnTo>
                    <a:pt x="4058" y="160"/>
                  </a:lnTo>
                  <a:lnTo>
                    <a:pt x="4058" y="160"/>
                  </a:lnTo>
                  <a:lnTo>
                    <a:pt x="4054" y="166"/>
                  </a:lnTo>
                  <a:lnTo>
                    <a:pt x="4052" y="172"/>
                  </a:lnTo>
                  <a:lnTo>
                    <a:pt x="4052" y="172"/>
                  </a:lnTo>
                  <a:lnTo>
                    <a:pt x="4052"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32">
              <a:extLst>
                <a:ext uri="{FF2B5EF4-FFF2-40B4-BE49-F238E27FC236}">
                  <a16:creationId xmlns:a16="http://schemas.microsoft.com/office/drawing/2014/main" id="{8DB55861-3863-4F80-ADA3-28685B71D9EA}"/>
                </a:ext>
              </a:extLst>
            </p:cNvPr>
            <p:cNvSpPr>
              <a:spLocks noEditPoints="1"/>
            </p:cNvSpPr>
            <p:nvPr/>
          </p:nvSpPr>
          <p:spPr bwMode="gray">
            <a:xfrm>
              <a:off x="3451226" y="1741488"/>
              <a:ext cx="5080000" cy="327025"/>
            </a:xfrm>
            <a:custGeom>
              <a:avLst/>
              <a:gdLst>
                <a:gd name="T0" fmla="*/ 172 w 3200"/>
                <a:gd name="T1" fmla="*/ 140 h 206"/>
                <a:gd name="T2" fmla="*/ 28 w 3200"/>
                <a:gd name="T3" fmla="*/ 198 h 206"/>
                <a:gd name="T4" fmla="*/ 6 w 3200"/>
                <a:gd name="T5" fmla="*/ 52 h 206"/>
                <a:gd name="T6" fmla="*/ 190 w 3200"/>
                <a:gd name="T7" fmla="*/ 136 h 206"/>
                <a:gd name="T8" fmla="*/ 20 w 3200"/>
                <a:gd name="T9" fmla="*/ 148 h 206"/>
                <a:gd name="T10" fmla="*/ 190 w 3200"/>
                <a:gd name="T11" fmla="*/ 80 h 206"/>
                <a:gd name="T12" fmla="*/ 246 w 3200"/>
                <a:gd name="T13" fmla="*/ 88 h 206"/>
                <a:gd name="T14" fmla="*/ 294 w 3200"/>
                <a:gd name="T15" fmla="*/ 172 h 206"/>
                <a:gd name="T16" fmla="*/ 336 w 3200"/>
                <a:gd name="T17" fmla="*/ 16 h 206"/>
                <a:gd name="T18" fmla="*/ 398 w 3200"/>
                <a:gd name="T19" fmla="*/ 76 h 206"/>
                <a:gd name="T20" fmla="*/ 466 w 3200"/>
                <a:gd name="T21" fmla="*/ 162 h 206"/>
                <a:gd name="T22" fmla="*/ 482 w 3200"/>
                <a:gd name="T23" fmla="*/ 154 h 206"/>
                <a:gd name="T24" fmla="*/ 638 w 3200"/>
                <a:gd name="T25" fmla="*/ 112 h 206"/>
                <a:gd name="T26" fmla="*/ 872 w 3200"/>
                <a:gd name="T27" fmla="*/ 96 h 206"/>
                <a:gd name="T28" fmla="*/ 782 w 3200"/>
                <a:gd name="T29" fmla="*/ 8 h 206"/>
                <a:gd name="T30" fmla="*/ 832 w 3200"/>
                <a:gd name="T31" fmla="*/ 132 h 206"/>
                <a:gd name="T32" fmla="*/ 938 w 3200"/>
                <a:gd name="T33" fmla="*/ 64 h 206"/>
                <a:gd name="T34" fmla="*/ 1092 w 3200"/>
                <a:gd name="T35" fmla="*/ 82 h 206"/>
                <a:gd name="T36" fmla="*/ 1074 w 3200"/>
                <a:gd name="T37" fmla="*/ 140 h 206"/>
                <a:gd name="T38" fmla="*/ 954 w 3200"/>
                <a:gd name="T39" fmla="*/ 96 h 206"/>
                <a:gd name="T40" fmla="*/ 1154 w 3200"/>
                <a:gd name="T41" fmla="*/ 82 h 206"/>
                <a:gd name="T42" fmla="*/ 1282 w 3200"/>
                <a:gd name="T43" fmla="*/ 132 h 206"/>
                <a:gd name="T44" fmla="*/ 1268 w 3200"/>
                <a:gd name="T45" fmla="*/ 122 h 206"/>
                <a:gd name="T46" fmla="*/ 1412 w 3200"/>
                <a:gd name="T47" fmla="*/ 118 h 206"/>
                <a:gd name="T48" fmla="*/ 1520 w 3200"/>
                <a:gd name="T49" fmla="*/ 142 h 206"/>
                <a:gd name="T50" fmla="*/ 1442 w 3200"/>
                <a:gd name="T51" fmla="*/ 200 h 206"/>
                <a:gd name="T52" fmla="*/ 1416 w 3200"/>
                <a:gd name="T53" fmla="*/ 16 h 206"/>
                <a:gd name="T54" fmla="*/ 1612 w 3200"/>
                <a:gd name="T55" fmla="*/ 192 h 206"/>
                <a:gd name="T56" fmla="*/ 1644 w 3200"/>
                <a:gd name="T57" fmla="*/ 18 h 206"/>
                <a:gd name="T58" fmla="*/ 1604 w 3200"/>
                <a:gd name="T59" fmla="*/ 154 h 206"/>
                <a:gd name="T60" fmla="*/ 1724 w 3200"/>
                <a:gd name="T61" fmla="*/ 46 h 206"/>
                <a:gd name="T62" fmla="*/ 1898 w 3200"/>
                <a:gd name="T63" fmla="*/ 178 h 206"/>
                <a:gd name="T64" fmla="*/ 1912 w 3200"/>
                <a:gd name="T65" fmla="*/ 82 h 206"/>
                <a:gd name="T66" fmla="*/ 1970 w 3200"/>
                <a:gd name="T67" fmla="*/ 96 h 206"/>
                <a:gd name="T68" fmla="*/ 1922 w 3200"/>
                <a:gd name="T69" fmla="*/ 44 h 206"/>
                <a:gd name="T70" fmla="*/ 2102 w 3200"/>
                <a:gd name="T71" fmla="*/ 188 h 206"/>
                <a:gd name="T72" fmla="*/ 2096 w 3200"/>
                <a:gd name="T73" fmla="*/ 74 h 206"/>
                <a:gd name="T74" fmla="*/ 2206 w 3200"/>
                <a:gd name="T75" fmla="*/ 92 h 206"/>
                <a:gd name="T76" fmla="*/ 2168 w 3200"/>
                <a:gd name="T77" fmla="*/ 186 h 206"/>
                <a:gd name="T78" fmla="*/ 2208 w 3200"/>
                <a:gd name="T79" fmla="*/ 0 h 206"/>
                <a:gd name="T80" fmla="*/ 2414 w 3200"/>
                <a:gd name="T81" fmla="*/ 148 h 206"/>
                <a:gd name="T82" fmla="*/ 2276 w 3200"/>
                <a:gd name="T83" fmla="*/ 200 h 206"/>
                <a:gd name="T84" fmla="*/ 2246 w 3200"/>
                <a:gd name="T85" fmla="*/ 66 h 206"/>
                <a:gd name="T86" fmla="*/ 2426 w 3200"/>
                <a:gd name="T87" fmla="*/ 126 h 206"/>
                <a:gd name="T88" fmla="*/ 2264 w 3200"/>
                <a:gd name="T89" fmla="*/ 144 h 206"/>
                <a:gd name="T90" fmla="*/ 2430 w 3200"/>
                <a:gd name="T91" fmla="*/ 80 h 206"/>
                <a:gd name="T92" fmla="*/ 2458 w 3200"/>
                <a:gd name="T93" fmla="*/ 72 h 206"/>
                <a:gd name="T94" fmla="*/ 2488 w 3200"/>
                <a:gd name="T95" fmla="*/ 196 h 206"/>
                <a:gd name="T96" fmla="*/ 2552 w 3200"/>
                <a:gd name="T97" fmla="*/ 152 h 206"/>
                <a:gd name="T98" fmla="*/ 2626 w 3200"/>
                <a:gd name="T99" fmla="*/ 110 h 206"/>
                <a:gd name="T100" fmla="*/ 2666 w 3200"/>
                <a:gd name="T101" fmla="*/ 190 h 206"/>
                <a:gd name="T102" fmla="*/ 2724 w 3200"/>
                <a:gd name="T103" fmla="*/ 58 h 206"/>
                <a:gd name="T104" fmla="*/ 2724 w 3200"/>
                <a:gd name="T105" fmla="*/ 206 h 206"/>
                <a:gd name="T106" fmla="*/ 2740 w 3200"/>
                <a:gd name="T107" fmla="*/ 92 h 206"/>
                <a:gd name="T108" fmla="*/ 2842 w 3200"/>
                <a:gd name="T109" fmla="*/ 146 h 206"/>
                <a:gd name="T110" fmla="*/ 2790 w 3200"/>
                <a:gd name="T111" fmla="*/ 36 h 206"/>
                <a:gd name="T112" fmla="*/ 2870 w 3200"/>
                <a:gd name="T113" fmla="*/ 88 h 206"/>
                <a:gd name="T114" fmla="*/ 2934 w 3200"/>
                <a:gd name="T115" fmla="*/ 48 h 206"/>
                <a:gd name="T116" fmla="*/ 2984 w 3200"/>
                <a:gd name="T117" fmla="*/ 166 h 206"/>
                <a:gd name="T118" fmla="*/ 3058 w 3200"/>
                <a:gd name="T119" fmla="*/ 176 h 206"/>
                <a:gd name="T120" fmla="*/ 3100 w 3200"/>
                <a:gd name="T121" fmla="*/ 36 h 206"/>
                <a:gd name="T122" fmla="*/ 3182 w 3200"/>
                <a:gd name="T123" fmla="*/ 200 h 206"/>
                <a:gd name="T124" fmla="*/ 3184 w 3200"/>
                <a:gd name="T125" fmla="*/ 1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0" h="206">
                  <a:moveTo>
                    <a:pt x="134" y="200"/>
                  </a:moveTo>
                  <a:lnTo>
                    <a:pt x="134" y="200"/>
                  </a:lnTo>
                  <a:lnTo>
                    <a:pt x="114" y="198"/>
                  </a:lnTo>
                  <a:lnTo>
                    <a:pt x="98" y="194"/>
                  </a:lnTo>
                  <a:lnTo>
                    <a:pt x="102" y="180"/>
                  </a:lnTo>
                  <a:lnTo>
                    <a:pt x="102" y="180"/>
                  </a:lnTo>
                  <a:lnTo>
                    <a:pt x="116" y="184"/>
                  </a:lnTo>
                  <a:lnTo>
                    <a:pt x="130" y="186"/>
                  </a:lnTo>
                  <a:lnTo>
                    <a:pt x="130" y="186"/>
                  </a:lnTo>
                  <a:lnTo>
                    <a:pt x="140" y="184"/>
                  </a:lnTo>
                  <a:lnTo>
                    <a:pt x="148" y="182"/>
                  </a:lnTo>
                  <a:lnTo>
                    <a:pt x="156" y="180"/>
                  </a:lnTo>
                  <a:lnTo>
                    <a:pt x="162" y="176"/>
                  </a:lnTo>
                  <a:lnTo>
                    <a:pt x="162" y="176"/>
                  </a:lnTo>
                  <a:lnTo>
                    <a:pt x="168" y="170"/>
                  </a:lnTo>
                  <a:lnTo>
                    <a:pt x="170" y="164"/>
                  </a:lnTo>
                  <a:lnTo>
                    <a:pt x="172" y="156"/>
                  </a:lnTo>
                  <a:lnTo>
                    <a:pt x="174" y="148"/>
                  </a:lnTo>
                  <a:lnTo>
                    <a:pt x="174" y="148"/>
                  </a:lnTo>
                  <a:lnTo>
                    <a:pt x="172" y="140"/>
                  </a:lnTo>
                  <a:lnTo>
                    <a:pt x="170" y="132"/>
                  </a:lnTo>
                  <a:lnTo>
                    <a:pt x="164" y="124"/>
                  </a:lnTo>
                  <a:lnTo>
                    <a:pt x="158" y="120"/>
                  </a:lnTo>
                  <a:lnTo>
                    <a:pt x="158" y="120"/>
                  </a:lnTo>
                  <a:lnTo>
                    <a:pt x="150" y="114"/>
                  </a:lnTo>
                  <a:lnTo>
                    <a:pt x="140" y="112"/>
                  </a:lnTo>
                  <a:lnTo>
                    <a:pt x="128" y="110"/>
                  </a:lnTo>
                  <a:lnTo>
                    <a:pt x="114" y="108"/>
                  </a:lnTo>
                  <a:lnTo>
                    <a:pt x="114" y="108"/>
                  </a:lnTo>
                  <a:lnTo>
                    <a:pt x="96" y="110"/>
                  </a:lnTo>
                  <a:lnTo>
                    <a:pt x="78" y="114"/>
                  </a:lnTo>
                  <a:lnTo>
                    <a:pt x="78" y="178"/>
                  </a:lnTo>
                  <a:lnTo>
                    <a:pt x="78" y="178"/>
                  </a:lnTo>
                  <a:lnTo>
                    <a:pt x="76" y="188"/>
                  </a:lnTo>
                  <a:lnTo>
                    <a:pt x="70" y="194"/>
                  </a:lnTo>
                  <a:lnTo>
                    <a:pt x="60" y="198"/>
                  </a:lnTo>
                  <a:lnTo>
                    <a:pt x="46" y="200"/>
                  </a:lnTo>
                  <a:lnTo>
                    <a:pt x="46" y="200"/>
                  </a:lnTo>
                  <a:lnTo>
                    <a:pt x="36" y="200"/>
                  </a:lnTo>
                  <a:lnTo>
                    <a:pt x="28" y="198"/>
                  </a:lnTo>
                  <a:lnTo>
                    <a:pt x="20" y="194"/>
                  </a:lnTo>
                  <a:lnTo>
                    <a:pt x="14" y="190"/>
                  </a:lnTo>
                  <a:lnTo>
                    <a:pt x="14" y="190"/>
                  </a:lnTo>
                  <a:lnTo>
                    <a:pt x="8" y="184"/>
                  </a:lnTo>
                  <a:lnTo>
                    <a:pt x="4" y="176"/>
                  </a:lnTo>
                  <a:lnTo>
                    <a:pt x="0" y="170"/>
                  </a:lnTo>
                  <a:lnTo>
                    <a:pt x="0" y="162"/>
                  </a:lnTo>
                  <a:lnTo>
                    <a:pt x="0" y="162"/>
                  </a:lnTo>
                  <a:lnTo>
                    <a:pt x="0" y="152"/>
                  </a:lnTo>
                  <a:lnTo>
                    <a:pt x="4" y="144"/>
                  </a:lnTo>
                  <a:lnTo>
                    <a:pt x="10" y="136"/>
                  </a:lnTo>
                  <a:lnTo>
                    <a:pt x="18" y="128"/>
                  </a:lnTo>
                  <a:lnTo>
                    <a:pt x="18" y="128"/>
                  </a:lnTo>
                  <a:lnTo>
                    <a:pt x="26" y="120"/>
                  </a:lnTo>
                  <a:lnTo>
                    <a:pt x="36" y="114"/>
                  </a:lnTo>
                  <a:lnTo>
                    <a:pt x="48" y="108"/>
                  </a:lnTo>
                  <a:lnTo>
                    <a:pt x="60" y="104"/>
                  </a:lnTo>
                  <a:lnTo>
                    <a:pt x="60" y="66"/>
                  </a:lnTo>
                  <a:lnTo>
                    <a:pt x="6" y="66"/>
                  </a:lnTo>
                  <a:lnTo>
                    <a:pt x="6" y="52"/>
                  </a:lnTo>
                  <a:lnTo>
                    <a:pt x="60" y="52"/>
                  </a:lnTo>
                  <a:lnTo>
                    <a:pt x="60" y="16"/>
                  </a:lnTo>
                  <a:lnTo>
                    <a:pt x="78" y="16"/>
                  </a:lnTo>
                  <a:lnTo>
                    <a:pt x="78" y="50"/>
                  </a:lnTo>
                  <a:lnTo>
                    <a:pt x="134" y="50"/>
                  </a:lnTo>
                  <a:lnTo>
                    <a:pt x="134" y="64"/>
                  </a:lnTo>
                  <a:lnTo>
                    <a:pt x="78" y="64"/>
                  </a:lnTo>
                  <a:lnTo>
                    <a:pt x="78" y="98"/>
                  </a:lnTo>
                  <a:lnTo>
                    <a:pt x="78" y="98"/>
                  </a:lnTo>
                  <a:lnTo>
                    <a:pt x="96" y="96"/>
                  </a:lnTo>
                  <a:lnTo>
                    <a:pt x="114" y="94"/>
                  </a:lnTo>
                  <a:lnTo>
                    <a:pt x="114" y="94"/>
                  </a:lnTo>
                  <a:lnTo>
                    <a:pt x="130" y="96"/>
                  </a:lnTo>
                  <a:lnTo>
                    <a:pt x="144" y="98"/>
                  </a:lnTo>
                  <a:lnTo>
                    <a:pt x="156" y="102"/>
                  </a:lnTo>
                  <a:lnTo>
                    <a:pt x="168" y="108"/>
                  </a:lnTo>
                  <a:lnTo>
                    <a:pt x="168" y="108"/>
                  </a:lnTo>
                  <a:lnTo>
                    <a:pt x="178" y="116"/>
                  </a:lnTo>
                  <a:lnTo>
                    <a:pt x="186" y="126"/>
                  </a:lnTo>
                  <a:lnTo>
                    <a:pt x="190" y="136"/>
                  </a:lnTo>
                  <a:lnTo>
                    <a:pt x="192" y="148"/>
                  </a:lnTo>
                  <a:lnTo>
                    <a:pt x="192" y="148"/>
                  </a:lnTo>
                  <a:lnTo>
                    <a:pt x="190" y="160"/>
                  </a:lnTo>
                  <a:lnTo>
                    <a:pt x="188" y="170"/>
                  </a:lnTo>
                  <a:lnTo>
                    <a:pt x="182" y="178"/>
                  </a:lnTo>
                  <a:lnTo>
                    <a:pt x="176" y="186"/>
                  </a:lnTo>
                  <a:lnTo>
                    <a:pt x="176" y="186"/>
                  </a:lnTo>
                  <a:lnTo>
                    <a:pt x="168" y="192"/>
                  </a:lnTo>
                  <a:lnTo>
                    <a:pt x="158" y="198"/>
                  </a:lnTo>
                  <a:lnTo>
                    <a:pt x="146" y="200"/>
                  </a:lnTo>
                  <a:lnTo>
                    <a:pt x="134" y="200"/>
                  </a:lnTo>
                  <a:lnTo>
                    <a:pt x="134" y="200"/>
                  </a:lnTo>
                  <a:lnTo>
                    <a:pt x="134" y="200"/>
                  </a:lnTo>
                  <a:close/>
                  <a:moveTo>
                    <a:pt x="60" y="118"/>
                  </a:moveTo>
                  <a:lnTo>
                    <a:pt x="60" y="118"/>
                  </a:lnTo>
                  <a:lnTo>
                    <a:pt x="44" y="126"/>
                  </a:lnTo>
                  <a:lnTo>
                    <a:pt x="28" y="138"/>
                  </a:lnTo>
                  <a:lnTo>
                    <a:pt x="28" y="138"/>
                  </a:lnTo>
                  <a:lnTo>
                    <a:pt x="24" y="144"/>
                  </a:lnTo>
                  <a:lnTo>
                    <a:pt x="20" y="148"/>
                  </a:lnTo>
                  <a:lnTo>
                    <a:pt x="16" y="154"/>
                  </a:lnTo>
                  <a:lnTo>
                    <a:pt x="16" y="160"/>
                  </a:lnTo>
                  <a:lnTo>
                    <a:pt x="16" y="160"/>
                  </a:lnTo>
                  <a:lnTo>
                    <a:pt x="16" y="166"/>
                  </a:lnTo>
                  <a:lnTo>
                    <a:pt x="18" y="172"/>
                  </a:lnTo>
                  <a:lnTo>
                    <a:pt x="22" y="176"/>
                  </a:lnTo>
                  <a:lnTo>
                    <a:pt x="26" y="178"/>
                  </a:lnTo>
                  <a:lnTo>
                    <a:pt x="26" y="178"/>
                  </a:lnTo>
                  <a:lnTo>
                    <a:pt x="36" y="184"/>
                  </a:lnTo>
                  <a:lnTo>
                    <a:pt x="46" y="184"/>
                  </a:lnTo>
                  <a:lnTo>
                    <a:pt x="46" y="184"/>
                  </a:lnTo>
                  <a:lnTo>
                    <a:pt x="52" y="184"/>
                  </a:lnTo>
                  <a:lnTo>
                    <a:pt x="56" y="182"/>
                  </a:lnTo>
                  <a:lnTo>
                    <a:pt x="60" y="180"/>
                  </a:lnTo>
                  <a:lnTo>
                    <a:pt x="60" y="174"/>
                  </a:lnTo>
                  <a:lnTo>
                    <a:pt x="60" y="118"/>
                  </a:lnTo>
                  <a:lnTo>
                    <a:pt x="60" y="118"/>
                  </a:lnTo>
                  <a:close/>
                  <a:moveTo>
                    <a:pt x="204" y="70"/>
                  </a:moveTo>
                  <a:lnTo>
                    <a:pt x="190" y="80"/>
                  </a:lnTo>
                  <a:lnTo>
                    <a:pt x="190" y="80"/>
                  </a:lnTo>
                  <a:lnTo>
                    <a:pt x="178" y="68"/>
                  </a:lnTo>
                  <a:lnTo>
                    <a:pt x="166" y="56"/>
                  </a:lnTo>
                  <a:lnTo>
                    <a:pt x="152" y="44"/>
                  </a:lnTo>
                  <a:lnTo>
                    <a:pt x="136" y="32"/>
                  </a:lnTo>
                  <a:lnTo>
                    <a:pt x="148" y="22"/>
                  </a:lnTo>
                  <a:lnTo>
                    <a:pt x="148" y="22"/>
                  </a:lnTo>
                  <a:lnTo>
                    <a:pt x="162" y="32"/>
                  </a:lnTo>
                  <a:lnTo>
                    <a:pt x="178" y="46"/>
                  </a:lnTo>
                  <a:lnTo>
                    <a:pt x="178" y="46"/>
                  </a:lnTo>
                  <a:lnTo>
                    <a:pt x="192" y="58"/>
                  </a:lnTo>
                  <a:lnTo>
                    <a:pt x="204" y="70"/>
                  </a:lnTo>
                  <a:lnTo>
                    <a:pt x="204" y="70"/>
                  </a:lnTo>
                  <a:lnTo>
                    <a:pt x="204" y="70"/>
                  </a:lnTo>
                  <a:close/>
                  <a:moveTo>
                    <a:pt x="246" y="88"/>
                  </a:moveTo>
                  <a:lnTo>
                    <a:pt x="246" y="206"/>
                  </a:lnTo>
                  <a:lnTo>
                    <a:pt x="230" y="206"/>
                  </a:lnTo>
                  <a:lnTo>
                    <a:pt x="230" y="16"/>
                  </a:lnTo>
                  <a:lnTo>
                    <a:pt x="308" y="16"/>
                  </a:lnTo>
                  <a:lnTo>
                    <a:pt x="308" y="88"/>
                  </a:lnTo>
                  <a:lnTo>
                    <a:pt x="246" y="88"/>
                  </a:lnTo>
                  <a:lnTo>
                    <a:pt x="246" y="88"/>
                  </a:lnTo>
                  <a:close/>
                  <a:moveTo>
                    <a:pt x="246" y="46"/>
                  </a:moveTo>
                  <a:lnTo>
                    <a:pt x="292" y="46"/>
                  </a:lnTo>
                  <a:lnTo>
                    <a:pt x="292" y="26"/>
                  </a:lnTo>
                  <a:lnTo>
                    <a:pt x="246" y="26"/>
                  </a:lnTo>
                  <a:lnTo>
                    <a:pt x="246" y="46"/>
                  </a:lnTo>
                  <a:lnTo>
                    <a:pt x="246" y="46"/>
                  </a:lnTo>
                  <a:close/>
                  <a:moveTo>
                    <a:pt x="292" y="56"/>
                  </a:moveTo>
                  <a:lnTo>
                    <a:pt x="246" y="56"/>
                  </a:lnTo>
                  <a:lnTo>
                    <a:pt x="246" y="76"/>
                  </a:lnTo>
                  <a:lnTo>
                    <a:pt x="292" y="76"/>
                  </a:lnTo>
                  <a:lnTo>
                    <a:pt x="292" y="56"/>
                  </a:lnTo>
                  <a:lnTo>
                    <a:pt x="292" y="56"/>
                  </a:lnTo>
                  <a:close/>
                  <a:moveTo>
                    <a:pt x="294" y="172"/>
                  </a:moveTo>
                  <a:lnTo>
                    <a:pt x="294" y="178"/>
                  </a:lnTo>
                  <a:lnTo>
                    <a:pt x="276" y="178"/>
                  </a:lnTo>
                  <a:lnTo>
                    <a:pt x="276" y="110"/>
                  </a:lnTo>
                  <a:lnTo>
                    <a:pt x="364" y="110"/>
                  </a:lnTo>
                  <a:lnTo>
                    <a:pt x="364" y="172"/>
                  </a:lnTo>
                  <a:lnTo>
                    <a:pt x="294" y="172"/>
                  </a:lnTo>
                  <a:lnTo>
                    <a:pt x="294" y="172"/>
                  </a:lnTo>
                  <a:close/>
                  <a:moveTo>
                    <a:pt x="294" y="160"/>
                  </a:moveTo>
                  <a:lnTo>
                    <a:pt x="348" y="160"/>
                  </a:lnTo>
                  <a:lnTo>
                    <a:pt x="348" y="122"/>
                  </a:lnTo>
                  <a:lnTo>
                    <a:pt x="294" y="122"/>
                  </a:lnTo>
                  <a:lnTo>
                    <a:pt x="294" y="160"/>
                  </a:lnTo>
                  <a:lnTo>
                    <a:pt x="294" y="160"/>
                  </a:lnTo>
                  <a:close/>
                  <a:moveTo>
                    <a:pt x="396" y="204"/>
                  </a:moveTo>
                  <a:lnTo>
                    <a:pt x="370" y="204"/>
                  </a:lnTo>
                  <a:lnTo>
                    <a:pt x="368" y="188"/>
                  </a:lnTo>
                  <a:lnTo>
                    <a:pt x="390" y="188"/>
                  </a:lnTo>
                  <a:lnTo>
                    <a:pt x="390" y="188"/>
                  </a:lnTo>
                  <a:lnTo>
                    <a:pt x="392" y="188"/>
                  </a:lnTo>
                  <a:lnTo>
                    <a:pt x="396" y="186"/>
                  </a:lnTo>
                  <a:lnTo>
                    <a:pt x="396" y="186"/>
                  </a:lnTo>
                  <a:lnTo>
                    <a:pt x="398" y="184"/>
                  </a:lnTo>
                  <a:lnTo>
                    <a:pt x="398" y="180"/>
                  </a:lnTo>
                  <a:lnTo>
                    <a:pt x="398" y="88"/>
                  </a:lnTo>
                  <a:lnTo>
                    <a:pt x="336" y="88"/>
                  </a:lnTo>
                  <a:lnTo>
                    <a:pt x="336" y="16"/>
                  </a:lnTo>
                  <a:lnTo>
                    <a:pt x="416" y="16"/>
                  </a:lnTo>
                  <a:lnTo>
                    <a:pt x="416" y="188"/>
                  </a:lnTo>
                  <a:lnTo>
                    <a:pt x="416" y="188"/>
                  </a:lnTo>
                  <a:lnTo>
                    <a:pt x="414" y="194"/>
                  </a:lnTo>
                  <a:lnTo>
                    <a:pt x="410" y="200"/>
                  </a:lnTo>
                  <a:lnTo>
                    <a:pt x="410" y="200"/>
                  </a:lnTo>
                  <a:lnTo>
                    <a:pt x="404" y="202"/>
                  </a:lnTo>
                  <a:lnTo>
                    <a:pt x="396" y="204"/>
                  </a:lnTo>
                  <a:lnTo>
                    <a:pt x="396" y="204"/>
                  </a:lnTo>
                  <a:lnTo>
                    <a:pt x="396" y="204"/>
                  </a:lnTo>
                  <a:close/>
                  <a:moveTo>
                    <a:pt x="352" y="46"/>
                  </a:moveTo>
                  <a:lnTo>
                    <a:pt x="398" y="46"/>
                  </a:lnTo>
                  <a:lnTo>
                    <a:pt x="398" y="26"/>
                  </a:lnTo>
                  <a:lnTo>
                    <a:pt x="352" y="26"/>
                  </a:lnTo>
                  <a:lnTo>
                    <a:pt x="352" y="46"/>
                  </a:lnTo>
                  <a:lnTo>
                    <a:pt x="352" y="46"/>
                  </a:lnTo>
                  <a:close/>
                  <a:moveTo>
                    <a:pt x="398" y="56"/>
                  </a:moveTo>
                  <a:lnTo>
                    <a:pt x="352" y="56"/>
                  </a:lnTo>
                  <a:lnTo>
                    <a:pt x="352" y="76"/>
                  </a:lnTo>
                  <a:lnTo>
                    <a:pt x="398" y="76"/>
                  </a:lnTo>
                  <a:lnTo>
                    <a:pt x="398" y="56"/>
                  </a:lnTo>
                  <a:lnTo>
                    <a:pt x="398" y="56"/>
                  </a:lnTo>
                  <a:close/>
                  <a:moveTo>
                    <a:pt x="546" y="134"/>
                  </a:moveTo>
                  <a:lnTo>
                    <a:pt x="546" y="134"/>
                  </a:lnTo>
                  <a:lnTo>
                    <a:pt x="534" y="160"/>
                  </a:lnTo>
                  <a:lnTo>
                    <a:pt x="534" y="160"/>
                  </a:lnTo>
                  <a:lnTo>
                    <a:pt x="526" y="174"/>
                  </a:lnTo>
                  <a:lnTo>
                    <a:pt x="518" y="184"/>
                  </a:lnTo>
                  <a:lnTo>
                    <a:pt x="518" y="184"/>
                  </a:lnTo>
                  <a:lnTo>
                    <a:pt x="508" y="192"/>
                  </a:lnTo>
                  <a:lnTo>
                    <a:pt x="504" y="194"/>
                  </a:lnTo>
                  <a:lnTo>
                    <a:pt x="500" y="194"/>
                  </a:lnTo>
                  <a:lnTo>
                    <a:pt x="500" y="194"/>
                  </a:lnTo>
                  <a:lnTo>
                    <a:pt x="494" y="194"/>
                  </a:lnTo>
                  <a:lnTo>
                    <a:pt x="490" y="192"/>
                  </a:lnTo>
                  <a:lnTo>
                    <a:pt x="490" y="192"/>
                  </a:lnTo>
                  <a:lnTo>
                    <a:pt x="478" y="182"/>
                  </a:lnTo>
                  <a:lnTo>
                    <a:pt x="478" y="182"/>
                  </a:lnTo>
                  <a:lnTo>
                    <a:pt x="472" y="174"/>
                  </a:lnTo>
                  <a:lnTo>
                    <a:pt x="466" y="162"/>
                  </a:lnTo>
                  <a:lnTo>
                    <a:pt x="466" y="162"/>
                  </a:lnTo>
                  <a:lnTo>
                    <a:pt x="462" y="148"/>
                  </a:lnTo>
                  <a:lnTo>
                    <a:pt x="458" y="134"/>
                  </a:lnTo>
                  <a:lnTo>
                    <a:pt x="458" y="134"/>
                  </a:lnTo>
                  <a:lnTo>
                    <a:pt x="456" y="120"/>
                  </a:lnTo>
                  <a:lnTo>
                    <a:pt x="456" y="106"/>
                  </a:lnTo>
                  <a:lnTo>
                    <a:pt x="456" y="106"/>
                  </a:lnTo>
                  <a:lnTo>
                    <a:pt x="458" y="72"/>
                  </a:lnTo>
                  <a:lnTo>
                    <a:pt x="458" y="72"/>
                  </a:lnTo>
                  <a:lnTo>
                    <a:pt x="460" y="36"/>
                  </a:lnTo>
                  <a:lnTo>
                    <a:pt x="478" y="36"/>
                  </a:lnTo>
                  <a:lnTo>
                    <a:pt x="478" y="36"/>
                  </a:lnTo>
                  <a:lnTo>
                    <a:pt x="476" y="72"/>
                  </a:lnTo>
                  <a:lnTo>
                    <a:pt x="476" y="72"/>
                  </a:lnTo>
                  <a:lnTo>
                    <a:pt x="472" y="106"/>
                  </a:lnTo>
                  <a:lnTo>
                    <a:pt x="472" y="106"/>
                  </a:lnTo>
                  <a:lnTo>
                    <a:pt x="474" y="124"/>
                  </a:lnTo>
                  <a:lnTo>
                    <a:pt x="476" y="140"/>
                  </a:lnTo>
                  <a:lnTo>
                    <a:pt x="476" y="140"/>
                  </a:lnTo>
                  <a:lnTo>
                    <a:pt x="482" y="154"/>
                  </a:lnTo>
                  <a:lnTo>
                    <a:pt x="488" y="166"/>
                  </a:lnTo>
                  <a:lnTo>
                    <a:pt x="488" y="166"/>
                  </a:lnTo>
                  <a:lnTo>
                    <a:pt x="494" y="174"/>
                  </a:lnTo>
                  <a:lnTo>
                    <a:pt x="500" y="176"/>
                  </a:lnTo>
                  <a:lnTo>
                    <a:pt x="500" y="176"/>
                  </a:lnTo>
                  <a:lnTo>
                    <a:pt x="502" y="176"/>
                  </a:lnTo>
                  <a:lnTo>
                    <a:pt x="506" y="172"/>
                  </a:lnTo>
                  <a:lnTo>
                    <a:pt x="514" y="162"/>
                  </a:lnTo>
                  <a:lnTo>
                    <a:pt x="514" y="162"/>
                  </a:lnTo>
                  <a:lnTo>
                    <a:pt x="524" y="146"/>
                  </a:lnTo>
                  <a:lnTo>
                    <a:pt x="532" y="128"/>
                  </a:lnTo>
                  <a:lnTo>
                    <a:pt x="546" y="134"/>
                  </a:lnTo>
                  <a:lnTo>
                    <a:pt x="546" y="134"/>
                  </a:lnTo>
                  <a:close/>
                  <a:moveTo>
                    <a:pt x="600" y="40"/>
                  </a:moveTo>
                  <a:lnTo>
                    <a:pt x="600" y="40"/>
                  </a:lnTo>
                  <a:lnTo>
                    <a:pt x="610" y="52"/>
                  </a:lnTo>
                  <a:lnTo>
                    <a:pt x="620" y="66"/>
                  </a:lnTo>
                  <a:lnTo>
                    <a:pt x="628" y="80"/>
                  </a:lnTo>
                  <a:lnTo>
                    <a:pt x="634" y="96"/>
                  </a:lnTo>
                  <a:lnTo>
                    <a:pt x="638" y="112"/>
                  </a:lnTo>
                  <a:lnTo>
                    <a:pt x="642" y="130"/>
                  </a:lnTo>
                  <a:lnTo>
                    <a:pt x="644" y="148"/>
                  </a:lnTo>
                  <a:lnTo>
                    <a:pt x="646" y="166"/>
                  </a:lnTo>
                  <a:lnTo>
                    <a:pt x="626" y="168"/>
                  </a:lnTo>
                  <a:lnTo>
                    <a:pt x="626" y="166"/>
                  </a:lnTo>
                  <a:lnTo>
                    <a:pt x="626" y="166"/>
                  </a:lnTo>
                  <a:lnTo>
                    <a:pt x="626" y="150"/>
                  </a:lnTo>
                  <a:lnTo>
                    <a:pt x="624" y="134"/>
                  </a:lnTo>
                  <a:lnTo>
                    <a:pt x="622" y="118"/>
                  </a:lnTo>
                  <a:lnTo>
                    <a:pt x="616" y="102"/>
                  </a:lnTo>
                  <a:lnTo>
                    <a:pt x="616" y="102"/>
                  </a:lnTo>
                  <a:lnTo>
                    <a:pt x="610" y="88"/>
                  </a:lnTo>
                  <a:lnTo>
                    <a:pt x="604" y="74"/>
                  </a:lnTo>
                  <a:lnTo>
                    <a:pt x="596" y="60"/>
                  </a:lnTo>
                  <a:lnTo>
                    <a:pt x="586" y="48"/>
                  </a:lnTo>
                  <a:lnTo>
                    <a:pt x="600" y="40"/>
                  </a:lnTo>
                  <a:lnTo>
                    <a:pt x="600" y="40"/>
                  </a:lnTo>
                  <a:lnTo>
                    <a:pt x="600" y="40"/>
                  </a:lnTo>
                  <a:close/>
                  <a:moveTo>
                    <a:pt x="872" y="96"/>
                  </a:moveTo>
                  <a:lnTo>
                    <a:pt x="872" y="96"/>
                  </a:lnTo>
                  <a:lnTo>
                    <a:pt x="848" y="84"/>
                  </a:lnTo>
                  <a:lnTo>
                    <a:pt x="820" y="64"/>
                  </a:lnTo>
                  <a:lnTo>
                    <a:pt x="820" y="64"/>
                  </a:lnTo>
                  <a:lnTo>
                    <a:pt x="792" y="42"/>
                  </a:lnTo>
                  <a:lnTo>
                    <a:pt x="770" y="20"/>
                  </a:lnTo>
                  <a:lnTo>
                    <a:pt x="770" y="20"/>
                  </a:lnTo>
                  <a:lnTo>
                    <a:pt x="752" y="40"/>
                  </a:lnTo>
                  <a:lnTo>
                    <a:pt x="726" y="62"/>
                  </a:lnTo>
                  <a:lnTo>
                    <a:pt x="726" y="62"/>
                  </a:lnTo>
                  <a:lnTo>
                    <a:pt x="698" y="82"/>
                  </a:lnTo>
                  <a:lnTo>
                    <a:pt x="668" y="98"/>
                  </a:lnTo>
                  <a:lnTo>
                    <a:pt x="662" y="86"/>
                  </a:lnTo>
                  <a:lnTo>
                    <a:pt x="662" y="86"/>
                  </a:lnTo>
                  <a:lnTo>
                    <a:pt x="690" y="70"/>
                  </a:lnTo>
                  <a:lnTo>
                    <a:pt x="716" y="50"/>
                  </a:lnTo>
                  <a:lnTo>
                    <a:pt x="716" y="50"/>
                  </a:lnTo>
                  <a:lnTo>
                    <a:pt x="740" y="28"/>
                  </a:lnTo>
                  <a:lnTo>
                    <a:pt x="758" y="8"/>
                  </a:lnTo>
                  <a:lnTo>
                    <a:pt x="782" y="8"/>
                  </a:lnTo>
                  <a:lnTo>
                    <a:pt x="782" y="8"/>
                  </a:lnTo>
                  <a:lnTo>
                    <a:pt x="802" y="30"/>
                  </a:lnTo>
                  <a:lnTo>
                    <a:pt x="828" y="52"/>
                  </a:lnTo>
                  <a:lnTo>
                    <a:pt x="828" y="52"/>
                  </a:lnTo>
                  <a:lnTo>
                    <a:pt x="856" y="70"/>
                  </a:lnTo>
                  <a:lnTo>
                    <a:pt x="882" y="82"/>
                  </a:lnTo>
                  <a:lnTo>
                    <a:pt x="872" y="96"/>
                  </a:lnTo>
                  <a:lnTo>
                    <a:pt x="872" y="96"/>
                  </a:lnTo>
                  <a:close/>
                  <a:moveTo>
                    <a:pt x="832" y="194"/>
                  </a:moveTo>
                  <a:lnTo>
                    <a:pt x="708" y="194"/>
                  </a:lnTo>
                  <a:lnTo>
                    <a:pt x="708" y="204"/>
                  </a:lnTo>
                  <a:lnTo>
                    <a:pt x="692" y="204"/>
                  </a:lnTo>
                  <a:lnTo>
                    <a:pt x="692" y="120"/>
                  </a:lnTo>
                  <a:lnTo>
                    <a:pt x="850" y="120"/>
                  </a:lnTo>
                  <a:lnTo>
                    <a:pt x="850" y="204"/>
                  </a:lnTo>
                  <a:lnTo>
                    <a:pt x="832" y="204"/>
                  </a:lnTo>
                  <a:lnTo>
                    <a:pt x="832" y="194"/>
                  </a:lnTo>
                  <a:lnTo>
                    <a:pt x="832" y="194"/>
                  </a:lnTo>
                  <a:close/>
                  <a:moveTo>
                    <a:pt x="708" y="180"/>
                  </a:moveTo>
                  <a:lnTo>
                    <a:pt x="832" y="180"/>
                  </a:lnTo>
                  <a:lnTo>
                    <a:pt x="832" y="132"/>
                  </a:lnTo>
                  <a:lnTo>
                    <a:pt x="708" y="132"/>
                  </a:lnTo>
                  <a:lnTo>
                    <a:pt x="708" y="180"/>
                  </a:lnTo>
                  <a:lnTo>
                    <a:pt x="708" y="180"/>
                  </a:lnTo>
                  <a:close/>
                  <a:moveTo>
                    <a:pt x="828" y="90"/>
                  </a:moveTo>
                  <a:lnTo>
                    <a:pt x="714" y="90"/>
                  </a:lnTo>
                  <a:lnTo>
                    <a:pt x="714" y="76"/>
                  </a:lnTo>
                  <a:lnTo>
                    <a:pt x="828" y="76"/>
                  </a:lnTo>
                  <a:lnTo>
                    <a:pt x="828" y="90"/>
                  </a:lnTo>
                  <a:lnTo>
                    <a:pt x="828" y="90"/>
                  </a:lnTo>
                  <a:close/>
                  <a:moveTo>
                    <a:pt x="938" y="122"/>
                  </a:moveTo>
                  <a:lnTo>
                    <a:pt x="938" y="122"/>
                  </a:lnTo>
                  <a:lnTo>
                    <a:pt x="900" y="174"/>
                  </a:lnTo>
                  <a:lnTo>
                    <a:pt x="888" y="164"/>
                  </a:lnTo>
                  <a:lnTo>
                    <a:pt x="888" y="164"/>
                  </a:lnTo>
                  <a:lnTo>
                    <a:pt x="902" y="146"/>
                  </a:lnTo>
                  <a:lnTo>
                    <a:pt x="916" y="126"/>
                  </a:lnTo>
                  <a:lnTo>
                    <a:pt x="916" y="126"/>
                  </a:lnTo>
                  <a:lnTo>
                    <a:pt x="928" y="106"/>
                  </a:lnTo>
                  <a:lnTo>
                    <a:pt x="938" y="88"/>
                  </a:lnTo>
                  <a:lnTo>
                    <a:pt x="938" y="64"/>
                  </a:lnTo>
                  <a:lnTo>
                    <a:pt x="898" y="64"/>
                  </a:lnTo>
                  <a:lnTo>
                    <a:pt x="898" y="48"/>
                  </a:lnTo>
                  <a:lnTo>
                    <a:pt x="938" y="48"/>
                  </a:lnTo>
                  <a:lnTo>
                    <a:pt x="938" y="14"/>
                  </a:lnTo>
                  <a:lnTo>
                    <a:pt x="954" y="14"/>
                  </a:lnTo>
                  <a:lnTo>
                    <a:pt x="954" y="76"/>
                  </a:lnTo>
                  <a:lnTo>
                    <a:pt x="954" y="76"/>
                  </a:lnTo>
                  <a:lnTo>
                    <a:pt x="972" y="62"/>
                  </a:lnTo>
                  <a:lnTo>
                    <a:pt x="992" y="50"/>
                  </a:lnTo>
                  <a:lnTo>
                    <a:pt x="992" y="50"/>
                  </a:lnTo>
                  <a:lnTo>
                    <a:pt x="1012" y="42"/>
                  </a:lnTo>
                  <a:lnTo>
                    <a:pt x="1032" y="40"/>
                  </a:lnTo>
                  <a:lnTo>
                    <a:pt x="1032" y="40"/>
                  </a:lnTo>
                  <a:lnTo>
                    <a:pt x="1044" y="42"/>
                  </a:lnTo>
                  <a:lnTo>
                    <a:pt x="1058" y="46"/>
                  </a:lnTo>
                  <a:lnTo>
                    <a:pt x="1068" y="52"/>
                  </a:lnTo>
                  <a:lnTo>
                    <a:pt x="1078" y="60"/>
                  </a:lnTo>
                  <a:lnTo>
                    <a:pt x="1078" y="60"/>
                  </a:lnTo>
                  <a:lnTo>
                    <a:pt x="1086" y="70"/>
                  </a:lnTo>
                  <a:lnTo>
                    <a:pt x="1092" y="82"/>
                  </a:lnTo>
                  <a:lnTo>
                    <a:pt x="1096" y="96"/>
                  </a:lnTo>
                  <a:lnTo>
                    <a:pt x="1098" y="110"/>
                  </a:lnTo>
                  <a:lnTo>
                    <a:pt x="1098" y="110"/>
                  </a:lnTo>
                  <a:lnTo>
                    <a:pt x="1096" y="128"/>
                  </a:lnTo>
                  <a:lnTo>
                    <a:pt x="1092" y="144"/>
                  </a:lnTo>
                  <a:lnTo>
                    <a:pt x="1084" y="158"/>
                  </a:lnTo>
                  <a:lnTo>
                    <a:pt x="1074" y="170"/>
                  </a:lnTo>
                  <a:lnTo>
                    <a:pt x="1074" y="170"/>
                  </a:lnTo>
                  <a:lnTo>
                    <a:pt x="1062" y="180"/>
                  </a:lnTo>
                  <a:lnTo>
                    <a:pt x="1044" y="188"/>
                  </a:lnTo>
                  <a:lnTo>
                    <a:pt x="1024" y="194"/>
                  </a:lnTo>
                  <a:lnTo>
                    <a:pt x="998" y="198"/>
                  </a:lnTo>
                  <a:lnTo>
                    <a:pt x="996" y="184"/>
                  </a:lnTo>
                  <a:lnTo>
                    <a:pt x="996" y="184"/>
                  </a:lnTo>
                  <a:lnTo>
                    <a:pt x="1014" y="180"/>
                  </a:lnTo>
                  <a:lnTo>
                    <a:pt x="1032" y="176"/>
                  </a:lnTo>
                  <a:lnTo>
                    <a:pt x="1046" y="170"/>
                  </a:lnTo>
                  <a:lnTo>
                    <a:pt x="1058" y="162"/>
                  </a:lnTo>
                  <a:lnTo>
                    <a:pt x="1068" y="152"/>
                  </a:lnTo>
                  <a:lnTo>
                    <a:pt x="1074" y="140"/>
                  </a:lnTo>
                  <a:lnTo>
                    <a:pt x="1078" y="126"/>
                  </a:lnTo>
                  <a:lnTo>
                    <a:pt x="1080" y="110"/>
                  </a:lnTo>
                  <a:lnTo>
                    <a:pt x="1080" y="110"/>
                  </a:lnTo>
                  <a:lnTo>
                    <a:pt x="1078" y="100"/>
                  </a:lnTo>
                  <a:lnTo>
                    <a:pt x="1076" y="90"/>
                  </a:lnTo>
                  <a:lnTo>
                    <a:pt x="1072" y="80"/>
                  </a:lnTo>
                  <a:lnTo>
                    <a:pt x="1066" y="72"/>
                  </a:lnTo>
                  <a:lnTo>
                    <a:pt x="1066" y="72"/>
                  </a:lnTo>
                  <a:lnTo>
                    <a:pt x="1060" y="64"/>
                  </a:lnTo>
                  <a:lnTo>
                    <a:pt x="1052" y="60"/>
                  </a:lnTo>
                  <a:lnTo>
                    <a:pt x="1042" y="56"/>
                  </a:lnTo>
                  <a:lnTo>
                    <a:pt x="1032" y="54"/>
                  </a:lnTo>
                  <a:lnTo>
                    <a:pt x="1032" y="54"/>
                  </a:lnTo>
                  <a:lnTo>
                    <a:pt x="1022" y="56"/>
                  </a:lnTo>
                  <a:lnTo>
                    <a:pt x="1012" y="58"/>
                  </a:lnTo>
                  <a:lnTo>
                    <a:pt x="1002" y="62"/>
                  </a:lnTo>
                  <a:lnTo>
                    <a:pt x="992" y="66"/>
                  </a:lnTo>
                  <a:lnTo>
                    <a:pt x="992" y="66"/>
                  </a:lnTo>
                  <a:lnTo>
                    <a:pt x="972" y="80"/>
                  </a:lnTo>
                  <a:lnTo>
                    <a:pt x="954" y="96"/>
                  </a:lnTo>
                  <a:lnTo>
                    <a:pt x="954" y="200"/>
                  </a:lnTo>
                  <a:lnTo>
                    <a:pt x="938" y="200"/>
                  </a:lnTo>
                  <a:lnTo>
                    <a:pt x="938" y="122"/>
                  </a:lnTo>
                  <a:lnTo>
                    <a:pt x="938" y="122"/>
                  </a:lnTo>
                  <a:close/>
                  <a:moveTo>
                    <a:pt x="1296" y="198"/>
                  </a:moveTo>
                  <a:lnTo>
                    <a:pt x="1296" y="198"/>
                  </a:lnTo>
                  <a:lnTo>
                    <a:pt x="1244" y="198"/>
                  </a:lnTo>
                  <a:lnTo>
                    <a:pt x="1244" y="198"/>
                  </a:lnTo>
                  <a:lnTo>
                    <a:pt x="1210" y="198"/>
                  </a:lnTo>
                  <a:lnTo>
                    <a:pt x="1188" y="196"/>
                  </a:lnTo>
                  <a:lnTo>
                    <a:pt x="1188" y="196"/>
                  </a:lnTo>
                  <a:lnTo>
                    <a:pt x="1174" y="192"/>
                  </a:lnTo>
                  <a:lnTo>
                    <a:pt x="1168" y="188"/>
                  </a:lnTo>
                  <a:lnTo>
                    <a:pt x="1164" y="184"/>
                  </a:lnTo>
                  <a:lnTo>
                    <a:pt x="1164" y="184"/>
                  </a:lnTo>
                  <a:lnTo>
                    <a:pt x="1160" y="178"/>
                  </a:lnTo>
                  <a:lnTo>
                    <a:pt x="1156" y="172"/>
                  </a:lnTo>
                  <a:lnTo>
                    <a:pt x="1154" y="164"/>
                  </a:lnTo>
                  <a:lnTo>
                    <a:pt x="1154" y="154"/>
                  </a:lnTo>
                  <a:lnTo>
                    <a:pt x="1154" y="82"/>
                  </a:lnTo>
                  <a:lnTo>
                    <a:pt x="1120" y="82"/>
                  </a:lnTo>
                  <a:lnTo>
                    <a:pt x="1120" y="68"/>
                  </a:lnTo>
                  <a:lnTo>
                    <a:pt x="1154" y="68"/>
                  </a:lnTo>
                  <a:lnTo>
                    <a:pt x="1154" y="22"/>
                  </a:lnTo>
                  <a:lnTo>
                    <a:pt x="1172" y="22"/>
                  </a:lnTo>
                  <a:lnTo>
                    <a:pt x="1172" y="68"/>
                  </a:lnTo>
                  <a:lnTo>
                    <a:pt x="1270" y="68"/>
                  </a:lnTo>
                  <a:lnTo>
                    <a:pt x="1270" y="68"/>
                  </a:lnTo>
                  <a:lnTo>
                    <a:pt x="1268" y="22"/>
                  </a:lnTo>
                  <a:lnTo>
                    <a:pt x="1284" y="20"/>
                  </a:lnTo>
                  <a:lnTo>
                    <a:pt x="1284" y="20"/>
                  </a:lnTo>
                  <a:lnTo>
                    <a:pt x="1286" y="64"/>
                  </a:lnTo>
                  <a:lnTo>
                    <a:pt x="1286" y="68"/>
                  </a:lnTo>
                  <a:lnTo>
                    <a:pt x="1322" y="68"/>
                  </a:lnTo>
                  <a:lnTo>
                    <a:pt x="1322" y="82"/>
                  </a:lnTo>
                  <a:lnTo>
                    <a:pt x="1286" y="82"/>
                  </a:lnTo>
                  <a:lnTo>
                    <a:pt x="1286" y="82"/>
                  </a:lnTo>
                  <a:lnTo>
                    <a:pt x="1284" y="118"/>
                  </a:lnTo>
                  <a:lnTo>
                    <a:pt x="1284" y="118"/>
                  </a:lnTo>
                  <a:lnTo>
                    <a:pt x="1282" y="132"/>
                  </a:lnTo>
                  <a:lnTo>
                    <a:pt x="1280" y="138"/>
                  </a:lnTo>
                  <a:lnTo>
                    <a:pt x="1276" y="142"/>
                  </a:lnTo>
                  <a:lnTo>
                    <a:pt x="1276" y="142"/>
                  </a:lnTo>
                  <a:lnTo>
                    <a:pt x="1270" y="146"/>
                  </a:lnTo>
                  <a:lnTo>
                    <a:pt x="1260" y="148"/>
                  </a:lnTo>
                  <a:lnTo>
                    <a:pt x="1260" y="148"/>
                  </a:lnTo>
                  <a:lnTo>
                    <a:pt x="1250" y="146"/>
                  </a:lnTo>
                  <a:lnTo>
                    <a:pt x="1240" y="142"/>
                  </a:lnTo>
                  <a:lnTo>
                    <a:pt x="1230" y="138"/>
                  </a:lnTo>
                  <a:lnTo>
                    <a:pt x="1218" y="128"/>
                  </a:lnTo>
                  <a:lnTo>
                    <a:pt x="1224" y="116"/>
                  </a:lnTo>
                  <a:lnTo>
                    <a:pt x="1224" y="116"/>
                  </a:lnTo>
                  <a:lnTo>
                    <a:pt x="1242" y="128"/>
                  </a:lnTo>
                  <a:lnTo>
                    <a:pt x="1250" y="130"/>
                  </a:lnTo>
                  <a:lnTo>
                    <a:pt x="1258" y="130"/>
                  </a:lnTo>
                  <a:lnTo>
                    <a:pt x="1258" y="130"/>
                  </a:lnTo>
                  <a:lnTo>
                    <a:pt x="1260" y="130"/>
                  </a:lnTo>
                  <a:lnTo>
                    <a:pt x="1264" y="128"/>
                  </a:lnTo>
                  <a:lnTo>
                    <a:pt x="1268" y="122"/>
                  </a:lnTo>
                  <a:lnTo>
                    <a:pt x="1268" y="122"/>
                  </a:lnTo>
                  <a:lnTo>
                    <a:pt x="1268" y="108"/>
                  </a:lnTo>
                  <a:lnTo>
                    <a:pt x="1270" y="82"/>
                  </a:lnTo>
                  <a:lnTo>
                    <a:pt x="1172" y="82"/>
                  </a:lnTo>
                  <a:lnTo>
                    <a:pt x="1172" y="154"/>
                  </a:lnTo>
                  <a:lnTo>
                    <a:pt x="1172" y="154"/>
                  </a:lnTo>
                  <a:lnTo>
                    <a:pt x="1174" y="166"/>
                  </a:lnTo>
                  <a:lnTo>
                    <a:pt x="1178" y="174"/>
                  </a:lnTo>
                  <a:lnTo>
                    <a:pt x="1178" y="174"/>
                  </a:lnTo>
                  <a:lnTo>
                    <a:pt x="1186" y="178"/>
                  </a:lnTo>
                  <a:lnTo>
                    <a:pt x="1198" y="182"/>
                  </a:lnTo>
                  <a:lnTo>
                    <a:pt x="1198" y="182"/>
                  </a:lnTo>
                  <a:lnTo>
                    <a:pt x="1218" y="182"/>
                  </a:lnTo>
                  <a:lnTo>
                    <a:pt x="1250" y="184"/>
                  </a:lnTo>
                  <a:lnTo>
                    <a:pt x="1250" y="184"/>
                  </a:lnTo>
                  <a:lnTo>
                    <a:pt x="1296" y="182"/>
                  </a:lnTo>
                  <a:lnTo>
                    <a:pt x="1296" y="198"/>
                  </a:lnTo>
                  <a:lnTo>
                    <a:pt x="1296" y="198"/>
                  </a:lnTo>
                  <a:close/>
                  <a:moveTo>
                    <a:pt x="1488" y="118"/>
                  </a:moveTo>
                  <a:lnTo>
                    <a:pt x="1412" y="118"/>
                  </a:lnTo>
                  <a:lnTo>
                    <a:pt x="1412" y="118"/>
                  </a:lnTo>
                  <a:lnTo>
                    <a:pt x="1408" y="142"/>
                  </a:lnTo>
                  <a:lnTo>
                    <a:pt x="1406" y="158"/>
                  </a:lnTo>
                  <a:lnTo>
                    <a:pt x="1406" y="158"/>
                  </a:lnTo>
                  <a:lnTo>
                    <a:pt x="1408" y="164"/>
                  </a:lnTo>
                  <a:lnTo>
                    <a:pt x="1410" y="170"/>
                  </a:lnTo>
                  <a:lnTo>
                    <a:pt x="1414" y="176"/>
                  </a:lnTo>
                  <a:lnTo>
                    <a:pt x="1420" y="180"/>
                  </a:lnTo>
                  <a:lnTo>
                    <a:pt x="1426" y="182"/>
                  </a:lnTo>
                  <a:lnTo>
                    <a:pt x="1436" y="184"/>
                  </a:lnTo>
                  <a:lnTo>
                    <a:pt x="1458" y="186"/>
                  </a:lnTo>
                  <a:lnTo>
                    <a:pt x="1458" y="186"/>
                  </a:lnTo>
                  <a:lnTo>
                    <a:pt x="1486" y="184"/>
                  </a:lnTo>
                  <a:lnTo>
                    <a:pt x="1496" y="182"/>
                  </a:lnTo>
                  <a:lnTo>
                    <a:pt x="1504" y="178"/>
                  </a:lnTo>
                  <a:lnTo>
                    <a:pt x="1512" y="174"/>
                  </a:lnTo>
                  <a:lnTo>
                    <a:pt x="1516" y="168"/>
                  </a:lnTo>
                  <a:lnTo>
                    <a:pt x="1520" y="162"/>
                  </a:lnTo>
                  <a:lnTo>
                    <a:pt x="1520" y="154"/>
                  </a:lnTo>
                  <a:lnTo>
                    <a:pt x="1520" y="154"/>
                  </a:lnTo>
                  <a:lnTo>
                    <a:pt x="1520" y="142"/>
                  </a:lnTo>
                  <a:lnTo>
                    <a:pt x="1518" y="130"/>
                  </a:lnTo>
                  <a:lnTo>
                    <a:pt x="1514" y="118"/>
                  </a:lnTo>
                  <a:lnTo>
                    <a:pt x="1508" y="108"/>
                  </a:lnTo>
                  <a:lnTo>
                    <a:pt x="1522" y="102"/>
                  </a:lnTo>
                  <a:lnTo>
                    <a:pt x="1522" y="102"/>
                  </a:lnTo>
                  <a:lnTo>
                    <a:pt x="1528" y="116"/>
                  </a:lnTo>
                  <a:lnTo>
                    <a:pt x="1534" y="130"/>
                  </a:lnTo>
                  <a:lnTo>
                    <a:pt x="1536" y="142"/>
                  </a:lnTo>
                  <a:lnTo>
                    <a:pt x="1538" y="156"/>
                  </a:lnTo>
                  <a:lnTo>
                    <a:pt x="1538" y="156"/>
                  </a:lnTo>
                  <a:lnTo>
                    <a:pt x="1536" y="166"/>
                  </a:lnTo>
                  <a:lnTo>
                    <a:pt x="1532" y="176"/>
                  </a:lnTo>
                  <a:lnTo>
                    <a:pt x="1526" y="184"/>
                  </a:lnTo>
                  <a:lnTo>
                    <a:pt x="1518" y="190"/>
                  </a:lnTo>
                  <a:lnTo>
                    <a:pt x="1506" y="194"/>
                  </a:lnTo>
                  <a:lnTo>
                    <a:pt x="1492" y="198"/>
                  </a:lnTo>
                  <a:lnTo>
                    <a:pt x="1476" y="200"/>
                  </a:lnTo>
                  <a:lnTo>
                    <a:pt x="1458" y="202"/>
                  </a:lnTo>
                  <a:lnTo>
                    <a:pt x="1458" y="202"/>
                  </a:lnTo>
                  <a:lnTo>
                    <a:pt x="1442" y="200"/>
                  </a:lnTo>
                  <a:lnTo>
                    <a:pt x="1428" y="198"/>
                  </a:lnTo>
                  <a:lnTo>
                    <a:pt x="1416" y="196"/>
                  </a:lnTo>
                  <a:lnTo>
                    <a:pt x="1406" y="190"/>
                  </a:lnTo>
                  <a:lnTo>
                    <a:pt x="1400" y="184"/>
                  </a:lnTo>
                  <a:lnTo>
                    <a:pt x="1394" y="176"/>
                  </a:lnTo>
                  <a:lnTo>
                    <a:pt x="1390" y="168"/>
                  </a:lnTo>
                  <a:lnTo>
                    <a:pt x="1390" y="158"/>
                  </a:lnTo>
                  <a:lnTo>
                    <a:pt x="1390" y="158"/>
                  </a:lnTo>
                  <a:lnTo>
                    <a:pt x="1390" y="140"/>
                  </a:lnTo>
                  <a:lnTo>
                    <a:pt x="1394" y="118"/>
                  </a:lnTo>
                  <a:lnTo>
                    <a:pt x="1350" y="118"/>
                  </a:lnTo>
                  <a:lnTo>
                    <a:pt x="1350" y="102"/>
                  </a:lnTo>
                  <a:lnTo>
                    <a:pt x="1396" y="102"/>
                  </a:lnTo>
                  <a:lnTo>
                    <a:pt x="1396" y="102"/>
                  </a:lnTo>
                  <a:lnTo>
                    <a:pt x="1404" y="62"/>
                  </a:lnTo>
                  <a:lnTo>
                    <a:pt x="1352" y="62"/>
                  </a:lnTo>
                  <a:lnTo>
                    <a:pt x="1352" y="48"/>
                  </a:lnTo>
                  <a:lnTo>
                    <a:pt x="1408" y="48"/>
                  </a:lnTo>
                  <a:lnTo>
                    <a:pt x="1408" y="48"/>
                  </a:lnTo>
                  <a:lnTo>
                    <a:pt x="1416" y="16"/>
                  </a:lnTo>
                  <a:lnTo>
                    <a:pt x="1432" y="18"/>
                  </a:lnTo>
                  <a:lnTo>
                    <a:pt x="1426" y="48"/>
                  </a:lnTo>
                  <a:lnTo>
                    <a:pt x="1524" y="48"/>
                  </a:lnTo>
                  <a:lnTo>
                    <a:pt x="1524" y="62"/>
                  </a:lnTo>
                  <a:lnTo>
                    <a:pt x="1422" y="62"/>
                  </a:lnTo>
                  <a:lnTo>
                    <a:pt x="1422" y="62"/>
                  </a:lnTo>
                  <a:lnTo>
                    <a:pt x="1414" y="102"/>
                  </a:lnTo>
                  <a:lnTo>
                    <a:pt x="1488" y="102"/>
                  </a:lnTo>
                  <a:lnTo>
                    <a:pt x="1488" y="118"/>
                  </a:lnTo>
                  <a:lnTo>
                    <a:pt x="1488" y="118"/>
                  </a:lnTo>
                  <a:close/>
                  <a:moveTo>
                    <a:pt x="1758" y="196"/>
                  </a:moveTo>
                  <a:lnTo>
                    <a:pt x="1758" y="196"/>
                  </a:lnTo>
                  <a:lnTo>
                    <a:pt x="1724" y="198"/>
                  </a:lnTo>
                  <a:lnTo>
                    <a:pt x="1690" y="200"/>
                  </a:lnTo>
                  <a:lnTo>
                    <a:pt x="1690" y="200"/>
                  </a:lnTo>
                  <a:lnTo>
                    <a:pt x="1654" y="198"/>
                  </a:lnTo>
                  <a:lnTo>
                    <a:pt x="1654" y="198"/>
                  </a:lnTo>
                  <a:lnTo>
                    <a:pt x="1628" y="196"/>
                  </a:lnTo>
                  <a:lnTo>
                    <a:pt x="1628" y="196"/>
                  </a:lnTo>
                  <a:lnTo>
                    <a:pt x="1612" y="192"/>
                  </a:lnTo>
                  <a:lnTo>
                    <a:pt x="1612" y="192"/>
                  </a:lnTo>
                  <a:lnTo>
                    <a:pt x="1606" y="188"/>
                  </a:lnTo>
                  <a:lnTo>
                    <a:pt x="1600" y="182"/>
                  </a:lnTo>
                  <a:lnTo>
                    <a:pt x="1600" y="182"/>
                  </a:lnTo>
                  <a:lnTo>
                    <a:pt x="1594" y="176"/>
                  </a:lnTo>
                  <a:lnTo>
                    <a:pt x="1590" y="170"/>
                  </a:lnTo>
                  <a:lnTo>
                    <a:pt x="1590" y="170"/>
                  </a:lnTo>
                  <a:lnTo>
                    <a:pt x="1588" y="162"/>
                  </a:lnTo>
                  <a:lnTo>
                    <a:pt x="1588" y="154"/>
                  </a:lnTo>
                  <a:lnTo>
                    <a:pt x="1588" y="154"/>
                  </a:lnTo>
                  <a:lnTo>
                    <a:pt x="1588" y="144"/>
                  </a:lnTo>
                  <a:lnTo>
                    <a:pt x="1592" y="136"/>
                  </a:lnTo>
                  <a:lnTo>
                    <a:pt x="1596" y="128"/>
                  </a:lnTo>
                  <a:lnTo>
                    <a:pt x="1602" y="120"/>
                  </a:lnTo>
                  <a:lnTo>
                    <a:pt x="1612" y="112"/>
                  </a:lnTo>
                  <a:lnTo>
                    <a:pt x="1622" y="104"/>
                  </a:lnTo>
                  <a:lnTo>
                    <a:pt x="1648" y="90"/>
                  </a:lnTo>
                  <a:lnTo>
                    <a:pt x="1648" y="90"/>
                  </a:lnTo>
                  <a:lnTo>
                    <a:pt x="1646" y="56"/>
                  </a:lnTo>
                  <a:lnTo>
                    <a:pt x="1644" y="18"/>
                  </a:lnTo>
                  <a:lnTo>
                    <a:pt x="1662" y="18"/>
                  </a:lnTo>
                  <a:lnTo>
                    <a:pt x="1662" y="18"/>
                  </a:lnTo>
                  <a:lnTo>
                    <a:pt x="1662" y="28"/>
                  </a:lnTo>
                  <a:lnTo>
                    <a:pt x="1662" y="28"/>
                  </a:lnTo>
                  <a:lnTo>
                    <a:pt x="1664" y="84"/>
                  </a:lnTo>
                  <a:lnTo>
                    <a:pt x="1664" y="84"/>
                  </a:lnTo>
                  <a:lnTo>
                    <a:pt x="1694" y="74"/>
                  </a:lnTo>
                  <a:lnTo>
                    <a:pt x="1744" y="60"/>
                  </a:lnTo>
                  <a:lnTo>
                    <a:pt x="1750" y="74"/>
                  </a:lnTo>
                  <a:lnTo>
                    <a:pt x="1750" y="74"/>
                  </a:lnTo>
                  <a:lnTo>
                    <a:pt x="1696" y="90"/>
                  </a:lnTo>
                  <a:lnTo>
                    <a:pt x="1696" y="90"/>
                  </a:lnTo>
                  <a:lnTo>
                    <a:pt x="1664" y="100"/>
                  </a:lnTo>
                  <a:lnTo>
                    <a:pt x="1642" y="110"/>
                  </a:lnTo>
                  <a:lnTo>
                    <a:pt x="1642" y="110"/>
                  </a:lnTo>
                  <a:lnTo>
                    <a:pt x="1626" y="120"/>
                  </a:lnTo>
                  <a:lnTo>
                    <a:pt x="1614" y="130"/>
                  </a:lnTo>
                  <a:lnTo>
                    <a:pt x="1614" y="130"/>
                  </a:lnTo>
                  <a:lnTo>
                    <a:pt x="1608" y="142"/>
                  </a:lnTo>
                  <a:lnTo>
                    <a:pt x="1604" y="154"/>
                  </a:lnTo>
                  <a:lnTo>
                    <a:pt x="1604" y="154"/>
                  </a:lnTo>
                  <a:lnTo>
                    <a:pt x="1608" y="164"/>
                  </a:lnTo>
                  <a:lnTo>
                    <a:pt x="1614" y="172"/>
                  </a:lnTo>
                  <a:lnTo>
                    <a:pt x="1614" y="172"/>
                  </a:lnTo>
                  <a:lnTo>
                    <a:pt x="1622" y="178"/>
                  </a:lnTo>
                  <a:lnTo>
                    <a:pt x="1634" y="182"/>
                  </a:lnTo>
                  <a:lnTo>
                    <a:pt x="1634" y="182"/>
                  </a:lnTo>
                  <a:lnTo>
                    <a:pt x="1654" y="184"/>
                  </a:lnTo>
                  <a:lnTo>
                    <a:pt x="1684" y="184"/>
                  </a:lnTo>
                  <a:lnTo>
                    <a:pt x="1684" y="184"/>
                  </a:lnTo>
                  <a:lnTo>
                    <a:pt x="1722" y="182"/>
                  </a:lnTo>
                  <a:lnTo>
                    <a:pt x="1758" y="180"/>
                  </a:lnTo>
                  <a:lnTo>
                    <a:pt x="1758" y="196"/>
                  </a:lnTo>
                  <a:lnTo>
                    <a:pt x="1758" y="196"/>
                  </a:lnTo>
                  <a:close/>
                  <a:moveTo>
                    <a:pt x="1720" y="10"/>
                  </a:moveTo>
                  <a:lnTo>
                    <a:pt x="1720" y="10"/>
                  </a:lnTo>
                  <a:lnTo>
                    <a:pt x="1730" y="26"/>
                  </a:lnTo>
                  <a:lnTo>
                    <a:pt x="1736" y="42"/>
                  </a:lnTo>
                  <a:lnTo>
                    <a:pt x="1724" y="46"/>
                  </a:lnTo>
                  <a:lnTo>
                    <a:pt x="1724" y="46"/>
                  </a:lnTo>
                  <a:lnTo>
                    <a:pt x="1708" y="16"/>
                  </a:lnTo>
                  <a:lnTo>
                    <a:pt x="1720" y="10"/>
                  </a:lnTo>
                  <a:lnTo>
                    <a:pt x="1720" y="10"/>
                  </a:lnTo>
                  <a:lnTo>
                    <a:pt x="1720" y="10"/>
                  </a:lnTo>
                  <a:close/>
                  <a:moveTo>
                    <a:pt x="1752" y="4"/>
                  </a:moveTo>
                  <a:lnTo>
                    <a:pt x="1752" y="4"/>
                  </a:lnTo>
                  <a:lnTo>
                    <a:pt x="1768" y="34"/>
                  </a:lnTo>
                  <a:lnTo>
                    <a:pt x="1756" y="40"/>
                  </a:lnTo>
                  <a:lnTo>
                    <a:pt x="1756" y="40"/>
                  </a:lnTo>
                  <a:lnTo>
                    <a:pt x="1748" y="24"/>
                  </a:lnTo>
                  <a:lnTo>
                    <a:pt x="1740" y="10"/>
                  </a:lnTo>
                  <a:lnTo>
                    <a:pt x="1752" y="4"/>
                  </a:lnTo>
                  <a:lnTo>
                    <a:pt x="1752" y="4"/>
                  </a:lnTo>
                  <a:lnTo>
                    <a:pt x="1752" y="4"/>
                  </a:lnTo>
                  <a:close/>
                  <a:moveTo>
                    <a:pt x="1840" y="202"/>
                  </a:moveTo>
                  <a:lnTo>
                    <a:pt x="1838" y="186"/>
                  </a:lnTo>
                  <a:lnTo>
                    <a:pt x="1838" y="186"/>
                  </a:lnTo>
                  <a:lnTo>
                    <a:pt x="1860" y="184"/>
                  </a:lnTo>
                  <a:lnTo>
                    <a:pt x="1880" y="182"/>
                  </a:lnTo>
                  <a:lnTo>
                    <a:pt x="1898" y="178"/>
                  </a:lnTo>
                  <a:lnTo>
                    <a:pt x="1912" y="172"/>
                  </a:lnTo>
                  <a:lnTo>
                    <a:pt x="1912" y="172"/>
                  </a:lnTo>
                  <a:lnTo>
                    <a:pt x="1924" y="166"/>
                  </a:lnTo>
                  <a:lnTo>
                    <a:pt x="1934" y="160"/>
                  </a:lnTo>
                  <a:lnTo>
                    <a:pt x="1942" y="154"/>
                  </a:lnTo>
                  <a:lnTo>
                    <a:pt x="1948" y="148"/>
                  </a:lnTo>
                  <a:lnTo>
                    <a:pt x="1948" y="148"/>
                  </a:lnTo>
                  <a:lnTo>
                    <a:pt x="1952" y="140"/>
                  </a:lnTo>
                  <a:lnTo>
                    <a:pt x="1954" y="132"/>
                  </a:lnTo>
                  <a:lnTo>
                    <a:pt x="1956" y="116"/>
                  </a:lnTo>
                  <a:lnTo>
                    <a:pt x="1956" y="116"/>
                  </a:lnTo>
                  <a:lnTo>
                    <a:pt x="1956" y="108"/>
                  </a:lnTo>
                  <a:lnTo>
                    <a:pt x="1954" y="102"/>
                  </a:lnTo>
                  <a:lnTo>
                    <a:pt x="1950" y="96"/>
                  </a:lnTo>
                  <a:lnTo>
                    <a:pt x="1944" y="92"/>
                  </a:lnTo>
                  <a:lnTo>
                    <a:pt x="1944" y="92"/>
                  </a:lnTo>
                  <a:lnTo>
                    <a:pt x="1938" y="88"/>
                  </a:lnTo>
                  <a:lnTo>
                    <a:pt x="1930" y="84"/>
                  </a:lnTo>
                  <a:lnTo>
                    <a:pt x="1922" y="84"/>
                  </a:lnTo>
                  <a:lnTo>
                    <a:pt x="1912" y="82"/>
                  </a:lnTo>
                  <a:lnTo>
                    <a:pt x="1912" y="82"/>
                  </a:lnTo>
                  <a:lnTo>
                    <a:pt x="1890" y="84"/>
                  </a:lnTo>
                  <a:lnTo>
                    <a:pt x="1890" y="84"/>
                  </a:lnTo>
                  <a:lnTo>
                    <a:pt x="1868" y="86"/>
                  </a:lnTo>
                  <a:lnTo>
                    <a:pt x="1868" y="86"/>
                  </a:lnTo>
                  <a:lnTo>
                    <a:pt x="1810" y="96"/>
                  </a:lnTo>
                  <a:lnTo>
                    <a:pt x="1806" y="82"/>
                  </a:lnTo>
                  <a:lnTo>
                    <a:pt x="1848" y="74"/>
                  </a:lnTo>
                  <a:lnTo>
                    <a:pt x="1848" y="74"/>
                  </a:lnTo>
                  <a:lnTo>
                    <a:pt x="1884" y="70"/>
                  </a:lnTo>
                  <a:lnTo>
                    <a:pt x="1884" y="70"/>
                  </a:lnTo>
                  <a:lnTo>
                    <a:pt x="1912" y="68"/>
                  </a:lnTo>
                  <a:lnTo>
                    <a:pt x="1912" y="68"/>
                  </a:lnTo>
                  <a:lnTo>
                    <a:pt x="1926" y="68"/>
                  </a:lnTo>
                  <a:lnTo>
                    <a:pt x="1938" y="72"/>
                  </a:lnTo>
                  <a:lnTo>
                    <a:pt x="1948" y="76"/>
                  </a:lnTo>
                  <a:lnTo>
                    <a:pt x="1956" y="80"/>
                  </a:lnTo>
                  <a:lnTo>
                    <a:pt x="1956" y="80"/>
                  </a:lnTo>
                  <a:lnTo>
                    <a:pt x="1964" y="88"/>
                  </a:lnTo>
                  <a:lnTo>
                    <a:pt x="1970" y="96"/>
                  </a:lnTo>
                  <a:lnTo>
                    <a:pt x="1972" y="106"/>
                  </a:lnTo>
                  <a:lnTo>
                    <a:pt x="1974" y="116"/>
                  </a:lnTo>
                  <a:lnTo>
                    <a:pt x="1974" y="116"/>
                  </a:lnTo>
                  <a:lnTo>
                    <a:pt x="1972" y="136"/>
                  </a:lnTo>
                  <a:lnTo>
                    <a:pt x="1968" y="144"/>
                  </a:lnTo>
                  <a:lnTo>
                    <a:pt x="1964" y="152"/>
                  </a:lnTo>
                  <a:lnTo>
                    <a:pt x="1960" y="160"/>
                  </a:lnTo>
                  <a:lnTo>
                    <a:pt x="1954" y="166"/>
                  </a:lnTo>
                  <a:lnTo>
                    <a:pt x="1938" y="178"/>
                  </a:lnTo>
                  <a:lnTo>
                    <a:pt x="1938" y="178"/>
                  </a:lnTo>
                  <a:lnTo>
                    <a:pt x="1920" y="188"/>
                  </a:lnTo>
                  <a:lnTo>
                    <a:pt x="1896" y="194"/>
                  </a:lnTo>
                  <a:lnTo>
                    <a:pt x="1870" y="198"/>
                  </a:lnTo>
                  <a:lnTo>
                    <a:pt x="1840" y="202"/>
                  </a:lnTo>
                  <a:lnTo>
                    <a:pt x="1840" y="202"/>
                  </a:lnTo>
                  <a:lnTo>
                    <a:pt x="1840" y="202"/>
                  </a:lnTo>
                  <a:close/>
                  <a:moveTo>
                    <a:pt x="1950" y="32"/>
                  </a:moveTo>
                  <a:lnTo>
                    <a:pt x="1946" y="48"/>
                  </a:lnTo>
                  <a:lnTo>
                    <a:pt x="1946" y="48"/>
                  </a:lnTo>
                  <a:lnTo>
                    <a:pt x="1922" y="44"/>
                  </a:lnTo>
                  <a:lnTo>
                    <a:pt x="1894" y="42"/>
                  </a:lnTo>
                  <a:lnTo>
                    <a:pt x="1822" y="38"/>
                  </a:lnTo>
                  <a:lnTo>
                    <a:pt x="1822" y="24"/>
                  </a:lnTo>
                  <a:lnTo>
                    <a:pt x="1822" y="24"/>
                  </a:lnTo>
                  <a:lnTo>
                    <a:pt x="1874" y="24"/>
                  </a:lnTo>
                  <a:lnTo>
                    <a:pt x="1874" y="24"/>
                  </a:lnTo>
                  <a:lnTo>
                    <a:pt x="1950" y="32"/>
                  </a:lnTo>
                  <a:lnTo>
                    <a:pt x="1950" y="32"/>
                  </a:lnTo>
                  <a:lnTo>
                    <a:pt x="1950" y="32"/>
                  </a:lnTo>
                  <a:close/>
                  <a:moveTo>
                    <a:pt x="2168" y="186"/>
                  </a:moveTo>
                  <a:lnTo>
                    <a:pt x="2168" y="186"/>
                  </a:lnTo>
                  <a:lnTo>
                    <a:pt x="2186" y="184"/>
                  </a:lnTo>
                  <a:lnTo>
                    <a:pt x="2186" y="200"/>
                  </a:lnTo>
                  <a:lnTo>
                    <a:pt x="2186" y="200"/>
                  </a:lnTo>
                  <a:lnTo>
                    <a:pt x="2170" y="200"/>
                  </a:lnTo>
                  <a:lnTo>
                    <a:pt x="2170" y="200"/>
                  </a:lnTo>
                  <a:lnTo>
                    <a:pt x="2148" y="200"/>
                  </a:lnTo>
                  <a:lnTo>
                    <a:pt x="2130" y="198"/>
                  </a:lnTo>
                  <a:lnTo>
                    <a:pt x="2114" y="194"/>
                  </a:lnTo>
                  <a:lnTo>
                    <a:pt x="2102" y="188"/>
                  </a:lnTo>
                  <a:lnTo>
                    <a:pt x="2102" y="188"/>
                  </a:lnTo>
                  <a:lnTo>
                    <a:pt x="2090" y="180"/>
                  </a:lnTo>
                  <a:lnTo>
                    <a:pt x="2084" y="170"/>
                  </a:lnTo>
                  <a:lnTo>
                    <a:pt x="2078" y="160"/>
                  </a:lnTo>
                  <a:lnTo>
                    <a:pt x="2078" y="148"/>
                  </a:lnTo>
                  <a:lnTo>
                    <a:pt x="2078" y="148"/>
                  </a:lnTo>
                  <a:lnTo>
                    <a:pt x="2078" y="136"/>
                  </a:lnTo>
                  <a:lnTo>
                    <a:pt x="2082" y="126"/>
                  </a:lnTo>
                  <a:lnTo>
                    <a:pt x="2088" y="116"/>
                  </a:lnTo>
                  <a:lnTo>
                    <a:pt x="2096" y="108"/>
                  </a:lnTo>
                  <a:lnTo>
                    <a:pt x="2096" y="108"/>
                  </a:lnTo>
                  <a:lnTo>
                    <a:pt x="2054" y="112"/>
                  </a:lnTo>
                  <a:lnTo>
                    <a:pt x="2016" y="116"/>
                  </a:lnTo>
                  <a:lnTo>
                    <a:pt x="2014" y="102"/>
                  </a:lnTo>
                  <a:lnTo>
                    <a:pt x="2014" y="102"/>
                  </a:lnTo>
                  <a:lnTo>
                    <a:pt x="2042" y="98"/>
                  </a:lnTo>
                  <a:lnTo>
                    <a:pt x="2042" y="98"/>
                  </a:lnTo>
                  <a:lnTo>
                    <a:pt x="2062" y="92"/>
                  </a:lnTo>
                  <a:lnTo>
                    <a:pt x="2062" y="92"/>
                  </a:lnTo>
                  <a:lnTo>
                    <a:pt x="2096" y="74"/>
                  </a:lnTo>
                  <a:lnTo>
                    <a:pt x="2096" y="74"/>
                  </a:lnTo>
                  <a:lnTo>
                    <a:pt x="2122" y="58"/>
                  </a:lnTo>
                  <a:lnTo>
                    <a:pt x="2150" y="38"/>
                  </a:lnTo>
                  <a:lnTo>
                    <a:pt x="2150" y="38"/>
                  </a:lnTo>
                  <a:lnTo>
                    <a:pt x="2064" y="38"/>
                  </a:lnTo>
                  <a:lnTo>
                    <a:pt x="2038" y="38"/>
                  </a:lnTo>
                  <a:lnTo>
                    <a:pt x="2038" y="24"/>
                  </a:lnTo>
                  <a:lnTo>
                    <a:pt x="2166" y="24"/>
                  </a:lnTo>
                  <a:lnTo>
                    <a:pt x="2176" y="34"/>
                  </a:lnTo>
                  <a:lnTo>
                    <a:pt x="2176" y="34"/>
                  </a:lnTo>
                  <a:lnTo>
                    <a:pt x="2158" y="50"/>
                  </a:lnTo>
                  <a:lnTo>
                    <a:pt x="2138" y="64"/>
                  </a:lnTo>
                  <a:lnTo>
                    <a:pt x="2114" y="78"/>
                  </a:lnTo>
                  <a:lnTo>
                    <a:pt x="2088" y="92"/>
                  </a:lnTo>
                  <a:lnTo>
                    <a:pt x="2088" y="94"/>
                  </a:lnTo>
                  <a:lnTo>
                    <a:pt x="2088" y="94"/>
                  </a:lnTo>
                  <a:lnTo>
                    <a:pt x="2130" y="92"/>
                  </a:lnTo>
                  <a:lnTo>
                    <a:pt x="2182" y="90"/>
                  </a:lnTo>
                  <a:lnTo>
                    <a:pt x="2182" y="90"/>
                  </a:lnTo>
                  <a:lnTo>
                    <a:pt x="2206" y="92"/>
                  </a:lnTo>
                  <a:lnTo>
                    <a:pt x="2206" y="106"/>
                  </a:lnTo>
                  <a:lnTo>
                    <a:pt x="2206" y="106"/>
                  </a:lnTo>
                  <a:lnTo>
                    <a:pt x="2162" y="106"/>
                  </a:lnTo>
                  <a:lnTo>
                    <a:pt x="2162" y="106"/>
                  </a:lnTo>
                  <a:lnTo>
                    <a:pt x="2120" y="106"/>
                  </a:lnTo>
                  <a:lnTo>
                    <a:pt x="2120" y="106"/>
                  </a:lnTo>
                  <a:lnTo>
                    <a:pt x="2108" y="114"/>
                  </a:lnTo>
                  <a:lnTo>
                    <a:pt x="2100" y="124"/>
                  </a:lnTo>
                  <a:lnTo>
                    <a:pt x="2096" y="134"/>
                  </a:lnTo>
                  <a:lnTo>
                    <a:pt x="2094" y="148"/>
                  </a:lnTo>
                  <a:lnTo>
                    <a:pt x="2094" y="148"/>
                  </a:lnTo>
                  <a:lnTo>
                    <a:pt x="2096" y="156"/>
                  </a:lnTo>
                  <a:lnTo>
                    <a:pt x="2098" y="164"/>
                  </a:lnTo>
                  <a:lnTo>
                    <a:pt x="2104" y="170"/>
                  </a:lnTo>
                  <a:lnTo>
                    <a:pt x="2112" y="176"/>
                  </a:lnTo>
                  <a:lnTo>
                    <a:pt x="2124" y="180"/>
                  </a:lnTo>
                  <a:lnTo>
                    <a:pt x="2136" y="182"/>
                  </a:lnTo>
                  <a:lnTo>
                    <a:pt x="2152" y="184"/>
                  </a:lnTo>
                  <a:lnTo>
                    <a:pt x="2168" y="186"/>
                  </a:lnTo>
                  <a:lnTo>
                    <a:pt x="2168" y="186"/>
                  </a:lnTo>
                  <a:lnTo>
                    <a:pt x="2168" y="186"/>
                  </a:lnTo>
                  <a:close/>
                  <a:moveTo>
                    <a:pt x="2180" y="6"/>
                  </a:moveTo>
                  <a:lnTo>
                    <a:pt x="2180" y="6"/>
                  </a:lnTo>
                  <a:lnTo>
                    <a:pt x="2190" y="22"/>
                  </a:lnTo>
                  <a:lnTo>
                    <a:pt x="2198" y="36"/>
                  </a:lnTo>
                  <a:lnTo>
                    <a:pt x="2184" y="42"/>
                  </a:lnTo>
                  <a:lnTo>
                    <a:pt x="2184" y="42"/>
                  </a:lnTo>
                  <a:lnTo>
                    <a:pt x="2168" y="12"/>
                  </a:lnTo>
                  <a:lnTo>
                    <a:pt x="2180" y="6"/>
                  </a:lnTo>
                  <a:lnTo>
                    <a:pt x="2180" y="6"/>
                  </a:lnTo>
                  <a:lnTo>
                    <a:pt x="2180" y="6"/>
                  </a:lnTo>
                  <a:close/>
                  <a:moveTo>
                    <a:pt x="2208" y="0"/>
                  </a:moveTo>
                  <a:lnTo>
                    <a:pt x="2208" y="0"/>
                  </a:lnTo>
                  <a:lnTo>
                    <a:pt x="2226" y="30"/>
                  </a:lnTo>
                  <a:lnTo>
                    <a:pt x="2212" y="36"/>
                  </a:lnTo>
                  <a:lnTo>
                    <a:pt x="2212" y="36"/>
                  </a:lnTo>
                  <a:lnTo>
                    <a:pt x="2206" y="20"/>
                  </a:lnTo>
                  <a:lnTo>
                    <a:pt x="2198" y="6"/>
                  </a:lnTo>
                  <a:lnTo>
                    <a:pt x="2208" y="0"/>
                  </a:lnTo>
                  <a:lnTo>
                    <a:pt x="2208" y="0"/>
                  </a:lnTo>
                  <a:lnTo>
                    <a:pt x="2208" y="0"/>
                  </a:lnTo>
                  <a:close/>
                  <a:moveTo>
                    <a:pt x="2374" y="200"/>
                  </a:moveTo>
                  <a:lnTo>
                    <a:pt x="2374" y="200"/>
                  </a:lnTo>
                  <a:lnTo>
                    <a:pt x="2354" y="198"/>
                  </a:lnTo>
                  <a:lnTo>
                    <a:pt x="2338" y="194"/>
                  </a:lnTo>
                  <a:lnTo>
                    <a:pt x="2342" y="180"/>
                  </a:lnTo>
                  <a:lnTo>
                    <a:pt x="2342" y="180"/>
                  </a:lnTo>
                  <a:lnTo>
                    <a:pt x="2356" y="184"/>
                  </a:lnTo>
                  <a:lnTo>
                    <a:pt x="2370" y="186"/>
                  </a:lnTo>
                  <a:lnTo>
                    <a:pt x="2370" y="186"/>
                  </a:lnTo>
                  <a:lnTo>
                    <a:pt x="2380" y="184"/>
                  </a:lnTo>
                  <a:lnTo>
                    <a:pt x="2388" y="182"/>
                  </a:lnTo>
                  <a:lnTo>
                    <a:pt x="2396" y="180"/>
                  </a:lnTo>
                  <a:lnTo>
                    <a:pt x="2402" y="176"/>
                  </a:lnTo>
                  <a:lnTo>
                    <a:pt x="2402" y="176"/>
                  </a:lnTo>
                  <a:lnTo>
                    <a:pt x="2408" y="170"/>
                  </a:lnTo>
                  <a:lnTo>
                    <a:pt x="2410" y="164"/>
                  </a:lnTo>
                  <a:lnTo>
                    <a:pt x="2412" y="156"/>
                  </a:lnTo>
                  <a:lnTo>
                    <a:pt x="2414" y="148"/>
                  </a:lnTo>
                  <a:lnTo>
                    <a:pt x="2414" y="148"/>
                  </a:lnTo>
                  <a:lnTo>
                    <a:pt x="2412" y="140"/>
                  </a:lnTo>
                  <a:lnTo>
                    <a:pt x="2410" y="132"/>
                  </a:lnTo>
                  <a:lnTo>
                    <a:pt x="2404" y="124"/>
                  </a:lnTo>
                  <a:lnTo>
                    <a:pt x="2398" y="120"/>
                  </a:lnTo>
                  <a:lnTo>
                    <a:pt x="2398" y="120"/>
                  </a:lnTo>
                  <a:lnTo>
                    <a:pt x="2390" y="114"/>
                  </a:lnTo>
                  <a:lnTo>
                    <a:pt x="2380" y="112"/>
                  </a:lnTo>
                  <a:lnTo>
                    <a:pt x="2368" y="110"/>
                  </a:lnTo>
                  <a:lnTo>
                    <a:pt x="2354" y="108"/>
                  </a:lnTo>
                  <a:lnTo>
                    <a:pt x="2354" y="108"/>
                  </a:lnTo>
                  <a:lnTo>
                    <a:pt x="2336" y="110"/>
                  </a:lnTo>
                  <a:lnTo>
                    <a:pt x="2318" y="114"/>
                  </a:lnTo>
                  <a:lnTo>
                    <a:pt x="2318" y="178"/>
                  </a:lnTo>
                  <a:lnTo>
                    <a:pt x="2318" y="178"/>
                  </a:lnTo>
                  <a:lnTo>
                    <a:pt x="2316" y="188"/>
                  </a:lnTo>
                  <a:lnTo>
                    <a:pt x="2310" y="194"/>
                  </a:lnTo>
                  <a:lnTo>
                    <a:pt x="2300" y="198"/>
                  </a:lnTo>
                  <a:lnTo>
                    <a:pt x="2286" y="200"/>
                  </a:lnTo>
                  <a:lnTo>
                    <a:pt x="2286" y="200"/>
                  </a:lnTo>
                  <a:lnTo>
                    <a:pt x="2276" y="200"/>
                  </a:lnTo>
                  <a:lnTo>
                    <a:pt x="2268" y="198"/>
                  </a:lnTo>
                  <a:lnTo>
                    <a:pt x="2260" y="194"/>
                  </a:lnTo>
                  <a:lnTo>
                    <a:pt x="2254" y="190"/>
                  </a:lnTo>
                  <a:lnTo>
                    <a:pt x="2254" y="190"/>
                  </a:lnTo>
                  <a:lnTo>
                    <a:pt x="2248" y="184"/>
                  </a:lnTo>
                  <a:lnTo>
                    <a:pt x="2244" y="176"/>
                  </a:lnTo>
                  <a:lnTo>
                    <a:pt x="2240" y="170"/>
                  </a:lnTo>
                  <a:lnTo>
                    <a:pt x="2240" y="162"/>
                  </a:lnTo>
                  <a:lnTo>
                    <a:pt x="2240" y="162"/>
                  </a:lnTo>
                  <a:lnTo>
                    <a:pt x="2240" y="152"/>
                  </a:lnTo>
                  <a:lnTo>
                    <a:pt x="2244" y="144"/>
                  </a:lnTo>
                  <a:lnTo>
                    <a:pt x="2250" y="136"/>
                  </a:lnTo>
                  <a:lnTo>
                    <a:pt x="2258" y="128"/>
                  </a:lnTo>
                  <a:lnTo>
                    <a:pt x="2258" y="128"/>
                  </a:lnTo>
                  <a:lnTo>
                    <a:pt x="2266" y="120"/>
                  </a:lnTo>
                  <a:lnTo>
                    <a:pt x="2276" y="114"/>
                  </a:lnTo>
                  <a:lnTo>
                    <a:pt x="2288" y="108"/>
                  </a:lnTo>
                  <a:lnTo>
                    <a:pt x="2300" y="104"/>
                  </a:lnTo>
                  <a:lnTo>
                    <a:pt x="2300" y="66"/>
                  </a:lnTo>
                  <a:lnTo>
                    <a:pt x="2246" y="66"/>
                  </a:lnTo>
                  <a:lnTo>
                    <a:pt x="2246" y="52"/>
                  </a:lnTo>
                  <a:lnTo>
                    <a:pt x="2300" y="52"/>
                  </a:lnTo>
                  <a:lnTo>
                    <a:pt x="2300" y="16"/>
                  </a:lnTo>
                  <a:lnTo>
                    <a:pt x="2318" y="16"/>
                  </a:lnTo>
                  <a:lnTo>
                    <a:pt x="2318" y="50"/>
                  </a:lnTo>
                  <a:lnTo>
                    <a:pt x="2374" y="50"/>
                  </a:lnTo>
                  <a:lnTo>
                    <a:pt x="2374" y="64"/>
                  </a:lnTo>
                  <a:lnTo>
                    <a:pt x="2318" y="64"/>
                  </a:lnTo>
                  <a:lnTo>
                    <a:pt x="2318" y="98"/>
                  </a:lnTo>
                  <a:lnTo>
                    <a:pt x="2318" y="98"/>
                  </a:lnTo>
                  <a:lnTo>
                    <a:pt x="2336" y="96"/>
                  </a:lnTo>
                  <a:lnTo>
                    <a:pt x="2354" y="94"/>
                  </a:lnTo>
                  <a:lnTo>
                    <a:pt x="2354" y="94"/>
                  </a:lnTo>
                  <a:lnTo>
                    <a:pt x="2370" y="96"/>
                  </a:lnTo>
                  <a:lnTo>
                    <a:pt x="2384" y="98"/>
                  </a:lnTo>
                  <a:lnTo>
                    <a:pt x="2396" y="102"/>
                  </a:lnTo>
                  <a:lnTo>
                    <a:pt x="2408" y="108"/>
                  </a:lnTo>
                  <a:lnTo>
                    <a:pt x="2408" y="108"/>
                  </a:lnTo>
                  <a:lnTo>
                    <a:pt x="2418" y="116"/>
                  </a:lnTo>
                  <a:lnTo>
                    <a:pt x="2426" y="126"/>
                  </a:lnTo>
                  <a:lnTo>
                    <a:pt x="2430" y="136"/>
                  </a:lnTo>
                  <a:lnTo>
                    <a:pt x="2432" y="148"/>
                  </a:lnTo>
                  <a:lnTo>
                    <a:pt x="2432" y="148"/>
                  </a:lnTo>
                  <a:lnTo>
                    <a:pt x="2430" y="160"/>
                  </a:lnTo>
                  <a:lnTo>
                    <a:pt x="2428" y="170"/>
                  </a:lnTo>
                  <a:lnTo>
                    <a:pt x="2422" y="178"/>
                  </a:lnTo>
                  <a:lnTo>
                    <a:pt x="2416" y="186"/>
                  </a:lnTo>
                  <a:lnTo>
                    <a:pt x="2416" y="186"/>
                  </a:lnTo>
                  <a:lnTo>
                    <a:pt x="2408" y="192"/>
                  </a:lnTo>
                  <a:lnTo>
                    <a:pt x="2398" y="198"/>
                  </a:lnTo>
                  <a:lnTo>
                    <a:pt x="2386" y="200"/>
                  </a:lnTo>
                  <a:lnTo>
                    <a:pt x="2374" y="200"/>
                  </a:lnTo>
                  <a:lnTo>
                    <a:pt x="2374" y="200"/>
                  </a:lnTo>
                  <a:lnTo>
                    <a:pt x="2374" y="200"/>
                  </a:lnTo>
                  <a:close/>
                  <a:moveTo>
                    <a:pt x="2300" y="118"/>
                  </a:moveTo>
                  <a:lnTo>
                    <a:pt x="2300" y="118"/>
                  </a:lnTo>
                  <a:lnTo>
                    <a:pt x="2284" y="126"/>
                  </a:lnTo>
                  <a:lnTo>
                    <a:pt x="2268" y="138"/>
                  </a:lnTo>
                  <a:lnTo>
                    <a:pt x="2268" y="138"/>
                  </a:lnTo>
                  <a:lnTo>
                    <a:pt x="2264" y="144"/>
                  </a:lnTo>
                  <a:lnTo>
                    <a:pt x="2260" y="148"/>
                  </a:lnTo>
                  <a:lnTo>
                    <a:pt x="2256" y="154"/>
                  </a:lnTo>
                  <a:lnTo>
                    <a:pt x="2256" y="160"/>
                  </a:lnTo>
                  <a:lnTo>
                    <a:pt x="2256" y="160"/>
                  </a:lnTo>
                  <a:lnTo>
                    <a:pt x="2256" y="166"/>
                  </a:lnTo>
                  <a:lnTo>
                    <a:pt x="2258" y="172"/>
                  </a:lnTo>
                  <a:lnTo>
                    <a:pt x="2262" y="176"/>
                  </a:lnTo>
                  <a:lnTo>
                    <a:pt x="2266" y="178"/>
                  </a:lnTo>
                  <a:lnTo>
                    <a:pt x="2266" y="178"/>
                  </a:lnTo>
                  <a:lnTo>
                    <a:pt x="2276" y="184"/>
                  </a:lnTo>
                  <a:lnTo>
                    <a:pt x="2286" y="184"/>
                  </a:lnTo>
                  <a:lnTo>
                    <a:pt x="2286" y="184"/>
                  </a:lnTo>
                  <a:lnTo>
                    <a:pt x="2292" y="184"/>
                  </a:lnTo>
                  <a:lnTo>
                    <a:pt x="2296" y="182"/>
                  </a:lnTo>
                  <a:lnTo>
                    <a:pt x="2300" y="180"/>
                  </a:lnTo>
                  <a:lnTo>
                    <a:pt x="2300" y="174"/>
                  </a:lnTo>
                  <a:lnTo>
                    <a:pt x="2300" y="118"/>
                  </a:lnTo>
                  <a:lnTo>
                    <a:pt x="2300" y="118"/>
                  </a:lnTo>
                  <a:close/>
                  <a:moveTo>
                    <a:pt x="2444" y="70"/>
                  </a:moveTo>
                  <a:lnTo>
                    <a:pt x="2430" y="80"/>
                  </a:lnTo>
                  <a:lnTo>
                    <a:pt x="2430" y="80"/>
                  </a:lnTo>
                  <a:lnTo>
                    <a:pt x="2418" y="68"/>
                  </a:lnTo>
                  <a:lnTo>
                    <a:pt x="2406" y="56"/>
                  </a:lnTo>
                  <a:lnTo>
                    <a:pt x="2392" y="44"/>
                  </a:lnTo>
                  <a:lnTo>
                    <a:pt x="2376" y="32"/>
                  </a:lnTo>
                  <a:lnTo>
                    <a:pt x="2388" y="22"/>
                  </a:lnTo>
                  <a:lnTo>
                    <a:pt x="2388" y="22"/>
                  </a:lnTo>
                  <a:lnTo>
                    <a:pt x="2402" y="32"/>
                  </a:lnTo>
                  <a:lnTo>
                    <a:pt x="2418" y="46"/>
                  </a:lnTo>
                  <a:lnTo>
                    <a:pt x="2418" y="46"/>
                  </a:lnTo>
                  <a:lnTo>
                    <a:pt x="2432" y="58"/>
                  </a:lnTo>
                  <a:lnTo>
                    <a:pt x="2444" y="70"/>
                  </a:lnTo>
                  <a:lnTo>
                    <a:pt x="2444" y="70"/>
                  </a:lnTo>
                  <a:lnTo>
                    <a:pt x="2444" y="70"/>
                  </a:lnTo>
                  <a:close/>
                  <a:moveTo>
                    <a:pt x="2508" y="40"/>
                  </a:moveTo>
                  <a:lnTo>
                    <a:pt x="2508" y="40"/>
                  </a:lnTo>
                  <a:lnTo>
                    <a:pt x="2488" y="64"/>
                  </a:lnTo>
                  <a:lnTo>
                    <a:pt x="2470" y="80"/>
                  </a:lnTo>
                  <a:lnTo>
                    <a:pt x="2458" y="72"/>
                  </a:lnTo>
                  <a:lnTo>
                    <a:pt x="2458" y="72"/>
                  </a:lnTo>
                  <a:lnTo>
                    <a:pt x="2472" y="58"/>
                  </a:lnTo>
                  <a:lnTo>
                    <a:pt x="2486" y="42"/>
                  </a:lnTo>
                  <a:lnTo>
                    <a:pt x="2486" y="42"/>
                  </a:lnTo>
                  <a:lnTo>
                    <a:pt x="2500" y="24"/>
                  </a:lnTo>
                  <a:lnTo>
                    <a:pt x="2510" y="4"/>
                  </a:lnTo>
                  <a:lnTo>
                    <a:pt x="2526" y="8"/>
                  </a:lnTo>
                  <a:lnTo>
                    <a:pt x="2526" y="8"/>
                  </a:lnTo>
                  <a:lnTo>
                    <a:pt x="2516" y="26"/>
                  </a:lnTo>
                  <a:lnTo>
                    <a:pt x="2654" y="26"/>
                  </a:lnTo>
                  <a:lnTo>
                    <a:pt x="2654" y="40"/>
                  </a:lnTo>
                  <a:lnTo>
                    <a:pt x="2508" y="40"/>
                  </a:lnTo>
                  <a:lnTo>
                    <a:pt x="2508" y="40"/>
                  </a:lnTo>
                  <a:close/>
                  <a:moveTo>
                    <a:pt x="2584" y="196"/>
                  </a:moveTo>
                  <a:lnTo>
                    <a:pt x="2584" y="196"/>
                  </a:lnTo>
                  <a:lnTo>
                    <a:pt x="2564" y="182"/>
                  </a:lnTo>
                  <a:lnTo>
                    <a:pt x="2540" y="164"/>
                  </a:lnTo>
                  <a:lnTo>
                    <a:pt x="2540" y="164"/>
                  </a:lnTo>
                  <a:lnTo>
                    <a:pt x="2522" y="176"/>
                  </a:lnTo>
                  <a:lnTo>
                    <a:pt x="2506" y="186"/>
                  </a:lnTo>
                  <a:lnTo>
                    <a:pt x="2488" y="196"/>
                  </a:lnTo>
                  <a:lnTo>
                    <a:pt x="2468" y="204"/>
                  </a:lnTo>
                  <a:lnTo>
                    <a:pt x="2462" y="192"/>
                  </a:lnTo>
                  <a:lnTo>
                    <a:pt x="2462" y="192"/>
                  </a:lnTo>
                  <a:lnTo>
                    <a:pt x="2478" y="184"/>
                  </a:lnTo>
                  <a:lnTo>
                    <a:pt x="2494" y="176"/>
                  </a:lnTo>
                  <a:lnTo>
                    <a:pt x="2510" y="166"/>
                  </a:lnTo>
                  <a:lnTo>
                    <a:pt x="2526" y="154"/>
                  </a:lnTo>
                  <a:lnTo>
                    <a:pt x="2526" y="154"/>
                  </a:lnTo>
                  <a:lnTo>
                    <a:pt x="2484" y="130"/>
                  </a:lnTo>
                  <a:lnTo>
                    <a:pt x="2494" y="118"/>
                  </a:lnTo>
                  <a:lnTo>
                    <a:pt x="2494" y="118"/>
                  </a:lnTo>
                  <a:lnTo>
                    <a:pt x="2514" y="130"/>
                  </a:lnTo>
                  <a:lnTo>
                    <a:pt x="2538" y="144"/>
                  </a:lnTo>
                  <a:lnTo>
                    <a:pt x="2538" y="144"/>
                  </a:lnTo>
                  <a:lnTo>
                    <a:pt x="2556" y="126"/>
                  </a:lnTo>
                  <a:lnTo>
                    <a:pt x="2570" y="108"/>
                  </a:lnTo>
                  <a:lnTo>
                    <a:pt x="2586" y="114"/>
                  </a:lnTo>
                  <a:lnTo>
                    <a:pt x="2586" y="114"/>
                  </a:lnTo>
                  <a:lnTo>
                    <a:pt x="2572" y="134"/>
                  </a:lnTo>
                  <a:lnTo>
                    <a:pt x="2552" y="152"/>
                  </a:lnTo>
                  <a:lnTo>
                    <a:pt x="2552" y="152"/>
                  </a:lnTo>
                  <a:lnTo>
                    <a:pt x="2594" y="184"/>
                  </a:lnTo>
                  <a:lnTo>
                    <a:pt x="2584" y="196"/>
                  </a:lnTo>
                  <a:lnTo>
                    <a:pt x="2584" y="196"/>
                  </a:lnTo>
                  <a:lnTo>
                    <a:pt x="2584" y="196"/>
                  </a:lnTo>
                  <a:close/>
                  <a:moveTo>
                    <a:pt x="2648" y="204"/>
                  </a:moveTo>
                  <a:lnTo>
                    <a:pt x="2648" y="204"/>
                  </a:lnTo>
                  <a:lnTo>
                    <a:pt x="2638" y="202"/>
                  </a:lnTo>
                  <a:lnTo>
                    <a:pt x="2630" y="196"/>
                  </a:lnTo>
                  <a:lnTo>
                    <a:pt x="2630" y="196"/>
                  </a:lnTo>
                  <a:lnTo>
                    <a:pt x="2626" y="192"/>
                  </a:lnTo>
                  <a:lnTo>
                    <a:pt x="2622" y="184"/>
                  </a:lnTo>
                  <a:lnTo>
                    <a:pt x="2614" y="166"/>
                  </a:lnTo>
                  <a:lnTo>
                    <a:pt x="2614" y="166"/>
                  </a:lnTo>
                  <a:lnTo>
                    <a:pt x="2610" y="140"/>
                  </a:lnTo>
                  <a:lnTo>
                    <a:pt x="2610" y="102"/>
                  </a:lnTo>
                  <a:lnTo>
                    <a:pt x="2468" y="102"/>
                  </a:lnTo>
                  <a:lnTo>
                    <a:pt x="2468" y="90"/>
                  </a:lnTo>
                  <a:lnTo>
                    <a:pt x="2626" y="90"/>
                  </a:lnTo>
                  <a:lnTo>
                    <a:pt x="2626" y="110"/>
                  </a:lnTo>
                  <a:lnTo>
                    <a:pt x="2626" y="110"/>
                  </a:lnTo>
                  <a:lnTo>
                    <a:pt x="2628" y="144"/>
                  </a:lnTo>
                  <a:lnTo>
                    <a:pt x="2628" y="144"/>
                  </a:lnTo>
                  <a:lnTo>
                    <a:pt x="2630" y="162"/>
                  </a:lnTo>
                  <a:lnTo>
                    <a:pt x="2634" y="176"/>
                  </a:lnTo>
                  <a:lnTo>
                    <a:pt x="2634" y="176"/>
                  </a:lnTo>
                  <a:lnTo>
                    <a:pt x="2640" y="184"/>
                  </a:lnTo>
                  <a:lnTo>
                    <a:pt x="2642" y="186"/>
                  </a:lnTo>
                  <a:lnTo>
                    <a:pt x="2646" y="188"/>
                  </a:lnTo>
                  <a:lnTo>
                    <a:pt x="2646" y="188"/>
                  </a:lnTo>
                  <a:lnTo>
                    <a:pt x="2650" y="186"/>
                  </a:lnTo>
                  <a:lnTo>
                    <a:pt x="2652" y="180"/>
                  </a:lnTo>
                  <a:lnTo>
                    <a:pt x="2652" y="180"/>
                  </a:lnTo>
                  <a:lnTo>
                    <a:pt x="2656" y="150"/>
                  </a:lnTo>
                  <a:lnTo>
                    <a:pt x="2668" y="154"/>
                  </a:lnTo>
                  <a:lnTo>
                    <a:pt x="2668" y="154"/>
                  </a:lnTo>
                  <a:lnTo>
                    <a:pt x="2668" y="172"/>
                  </a:lnTo>
                  <a:lnTo>
                    <a:pt x="2668" y="172"/>
                  </a:lnTo>
                  <a:lnTo>
                    <a:pt x="2666" y="190"/>
                  </a:lnTo>
                  <a:lnTo>
                    <a:pt x="2666" y="190"/>
                  </a:lnTo>
                  <a:lnTo>
                    <a:pt x="2662" y="196"/>
                  </a:lnTo>
                  <a:lnTo>
                    <a:pt x="2658" y="202"/>
                  </a:lnTo>
                  <a:lnTo>
                    <a:pt x="2658" y="202"/>
                  </a:lnTo>
                  <a:lnTo>
                    <a:pt x="2654" y="204"/>
                  </a:lnTo>
                  <a:lnTo>
                    <a:pt x="2648" y="204"/>
                  </a:lnTo>
                  <a:lnTo>
                    <a:pt x="2648" y="204"/>
                  </a:lnTo>
                  <a:lnTo>
                    <a:pt x="2648" y="204"/>
                  </a:lnTo>
                  <a:close/>
                  <a:moveTo>
                    <a:pt x="2502" y="72"/>
                  </a:moveTo>
                  <a:lnTo>
                    <a:pt x="2502" y="58"/>
                  </a:lnTo>
                  <a:lnTo>
                    <a:pt x="2636" y="58"/>
                  </a:lnTo>
                  <a:lnTo>
                    <a:pt x="2636" y="72"/>
                  </a:lnTo>
                  <a:lnTo>
                    <a:pt x="2502" y="72"/>
                  </a:lnTo>
                  <a:lnTo>
                    <a:pt x="2502" y="72"/>
                  </a:lnTo>
                  <a:close/>
                  <a:moveTo>
                    <a:pt x="2684" y="168"/>
                  </a:moveTo>
                  <a:lnTo>
                    <a:pt x="2684" y="154"/>
                  </a:lnTo>
                  <a:lnTo>
                    <a:pt x="2724" y="154"/>
                  </a:lnTo>
                  <a:lnTo>
                    <a:pt x="2724" y="138"/>
                  </a:lnTo>
                  <a:lnTo>
                    <a:pt x="2690" y="138"/>
                  </a:lnTo>
                  <a:lnTo>
                    <a:pt x="2690" y="58"/>
                  </a:lnTo>
                  <a:lnTo>
                    <a:pt x="2724" y="58"/>
                  </a:lnTo>
                  <a:lnTo>
                    <a:pt x="2724" y="40"/>
                  </a:lnTo>
                  <a:lnTo>
                    <a:pt x="2688" y="40"/>
                  </a:lnTo>
                  <a:lnTo>
                    <a:pt x="2688" y="28"/>
                  </a:lnTo>
                  <a:lnTo>
                    <a:pt x="2724" y="28"/>
                  </a:lnTo>
                  <a:lnTo>
                    <a:pt x="2724" y="8"/>
                  </a:lnTo>
                  <a:lnTo>
                    <a:pt x="2740" y="8"/>
                  </a:lnTo>
                  <a:lnTo>
                    <a:pt x="2740" y="28"/>
                  </a:lnTo>
                  <a:lnTo>
                    <a:pt x="2776" y="28"/>
                  </a:lnTo>
                  <a:lnTo>
                    <a:pt x="2776" y="40"/>
                  </a:lnTo>
                  <a:lnTo>
                    <a:pt x="2740" y="40"/>
                  </a:lnTo>
                  <a:lnTo>
                    <a:pt x="2740" y="58"/>
                  </a:lnTo>
                  <a:lnTo>
                    <a:pt x="2772" y="58"/>
                  </a:lnTo>
                  <a:lnTo>
                    <a:pt x="2772" y="138"/>
                  </a:lnTo>
                  <a:lnTo>
                    <a:pt x="2740" y="138"/>
                  </a:lnTo>
                  <a:lnTo>
                    <a:pt x="2740" y="154"/>
                  </a:lnTo>
                  <a:lnTo>
                    <a:pt x="2776" y="154"/>
                  </a:lnTo>
                  <a:lnTo>
                    <a:pt x="2776" y="168"/>
                  </a:lnTo>
                  <a:lnTo>
                    <a:pt x="2740" y="168"/>
                  </a:lnTo>
                  <a:lnTo>
                    <a:pt x="2740" y="206"/>
                  </a:lnTo>
                  <a:lnTo>
                    <a:pt x="2724" y="206"/>
                  </a:lnTo>
                  <a:lnTo>
                    <a:pt x="2724" y="168"/>
                  </a:lnTo>
                  <a:lnTo>
                    <a:pt x="2684" y="168"/>
                  </a:lnTo>
                  <a:lnTo>
                    <a:pt x="2684" y="168"/>
                  </a:lnTo>
                  <a:close/>
                  <a:moveTo>
                    <a:pt x="2706" y="92"/>
                  </a:moveTo>
                  <a:lnTo>
                    <a:pt x="2724" y="92"/>
                  </a:lnTo>
                  <a:lnTo>
                    <a:pt x="2724" y="70"/>
                  </a:lnTo>
                  <a:lnTo>
                    <a:pt x="2706" y="70"/>
                  </a:lnTo>
                  <a:lnTo>
                    <a:pt x="2706" y="92"/>
                  </a:lnTo>
                  <a:lnTo>
                    <a:pt x="2706" y="92"/>
                  </a:lnTo>
                  <a:close/>
                  <a:moveTo>
                    <a:pt x="2724" y="104"/>
                  </a:moveTo>
                  <a:lnTo>
                    <a:pt x="2706" y="104"/>
                  </a:lnTo>
                  <a:lnTo>
                    <a:pt x="2706" y="126"/>
                  </a:lnTo>
                  <a:lnTo>
                    <a:pt x="2724" y="126"/>
                  </a:lnTo>
                  <a:lnTo>
                    <a:pt x="2724" y="104"/>
                  </a:lnTo>
                  <a:lnTo>
                    <a:pt x="2724" y="104"/>
                  </a:lnTo>
                  <a:close/>
                  <a:moveTo>
                    <a:pt x="2740" y="92"/>
                  </a:moveTo>
                  <a:lnTo>
                    <a:pt x="2758" y="92"/>
                  </a:lnTo>
                  <a:lnTo>
                    <a:pt x="2758" y="70"/>
                  </a:lnTo>
                  <a:lnTo>
                    <a:pt x="2740" y="70"/>
                  </a:lnTo>
                  <a:lnTo>
                    <a:pt x="2740" y="92"/>
                  </a:lnTo>
                  <a:lnTo>
                    <a:pt x="2740" y="92"/>
                  </a:lnTo>
                  <a:close/>
                  <a:moveTo>
                    <a:pt x="2758" y="104"/>
                  </a:moveTo>
                  <a:lnTo>
                    <a:pt x="2740" y="104"/>
                  </a:lnTo>
                  <a:lnTo>
                    <a:pt x="2740" y="126"/>
                  </a:lnTo>
                  <a:lnTo>
                    <a:pt x="2758" y="126"/>
                  </a:lnTo>
                  <a:lnTo>
                    <a:pt x="2758" y="104"/>
                  </a:lnTo>
                  <a:lnTo>
                    <a:pt x="2758" y="104"/>
                  </a:lnTo>
                  <a:close/>
                  <a:moveTo>
                    <a:pt x="2776" y="202"/>
                  </a:moveTo>
                  <a:lnTo>
                    <a:pt x="2776" y="188"/>
                  </a:lnTo>
                  <a:lnTo>
                    <a:pt x="2824" y="188"/>
                  </a:lnTo>
                  <a:lnTo>
                    <a:pt x="2824" y="146"/>
                  </a:lnTo>
                  <a:lnTo>
                    <a:pt x="2786" y="146"/>
                  </a:lnTo>
                  <a:lnTo>
                    <a:pt x="2786" y="132"/>
                  </a:lnTo>
                  <a:lnTo>
                    <a:pt x="2824" y="132"/>
                  </a:lnTo>
                  <a:lnTo>
                    <a:pt x="2824" y="108"/>
                  </a:lnTo>
                  <a:lnTo>
                    <a:pt x="2842" y="108"/>
                  </a:lnTo>
                  <a:lnTo>
                    <a:pt x="2842" y="132"/>
                  </a:lnTo>
                  <a:lnTo>
                    <a:pt x="2880" y="132"/>
                  </a:lnTo>
                  <a:lnTo>
                    <a:pt x="2880" y="146"/>
                  </a:lnTo>
                  <a:lnTo>
                    <a:pt x="2842" y="146"/>
                  </a:lnTo>
                  <a:lnTo>
                    <a:pt x="2842" y="188"/>
                  </a:lnTo>
                  <a:lnTo>
                    <a:pt x="2888" y="188"/>
                  </a:lnTo>
                  <a:lnTo>
                    <a:pt x="2888" y="202"/>
                  </a:lnTo>
                  <a:lnTo>
                    <a:pt x="2776" y="202"/>
                  </a:lnTo>
                  <a:lnTo>
                    <a:pt x="2776" y="202"/>
                  </a:lnTo>
                  <a:close/>
                  <a:moveTo>
                    <a:pt x="2884" y="110"/>
                  </a:moveTo>
                  <a:lnTo>
                    <a:pt x="2884" y="110"/>
                  </a:lnTo>
                  <a:lnTo>
                    <a:pt x="2860" y="100"/>
                  </a:lnTo>
                  <a:lnTo>
                    <a:pt x="2834" y="84"/>
                  </a:lnTo>
                  <a:lnTo>
                    <a:pt x="2834" y="84"/>
                  </a:lnTo>
                  <a:lnTo>
                    <a:pt x="2812" y="98"/>
                  </a:lnTo>
                  <a:lnTo>
                    <a:pt x="2782" y="110"/>
                  </a:lnTo>
                  <a:lnTo>
                    <a:pt x="2776" y="98"/>
                  </a:lnTo>
                  <a:lnTo>
                    <a:pt x="2776" y="98"/>
                  </a:lnTo>
                  <a:lnTo>
                    <a:pt x="2800" y="88"/>
                  </a:lnTo>
                  <a:lnTo>
                    <a:pt x="2822" y="74"/>
                  </a:lnTo>
                  <a:lnTo>
                    <a:pt x="2822" y="74"/>
                  </a:lnTo>
                  <a:lnTo>
                    <a:pt x="2804" y="56"/>
                  </a:lnTo>
                  <a:lnTo>
                    <a:pt x="2796" y="46"/>
                  </a:lnTo>
                  <a:lnTo>
                    <a:pt x="2790" y="36"/>
                  </a:lnTo>
                  <a:lnTo>
                    <a:pt x="2804" y="30"/>
                  </a:lnTo>
                  <a:lnTo>
                    <a:pt x="2804" y="30"/>
                  </a:lnTo>
                  <a:lnTo>
                    <a:pt x="2818" y="50"/>
                  </a:lnTo>
                  <a:lnTo>
                    <a:pt x="2834" y="66"/>
                  </a:lnTo>
                  <a:lnTo>
                    <a:pt x="2834" y="66"/>
                  </a:lnTo>
                  <a:lnTo>
                    <a:pt x="2844" y="58"/>
                  </a:lnTo>
                  <a:lnTo>
                    <a:pt x="2852" y="48"/>
                  </a:lnTo>
                  <a:lnTo>
                    <a:pt x="2858" y="38"/>
                  </a:lnTo>
                  <a:lnTo>
                    <a:pt x="2862" y="30"/>
                  </a:lnTo>
                  <a:lnTo>
                    <a:pt x="2784" y="30"/>
                  </a:lnTo>
                  <a:lnTo>
                    <a:pt x="2784" y="16"/>
                  </a:lnTo>
                  <a:lnTo>
                    <a:pt x="2880" y="16"/>
                  </a:lnTo>
                  <a:lnTo>
                    <a:pt x="2886" y="22"/>
                  </a:lnTo>
                  <a:lnTo>
                    <a:pt x="2886" y="22"/>
                  </a:lnTo>
                  <a:lnTo>
                    <a:pt x="2880" y="36"/>
                  </a:lnTo>
                  <a:lnTo>
                    <a:pt x="2870" y="50"/>
                  </a:lnTo>
                  <a:lnTo>
                    <a:pt x="2860" y="62"/>
                  </a:lnTo>
                  <a:lnTo>
                    <a:pt x="2846" y="74"/>
                  </a:lnTo>
                  <a:lnTo>
                    <a:pt x="2846" y="74"/>
                  </a:lnTo>
                  <a:lnTo>
                    <a:pt x="2870" y="88"/>
                  </a:lnTo>
                  <a:lnTo>
                    <a:pt x="2894" y="98"/>
                  </a:lnTo>
                  <a:lnTo>
                    <a:pt x="2884" y="110"/>
                  </a:lnTo>
                  <a:lnTo>
                    <a:pt x="2884" y="110"/>
                  </a:lnTo>
                  <a:lnTo>
                    <a:pt x="2884" y="110"/>
                  </a:lnTo>
                  <a:close/>
                  <a:moveTo>
                    <a:pt x="2944" y="120"/>
                  </a:moveTo>
                  <a:lnTo>
                    <a:pt x="2944" y="120"/>
                  </a:lnTo>
                  <a:lnTo>
                    <a:pt x="2944" y="140"/>
                  </a:lnTo>
                  <a:lnTo>
                    <a:pt x="2946" y="158"/>
                  </a:lnTo>
                  <a:lnTo>
                    <a:pt x="2948" y="176"/>
                  </a:lnTo>
                  <a:lnTo>
                    <a:pt x="2954" y="194"/>
                  </a:lnTo>
                  <a:lnTo>
                    <a:pt x="2938" y="198"/>
                  </a:lnTo>
                  <a:lnTo>
                    <a:pt x="2938" y="198"/>
                  </a:lnTo>
                  <a:lnTo>
                    <a:pt x="2932" y="180"/>
                  </a:lnTo>
                  <a:lnTo>
                    <a:pt x="2930" y="160"/>
                  </a:lnTo>
                  <a:lnTo>
                    <a:pt x="2928" y="140"/>
                  </a:lnTo>
                  <a:lnTo>
                    <a:pt x="2926" y="120"/>
                  </a:lnTo>
                  <a:lnTo>
                    <a:pt x="2926" y="120"/>
                  </a:lnTo>
                  <a:lnTo>
                    <a:pt x="2928" y="96"/>
                  </a:lnTo>
                  <a:lnTo>
                    <a:pt x="2930" y="72"/>
                  </a:lnTo>
                  <a:lnTo>
                    <a:pt x="2934" y="48"/>
                  </a:lnTo>
                  <a:lnTo>
                    <a:pt x="2942" y="20"/>
                  </a:lnTo>
                  <a:lnTo>
                    <a:pt x="2958" y="24"/>
                  </a:lnTo>
                  <a:lnTo>
                    <a:pt x="2958" y="24"/>
                  </a:lnTo>
                  <a:lnTo>
                    <a:pt x="2952" y="48"/>
                  </a:lnTo>
                  <a:lnTo>
                    <a:pt x="2946" y="74"/>
                  </a:lnTo>
                  <a:lnTo>
                    <a:pt x="2944" y="98"/>
                  </a:lnTo>
                  <a:lnTo>
                    <a:pt x="2944" y="120"/>
                  </a:lnTo>
                  <a:lnTo>
                    <a:pt x="2944" y="120"/>
                  </a:lnTo>
                  <a:lnTo>
                    <a:pt x="2944" y="120"/>
                  </a:lnTo>
                  <a:close/>
                  <a:moveTo>
                    <a:pt x="3102" y="190"/>
                  </a:moveTo>
                  <a:lnTo>
                    <a:pt x="3102" y="190"/>
                  </a:lnTo>
                  <a:lnTo>
                    <a:pt x="3058" y="192"/>
                  </a:lnTo>
                  <a:lnTo>
                    <a:pt x="3058" y="192"/>
                  </a:lnTo>
                  <a:lnTo>
                    <a:pt x="3032" y="190"/>
                  </a:lnTo>
                  <a:lnTo>
                    <a:pt x="3012" y="188"/>
                  </a:lnTo>
                  <a:lnTo>
                    <a:pt x="3012" y="188"/>
                  </a:lnTo>
                  <a:lnTo>
                    <a:pt x="3000" y="184"/>
                  </a:lnTo>
                  <a:lnTo>
                    <a:pt x="2990" y="176"/>
                  </a:lnTo>
                  <a:lnTo>
                    <a:pt x="2990" y="176"/>
                  </a:lnTo>
                  <a:lnTo>
                    <a:pt x="2984" y="166"/>
                  </a:lnTo>
                  <a:lnTo>
                    <a:pt x="2982" y="156"/>
                  </a:lnTo>
                  <a:lnTo>
                    <a:pt x="2982" y="156"/>
                  </a:lnTo>
                  <a:lnTo>
                    <a:pt x="2982" y="146"/>
                  </a:lnTo>
                  <a:lnTo>
                    <a:pt x="2986" y="136"/>
                  </a:lnTo>
                  <a:lnTo>
                    <a:pt x="2992" y="126"/>
                  </a:lnTo>
                  <a:lnTo>
                    <a:pt x="2998" y="116"/>
                  </a:lnTo>
                  <a:lnTo>
                    <a:pt x="3012" y="122"/>
                  </a:lnTo>
                  <a:lnTo>
                    <a:pt x="3012" y="122"/>
                  </a:lnTo>
                  <a:lnTo>
                    <a:pt x="3006" y="130"/>
                  </a:lnTo>
                  <a:lnTo>
                    <a:pt x="3000" y="138"/>
                  </a:lnTo>
                  <a:lnTo>
                    <a:pt x="2998" y="146"/>
                  </a:lnTo>
                  <a:lnTo>
                    <a:pt x="2998" y="154"/>
                  </a:lnTo>
                  <a:lnTo>
                    <a:pt x="2998" y="154"/>
                  </a:lnTo>
                  <a:lnTo>
                    <a:pt x="3000" y="162"/>
                  </a:lnTo>
                  <a:lnTo>
                    <a:pt x="3004" y="168"/>
                  </a:lnTo>
                  <a:lnTo>
                    <a:pt x="3004" y="168"/>
                  </a:lnTo>
                  <a:lnTo>
                    <a:pt x="3014" y="172"/>
                  </a:lnTo>
                  <a:lnTo>
                    <a:pt x="3024" y="174"/>
                  </a:lnTo>
                  <a:lnTo>
                    <a:pt x="3024" y="174"/>
                  </a:lnTo>
                  <a:lnTo>
                    <a:pt x="3058" y="176"/>
                  </a:lnTo>
                  <a:lnTo>
                    <a:pt x="3058" y="176"/>
                  </a:lnTo>
                  <a:lnTo>
                    <a:pt x="3082" y="176"/>
                  </a:lnTo>
                  <a:lnTo>
                    <a:pt x="3102" y="174"/>
                  </a:lnTo>
                  <a:lnTo>
                    <a:pt x="3102" y="190"/>
                  </a:lnTo>
                  <a:lnTo>
                    <a:pt x="3102" y="190"/>
                  </a:lnTo>
                  <a:close/>
                  <a:moveTo>
                    <a:pt x="3100" y="36"/>
                  </a:moveTo>
                  <a:lnTo>
                    <a:pt x="3100" y="36"/>
                  </a:lnTo>
                  <a:lnTo>
                    <a:pt x="3102" y="50"/>
                  </a:lnTo>
                  <a:lnTo>
                    <a:pt x="3102" y="50"/>
                  </a:lnTo>
                  <a:lnTo>
                    <a:pt x="3068" y="50"/>
                  </a:lnTo>
                  <a:lnTo>
                    <a:pt x="3068" y="50"/>
                  </a:lnTo>
                  <a:lnTo>
                    <a:pt x="2986" y="52"/>
                  </a:lnTo>
                  <a:lnTo>
                    <a:pt x="2986" y="52"/>
                  </a:lnTo>
                  <a:lnTo>
                    <a:pt x="2986" y="38"/>
                  </a:lnTo>
                  <a:lnTo>
                    <a:pt x="2986" y="38"/>
                  </a:lnTo>
                  <a:lnTo>
                    <a:pt x="3038" y="36"/>
                  </a:lnTo>
                  <a:lnTo>
                    <a:pt x="3078" y="34"/>
                  </a:lnTo>
                  <a:lnTo>
                    <a:pt x="3078" y="34"/>
                  </a:lnTo>
                  <a:lnTo>
                    <a:pt x="3100" y="36"/>
                  </a:lnTo>
                  <a:lnTo>
                    <a:pt x="3100" y="36"/>
                  </a:lnTo>
                  <a:lnTo>
                    <a:pt x="3100" y="36"/>
                  </a:lnTo>
                  <a:lnTo>
                    <a:pt x="3100" y="36"/>
                  </a:lnTo>
                  <a:close/>
                  <a:moveTo>
                    <a:pt x="3142" y="172"/>
                  </a:moveTo>
                  <a:lnTo>
                    <a:pt x="3142" y="172"/>
                  </a:lnTo>
                  <a:lnTo>
                    <a:pt x="3144" y="162"/>
                  </a:lnTo>
                  <a:lnTo>
                    <a:pt x="3150" y="152"/>
                  </a:lnTo>
                  <a:lnTo>
                    <a:pt x="3150" y="152"/>
                  </a:lnTo>
                  <a:lnTo>
                    <a:pt x="3160" y="146"/>
                  </a:lnTo>
                  <a:lnTo>
                    <a:pt x="3172" y="144"/>
                  </a:lnTo>
                  <a:lnTo>
                    <a:pt x="3172" y="144"/>
                  </a:lnTo>
                  <a:lnTo>
                    <a:pt x="3182" y="146"/>
                  </a:lnTo>
                  <a:lnTo>
                    <a:pt x="3192" y="152"/>
                  </a:lnTo>
                  <a:lnTo>
                    <a:pt x="3192" y="152"/>
                  </a:lnTo>
                  <a:lnTo>
                    <a:pt x="3198" y="162"/>
                  </a:lnTo>
                  <a:lnTo>
                    <a:pt x="3200" y="172"/>
                  </a:lnTo>
                  <a:lnTo>
                    <a:pt x="3200" y="172"/>
                  </a:lnTo>
                  <a:lnTo>
                    <a:pt x="3198" y="184"/>
                  </a:lnTo>
                  <a:lnTo>
                    <a:pt x="3192" y="194"/>
                  </a:lnTo>
                  <a:lnTo>
                    <a:pt x="3192" y="194"/>
                  </a:lnTo>
                  <a:lnTo>
                    <a:pt x="3182" y="200"/>
                  </a:lnTo>
                  <a:lnTo>
                    <a:pt x="3172" y="202"/>
                  </a:lnTo>
                  <a:lnTo>
                    <a:pt x="3172" y="202"/>
                  </a:lnTo>
                  <a:lnTo>
                    <a:pt x="3160" y="200"/>
                  </a:lnTo>
                  <a:lnTo>
                    <a:pt x="3150" y="194"/>
                  </a:lnTo>
                  <a:lnTo>
                    <a:pt x="3150" y="194"/>
                  </a:lnTo>
                  <a:lnTo>
                    <a:pt x="3144" y="184"/>
                  </a:lnTo>
                  <a:lnTo>
                    <a:pt x="3142" y="172"/>
                  </a:lnTo>
                  <a:lnTo>
                    <a:pt x="3142" y="172"/>
                  </a:lnTo>
                  <a:lnTo>
                    <a:pt x="3142" y="172"/>
                  </a:lnTo>
                  <a:close/>
                  <a:moveTo>
                    <a:pt x="3154" y="172"/>
                  </a:moveTo>
                  <a:lnTo>
                    <a:pt x="3154" y="172"/>
                  </a:lnTo>
                  <a:lnTo>
                    <a:pt x="3156" y="180"/>
                  </a:lnTo>
                  <a:lnTo>
                    <a:pt x="3160" y="184"/>
                  </a:lnTo>
                  <a:lnTo>
                    <a:pt x="3160" y="184"/>
                  </a:lnTo>
                  <a:lnTo>
                    <a:pt x="3164" y="188"/>
                  </a:lnTo>
                  <a:lnTo>
                    <a:pt x="3172" y="190"/>
                  </a:lnTo>
                  <a:lnTo>
                    <a:pt x="3172" y="190"/>
                  </a:lnTo>
                  <a:lnTo>
                    <a:pt x="3178" y="188"/>
                  </a:lnTo>
                  <a:lnTo>
                    <a:pt x="3184" y="184"/>
                  </a:lnTo>
                  <a:lnTo>
                    <a:pt x="3184" y="184"/>
                  </a:lnTo>
                  <a:lnTo>
                    <a:pt x="3186" y="180"/>
                  </a:lnTo>
                  <a:lnTo>
                    <a:pt x="3188" y="172"/>
                  </a:lnTo>
                  <a:lnTo>
                    <a:pt x="3188" y="172"/>
                  </a:lnTo>
                  <a:lnTo>
                    <a:pt x="3186" y="166"/>
                  </a:lnTo>
                  <a:lnTo>
                    <a:pt x="3184" y="162"/>
                  </a:lnTo>
                  <a:lnTo>
                    <a:pt x="3184" y="162"/>
                  </a:lnTo>
                  <a:lnTo>
                    <a:pt x="3178" y="158"/>
                  </a:lnTo>
                  <a:lnTo>
                    <a:pt x="3172" y="156"/>
                  </a:lnTo>
                  <a:lnTo>
                    <a:pt x="3172" y="156"/>
                  </a:lnTo>
                  <a:lnTo>
                    <a:pt x="3164" y="158"/>
                  </a:lnTo>
                  <a:lnTo>
                    <a:pt x="3160" y="162"/>
                  </a:lnTo>
                  <a:lnTo>
                    <a:pt x="3160" y="162"/>
                  </a:lnTo>
                  <a:lnTo>
                    <a:pt x="3156" y="166"/>
                  </a:lnTo>
                  <a:lnTo>
                    <a:pt x="3154" y="172"/>
                  </a:lnTo>
                  <a:lnTo>
                    <a:pt x="3154" y="172"/>
                  </a:lnTo>
                  <a:lnTo>
                    <a:pt x="3154"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33">
              <a:extLst>
                <a:ext uri="{FF2B5EF4-FFF2-40B4-BE49-F238E27FC236}">
                  <a16:creationId xmlns:a16="http://schemas.microsoft.com/office/drawing/2014/main" id="{5718DE76-532F-4396-8FA5-394BA2B88B3C}"/>
                </a:ext>
              </a:extLst>
            </p:cNvPr>
            <p:cNvSpPr>
              <a:spLocks/>
            </p:cNvSpPr>
            <p:nvPr/>
          </p:nvSpPr>
          <p:spPr bwMode="gray">
            <a:xfrm>
              <a:off x="3073401" y="2674938"/>
              <a:ext cx="6048375" cy="1520825"/>
            </a:xfrm>
            <a:custGeom>
              <a:avLst/>
              <a:gdLst>
                <a:gd name="T0" fmla="*/ 0 w 3810"/>
                <a:gd name="T1" fmla="*/ 40 h 958"/>
                <a:gd name="T2" fmla="*/ 0 w 3810"/>
                <a:gd name="T3" fmla="*/ 40 h 958"/>
                <a:gd name="T4" fmla="*/ 0 w 3810"/>
                <a:gd name="T5" fmla="*/ 32 h 958"/>
                <a:gd name="T6" fmla="*/ 4 w 3810"/>
                <a:gd name="T7" fmla="*/ 24 h 958"/>
                <a:gd name="T8" fmla="*/ 6 w 3810"/>
                <a:gd name="T9" fmla="*/ 18 h 958"/>
                <a:gd name="T10" fmla="*/ 12 w 3810"/>
                <a:gd name="T11" fmla="*/ 12 h 958"/>
                <a:gd name="T12" fmla="*/ 18 w 3810"/>
                <a:gd name="T13" fmla="*/ 6 h 958"/>
                <a:gd name="T14" fmla="*/ 26 w 3810"/>
                <a:gd name="T15" fmla="*/ 2 h 958"/>
                <a:gd name="T16" fmla="*/ 32 w 3810"/>
                <a:gd name="T17" fmla="*/ 0 h 958"/>
                <a:gd name="T18" fmla="*/ 42 w 3810"/>
                <a:gd name="T19" fmla="*/ 0 h 958"/>
                <a:gd name="T20" fmla="*/ 3768 w 3810"/>
                <a:gd name="T21" fmla="*/ 0 h 958"/>
                <a:gd name="T22" fmla="*/ 3768 w 3810"/>
                <a:gd name="T23" fmla="*/ 0 h 958"/>
                <a:gd name="T24" fmla="*/ 3778 w 3810"/>
                <a:gd name="T25" fmla="*/ 0 h 958"/>
                <a:gd name="T26" fmla="*/ 3784 w 3810"/>
                <a:gd name="T27" fmla="*/ 2 h 958"/>
                <a:gd name="T28" fmla="*/ 3792 w 3810"/>
                <a:gd name="T29" fmla="*/ 6 h 958"/>
                <a:gd name="T30" fmla="*/ 3798 w 3810"/>
                <a:gd name="T31" fmla="*/ 12 h 958"/>
                <a:gd name="T32" fmla="*/ 3804 w 3810"/>
                <a:gd name="T33" fmla="*/ 18 h 958"/>
                <a:gd name="T34" fmla="*/ 3806 w 3810"/>
                <a:gd name="T35" fmla="*/ 24 h 958"/>
                <a:gd name="T36" fmla="*/ 3810 w 3810"/>
                <a:gd name="T37" fmla="*/ 32 h 958"/>
                <a:gd name="T38" fmla="*/ 3810 w 3810"/>
                <a:gd name="T39" fmla="*/ 40 h 958"/>
                <a:gd name="T40" fmla="*/ 3810 w 3810"/>
                <a:gd name="T41" fmla="*/ 916 h 958"/>
                <a:gd name="T42" fmla="*/ 3810 w 3810"/>
                <a:gd name="T43" fmla="*/ 916 h 958"/>
                <a:gd name="T44" fmla="*/ 3810 w 3810"/>
                <a:gd name="T45" fmla="*/ 924 h 958"/>
                <a:gd name="T46" fmla="*/ 3806 w 3810"/>
                <a:gd name="T47" fmla="*/ 932 h 958"/>
                <a:gd name="T48" fmla="*/ 3804 w 3810"/>
                <a:gd name="T49" fmla="*/ 940 h 958"/>
                <a:gd name="T50" fmla="*/ 3798 w 3810"/>
                <a:gd name="T51" fmla="*/ 946 h 958"/>
                <a:gd name="T52" fmla="*/ 3792 w 3810"/>
                <a:gd name="T53" fmla="*/ 950 h 958"/>
                <a:gd name="T54" fmla="*/ 3784 w 3810"/>
                <a:gd name="T55" fmla="*/ 954 h 958"/>
                <a:gd name="T56" fmla="*/ 3778 w 3810"/>
                <a:gd name="T57" fmla="*/ 956 h 958"/>
                <a:gd name="T58" fmla="*/ 3768 w 3810"/>
                <a:gd name="T59" fmla="*/ 958 h 958"/>
                <a:gd name="T60" fmla="*/ 42 w 3810"/>
                <a:gd name="T61" fmla="*/ 958 h 958"/>
                <a:gd name="T62" fmla="*/ 42 w 3810"/>
                <a:gd name="T63" fmla="*/ 958 h 958"/>
                <a:gd name="T64" fmla="*/ 32 w 3810"/>
                <a:gd name="T65" fmla="*/ 956 h 958"/>
                <a:gd name="T66" fmla="*/ 26 w 3810"/>
                <a:gd name="T67" fmla="*/ 954 h 958"/>
                <a:gd name="T68" fmla="*/ 18 w 3810"/>
                <a:gd name="T69" fmla="*/ 950 h 958"/>
                <a:gd name="T70" fmla="*/ 12 w 3810"/>
                <a:gd name="T71" fmla="*/ 946 h 958"/>
                <a:gd name="T72" fmla="*/ 6 w 3810"/>
                <a:gd name="T73" fmla="*/ 940 h 958"/>
                <a:gd name="T74" fmla="*/ 4 w 3810"/>
                <a:gd name="T75" fmla="*/ 932 h 958"/>
                <a:gd name="T76" fmla="*/ 0 w 3810"/>
                <a:gd name="T77" fmla="*/ 924 h 958"/>
                <a:gd name="T78" fmla="*/ 0 w 3810"/>
                <a:gd name="T79" fmla="*/ 916 h 958"/>
                <a:gd name="T80" fmla="*/ 0 w 3810"/>
                <a:gd name="T81" fmla="*/ 40 h 958"/>
                <a:gd name="T82" fmla="*/ 0 w 3810"/>
                <a:gd name="T83" fmla="*/ 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0" h="958">
                  <a:moveTo>
                    <a:pt x="0" y="40"/>
                  </a:moveTo>
                  <a:lnTo>
                    <a:pt x="0" y="40"/>
                  </a:lnTo>
                  <a:lnTo>
                    <a:pt x="0" y="32"/>
                  </a:lnTo>
                  <a:lnTo>
                    <a:pt x="4" y="24"/>
                  </a:lnTo>
                  <a:lnTo>
                    <a:pt x="6" y="18"/>
                  </a:lnTo>
                  <a:lnTo>
                    <a:pt x="12" y="12"/>
                  </a:lnTo>
                  <a:lnTo>
                    <a:pt x="18" y="6"/>
                  </a:lnTo>
                  <a:lnTo>
                    <a:pt x="26" y="2"/>
                  </a:lnTo>
                  <a:lnTo>
                    <a:pt x="32" y="0"/>
                  </a:lnTo>
                  <a:lnTo>
                    <a:pt x="42" y="0"/>
                  </a:lnTo>
                  <a:lnTo>
                    <a:pt x="3768" y="0"/>
                  </a:lnTo>
                  <a:lnTo>
                    <a:pt x="3768" y="0"/>
                  </a:lnTo>
                  <a:lnTo>
                    <a:pt x="3778" y="0"/>
                  </a:lnTo>
                  <a:lnTo>
                    <a:pt x="3784" y="2"/>
                  </a:lnTo>
                  <a:lnTo>
                    <a:pt x="3792" y="6"/>
                  </a:lnTo>
                  <a:lnTo>
                    <a:pt x="3798" y="12"/>
                  </a:lnTo>
                  <a:lnTo>
                    <a:pt x="3804" y="18"/>
                  </a:lnTo>
                  <a:lnTo>
                    <a:pt x="3806" y="24"/>
                  </a:lnTo>
                  <a:lnTo>
                    <a:pt x="3810" y="32"/>
                  </a:lnTo>
                  <a:lnTo>
                    <a:pt x="3810" y="40"/>
                  </a:lnTo>
                  <a:lnTo>
                    <a:pt x="3810" y="916"/>
                  </a:lnTo>
                  <a:lnTo>
                    <a:pt x="3810" y="916"/>
                  </a:lnTo>
                  <a:lnTo>
                    <a:pt x="3810" y="924"/>
                  </a:lnTo>
                  <a:lnTo>
                    <a:pt x="3806" y="932"/>
                  </a:lnTo>
                  <a:lnTo>
                    <a:pt x="3804" y="940"/>
                  </a:lnTo>
                  <a:lnTo>
                    <a:pt x="3798" y="946"/>
                  </a:lnTo>
                  <a:lnTo>
                    <a:pt x="3792" y="950"/>
                  </a:lnTo>
                  <a:lnTo>
                    <a:pt x="3784" y="954"/>
                  </a:lnTo>
                  <a:lnTo>
                    <a:pt x="3778" y="956"/>
                  </a:lnTo>
                  <a:lnTo>
                    <a:pt x="3768" y="958"/>
                  </a:lnTo>
                  <a:lnTo>
                    <a:pt x="42" y="958"/>
                  </a:lnTo>
                  <a:lnTo>
                    <a:pt x="42" y="958"/>
                  </a:lnTo>
                  <a:lnTo>
                    <a:pt x="32" y="956"/>
                  </a:lnTo>
                  <a:lnTo>
                    <a:pt x="26" y="954"/>
                  </a:lnTo>
                  <a:lnTo>
                    <a:pt x="18" y="950"/>
                  </a:lnTo>
                  <a:lnTo>
                    <a:pt x="12" y="946"/>
                  </a:lnTo>
                  <a:lnTo>
                    <a:pt x="6" y="940"/>
                  </a:lnTo>
                  <a:lnTo>
                    <a:pt x="4" y="932"/>
                  </a:lnTo>
                  <a:lnTo>
                    <a:pt x="0" y="924"/>
                  </a:lnTo>
                  <a:lnTo>
                    <a:pt x="0" y="916"/>
                  </a:lnTo>
                  <a:lnTo>
                    <a:pt x="0" y="40"/>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Freeform 34">
              <a:extLst>
                <a:ext uri="{FF2B5EF4-FFF2-40B4-BE49-F238E27FC236}">
                  <a16:creationId xmlns:a16="http://schemas.microsoft.com/office/drawing/2014/main" id="{F0063625-5CD4-4487-B2C2-1FB605B06014}"/>
                </a:ext>
              </a:extLst>
            </p:cNvPr>
            <p:cNvSpPr>
              <a:spLocks noEditPoints="1"/>
            </p:cNvSpPr>
            <p:nvPr/>
          </p:nvSpPr>
          <p:spPr bwMode="gray">
            <a:xfrm>
              <a:off x="4371976" y="3009901"/>
              <a:ext cx="495300" cy="311150"/>
            </a:xfrm>
            <a:custGeom>
              <a:avLst/>
              <a:gdLst>
                <a:gd name="T0" fmla="*/ 74 w 312"/>
                <a:gd name="T1" fmla="*/ 196 h 196"/>
                <a:gd name="T2" fmla="*/ 42 w 312"/>
                <a:gd name="T3" fmla="*/ 192 h 196"/>
                <a:gd name="T4" fmla="*/ 18 w 312"/>
                <a:gd name="T5" fmla="*/ 174 h 196"/>
                <a:gd name="T6" fmla="*/ 10 w 312"/>
                <a:gd name="T7" fmla="*/ 160 h 196"/>
                <a:gd name="T8" fmla="*/ 2 w 312"/>
                <a:gd name="T9" fmla="*/ 122 h 196"/>
                <a:gd name="T10" fmla="*/ 0 w 312"/>
                <a:gd name="T11" fmla="*/ 98 h 196"/>
                <a:gd name="T12" fmla="*/ 4 w 312"/>
                <a:gd name="T13" fmla="*/ 54 h 196"/>
                <a:gd name="T14" fmla="*/ 18 w 312"/>
                <a:gd name="T15" fmla="*/ 24 h 196"/>
                <a:gd name="T16" fmla="*/ 28 w 312"/>
                <a:gd name="T17" fmla="*/ 14 h 196"/>
                <a:gd name="T18" fmla="*/ 56 w 312"/>
                <a:gd name="T19" fmla="*/ 2 h 196"/>
                <a:gd name="T20" fmla="*/ 74 w 312"/>
                <a:gd name="T21" fmla="*/ 0 h 196"/>
                <a:gd name="T22" fmla="*/ 108 w 312"/>
                <a:gd name="T23" fmla="*/ 6 h 196"/>
                <a:gd name="T24" fmla="*/ 130 w 312"/>
                <a:gd name="T25" fmla="*/ 24 h 196"/>
                <a:gd name="T26" fmla="*/ 138 w 312"/>
                <a:gd name="T27" fmla="*/ 38 h 196"/>
                <a:gd name="T28" fmla="*/ 148 w 312"/>
                <a:gd name="T29" fmla="*/ 74 h 196"/>
                <a:gd name="T30" fmla="*/ 148 w 312"/>
                <a:gd name="T31" fmla="*/ 98 h 196"/>
                <a:gd name="T32" fmla="*/ 144 w 312"/>
                <a:gd name="T33" fmla="*/ 144 h 196"/>
                <a:gd name="T34" fmla="*/ 130 w 312"/>
                <a:gd name="T35" fmla="*/ 174 h 196"/>
                <a:gd name="T36" fmla="*/ 120 w 312"/>
                <a:gd name="T37" fmla="*/ 184 h 196"/>
                <a:gd name="T38" fmla="*/ 92 w 312"/>
                <a:gd name="T39" fmla="*/ 196 h 196"/>
                <a:gd name="T40" fmla="*/ 74 w 312"/>
                <a:gd name="T41" fmla="*/ 196 h 196"/>
                <a:gd name="T42" fmla="*/ 74 w 312"/>
                <a:gd name="T43" fmla="*/ 30 h 196"/>
                <a:gd name="T44" fmla="*/ 66 w 312"/>
                <a:gd name="T45" fmla="*/ 30 h 196"/>
                <a:gd name="T46" fmla="*/ 54 w 312"/>
                <a:gd name="T47" fmla="*/ 40 h 196"/>
                <a:gd name="T48" fmla="*/ 50 w 312"/>
                <a:gd name="T49" fmla="*/ 46 h 196"/>
                <a:gd name="T50" fmla="*/ 44 w 312"/>
                <a:gd name="T51" fmla="*/ 68 h 196"/>
                <a:gd name="T52" fmla="*/ 42 w 312"/>
                <a:gd name="T53" fmla="*/ 98 h 196"/>
                <a:gd name="T54" fmla="*/ 46 w 312"/>
                <a:gd name="T55" fmla="*/ 142 h 196"/>
                <a:gd name="T56" fmla="*/ 50 w 312"/>
                <a:gd name="T57" fmla="*/ 152 h 196"/>
                <a:gd name="T58" fmla="*/ 60 w 312"/>
                <a:gd name="T59" fmla="*/ 164 h 196"/>
                <a:gd name="T60" fmla="*/ 74 w 312"/>
                <a:gd name="T61" fmla="*/ 168 h 196"/>
                <a:gd name="T62" fmla="*/ 82 w 312"/>
                <a:gd name="T63" fmla="*/ 166 h 196"/>
                <a:gd name="T64" fmla="*/ 94 w 312"/>
                <a:gd name="T65" fmla="*/ 158 h 196"/>
                <a:gd name="T66" fmla="*/ 100 w 312"/>
                <a:gd name="T67" fmla="*/ 152 h 196"/>
                <a:gd name="T68" fmla="*/ 104 w 312"/>
                <a:gd name="T69" fmla="*/ 130 h 196"/>
                <a:gd name="T70" fmla="*/ 106 w 312"/>
                <a:gd name="T71" fmla="*/ 98 h 196"/>
                <a:gd name="T72" fmla="*/ 102 w 312"/>
                <a:gd name="T73" fmla="*/ 56 h 196"/>
                <a:gd name="T74" fmla="*/ 100 w 312"/>
                <a:gd name="T75" fmla="*/ 46 h 196"/>
                <a:gd name="T76" fmla="*/ 90 w 312"/>
                <a:gd name="T77" fmla="*/ 34 h 196"/>
                <a:gd name="T78" fmla="*/ 74 w 312"/>
                <a:gd name="T79" fmla="*/ 30 h 196"/>
                <a:gd name="T80" fmla="*/ 74 w 312"/>
                <a:gd name="T81" fmla="*/ 30 h 196"/>
                <a:gd name="T82" fmla="*/ 192 w 312"/>
                <a:gd name="T83" fmla="*/ 192 h 196"/>
                <a:gd name="T84" fmla="*/ 232 w 312"/>
                <a:gd name="T85" fmla="*/ 166 h 196"/>
                <a:gd name="T86" fmla="*/ 192 w 312"/>
                <a:gd name="T87" fmla="*/ 56 h 196"/>
                <a:gd name="T88" fmla="*/ 192 w 312"/>
                <a:gd name="T89" fmla="*/ 32 h 196"/>
                <a:gd name="T90" fmla="*/ 220 w 312"/>
                <a:gd name="T91" fmla="*/ 28 h 196"/>
                <a:gd name="T92" fmla="*/ 226 w 312"/>
                <a:gd name="T93" fmla="*/ 24 h 196"/>
                <a:gd name="T94" fmla="*/ 234 w 312"/>
                <a:gd name="T95" fmla="*/ 16 h 196"/>
                <a:gd name="T96" fmla="*/ 238 w 312"/>
                <a:gd name="T97" fmla="*/ 4 h 196"/>
                <a:gd name="T98" fmla="*/ 272 w 312"/>
                <a:gd name="T99" fmla="*/ 166 h 196"/>
                <a:gd name="T100" fmla="*/ 312 w 312"/>
                <a:gd name="T101" fmla="*/ 1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196">
                  <a:moveTo>
                    <a:pt x="74" y="196"/>
                  </a:moveTo>
                  <a:lnTo>
                    <a:pt x="74" y="196"/>
                  </a:lnTo>
                  <a:lnTo>
                    <a:pt x="56" y="196"/>
                  </a:lnTo>
                  <a:lnTo>
                    <a:pt x="42" y="192"/>
                  </a:lnTo>
                  <a:lnTo>
                    <a:pt x="28" y="184"/>
                  </a:lnTo>
                  <a:lnTo>
                    <a:pt x="18" y="174"/>
                  </a:lnTo>
                  <a:lnTo>
                    <a:pt x="18" y="174"/>
                  </a:lnTo>
                  <a:lnTo>
                    <a:pt x="10" y="160"/>
                  </a:lnTo>
                  <a:lnTo>
                    <a:pt x="4" y="144"/>
                  </a:lnTo>
                  <a:lnTo>
                    <a:pt x="2" y="122"/>
                  </a:lnTo>
                  <a:lnTo>
                    <a:pt x="0" y="98"/>
                  </a:lnTo>
                  <a:lnTo>
                    <a:pt x="0" y="98"/>
                  </a:lnTo>
                  <a:lnTo>
                    <a:pt x="2" y="76"/>
                  </a:lnTo>
                  <a:lnTo>
                    <a:pt x="4" y="54"/>
                  </a:lnTo>
                  <a:lnTo>
                    <a:pt x="10" y="38"/>
                  </a:lnTo>
                  <a:lnTo>
                    <a:pt x="18" y="24"/>
                  </a:lnTo>
                  <a:lnTo>
                    <a:pt x="18" y="24"/>
                  </a:lnTo>
                  <a:lnTo>
                    <a:pt x="28" y="14"/>
                  </a:lnTo>
                  <a:lnTo>
                    <a:pt x="42" y="6"/>
                  </a:lnTo>
                  <a:lnTo>
                    <a:pt x="56" y="2"/>
                  </a:lnTo>
                  <a:lnTo>
                    <a:pt x="74" y="0"/>
                  </a:lnTo>
                  <a:lnTo>
                    <a:pt x="74" y="0"/>
                  </a:lnTo>
                  <a:lnTo>
                    <a:pt x="92" y="2"/>
                  </a:lnTo>
                  <a:lnTo>
                    <a:pt x="108" y="6"/>
                  </a:lnTo>
                  <a:lnTo>
                    <a:pt x="120" y="14"/>
                  </a:lnTo>
                  <a:lnTo>
                    <a:pt x="130" y="24"/>
                  </a:lnTo>
                  <a:lnTo>
                    <a:pt x="130" y="24"/>
                  </a:lnTo>
                  <a:lnTo>
                    <a:pt x="138" y="38"/>
                  </a:lnTo>
                  <a:lnTo>
                    <a:pt x="144" y="54"/>
                  </a:lnTo>
                  <a:lnTo>
                    <a:pt x="148" y="74"/>
                  </a:lnTo>
                  <a:lnTo>
                    <a:pt x="148" y="98"/>
                  </a:lnTo>
                  <a:lnTo>
                    <a:pt x="148" y="98"/>
                  </a:lnTo>
                  <a:lnTo>
                    <a:pt x="148" y="122"/>
                  </a:lnTo>
                  <a:lnTo>
                    <a:pt x="144" y="144"/>
                  </a:lnTo>
                  <a:lnTo>
                    <a:pt x="138" y="160"/>
                  </a:lnTo>
                  <a:lnTo>
                    <a:pt x="130" y="174"/>
                  </a:lnTo>
                  <a:lnTo>
                    <a:pt x="130" y="174"/>
                  </a:lnTo>
                  <a:lnTo>
                    <a:pt x="120" y="184"/>
                  </a:lnTo>
                  <a:lnTo>
                    <a:pt x="108" y="192"/>
                  </a:lnTo>
                  <a:lnTo>
                    <a:pt x="92" y="196"/>
                  </a:lnTo>
                  <a:lnTo>
                    <a:pt x="74" y="196"/>
                  </a:lnTo>
                  <a:lnTo>
                    <a:pt x="74" y="196"/>
                  </a:lnTo>
                  <a:lnTo>
                    <a:pt x="74" y="196"/>
                  </a:lnTo>
                  <a:close/>
                  <a:moveTo>
                    <a:pt x="74" y="30"/>
                  </a:moveTo>
                  <a:lnTo>
                    <a:pt x="74" y="30"/>
                  </a:lnTo>
                  <a:lnTo>
                    <a:pt x="66" y="30"/>
                  </a:lnTo>
                  <a:lnTo>
                    <a:pt x="60" y="34"/>
                  </a:lnTo>
                  <a:lnTo>
                    <a:pt x="54" y="40"/>
                  </a:lnTo>
                  <a:lnTo>
                    <a:pt x="50" y="46"/>
                  </a:lnTo>
                  <a:lnTo>
                    <a:pt x="50" y="46"/>
                  </a:lnTo>
                  <a:lnTo>
                    <a:pt x="46" y="56"/>
                  </a:lnTo>
                  <a:lnTo>
                    <a:pt x="44" y="68"/>
                  </a:lnTo>
                  <a:lnTo>
                    <a:pt x="42" y="98"/>
                  </a:lnTo>
                  <a:lnTo>
                    <a:pt x="42" y="98"/>
                  </a:lnTo>
                  <a:lnTo>
                    <a:pt x="44" y="130"/>
                  </a:lnTo>
                  <a:lnTo>
                    <a:pt x="46" y="142"/>
                  </a:lnTo>
                  <a:lnTo>
                    <a:pt x="50" y="152"/>
                  </a:lnTo>
                  <a:lnTo>
                    <a:pt x="50" y="152"/>
                  </a:lnTo>
                  <a:lnTo>
                    <a:pt x="54" y="158"/>
                  </a:lnTo>
                  <a:lnTo>
                    <a:pt x="60" y="164"/>
                  </a:lnTo>
                  <a:lnTo>
                    <a:pt x="66" y="166"/>
                  </a:lnTo>
                  <a:lnTo>
                    <a:pt x="74" y="168"/>
                  </a:lnTo>
                  <a:lnTo>
                    <a:pt x="74" y="168"/>
                  </a:lnTo>
                  <a:lnTo>
                    <a:pt x="82" y="166"/>
                  </a:lnTo>
                  <a:lnTo>
                    <a:pt x="90" y="164"/>
                  </a:lnTo>
                  <a:lnTo>
                    <a:pt x="94" y="158"/>
                  </a:lnTo>
                  <a:lnTo>
                    <a:pt x="100" y="152"/>
                  </a:lnTo>
                  <a:lnTo>
                    <a:pt x="100" y="152"/>
                  </a:lnTo>
                  <a:lnTo>
                    <a:pt x="102" y="142"/>
                  </a:lnTo>
                  <a:lnTo>
                    <a:pt x="104" y="130"/>
                  </a:lnTo>
                  <a:lnTo>
                    <a:pt x="106" y="98"/>
                  </a:lnTo>
                  <a:lnTo>
                    <a:pt x="106" y="98"/>
                  </a:lnTo>
                  <a:lnTo>
                    <a:pt x="106" y="68"/>
                  </a:lnTo>
                  <a:lnTo>
                    <a:pt x="102" y="56"/>
                  </a:lnTo>
                  <a:lnTo>
                    <a:pt x="100" y="46"/>
                  </a:lnTo>
                  <a:lnTo>
                    <a:pt x="100" y="46"/>
                  </a:lnTo>
                  <a:lnTo>
                    <a:pt x="94" y="40"/>
                  </a:lnTo>
                  <a:lnTo>
                    <a:pt x="90" y="34"/>
                  </a:lnTo>
                  <a:lnTo>
                    <a:pt x="82" y="30"/>
                  </a:lnTo>
                  <a:lnTo>
                    <a:pt x="74" y="30"/>
                  </a:lnTo>
                  <a:lnTo>
                    <a:pt x="74" y="30"/>
                  </a:lnTo>
                  <a:lnTo>
                    <a:pt x="74" y="30"/>
                  </a:lnTo>
                  <a:close/>
                  <a:moveTo>
                    <a:pt x="312" y="192"/>
                  </a:moveTo>
                  <a:lnTo>
                    <a:pt x="192" y="192"/>
                  </a:lnTo>
                  <a:lnTo>
                    <a:pt x="192" y="166"/>
                  </a:lnTo>
                  <a:lnTo>
                    <a:pt x="232" y="166"/>
                  </a:lnTo>
                  <a:lnTo>
                    <a:pt x="232" y="56"/>
                  </a:lnTo>
                  <a:lnTo>
                    <a:pt x="192" y="56"/>
                  </a:lnTo>
                  <a:lnTo>
                    <a:pt x="192" y="32"/>
                  </a:lnTo>
                  <a:lnTo>
                    <a:pt x="192" y="32"/>
                  </a:lnTo>
                  <a:lnTo>
                    <a:pt x="212" y="30"/>
                  </a:lnTo>
                  <a:lnTo>
                    <a:pt x="220" y="28"/>
                  </a:lnTo>
                  <a:lnTo>
                    <a:pt x="226" y="24"/>
                  </a:lnTo>
                  <a:lnTo>
                    <a:pt x="226" y="24"/>
                  </a:lnTo>
                  <a:lnTo>
                    <a:pt x="230" y="20"/>
                  </a:lnTo>
                  <a:lnTo>
                    <a:pt x="234" y="16"/>
                  </a:lnTo>
                  <a:lnTo>
                    <a:pt x="236" y="10"/>
                  </a:lnTo>
                  <a:lnTo>
                    <a:pt x="238" y="4"/>
                  </a:lnTo>
                  <a:lnTo>
                    <a:pt x="272" y="4"/>
                  </a:lnTo>
                  <a:lnTo>
                    <a:pt x="272" y="166"/>
                  </a:lnTo>
                  <a:lnTo>
                    <a:pt x="312" y="166"/>
                  </a:lnTo>
                  <a:lnTo>
                    <a:pt x="312" y="192"/>
                  </a:lnTo>
                  <a:lnTo>
                    <a:pt x="312" y="1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35">
              <a:extLst>
                <a:ext uri="{FF2B5EF4-FFF2-40B4-BE49-F238E27FC236}">
                  <a16:creationId xmlns:a16="http://schemas.microsoft.com/office/drawing/2014/main" id="{390FDFA7-7362-4DCA-84AA-FB0F50F7A33D}"/>
                </a:ext>
              </a:extLst>
            </p:cNvPr>
            <p:cNvSpPr>
              <a:spLocks/>
            </p:cNvSpPr>
            <p:nvPr/>
          </p:nvSpPr>
          <p:spPr bwMode="gray">
            <a:xfrm>
              <a:off x="4924426" y="3159126"/>
              <a:ext cx="146050" cy="50800"/>
            </a:xfrm>
            <a:custGeom>
              <a:avLst/>
              <a:gdLst>
                <a:gd name="T0" fmla="*/ 92 w 92"/>
                <a:gd name="T1" fmla="*/ 32 h 32"/>
                <a:gd name="T2" fmla="*/ 0 w 92"/>
                <a:gd name="T3" fmla="*/ 32 h 32"/>
                <a:gd name="T4" fmla="*/ 0 w 92"/>
                <a:gd name="T5" fmla="*/ 0 h 32"/>
                <a:gd name="T6" fmla="*/ 92 w 92"/>
                <a:gd name="T7" fmla="*/ 0 h 32"/>
                <a:gd name="T8" fmla="*/ 92 w 92"/>
                <a:gd name="T9" fmla="*/ 32 h 32"/>
                <a:gd name="T10" fmla="*/ 92 w 92"/>
                <a:gd name="T11" fmla="*/ 32 h 32"/>
              </a:gdLst>
              <a:ahLst/>
              <a:cxnLst>
                <a:cxn ang="0">
                  <a:pos x="T0" y="T1"/>
                </a:cxn>
                <a:cxn ang="0">
                  <a:pos x="T2" y="T3"/>
                </a:cxn>
                <a:cxn ang="0">
                  <a:pos x="T4" y="T5"/>
                </a:cxn>
                <a:cxn ang="0">
                  <a:pos x="T6" y="T7"/>
                </a:cxn>
                <a:cxn ang="0">
                  <a:pos x="T8" y="T9"/>
                </a:cxn>
                <a:cxn ang="0">
                  <a:pos x="T10" y="T11"/>
                </a:cxn>
              </a:cxnLst>
              <a:rect l="0" t="0" r="r" b="b"/>
              <a:pathLst>
                <a:path w="92" h="32">
                  <a:moveTo>
                    <a:pt x="92" y="32"/>
                  </a:moveTo>
                  <a:lnTo>
                    <a:pt x="0" y="32"/>
                  </a:lnTo>
                  <a:lnTo>
                    <a:pt x="0" y="0"/>
                  </a:lnTo>
                  <a:lnTo>
                    <a:pt x="92" y="0"/>
                  </a:lnTo>
                  <a:lnTo>
                    <a:pt x="92" y="32"/>
                  </a:lnTo>
                  <a:lnTo>
                    <a:pt x="9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36">
              <a:extLst>
                <a:ext uri="{FF2B5EF4-FFF2-40B4-BE49-F238E27FC236}">
                  <a16:creationId xmlns:a16="http://schemas.microsoft.com/office/drawing/2014/main" id="{2E124605-9AE6-4A44-BDD7-A09CA5271833}"/>
                </a:ext>
              </a:extLst>
            </p:cNvPr>
            <p:cNvSpPr>
              <a:spLocks noEditPoints="1"/>
            </p:cNvSpPr>
            <p:nvPr/>
          </p:nvSpPr>
          <p:spPr bwMode="gray">
            <a:xfrm>
              <a:off x="5121276" y="3009901"/>
              <a:ext cx="1047750" cy="311150"/>
            </a:xfrm>
            <a:custGeom>
              <a:avLst/>
              <a:gdLst>
                <a:gd name="T0" fmla="*/ 0 w 660"/>
                <a:gd name="T1" fmla="*/ 164 h 196"/>
                <a:gd name="T2" fmla="*/ 72 w 660"/>
                <a:gd name="T3" fmla="*/ 100 h 196"/>
                <a:gd name="T4" fmla="*/ 92 w 660"/>
                <a:gd name="T5" fmla="*/ 60 h 196"/>
                <a:gd name="T6" fmla="*/ 86 w 660"/>
                <a:gd name="T7" fmla="*/ 44 h 196"/>
                <a:gd name="T8" fmla="*/ 72 w 660"/>
                <a:gd name="T9" fmla="*/ 34 h 196"/>
                <a:gd name="T10" fmla="*/ 34 w 660"/>
                <a:gd name="T11" fmla="*/ 36 h 196"/>
                <a:gd name="T12" fmla="*/ 6 w 660"/>
                <a:gd name="T13" fmla="*/ 12 h 196"/>
                <a:gd name="T14" fmla="*/ 50 w 660"/>
                <a:gd name="T15" fmla="*/ 2 h 196"/>
                <a:gd name="T16" fmla="*/ 94 w 660"/>
                <a:gd name="T17" fmla="*/ 4 h 196"/>
                <a:gd name="T18" fmla="*/ 124 w 660"/>
                <a:gd name="T19" fmla="*/ 24 h 196"/>
                <a:gd name="T20" fmla="*/ 134 w 660"/>
                <a:gd name="T21" fmla="*/ 56 h 196"/>
                <a:gd name="T22" fmla="*/ 120 w 660"/>
                <a:gd name="T23" fmla="*/ 100 h 196"/>
                <a:gd name="T24" fmla="*/ 76 w 660"/>
                <a:gd name="T25" fmla="*/ 144 h 196"/>
                <a:gd name="T26" fmla="*/ 142 w 660"/>
                <a:gd name="T27" fmla="*/ 192 h 196"/>
                <a:gd name="T28" fmla="*/ 200 w 660"/>
                <a:gd name="T29" fmla="*/ 194 h 196"/>
                <a:gd name="T30" fmla="*/ 174 w 660"/>
                <a:gd name="T31" fmla="*/ 150 h 196"/>
                <a:gd name="T32" fmla="*/ 216 w 660"/>
                <a:gd name="T33" fmla="*/ 164 h 196"/>
                <a:gd name="T34" fmla="*/ 252 w 660"/>
                <a:gd name="T35" fmla="*/ 162 h 196"/>
                <a:gd name="T36" fmla="*/ 268 w 660"/>
                <a:gd name="T37" fmla="*/ 148 h 196"/>
                <a:gd name="T38" fmla="*/ 270 w 660"/>
                <a:gd name="T39" fmla="*/ 128 h 196"/>
                <a:gd name="T40" fmla="*/ 262 w 660"/>
                <a:gd name="T41" fmla="*/ 114 h 196"/>
                <a:gd name="T42" fmla="*/ 214 w 660"/>
                <a:gd name="T43" fmla="*/ 108 h 196"/>
                <a:gd name="T44" fmla="*/ 244 w 660"/>
                <a:gd name="T45" fmla="*/ 78 h 196"/>
                <a:gd name="T46" fmla="*/ 264 w 660"/>
                <a:gd name="T47" fmla="*/ 64 h 196"/>
                <a:gd name="T48" fmla="*/ 266 w 660"/>
                <a:gd name="T49" fmla="*/ 48 h 196"/>
                <a:gd name="T50" fmla="*/ 258 w 660"/>
                <a:gd name="T51" fmla="*/ 38 h 196"/>
                <a:gd name="T52" fmla="*/ 220 w 660"/>
                <a:gd name="T53" fmla="*/ 32 h 196"/>
                <a:gd name="T54" fmla="*/ 176 w 660"/>
                <a:gd name="T55" fmla="*/ 48 h 196"/>
                <a:gd name="T56" fmla="*/ 206 w 660"/>
                <a:gd name="T57" fmla="*/ 4 h 196"/>
                <a:gd name="T58" fmla="*/ 254 w 660"/>
                <a:gd name="T59" fmla="*/ 2 h 196"/>
                <a:gd name="T60" fmla="*/ 290 w 660"/>
                <a:gd name="T61" fmla="*/ 14 h 196"/>
                <a:gd name="T62" fmla="*/ 308 w 660"/>
                <a:gd name="T63" fmla="*/ 48 h 196"/>
                <a:gd name="T64" fmla="*/ 302 w 660"/>
                <a:gd name="T65" fmla="*/ 68 h 196"/>
                <a:gd name="T66" fmla="*/ 286 w 660"/>
                <a:gd name="T67" fmla="*/ 84 h 196"/>
                <a:gd name="T68" fmla="*/ 272 w 660"/>
                <a:gd name="T69" fmla="*/ 92 h 196"/>
                <a:gd name="T70" fmla="*/ 300 w 660"/>
                <a:gd name="T71" fmla="*/ 108 h 196"/>
                <a:gd name="T72" fmla="*/ 312 w 660"/>
                <a:gd name="T73" fmla="*/ 128 h 196"/>
                <a:gd name="T74" fmla="*/ 306 w 660"/>
                <a:gd name="T75" fmla="*/ 162 h 196"/>
                <a:gd name="T76" fmla="*/ 280 w 660"/>
                <a:gd name="T77" fmla="*/ 188 h 196"/>
                <a:gd name="T78" fmla="*/ 234 w 660"/>
                <a:gd name="T79" fmla="*/ 196 h 196"/>
                <a:gd name="T80" fmla="*/ 466 w 660"/>
                <a:gd name="T81" fmla="*/ 194 h 196"/>
                <a:gd name="T82" fmla="*/ 336 w 660"/>
                <a:gd name="T83" fmla="*/ 112 h 196"/>
                <a:gd name="T84" fmla="*/ 492 w 660"/>
                <a:gd name="T85" fmla="*/ 118 h 196"/>
                <a:gd name="T86" fmla="*/ 426 w 660"/>
                <a:gd name="T87" fmla="*/ 44 h 196"/>
                <a:gd name="T88" fmla="*/ 580 w 660"/>
                <a:gd name="T89" fmla="*/ 196 h 196"/>
                <a:gd name="T90" fmla="*/ 534 w 660"/>
                <a:gd name="T91" fmla="*/ 190 h 196"/>
                <a:gd name="T92" fmla="*/ 524 w 660"/>
                <a:gd name="T93" fmla="*/ 150 h 196"/>
                <a:gd name="T94" fmla="*/ 576 w 660"/>
                <a:gd name="T95" fmla="*/ 166 h 196"/>
                <a:gd name="T96" fmla="*/ 600 w 660"/>
                <a:gd name="T97" fmla="*/ 162 h 196"/>
                <a:gd name="T98" fmla="*/ 616 w 660"/>
                <a:gd name="T99" fmla="*/ 140 h 196"/>
                <a:gd name="T100" fmla="*/ 614 w 660"/>
                <a:gd name="T101" fmla="*/ 120 h 196"/>
                <a:gd name="T102" fmla="*/ 600 w 660"/>
                <a:gd name="T103" fmla="*/ 106 h 196"/>
                <a:gd name="T104" fmla="*/ 554 w 660"/>
                <a:gd name="T105" fmla="*/ 104 h 196"/>
                <a:gd name="T106" fmla="*/ 654 w 660"/>
                <a:gd name="T107" fmla="*/ 4 h 196"/>
                <a:gd name="T108" fmla="*/ 566 w 660"/>
                <a:gd name="T109" fmla="*/ 74 h 196"/>
                <a:gd name="T110" fmla="*/ 618 w 660"/>
                <a:gd name="T111" fmla="*/ 76 h 196"/>
                <a:gd name="T112" fmla="*/ 648 w 660"/>
                <a:gd name="T113" fmla="*/ 96 h 196"/>
                <a:gd name="T114" fmla="*/ 660 w 660"/>
                <a:gd name="T115" fmla="*/ 130 h 196"/>
                <a:gd name="T116" fmla="*/ 638 w 660"/>
                <a:gd name="T117" fmla="*/ 178 h 196"/>
                <a:gd name="T118" fmla="*/ 598 w 660"/>
                <a:gd name="T119"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196">
                  <a:moveTo>
                    <a:pt x="142" y="192"/>
                  </a:moveTo>
                  <a:lnTo>
                    <a:pt x="0" y="192"/>
                  </a:lnTo>
                  <a:lnTo>
                    <a:pt x="0" y="164"/>
                  </a:lnTo>
                  <a:lnTo>
                    <a:pt x="0" y="164"/>
                  </a:lnTo>
                  <a:lnTo>
                    <a:pt x="46" y="128"/>
                  </a:lnTo>
                  <a:lnTo>
                    <a:pt x="62" y="112"/>
                  </a:lnTo>
                  <a:lnTo>
                    <a:pt x="72" y="100"/>
                  </a:lnTo>
                  <a:lnTo>
                    <a:pt x="72" y="100"/>
                  </a:lnTo>
                  <a:lnTo>
                    <a:pt x="82" y="90"/>
                  </a:lnTo>
                  <a:lnTo>
                    <a:pt x="86" y="80"/>
                  </a:lnTo>
                  <a:lnTo>
                    <a:pt x="90" y="70"/>
                  </a:lnTo>
                  <a:lnTo>
                    <a:pt x="92" y="60"/>
                  </a:lnTo>
                  <a:lnTo>
                    <a:pt x="92" y="60"/>
                  </a:lnTo>
                  <a:lnTo>
                    <a:pt x="90" y="54"/>
                  </a:lnTo>
                  <a:lnTo>
                    <a:pt x="90" y="48"/>
                  </a:lnTo>
                  <a:lnTo>
                    <a:pt x="86" y="44"/>
                  </a:lnTo>
                  <a:lnTo>
                    <a:pt x="82" y="40"/>
                  </a:lnTo>
                  <a:lnTo>
                    <a:pt x="82" y="40"/>
                  </a:lnTo>
                  <a:lnTo>
                    <a:pt x="78" y="36"/>
                  </a:lnTo>
                  <a:lnTo>
                    <a:pt x="72" y="34"/>
                  </a:lnTo>
                  <a:lnTo>
                    <a:pt x="58" y="32"/>
                  </a:lnTo>
                  <a:lnTo>
                    <a:pt x="58" y="32"/>
                  </a:lnTo>
                  <a:lnTo>
                    <a:pt x="46" y="32"/>
                  </a:lnTo>
                  <a:lnTo>
                    <a:pt x="34" y="36"/>
                  </a:lnTo>
                  <a:lnTo>
                    <a:pt x="22" y="42"/>
                  </a:lnTo>
                  <a:lnTo>
                    <a:pt x="8" y="48"/>
                  </a:lnTo>
                  <a:lnTo>
                    <a:pt x="6" y="48"/>
                  </a:lnTo>
                  <a:lnTo>
                    <a:pt x="6" y="12"/>
                  </a:lnTo>
                  <a:lnTo>
                    <a:pt x="6" y="12"/>
                  </a:lnTo>
                  <a:lnTo>
                    <a:pt x="20" y="8"/>
                  </a:lnTo>
                  <a:lnTo>
                    <a:pt x="36" y="4"/>
                  </a:lnTo>
                  <a:lnTo>
                    <a:pt x="50" y="2"/>
                  </a:lnTo>
                  <a:lnTo>
                    <a:pt x="64" y="0"/>
                  </a:lnTo>
                  <a:lnTo>
                    <a:pt x="64" y="0"/>
                  </a:lnTo>
                  <a:lnTo>
                    <a:pt x="80" y="2"/>
                  </a:lnTo>
                  <a:lnTo>
                    <a:pt x="94" y="4"/>
                  </a:lnTo>
                  <a:lnTo>
                    <a:pt x="106" y="10"/>
                  </a:lnTo>
                  <a:lnTo>
                    <a:pt x="116" y="16"/>
                  </a:lnTo>
                  <a:lnTo>
                    <a:pt x="116" y="16"/>
                  </a:lnTo>
                  <a:lnTo>
                    <a:pt x="124" y="24"/>
                  </a:lnTo>
                  <a:lnTo>
                    <a:pt x="130" y="32"/>
                  </a:lnTo>
                  <a:lnTo>
                    <a:pt x="132" y="44"/>
                  </a:lnTo>
                  <a:lnTo>
                    <a:pt x="134" y="56"/>
                  </a:lnTo>
                  <a:lnTo>
                    <a:pt x="134" y="56"/>
                  </a:lnTo>
                  <a:lnTo>
                    <a:pt x="134" y="66"/>
                  </a:lnTo>
                  <a:lnTo>
                    <a:pt x="130" y="78"/>
                  </a:lnTo>
                  <a:lnTo>
                    <a:pt x="126" y="88"/>
                  </a:lnTo>
                  <a:lnTo>
                    <a:pt x="120" y="100"/>
                  </a:lnTo>
                  <a:lnTo>
                    <a:pt x="120" y="100"/>
                  </a:lnTo>
                  <a:lnTo>
                    <a:pt x="110" y="112"/>
                  </a:lnTo>
                  <a:lnTo>
                    <a:pt x="94" y="126"/>
                  </a:lnTo>
                  <a:lnTo>
                    <a:pt x="76" y="144"/>
                  </a:lnTo>
                  <a:lnTo>
                    <a:pt x="52" y="162"/>
                  </a:lnTo>
                  <a:lnTo>
                    <a:pt x="142" y="162"/>
                  </a:lnTo>
                  <a:lnTo>
                    <a:pt x="142" y="192"/>
                  </a:lnTo>
                  <a:lnTo>
                    <a:pt x="142" y="192"/>
                  </a:lnTo>
                  <a:close/>
                  <a:moveTo>
                    <a:pt x="234" y="196"/>
                  </a:moveTo>
                  <a:lnTo>
                    <a:pt x="234" y="196"/>
                  </a:lnTo>
                  <a:lnTo>
                    <a:pt x="218" y="196"/>
                  </a:lnTo>
                  <a:lnTo>
                    <a:pt x="200" y="194"/>
                  </a:lnTo>
                  <a:lnTo>
                    <a:pt x="186" y="190"/>
                  </a:lnTo>
                  <a:lnTo>
                    <a:pt x="170" y="186"/>
                  </a:lnTo>
                  <a:lnTo>
                    <a:pt x="170" y="150"/>
                  </a:lnTo>
                  <a:lnTo>
                    <a:pt x="174" y="150"/>
                  </a:lnTo>
                  <a:lnTo>
                    <a:pt x="174" y="150"/>
                  </a:lnTo>
                  <a:lnTo>
                    <a:pt x="188" y="156"/>
                  </a:lnTo>
                  <a:lnTo>
                    <a:pt x="202" y="162"/>
                  </a:lnTo>
                  <a:lnTo>
                    <a:pt x="216" y="164"/>
                  </a:lnTo>
                  <a:lnTo>
                    <a:pt x="228" y="166"/>
                  </a:lnTo>
                  <a:lnTo>
                    <a:pt x="228" y="166"/>
                  </a:lnTo>
                  <a:lnTo>
                    <a:pt x="246" y="164"/>
                  </a:lnTo>
                  <a:lnTo>
                    <a:pt x="252" y="162"/>
                  </a:lnTo>
                  <a:lnTo>
                    <a:pt x="258" y="158"/>
                  </a:lnTo>
                  <a:lnTo>
                    <a:pt x="258" y="158"/>
                  </a:lnTo>
                  <a:lnTo>
                    <a:pt x="264" y="154"/>
                  </a:lnTo>
                  <a:lnTo>
                    <a:pt x="268" y="148"/>
                  </a:lnTo>
                  <a:lnTo>
                    <a:pt x="270" y="142"/>
                  </a:lnTo>
                  <a:lnTo>
                    <a:pt x="270" y="134"/>
                  </a:lnTo>
                  <a:lnTo>
                    <a:pt x="270" y="134"/>
                  </a:lnTo>
                  <a:lnTo>
                    <a:pt x="270" y="128"/>
                  </a:lnTo>
                  <a:lnTo>
                    <a:pt x="268" y="122"/>
                  </a:lnTo>
                  <a:lnTo>
                    <a:pt x="266" y="118"/>
                  </a:lnTo>
                  <a:lnTo>
                    <a:pt x="262" y="114"/>
                  </a:lnTo>
                  <a:lnTo>
                    <a:pt x="262" y="114"/>
                  </a:lnTo>
                  <a:lnTo>
                    <a:pt x="256" y="112"/>
                  </a:lnTo>
                  <a:lnTo>
                    <a:pt x="248" y="110"/>
                  </a:lnTo>
                  <a:lnTo>
                    <a:pt x="226" y="108"/>
                  </a:lnTo>
                  <a:lnTo>
                    <a:pt x="214" y="108"/>
                  </a:lnTo>
                  <a:lnTo>
                    <a:pt x="214" y="80"/>
                  </a:lnTo>
                  <a:lnTo>
                    <a:pt x="224" y="80"/>
                  </a:lnTo>
                  <a:lnTo>
                    <a:pt x="224" y="80"/>
                  </a:lnTo>
                  <a:lnTo>
                    <a:pt x="244" y="78"/>
                  </a:lnTo>
                  <a:lnTo>
                    <a:pt x="250" y="76"/>
                  </a:lnTo>
                  <a:lnTo>
                    <a:pt x="256" y="72"/>
                  </a:lnTo>
                  <a:lnTo>
                    <a:pt x="260" y="70"/>
                  </a:lnTo>
                  <a:lnTo>
                    <a:pt x="264" y="64"/>
                  </a:lnTo>
                  <a:lnTo>
                    <a:pt x="266" y="60"/>
                  </a:lnTo>
                  <a:lnTo>
                    <a:pt x="266" y="54"/>
                  </a:lnTo>
                  <a:lnTo>
                    <a:pt x="266" y="54"/>
                  </a:lnTo>
                  <a:lnTo>
                    <a:pt x="266" y="48"/>
                  </a:lnTo>
                  <a:lnTo>
                    <a:pt x="264" y="44"/>
                  </a:lnTo>
                  <a:lnTo>
                    <a:pt x="262" y="40"/>
                  </a:lnTo>
                  <a:lnTo>
                    <a:pt x="258" y="38"/>
                  </a:lnTo>
                  <a:lnTo>
                    <a:pt x="258" y="38"/>
                  </a:lnTo>
                  <a:lnTo>
                    <a:pt x="246" y="34"/>
                  </a:lnTo>
                  <a:lnTo>
                    <a:pt x="232" y="32"/>
                  </a:lnTo>
                  <a:lnTo>
                    <a:pt x="232" y="32"/>
                  </a:lnTo>
                  <a:lnTo>
                    <a:pt x="220" y="32"/>
                  </a:lnTo>
                  <a:lnTo>
                    <a:pt x="208" y="36"/>
                  </a:lnTo>
                  <a:lnTo>
                    <a:pt x="194" y="40"/>
                  </a:lnTo>
                  <a:lnTo>
                    <a:pt x="180" y="48"/>
                  </a:lnTo>
                  <a:lnTo>
                    <a:pt x="176" y="48"/>
                  </a:lnTo>
                  <a:lnTo>
                    <a:pt x="176" y="12"/>
                  </a:lnTo>
                  <a:lnTo>
                    <a:pt x="176" y="12"/>
                  </a:lnTo>
                  <a:lnTo>
                    <a:pt x="192" y="8"/>
                  </a:lnTo>
                  <a:lnTo>
                    <a:pt x="206" y="4"/>
                  </a:lnTo>
                  <a:lnTo>
                    <a:pt x="222" y="2"/>
                  </a:lnTo>
                  <a:lnTo>
                    <a:pt x="236" y="0"/>
                  </a:lnTo>
                  <a:lnTo>
                    <a:pt x="236" y="0"/>
                  </a:lnTo>
                  <a:lnTo>
                    <a:pt x="254" y="2"/>
                  </a:lnTo>
                  <a:lnTo>
                    <a:pt x="268" y="4"/>
                  </a:lnTo>
                  <a:lnTo>
                    <a:pt x="280" y="8"/>
                  </a:lnTo>
                  <a:lnTo>
                    <a:pt x="290" y="14"/>
                  </a:lnTo>
                  <a:lnTo>
                    <a:pt x="290" y="14"/>
                  </a:lnTo>
                  <a:lnTo>
                    <a:pt x="298" y="20"/>
                  </a:lnTo>
                  <a:lnTo>
                    <a:pt x="302" y="28"/>
                  </a:lnTo>
                  <a:lnTo>
                    <a:pt x="306" y="38"/>
                  </a:lnTo>
                  <a:lnTo>
                    <a:pt x="308" y="48"/>
                  </a:lnTo>
                  <a:lnTo>
                    <a:pt x="308" y="48"/>
                  </a:lnTo>
                  <a:lnTo>
                    <a:pt x="306" y="56"/>
                  </a:lnTo>
                  <a:lnTo>
                    <a:pt x="304" y="62"/>
                  </a:lnTo>
                  <a:lnTo>
                    <a:pt x="302" y="68"/>
                  </a:lnTo>
                  <a:lnTo>
                    <a:pt x="298" y="76"/>
                  </a:lnTo>
                  <a:lnTo>
                    <a:pt x="298" y="76"/>
                  </a:lnTo>
                  <a:lnTo>
                    <a:pt x="292" y="80"/>
                  </a:lnTo>
                  <a:lnTo>
                    <a:pt x="286" y="84"/>
                  </a:lnTo>
                  <a:lnTo>
                    <a:pt x="278" y="88"/>
                  </a:lnTo>
                  <a:lnTo>
                    <a:pt x="272" y="90"/>
                  </a:lnTo>
                  <a:lnTo>
                    <a:pt x="272" y="92"/>
                  </a:lnTo>
                  <a:lnTo>
                    <a:pt x="272" y="92"/>
                  </a:lnTo>
                  <a:lnTo>
                    <a:pt x="280" y="94"/>
                  </a:lnTo>
                  <a:lnTo>
                    <a:pt x="288" y="98"/>
                  </a:lnTo>
                  <a:lnTo>
                    <a:pt x="294" y="102"/>
                  </a:lnTo>
                  <a:lnTo>
                    <a:pt x="300" y="108"/>
                  </a:lnTo>
                  <a:lnTo>
                    <a:pt x="300" y="108"/>
                  </a:lnTo>
                  <a:lnTo>
                    <a:pt x="306" y="114"/>
                  </a:lnTo>
                  <a:lnTo>
                    <a:pt x="310" y="120"/>
                  </a:lnTo>
                  <a:lnTo>
                    <a:pt x="312" y="128"/>
                  </a:lnTo>
                  <a:lnTo>
                    <a:pt x="312" y="136"/>
                  </a:lnTo>
                  <a:lnTo>
                    <a:pt x="312" y="136"/>
                  </a:lnTo>
                  <a:lnTo>
                    <a:pt x="310" y="150"/>
                  </a:lnTo>
                  <a:lnTo>
                    <a:pt x="306" y="162"/>
                  </a:lnTo>
                  <a:lnTo>
                    <a:pt x="300" y="172"/>
                  </a:lnTo>
                  <a:lnTo>
                    <a:pt x="290" y="180"/>
                  </a:lnTo>
                  <a:lnTo>
                    <a:pt x="290" y="180"/>
                  </a:lnTo>
                  <a:lnTo>
                    <a:pt x="280" y="188"/>
                  </a:lnTo>
                  <a:lnTo>
                    <a:pt x="266" y="192"/>
                  </a:lnTo>
                  <a:lnTo>
                    <a:pt x="252" y="196"/>
                  </a:lnTo>
                  <a:lnTo>
                    <a:pt x="234" y="196"/>
                  </a:lnTo>
                  <a:lnTo>
                    <a:pt x="234" y="196"/>
                  </a:lnTo>
                  <a:lnTo>
                    <a:pt x="234" y="196"/>
                  </a:lnTo>
                  <a:close/>
                  <a:moveTo>
                    <a:pt x="492" y="146"/>
                  </a:moveTo>
                  <a:lnTo>
                    <a:pt x="466" y="146"/>
                  </a:lnTo>
                  <a:lnTo>
                    <a:pt x="466" y="194"/>
                  </a:lnTo>
                  <a:lnTo>
                    <a:pt x="426" y="194"/>
                  </a:lnTo>
                  <a:lnTo>
                    <a:pt x="426" y="146"/>
                  </a:lnTo>
                  <a:lnTo>
                    <a:pt x="336" y="146"/>
                  </a:lnTo>
                  <a:lnTo>
                    <a:pt x="336" y="112"/>
                  </a:lnTo>
                  <a:lnTo>
                    <a:pt x="424" y="4"/>
                  </a:lnTo>
                  <a:lnTo>
                    <a:pt x="466" y="4"/>
                  </a:lnTo>
                  <a:lnTo>
                    <a:pt x="466" y="118"/>
                  </a:lnTo>
                  <a:lnTo>
                    <a:pt x="492" y="118"/>
                  </a:lnTo>
                  <a:lnTo>
                    <a:pt x="492" y="146"/>
                  </a:lnTo>
                  <a:lnTo>
                    <a:pt x="492" y="146"/>
                  </a:lnTo>
                  <a:close/>
                  <a:moveTo>
                    <a:pt x="426" y="118"/>
                  </a:moveTo>
                  <a:lnTo>
                    <a:pt x="426" y="44"/>
                  </a:lnTo>
                  <a:lnTo>
                    <a:pt x="366" y="118"/>
                  </a:lnTo>
                  <a:lnTo>
                    <a:pt x="426" y="118"/>
                  </a:lnTo>
                  <a:lnTo>
                    <a:pt x="426" y="118"/>
                  </a:lnTo>
                  <a:close/>
                  <a:moveTo>
                    <a:pt x="580" y="196"/>
                  </a:moveTo>
                  <a:lnTo>
                    <a:pt x="580" y="196"/>
                  </a:lnTo>
                  <a:lnTo>
                    <a:pt x="564" y="196"/>
                  </a:lnTo>
                  <a:lnTo>
                    <a:pt x="548" y="194"/>
                  </a:lnTo>
                  <a:lnTo>
                    <a:pt x="534" y="190"/>
                  </a:lnTo>
                  <a:lnTo>
                    <a:pt x="520" y="186"/>
                  </a:lnTo>
                  <a:lnTo>
                    <a:pt x="520" y="150"/>
                  </a:lnTo>
                  <a:lnTo>
                    <a:pt x="524" y="150"/>
                  </a:lnTo>
                  <a:lnTo>
                    <a:pt x="524" y="150"/>
                  </a:lnTo>
                  <a:lnTo>
                    <a:pt x="538" y="156"/>
                  </a:lnTo>
                  <a:lnTo>
                    <a:pt x="550" y="162"/>
                  </a:lnTo>
                  <a:lnTo>
                    <a:pt x="562" y="164"/>
                  </a:lnTo>
                  <a:lnTo>
                    <a:pt x="576" y="166"/>
                  </a:lnTo>
                  <a:lnTo>
                    <a:pt x="576" y="166"/>
                  </a:lnTo>
                  <a:lnTo>
                    <a:pt x="586" y="166"/>
                  </a:lnTo>
                  <a:lnTo>
                    <a:pt x="594" y="164"/>
                  </a:lnTo>
                  <a:lnTo>
                    <a:pt x="600" y="162"/>
                  </a:lnTo>
                  <a:lnTo>
                    <a:pt x="606" y="158"/>
                  </a:lnTo>
                  <a:lnTo>
                    <a:pt x="612" y="152"/>
                  </a:lnTo>
                  <a:lnTo>
                    <a:pt x="614" y="146"/>
                  </a:lnTo>
                  <a:lnTo>
                    <a:pt x="616" y="140"/>
                  </a:lnTo>
                  <a:lnTo>
                    <a:pt x="618" y="132"/>
                  </a:lnTo>
                  <a:lnTo>
                    <a:pt x="618" y="132"/>
                  </a:lnTo>
                  <a:lnTo>
                    <a:pt x="616" y="126"/>
                  </a:lnTo>
                  <a:lnTo>
                    <a:pt x="614" y="120"/>
                  </a:lnTo>
                  <a:lnTo>
                    <a:pt x="610" y="114"/>
                  </a:lnTo>
                  <a:lnTo>
                    <a:pt x="606" y="110"/>
                  </a:lnTo>
                  <a:lnTo>
                    <a:pt x="606" y="110"/>
                  </a:lnTo>
                  <a:lnTo>
                    <a:pt x="600" y="106"/>
                  </a:lnTo>
                  <a:lnTo>
                    <a:pt x="592" y="104"/>
                  </a:lnTo>
                  <a:lnTo>
                    <a:pt x="572" y="102"/>
                  </a:lnTo>
                  <a:lnTo>
                    <a:pt x="572" y="102"/>
                  </a:lnTo>
                  <a:lnTo>
                    <a:pt x="554" y="104"/>
                  </a:lnTo>
                  <a:lnTo>
                    <a:pt x="532" y="108"/>
                  </a:lnTo>
                  <a:lnTo>
                    <a:pt x="526" y="108"/>
                  </a:lnTo>
                  <a:lnTo>
                    <a:pt x="526" y="4"/>
                  </a:lnTo>
                  <a:lnTo>
                    <a:pt x="654" y="4"/>
                  </a:lnTo>
                  <a:lnTo>
                    <a:pt x="654" y="36"/>
                  </a:lnTo>
                  <a:lnTo>
                    <a:pt x="566" y="36"/>
                  </a:lnTo>
                  <a:lnTo>
                    <a:pt x="566" y="74"/>
                  </a:lnTo>
                  <a:lnTo>
                    <a:pt x="566" y="74"/>
                  </a:lnTo>
                  <a:lnTo>
                    <a:pt x="586" y="72"/>
                  </a:lnTo>
                  <a:lnTo>
                    <a:pt x="586" y="72"/>
                  </a:lnTo>
                  <a:lnTo>
                    <a:pt x="604" y="74"/>
                  </a:lnTo>
                  <a:lnTo>
                    <a:pt x="618" y="76"/>
                  </a:lnTo>
                  <a:lnTo>
                    <a:pt x="630" y="82"/>
                  </a:lnTo>
                  <a:lnTo>
                    <a:pt x="640" y="88"/>
                  </a:lnTo>
                  <a:lnTo>
                    <a:pt x="640" y="88"/>
                  </a:lnTo>
                  <a:lnTo>
                    <a:pt x="648" y="96"/>
                  </a:lnTo>
                  <a:lnTo>
                    <a:pt x="654" y="106"/>
                  </a:lnTo>
                  <a:lnTo>
                    <a:pt x="658" y="118"/>
                  </a:lnTo>
                  <a:lnTo>
                    <a:pt x="660" y="130"/>
                  </a:lnTo>
                  <a:lnTo>
                    <a:pt x="660" y="130"/>
                  </a:lnTo>
                  <a:lnTo>
                    <a:pt x="658" y="144"/>
                  </a:lnTo>
                  <a:lnTo>
                    <a:pt x="654" y="158"/>
                  </a:lnTo>
                  <a:lnTo>
                    <a:pt x="648" y="168"/>
                  </a:lnTo>
                  <a:lnTo>
                    <a:pt x="638" y="178"/>
                  </a:lnTo>
                  <a:lnTo>
                    <a:pt x="638" y="178"/>
                  </a:lnTo>
                  <a:lnTo>
                    <a:pt x="626" y="186"/>
                  </a:lnTo>
                  <a:lnTo>
                    <a:pt x="612" y="192"/>
                  </a:lnTo>
                  <a:lnTo>
                    <a:pt x="598" y="196"/>
                  </a:lnTo>
                  <a:lnTo>
                    <a:pt x="580" y="196"/>
                  </a:lnTo>
                  <a:lnTo>
                    <a:pt x="580" y="196"/>
                  </a:lnTo>
                  <a:lnTo>
                    <a:pt x="580" y="1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Freeform 37">
              <a:extLst>
                <a:ext uri="{FF2B5EF4-FFF2-40B4-BE49-F238E27FC236}">
                  <a16:creationId xmlns:a16="http://schemas.microsoft.com/office/drawing/2014/main" id="{3336739D-D499-45F3-A114-387060401FFB}"/>
                </a:ext>
              </a:extLst>
            </p:cNvPr>
            <p:cNvSpPr>
              <a:spLocks/>
            </p:cNvSpPr>
            <p:nvPr/>
          </p:nvSpPr>
          <p:spPr bwMode="gray">
            <a:xfrm>
              <a:off x="6213476" y="3159126"/>
              <a:ext cx="146050" cy="50800"/>
            </a:xfrm>
            <a:custGeom>
              <a:avLst/>
              <a:gdLst>
                <a:gd name="T0" fmla="*/ 92 w 92"/>
                <a:gd name="T1" fmla="*/ 32 h 32"/>
                <a:gd name="T2" fmla="*/ 0 w 92"/>
                <a:gd name="T3" fmla="*/ 32 h 32"/>
                <a:gd name="T4" fmla="*/ 0 w 92"/>
                <a:gd name="T5" fmla="*/ 0 h 32"/>
                <a:gd name="T6" fmla="*/ 92 w 92"/>
                <a:gd name="T7" fmla="*/ 0 h 32"/>
                <a:gd name="T8" fmla="*/ 92 w 92"/>
                <a:gd name="T9" fmla="*/ 32 h 32"/>
                <a:gd name="T10" fmla="*/ 92 w 92"/>
                <a:gd name="T11" fmla="*/ 32 h 32"/>
              </a:gdLst>
              <a:ahLst/>
              <a:cxnLst>
                <a:cxn ang="0">
                  <a:pos x="T0" y="T1"/>
                </a:cxn>
                <a:cxn ang="0">
                  <a:pos x="T2" y="T3"/>
                </a:cxn>
                <a:cxn ang="0">
                  <a:pos x="T4" y="T5"/>
                </a:cxn>
                <a:cxn ang="0">
                  <a:pos x="T6" y="T7"/>
                </a:cxn>
                <a:cxn ang="0">
                  <a:pos x="T8" y="T9"/>
                </a:cxn>
                <a:cxn ang="0">
                  <a:pos x="T10" y="T11"/>
                </a:cxn>
              </a:cxnLst>
              <a:rect l="0" t="0" r="r" b="b"/>
              <a:pathLst>
                <a:path w="92" h="32">
                  <a:moveTo>
                    <a:pt x="92" y="32"/>
                  </a:moveTo>
                  <a:lnTo>
                    <a:pt x="0" y="32"/>
                  </a:lnTo>
                  <a:lnTo>
                    <a:pt x="0" y="0"/>
                  </a:lnTo>
                  <a:lnTo>
                    <a:pt x="92" y="0"/>
                  </a:lnTo>
                  <a:lnTo>
                    <a:pt x="92" y="32"/>
                  </a:lnTo>
                  <a:lnTo>
                    <a:pt x="9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38">
              <a:extLst>
                <a:ext uri="{FF2B5EF4-FFF2-40B4-BE49-F238E27FC236}">
                  <a16:creationId xmlns:a16="http://schemas.microsoft.com/office/drawing/2014/main" id="{DB2EDE0F-9E91-404A-A30A-C9F012167AD3}"/>
                </a:ext>
              </a:extLst>
            </p:cNvPr>
            <p:cNvSpPr>
              <a:spLocks noEditPoints="1"/>
            </p:cNvSpPr>
            <p:nvPr/>
          </p:nvSpPr>
          <p:spPr bwMode="gray">
            <a:xfrm>
              <a:off x="6403976" y="3009901"/>
              <a:ext cx="1054100" cy="314325"/>
            </a:xfrm>
            <a:custGeom>
              <a:avLst/>
              <a:gdLst>
                <a:gd name="T0" fmla="*/ 128 w 664"/>
                <a:gd name="T1" fmla="*/ 36 h 198"/>
                <a:gd name="T2" fmla="*/ 76 w 664"/>
                <a:gd name="T3" fmla="*/ 34 h 198"/>
                <a:gd name="T4" fmla="*/ 42 w 664"/>
                <a:gd name="T5" fmla="*/ 84 h 198"/>
                <a:gd name="T6" fmla="*/ 86 w 664"/>
                <a:gd name="T7" fmla="*/ 70 h 198"/>
                <a:gd name="T8" fmla="*/ 138 w 664"/>
                <a:gd name="T9" fmla="*/ 94 h 198"/>
                <a:gd name="T10" fmla="*/ 144 w 664"/>
                <a:gd name="T11" fmla="*/ 156 h 198"/>
                <a:gd name="T12" fmla="*/ 90 w 664"/>
                <a:gd name="T13" fmla="*/ 196 h 198"/>
                <a:gd name="T14" fmla="*/ 20 w 664"/>
                <a:gd name="T15" fmla="*/ 174 h 198"/>
                <a:gd name="T16" fmla="*/ 0 w 664"/>
                <a:gd name="T17" fmla="*/ 110 h 198"/>
                <a:gd name="T18" fmla="*/ 40 w 664"/>
                <a:gd name="T19" fmla="*/ 16 h 198"/>
                <a:gd name="T20" fmla="*/ 70 w 664"/>
                <a:gd name="T21" fmla="*/ 98 h 198"/>
                <a:gd name="T22" fmla="*/ 42 w 664"/>
                <a:gd name="T23" fmla="*/ 116 h 198"/>
                <a:gd name="T24" fmla="*/ 54 w 664"/>
                <a:gd name="T25" fmla="*/ 162 h 198"/>
                <a:gd name="T26" fmla="*/ 88 w 664"/>
                <a:gd name="T27" fmla="*/ 166 h 198"/>
                <a:gd name="T28" fmla="*/ 106 w 664"/>
                <a:gd name="T29" fmla="*/ 132 h 198"/>
                <a:gd name="T30" fmla="*/ 92 w 664"/>
                <a:gd name="T31" fmla="*/ 102 h 198"/>
                <a:gd name="T32" fmla="*/ 318 w 664"/>
                <a:gd name="T33" fmla="*/ 38 h 198"/>
                <a:gd name="T34" fmla="*/ 318 w 664"/>
                <a:gd name="T35" fmla="*/ 4 h 198"/>
                <a:gd name="T36" fmla="*/ 348 w 664"/>
                <a:gd name="T37" fmla="*/ 122 h 198"/>
                <a:gd name="T38" fmla="*/ 366 w 664"/>
                <a:gd name="T39" fmla="*/ 88 h 198"/>
                <a:gd name="T40" fmla="*/ 352 w 664"/>
                <a:gd name="T41" fmla="*/ 30 h 198"/>
                <a:gd name="T42" fmla="*/ 404 w 664"/>
                <a:gd name="T43" fmla="*/ 2 h 198"/>
                <a:gd name="T44" fmla="*/ 470 w 664"/>
                <a:gd name="T45" fmla="*/ 14 h 198"/>
                <a:gd name="T46" fmla="*/ 490 w 664"/>
                <a:gd name="T47" fmla="*/ 48 h 198"/>
                <a:gd name="T48" fmla="*/ 456 w 664"/>
                <a:gd name="T49" fmla="*/ 92 h 198"/>
                <a:gd name="T50" fmla="*/ 494 w 664"/>
                <a:gd name="T51" fmla="*/ 132 h 198"/>
                <a:gd name="T52" fmla="*/ 474 w 664"/>
                <a:gd name="T53" fmla="*/ 182 h 198"/>
                <a:gd name="T54" fmla="*/ 418 w 664"/>
                <a:gd name="T55" fmla="*/ 198 h 198"/>
                <a:gd name="T56" fmla="*/ 354 w 664"/>
                <a:gd name="T57" fmla="*/ 174 h 198"/>
                <a:gd name="T58" fmla="*/ 402 w 664"/>
                <a:gd name="T59" fmla="*/ 106 h 198"/>
                <a:gd name="T60" fmla="*/ 384 w 664"/>
                <a:gd name="T61" fmla="*/ 138 h 198"/>
                <a:gd name="T62" fmla="*/ 400 w 664"/>
                <a:gd name="T63" fmla="*/ 164 h 198"/>
                <a:gd name="T64" fmla="*/ 444 w 664"/>
                <a:gd name="T65" fmla="*/ 162 h 198"/>
                <a:gd name="T66" fmla="*/ 452 w 664"/>
                <a:gd name="T67" fmla="*/ 136 h 198"/>
                <a:gd name="T68" fmla="*/ 430 w 664"/>
                <a:gd name="T69" fmla="*/ 116 h 198"/>
                <a:gd name="T70" fmla="*/ 434 w 664"/>
                <a:gd name="T71" fmla="*/ 82 h 198"/>
                <a:gd name="T72" fmla="*/ 446 w 664"/>
                <a:gd name="T73" fmla="*/ 42 h 198"/>
                <a:gd name="T74" fmla="*/ 406 w 664"/>
                <a:gd name="T75" fmla="*/ 30 h 198"/>
                <a:gd name="T76" fmla="*/ 392 w 664"/>
                <a:gd name="T77" fmla="*/ 58 h 198"/>
                <a:gd name="T78" fmla="*/ 434 w 664"/>
                <a:gd name="T79" fmla="*/ 82 h 198"/>
                <a:gd name="T80" fmla="*/ 536 w 664"/>
                <a:gd name="T81" fmla="*/ 162 h 198"/>
                <a:gd name="T82" fmla="*/ 588 w 664"/>
                <a:gd name="T83" fmla="*/ 164 h 198"/>
                <a:gd name="T84" fmla="*/ 622 w 664"/>
                <a:gd name="T85" fmla="*/ 114 h 198"/>
                <a:gd name="T86" fmla="*/ 578 w 664"/>
                <a:gd name="T87" fmla="*/ 128 h 198"/>
                <a:gd name="T88" fmla="*/ 526 w 664"/>
                <a:gd name="T89" fmla="*/ 104 h 198"/>
                <a:gd name="T90" fmla="*/ 520 w 664"/>
                <a:gd name="T91" fmla="*/ 42 h 198"/>
                <a:gd name="T92" fmla="*/ 574 w 664"/>
                <a:gd name="T93" fmla="*/ 2 h 198"/>
                <a:gd name="T94" fmla="*/ 644 w 664"/>
                <a:gd name="T95" fmla="*/ 24 h 198"/>
                <a:gd name="T96" fmla="*/ 664 w 664"/>
                <a:gd name="T97" fmla="*/ 88 h 198"/>
                <a:gd name="T98" fmla="*/ 624 w 664"/>
                <a:gd name="T99" fmla="*/ 182 h 198"/>
                <a:gd name="T100" fmla="*/ 594 w 664"/>
                <a:gd name="T101" fmla="*/ 100 h 198"/>
                <a:gd name="T102" fmla="*/ 622 w 664"/>
                <a:gd name="T103" fmla="*/ 88 h 198"/>
                <a:gd name="T104" fmla="*/ 614 w 664"/>
                <a:gd name="T105" fmla="*/ 42 h 198"/>
                <a:gd name="T106" fmla="*/ 582 w 664"/>
                <a:gd name="T107" fmla="*/ 30 h 198"/>
                <a:gd name="T108" fmla="*/ 560 w 664"/>
                <a:gd name="T109" fmla="*/ 50 h 198"/>
                <a:gd name="T110" fmla="*/ 566 w 664"/>
                <a:gd name="T111" fmla="*/ 92 h 198"/>
                <a:gd name="T112" fmla="*/ 594 w 664"/>
                <a:gd name="T113" fmla="*/ 10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198">
                  <a:moveTo>
                    <a:pt x="100" y="0"/>
                  </a:moveTo>
                  <a:lnTo>
                    <a:pt x="100" y="0"/>
                  </a:lnTo>
                  <a:lnTo>
                    <a:pt x="116" y="2"/>
                  </a:lnTo>
                  <a:lnTo>
                    <a:pt x="132" y="4"/>
                  </a:lnTo>
                  <a:lnTo>
                    <a:pt x="132" y="36"/>
                  </a:lnTo>
                  <a:lnTo>
                    <a:pt x="128" y="36"/>
                  </a:lnTo>
                  <a:lnTo>
                    <a:pt x="128" y="36"/>
                  </a:lnTo>
                  <a:lnTo>
                    <a:pt x="114" y="32"/>
                  </a:lnTo>
                  <a:lnTo>
                    <a:pt x="98" y="30"/>
                  </a:lnTo>
                  <a:lnTo>
                    <a:pt x="98" y="30"/>
                  </a:lnTo>
                  <a:lnTo>
                    <a:pt x="86" y="32"/>
                  </a:lnTo>
                  <a:lnTo>
                    <a:pt x="76" y="34"/>
                  </a:lnTo>
                  <a:lnTo>
                    <a:pt x="66" y="38"/>
                  </a:lnTo>
                  <a:lnTo>
                    <a:pt x="60" y="44"/>
                  </a:lnTo>
                  <a:lnTo>
                    <a:pt x="52" y="52"/>
                  </a:lnTo>
                  <a:lnTo>
                    <a:pt x="48" y="60"/>
                  </a:lnTo>
                  <a:lnTo>
                    <a:pt x="44" y="72"/>
                  </a:lnTo>
                  <a:lnTo>
                    <a:pt x="42" y="84"/>
                  </a:lnTo>
                  <a:lnTo>
                    <a:pt x="42" y="84"/>
                  </a:lnTo>
                  <a:lnTo>
                    <a:pt x="54" y="78"/>
                  </a:lnTo>
                  <a:lnTo>
                    <a:pt x="66" y="72"/>
                  </a:lnTo>
                  <a:lnTo>
                    <a:pt x="76" y="70"/>
                  </a:lnTo>
                  <a:lnTo>
                    <a:pt x="86" y="70"/>
                  </a:lnTo>
                  <a:lnTo>
                    <a:pt x="86" y="70"/>
                  </a:lnTo>
                  <a:lnTo>
                    <a:pt x="100" y="70"/>
                  </a:lnTo>
                  <a:lnTo>
                    <a:pt x="112" y="74"/>
                  </a:lnTo>
                  <a:lnTo>
                    <a:pt x="122" y="78"/>
                  </a:lnTo>
                  <a:lnTo>
                    <a:pt x="132" y="86"/>
                  </a:lnTo>
                  <a:lnTo>
                    <a:pt x="132" y="86"/>
                  </a:lnTo>
                  <a:lnTo>
                    <a:pt x="138" y="94"/>
                  </a:lnTo>
                  <a:lnTo>
                    <a:pt x="144" y="104"/>
                  </a:lnTo>
                  <a:lnTo>
                    <a:pt x="148" y="116"/>
                  </a:lnTo>
                  <a:lnTo>
                    <a:pt x="148" y="130"/>
                  </a:lnTo>
                  <a:lnTo>
                    <a:pt x="148" y="130"/>
                  </a:lnTo>
                  <a:lnTo>
                    <a:pt x="146" y="144"/>
                  </a:lnTo>
                  <a:lnTo>
                    <a:pt x="144" y="156"/>
                  </a:lnTo>
                  <a:lnTo>
                    <a:pt x="136" y="168"/>
                  </a:lnTo>
                  <a:lnTo>
                    <a:pt x="128" y="178"/>
                  </a:lnTo>
                  <a:lnTo>
                    <a:pt x="128" y="178"/>
                  </a:lnTo>
                  <a:lnTo>
                    <a:pt x="116" y="186"/>
                  </a:lnTo>
                  <a:lnTo>
                    <a:pt x="104" y="192"/>
                  </a:lnTo>
                  <a:lnTo>
                    <a:pt x="90" y="196"/>
                  </a:lnTo>
                  <a:lnTo>
                    <a:pt x="76" y="196"/>
                  </a:lnTo>
                  <a:lnTo>
                    <a:pt x="76" y="196"/>
                  </a:lnTo>
                  <a:lnTo>
                    <a:pt x="58" y="196"/>
                  </a:lnTo>
                  <a:lnTo>
                    <a:pt x="44" y="192"/>
                  </a:lnTo>
                  <a:lnTo>
                    <a:pt x="30" y="184"/>
                  </a:lnTo>
                  <a:lnTo>
                    <a:pt x="20" y="174"/>
                  </a:lnTo>
                  <a:lnTo>
                    <a:pt x="20" y="174"/>
                  </a:lnTo>
                  <a:lnTo>
                    <a:pt x="12" y="162"/>
                  </a:lnTo>
                  <a:lnTo>
                    <a:pt x="6" y="146"/>
                  </a:lnTo>
                  <a:lnTo>
                    <a:pt x="2" y="130"/>
                  </a:lnTo>
                  <a:lnTo>
                    <a:pt x="0" y="110"/>
                  </a:lnTo>
                  <a:lnTo>
                    <a:pt x="0" y="110"/>
                  </a:lnTo>
                  <a:lnTo>
                    <a:pt x="2" y="84"/>
                  </a:lnTo>
                  <a:lnTo>
                    <a:pt x="6" y="62"/>
                  </a:lnTo>
                  <a:lnTo>
                    <a:pt x="14" y="44"/>
                  </a:lnTo>
                  <a:lnTo>
                    <a:pt x="26" y="28"/>
                  </a:lnTo>
                  <a:lnTo>
                    <a:pt x="26" y="28"/>
                  </a:lnTo>
                  <a:lnTo>
                    <a:pt x="40" y="16"/>
                  </a:lnTo>
                  <a:lnTo>
                    <a:pt x="58" y="8"/>
                  </a:lnTo>
                  <a:lnTo>
                    <a:pt x="78" y="2"/>
                  </a:lnTo>
                  <a:lnTo>
                    <a:pt x="100" y="0"/>
                  </a:lnTo>
                  <a:lnTo>
                    <a:pt x="100" y="0"/>
                  </a:lnTo>
                  <a:lnTo>
                    <a:pt x="100" y="0"/>
                  </a:lnTo>
                  <a:close/>
                  <a:moveTo>
                    <a:pt x="70" y="98"/>
                  </a:moveTo>
                  <a:lnTo>
                    <a:pt x="70" y="98"/>
                  </a:lnTo>
                  <a:lnTo>
                    <a:pt x="56" y="100"/>
                  </a:lnTo>
                  <a:lnTo>
                    <a:pt x="42" y="104"/>
                  </a:lnTo>
                  <a:lnTo>
                    <a:pt x="42" y="110"/>
                  </a:lnTo>
                  <a:lnTo>
                    <a:pt x="42" y="110"/>
                  </a:lnTo>
                  <a:lnTo>
                    <a:pt x="42" y="116"/>
                  </a:lnTo>
                  <a:lnTo>
                    <a:pt x="42" y="116"/>
                  </a:lnTo>
                  <a:lnTo>
                    <a:pt x="42" y="128"/>
                  </a:lnTo>
                  <a:lnTo>
                    <a:pt x="44" y="140"/>
                  </a:lnTo>
                  <a:lnTo>
                    <a:pt x="46" y="148"/>
                  </a:lnTo>
                  <a:lnTo>
                    <a:pt x="50" y="156"/>
                  </a:lnTo>
                  <a:lnTo>
                    <a:pt x="54" y="162"/>
                  </a:lnTo>
                  <a:lnTo>
                    <a:pt x="60" y="166"/>
                  </a:lnTo>
                  <a:lnTo>
                    <a:pt x="68" y="168"/>
                  </a:lnTo>
                  <a:lnTo>
                    <a:pt x="76" y="168"/>
                  </a:lnTo>
                  <a:lnTo>
                    <a:pt x="76" y="168"/>
                  </a:lnTo>
                  <a:lnTo>
                    <a:pt x="82" y="168"/>
                  </a:lnTo>
                  <a:lnTo>
                    <a:pt x="88" y="166"/>
                  </a:lnTo>
                  <a:lnTo>
                    <a:pt x="94" y="164"/>
                  </a:lnTo>
                  <a:lnTo>
                    <a:pt x="98" y="160"/>
                  </a:lnTo>
                  <a:lnTo>
                    <a:pt x="98" y="160"/>
                  </a:lnTo>
                  <a:lnTo>
                    <a:pt x="102" y="154"/>
                  </a:lnTo>
                  <a:lnTo>
                    <a:pt x="104" y="148"/>
                  </a:lnTo>
                  <a:lnTo>
                    <a:pt x="106" y="132"/>
                  </a:lnTo>
                  <a:lnTo>
                    <a:pt x="106" y="132"/>
                  </a:lnTo>
                  <a:lnTo>
                    <a:pt x="106" y="124"/>
                  </a:lnTo>
                  <a:lnTo>
                    <a:pt x="104" y="116"/>
                  </a:lnTo>
                  <a:lnTo>
                    <a:pt x="102" y="110"/>
                  </a:lnTo>
                  <a:lnTo>
                    <a:pt x="98" y="106"/>
                  </a:lnTo>
                  <a:lnTo>
                    <a:pt x="92" y="102"/>
                  </a:lnTo>
                  <a:lnTo>
                    <a:pt x="86" y="100"/>
                  </a:lnTo>
                  <a:lnTo>
                    <a:pt x="78" y="98"/>
                  </a:lnTo>
                  <a:lnTo>
                    <a:pt x="70" y="98"/>
                  </a:lnTo>
                  <a:lnTo>
                    <a:pt x="70" y="98"/>
                  </a:lnTo>
                  <a:lnTo>
                    <a:pt x="70" y="98"/>
                  </a:lnTo>
                  <a:close/>
                  <a:moveTo>
                    <a:pt x="318" y="38"/>
                  </a:moveTo>
                  <a:lnTo>
                    <a:pt x="232" y="192"/>
                  </a:lnTo>
                  <a:lnTo>
                    <a:pt x="188" y="192"/>
                  </a:lnTo>
                  <a:lnTo>
                    <a:pt x="278" y="36"/>
                  </a:lnTo>
                  <a:lnTo>
                    <a:pt x="176" y="36"/>
                  </a:lnTo>
                  <a:lnTo>
                    <a:pt x="176" y="4"/>
                  </a:lnTo>
                  <a:lnTo>
                    <a:pt x="318" y="4"/>
                  </a:lnTo>
                  <a:lnTo>
                    <a:pt x="318" y="38"/>
                  </a:lnTo>
                  <a:lnTo>
                    <a:pt x="318" y="38"/>
                  </a:lnTo>
                  <a:close/>
                  <a:moveTo>
                    <a:pt x="342" y="142"/>
                  </a:moveTo>
                  <a:lnTo>
                    <a:pt x="342" y="142"/>
                  </a:lnTo>
                  <a:lnTo>
                    <a:pt x="344" y="128"/>
                  </a:lnTo>
                  <a:lnTo>
                    <a:pt x="348" y="122"/>
                  </a:lnTo>
                  <a:lnTo>
                    <a:pt x="352" y="116"/>
                  </a:lnTo>
                  <a:lnTo>
                    <a:pt x="364" y="106"/>
                  </a:lnTo>
                  <a:lnTo>
                    <a:pt x="380" y="96"/>
                  </a:lnTo>
                  <a:lnTo>
                    <a:pt x="380" y="96"/>
                  </a:lnTo>
                  <a:lnTo>
                    <a:pt x="380" y="96"/>
                  </a:lnTo>
                  <a:lnTo>
                    <a:pt x="366" y="88"/>
                  </a:lnTo>
                  <a:lnTo>
                    <a:pt x="356" y="78"/>
                  </a:lnTo>
                  <a:lnTo>
                    <a:pt x="350" y="66"/>
                  </a:lnTo>
                  <a:lnTo>
                    <a:pt x="348" y="52"/>
                  </a:lnTo>
                  <a:lnTo>
                    <a:pt x="348" y="52"/>
                  </a:lnTo>
                  <a:lnTo>
                    <a:pt x="350" y="40"/>
                  </a:lnTo>
                  <a:lnTo>
                    <a:pt x="352" y="30"/>
                  </a:lnTo>
                  <a:lnTo>
                    <a:pt x="358" y="22"/>
                  </a:lnTo>
                  <a:lnTo>
                    <a:pt x="368" y="14"/>
                  </a:lnTo>
                  <a:lnTo>
                    <a:pt x="368" y="14"/>
                  </a:lnTo>
                  <a:lnTo>
                    <a:pt x="378" y="8"/>
                  </a:lnTo>
                  <a:lnTo>
                    <a:pt x="390" y="4"/>
                  </a:lnTo>
                  <a:lnTo>
                    <a:pt x="404" y="2"/>
                  </a:lnTo>
                  <a:lnTo>
                    <a:pt x="418" y="0"/>
                  </a:lnTo>
                  <a:lnTo>
                    <a:pt x="418" y="0"/>
                  </a:lnTo>
                  <a:lnTo>
                    <a:pt x="434" y="2"/>
                  </a:lnTo>
                  <a:lnTo>
                    <a:pt x="448" y="4"/>
                  </a:lnTo>
                  <a:lnTo>
                    <a:pt x="460" y="8"/>
                  </a:lnTo>
                  <a:lnTo>
                    <a:pt x="470" y="14"/>
                  </a:lnTo>
                  <a:lnTo>
                    <a:pt x="470" y="14"/>
                  </a:lnTo>
                  <a:lnTo>
                    <a:pt x="478" y="20"/>
                  </a:lnTo>
                  <a:lnTo>
                    <a:pt x="484" y="28"/>
                  </a:lnTo>
                  <a:lnTo>
                    <a:pt x="488" y="38"/>
                  </a:lnTo>
                  <a:lnTo>
                    <a:pt x="490" y="48"/>
                  </a:lnTo>
                  <a:lnTo>
                    <a:pt x="490" y="48"/>
                  </a:lnTo>
                  <a:lnTo>
                    <a:pt x="486" y="62"/>
                  </a:lnTo>
                  <a:lnTo>
                    <a:pt x="480" y="74"/>
                  </a:lnTo>
                  <a:lnTo>
                    <a:pt x="470" y="82"/>
                  </a:lnTo>
                  <a:lnTo>
                    <a:pt x="456" y="90"/>
                  </a:lnTo>
                  <a:lnTo>
                    <a:pt x="456" y="92"/>
                  </a:lnTo>
                  <a:lnTo>
                    <a:pt x="456" y="92"/>
                  </a:lnTo>
                  <a:lnTo>
                    <a:pt x="472" y="100"/>
                  </a:lnTo>
                  <a:lnTo>
                    <a:pt x="480" y="106"/>
                  </a:lnTo>
                  <a:lnTo>
                    <a:pt x="484" y="112"/>
                  </a:lnTo>
                  <a:lnTo>
                    <a:pt x="488" y="118"/>
                  </a:lnTo>
                  <a:lnTo>
                    <a:pt x="492" y="124"/>
                  </a:lnTo>
                  <a:lnTo>
                    <a:pt x="494" y="132"/>
                  </a:lnTo>
                  <a:lnTo>
                    <a:pt x="494" y="140"/>
                  </a:lnTo>
                  <a:lnTo>
                    <a:pt x="494" y="140"/>
                  </a:lnTo>
                  <a:lnTo>
                    <a:pt x="492" y="152"/>
                  </a:lnTo>
                  <a:lnTo>
                    <a:pt x="488" y="164"/>
                  </a:lnTo>
                  <a:lnTo>
                    <a:pt x="482" y="174"/>
                  </a:lnTo>
                  <a:lnTo>
                    <a:pt x="474" y="182"/>
                  </a:lnTo>
                  <a:lnTo>
                    <a:pt x="474" y="182"/>
                  </a:lnTo>
                  <a:lnTo>
                    <a:pt x="462" y="188"/>
                  </a:lnTo>
                  <a:lnTo>
                    <a:pt x="448" y="194"/>
                  </a:lnTo>
                  <a:lnTo>
                    <a:pt x="434" y="196"/>
                  </a:lnTo>
                  <a:lnTo>
                    <a:pt x="418" y="198"/>
                  </a:lnTo>
                  <a:lnTo>
                    <a:pt x="418" y="198"/>
                  </a:lnTo>
                  <a:lnTo>
                    <a:pt x="402" y="196"/>
                  </a:lnTo>
                  <a:lnTo>
                    <a:pt x="386" y="194"/>
                  </a:lnTo>
                  <a:lnTo>
                    <a:pt x="374" y="188"/>
                  </a:lnTo>
                  <a:lnTo>
                    <a:pt x="362" y="182"/>
                  </a:lnTo>
                  <a:lnTo>
                    <a:pt x="362" y="182"/>
                  </a:lnTo>
                  <a:lnTo>
                    <a:pt x="354" y="174"/>
                  </a:lnTo>
                  <a:lnTo>
                    <a:pt x="348" y="164"/>
                  </a:lnTo>
                  <a:lnTo>
                    <a:pt x="344" y="154"/>
                  </a:lnTo>
                  <a:lnTo>
                    <a:pt x="342" y="142"/>
                  </a:lnTo>
                  <a:lnTo>
                    <a:pt x="342" y="142"/>
                  </a:lnTo>
                  <a:lnTo>
                    <a:pt x="342" y="142"/>
                  </a:lnTo>
                  <a:close/>
                  <a:moveTo>
                    <a:pt x="402" y="106"/>
                  </a:moveTo>
                  <a:lnTo>
                    <a:pt x="402" y="106"/>
                  </a:lnTo>
                  <a:lnTo>
                    <a:pt x="394" y="112"/>
                  </a:lnTo>
                  <a:lnTo>
                    <a:pt x="388" y="120"/>
                  </a:lnTo>
                  <a:lnTo>
                    <a:pt x="384" y="128"/>
                  </a:lnTo>
                  <a:lnTo>
                    <a:pt x="384" y="138"/>
                  </a:lnTo>
                  <a:lnTo>
                    <a:pt x="384" y="138"/>
                  </a:lnTo>
                  <a:lnTo>
                    <a:pt x="384" y="144"/>
                  </a:lnTo>
                  <a:lnTo>
                    <a:pt x="386" y="150"/>
                  </a:lnTo>
                  <a:lnTo>
                    <a:pt x="390" y="156"/>
                  </a:lnTo>
                  <a:lnTo>
                    <a:pt x="394" y="160"/>
                  </a:lnTo>
                  <a:lnTo>
                    <a:pt x="394" y="160"/>
                  </a:lnTo>
                  <a:lnTo>
                    <a:pt x="400" y="164"/>
                  </a:lnTo>
                  <a:lnTo>
                    <a:pt x="406" y="168"/>
                  </a:lnTo>
                  <a:lnTo>
                    <a:pt x="420" y="170"/>
                  </a:lnTo>
                  <a:lnTo>
                    <a:pt x="420" y="170"/>
                  </a:lnTo>
                  <a:lnTo>
                    <a:pt x="432" y="168"/>
                  </a:lnTo>
                  <a:lnTo>
                    <a:pt x="444" y="162"/>
                  </a:lnTo>
                  <a:lnTo>
                    <a:pt x="444" y="162"/>
                  </a:lnTo>
                  <a:lnTo>
                    <a:pt x="448" y="158"/>
                  </a:lnTo>
                  <a:lnTo>
                    <a:pt x="450" y="154"/>
                  </a:lnTo>
                  <a:lnTo>
                    <a:pt x="452" y="148"/>
                  </a:lnTo>
                  <a:lnTo>
                    <a:pt x="452" y="144"/>
                  </a:lnTo>
                  <a:lnTo>
                    <a:pt x="452" y="144"/>
                  </a:lnTo>
                  <a:lnTo>
                    <a:pt x="452" y="136"/>
                  </a:lnTo>
                  <a:lnTo>
                    <a:pt x="450" y="132"/>
                  </a:lnTo>
                  <a:lnTo>
                    <a:pt x="450" y="132"/>
                  </a:lnTo>
                  <a:lnTo>
                    <a:pt x="448" y="128"/>
                  </a:lnTo>
                  <a:lnTo>
                    <a:pt x="442" y="122"/>
                  </a:lnTo>
                  <a:lnTo>
                    <a:pt x="442" y="122"/>
                  </a:lnTo>
                  <a:lnTo>
                    <a:pt x="430" y="116"/>
                  </a:lnTo>
                  <a:lnTo>
                    <a:pt x="430" y="116"/>
                  </a:lnTo>
                  <a:lnTo>
                    <a:pt x="402" y="106"/>
                  </a:lnTo>
                  <a:lnTo>
                    <a:pt x="402" y="106"/>
                  </a:lnTo>
                  <a:lnTo>
                    <a:pt x="402" y="106"/>
                  </a:lnTo>
                  <a:close/>
                  <a:moveTo>
                    <a:pt x="434" y="82"/>
                  </a:moveTo>
                  <a:lnTo>
                    <a:pt x="434" y="82"/>
                  </a:lnTo>
                  <a:lnTo>
                    <a:pt x="440" y="76"/>
                  </a:lnTo>
                  <a:lnTo>
                    <a:pt x="446" y="68"/>
                  </a:lnTo>
                  <a:lnTo>
                    <a:pt x="448" y="60"/>
                  </a:lnTo>
                  <a:lnTo>
                    <a:pt x="448" y="52"/>
                  </a:lnTo>
                  <a:lnTo>
                    <a:pt x="448" y="52"/>
                  </a:lnTo>
                  <a:lnTo>
                    <a:pt x="446" y="42"/>
                  </a:lnTo>
                  <a:lnTo>
                    <a:pt x="440" y="34"/>
                  </a:lnTo>
                  <a:lnTo>
                    <a:pt x="440" y="34"/>
                  </a:lnTo>
                  <a:lnTo>
                    <a:pt x="430" y="30"/>
                  </a:lnTo>
                  <a:lnTo>
                    <a:pt x="418" y="28"/>
                  </a:lnTo>
                  <a:lnTo>
                    <a:pt x="418" y="28"/>
                  </a:lnTo>
                  <a:lnTo>
                    <a:pt x="406" y="30"/>
                  </a:lnTo>
                  <a:lnTo>
                    <a:pt x="398" y="34"/>
                  </a:lnTo>
                  <a:lnTo>
                    <a:pt x="398" y="34"/>
                  </a:lnTo>
                  <a:lnTo>
                    <a:pt x="390" y="40"/>
                  </a:lnTo>
                  <a:lnTo>
                    <a:pt x="388" y="50"/>
                  </a:lnTo>
                  <a:lnTo>
                    <a:pt x="388" y="50"/>
                  </a:lnTo>
                  <a:lnTo>
                    <a:pt x="392" y="58"/>
                  </a:lnTo>
                  <a:lnTo>
                    <a:pt x="398" y="66"/>
                  </a:lnTo>
                  <a:lnTo>
                    <a:pt x="398" y="66"/>
                  </a:lnTo>
                  <a:lnTo>
                    <a:pt x="412" y="74"/>
                  </a:lnTo>
                  <a:lnTo>
                    <a:pt x="434" y="82"/>
                  </a:lnTo>
                  <a:lnTo>
                    <a:pt x="434" y="82"/>
                  </a:lnTo>
                  <a:lnTo>
                    <a:pt x="434" y="82"/>
                  </a:lnTo>
                  <a:close/>
                  <a:moveTo>
                    <a:pt x="564" y="196"/>
                  </a:moveTo>
                  <a:lnTo>
                    <a:pt x="564" y="196"/>
                  </a:lnTo>
                  <a:lnTo>
                    <a:pt x="546" y="196"/>
                  </a:lnTo>
                  <a:lnTo>
                    <a:pt x="532" y="194"/>
                  </a:lnTo>
                  <a:lnTo>
                    <a:pt x="532" y="162"/>
                  </a:lnTo>
                  <a:lnTo>
                    <a:pt x="536" y="162"/>
                  </a:lnTo>
                  <a:lnTo>
                    <a:pt x="536" y="162"/>
                  </a:lnTo>
                  <a:lnTo>
                    <a:pt x="550" y="166"/>
                  </a:lnTo>
                  <a:lnTo>
                    <a:pt x="564" y="168"/>
                  </a:lnTo>
                  <a:lnTo>
                    <a:pt x="564" y="168"/>
                  </a:lnTo>
                  <a:lnTo>
                    <a:pt x="576" y="166"/>
                  </a:lnTo>
                  <a:lnTo>
                    <a:pt x="588" y="164"/>
                  </a:lnTo>
                  <a:lnTo>
                    <a:pt x="596" y="160"/>
                  </a:lnTo>
                  <a:lnTo>
                    <a:pt x="604" y="154"/>
                  </a:lnTo>
                  <a:lnTo>
                    <a:pt x="610" y="146"/>
                  </a:lnTo>
                  <a:lnTo>
                    <a:pt x="616" y="138"/>
                  </a:lnTo>
                  <a:lnTo>
                    <a:pt x="620" y="126"/>
                  </a:lnTo>
                  <a:lnTo>
                    <a:pt x="622" y="114"/>
                  </a:lnTo>
                  <a:lnTo>
                    <a:pt x="622" y="114"/>
                  </a:lnTo>
                  <a:lnTo>
                    <a:pt x="610" y="120"/>
                  </a:lnTo>
                  <a:lnTo>
                    <a:pt x="598" y="124"/>
                  </a:lnTo>
                  <a:lnTo>
                    <a:pt x="588" y="128"/>
                  </a:lnTo>
                  <a:lnTo>
                    <a:pt x="578" y="128"/>
                  </a:lnTo>
                  <a:lnTo>
                    <a:pt x="578" y="128"/>
                  </a:lnTo>
                  <a:lnTo>
                    <a:pt x="564" y="128"/>
                  </a:lnTo>
                  <a:lnTo>
                    <a:pt x="552" y="124"/>
                  </a:lnTo>
                  <a:lnTo>
                    <a:pt x="542" y="120"/>
                  </a:lnTo>
                  <a:lnTo>
                    <a:pt x="532" y="112"/>
                  </a:lnTo>
                  <a:lnTo>
                    <a:pt x="532" y="112"/>
                  </a:lnTo>
                  <a:lnTo>
                    <a:pt x="526" y="104"/>
                  </a:lnTo>
                  <a:lnTo>
                    <a:pt x="520" y="94"/>
                  </a:lnTo>
                  <a:lnTo>
                    <a:pt x="516" y="82"/>
                  </a:lnTo>
                  <a:lnTo>
                    <a:pt x="516" y="68"/>
                  </a:lnTo>
                  <a:lnTo>
                    <a:pt x="516" y="68"/>
                  </a:lnTo>
                  <a:lnTo>
                    <a:pt x="516" y="54"/>
                  </a:lnTo>
                  <a:lnTo>
                    <a:pt x="520" y="42"/>
                  </a:lnTo>
                  <a:lnTo>
                    <a:pt x="526" y="30"/>
                  </a:lnTo>
                  <a:lnTo>
                    <a:pt x="536" y="20"/>
                  </a:lnTo>
                  <a:lnTo>
                    <a:pt x="536" y="20"/>
                  </a:lnTo>
                  <a:lnTo>
                    <a:pt x="546" y="12"/>
                  </a:lnTo>
                  <a:lnTo>
                    <a:pt x="560" y="6"/>
                  </a:lnTo>
                  <a:lnTo>
                    <a:pt x="574" y="2"/>
                  </a:lnTo>
                  <a:lnTo>
                    <a:pt x="588" y="0"/>
                  </a:lnTo>
                  <a:lnTo>
                    <a:pt x="588" y="0"/>
                  </a:lnTo>
                  <a:lnTo>
                    <a:pt x="606" y="2"/>
                  </a:lnTo>
                  <a:lnTo>
                    <a:pt x="620" y="6"/>
                  </a:lnTo>
                  <a:lnTo>
                    <a:pt x="634" y="14"/>
                  </a:lnTo>
                  <a:lnTo>
                    <a:pt x="644" y="24"/>
                  </a:lnTo>
                  <a:lnTo>
                    <a:pt x="644" y="24"/>
                  </a:lnTo>
                  <a:lnTo>
                    <a:pt x="652" y="36"/>
                  </a:lnTo>
                  <a:lnTo>
                    <a:pt x="658" y="50"/>
                  </a:lnTo>
                  <a:lnTo>
                    <a:pt x="662" y="68"/>
                  </a:lnTo>
                  <a:lnTo>
                    <a:pt x="664" y="88"/>
                  </a:lnTo>
                  <a:lnTo>
                    <a:pt x="664" y="88"/>
                  </a:lnTo>
                  <a:lnTo>
                    <a:pt x="662" y="112"/>
                  </a:lnTo>
                  <a:lnTo>
                    <a:pt x="658" y="134"/>
                  </a:lnTo>
                  <a:lnTo>
                    <a:pt x="650" y="154"/>
                  </a:lnTo>
                  <a:lnTo>
                    <a:pt x="638" y="168"/>
                  </a:lnTo>
                  <a:lnTo>
                    <a:pt x="638" y="168"/>
                  </a:lnTo>
                  <a:lnTo>
                    <a:pt x="624" y="182"/>
                  </a:lnTo>
                  <a:lnTo>
                    <a:pt x="606" y="190"/>
                  </a:lnTo>
                  <a:lnTo>
                    <a:pt x="586" y="196"/>
                  </a:lnTo>
                  <a:lnTo>
                    <a:pt x="564" y="196"/>
                  </a:lnTo>
                  <a:lnTo>
                    <a:pt x="564" y="196"/>
                  </a:lnTo>
                  <a:lnTo>
                    <a:pt x="564" y="196"/>
                  </a:lnTo>
                  <a:close/>
                  <a:moveTo>
                    <a:pt x="594" y="100"/>
                  </a:moveTo>
                  <a:lnTo>
                    <a:pt x="594" y="100"/>
                  </a:lnTo>
                  <a:lnTo>
                    <a:pt x="608" y="98"/>
                  </a:lnTo>
                  <a:lnTo>
                    <a:pt x="622" y="94"/>
                  </a:lnTo>
                  <a:lnTo>
                    <a:pt x="622" y="94"/>
                  </a:lnTo>
                  <a:lnTo>
                    <a:pt x="622" y="88"/>
                  </a:lnTo>
                  <a:lnTo>
                    <a:pt x="622" y="88"/>
                  </a:lnTo>
                  <a:lnTo>
                    <a:pt x="622" y="82"/>
                  </a:lnTo>
                  <a:lnTo>
                    <a:pt x="622" y="82"/>
                  </a:lnTo>
                  <a:lnTo>
                    <a:pt x="622" y="70"/>
                  </a:lnTo>
                  <a:lnTo>
                    <a:pt x="620" y="58"/>
                  </a:lnTo>
                  <a:lnTo>
                    <a:pt x="618" y="50"/>
                  </a:lnTo>
                  <a:lnTo>
                    <a:pt x="614" y="42"/>
                  </a:lnTo>
                  <a:lnTo>
                    <a:pt x="610" y="36"/>
                  </a:lnTo>
                  <a:lnTo>
                    <a:pt x="604" y="32"/>
                  </a:lnTo>
                  <a:lnTo>
                    <a:pt x="596" y="30"/>
                  </a:lnTo>
                  <a:lnTo>
                    <a:pt x="588" y="28"/>
                  </a:lnTo>
                  <a:lnTo>
                    <a:pt x="588" y="28"/>
                  </a:lnTo>
                  <a:lnTo>
                    <a:pt x="582" y="30"/>
                  </a:lnTo>
                  <a:lnTo>
                    <a:pt x="576" y="32"/>
                  </a:lnTo>
                  <a:lnTo>
                    <a:pt x="570" y="34"/>
                  </a:lnTo>
                  <a:lnTo>
                    <a:pt x="566" y="38"/>
                  </a:lnTo>
                  <a:lnTo>
                    <a:pt x="566" y="38"/>
                  </a:lnTo>
                  <a:lnTo>
                    <a:pt x="562" y="44"/>
                  </a:lnTo>
                  <a:lnTo>
                    <a:pt x="560" y="50"/>
                  </a:lnTo>
                  <a:lnTo>
                    <a:pt x="558" y="66"/>
                  </a:lnTo>
                  <a:lnTo>
                    <a:pt x="558" y="66"/>
                  </a:lnTo>
                  <a:lnTo>
                    <a:pt x="558" y="74"/>
                  </a:lnTo>
                  <a:lnTo>
                    <a:pt x="560" y="82"/>
                  </a:lnTo>
                  <a:lnTo>
                    <a:pt x="562" y="86"/>
                  </a:lnTo>
                  <a:lnTo>
                    <a:pt x="566" y="92"/>
                  </a:lnTo>
                  <a:lnTo>
                    <a:pt x="572" y="96"/>
                  </a:lnTo>
                  <a:lnTo>
                    <a:pt x="578" y="98"/>
                  </a:lnTo>
                  <a:lnTo>
                    <a:pt x="586" y="100"/>
                  </a:lnTo>
                  <a:lnTo>
                    <a:pt x="594" y="100"/>
                  </a:lnTo>
                  <a:lnTo>
                    <a:pt x="594" y="100"/>
                  </a:lnTo>
                  <a:lnTo>
                    <a:pt x="594"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Freeform 39">
              <a:extLst>
                <a:ext uri="{FF2B5EF4-FFF2-40B4-BE49-F238E27FC236}">
                  <a16:creationId xmlns:a16="http://schemas.microsoft.com/office/drawing/2014/main" id="{185596F0-C813-42AC-BCE1-78D10233A051}"/>
                </a:ext>
              </a:extLst>
            </p:cNvPr>
            <p:cNvSpPr>
              <a:spLocks noEditPoints="1"/>
            </p:cNvSpPr>
            <p:nvPr/>
          </p:nvSpPr>
          <p:spPr bwMode="gray">
            <a:xfrm>
              <a:off x="4381501" y="3571876"/>
              <a:ext cx="774700" cy="320675"/>
            </a:xfrm>
            <a:custGeom>
              <a:avLst/>
              <a:gdLst>
                <a:gd name="T0" fmla="*/ 0 w 488"/>
                <a:gd name="T1" fmla="*/ 2 h 202"/>
                <a:gd name="T2" fmla="*/ 42 w 488"/>
                <a:gd name="T3" fmla="*/ 36 h 202"/>
                <a:gd name="T4" fmla="*/ 2 w 488"/>
                <a:gd name="T5" fmla="*/ 54 h 202"/>
                <a:gd name="T6" fmla="*/ 40 w 488"/>
                <a:gd name="T7" fmla="*/ 198 h 202"/>
                <a:gd name="T8" fmla="*/ 176 w 488"/>
                <a:gd name="T9" fmla="*/ 126 h 202"/>
                <a:gd name="T10" fmla="*/ 172 w 488"/>
                <a:gd name="T11" fmla="*/ 94 h 202"/>
                <a:gd name="T12" fmla="*/ 166 w 488"/>
                <a:gd name="T13" fmla="*/ 86 h 202"/>
                <a:gd name="T14" fmla="*/ 148 w 488"/>
                <a:gd name="T15" fmla="*/ 80 h 202"/>
                <a:gd name="T16" fmla="*/ 118 w 488"/>
                <a:gd name="T17" fmla="*/ 92 h 202"/>
                <a:gd name="T18" fmla="*/ 80 w 488"/>
                <a:gd name="T19" fmla="*/ 54 h 202"/>
                <a:gd name="T20" fmla="*/ 118 w 488"/>
                <a:gd name="T21" fmla="*/ 74 h 202"/>
                <a:gd name="T22" fmla="*/ 146 w 488"/>
                <a:gd name="T23" fmla="*/ 54 h 202"/>
                <a:gd name="T24" fmla="*/ 170 w 488"/>
                <a:gd name="T25" fmla="*/ 50 h 202"/>
                <a:gd name="T26" fmla="*/ 198 w 488"/>
                <a:gd name="T27" fmla="*/ 56 h 202"/>
                <a:gd name="T28" fmla="*/ 212 w 488"/>
                <a:gd name="T29" fmla="*/ 80 h 202"/>
                <a:gd name="T30" fmla="*/ 216 w 488"/>
                <a:gd name="T31" fmla="*/ 198 h 202"/>
                <a:gd name="T32" fmla="*/ 340 w 488"/>
                <a:gd name="T33" fmla="*/ 28 h 202"/>
                <a:gd name="T34" fmla="*/ 320 w 488"/>
                <a:gd name="T35" fmla="*/ 26 h 202"/>
                <a:gd name="T36" fmla="*/ 300 w 488"/>
                <a:gd name="T37" fmla="*/ 32 h 202"/>
                <a:gd name="T38" fmla="*/ 294 w 488"/>
                <a:gd name="T39" fmla="*/ 50 h 202"/>
                <a:gd name="T40" fmla="*/ 330 w 488"/>
                <a:gd name="T41" fmla="*/ 78 h 202"/>
                <a:gd name="T42" fmla="*/ 256 w 488"/>
                <a:gd name="T43" fmla="*/ 198 h 202"/>
                <a:gd name="T44" fmla="*/ 238 w 488"/>
                <a:gd name="T45" fmla="*/ 54 h 202"/>
                <a:gd name="T46" fmla="*/ 256 w 488"/>
                <a:gd name="T47" fmla="*/ 48 h 202"/>
                <a:gd name="T48" fmla="*/ 264 w 488"/>
                <a:gd name="T49" fmla="*/ 18 h 202"/>
                <a:gd name="T50" fmla="*/ 286 w 488"/>
                <a:gd name="T51" fmla="*/ 2 h 202"/>
                <a:gd name="T52" fmla="*/ 310 w 488"/>
                <a:gd name="T53" fmla="*/ 0 h 202"/>
                <a:gd name="T54" fmla="*/ 340 w 488"/>
                <a:gd name="T55" fmla="*/ 28 h 202"/>
                <a:gd name="T56" fmla="*/ 414 w 488"/>
                <a:gd name="T57" fmla="*/ 202 h 202"/>
                <a:gd name="T58" fmla="*/ 370 w 488"/>
                <a:gd name="T59" fmla="*/ 192 h 202"/>
                <a:gd name="T60" fmla="*/ 350 w 488"/>
                <a:gd name="T61" fmla="*/ 172 h 202"/>
                <a:gd name="T62" fmla="*/ 340 w 488"/>
                <a:gd name="T63" fmla="*/ 126 h 202"/>
                <a:gd name="T64" fmla="*/ 344 w 488"/>
                <a:gd name="T65" fmla="*/ 94 h 202"/>
                <a:gd name="T66" fmla="*/ 360 w 488"/>
                <a:gd name="T67" fmla="*/ 70 h 202"/>
                <a:gd name="T68" fmla="*/ 398 w 488"/>
                <a:gd name="T69" fmla="*/ 50 h 202"/>
                <a:gd name="T70" fmla="*/ 430 w 488"/>
                <a:gd name="T71" fmla="*/ 50 h 202"/>
                <a:gd name="T72" fmla="*/ 468 w 488"/>
                <a:gd name="T73" fmla="*/ 70 h 202"/>
                <a:gd name="T74" fmla="*/ 484 w 488"/>
                <a:gd name="T75" fmla="*/ 94 h 202"/>
                <a:gd name="T76" fmla="*/ 488 w 488"/>
                <a:gd name="T77" fmla="*/ 126 h 202"/>
                <a:gd name="T78" fmla="*/ 476 w 488"/>
                <a:gd name="T79" fmla="*/ 172 h 202"/>
                <a:gd name="T80" fmla="*/ 458 w 488"/>
                <a:gd name="T81" fmla="*/ 192 h 202"/>
                <a:gd name="T82" fmla="*/ 414 w 488"/>
                <a:gd name="T83" fmla="*/ 202 h 202"/>
                <a:gd name="T84" fmla="*/ 448 w 488"/>
                <a:gd name="T85" fmla="*/ 126 h 202"/>
                <a:gd name="T86" fmla="*/ 446 w 488"/>
                <a:gd name="T87" fmla="*/ 104 h 202"/>
                <a:gd name="T88" fmla="*/ 434 w 488"/>
                <a:gd name="T89" fmla="*/ 82 h 202"/>
                <a:gd name="T90" fmla="*/ 414 w 488"/>
                <a:gd name="T91" fmla="*/ 76 h 202"/>
                <a:gd name="T92" fmla="*/ 398 w 488"/>
                <a:gd name="T93" fmla="*/ 78 h 202"/>
                <a:gd name="T94" fmla="*/ 384 w 488"/>
                <a:gd name="T95" fmla="*/ 96 h 202"/>
                <a:gd name="T96" fmla="*/ 380 w 488"/>
                <a:gd name="T97" fmla="*/ 126 h 202"/>
                <a:gd name="T98" fmla="*/ 382 w 488"/>
                <a:gd name="T99" fmla="*/ 148 h 202"/>
                <a:gd name="T100" fmla="*/ 394 w 488"/>
                <a:gd name="T101" fmla="*/ 168 h 202"/>
                <a:gd name="T102" fmla="*/ 414 w 488"/>
                <a:gd name="T103" fmla="*/ 176 h 202"/>
                <a:gd name="T104" fmla="*/ 428 w 488"/>
                <a:gd name="T105" fmla="*/ 172 h 202"/>
                <a:gd name="T106" fmla="*/ 444 w 488"/>
                <a:gd name="T107" fmla="*/ 156 h 202"/>
                <a:gd name="T108" fmla="*/ 448 w 488"/>
                <a:gd name="T109" fmla="*/ 1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202">
                  <a:moveTo>
                    <a:pt x="42" y="36"/>
                  </a:moveTo>
                  <a:lnTo>
                    <a:pt x="0" y="36"/>
                  </a:lnTo>
                  <a:lnTo>
                    <a:pt x="0" y="2"/>
                  </a:lnTo>
                  <a:lnTo>
                    <a:pt x="42" y="2"/>
                  </a:lnTo>
                  <a:lnTo>
                    <a:pt x="42" y="36"/>
                  </a:lnTo>
                  <a:lnTo>
                    <a:pt x="42" y="36"/>
                  </a:lnTo>
                  <a:close/>
                  <a:moveTo>
                    <a:pt x="40" y="198"/>
                  </a:moveTo>
                  <a:lnTo>
                    <a:pt x="2" y="198"/>
                  </a:lnTo>
                  <a:lnTo>
                    <a:pt x="2" y="54"/>
                  </a:lnTo>
                  <a:lnTo>
                    <a:pt x="40" y="54"/>
                  </a:lnTo>
                  <a:lnTo>
                    <a:pt x="40" y="198"/>
                  </a:lnTo>
                  <a:lnTo>
                    <a:pt x="40" y="198"/>
                  </a:lnTo>
                  <a:close/>
                  <a:moveTo>
                    <a:pt x="216" y="198"/>
                  </a:moveTo>
                  <a:lnTo>
                    <a:pt x="176" y="198"/>
                  </a:lnTo>
                  <a:lnTo>
                    <a:pt x="176" y="126"/>
                  </a:lnTo>
                  <a:lnTo>
                    <a:pt x="176" y="126"/>
                  </a:lnTo>
                  <a:lnTo>
                    <a:pt x="174" y="102"/>
                  </a:lnTo>
                  <a:lnTo>
                    <a:pt x="172" y="94"/>
                  </a:lnTo>
                  <a:lnTo>
                    <a:pt x="170" y="88"/>
                  </a:lnTo>
                  <a:lnTo>
                    <a:pt x="170" y="88"/>
                  </a:lnTo>
                  <a:lnTo>
                    <a:pt x="166" y="86"/>
                  </a:lnTo>
                  <a:lnTo>
                    <a:pt x="160" y="82"/>
                  </a:lnTo>
                  <a:lnTo>
                    <a:pt x="148" y="80"/>
                  </a:lnTo>
                  <a:lnTo>
                    <a:pt x="148" y="80"/>
                  </a:lnTo>
                  <a:lnTo>
                    <a:pt x="142" y="82"/>
                  </a:lnTo>
                  <a:lnTo>
                    <a:pt x="134" y="84"/>
                  </a:lnTo>
                  <a:lnTo>
                    <a:pt x="118" y="92"/>
                  </a:lnTo>
                  <a:lnTo>
                    <a:pt x="118" y="198"/>
                  </a:lnTo>
                  <a:lnTo>
                    <a:pt x="80" y="198"/>
                  </a:lnTo>
                  <a:lnTo>
                    <a:pt x="80" y="54"/>
                  </a:lnTo>
                  <a:lnTo>
                    <a:pt x="118" y="54"/>
                  </a:lnTo>
                  <a:lnTo>
                    <a:pt x="118" y="74"/>
                  </a:lnTo>
                  <a:lnTo>
                    <a:pt x="118" y="74"/>
                  </a:lnTo>
                  <a:lnTo>
                    <a:pt x="134" y="62"/>
                  </a:lnTo>
                  <a:lnTo>
                    <a:pt x="146" y="54"/>
                  </a:lnTo>
                  <a:lnTo>
                    <a:pt x="146" y="54"/>
                  </a:lnTo>
                  <a:lnTo>
                    <a:pt x="158" y="50"/>
                  </a:lnTo>
                  <a:lnTo>
                    <a:pt x="170" y="50"/>
                  </a:lnTo>
                  <a:lnTo>
                    <a:pt x="170" y="50"/>
                  </a:lnTo>
                  <a:lnTo>
                    <a:pt x="180" y="50"/>
                  </a:lnTo>
                  <a:lnTo>
                    <a:pt x="190" y="52"/>
                  </a:lnTo>
                  <a:lnTo>
                    <a:pt x="198" y="56"/>
                  </a:lnTo>
                  <a:lnTo>
                    <a:pt x="204" y="62"/>
                  </a:lnTo>
                  <a:lnTo>
                    <a:pt x="208" y="70"/>
                  </a:lnTo>
                  <a:lnTo>
                    <a:pt x="212" y="80"/>
                  </a:lnTo>
                  <a:lnTo>
                    <a:pt x="214" y="90"/>
                  </a:lnTo>
                  <a:lnTo>
                    <a:pt x="216" y="102"/>
                  </a:lnTo>
                  <a:lnTo>
                    <a:pt x="216" y="198"/>
                  </a:lnTo>
                  <a:lnTo>
                    <a:pt x="216" y="198"/>
                  </a:lnTo>
                  <a:close/>
                  <a:moveTo>
                    <a:pt x="340" y="28"/>
                  </a:moveTo>
                  <a:lnTo>
                    <a:pt x="340" y="28"/>
                  </a:lnTo>
                  <a:lnTo>
                    <a:pt x="340" y="28"/>
                  </a:lnTo>
                  <a:lnTo>
                    <a:pt x="330" y="26"/>
                  </a:lnTo>
                  <a:lnTo>
                    <a:pt x="320" y="26"/>
                  </a:lnTo>
                  <a:lnTo>
                    <a:pt x="320" y="26"/>
                  </a:lnTo>
                  <a:lnTo>
                    <a:pt x="308" y="28"/>
                  </a:lnTo>
                  <a:lnTo>
                    <a:pt x="300" y="32"/>
                  </a:lnTo>
                  <a:lnTo>
                    <a:pt x="300" y="32"/>
                  </a:lnTo>
                  <a:lnTo>
                    <a:pt x="296" y="38"/>
                  </a:lnTo>
                  <a:lnTo>
                    <a:pt x="294" y="50"/>
                  </a:lnTo>
                  <a:lnTo>
                    <a:pt x="294" y="54"/>
                  </a:lnTo>
                  <a:lnTo>
                    <a:pt x="330" y="54"/>
                  </a:lnTo>
                  <a:lnTo>
                    <a:pt x="330" y="78"/>
                  </a:lnTo>
                  <a:lnTo>
                    <a:pt x="296" y="78"/>
                  </a:lnTo>
                  <a:lnTo>
                    <a:pt x="296" y="198"/>
                  </a:lnTo>
                  <a:lnTo>
                    <a:pt x="256" y="198"/>
                  </a:lnTo>
                  <a:lnTo>
                    <a:pt x="256" y="78"/>
                  </a:lnTo>
                  <a:lnTo>
                    <a:pt x="238" y="78"/>
                  </a:lnTo>
                  <a:lnTo>
                    <a:pt x="238" y="54"/>
                  </a:lnTo>
                  <a:lnTo>
                    <a:pt x="256" y="54"/>
                  </a:lnTo>
                  <a:lnTo>
                    <a:pt x="256" y="48"/>
                  </a:lnTo>
                  <a:lnTo>
                    <a:pt x="256" y="48"/>
                  </a:lnTo>
                  <a:lnTo>
                    <a:pt x="258" y="36"/>
                  </a:lnTo>
                  <a:lnTo>
                    <a:pt x="260" y="28"/>
                  </a:lnTo>
                  <a:lnTo>
                    <a:pt x="264" y="18"/>
                  </a:lnTo>
                  <a:lnTo>
                    <a:pt x="270" y="12"/>
                  </a:lnTo>
                  <a:lnTo>
                    <a:pt x="278" y="6"/>
                  </a:lnTo>
                  <a:lnTo>
                    <a:pt x="286" y="2"/>
                  </a:lnTo>
                  <a:lnTo>
                    <a:pt x="298" y="0"/>
                  </a:lnTo>
                  <a:lnTo>
                    <a:pt x="310" y="0"/>
                  </a:lnTo>
                  <a:lnTo>
                    <a:pt x="310" y="0"/>
                  </a:lnTo>
                  <a:lnTo>
                    <a:pt x="326" y="0"/>
                  </a:lnTo>
                  <a:lnTo>
                    <a:pt x="340" y="2"/>
                  </a:lnTo>
                  <a:lnTo>
                    <a:pt x="340" y="28"/>
                  </a:lnTo>
                  <a:lnTo>
                    <a:pt x="340" y="28"/>
                  </a:lnTo>
                  <a:close/>
                  <a:moveTo>
                    <a:pt x="414" y="202"/>
                  </a:moveTo>
                  <a:lnTo>
                    <a:pt x="414" y="202"/>
                  </a:lnTo>
                  <a:lnTo>
                    <a:pt x="398" y="202"/>
                  </a:lnTo>
                  <a:lnTo>
                    <a:pt x="382" y="198"/>
                  </a:lnTo>
                  <a:lnTo>
                    <a:pt x="370" y="192"/>
                  </a:lnTo>
                  <a:lnTo>
                    <a:pt x="360" y="182"/>
                  </a:lnTo>
                  <a:lnTo>
                    <a:pt x="360" y="182"/>
                  </a:lnTo>
                  <a:lnTo>
                    <a:pt x="350" y="172"/>
                  </a:lnTo>
                  <a:lnTo>
                    <a:pt x="344" y="158"/>
                  </a:lnTo>
                  <a:lnTo>
                    <a:pt x="340" y="142"/>
                  </a:lnTo>
                  <a:lnTo>
                    <a:pt x="340" y="126"/>
                  </a:lnTo>
                  <a:lnTo>
                    <a:pt x="340" y="126"/>
                  </a:lnTo>
                  <a:lnTo>
                    <a:pt x="340" y="108"/>
                  </a:lnTo>
                  <a:lnTo>
                    <a:pt x="344" y="94"/>
                  </a:lnTo>
                  <a:lnTo>
                    <a:pt x="350" y="80"/>
                  </a:lnTo>
                  <a:lnTo>
                    <a:pt x="360" y="70"/>
                  </a:lnTo>
                  <a:lnTo>
                    <a:pt x="360" y="70"/>
                  </a:lnTo>
                  <a:lnTo>
                    <a:pt x="370" y="60"/>
                  </a:lnTo>
                  <a:lnTo>
                    <a:pt x="382" y="54"/>
                  </a:lnTo>
                  <a:lnTo>
                    <a:pt x="398" y="50"/>
                  </a:lnTo>
                  <a:lnTo>
                    <a:pt x="414" y="48"/>
                  </a:lnTo>
                  <a:lnTo>
                    <a:pt x="414" y="48"/>
                  </a:lnTo>
                  <a:lnTo>
                    <a:pt x="430" y="50"/>
                  </a:lnTo>
                  <a:lnTo>
                    <a:pt x="444" y="54"/>
                  </a:lnTo>
                  <a:lnTo>
                    <a:pt x="458" y="60"/>
                  </a:lnTo>
                  <a:lnTo>
                    <a:pt x="468" y="70"/>
                  </a:lnTo>
                  <a:lnTo>
                    <a:pt x="468" y="70"/>
                  </a:lnTo>
                  <a:lnTo>
                    <a:pt x="476" y="80"/>
                  </a:lnTo>
                  <a:lnTo>
                    <a:pt x="484" y="94"/>
                  </a:lnTo>
                  <a:lnTo>
                    <a:pt x="486" y="108"/>
                  </a:lnTo>
                  <a:lnTo>
                    <a:pt x="488" y="126"/>
                  </a:lnTo>
                  <a:lnTo>
                    <a:pt x="488" y="126"/>
                  </a:lnTo>
                  <a:lnTo>
                    <a:pt x="486" y="142"/>
                  </a:lnTo>
                  <a:lnTo>
                    <a:pt x="484" y="158"/>
                  </a:lnTo>
                  <a:lnTo>
                    <a:pt x="476" y="172"/>
                  </a:lnTo>
                  <a:lnTo>
                    <a:pt x="468" y="182"/>
                  </a:lnTo>
                  <a:lnTo>
                    <a:pt x="468" y="182"/>
                  </a:lnTo>
                  <a:lnTo>
                    <a:pt x="458" y="192"/>
                  </a:lnTo>
                  <a:lnTo>
                    <a:pt x="444" y="198"/>
                  </a:lnTo>
                  <a:lnTo>
                    <a:pt x="430" y="202"/>
                  </a:lnTo>
                  <a:lnTo>
                    <a:pt x="414" y="202"/>
                  </a:lnTo>
                  <a:lnTo>
                    <a:pt x="414" y="202"/>
                  </a:lnTo>
                  <a:lnTo>
                    <a:pt x="414" y="202"/>
                  </a:lnTo>
                  <a:close/>
                  <a:moveTo>
                    <a:pt x="448" y="126"/>
                  </a:moveTo>
                  <a:lnTo>
                    <a:pt x="448" y="126"/>
                  </a:lnTo>
                  <a:lnTo>
                    <a:pt x="448" y="114"/>
                  </a:lnTo>
                  <a:lnTo>
                    <a:pt x="446" y="104"/>
                  </a:lnTo>
                  <a:lnTo>
                    <a:pt x="444" y="96"/>
                  </a:lnTo>
                  <a:lnTo>
                    <a:pt x="440" y="88"/>
                  </a:lnTo>
                  <a:lnTo>
                    <a:pt x="434" y="82"/>
                  </a:lnTo>
                  <a:lnTo>
                    <a:pt x="428" y="78"/>
                  </a:lnTo>
                  <a:lnTo>
                    <a:pt x="422" y="76"/>
                  </a:lnTo>
                  <a:lnTo>
                    <a:pt x="414" y="76"/>
                  </a:lnTo>
                  <a:lnTo>
                    <a:pt x="414" y="76"/>
                  </a:lnTo>
                  <a:lnTo>
                    <a:pt x="406" y="76"/>
                  </a:lnTo>
                  <a:lnTo>
                    <a:pt x="398" y="78"/>
                  </a:lnTo>
                  <a:lnTo>
                    <a:pt x="392" y="82"/>
                  </a:lnTo>
                  <a:lnTo>
                    <a:pt x="388" y="88"/>
                  </a:lnTo>
                  <a:lnTo>
                    <a:pt x="384" y="96"/>
                  </a:lnTo>
                  <a:lnTo>
                    <a:pt x="382" y="104"/>
                  </a:lnTo>
                  <a:lnTo>
                    <a:pt x="380" y="114"/>
                  </a:lnTo>
                  <a:lnTo>
                    <a:pt x="380" y="126"/>
                  </a:lnTo>
                  <a:lnTo>
                    <a:pt x="380" y="126"/>
                  </a:lnTo>
                  <a:lnTo>
                    <a:pt x="380" y="138"/>
                  </a:lnTo>
                  <a:lnTo>
                    <a:pt x="382" y="148"/>
                  </a:lnTo>
                  <a:lnTo>
                    <a:pt x="384" y="156"/>
                  </a:lnTo>
                  <a:lnTo>
                    <a:pt x="388" y="164"/>
                  </a:lnTo>
                  <a:lnTo>
                    <a:pt x="394" y="168"/>
                  </a:lnTo>
                  <a:lnTo>
                    <a:pt x="400" y="172"/>
                  </a:lnTo>
                  <a:lnTo>
                    <a:pt x="406" y="174"/>
                  </a:lnTo>
                  <a:lnTo>
                    <a:pt x="414" y="176"/>
                  </a:lnTo>
                  <a:lnTo>
                    <a:pt x="414" y="176"/>
                  </a:lnTo>
                  <a:lnTo>
                    <a:pt x="422" y="174"/>
                  </a:lnTo>
                  <a:lnTo>
                    <a:pt x="428" y="172"/>
                  </a:lnTo>
                  <a:lnTo>
                    <a:pt x="434" y="168"/>
                  </a:lnTo>
                  <a:lnTo>
                    <a:pt x="440" y="164"/>
                  </a:lnTo>
                  <a:lnTo>
                    <a:pt x="444" y="156"/>
                  </a:lnTo>
                  <a:lnTo>
                    <a:pt x="446" y="148"/>
                  </a:lnTo>
                  <a:lnTo>
                    <a:pt x="448" y="126"/>
                  </a:lnTo>
                  <a:lnTo>
                    <a:pt x="448" y="126"/>
                  </a:lnTo>
                  <a:lnTo>
                    <a:pt x="448" y="1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Freeform 40">
              <a:extLst>
                <a:ext uri="{FF2B5EF4-FFF2-40B4-BE49-F238E27FC236}">
                  <a16:creationId xmlns:a16="http://schemas.microsoft.com/office/drawing/2014/main" id="{88C95765-9777-46FC-8920-A2C74B6DA883}"/>
                </a:ext>
              </a:extLst>
            </p:cNvPr>
            <p:cNvSpPr>
              <a:spLocks noEditPoints="1"/>
            </p:cNvSpPr>
            <p:nvPr/>
          </p:nvSpPr>
          <p:spPr bwMode="gray">
            <a:xfrm>
              <a:off x="5203826" y="3581401"/>
              <a:ext cx="346075" cy="352425"/>
            </a:xfrm>
            <a:custGeom>
              <a:avLst/>
              <a:gdLst>
                <a:gd name="T0" fmla="*/ 216 w 218"/>
                <a:gd name="T1" fmla="*/ 126 h 222"/>
                <a:gd name="T2" fmla="*/ 198 w 218"/>
                <a:gd name="T3" fmla="*/ 174 h 222"/>
                <a:gd name="T4" fmla="*/ 140 w 218"/>
                <a:gd name="T5" fmla="*/ 158 h 222"/>
                <a:gd name="T6" fmla="*/ 110 w 218"/>
                <a:gd name="T7" fmla="*/ 174 h 222"/>
                <a:gd name="T8" fmla="*/ 90 w 218"/>
                <a:gd name="T9" fmla="*/ 174 h 222"/>
                <a:gd name="T10" fmla="*/ 66 w 218"/>
                <a:gd name="T11" fmla="*/ 158 h 222"/>
                <a:gd name="T12" fmla="*/ 56 w 218"/>
                <a:gd name="T13" fmla="*/ 138 h 222"/>
                <a:gd name="T14" fmla="*/ 52 w 218"/>
                <a:gd name="T15" fmla="*/ 114 h 222"/>
                <a:gd name="T16" fmla="*/ 62 w 218"/>
                <a:gd name="T17" fmla="*/ 76 h 222"/>
                <a:gd name="T18" fmla="*/ 76 w 218"/>
                <a:gd name="T19" fmla="*/ 60 h 222"/>
                <a:gd name="T20" fmla="*/ 106 w 218"/>
                <a:gd name="T21" fmla="*/ 50 h 222"/>
                <a:gd name="T22" fmla="*/ 140 w 218"/>
                <a:gd name="T23" fmla="*/ 60 h 222"/>
                <a:gd name="T24" fmla="*/ 158 w 218"/>
                <a:gd name="T25" fmla="*/ 160 h 222"/>
                <a:gd name="T26" fmla="*/ 196 w 218"/>
                <a:gd name="T27" fmla="*/ 150 h 222"/>
                <a:gd name="T28" fmla="*/ 202 w 218"/>
                <a:gd name="T29" fmla="*/ 110 h 222"/>
                <a:gd name="T30" fmla="*/ 196 w 218"/>
                <a:gd name="T31" fmla="*/ 70 h 222"/>
                <a:gd name="T32" fmla="*/ 178 w 218"/>
                <a:gd name="T33" fmla="*/ 40 h 222"/>
                <a:gd name="T34" fmla="*/ 132 w 218"/>
                <a:gd name="T35" fmla="*/ 16 h 222"/>
                <a:gd name="T36" fmla="*/ 92 w 218"/>
                <a:gd name="T37" fmla="*/ 16 h 222"/>
                <a:gd name="T38" fmla="*/ 44 w 218"/>
                <a:gd name="T39" fmla="*/ 42 h 222"/>
                <a:gd name="T40" fmla="*/ 24 w 218"/>
                <a:gd name="T41" fmla="*/ 74 h 222"/>
                <a:gd name="T42" fmla="*/ 16 w 218"/>
                <a:gd name="T43" fmla="*/ 112 h 222"/>
                <a:gd name="T44" fmla="*/ 32 w 218"/>
                <a:gd name="T45" fmla="*/ 166 h 222"/>
                <a:gd name="T46" fmla="*/ 56 w 218"/>
                <a:gd name="T47" fmla="*/ 192 h 222"/>
                <a:gd name="T48" fmla="*/ 110 w 218"/>
                <a:gd name="T49" fmla="*/ 208 h 222"/>
                <a:gd name="T50" fmla="*/ 156 w 218"/>
                <a:gd name="T51" fmla="*/ 202 h 222"/>
                <a:gd name="T52" fmla="*/ 134 w 218"/>
                <a:gd name="T53" fmla="*/ 222 h 222"/>
                <a:gd name="T54" fmla="*/ 88 w 218"/>
                <a:gd name="T55" fmla="*/ 220 h 222"/>
                <a:gd name="T56" fmla="*/ 32 w 218"/>
                <a:gd name="T57" fmla="*/ 192 h 222"/>
                <a:gd name="T58" fmla="*/ 8 w 218"/>
                <a:gd name="T59" fmla="*/ 156 h 222"/>
                <a:gd name="T60" fmla="*/ 0 w 218"/>
                <a:gd name="T61" fmla="*/ 112 h 222"/>
                <a:gd name="T62" fmla="*/ 18 w 218"/>
                <a:gd name="T63" fmla="*/ 48 h 222"/>
                <a:gd name="T64" fmla="*/ 50 w 218"/>
                <a:gd name="T65" fmla="*/ 18 h 222"/>
                <a:gd name="T66" fmla="*/ 112 w 218"/>
                <a:gd name="T67" fmla="*/ 0 h 222"/>
                <a:gd name="T68" fmla="*/ 156 w 218"/>
                <a:gd name="T69" fmla="*/ 8 h 222"/>
                <a:gd name="T70" fmla="*/ 188 w 218"/>
                <a:gd name="T71" fmla="*/ 30 h 222"/>
                <a:gd name="T72" fmla="*/ 216 w 218"/>
                <a:gd name="T73" fmla="*/ 86 h 222"/>
                <a:gd name="T74" fmla="*/ 218 w 218"/>
                <a:gd name="T75" fmla="*/ 110 h 222"/>
                <a:gd name="T76" fmla="*/ 114 w 218"/>
                <a:gd name="T77" fmla="*/ 156 h 222"/>
                <a:gd name="T78" fmla="*/ 140 w 218"/>
                <a:gd name="T79" fmla="*/ 142 h 222"/>
                <a:gd name="T80" fmla="*/ 124 w 218"/>
                <a:gd name="T81" fmla="*/ 68 h 222"/>
                <a:gd name="T82" fmla="*/ 102 w 218"/>
                <a:gd name="T83" fmla="*/ 68 h 222"/>
                <a:gd name="T84" fmla="*/ 82 w 218"/>
                <a:gd name="T85" fmla="*/ 78 h 222"/>
                <a:gd name="T86" fmla="*/ 74 w 218"/>
                <a:gd name="T87" fmla="*/ 94 h 222"/>
                <a:gd name="T88" fmla="*/ 72 w 218"/>
                <a:gd name="T89" fmla="*/ 112 h 222"/>
                <a:gd name="T90" fmla="*/ 80 w 218"/>
                <a:gd name="T91" fmla="*/ 146 h 222"/>
                <a:gd name="T92" fmla="*/ 98 w 218"/>
                <a:gd name="T93" fmla="*/ 156 h 222"/>
                <a:gd name="T94" fmla="*/ 104 w 218"/>
                <a:gd name="T95" fmla="*/ 15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22">
                  <a:moveTo>
                    <a:pt x="218" y="110"/>
                  </a:moveTo>
                  <a:lnTo>
                    <a:pt x="218" y="110"/>
                  </a:lnTo>
                  <a:lnTo>
                    <a:pt x="216" y="126"/>
                  </a:lnTo>
                  <a:lnTo>
                    <a:pt x="212" y="144"/>
                  </a:lnTo>
                  <a:lnTo>
                    <a:pt x="206" y="158"/>
                  </a:lnTo>
                  <a:lnTo>
                    <a:pt x="198" y="174"/>
                  </a:lnTo>
                  <a:lnTo>
                    <a:pt x="144" y="174"/>
                  </a:lnTo>
                  <a:lnTo>
                    <a:pt x="140" y="158"/>
                  </a:lnTo>
                  <a:lnTo>
                    <a:pt x="140" y="158"/>
                  </a:lnTo>
                  <a:lnTo>
                    <a:pt x="130" y="164"/>
                  </a:lnTo>
                  <a:lnTo>
                    <a:pt x="120" y="170"/>
                  </a:lnTo>
                  <a:lnTo>
                    <a:pt x="110" y="174"/>
                  </a:lnTo>
                  <a:lnTo>
                    <a:pt x="100" y="174"/>
                  </a:lnTo>
                  <a:lnTo>
                    <a:pt x="100" y="174"/>
                  </a:lnTo>
                  <a:lnTo>
                    <a:pt x="90" y="174"/>
                  </a:lnTo>
                  <a:lnTo>
                    <a:pt x="80" y="170"/>
                  </a:lnTo>
                  <a:lnTo>
                    <a:pt x="72" y="166"/>
                  </a:lnTo>
                  <a:lnTo>
                    <a:pt x="66" y="158"/>
                  </a:lnTo>
                  <a:lnTo>
                    <a:pt x="66" y="158"/>
                  </a:lnTo>
                  <a:lnTo>
                    <a:pt x="60" y="150"/>
                  </a:lnTo>
                  <a:lnTo>
                    <a:pt x="56" y="138"/>
                  </a:lnTo>
                  <a:lnTo>
                    <a:pt x="54" y="126"/>
                  </a:lnTo>
                  <a:lnTo>
                    <a:pt x="52" y="114"/>
                  </a:lnTo>
                  <a:lnTo>
                    <a:pt x="52" y="114"/>
                  </a:lnTo>
                  <a:lnTo>
                    <a:pt x="54" y="100"/>
                  </a:lnTo>
                  <a:lnTo>
                    <a:pt x="56" y="88"/>
                  </a:lnTo>
                  <a:lnTo>
                    <a:pt x="62" y="76"/>
                  </a:lnTo>
                  <a:lnTo>
                    <a:pt x="68" y="68"/>
                  </a:lnTo>
                  <a:lnTo>
                    <a:pt x="68" y="68"/>
                  </a:lnTo>
                  <a:lnTo>
                    <a:pt x="76" y="60"/>
                  </a:lnTo>
                  <a:lnTo>
                    <a:pt x="86" y="54"/>
                  </a:lnTo>
                  <a:lnTo>
                    <a:pt x="96" y="50"/>
                  </a:lnTo>
                  <a:lnTo>
                    <a:pt x="106" y="50"/>
                  </a:lnTo>
                  <a:lnTo>
                    <a:pt x="106" y="50"/>
                  </a:lnTo>
                  <a:lnTo>
                    <a:pt x="122" y="52"/>
                  </a:lnTo>
                  <a:lnTo>
                    <a:pt x="140" y="60"/>
                  </a:lnTo>
                  <a:lnTo>
                    <a:pt x="140" y="52"/>
                  </a:lnTo>
                  <a:lnTo>
                    <a:pt x="158" y="52"/>
                  </a:lnTo>
                  <a:lnTo>
                    <a:pt x="158" y="160"/>
                  </a:lnTo>
                  <a:lnTo>
                    <a:pt x="190" y="160"/>
                  </a:lnTo>
                  <a:lnTo>
                    <a:pt x="190" y="160"/>
                  </a:lnTo>
                  <a:lnTo>
                    <a:pt x="196" y="150"/>
                  </a:lnTo>
                  <a:lnTo>
                    <a:pt x="198" y="138"/>
                  </a:lnTo>
                  <a:lnTo>
                    <a:pt x="200" y="124"/>
                  </a:lnTo>
                  <a:lnTo>
                    <a:pt x="202" y="110"/>
                  </a:lnTo>
                  <a:lnTo>
                    <a:pt x="202" y="110"/>
                  </a:lnTo>
                  <a:lnTo>
                    <a:pt x="200" y="90"/>
                  </a:lnTo>
                  <a:lnTo>
                    <a:pt x="196" y="70"/>
                  </a:lnTo>
                  <a:lnTo>
                    <a:pt x="188" y="54"/>
                  </a:lnTo>
                  <a:lnTo>
                    <a:pt x="178" y="40"/>
                  </a:lnTo>
                  <a:lnTo>
                    <a:pt x="178" y="40"/>
                  </a:lnTo>
                  <a:lnTo>
                    <a:pt x="164" y="30"/>
                  </a:lnTo>
                  <a:lnTo>
                    <a:pt x="150" y="22"/>
                  </a:lnTo>
                  <a:lnTo>
                    <a:pt x="132" y="16"/>
                  </a:lnTo>
                  <a:lnTo>
                    <a:pt x="112" y="16"/>
                  </a:lnTo>
                  <a:lnTo>
                    <a:pt x="112" y="16"/>
                  </a:lnTo>
                  <a:lnTo>
                    <a:pt x="92" y="16"/>
                  </a:lnTo>
                  <a:lnTo>
                    <a:pt x="74" y="22"/>
                  </a:lnTo>
                  <a:lnTo>
                    <a:pt x="58" y="30"/>
                  </a:lnTo>
                  <a:lnTo>
                    <a:pt x="44" y="42"/>
                  </a:lnTo>
                  <a:lnTo>
                    <a:pt x="44" y="42"/>
                  </a:lnTo>
                  <a:lnTo>
                    <a:pt x="32" y="58"/>
                  </a:lnTo>
                  <a:lnTo>
                    <a:pt x="24" y="74"/>
                  </a:lnTo>
                  <a:lnTo>
                    <a:pt x="18" y="92"/>
                  </a:lnTo>
                  <a:lnTo>
                    <a:pt x="16" y="112"/>
                  </a:lnTo>
                  <a:lnTo>
                    <a:pt x="16" y="112"/>
                  </a:lnTo>
                  <a:lnTo>
                    <a:pt x="18" y="132"/>
                  </a:lnTo>
                  <a:lnTo>
                    <a:pt x="24" y="150"/>
                  </a:lnTo>
                  <a:lnTo>
                    <a:pt x="32" y="166"/>
                  </a:lnTo>
                  <a:lnTo>
                    <a:pt x="42" y="182"/>
                  </a:lnTo>
                  <a:lnTo>
                    <a:pt x="42" y="182"/>
                  </a:lnTo>
                  <a:lnTo>
                    <a:pt x="56" y="192"/>
                  </a:lnTo>
                  <a:lnTo>
                    <a:pt x="72" y="202"/>
                  </a:lnTo>
                  <a:lnTo>
                    <a:pt x="90" y="206"/>
                  </a:lnTo>
                  <a:lnTo>
                    <a:pt x="110" y="208"/>
                  </a:lnTo>
                  <a:lnTo>
                    <a:pt x="110" y="208"/>
                  </a:lnTo>
                  <a:lnTo>
                    <a:pt x="134" y="206"/>
                  </a:lnTo>
                  <a:lnTo>
                    <a:pt x="156" y="202"/>
                  </a:lnTo>
                  <a:lnTo>
                    <a:pt x="156" y="218"/>
                  </a:lnTo>
                  <a:lnTo>
                    <a:pt x="156" y="218"/>
                  </a:lnTo>
                  <a:lnTo>
                    <a:pt x="134" y="222"/>
                  </a:lnTo>
                  <a:lnTo>
                    <a:pt x="110" y="222"/>
                  </a:lnTo>
                  <a:lnTo>
                    <a:pt x="110" y="222"/>
                  </a:lnTo>
                  <a:lnTo>
                    <a:pt x="88" y="220"/>
                  </a:lnTo>
                  <a:lnTo>
                    <a:pt x="66" y="214"/>
                  </a:lnTo>
                  <a:lnTo>
                    <a:pt x="48" y="206"/>
                  </a:lnTo>
                  <a:lnTo>
                    <a:pt x="32" y="192"/>
                  </a:lnTo>
                  <a:lnTo>
                    <a:pt x="32" y="192"/>
                  </a:lnTo>
                  <a:lnTo>
                    <a:pt x="18" y="174"/>
                  </a:lnTo>
                  <a:lnTo>
                    <a:pt x="8" y="156"/>
                  </a:lnTo>
                  <a:lnTo>
                    <a:pt x="2" y="134"/>
                  </a:lnTo>
                  <a:lnTo>
                    <a:pt x="0" y="112"/>
                  </a:lnTo>
                  <a:lnTo>
                    <a:pt x="0" y="112"/>
                  </a:lnTo>
                  <a:lnTo>
                    <a:pt x="2" y="88"/>
                  </a:lnTo>
                  <a:lnTo>
                    <a:pt x="8" y="68"/>
                  </a:lnTo>
                  <a:lnTo>
                    <a:pt x="18" y="48"/>
                  </a:lnTo>
                  <a:lnTo>
                    <a:pt x="32" y="32"/>
                  </a:lnTo>
                  <a:lnTo>
                    <a:pt x="32" y="32"/>
                  </a:lnTo>
                  <a:lnTo>
                    <a:pt x="50" y="18"/>
                  </a:lnTo>
                  <a:lnTo>
                    <a:pt x="68" y="8"/>
                  </a:lnTo>
                  <a:lnTo>
                    <a:pt x="88" y="2"/>
                  </a:lnTo>
                  <a:lnTo>
                    <a:pt x="112" y="0"/>
                  </a:lnTo>
                  <a:lnTo>
                    <a:pt x="112" y="0"/>
                  </a:lnTo>
                  <a:lnTo>
                    <a:pt x="134" y="2"/>
                  </a:lnTo>
                  <a:lnTo>
                    <a:pt x="156" y="8"/>
                  </a:lnTo>
                  <a:lnTo>
                    <a:pt x="174" y="16"/>
                  </a:lnTo>
                  <a:lnTo>
                    <a:pt x="188" y="30"/>
                  </a:lnTo>
                  <a:lnTo>
                    <a:pt x="188" y="30"/>
                  </a:lnTo>
                  <a:lnTo>
                    <a:pt x="202" y="46"/>
                  </a:lnTo>
                  <a:lnTo>
                    <a:pt x="210" y="64"/>
                  </a:lnTo>
                  <a:lnTo>
                    <a:pt x="216" y="86"/>
                  </a:lnTo>
                  <a:lnTo>
                    <a:pt x="218" y="110"/>
                  </a:lnTo>
                  <a:lnTo>
                    <a:pt x="218" y="110"/>
                  </a:lnTo>
                  <a:lnTo>
                    <a:pt x="218" y="110"/>
                  </a:lnTo>
                  <a:close/>
                  <a:moveTo>
                    <a:pt x="104" y="156"/>
                  </a:moveTo>
                  <a:lnTo>
                    <a:pt x="104" y="156"/>
                  </a:lnTo>
                  <a:lnTo>
                    <a:pt x="114" y="156"/>
                  </a:lnTo>
                  <a:lnTo>
                    <a:pt x="122" y="154"/>
                  </a:lnTo>
                  <a:lnTo>
                    <a:pt x="130" y="150"/>
                  </a:lnTo>
                  <a:lnTo>
                    <a:pt x="140" y="142"/>
                  </a:lnTo>
                  <a:lnTo>
                    <a:pt x="140" y="74"/>
                  </a:lnTo>
                  <a:lnTo>
                    <a:pt x="140" y="74"/>
                  </a:lnTo>
                  <a:lnTo>
                    <a:pt x="124" y="68"/>
                  </a:lnTo>
                  <a:lnTo>
                    <a:pt x="110" y="66"/>
                  </a:lnTo>
                  <a:lnTo>
                    <a:pt x="110" y="66"/>
                  </a:lnTo>
                  <a:lnTo>
                    <a:pt x="102" y="68"/>
                  </a:lnTo>
                  <a:lnTo>
                    <a:pt x="94" y="70"/>
                  </a:lnTo>
                  <a:lnTo>
                    <a:pt x="88" y="74"/>
                  </a:lnTo>
                  <a:lnTo>
                    <a:pt x="82" y="78"/>
                  </a:lnTo>
                  <a:lnTo>
                    <a:pt x="82" y="78"/>
                  </a:lnTo>
                  <a:lnTo>
                    <a:pt x="78" y="86"/>
                  </a:lnTo>
                  <a:lnTo>
                    <a:pt x="74" y="94"/>
                  </a:lnTo>
                  <a:lnTo>
                    <a:pt x="74" y="102"/>
                  </a:lnTo>
                  <a:lnTo>
                    <a:pt x="72" y="112"/>
                  </a:lnTo>
                  <a:lnTo>
                    <a:pt x="72" y="112"/>
                  </a:lnTo>
                  <a:lnTo>
                    <a:pt x="74" y="132"/>
                  </a:lnTo>
                  <a:lnTo>
                    <a:pt x="76" y="140"/>
                  </a:lnTo>
                  <a:lnTo>
                    <a:pt x="80" y="146"/>
                  </a:lnTo>
                  <a:lnTo>
                    <a:pt x="86" y="150"/>
                  </a:lnTo>
                  <a:lnTo>
                    <a:pt x="90" y="154"/>
                  </a:lnTo>
                  <a:lnTo>
                    <a:pt x="98" y="156"/>
                  </a:lnTo>
                  <a:lnTo>
                    <a:pt x="104" y="156"/>
                  </a:lnTo>
                  <a:lnTo>
                    <a:pt x="104" y="156"/>
                  </a:lnTo>
                  <a:lnTo>
                    <a:pt x="104"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Freeform 41">
              <a:extLst>
                <a:ext uri="{FF2B5EF4-FFF2-40B4-BE49-F238E27FC236}">
                  <a16:creationId xmlns:a16="http://schemas.microsoft.com/office/drawing/2014/main" id="{B6D1C789-345F-4FA2-A9DE-768B06437F6D}"/>
                </a:ext>
              </a:extLst>
            </p:cNvPr>
            <p:cNvSpPr>
              <a:spLocks/>
            </p:cNvSpPr>
            <p:nvPr/>
          </p:nvSpPr>
          <p:spPr bwMode="gray">
            <a:xfrm>
              <a:off x="5588001" y="3660776"/>
              <a:ext cx="247650" cy="228600"/>
            </a:xfrm>
            <a:custGeom>
              <a:avLst/>
              <a:gdLst>
                <a:gd name="T0" fmla="*/ 156 w 156"/>
                <a:gd name="T1" fmla="*/ 144 h 144"/>
                <a:gd name="T2" fmla="*/ 112 w 156"/>
                <a:gd name="T3" fmla="*/ 144 h 144"/>
                <a:gd name="T4" fmla="*/ 78 w 156"/>
                <a:gd name="T5" fmla="*/ 96 h 144"/>
                <a:gd name="T6" fmla="*/ 42 w 156"/>
                <a:gd name="T7" fmla="*/ 144 h 144"/>
                <a:gd name="T8" fmla="*/ 0 w 156"/>
                <a:gd name="T9" fmla="*/ 144 h 144"/>
                <a:gd name="T10" fmla="*/ 54 w 156"/>
                <a:gd name="T11" fmla="*/ 72 h 144"/>
                <a:gd name="T12" fmla="*/ 0 w 156"/>
                <a:gd name="T13" fmla="*/ 0 h 144"/>
                <a:gd name="T14" fmla="*/ 46 w 156"/>
                <a:gd name="T15" fmla="*/ 0 h 144"/>
                <a:gd name="T16" fmla="*/ 80 w 156"/>
                <a:gd name="T17" fmla="*/ 46 h 144"/>
                <a:gd name="T18" fmla="*/ 112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2" y="144"/>
                  </a:lnTo>
                  <a:lnTo>
                    <a:pt x="0" y="144"/>
                  </a:lnTo>
                  <a:lnTo>
                    <a:pt x="54" y="72"/>
                  </a:lnTo>
                  <a:lnTo>
                    <a:pt x="0" y="0"/>
                  </a:lnTo>
                  <a:lnTo>
                    <a:pt x="46" y="0"/>
                  </a:lnTo>
                  <a:lnTo>
                    <a:pt x="80" y="46"/>
                  </a:lnTo>
                  <a:lnTo>
                    <a:pt x="112"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Freeform 42">
              <a:extLst>
                <a:ext uri="{FF2B5EF4-FFF2-40B4-BE49-F238E27FC236}">
                  <a16:creationId xmlns:a16="http://schemas.microsoft.com/office/drawing/2014/main" id="{3F4B5DF7-FE02-4D43-BFC8-13E102DCDEFD}"/>
                </a:ext>
              </a:extLst>
            </p:cNvPr>
            <p:cNvSpPr>
              <a:spLocks/>
            </p:cNvSpPr>
            <p:nvPr/>
          </p:nvSpPr>
          <p:spPr bwMode="gray">
            <a:xfrm>
              <a:off x="5848351" y="3660776"/>
              <a:ext cx="247650" cy="228600"/>
            </a:xfrm>
            <a:custGeom>
              <a:avLst/>
              <a:gdLst>
                <a:gd name="T0" fmla="*/ 156 w 156"/>
                <a:gd name="T1" fmla="*/ 144 h 144"/>
                <a:gd name="T2" fmla="*/ 112 w 156"/>
                <a:gd name="T3" fmla="*/ 144 h 144"/>
                <a:gd name="T4" fmla="*/ 78 w 156"/>
                <a:gd name="T5" fmla="*/ 96 h 144"/>
                <a:gd name="T6" fmla="*/ 42 w 156"/>
                <a:gd name="T7" fmla="*/ 144 h 144"/>
                <a:gd name="T8" fmla="*/ 0 w 156"/>
                <a:gd name="T9" fmla="*/ 144 h 144"/>
                <a:gd name="T10" fmla="*/ 56 w 156"/>
                <a:gd name="T11" fmla="*/ 72 h 144"/>
                <a:gd name="T12" fmla="*/ 0 w 156"/>
                <a:gd name="T13" fmla="*/ 0 h 144"/>
                <a:gd name="T14" fmla="*/ 46 w 156"/>
                <a:gd name="T15" fmla="*/ 0 h 144"/>
                <a:gd name="T16" fmla="*/ 80 w 156"/>
                <a:gd name="T17" fmla="*/ 46 h 144"/>
                <a:gd name="T18" fmla="*/ 112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2" y="144"/>
                  </a:lnTo>
                  <a:lnTo>
                    <a:pt x="0" y="144"/>
                  </a:lnTo>
                  <a:lnTo>
                    <a:pt x="56" y="72"/>
                  </a:lnTo>
                  <a:lnTo>
                    <a:pt x="0" y="0"/>
                  </a:lnTo>
                  <a:lnTo>
                    <a:pt x="46" y="0"/>
                  </a:lnTo>
                  <a:lnTo>
                    <a:pt x="80" y="46"/>
                  </a:lnTo>
                  <a:lnTo>
                    <a:pt x="112"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Freeform 43">
              <a:extLst>
                <a:ext uri="{FF2B5EF4-FFF2-40B4-BE49-F238E27FC236}">
                  <a16:creationId xmlns:a16="http://schemas.microsoft.com/office/drawing/2014/main" id="{748F8FF4-D4B8-492E-82DD-93F7BA75FD52}"/>
                </a:ext>
              </a:extLst>
            </p:cNvPr>
            <p:cNvSpPr>
              <a:spLocks/>
            </p:cNvSpPr>
            <p:nvPr/>
          </p:nvSpPr>
          <p:spPr bwMode="gray">
            <a:xfrm>
              <a:off x="6108701" y="3660776"/>
              <a:ext cx="247650" cy="228600"/>
            </a:xfrm>
            <a:custGeom>
              <a:avLst/>
              <a:gdLst>
                <a:gd name="T0" fmla="*/ 156 w 156"/>
                <a:gd name="T1" fmla="*/ 144 h 144"/>
                <a:gd name="T2" fmla="*/ 112 w 156"/>
                <a:gd name="T3" fmla="*/ 144 h 144"/>
                <a:gd name="T4" fmla="*/ 78 w 156"/>
                <a:gd name="T5" fmla="*/ 96 h 144"/>
                <a:gd name="T6" fmla="*/ 44 w 156"/>
                <a:gd name="T7" fmla="*/ 144 h 144"/>
                <a:gd name="T8" fmla="*/ 0 w 156"/>
                <a:gd name="T9" fmla="*/ 144 h 144"/>
                <a:gd name="T10" fmla="*/ 56 w 156"/>
                <a:gd name="T11" fmla="*/ 72 h 144"/>
                <a:gd name="T12" fmla="*/ 0 w 156"/>
                <a:gd name="T13" fmla="*/ 0 h 144"/>
                <a:gd name="T14" fmla="*/ 46 w 156"/>
                <a:gd name="T15" fmla="*/ 0 h 144"/>
                <a:gd name="T16" fmla="*/ 80 w 156"/>
                <a:gd name="T17" fmla="*/ 46 h 144"/>
                <a:gd name="T18" fmla="*/ 114 w 156"/>
                <a:gd name="T19" fmla="*/ 0 h 144"/>
                <a:gd name="T20" fmla="*/ 156 w 156"/>
                <a:gd name="T21" fmla="*/ 0 h 144"/>
                <a:gd name="T22" fmla="*/ 102 w 156"/>
                <a:gd name="T23" fmla="*/ 70 h 144"/>
                <a:gd name="T24" fmla="*/ 156 w 156"/>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44">
                  <a:moveTo>
                    <a:pt x="156"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6"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Freeform 44">
              <a:extLst>
                <a:ext uri="{FF2B5EF4-FFF2-40B4-BE49-F238E27FC236}">
                  <a16:creationId xmlns:a16="http://schemas.microsoft.com/office/drawing/2014/main" id="{8AB4542E-399F-497E-A610-5A2C1FE44A58}"/>
                </a:ext>
              </a:extLst>
            </p:cNvPr>
            <p:cNvSpPr>
              <a:spLocks/>
            </p:cNvSpPr>
            <p:nvPr/>
          </p:nvSpPr>
          <p:spPr bwMode="gray">
            <a:xfrm>
              <a:off x="636905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45">
              <a:extLst>
                <a:ext uri="{FF2B5EF4-FFF2-40B4-BE49-F238E27FC236}">
                  <a16:creationId xmlns:a16="http://schemas.microsoft.com/office/drawing/2014/main" id="{3AF26579-0A2C-4ACE-92DB-46A260701745}"/>
                </a:ext>
              </a:extLst>
            </p:cNvPr>
            <p:cNvSpPr>
              <a:spLocks/>
            </p:cNvSpPr>
            <p:nvPr/>
          </p:nvSpPr>
          <p:spPr bwMode="gray">
            <a:xfrm>
              <a:off x="662940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46">
              <a:extLst>
                <a:ext uri="{FF2B5EF4-FFF2-40B4-BE49-F238E27FC236}">
                  <a16:creationId xmlns:a16="http://schemas.microsoft.com/office/drawing/2014/main" id="{970832D5-6FCC-40BF-8333-3F205839F288}"/>
                </a:ext>
              </a:extLst>
            </p:cNvPr>
            <p:cNvSpPr>
              <a:spLocks/>
            </p:cNvSpPr>
            <p:nvPr/>
          </p:nvSpPr>
          <p:spPr bwMode="gray">
            <a:xfrm>
              <a:off x="688975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0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0"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Freeform 47">
              <a:extLst>
                <a:ext uri="{FF2B5EF4-FFF2-40B4-BE49-F238E27FC236}">
                  <a16:creationId xmlns:a16="http://schemas.microsoft.com/office/drawing/2014/main" id="{E9B1D033-8899-4CAE-8997-EFD14BFC8D95}"/>
                </a:ext>
              </a:extLst>
            </p:cNvPr>
            <p:cNvSpPr>
              <a:spLocks/>
            </p:cNvSpPr>
            <p:nvPr/>
          </p:nvSpPr>
          <p:spPr bwMode="gray">
            <a:xfrm>
              <a:off x="7150101" y="3660776"/>
              <a:ext cx="250825" cy="228600"/>
            </a:xfrm>
            <a:custGeom>
              <a:avLst/>
              <a:gdLst>
                <a:gd name="T0" fmla="*/ 158 w 158"/>
                <a:gd name="T1" fmla="*/ 144 h 144"/>
                <a:gd name="T2" fmla="*/ 112 w 158"/>
                <a:gd name="T3" fmla="*/ 144 h 144"/>
                <a:gd name="T4" fmla="*/ 78 w 158"/>
                <a:gd name="T5" fmla="*/ 96 h 144"/>
                <a:gd name="T6" fmla="*/ 44 w 158"/>
                <a:gd name="T7" fmla="*/ 144 h 144"/>
                <a:gd name="T8" fmla="*/ 0 w 158"/>
                <a:gd name="T9" fmla="*/ 144 h 144"/>
                <a:gd name="T10" fmla="*/ 56 w 158"/>
                <a:gd name="T11" fmla="*/ 72 h 144"/>
                <a:gd name="T12" fmla="*/ 2 w 158"/>
                <a:gd name="T13" fmla="*/ 0 h 144"/>
                <a:gd name="T14" fmla="*/ 46 w 158"/>
                <a:gd name="T15" fmla="*/ 0 h 144"/>
                <a:gd name="T16" fmla="*/ 80 w 158"/>
                <a:gd name="T17" fmla="*/ 46 h 144"/>
                <a:gd name="T18" fmla="*/ 114 w 158"/>
                <a:gd name="T19" fmla="*/ 0 h 144"/>
                <a:gd name="T20" fmla="*/ 156 w 158"/>
                <a:gd name="T21" fmla="*/ 0 h 144"/>
                <a:gd name="T22" fmla="*/ 102 w 158"/>
                <a:gd name="T23" fmla="*/ 70 h 144"/>
                <a:gd name="T24" fmla="*/ 158 w 158"/>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44">
                  <a:moveTo>
                    <a:pt x="158" y="144"/>
                  </a:moveTo>
                  <a:lnTo>
                    <a:pt x="112" y="144"/>
                  </a:lnTo>
                  <a:lnTo>
                    <a:pt x="78" y="96"/>
                  </a:lnTo>
                  <a:lnTo>
                    <a:pt x="44" y="144"/>
                  </a:lnTo>
                  <a:lnTo>
                    <a:pt x="0" y="144"/>
                  </a:lnTo>
                  <a:lnTo>
                    <a:pt x="56" y="72"/>
                  </a:lnTo>
                  <a:lnTo>
                    <a:pt x="2" y="0"/>
                  </a:lnTo>
                  <a:lnTo>
                    <a:pt x="46" y="0"/>
                  </a:lnTo>
                  <a:lnTo>
                    <a:pt x="80" y="46"/>
                  </a:lnTo>
                  <a:lnTo>
                    <a:pt x="114" y="0"/>
                  </a:lnTo>
                  <a:lnTo>
                    <a:pt x="156" y="0"/>
                  </a:lnTo>
                  <a:lnTo>
                    <a:pt x="102" y="70"/>
                  </a:lnTo>
                  <a:lnTo>
                    <a:pt x="15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48">
              <a:extLst>
                <a:ext uri="{FF2B5EF4-FFF2-40B4-BE49-F238E27FC236}">
                  <a16:creationId xmlns:a16="http://schemas.microsoft.com/office/drawing/2014/main" id="{7A140263-B052-4877-B269-385D13648AA6}"/>
                </a:ext>
              </a:extLst>
            </p:cNvPr>
            <p:cNvSpPr>
              <a:spLocks/>
            </p:cNvSpPr>
            <p:nvPr/>
          </p:nvSpPr>
          <p:spPr bwMode="gray">
            <a:xfrm>
              <a:off x="7454901" y="3832226"/>
              <a:ext cx="44450" cy="53975"/>
            </a:xfrm>
            <a:custGeom>
              <a:avLst/>
              <a:gdLst>
                <a:gd name="T0" fmla="*/ 28 w 28"/>
                <a:gd name="T1" fmla="*/ 34 h 34"/>
                <a:gd name="T2" fmla="*/ 0 w 28"/>
                <a:gd name="T3" fmla="*/ 34 h 34"/>
                <a:gd name="T4" fmla="*/ 0 w 28"/>
                <a:gd name="T5" fmla="*/ 0 h 34"/>
                <a:gd name="T6" fmla="*/ 28 w 28"/>
                <a:gd name="T7" fmla="*/ 0 h 34"/>
                <a:gd name="T8" fmla="*/ 28 w 28"/>
                <a:gd name="T9" fmla="*/ 34 h 34"/>
                <a:gd name="T10" fmla="*/ 28 w 28"/>
                <a:gd name="T11" fmla="*/ 34 h 34"/>
              </a:gdLst>
              <a:ahLst/>
              <a:cxnLst>
                <a:cxn ang="0">
                  <a:pos x="T0" y="T1"/>
                </a:cxn>
                <a:cxn ang="0">
                  <a:pos x="T2" y="T3"/>
                </a:cxn>
                <a:cxn ang="0">
                  <a:pos x="T4" y="T5"/>
                </a:cxn>
                <a:cxn ang="0">
                  <a:pos x="T6" y="T7"/>
                </a:cxn>
                <a:cxn ang="0">
                  <a:pos x="T8" y="T9"/>
                </a:cxn>
                <a:cxn ang="0">
                  <a:pos x="T10" y="T11"/>
                </a:cxn>
              </a:cxnLst>
              <a:rect l="0" t="0" r="r" b="b"/>
              <a:pathLst>
                <a:path w="28" h="34">
                  <a:moveTo>
                    <a:pt x="28" y="34"/>
                  </a:moveTo>
                  <a:lnTo>
                    <a:pt x="0" y="34"/>
                  </a:lnTo>
                  <a:lnTo>
                    <a:pt x="0" y="0"/>
                  </a:lnTo>
                  <a:lnTo>
                    <a:pt x="28" y="0"/>
                  </a:lnTo>
                  <a:lnTo>
                    <a:pt x="28" y="34"/>
                  </a:lnTo>
                  <a:lnTo>
                    <a:pt x="28" y="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49">
              <a:extLst>
                <a:ext uri="{FF2B5EF4-FFF2-40B4-BE49-F238E27FC236}">
                  <a16:creationId xmlns:a16="http://schemas.microsoft.com/office/drawing/2014/main" id="{73FB0605-1CF5-48E1-9BC5-1D3FA79F4AE9}"/>
                </a:ext>
              </a:extLst>
            </p:cNvPr>
            <p:cNvSpPr>
              <a:spLocks noEditPoints="1"/>
            </p:cNvSpPr>
            <p:nvPr/>
          </p:nvSpPr>
          <p:spPr bwMode="gray">
            <a:xfrm>
              <a:off x="7562851" y="3575051"/>
              <a:ext cx="1016000" cy="396875"/>
            </a:xfrm>
            <a:custGeom>
              <a:avLst/>
              <a:gdLst>
                <a:gd name="T0" fmla="*/ 80 w 640"/>
                <a:gd name="T1" fmla="*/ 200 h 250"/>
                <a:gd name="T2" fmla="*/ 20 w 640"/>
                <a:gd name="T3" fmla="*/ 180 h 250"/>
                <a:gd name="T4" fmla="*/ 0 w 640"/>
                <a:gd name="T5" fmla="*/ 124 h 250"/>
                <a:gd name="T6" fmla="*/ 20 w 640"/>
                <a:gd name="T7" fmla="*/ 68 h 250"/>
                <a:gd name="T8" fmla="*/ 78 w 640"/>
                <a:gd name="T9" fmla="*/ 48 h 250"/>
                <a:gd name="T10" fmla="*/ 124 w 640"/>
                <a:gd name="T11" fmla="*/ 58 h 250"/>
                <a:gd name="T12" fmla="*/ 100 w 640"/>
                <a:gd name="T13" fmla="*/ 80 h 250"/>
                <a:gd name="T14" fmla="*/ 62 w 640"/>
                <a:gd name="T15" fmla="*/ 78 h 250"/>
                <a:gd name="T16" fmla="*/ 42 w 640"/>
                <a:gd name="T17" fmla="*/ 104 h 250"/>
                <a:gd name="T18" fmla="*/ 42 w 640"/>
                <a:gd name="T19" fmla="*/ 144 h 250"/>
                <a:gd name="T20" fmla="*/ 64 w 640"/>
                <a:gd name="T21" fmla="*/ 170 h 250"/>
                <a:gd name="T22" fmla="*/ 102 w 640"/>
                <a:gd name="T23" fmla="*/ 168 h 250"/>
                <a:gd name="T24" fmla="*/ 124 w 640"/>
                <a:gd name="T25" fmla="*/ 188 h 250"/>
                <a:gd name="T26" fmla="*/ 170 w 640"/>
                <a:gd name="T27" fmla="*/ 190 h 250"/>
                <a:gd name="T28" fmla="*/ 140 w 640"/>
                <a:gd name="T29" fmla="*/ 140 h 250"/>
                <a:gd name="T30" fmla="*/ 150 w 640"/>
                <a:gd name="T31" fmla="*/ 78 h 250"/>
                <a:gd name="T32" fmla="*/ 198 w 640"/>
                <a:gd name="T33" fmla="*/ 48 h 250"/>
                <a:gd name="T34" fmla="*/ 258 w 640"/>
                <a:gd name="T35" fmla="*/ 58 h 250"/>
                <a:gd name="T36" fmla="*/ 286 w 640"/>
                <a:gd name="T37" fmla="*/ 106 h 250"/>
                <a:gd name="T38" fmla="*/ 276 w 640"/>
                <a:gd name="T39" fmla="*/ 170 h 250"/>
                <a:gd name="T40" fmla="*/ 230 w 640"/>
                <a:gd name="T41" fmla="*/ 200 h 250"/>
                <a:gd name="T42" fmla="*/ 248 w 640"/>
                <a:gd name="T43" fmla="*/ 124 h 250"/>
                <a:gd name="T44" fmla="*/ 234 w 640"/>
                <a:gd name="T45" fmla="*/ 80 h 250"/>
                <a:gd name="T46" fmla="*/ 206 w 640"/>
                <a:gd name="T47" fmla="*/ 74 h 250"/>
                <a:gd name="T48" fmla="*/ 182 w 640"/>
                <a:gd name="T49" fmla="*/ 102 h 250"/>
                <a:gd name="T50" fmla="*/ 182 w 640"/>
                <a:gd name="T51" fmla="*/ 146 h 250"/>
                <a:gd name="T52" fmla="*/ 206 w 640"/>
                <a:gd name="T53" fmla="*/ 172 h 250"/>
                <a:gd name="T54" fmla="*/ 234 w 640"/>
                <a:gd name="T55" fmla="*/ 166 h 250"/>
                <a:gd name="T56" fmla="*/ 248 w 640"/>
                <a:gd name="T57" fmla="*/ 124 h 250"/>
                <a:gd name="T58" fmla="*/ 360 w 640"/>
                <a:gd name="T59" fmla="*/ 150 h 250"/>
                <a:gd name="T60" fmla="*/ 458 w 640"/>
                <a:gd name="T61" fmla="*/ 208 h 250"/>
                <a:gd name="T62" fmla="*/ 438 w 640"/>
                <a:gd name="T63" fmla="*/ 242 h 250"/>
                <a:gd name="T64" fmla="*/ 388 w 640"/>
                <a:gd name="T65" fmla="*/ 248 h 250"/>
                <a:gd name="T66" fmla="*/ 386 w 640"/>
                <a:gd name="T67" fmla="*/ 220 h 250"/>
                <a:gd name="T68" fmla="*/ 416 w 640"/>
                <a:gd name="T69" fmla="*/ 214 h 250"/>
                <a:gd name="T70" fmla="*/ 420 w 640"/>
                <a:gd name="T71" fmla="*/ 76 h 250"/>
                <a:gd name="T72" fmla="*/ 460 w 640"/>
                <a:gd name="T73" fmla="*/ 198 h 250"/>
                <a:gd name="T74" fmla="*/ 460 w 640"/>
                <a:gd name="T75" fmla="*/ 34 h 250"/>
                <a:gd name="T76" fmla="*/ 560 w 640"/>
                <a:gd name="T77" fmla="*/ 196 h 250"/>
                <a:gd name="T78" fmla="*/ 500 w 640"/>
                <a:gd name="T79" fmla="*/ 52 h 250"/>
                <a:gd name="T80" fmla="*/ 564 w 640"/>
                <a:gd name="T81" fmla="*/ 52 h 250"/>
                <a:gd name="T82" fmla="*/ 600 w 640"/>
                <a:gd name="T83" fmla="*/ 48 h 250"/>
                <a:gd name="T84" fmla="*/ 632 w 640"/>
                <a:gd name="T85" fmla="*/ 78 h 250"/>
                <a:gd name="T86" fmla="*/ 640 w 640"/>
                <a:gd name="T87" fmla="*/ 138 h 250"/>
                <a:gd name="T88" fmla="*/ 614 w 640"/>
                <a:gd name="T89" fmla="*/ 186 h 250"/>
                <a:gd name="T90" fmla="*/ 578 w 640"/>
                <a:gd name="T91" fmla="*/ 198 h 250"/>
                <a:gd name="T92" fmla="*/ 538 w 640"/>
                <a:gd name="T93" fmla="*/ 88 h 250"/>
                <a:gd name="T94" fmla="*/ 562 w 640"/>
                <a:gd name="T95" fmla="*/ 172 h 250"/>
                <a:gd name="T96" fmla="*/ 596 w 640"/>
                <a:gd name="T97" fmla="*/ 152 h 250"/>
                <a:gd name="T98" fmla="*/ 598 w 640"/>
                <a:gd name="T99" fmla="*/ 102 h 250"/>
                <a:gd name="T100" fmla="*/ 576 w 640"/>
                <a:gd name="T10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250">
                  <a:moveTo>
                    <a:pt x="124" y="188"/>
                  </a:moveTo>
                  <a:lnTo>
                    <a:pt x="124" y="188"/>
                  </a:lnTo>
                  <a:lnTo>
                    <a:pt x="100" y="198"/>
                  </a:lnTo>
                  <a:lnTo>
                    <a:pt x="90" y="200"/>
                  </a:lnTo>
                  <a:lnTo>
                    <a:pt x="80" y="200"/>
                  </a:lnTo>
                  <a:lnTo>
                    <a:pt x="80" y="200"/>
                  </a:lnTo>
                  <a:lnTo>
                    <a:pt x="62" y="198"/>
                  </a:lnTo>
                  <a:lnTo>
                    <a:pt x="46" y="194"/>
                  </a:lnTo>
                  <a:lnTo>
                    <a:pt x="32" y="188"/>
                  </a:lnTo>
                  <a:lnTo>
                    <a:pt x="20" y="180"/>
                  </a:lnTo>
                  <a:lnTo>
                    <a:pt x="20" y="180"/>
                  </a:lnTo>
                  <a:lnTo>
                    <a:pt x="12" y="170"/>
                  </a:lnTo>
                  <a:lnTo>
                    <a:pt x="4" y="156"/>
                  </a:lnTo>
                  <a:lnTo>
                    <a:pt x="0" y="142"/>
                  </a:lnTo>
                  <a:lnTo>
                    <a:pt x="0" y="124"/>
                  </a:lnTo>
                  <a:lnTo>
                    <a:pt x="0" y="124"/>
                  </a:lnTo>
                  <a:lnTo>
                    <a:pt x="0" y="106"/>
                  </a:lnTo>
                  <a:lnTo>
                    <a:pt x="4" y="92"/>
                  </a:lnTo>
                  <a:lnTo>
                    <a:pt x="12" y="78"/>
                  </a:lnTo>
                  <a:lnTo>
                    <a:pt x="20" y="68"/>
                  </a:lnTo>
                  <a:lnTo>
                    <a:pt x="20" y="68"/>
                  </a:lnTo>
                  <a:lnTo>
                    <a:pt x="32" y="58"/>
                  </a:lnTo>
                  <a:lnTo>
                    <a:pt x="46" y="52"/>
                  </a:lnTo>
                  <a:lnTo>
                    <a:pt x="62" y="48"/>
                  </a:lnTo>
                  <a:lnTo>
                    <a:pt x="78" y="48"/>
                  </a:lnTo>
                  <a:lnTo>
                    <a:pt x="78" y="48"/>
                  </a:lnTo>
                  <a:lnTo>
                    <a:pt x="90" y="48"/>
                  </a:lnTo>
                  <a:lnTo>
                    <a:pt x="102" y="50"/>
                  </a:lnTo>
                  <a:lnTo>
                    <a:pt x="112" y="54"/>
                  </a:lnTo>
                  <a:lnTo>
                    <a:pt x="124" y="58"/>
                  </a:lnTo>
                  <a:lnTo>
                    <a:pt x="124" y="94"/>
                  </a:lnTo>
                  <a:lnTo>
                    <a:pt x="122" y="94"/>
                  </a:lnTo>
                  <a:lnTo>
                    <a:pt x="122" y="94"/>
                  </a:lnTo>
                  <a:lnTo>
                    <a:pt x="112" y="86"/>
                  </a:lnTo>
                  <a:lnTo>
                    <a:pt x="100" y="80"/>
                  </a:lnTo>
                  <a:lnTo>
                    <a:pt x="90" y="76"/>
                  </a:lnTo>
                  <a:lnTo>
                    <a:pt x="80" y="74"/>
                  </a:lnTo>
                  <a:lnTo>
                    <a:pt x="80" y="74"/>
                  </a:lnTo>
                  <a:lnTo>
                    <a:pt x="70" y="76"/>
                  </a:lnTo>
                  <a:lnTo>
                    <a:pt x="62" y="78"/>
                  </a:lnTo>
                  <a:lnTo>
                    <a:pt x="56" y="82"/>
                  </a:lnTo>
                  <a:lnTo>
                    <a:pt x="50" y="88"/>
                  </a:lnTo>
                  <a:lnTo>
                    <a:pt x="50" y="88"/>
                  </a:lnTo>
                  <a:lnTo>
                    <a:pt x="46" y="94"/>
                  </a:lnTo>
                  <a:lnTo>
                    <a:pt x="42" y="104"/>
                  </a:lnTo>
                  <a:lnTo>
                    <a:pt x="40" y="114"/>
                  </a:lnTo>
                  <a:lnTo>
                    <a:pt x="40" y="124"/>
                  </a:lnTo>
                  <a:lnTo>
                    <a:pt x="40" y="124"/>
                  </a:lnTo>
                  <a:lnTo>
                    <a:pt x="40" y="136"/>
                  </a:lnTo>
                  <a:lnTo>
                    <a:pt x="42" y="144"/>
                  </a:lnTo>
                  <a:lnTo>
                    <a:pt x="46" y="154"/>
                  </a:lnTo>
                  <a:lnTo>
                    <a:pt x="50" y="160"/>
                  </a:lnTo>
                  <a:lnTo>
                    <a:pt x="50" y="160"/>
                  </a:lnTo>
                  <a:lnTo>
                    <a:pt x="56" y="166"/>
                  </a:lnTo>
                  <a:lnTo>
                    <a:pt x="64" y="170"/>
                  </a:lnTo>
                  <a:lnTo>
                    <a:pt x="72" y="172"/>
                  </a:lnTo>
                  <a:lnTo>
                    <a:pt x="80" y="172"/>
                  </a:lnTo>
                  <a:lnTo>
                    <a:pt x="80" y="172"/>
                  </a:lnTo>
                  <a:lnTo>
                    <a:pt x="90" y="172"/>
                  </a:lnTo>
                  <a:lnTo>
                    <a:pt x="102" y="168"/>
                  </a:lnTo>
                  <a:lnTo>
                    <a:pt x="112" y="162"/>
                  </a:lnTo>
                  <a:lnTo>
                    <a:pt x="122" y="154"/>
                  </a:lnTo>
                  <a:lnTo>
                    <a:pt x="124" y="154"/>
                  </a:lnTo>
                  <a:lnTo>
                    <a:pt x="124" y="188"/>
                  </a:lnTo>
                  <a:lnTo>
                    <a:pt x="124" y="188"/>
                  </a:lnTo>
                  <a:close/>
                  <a:moveTo>
                    <a:pt x="214" y="200"/>
                  </a:moveTo>
                  <a:lnTo>
                    <a:pt x="214" y="200"/>
                  </a:lnTo>
                  <a:lnTo>
                    <a:pt x="198" y="200"/>
                  </a:lnTo>
                  <a:lnTo>
                    <a:pt x="182" y="196"/>
                  </a:lnTo>
                  <a:lnTo>
                    <a:pt x="170" y="190"/>
                  </a:lnTo>
                  <a:lnTo>
                    <a:pt x="158" y="180"/>
                  </a:lnTo>
                  <a:lnTo>
                    <a:pt x="158" y="180"/>
                  </a:lnTo>
                  <a:lnTo>
                    <a:pt x="150" y="170"/>
                  </a:lnTo>
                  <a:lnTo>
                    <a:pt x="144" y="156"/>
                  </a:lnTo>
                  <a:lnTo>
                    <a:pt x="140" y="140"/>
                  </a:lnTo>
                  <a:lnTo>
                    <a:pt x="140" y="124"/>
                  </a:lnTo>
                  <a:lnTo>
                    <a:pt x="140" y="124"/>
                  </a:lnTo>
                  <a:lnTo>
                    <a:pt x="140" y="106"/>
                  </a:lnTo>
                  <a:lnTo>
                    <a:pt x="144" y="92"/>
                  </a:lnTo>
                  <a:lnTo>
                    <a:pt x="150" y="78"/>
                  </a:lnTo>
                  <a:lnTo>
                    <a:pt x="160" y="68"/>
                  </a:lnTo>
                  <a:lnTo>
                    <a:pt x="160" y="68"/>
                  </a:lnTo>
                  <a:lnTo>
                    <a:pt x="170" y="58"/>
                  </a:lnTo>
                  <a:lnTo>
                    <a:pt x="182" y="52"/>
                  </a:lnTo>
                  <a:lnTo>
                    <a:pt x="198" y="48"/>
                  </a:lnTo>
                  <a:lnTo>
                    <a:pt x="214" y="46"/>
                  </a:lnTo>
                  <a:lnTo>
                    <a:pt x="214" y="46"/>
                  </a:lnTo>
                  <a:lnTo>
                    <a:pt x="230" y="48"/>
                  </a:lnTo>
                  <a:lnTo>
                    <a:pt x="244" y="52"/>
                  </a:lnTo>
                  <a:lnTo>
                    <a:pt x="258" y="58"/>
                  </a:lnTo>
                  <a:lnTo>
                    <a:pt x="268" y="68"/>
                  </a:lnTo>
                  <a:lnTo>
                    <a:pt x="268" y="68"/>
                  </a:lnTo>
                  <a:lnTo>
                    <a:pt x="276" y="78"/>
                  </a:lnTo>
                  <a:lnTo>
                    <a:pt x="284" y="92"/>
                  </a:lnTo>
                  <a:lnTo>
                    <a:pt x="286" y="106"/>
                  </a:lnTo>
                  <a:lnTo>
                    <a:pt x="288" y="124"/>
                  </a:lnTo>
                  <a:lnTo>
                    <a:pt x="288" y="124"/>
                  </a:lnTo>
                  <a:lnTo>
                    <a:pt x="286" y="140"/>
                  </a:lnTo>
                  <a:lnTo>
                    <a:pt x="284" y="156"/>
                  </a:lnTo>
                  <a:lnTo>
                    <a:pt x="276" y="170"/>
                  </a:lnTo>
                  <a:lnTo>
                    <a:pt x="268" y="180"/>
                  </a:lnTo>
                  <a:lnTo>
                    <a:pt x="268" y="180"/>
                  </a:lnTo>
                  <a:lnTo>
                    <a:pt x="258" y="190"/>
                  </a:lnTo>
                  <a:lnTo>
                    <a:pt x="244" y="196"/>
                  </a:lnTo>
                  <a:lnTo>
                    <a:pt x="230" y="200"/>
                  </a:lnTo>
                  <a:lnTo>
                    <a:pt x="214" y="200"/>
                  </a:lnTo>
                  <a:lnTo>
                    <a:pt x="214" y="200"/>
                  </a:lnTo>
                  <a:lnTo>
                    <a:pt x="214" y="200"/>
                  </a:lnTo>
                  <a:close/>
                  <a:moveTo>
                    <a:pt x="248" y="124"/>
                  </a:moveTo>
                  <a:lnTo>
                    <a:pt x="248" y="124"/>
                  </a:lnTo>
                  <a:lnTo>
                    <a:pt x="248" y="112"/>
                  </a:lnTo>
                  <a:lnTo>
                    <a:pt x="246" y="102"/>
                  </a:lnTo>
                  <a:lnTo>
                    <a:pt x="244" y="94"/>
                  </a:lnTo>
                  <a:lnTo>
                    <a:pt x="240" y="86"/>
                  </a:lnTo>
                  <a:lnTo>
                    <a:pt x="234" y="80"/>
                  </a:lnTo>
                  <a:lnTo>
                    <a:pt x="228" y="76"/>
                  </a:lnTo>
                  <a:lnTo>
                    <a:pt x="222" y="74"/>
                  </a:lnTo>
                  <a:lnTo>
                    <a:pt x="214" y="74"/>
                  </a:lnTo>
                  <a:lnTo>
                    <a:pt x="214" y="74"/>
                  </a:lnTo>
                  <a:lnTo>
                    <a:pt x="206" y="74"/>
                  </a:lnTo>
                  <a:lnTo>
                    <a:pt x="198" y="76"/>
                  </a:lnTo>
                  <a:lnTo>
                    <a:pt x="192" y="80"/>
                  </a:lnTo>
                  <a:lnTo>
                    <a:pt x="188" y="86"/>
                  </a:lnTo>
                  <a:lnTo>
                    <a:pt x="184" y="94"/>
                  </a:lnTo>
                  <a:lnTo>
                    <a:pt x="182" y="102"/>
                  </a:lnTo>
                  <a:lnTo>
                    <a:pt x="180" y="112"/>
                  </a:lnTo>
                  <a:lnTo>
                    <a:pt x="180" y="124"/>
                  </a:lnTo>
                  <a:lnTo>
                    <a:pt x="180" y="124"/>
                  </a:lnTo>
                  <a:lnTo>
                    <a:pt x="180" y="136"/>
                  </a:lnTo>
                  <a:lnTo>
                    <a:pt x="182" y="146"/>
                  </a:lnTo>
                  <a:lnTo>
                    <a:pt x="184" y="154"/>
                  </a:lnTo>
                  <a:lnTo>
                    <a:pt x="188" y="162"/>
                  </a:lnTo>
                  <a:lnTo>
                    <a:pt x="194" y="166"/>
                  </a:lnTo>
                  <a:lnTo>
                    <a:pt x="200" y="170"/>
                  </a:lnTo>
                  <a:lnTo>
                    <a:pt x="206" y="172"/>
                  </a:lnTo>
                  <a:lnTo>
                    <a:pt x="214" y="174"/>
                  </a:lnTo>
                  <a:lnTo>
                    <a:pt x="214" y="174"/>
                  </a:lnTo>
                  <a:lnTo>
                    <a:pt x="222" y="172"/>
                  </a:lnTo>
                  <a:lnTo>
                    <a:pt x="228" y="170"/>
                  </a:lnTo>
                  <a:lnTo>
                    <a:pt x="234" y="166"/>
                  </a:lnTo>
                  <a:lnTo>
                    <a:pt x="240" y="162"/>
                  </a:lnTo>
                  <a:lnTo>
                    <a:pt x="244" y="154"/>
                  </a:lnTo>
                  <a:lnTo>
                    <a:pt x="246" y="146"/>
                  </a:lnTo>
                  <a:lnTo>
                    <a:pt x="248" y="124"/>
                  </a:lnTo>
                  <a:lnTo>
                    <a:pt x="248" y="124"/>
                  </a:lnTo>
                  <a:lnTo>
                    <a:pt x="248" y="124"/>
                  </a:lnTo>
                  <a:close/>
                  <a:moveTo>
                    <a:pt x="360" y="196"/>
                  </a:moveTo>
                  <a:lnTo>
                    <a:pt x="318" y="196"/>
                  </a:lnTo>
                  <a:lnTo>
                    <a:pt x="318" y="150"/>
                  </a:lnTo>
                  <a:lnTo>
                    <a:pt x="360" y="150"/>
                  </a:lnTo>
                  <a:lnTo>
                    <a:pt x="360" y="196"/>
                  </a:lnTo>
                  <a:lnTo>
                    <a:pt x="360" y="196"/>
                  </a:lnTo>
                  <a:close/>
                  <a:moveTo>
                    <a:pt x="460" y="198"/>
                  </a:moveTo>
                  <a:lnTo>
                    <a:pt x="460" y="198"/>
                  </a:lnTo>
                  <a:lnTo>
                    <a:pt x="458" y="208"/>
                  </a:lnTo>
                  <a:lnTo>
                    <a:pt x="456" y="218"/>
                  </a:lnTo>
                  <a:lnTo>
                    <a:pt x="452" y="228"/>
                  </a:lnTo>
                  <a:lnTo>
                    <a:pt x="446" y="236"/>
                  </a:lnTo>
                  <a:lnTo>
                    <a:pt x="446" y="236"/>
                  </a:lnTo>
                  <a:lnTo>
                    <a:pt x="438" y="242"/>
                  </a:lnTo>
                  <a:lnTo>
                    <a:pt x="428" y="246"/>
                  </a:lnTo>
                  <a:lnTo>
                    <a:pt x="418" y="248"/>
                  </a:lnTo>
                  <a:lnTo>
                    <a:pt x="408" y="250"/>
                  </a:lnTo>
                  <a:lnTo>
                    <a:pt x="408" y="250"/>
                  </a:lnTo>
                  <a:lnTo>
                    <a:pt x="388" y="248"/>
                  </a:lnTo>
                  <a:lnTo>
                    <a:pt x="374" y="246"/>
                  </a:lnTo>
                  <a:lnTo>
                    <a:pt x="374" y="218"/>
                  </a:lnTo>
                  <a:lnTo>
                    <a:pt x="376" y="218"/>
                  </a:lnTo>
                  <a:lnTo>
                    <a:pt x="376" y="218"/>
                  </a:lnTo>
                  <a:lnTo>
                    <a:pt x="386" y="220"/>
                  </a:lnTo>
                  <a:lnTo>
                    <a:pt x="396" y="222"/>
                  </a:lnTo>
                  <a:lnTo>
                    <a:pt x="396" y="222"/>
                  </a:lnTo>
                  <a:lnTo>
                    <a:pt x="408" y="220"/>
                  </a:lnTo>
                  <a:lnTo>
                    <a:pt x="412" y="218"/>
                  </a:lnTo>
                  <a:lnTo>
                    <a:pt x="416" y="214"/>
                  </a:lnTo>
                  <a:lnTo>
                    <a:pt x="416" y="214"/>
                  </a:lnTo>
                  <a:lnTo>
                    <a:pt x="418" y="210"/>
                  </a:lnTo>
                  <a:lnTo>
                    <a:pt x="420" y="204"/>
                  </a:lnTo>
                  <a:lnTo>
                    <a:pt x="420" y="186"/>
                  </a:lnTo>
                  <a:lnTo>
                    <a:pt x="420" y="76"/>
                  </a:lnTo>
                  <a:lnTo>
                    <a:pt x="392" y="76"/>
                  </a:lnTo>
                  <a:lnTo>
                    <a:pt x="392" y="52"/>
                  </a:lnTo>
                  <a:lnTo>
                    <a:pt x="460" y="52"/>
                  </a:lnTo>
                  <a:lnTo>
                    <a:pt x="460" y="198"/>
                  </a:lnTo>
                  <a:lnTo>
                    <a:pt x="460" y="198"/>
                  </a:lnTo>
                  <a:close/>
                  <a:moveTo>
                    <a:pt x="460" y="34"/>
                  </a:moveTo>
                  <a:lnTo>
                    <a:pt x="418" y="34"/>
                  </a:lnTo>
                  <a:lnTo>
                    <a:pt x="418" y="0"/>
                  </a:lnTo>
                  <a:lnTo>
                    <a:pt x="460" y="0"/>
                  </a:lnTo>
                  <a:lnTo>
                    <a:pt x="460" y="34"/>
                  </a:lnTo>
                  <a:lnTo>
                    <a:pt x="460" y="34"/>
                  </a:lnTo>
                  <a:close/>
                  <a:moveTo>
                    <a:pt x="578" y="198"/>
                  </a:moveTo>
                  <a:lnTo>
                    <a:pt x="578" y="198"/>
                  </a:lnTo>
                  <a:lnTo>
                    <a:pt x="570" y="198"/>
                  </a:lnTo>
                  <a:lnTo>
                    <a:pt x="560" y="196"/>
                  </a:lnTo>
                  <a:lnTo>
                    <a:pt x="548" y="192"/>
                  </a:lnTo>
                  <a:lnTo>
                    <a:pt x="538" y="186"/>
                  </a:lnTo>
                  <a:lnTo>
                    <a:pt x="538" y="248"/>
                  </a:lnTo>
                  <a:lnTo>
                    <a:pt x="500" y="248"/>
                  </a:lnTo>
                  <a:lnTo>
                    <a:pt x="500" y="52"/>
                  </a:lnTo>
                  <a:lnTo>
                    <a:pt x="538" y="52"/>
                  </a:lnTo>
                  <a:lnTo>
                    <a:pt x="538" y="70"/>
                  </a:lnTo>
                  <a:lnTo>
                    <a:pt x="538" y="70"/>
                  </a:lnTo>
                  <a:lnTo>
                    <a:pt x="552" y="58"/>
                  </a:lnTo>
                  <a:lnTo>
                    <a:pt x="564" y="52"/>
                  </a:lnTo>
                  <a:lnTo>
                    <a:pt x="564" y="52"/>
                  </a:lnTo>
                  <a:lnTo>
                    <a:pt x="576" y="48"/>
                  </a:lnTo>
                  <a:lnTo>
                    <a:pt x="588" y="48"/>
                  </a:lnTo>
                  <a:lnTo>
                    <a:pt x="588" y="48"/>
                  </a:lnTo>
                  <a:lnTo>
                    <a:pt x="600" y="48"/>
                  </a:lnTo>
                  <a:lnTo>
                    <a:pt x="610" y="52"/>
                  </a:lnTo>
                  <a:lnTo>
                    <a:pt x="618" y="58"/>
                  </a:lnTo>
                  <a:lnTo>
                    <a:pt x="626" y="66"/>
                  </a:lnTo>
                  <a:lnTo>
                    <a:pt x="626" y="66"/>
                  </a:lnTo>
                  <a:lnTo>
                    <a:pt x="632" y="78"/>
                  </a:lnTo>
                  <a:lnTo>
                    <a:pt x="638" y="90"/>
                  </a:lnTo>
                  <a:lnTo>
                    <a:pt x="640" y="104"/>
                  </a:lnTo>
                  <a:lnTo>
                    <a:pt x="640" y="122"/>
                  </a:lnTo>
                  <a:lnTo>
                    <a:pt x="640" y="122"/>
                  </a:lnTo>
                  <a:lnTo>
                    <a:pt x="640" y="138"/>
                  </a:lnTo>
                  <a:lnTo>
                    <a:pt x="636" y="152"/>
                  </a:lnTo>
                  <a:lnTo>
                    <a:pt x="630" y="166"/>
                  </a:lnTo>
                  <a:lnTo>
                    <a:pt x="622" y="176"/>
                  </a:lnTo>
                  <a:lnTo>
                    <a:pt x="622" y="176"/>
                  </a:lnTo>
                  <a:lnTo>
                    <a:pt x="614" y="186"/>
                  </a:lnTo>
                  <a:lnTo>
                    <a:pt x="602" y="192"/>
                  </a:lnTo>
                  <a:lnTo>
                    <a:pt x="592" y="196"/>
                  </a:lnTo>
                  <a:lnTo>
                    <a:pt x="578" y="198"/>
                  </a:lnTo>
                  <a:lnTo>
                    <a:pt x="578" y="198"/>
                  </a:lnTo>
                  <a:lnTo>
                    <a:pt x="578" y="198"/>
                  </a:lnTo>
                  <a:close/>
                  <a:moveTo>
                    <a:pt x="568" y="76"/>
                  </a:moveTo>
                  <a:lnTo>
                    <a:pt x="568" y="76"/>
                  </a:lnTo>
                  <a:lnTo>
                    <a:pt x="560" y="78"/>
                  </a:lnTo>
                  <a:lnTo>
                    <a:pt x="554" y="80"/>
                  </a:lnTo>
                  <a:lnTo>
                    <a:pt x="538" y="88"/>
                  </a:lnTo>
                  <a:lnTo>
                    <a:pt x="538" y="166"/>
                  </a:lnTo>
                  <a:lnTo>
                    <a:pt x="538" y="166"/>
                  </a:lnTo>
                  <a:lnTo>
                    <a:pt x="548" y="170"/>
                  </a:lnTo>
                  <a:lnTo>
                    <a:pt x="562" y="172"/>
                  </a:lnTo>
                  <a:lnTo>
                    <a:pt x="562" y="172"/>
                  </a:lnTo>
                  <a:lnTo>
                    <a:pt x="570" y="170"/>
                  </a:lnTo>
                  <a:lnTo>
                    <a:pt x="578" y="168"/>
                  </a:lnTo>
                  <a:lnTo>
                    <a:pt x="586" y="164"/>
                  </a:lnTo>
                  <a:lnTo>
                    <a:pt x="590" y="160"/>
                  </a:lnTo>
                  <a:lnTo>
                    <a:pt x="596" y="152"/>
                  </a:lnTo>
                  <a:lnTo>
                    <a:pt x="598" y="144"/>
                  </a:lnTo>
                  <a:lnTo>
                    <a:pt x="600" y="134"/>
                  </a:lnTo>
                  <a:lnTo>
                    <a:pt x="600" y="122"/>
                  </a:lnTo>
                  <a:lnTo>
                    <a:pt x="600" y="122"/>
                  </a:lnTo>
                  <a:lnTo>
                    <a:pt x="598" y="102"/>
                  </a:lnTo>
                  <a:lnTo>
                    <a:pt x="596" y="94"/>
                  </a:lnTo>
                  <a:lnTo>
                    <a:pt x="592" y="88"/>
                  </a:lnTo>
                  <a:lnTo>
                    <a:pt x="588" y="84"/>
                  </a:lnTo>
                  <a:lnTo>
                    <a:pt x="582" y="80"/>
                  </a:lnTo>
                  <a:lnTo>
                    <a:pt x="576" y="78"/>
                  </a:lnTo>
                  <a:lnTo>
                    <a:pt x="568" y="76"/>
                  </a:lnTo>
                  <a:lnTo>
                    <a:pt x="568" y="76"/>
                  </a:lnTo>
                  <a:lnTo>
                    <a:pt x="5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Freeform 50">
              <a:extLst>
                <a:ext uri="{FF2B5EF4-FFF2-40B4-BE49-F238E27FC236}">
                  <a16:creationId xmlns:a16="http://schemas.microsoft.com/office/drawing/2014/main" id="{A4DD4D7E-17C8-4C74-8EC3-B755E4CBE853}"/>
                </a:ext>
              </a:extLst>
            </p:cNvPr>
            <p:cNvSpPr>
              <a:spLocks noEditPoints="1"/>
            </p:cNvSpPr>
            <p:nvPr/>
          </p:nvSpPr>
          <p:spPr bwMode="gray">
            <a:xfrm>
              <a:off x="3540126" y="3584576"/>
              <a:ext cx="495300" cy="339725"/>
            </a:xfrm>
            <a:custGeom>
              <a:avLst/>
              <a:gdLst>
                <a:gd name="T0" fmla="*/ 22 w 312"/>
                <a:gd name="T1" fmla="*/ 194 h 214"/>
                <a:gd name="T2" fmla="*/ 22 w 312"/>
                <a:gd name="T3" fmla="*/ 80 h 214"/>
                <a:gd name="T4" fmla="*/ 156 w 312"/>
                <a:gd name="T5" fmla="*/ 150 h 214"/>
                <a:gd name="T6" fmla="*/ 292 w 312"/>
                <a:gd name="T7" fmla="*/ 80 h 214"/>
                <a:gd name="T8" fmla="*/ 292 w 312"/>
                <a:gd name="T9" fmla="*/ 194 h 214"/>
                <a:gd name="T10" fmla="*/ 22 w 312"/>
                <a:gd name="T11" fmla="*/ 194 h 214"/>
                <a:gd name="T12" fmla="*/ 22 w 312"/>
                <a:gd name="T13" fmla="*/ 194 h 214"/>
                <a:gd name="T14" fmla="*/ 292 w 312"/>
                <a:gd name="T15" fmla="*/ 20 h 214"/>
                <a:gd name="T16" fmla="*/ 292 w 312"/>
                <a:gd name="T17" fmla="*/ 58 h 214"/>
                <a:gd name="T18" fmla="*/ 156 w 312"/>
                <a:gd name="T19" fmla="*/ 126 h 214"/>
                <a:gd name="T20" fmla="*/ 22 w 312"/>
                <a:gd name="T21" fmla="*/ 58 h 214"/>
                <a:gd name="T22" fmla="*/ 22 w 312"/>
                <a:gd name="T23" fmla="*/ 20 h 214"/>
                <a:gd name="T24" fmla="*/ 292 w 312"/>
                <a:gd name="T25" fmla="*/ 20 h 214"/>
                <a:gd name="T26" fmla="*/ 292 w 312"/>
                <a:gd name="T27" fmla="*/ 20 h 214"/>
                <a:gd name="T28" fmla="*/ 0 w 312"/>
                <a:gd name="T29" fmla="*/ 0 h 214"/>
                <a:gd name="T30" fmla="*/ 0 w 312"/>
                <a:gd name="T31" fmla="*/ 214 h 214"/>
                <a:gd name="T32" fmla="*/ 312 w 312"/>
                <a:gd name="T33" fmla="*/ 214 h 214"/>
                <a:gd name="T34" fmla="*/ 312 w 312"/>
                <a:gd name="T35" fmla="*/ 0 h 214"/>
                <a:gd name="T36" fmla="*/ 0 w 312"/>
                <a:gd name="T37" fmla="*/ 0 h 214"/>
                <a:gd name="T38" fmla="*/ 0 w 312"/>
                <a:gd name="T3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 h="214">
                  <a:moveTo>
                    <a:pt x="22" y="194"/>
                  </a:moveTo>
                  <a:lnTo>
                    <a:pt x="22" y="80"/>
                  </a:lnTo>
                  <a:lnTo>
                    <a:pt x="156" y="150"/>
                  </a:lnTo>
                  <a:lnTo>
                    <a:pt x="292" y="80"/>
                  </a:lnTo>
                  <a:lnTo>
                    <a:pt x="292" y="194"/>
                  </a:lnTo>
                  <a:lnTo>
                    <a:pt x="22" y="194"/>
                  </a:lnTo>
                  <a:lnTo>
                    <a:pt x="22" y="194"/>
                  </a:lnTo>
                  <a:close/>
                  <a:moveTo>
                    <a:pt x="292" y="20"/>
                  </a:moveTo>
                  <a:lnTo>
                    <a:pt x="292" y="58"/>
                  </a:lnTo>
                  <a:lnTo>
                    <a:pt x="156" y="126"/>
                  </a:lnTo>
                  <a:lnTo>
                    <a:pt x="22" y="58"/>
                  </a:lnTo>
                  <a:lnTo>
                    <a:pt x="22" y="20"/>
                  </a:lnTo>
                  <a:lnTo>
                    <a:pt x="292" y="20"/>
                  </a:lnTo>
                  <a:lnTo>
                    <a:pt x="292" y="20"/>
                  </a:lnTo>
                  <a:close/>
                  <a:moveTo>
                    <a:pt x="0" y="0"/>
                  </a:moveTo>
                  <a:lnTo>
                    <a:pt x="0" y="214"/>
                  </a:lnTo>
                  <a:lnTo>
                    <a:pt x="312" y="214"/>
                  </a:lnTo>
                  <a:lnTo>
                    <a:pt x="312" y="0"/>
                  </a:lnTo>
                  <a:lnTo>
                    <a:pt x="0"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Freeform 51">
              <a:extLst>
                <a:ext uri="{FF2B5EF4-FFF2-40B4-BE49-F238E27FC236}">
                  <a16:creationId xmlns:a16="http://schemas.microsoft.com/office/drawing/2014/main" id="{61777B18-4F9D-4CED-B8C9-315A5A5C64CC}"/>
                </a:ext>
              </a:extLst>
            </p:cNvPr>
            <p:cNvSpPr>
              <a:spLocks noEditPoints="1"/>
            </p:cNvSpPr>
            <p:nvPr/>
          </p:nvSpPr>
          <p:spPr bwMode="gray">
            <a:xfrm>
              <a:off x="4498976" y="4849813"/>
              <a:ext cx="3152775" cy="315913"/>
            </a:xfrm>
            <a:custGeom>
              <a:avLst/>
              <a:gdLst>
                <a:gd name="T0" fmla="*/ 0 w 1986"/>
                <a:gd name="T1" fmla="*/ 140 h 199"/>
                <a:gd name="T2" fmla="*/ 8 w 1986"/>
                <a:gd name="T3" fmla="*/ 56 h 199"/>
                <a:gd name="T4" fmla="*/ 76 w 1986"/>
                <a:gd name="T5" fmla="*/ 42 h 199"/>
                <a:gd name="T6" fmla="*/ 80 w 1986"/>
                <a:gd name="T7" fmla="*/ 104 h 199"/>
                <a:gd name="T8" fmla="*/ 38 w 1986"/>
                <a:gd name="T9" fmla="*/ 98 h 199"/>
                <a:gd name="T10" fmla="*/ 92 w 1986"/>
                <a:gd name="T11" fmla="*/ 174 h 199"/>
                <a:gd name="T12" fmla="*/ 102 w 1986"/>
                <a:gd name="T13" fmla="*/ 142 h 199"/>
                <a:gd name="T14" fmla="*/ 136 w 1986"/>
                <a:gd name="T15" fmla="*/ 50 h 199"/>
                <a:gd name="T16" fmla="*/ 76 w 1986"/>
                <a:gd name="T17" fmla="*/ 68 h 199"/>
                <a:gd name="T18" fmla="*/ 116 w 1986"/>
                <a:gd name="T19" fmla="*/ 8 h 199"/>
                <a:gd name="T20" fmla="*/ 154 w 1986"/>
                <a:gd name="T21" fmla="*/ 36 h 199"/>
                <a:gd name="T22" fmla="*/ 212 w 1986"/>
                <a:gd name="T23" fmla="*/ 102 h 199"/>
                <a:gd name="T24" fmla="*/ 208 w 1986"/>
                <a:gd name="T25" fmla="*/ 162 h 199"/>
                <a:gd name="T26" fmla="*/ 166 w 1986"/>
                <a:gd name="T27" fmla="*/ 140 h 199"/>
                <a:gd name="T28" fmla="*/ 136 w 1986"/>
                <a:gd name="T29" fmla="*/ 124 h 199"/>
                <a:gd name="T30" fmla="*/ 366 w 1986"/>
                <a:gd name="T31" fmla="*/ 40 h 199"/>
                <a:gd name="T32" fmla="*/ 372 w 1986"/>
                <a:gd name="T33" fmla="*/ 110 h 199"/>
                <a:gd name="T34" fmla="*/ 408 w 1986"/>
                <a:gd name="T35" fmla="*/ 176 h 199"/>
                <a:gd name="T36" fmla="*/ 422 w 1986"/>
                <a:gd name="T37" fmla="*/ 152 h 199"/>
                <a:gd name="T38" fmla="*/ 434 w 1986"/>
                <a:gd name="T39" fmla="*/ 180 h 199"/>
                <a:gd name="T40" fmla="*/ 416 w 1986"/>
                <a:gd name="T41" fmla="*/ 197 h 199"/>
                <a:gd name="T42" fmla="*/ 384 w 1986"/>
                <a:gd name="T43" fmla="*/ 178 h 199"/>
                <a:gd name="T44" fmla="*/ 352 w 1986"/>
                <a:gd name="T45" fmla="*/ 102 h 199"/>
                <a:gd name="T46" fmla="*/ 234 w 1986"/>
                <a:gd name="T47" fmla="*/ 178 h 199"/>
                <a:gd name="T48" fmla="*/ 340 w 1986"/>
                <a:gd name="T49" fmla="*/ 86 h 199"/>
                <a:gd name="T50" fmla="*/ 352 w 1986"/>
                <a:gd name="T51" fmla="*/ 178 h 199"/>
                <a:gd name="T52" fmla="*/ 236 w 1986"/>
                <a:gd name="T53" fmla="*/ 191 h 199"/>
                <a:gd name="T54" fmla="*/ 422 w 1986"/>
                <a:gd name="T55" fmla="*/ 30 h 199"/>
                <a:gd name="T56" fmla="*/ 606 w 1986"/>
                <a:gd name="T57" fmla="*/ 56 h 199"/>
                <a:gd name="T58" fmla="*/ 538 w 1986"/>
                <a:gd name="T59" fmla="*/ 34 h 199"/>
                <a:gd name="T60" fmla="*/ 448 w 1986"/>
                <a:gd name="T61" fmla="*/ 78 h 199"/>
                <a:gd name="T62" fmla="*/ 538 w 1986"/>
                <a:gd name="T63" fmla="*/ 10 h 199"/>
                <a:gd name="T64" fmla="*/ 614 w 1986"/>
                <a:gd name="T65" fmla="*/ 42 h 199"/>
                <a:gd name="T66" fmla="*/ 464 w 1986"/>
                <a:gd name="T67" fmla="*/ 182 h 199"/>
                <a:gd name="T68" fmla="*/ 462 w 1986"/>
                <a:gd name="T69" fmla="*/ 128 h 199"/>
                <a:gd name="T70" fmla="*/ 532 w 1986"/>
                <a:gd name="T71" fmla="*/ 156 h 199"/>
                <a:gd name="T72" fmla="*/ 590 w 1986"/>
                <a:gd name="T73" fmla="*/ 146 h 199"/>
                <a:gd name="T74" fmla="*/ 634 w 1986"/>
                <a:gd name="T75" fmla="*/ 199 h 199"/>
                <a:gd name="T76" fmla="*/ 466 w 1986"/>
                <a:gd name="T77" fmla="*/ 197 h 199"/>
                <a:gd name="T78" fmla="*/ 618 w 1986"/>
                <a:gd name="T79" fmla="*/ 80 h 199"/>
                <a:gd name="T80" fmla="*/ 698 w 1986"/>
                <a:gd name="T81" fmla="*/ 122 h 199"/>
                <a:gd name="T82" fmla="*/ 718 w 1986"/>
                <a:gd name="T83" fmla="*/ 84 h 199"/>
                <a:gd name="T84" fmla="*/ 716 w 1986"/>
                <a:gd name="T85" fmla="*/ 30 h 199"/>
                <a:gd name="T86" fmla="*/ 766 w 1986"/>
                <a:gd name="T87" fmla="*/ 36 h 199"/>
                <a:gd name="T88" fmla="*/ 730 w 1986"/>
                <a:gd name="T89" fmla="*/ 92 h 199"/>
                <a:gd name="T90" fmla="*/ 730 w 1986"/>
                <a:gd name="T91" fmla="*/ 197 h 199"/>
                <a:gd name="T92" fmla="*/ 812 w 1986"/>
                <a:gd name="T93" fmla="*/ 78 h 199"/>
                <a:gd name="T94" fmla="*/ 830 w 1986"/>
                <a:gd name="T95" fmla="*/ 64 h 199"/>
                <a:gd name="T96" fmla="*/ 890 w 1986"/>
                <a:gd name="T97" fmla="*/ 191 h 199"/>
                <a:gd name="T98" fmla="*/ 1090 w 1986"/>
                <a:gd name="T99" fmla="*/ 22 h 199"/>
                <a:gd name="T100" fmla="*/ 1082 w 1986"/>
                <a:gd name="T101" fmla="*/ 30 h 199"/>
                <a:gd name="T102" fmla="*/ 1314 w 1986"/>
                <a:gd name="T103" fmla="*/ 22 h 199"/>
                <a:gd name="T104" fmla="*/ 1306 w 1986"/>
                <a:gd name="T105" fmla="*/ 30 h 199"/>
                <a:gd name="T106" fmla="*/ 1538 w 1986"/>
                <a:gd name="T107" fmla="*/ 22 h 199"/>
                <a:gd name="T108" fmla="*/ 1530 w 1986"/>
                <a:gd name="T109" fmla="*/ 30 h 199"/>
                <a:gd name="T110" fmla="*/ 1762 w 1986"/>
                <a:gd name="T111" fmla="*/ 22 h 199"/>
                <a:gd name="T112" fmla="*/ 1754 w 1986"/>
                <a:gd name="T113" fmla="*/ 30 h 199"/>
                <a:gd name="T114" fmla="*/ 1986 w 1986"/>
                <a:gd name="T115" fmla="*/ 22 h 199"/>
                <a:gd name="T116" fmla="*/ 1978 w 1986"/>
                <a:gd name="T117" fmla="*/ 3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6" h="199">
                  <a:moveTo>
                    <a:pt x="38" y="98"/>
                  </a:moveTo>
                  <a:lnTo>
                    <a:pt x="38" y="98"/>
                  </a:lnTo>
                  <a:lnTo>
                    <a:pt x="26" y="126"/>
                  </a:lnTo>
                  <a:lnTo>
                    <a:pt x="10" y="148"/>
                  </a:lnTo>
                  <a:lnTo>
                    <a:pt x="0" y="140"/>
                  </a:lnTo>
                  <a:lnTo>
                    <a:pt x="0" y="140"/>
                  </a:lnTo>
                  <a:lnTo>
                    <a:pt x="12" y="124"/>
                  </a:lnTo>
                  <a:lnTo>
                    <a:pt x="22" y="100"/>
                  </a:lnTo>
                  <a:lnTo>
                    <a:pt x="22" y="100"/>
                  </a:lnTo>
                  <a:lnTo>
                    <a:pt x="32" y="76"/>
                  </a:lnTo>
                  <a:lnTo>
                    <a:pt x="38" y="56"/>
                  </a:lnTo>
                  <a:lnTo>
                    <a:pt x="8" y="56"/>
                  </a:lnTo>
                  <a:lnTo>
                    <a:pt x="8" y="42"/>
                  </a:lnTo>
                  <a:lnTo>
                    <a:pt x="38" y="42"/>
                  </a:lnTo>
                  <a:lnTo>
                    <a:pt x="38" y="0"/>
                  </a:lnTo>
                  <a:lnTo>
                    <a:pt x="56" y="0"/>
                  </a:lnTo>
                  <a:lnTo>
                    <a:pt x="56" y="42"/>
                  </a:lnTo>
                  <a:lnTo>
                    <a:pt x="76" y="42"/>
                  </a:lnTo>
                  <a:lnTo>
                    <a:pt x="76" y="56"/>
                  </a:lnTo>
                  <a:lnTo>
                    <a:pt x="56" y="56"/>
                  </a:lnTo>
                  <a:lnTo>
                    <a:pt x="56" y="76"/>
                  </a:lnTo>
                  <a:lnTo>
                    <a:pt x="56" y="76"/>
                  </a:lnTo>
                  <a:lnTo>
                    <a:pt x="68" y="92"/>
                  </a:lnTo>
                  <a:lnTo>
                    <a:pt x="80" y="104"/>
                  </a:lnTo>
                  <a:lnTo>
                    <a:pt x="72" y="116"/>
                  </a:lnTo>
                  <a:lnTo>
                    <a:pt x="72" y="116"/>
                  </a:lnTo>
                  <a:lnTo>
                    <a:pt x="56" y="98"/>
                  </a:lnTo>
                  <a:lnTo>
                    <a:pt x="56" y="199"/>
                  </a:lnTo>
                  <a:lnTo>
                    <a:pt x="38" y="199"/>
                  </a:lnTo>
                  <a:lnTo>
                    <a:pt x="38" y="98"/>
                  </a:lnTo>
                  <a:lnTo>
                    <a:pt x="38" y="98"/>
                  </a:lnTo>
                  <a:close/>
                  <a:moveTo>
                    <a:pt x="136" y="124"/>
                  </a:moveTo>
                  <a:lnTo>
                    <a:pt x="136" y="124"/>
                  </a:lnTo>
                  <a:lnTo>
                    <a:pt x="122" y="144"/>
                  </a:lnTo>
                  <a:lnTo>
                    <a:pt x="108" y="160"/>
                  </a:lnTo>
                  <a:lnTo>
                    <a:pt x="92" y="174"/>
                  </a:lnTo>
                  <a:lnTo>
                    <a:pt x="76" y="185"/>
                  </a:lnTo>
                  <a:lnTo>
                    <a:pt x="68" y="176"/>
                  </a:lnTo>
                  <a:lnTo>
                    <a:pt x="68" y="176"/>
                  </a:lnTo>
                  <a:lnTo>
                    <a:pt x="84" y="160"/>
                  </a:lnTo>
                  <a:lnTo>
                    <a:pt x="102" y="142"/>
                  </a:lnTo>
                  <a:lnTo>
                    <a:pt x="102" y="142"/>
                  </a:lnTo>
                  <a:lnTo>
                    <a:pt x="120" y="122"/>
                  </a:lnTo>
                  <a:lnTo>
                    <a:pt x="132" y="102"/>
                  </a:lnTo>
                  <a:lnTo>
                    <a:pt x="82" y="102"/>
                  </a:lnTo>
                  <a:lnTo>
                    <a:pt x="82" y="88"/>
                  </a:lnTo>
                  <a:lnTo>
                    <a:pt x="136" y="88"/>
                  </a:lnTo>
                  <a:lnTo>
                    <a:pt x="136" y="50"/>
                  </a:lnTo>
                  <a:lnTo>
                    <a:pt x="102" y="50"/>
                  </a:lnTo>
                  <a:lnTo>
                    <a:pt x="102" y="50"/>
                  </a:lnTo>
                  <a:lnTo>
                    <a:pt x="96" y="64"/>
                  </a:lnTo>
                  <a:lnTo>
                    <a:pt x="88" y="74"/>
                  </a:lnTo>
                  <a:lnTo>
                    <a:pt x="76" y="68"/>
                  </a:lnTo>
                  <a:lnTo>
                    <a:pt x="76" y="68"/>
                  </a:lnTo>
                  <a:lnTo>
                    <a:pt x="84" y="54"/>
                  </a:lnTo>
                  <a:lnTo>
                    <a:pt x="90" y="38"/>
                  </a:lnTo>
                  <a:lnTo>
                    <a:pt x="90" y="38"/>
                  </a:lnTo>
                  <a:lnTo>
                    <a:pt x="96" y="22"/>
                  </a:lnTo>
                  <a:lnTo>
                    <a:pt x="100" y="6"/>
                  </a:lnTo>
                  <a:lnTo>
                    <a:pt x="116" y="8"/>
                  </a:lnTo>
                  <a:lnTo>
                    <a:pt x="116" y="8"/>
                  </a:lnTo>
                  <a:lnTo>
                    <a:pt x="108" y="36"/>
                  </a:lnTo>
                  <a:lnTo>
                    <a:pt x="136" y="36"/>
                  </a:lnTo>
                  <a:lnTo>
                    <a:pt x="136" y="0"/>
                  </a:lnTo>
                  <a:lnTo>
                    <a:pt x="154" y="0"/>
                  </a:lnTo>
                  <a:lnTo>
                    <a:pt x="154" y="36"/>
                  </a:lnTo>
                  <a:lnTo>
                    <a:pt x="204" y="36"/>
                  </a:lnTo>
                  <a:lnTo>
                    <a:pt x="204" y="50"/>
                  </a:lnTo>
                  <a:lnTo>
                    <a:pt x="154" y="50"/>
                  </a:lnTo>
                  <a:lnTo>
                    <a:pt x="154" y="88"/>
                  </a:lnTo>
                  <a:lnTo>
                    <a:pt x="212" y="88"/>
                  </a:lnTo>
                  <a:lnTo>
                    <a:pt x="212" y="102"/>
                  </a:lnTo>
                  <a:lnTo>
                    <a:pt x="158" y="102"/>
                  </a:lnTo>
                  <a:lnTo>
                    <a:pt x="158" y="102"/>
                  </a:lnTo>
                  <a:lnTo>
                    <a:pt x="172" y="124"/>
                  </a:lnTo>
                  <a:lnTo>
                    <a:pt x="190" y="144"/>
                  </a:lnTo>
                  <a:lnTo>
                    <a:pt x="190" y="144"/>
                  </a:lnTo>
                  <a:lnTo>
                    <a:pt x="208" y="162"/>
                  </a:lnTo>
                  <a:lnTo>
                    <a:pt x="222" y="172"/>
                  </a:lnTo>
                  <a:lnTo>
                    <a:pt x="212" y="185"/>
                  </a:lnTo>
                  <a:lnTo>
                    <a:pt x="212" y="185"/>
                  </a:lnTo>
                  <a:lnTo>
                    <a:pt x="196" y="172"/>
                  </a:lnTo>
                  <a:lnTo>
                    <a:pt x="180" y="156"/>
                  </a:lnTo>
                  <a:lnTo>
                    <a:pt x="166" y="140"/>
                  </a:lnTo>
                  <a:lnTo>
                    <a:pt x="154" y="122"/>
                  </a:lnTo>
                  <a:lnTo>
                    <a:pt x="154" y="199"/>
                  </a:lnTo>
                  <a:lnTo>
                    <a:pt x="136" y="199"/>
                  </a:lnTo>
                  <a:lnTo>
                    <a:pt x="136" y="124"/>
                  </a:lnTo>
                  <a:lnTo>
                    <a:pt x="136" y="124"/>
                  </a:lnTo>
                  <a:lnTo>
                    <a:pt x="136" y="124"/>
                  </a:lnTo>
                  <a:close/>
                  <a:moveTo>
                    <a:pt x="232" y="54"/>
                  </a:moveTo>
                  <a:lnTo>
                    <a:pt x="232" y="40"/>
                  </a:lnTo>
                  <a:lnTo>
                    <a:pt x="348" y="40"/>
                  </a:lnTo>
                  <a:lnTo>
                    <a:pt x="348" y="0"/>
                  </a:lnTo>
                  <a:lnTo>
                    <a:pt x="366" y="0"/>
                  </a:lnTo>
                  <a:lnTo>
                    <a:pt x="366" y="40"/>
                  </a:lnTo>
                  <a:lnTo>
                    <a:pt x="438" y="40"/>
                  </a:lnTo>
                  <a:lnTo>
                    <a:pt x="438" y="54"/>
                  </a:lnTo>
                  <a:lnTo>
                    <a:pt x="366" y="54"/>
                  </a:lnTo>
                  <a:lnTo>
                    <a:pt x="366" y="54"/>
                  </a:lnTo>
                  <a:lnTo>
                    <a:pt x="368" y="84"/>
                  </a:lnTo>
                  <a:lnTo>
                    <a:pt x="372" y="110"/>
                  </a:lnTo>
                  <a:lnTo>
                    <a:pt x="372" y="110"/>
                  </a:lnTo>
                  <a:lnTo>
                    <a:pt x="380" y="134"/>
                  </a:lnTo>
                  <a:lnTo>
                    <a:pt x="390" y="156"/>
                  </a:lnTo>
                  <a:lnTo>
                    <a:pt x="390" y="156"/>
                  </a:lnTo>
                  <a:lnTo>
                    <a:pt x="402" y="172"/>
                  </a:lnTo>
                  <a:lnTo>
                    <a:pt x="408" y="176"/>
                  </a:lnTo>
                  <a:lnTo>
                    <a:pt x="412" y="178"/>
                  </a:lnTo>
                  <a:lnTo>
                    <a:pt x="412" y="178"/>
                  </a:lnTo>
                  <a:lnTo>
                    <a:pt x="414" y="176"/>
                  </a:lnTo>
                  <a:lnTo>
                    <a:pt x="416" y="174"/>
                  </a:lnTo>
                  <a:lnTo>
                    <a:pt x="420" y="166"/>
                  </a:lnTo>
                  <a:lnTo>
                    <a:pt x="422" y="152"/>
                  </a:lnTo>
                  <a:lnTo>
                    <a:pt x="422" y="152"/>
                  </a:lnTo>
                  <a:lnTo>
                    <a:pt x="422" y="138"/>
                  </a:lnTo>
                  <a:lnTo>
                    <a:pt x="436" y="140"/>
                  </a:lnTo>
                  <a:lnTo>
                    <a:pt x="436" y="140"/>
                  </a:lnTo>
                  <a:lnTo>
                    <a:pt x="436" y="162"/>
                  </a:lnTo>
                  <a:lnTo>
                    <a:pt x="434" y="180"/>
                  </a:lnTo>
                  <a:lnTo>
                    <a:pt x="434" y="180"/>
                  </a:lnTo>
                  <a:lnTo>
                    <a:pt x="432" y="187"/>
                  </a:lnTo>
                  <a:lnTo>
                    <a:pt x="428" y="193"/>
                  </a:lnTo>
                  <a:lnTo>
                    <a:pt x="422" y="197"/>
                  </a:lnTo>
                  <a:lnTo>
                    <a:pt x="416" y="197"/>
                  </a:lnTo>
                  <a:lnTo>
                    <a:pt x="416" y="197"/>
                  </a:lnTo>
                  <a:lnTo>
                    <a:pt x="408" y="197"/>
                  </a:lnTo>
                  <a:lnTo>
                    <a:pt x="402" y="193"/>
                  </a:lnTo>
                  <a:lnTo>
                    <a:pt x="402" y="193"/>
                  </a:lnTo>
                  <a:lnTo>
                    <a:pt x="394" y="187"/>
                  </a:lnTo>
                  <a:lnTo>
                    <a:pt x="384" y="178"/>
                  </a:lnTo>
                  <a:lnTo>
                    <a:pt x="384" y="178"/>
                  </a:lnTo>
                  <a:lnTo>
                    <a:pt x="374" y="164"/>
                  </a:lnTo>
                  <a:lnTo>
                    <a:pt x="366" y="146"/>
                  </a:lnTo>
                  <a:lnTo>
                    <a:pt x="366" y="146"/>
                  </a:lnTo>
                  <a:lnTo>
                    <a:pt x="358" y="126"/>
                  </a:lnTo>
                  <a:lnTo>
                    <a:pt x="352" y="102"/>
                  </a:lnTo>
                  <a:lnTo>
                    <a:pt x="352" y="102"/>
                  </a:lnTo>
                  <a:lnTo>
                    <a:pt x="350" y="78"/>
                  </a:lnTo>
                  <a:lnTo>
                    <a:pt x="348" y="54"/>
                  </a:lnTo>
                  <a:lnTo>
                    <a:pt x="232" y="54"/>
                  </a:lnTo>
                  <a:lnTo>
                    <a:pt x="232" y="54"/>
                  </a:lnTo>
                  <a:close/>
                  <a:moveTo>
                    <a:pt x="236" y="191"/>
                  </a:moveTo>
                  <a:lnTo>
                    <a:pt x="234" y="178"/>
                  </a:lnTo>
                  <a:lnTo>
                    <a:pt x="234" y="178"/>
                  </a:lnTo>
                  <a:lnTo>
                    <a:pt x="284" y="174"/>
                  </a:lnTo>
                  <a:lnTo>
                    <a:pt x="284" y="100"/>
                  </a:lnTo>
                  <a:lnTo>
                    <a:pt x="240" y="100"/>
                  </a:lnTo>
                  <a:lnTo>
                    <a:pt x="240" y="86"/>
                  </a:lnTo>
                  <a:lnTo>
                    <a:pt x="340" y="86"/>
                  </a:lnTo>
                  <a:lnTo>
                    <a:pt x="340" y="100"/>
                  </a:lnTo>
                  <a:lnTo>
                    <a:pt x="300" y="100"/>
                  </a:lnTo>
                  <a:lnTo>
                    <a:pt x="300" y="172"/>
                  </a:lnTo>
                  <a:lnTo>
                    <a:pt x="300" y="172"/>
                  </a:lnTo>
                  <a:lnTo>
                    <a:pt x="350" y="164"/>
                  </a:lnTo>
                  <a:lnTo>
                    <a:pt x="352" y="178"/>
                  </a:lnTo>
                  <a:lnTo>
                    <a:pt x="352" y="178"/>
                  </a:lnTo>
                  <a:lnTo>
                    <a:pt x="300" y="185"/>
                  </a:lnTo>
                  <a:lnTo>
                    <a:pt x="300" y="185"/>
                  </a:lnTo>
                  <a:lnTo>
                    <a:pt x="236" y="191"/>
                  </a:lnTo>
                  <a:lnTo>
                    <a:pt x="236" y="191"/>
                  </a:lnTo>
                  <a:lnTo>
                    <a:pt x="236" y="191"/>
                  </a:lnTo>
                  <a:close/>
                  <a:moveTo>
                    <a:pt x="408" y="40"/>
                  </a:moveTo>
                  <a:lnTo>
                    <a:pt x="408" y="40"/>
                  </a:lnTo>
                  <a:lnTo>
                    <a:pt x="380" y="10"/>
                  </a:lnTo>
                  <a:lnTo>
                    <a:pt x="394" y="2"/>
                  </a:lnTo>
                  <a:lnTo>
                    <a:pt x="394" y="2"/>
                  </a:lnTo>
                  <a:lnTo>
                    <a:pt x="422" y="30"/>
                  </a:lnTo>
                  <a:lnTo>
                    <a:pt x="408" y="40"/>
                  </a:lnTo>
                  <a:lnTo>
                    <a:pt x="408" y="40"/>
                  </a:lnTo>
                  <a:close/>
                  <a:moveTo>
                    <a:pt x="658" y="88"/>
                  </a:moveTo>
                  <a:lnTo>
                    <a:pt x="658" y="88"/>
                  </a:lnTo>
                  <a:lnTo>
                    <a:pt x="634" y="74"/>
                  </a:lnTo>
                  <a:lnTo>
                    <a:pt x="606" y="56"/>
                  </a:lnTo>
                  <a:lnTo>
                    <a:pt x="606" y="56"/>
                  </a:lnTo>
                  <a:lnTo>
                    <a:pt x="580" y="34"/>
                  </a:lnTo>
                  <a:lnTo>
                    <a:pt x="558" y="12"/>
                  </a:lnTo>
                  <a:lnTo>
                    <a:pt x="558" y="12"/>
                  </a:lnTo>
                  <a:lnTo>
                    <a:pt x="550" y="22"/>
                  </a:lnTo>
                  <a:lnTo>
                    <a:pt x="538" y="34"/>
                  </a:lnTo>
                  <a:lnTo>
                    <a:pt x="512" y="56"/>
                  </a:lnTo>
                  <a:lnTo>
                    <a:pt x="512" y="56"/>
                  </a:lnTo>
                  <a:lnTo>
                    <a:pt x="484" y="76"/>
                  </a:lnTo>
                  <a:lnTo>
                    <a:pt x="456" y="88"/>
                  </a:lnTo>
                  <a:lnTo>
                    <a:pt x="448" y="78"/>
                  </a:lnTo>
                  <a:lnTo>
                    <a:pt x="448" y="78"/>
                  </a:lnTo>
                  <a:lnTo>
                    <a:pt x="472" y="64"/>
                  </a:lnTo>
                  <a:lnTo>
                    <a:pt x="502" y="44"/>
                  </a:lnTo>
                  <a:lnTo>
                    <a:pt x="502" y="44"/>
                  </a:lnTo>
                  <a:lnTo>
                    <a:pt x="516" y="34"/>
                  </a:lnTo>
                  <a:lnTo>
                    <a:pt x="528" y="22"/>
                  </a:lnTo>
                  <a:lnTo>
                    <a:pt x="538" y="10"/>
                  </a:lnTo>
                  <a:lnTo>
                    <a:pt x="546" y="0"/>
                  </a:lnTo>
                  <a:lnTo>
                    <a:pt x="568" y="0"/>
                  </a:lnTo>
                  <a:lnTo>
                    <a:pt x="568" y="0"/>
                  </a:lnTo>
                  <a:lnTo>
                    <a:pt x="590" y="22"/>
                  </a:lnTo>
                  <a:lnTo>
                    <a:pt x="614" y="42"/>
                  </a:lnTo>
                  <a:lnTo>
                    <a:pt x="614" y="42"/>
                  </a:lnTo>
                  <a:lnTo>
                    <a:pt x="642" y="60"/>
                  </a:lnTo>
                  <a:lnTo>
                    <a:pt x="670" y="74"/>
                  </a:lnTo>
                  <a:lnTo>
                    <a:pt x="658" y="88"/>
                  </a:lnTo>
                  <a:lnTo>
                    <a:pt x="658" y="88"/>
                  </a:lnTo>
                  <a:close/>
                  <a:moveTo>
                    <a:pt x="466" y="197"/>
                  </a:moveTo>
                  <a:lnTo>
                    <a:pt x="464" y="182"/>
                  </a:lnTo>
                  <a:lnTo>
                    <a:pt x="464" y="182"/>
                  </a:lnTo>
                  <a:lnTo>
                    <a:pt x="496" y="182"/>
                  </a:lnTo>
                  <a:lnTo>
                    <a:pt x="496" y="182"/>
                  </a:lnTo>
                  <a:lnTo>
                    <a:pt x="512" y="156"/>
                  </a:lnTo>
                  <a:lnTo>
                    <a:pt x="528" y="128"/>
                  </a:lnTo>
                  <a:lnTo>
                    <a:pt x="462" y="128"/>
                  </a:lnTo>
                  <a:lnTo>
                    <a:pt x="462" y="114"/>
                  </a:lnTo>
                  <a:lnTo>
                    <a:pt x="656" y="114"/>
                  </a:lnTo>
                  <a:lnTo>
                    <a:pt x="656" y="128"/>
                  </a:lnTo>
                  <a:lnTo>
                    <a:pt x="548" y="128"/>
                  </a:lnTo>
                  <a:lnTo>
                    <a:pt x="548" y="128"/>
                  </a:lnTo>
                  <a:lnTo>
                    <a:pt x="532" y="156"/>
                  </a:lnTo>
                  <a:lnTo>
                    <a:pt x="514" y="180"/>
                  </a:lnTo>
                  <a:lnTo>
                    <a:pt x="514" y="180"/>
                  </a:lnTo>
                  <a:lnTo>
                    <a:pt x="574" y="178"/>
                  </a:lnTo>
                  <a:lnTo>
                    <a:pt x="616" y="174"/>
                  </a:lnTo>
                  <a:lnTo>
                    <a:pt x="616" y="174"/>
                  </a:lnTo>
                  <a:lnTo>
                    <a:pt x="590" y="146"/>
                  </a:lnTo>
                  <a:lnTo>
                    <a:pt x="604" y="138"/>
                  </a:lnTo>
                  <a:lnTo>
                    <a:pt x="604" y="138"/>
                  </a:lnTo>
                  <a:lnTo>
                    <a:pt x="628" y="164"/>
                  </a:lnTo>
                  <a:lnTo>
                    <a:pt x="628" y="164"/>
                  </a:lnTo>
                  <a:lnTo>
                    <a:pt x="650" y="191"/>
                  </a:lnTo>
                  <a:lnTo>
                    <a:pt x="634" y="199"/>
                  </a:lnTo>
                  <a:lnTo>
                    <a:pt x="634" y="199"/>
                  </a:lnTo>
                  <a:lnTo>
                    <a:pt x="624" y="185"/>
                  </a:lnTo>
                  <a:lnTo>
                    <a:pt x="624" y="185"/>
                  </a:lnTo>
                  <a:lnTo>
                    <a:pt x="550" y="191"/>
                  </a:lnTo>
                  <a:lnTo>
                    <a:pt x="550" y="191"/>
                  </a:lnTo>
                  <a:lnTo>
                    <a:pt x="466" y="197"/>
                  </a:lnTo>
                  <a:lnTo>
                    <a:pt x="466" y="197"/>
                  </a:lnTo>
                  <a:lnTo>
                    <a:pt x="466" y="197"/>
                  </a:lnTo>
                  <a:close/>
                  <a:moveTo>
                    <a:pt x="500" y="80"/>
                  </a:moveTo>
                  <a:lnTo>
                    <a:pt x="500" y="68"/>
                  </a:lnTo>
                  <a:lnTo>
                    <a:pt x="618" y="68"/>
                  </a:lnTo>
                  <a:lnTo>
                    <a:pt x="618" y="80"/>
                  </a:lnTo>
                  <a:lnTo>
                    <a:pt x="500" y="80"/>
                  </a:lnTo>
                  <a:lnTo>
                    <a:pt x="500" y="80"/>
                  </a:lnTo>
                  <a:close/>
                  <a:moveTo>
                    <a:pt x="714" y="197"/>
                  </a:moveTo>
                  <a:lnTo>
                    <a:pt x="714" y="108"/>
                  </a:lnTo>
                  <a:lnTo>
                    <a:pt x="714" y="108"/>
                  </a:lnTo>
                  <a:lnTo>
                    <a:pt x="698" y="122"/>
                  </a:lnTo>
                  <a:lnTo>
                    <a:pt x="682" y="134"/>
                  </a:lnTo>
                  <a:lnTo>
                    <a:pt x="674" y="122"/>
                  </a:lnTo>
                  <a:lnTo>
                    <a:pt x="674" y="122"/>
                  </a:lnTo>
                  <a:lnTo>
                    <a:pt x="696" y="106"/>
                  </a:lnTo>
                  <a:lnTo>
                    <a:pt x="718" y="84"/>
                  </a:lnTo>
                  <a:lnTo>
                    <a:pt x="718" y="84"/>
                  </a:lnTo>
                  <a:lnTo>
                    <a:pt x="734" y="64"/>
                  </a:lnTo>
                  <a:lnTo>
                    <a:pt x="740" y="54"/>
                  </a:lnTo>
                  <a:lnTo>
                    <a:pt x="744" y="44"/>
                  </a:lnTo>
                  <a:lnTo>
                    <a:pt x="682" y="44"/>
                  </a:lnTo>
                  <a:lnTo>
                    <a:pt x="682" y="30"/>
                  </a:lnTo>
                  <a:lnTo>
                    <a:pt x="716" y="30"/>
                  </a:lnTo>
                  <a:lnTo>
                    <a:pt x="716" y="0"/>
                  </a:lnTo>
                  <a:lnTo>
                    <a:pt x="732" y="0"/>
                  </a:lnTo>
                  <a:lnTo>
                    <a:pt x="732" y="30"/>
                  </a:lnTo>
                  <a:lnTo>
                    <a:pt x="760" y="30"/>
                  </a:lnTo>
                  <a:lnTo>
                    <a:pt x="766" y="36"/>
                  </a:lnTo>
                  <a:lnTo>
                    <a:pt x="766" y="36"/>
                  </a:lnTo>
                  <a:lnTo>
                    <a:pt x="760" y="50"/>
                  </a:lnTo>
                  <a:lnTo>
                    <a:pt x="752" y="64"/>
                  </a:lnTo>
                  <a:lnTo>
                    <a:pt x="742" y="78"/>
                  </a:lnTo>
                  <a:lnTo>
                    <a:pt x="730" y="92"/>
                  </a:lnTo>
                  <a:lnTo>
                    <a:pt x="730" y="92"/>
                  </a:lnTo>
                  <a:lnTo>
                    <a:pt x="730" y="92"/>
                  </a:lnTo>
                  <a:lnTo>
                    <a:pt x="746" y="104"/>
                  </a:lnTo>
                  <a:lnTo>
                    <a:pt x="764" y="116"/>
                  </a:lnTo>
                  <a:lnTo>
                    <a:pt x="756" y="132"/>
                  </a:lnTo>
                  <a:lnTo>
                    <a:pt x="756" y="132"/>
                  </a:lnTo>
                  <a:lnTo>
                    <a:pt x="730" y="110"/>
                  </a:lnTo>
                  <a:lnTo>
                    <a:pt x="730" y="197"/>
                  </a:lnTo>
                  <a:lnTo>
                    <a:pt x="714" y="197"/>
                  </a:lnTo>
                  <a:lnTo>
                    <a:pt x="714" y="197"/>
                  </a:lnTo>
                  <a:close/>
                  <a:moveTo>
                    <a:pt x="748" y="191"/>
                  </a:moveTo>
                  <a:lnTo>
                    <a:pt x="748" y="178"/>
                  </a:lnTo>
                  <a:lnTo>
                    <a:pt x="812" y="178"/>
                  </a:lnTo>
                  <a:lnTo>
                    <a:pt x="812" y="78"/>
                  </a:lnTo>
                  <a:lnTo>
                    <a:pt x="764" y="78"/>
                  </a:lnTo>
                  <a:lnTo>
                    <a:pt x="764" y="64"/>
                  </a:lnTo>
                  <a:lnTo>
                    <a:pt x="812" y="64"/>
                  </a:lnTo>
                  <a:lnTo>
                    <a:pt x="812" y="0"/>
                  </a:lnTo>
                  <a:lnTo>
                    <a:pt x="830" y="0"/>
                  </a:lnTo>
                  <a:lnTo>
                    <a:pt x="830" y="64"/>
                  </a:lnTo>
                  <a:lnTo>
                    <a:pt x="882" y="64"/>
                  </a:lnTo>
                  <a:lnTo>
                    <a:pt x="882" y="78"/>
                  </a:lnTo>
                  <a:lnTo>
                    <a:pt x="830" y="78"/>
                  </a:lnTo>
                  <a:lnTo>
                    <a:pt x="830" y="178"/>
                  </a:lnTo>
                  <a:lnTo>
                    <a:pt x="890" y="178"/>
                  </a:lnTo>
                  <a:lnTo>
                    <a:pt x="890" y="191"/>
                  </a:lnTo>
                  <a:lnTo>
                    <a:pt x="748" y="191"/>
                  </a:lnTo>
                  <a:lnTo>
                    <a:pt x="748" y="191"/>
                  </a:lnTo>
                  <a:close/>
                  <a:moveTo>
                    <a:pt x="1090" y="185"/>
                  </a:moveTo>
                  <a:lnTo>
                    <a:pt x="924" y="185"/>
                  </a:lnTo>
                  <a:lnTo>
                    <a:pt x="924" y="22"/>
                  </a:lnTo>
                  <a:lnTo>
                    <a:pt x="1090" y="22"/>
                  </a:lnTo>
                  <a:lnTo>
                    <a:pt x="1090" y="185"/>
                  </a:lnTo>
                  <a:lnTo>
                    <a:pt x="1090" y="185"/>
                  </a:lnTo>
                  <a:close/>
                  <a:moveTo>
                    <a:pt x="932" y="30"/>
                  </a:moveTo>
                  <a:lnTo>
                    <a:pt x="932" y="178"/>
                  </a:lnTo>
                  <a:lnTo>
                    <a:pt x="1082" y="178"/>
                  </a:lnTo>
                  <a:lnTo>
                    <a:pt x="1082" y="30"/>
                  </a:lnTo>
                  <a:lnTo>
                    <a:pt x="932" y="30"/>
                  </a:lnTo>
                  <a:lnTo>
                    <a:pt x="932" y="30"/>
                  </a:lnTo>
                  <a:close/>
                  <a:moveTo>
                    <a:pt x="1314" y="185"/>
                  </a:moveTo>
                  <a:lnTo>
                    <a:pt x="1148" y="185"/>
                  </a:lnTo>
                  <a:lnTo>
                    <a:pt x="1148" y="22"/>
                  </a:lnTo>
                  <a:lnTo>
                    <a:pt x="1314" y="22"/>
                  </a:lnTo>
                  <a:lnTo>
                    <a:pt x="1314" y="185"/>
                  </a:lnTo>
                  <a:lnTo>
                    <a:pt x="1314" y="185"/>
                  </a:lnTo>
                  <a:close/>
                  <a:moveTo>
                    <a:pt x="1156" y="30"/>
                  </a:moveTo>
                  <a:lnTo>
                    <a:pt x="1156" y="178"/>
                  </a:lnTo>
                  <a:lnTo>
                    <a:pt x="1306" y="178"/>
                  </a:lnTo>
                  <a:lnTo>
                    <a:pt x="1306" y="30"/>
                  </a:lnTo>
                  <a:lnTo>
                    <a:pt x="1156" y="30"/>
                  </a:lnTo>
                  <a:lnTo>
                    <a:pt x="1156" y="30"/>
                  </a:lnTo>
                  <a:close/>
                  <a:moveTo>
                    <a:pt x="1538" y="185"/>
                  </a:moveTo>
                  <a:lnTo>
                    <a:pt x="1372" y="185"/>
                  </a:lnTo>
                  <a:lnTo>
                    <a:pt x="1372" y="22"/>
                  </a:lnTo>
                  <a:lnTo>
                    <a:pt x="1538" y="22"/>
                  </a:lnTo>
                  <a:lnTo>
                    <a:pt x="1538" y="185"/>
                  </a:lnTo>
                  <a:lnTo>
                    <a:pt x="1538" y="185"/>
                  </a:lnTo>
                  <a:close/>
                  <a:moveTo>
                    <a:pt x="1380" y="30"/>
                  </a:moveTo>
                  <a:lnTo>
                    <a:pt x="1380" y="178"/>
                  </a:lnTo>
                  <a:lnTo>
                    <a:pt x="1530" y="178"/>
                  </a:lnTo>
                  <a:lnTo>
                    <a:pt x="1530" y="30"/>
                  </a:lnTo>
                  <a:lnTo>
                    <a:pt x="1380" y="30"/>
                  </a:lnTo>
                  <a:lnTo>
                    <a:pt x="1380" y="30"/>
                  </a:lnTo>
                  <a:close/>
                  <a:moveTo>
                    <a:pt x="1762" y="185"/>
                  </a:moveTo>
                  <a:lnTo>
                    <a:pt x="1596" y="185"/>
                  </a:lnTo>
                  <a:lnTo>
                    <a:pt x="1596" y="22"/>
                  </a:lnTo>
                  <a:lnTo>
                    <a:pt x="1762" y="22"/>
                  </a:lnTo>
                  <a:lnTo>
                    <a:pt x="1762" y="185"/>
                  </a:lnTo>
                  <a:lnTo>
                    <a:pt x="1762" y="185"/>
                  </a:lnTo>
                  <a:close/>
                  <a:moveTo>
                    <a:pt x="1604" y="30"/>
                  </a:moveTo>
                  <a:lnTo>
                    <a:pt x="1604" y="178"/>
                  </a:lnTo>
                  <a:lnTo>
                    <a:pt x="1754" y="178"/>
                  </a:lnTo>
                  <a:lnTo>
                    <a:pt x="1754" y="30"/>
                  </a:lnTo>
                  <a:lnTo>
                    <a:pt x="1604" y="30"/>
                  </a:lnTo>
                  <a:lnTo>
                    <a:pt x="1604" y="30"/>
                  </a:lnTo>
                  <a:close/>
                  <a:moveTo>
                    <a:pt x="1986" y="185"/>
                  </a:moveTo>
                  <a:lnTo>
                    <a:pt x="1820" y="185"/>
                  </a:lnTo>
                  <a:lnTo>
                    <a:pt x="1820" y="22"/>
                  </a:lnTo>
                  <a:lnTo>
                    <a:pt x="1986" y="22"/>
                  </a:lnTo>
                  <a:lnTo>
                    <a:pt x="1986" y="185"/>
                  </a:lnTo>
                  <a:lnTo>
                    <a:pt x="1986" y="185"/>
                  </a:lnTo>
                  <a:close/>
                  <a:moveTo>
                    <a:pt x="1828" y="30"/>
                  </a:moveTo>
                  <a:lnTo>
                    <a:pt x="1828" y="178"/>
                  </a:lnTo>
                  <a:lnTo>
                    <a:pt x="1978" y="178"/>
                  </a:lnTo>
                  <a:lnTo>
                    <a:pt x="1978" y="30"/>
                  </a:lnTo>
                  <a:lnTo>
                    <a:pt x="1828" y="30"/>
                  </a:lnTo>
                  <a:lnTo>
                    <a:pt x="1828"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Freeform 52">
              <a:extLst>
                <a:ext uri="{FF2B5EF4-FFF2-40B4-BE49-F238E27FC236}">
                  <a16:creationId xmlns:a16="http://schemas.microsoft.com/office/drawing/2014/main" id="{087659B3-1BCA-4819-98B7-FAFF3F576109}"/>
                </a:ext>
              </a:extLst>
            </p:cNvPr>
            <p:cNvSpPr>
              <a:spLocks noEditPoints="1"/>
            </p:cNvSpPr>
            <p:nvPr/>
          </p:nvSpPr>
          <p:spPr bwMode="gray">
            <a:xfrm>
              <a:off x="5213351" y="5445126"/>
              <a:ext cx="1727200" cy="314325"/>
            </a:xfrm>
            <a:custGeom>
              <a:avLst/>
              <a:gdLst>
                <a:gd name="T0" fmla="*/ 4 w 1088"/>
                <a:gd name="T1" fmla="*/ 184 h 198"/>
                <a:gd name="T2" fmla="*/ 30 w 1088"/>
                <a:gd name="T3" fmla="*/ 182 h 198"/>
                <a:gd name="T4" fmla="*/ 34 w 1088"/>
                <a:gd name="T5" fmla="*/ 176 h 198"/>
                <a:gd name="T6" fmla="*/ 4 w 1088"/>
                <a:gd name="T7" fmla="*/ 126 h 198"/>
                <a:gd name="T8" fmla="*/ 34 w 1088"/>
                <a:gd name="T9" fmla="*/ 104 h 198"/>
                <a:gd name="T10" fmla="*/ 4 w 1088"/>
                <a:gd name="T11" fmla="*/ 42 h 198"/>
                <a:gd name="T12" fmla="*/ 52 w 1088"/>
                <a:gd name="T13" fmla="*/ 0 h 198"/>
                <a:gd name="T14" fmla="*/ 72 w 1088"/>
                <a:gd name="T15" fmla="*/ 54 h 198"/>
                <a:gd name="T16" fmla="*/ 52 w 1088"/>
                <a:gd name="T17" fmla="*/ 98 h 198"/>
                <a:gd name="T18" fmla="*/ 76 w 1088"/>
                <a:gd name="T19" fmla="*/ 104 h 198"/>
                <a:gd name="T20" fmla="*/ 52 w 1088"/>
                <a:gd name="T21" fmla="*/ 184 h 198"/>
                <a:gd name="T22" fmla="*/ 46 w 1088"/>
                <a:gd name="T23" fmla="*/ 194 h 198"/>
                <a:gd name="T24" fmla="*/ 32 w 1088"/>
                <a:gd name="T25" fmla="*/ 198 h 198"/>
                <a:gd name="T26" fmla="*/ 70 w 1088"/>
                <a:gd name="T27" fmla="*/ 178 h 198"/>
                <a:gd name="T28" fmla="*/ 70 w 1088"/>
                <a:gd name="T29" fmla="*/ 192 h 198"/>
                <a:gd name="T30" fmla="*/ 86 w 1088"/>
                <a:gd name="T31" fmla="*/ 8 h 198"/>
                <a:gd name="T32" fmla="*/ 86 w 1088"/>
                <a:gd name="T33" fmla="*/ 152 h 198"/>
                <a:gd name="T34" fmla="*/ 184 w 1088"/>
                <a:gd name="T35" fmla="*/ 72 h 198"/>
                <a:gd name="T36" fmla="*/ 102 w 1088"/>
                <a:gd name="T37" fmla="*/ 72 h 198"/>
                <a:gd name="T38" fmla="*/ 102 w 1088"/>
                <a:gd name="T39" fmla="*/ 84 h 198"/>
                <a:gd name="T40" fmla="*/ 184 w 1088"/>
                <a:gd name="T41" fmla="*/ 84 h 198"/>
                <a:gd name="T42" fmla="*/ 240 w 1088"/>
                <a:gd name="T43" fmla="*/ 174 h 198"/>
                <a:gd name="T44" fmla="*/ 244 w 1088"/>
                <a:gd name="T45" fmla="*/ 138 h 198"/>
                <a:gd name="T46" fmla="*/ 404 w 1088"/>
                <a:gd name="T47" fmla="*/ 88 h 198"/>
                <a:gd name="T48" fmla="*/ 324 w 1088"/>
                <a:gd name="T49" fmla="*/ 74 h 198"/>
                <a:gd name="T50" fmla="*/ 340 w 1088"/>
                <a:gd name="T51" fmla="*/ 74 h 198"/>
                <a:gd name="T52" fmla="*/ 404 w 1088"/>
                <a:gd name="T53" fmla="*/ 198 h 198"/>
                <a:gd name="T54" fmla="*/ 240 w 1088"/>
                <a:gd name="T55" fmla="*/ 190 h 198"/>
                <a:gd name="T56" fmla="*/ 260 w 1088"/>
                <a:gd name="T57" fmla="*/ 42 h 198"/>
                <a:gd name="T58" fmla="*/ 262 w 1088"/>
                <a:gd name="T59" fmla="*/ 10 h 198"/>
                <a:gd name="T60" fmla="*/ 272 w 1088"/>
                <a:gd name="T61" fmla="*/ 64 h 198"/>
                <a:gd name="T62" fmla="*/ 420 w 1088"/>
                <a:gd name="T63" fmla="*/ 14 h 198"/>
                <a:gd name="T64" fmla="*/ 374 w 1088"/>
                <a:gd name="T65" fmla="*/ 58 h 198"/>
                <a:gd name="T66" fmla="*/ 404 w 1088"/>
                <a:gd name="T67" fmla="*/ 8 h 198"/>
                <a:gd name="T68" fmla="*/ 420 w 1088"/>
                <a:gd name="T69" fmla="*/ 14 h 198"/>
                <a:gd name="T70" fmla="*/ 544 w 1088"/>
                <a:gd name="T71" fmla="*/ 62 h 198"/>
                <a:gd name="T72" fmla="*/ 570 w 1088"/>
                <a:gd name="T73" fmla="*/ 92 h 198"/>
                <a:gd name="T74" fmla="*/ 544 w 1088"/>
                <a:gd name="T75" fmla="*/ 156 h 198"/>
                <a:gd name="T76" fmla="*/ 570 w 1088"/>
                <a:gd name="T77" fmla="*/ 186 h 198"/>
                <a:gd name="T78" fmla="*/ 698 w 1088"/>
                <a:gd name="T79" fmla="*/ 22 h 198"/>
                <a:gd name="T80" fmla="*/ 864 w 1088"/>
                <a:gd name="T81" fmla="*/ 188 h 198"/>
                <a:gd name="T82" fmla="*/ 856 w 1088"/>
                <a:gd name="T83" fmla="*/ 180 h 198"/>
                <a:gd name="T84" fmla="*/ 706 w 1088"/>
                <a:gd name="T85" fmla="*/ 30 h 198"/>
                <a:gd name="T86" fmla="*/ 922 w 1088"/>
                <a:gd name="T87" fmla="*/ 22 h 198"/>
                <a:gd name="T88" fmla="*/ 1088 w 1088"/>
                <a:gd name="T89" fmla="*/ 188 h 198"/>
                <a:gd name="T90" fmla="*/ 1080 w 1088"/>
                <a:gd name="T91" fmla="*/ 180 h 198"/>
                <a:gd name="T92" fmla="*/ 930 w 1088"/>
                <a:gd name="T93"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98">
                  <a:moveTo>
                    <a:pt x="32" y="198"/>
                  </a:moveTo>
                  <a:lnTo>
                    <a:pt x="6" y="198"/>
                  </a:lnTo>
                  <a:lnTo>
                    <a:pt x="4" y="184"/>
                  </a:lnTo>
                  <a:lnTo>
                    <a:pt x="26" y="184"/>
                  </a:lnTo>
                  <a:lnTo>
                    <a:pt x="26" y="184"/>
                  </a:lnTo>
                  <a:lnTo>
                    <a:pt x="30" y="182"/>
                  </a:lnTo>
                  <a:lnTo>
                    <a:pt x="32" y="182"/>
                  </a:lnTo>
                  <a:lnTo>
                    <a:pt x="34" y="178"/>
                  </a:lnTo>
                  <a:lnTo>
                    <a:pt x="34" y="176"/>
                  </a:lnTo>
                  <a:lnTo>
                    <a:pt x="34" y="118"/>
                  </a:lnTo>
                  <a:lnTo>
                    <a:pt x="34" y="118"/>
                  </a:lnTo>
                  <a:lnTo>
                    <a:pt x="4" y="126"/>
                  </a:lnTo>
                  <a:lnTo>
                    <a:pt x="0" y="112"/>
                  </a:lnTo>
                  <a:lnTo>
                    <a:pt x="0" y="112"/>
                  </a:lnTo>
                  <a:lnTo>
                    <a:pt x="34" y="104"/>
                  </a:lnTo>
                  <a:lnTo>
                    <a:pt x="34" y="54"/>
                  </a:lnTo>
                  <a:lnTo>
                    <a:pt x="4" y="54"/>
                  </a:lnTo>
                  <a:lnTo>
                    <a:pt x="4" y="42"/>
                  </a:lnTo>
                  <a:lnTo>
                    <a:pt x="34" y="42"/>
                  </a:lnTo>
                  <a:lnTo>
                    <a:pt x="34" y="0"/>
                  </a:lnTo>
                  <a:lnTo>
                    <a:pt x="52" y="0"/>
                  </a:lnTo>
                  <a:lnTo>
                    <a:pt x="52" y="42"/>
                  </a:lnTo>
                  <a:lnTo>
                    <a:pt x="72" y="42"/>
                  </a:lnTo>
                  <a:lnTo>
                    <a:pt x="72" y="54"/>
                  </a:lnTo>
                  <a:lnTo>
                    <a:pt x="52" y="54"/>
                  </a:lnTo>
                  <a:lnTo>
                    <a:pt x="52" y="98"/>
                  </a:lnTo>
                  <a:lnTo>
                    <a:pt x="52" y="98"/>
                  </a:lnTo>
                  <a:lnTo>
                    <a:pt x="74" y="90"/>
                  </a:lnTo>
                  <a:lnTo>
                    <a:pt x="76" y="104"/>
                  </a:lnTo>
                  <a:lnTo>
                    <a:pt x="76" y="104"/>
                  </a:lnTo>
                  <a:lnTo>
                    <a:pt x="52" y="112"/>
                  </a:lnTo>
                  <a:lnTo>
                    <a:pt x="52" y="184"/>
                  </a:lnTo>
                  <a:lnTo>
                    <a:pt x="52" y="184"/>
                  </a:lnTo>
                  <a:lnTo>
                    <a:pt x="50" y="190"/>
                  </a:lnTo>
                  <a:lnTo>
                    <a:pt x="46" y="194"/>
                  </a:lnTo>
                  <a:lnTo>
                    <a:pt x="46" y="194"/>
                  </a:lnTo>
                  <a:lnTo>
                    <a:pt x="40" y="196"/>
                  </a:lnTo>
                  <a:lnTo>
                    <a:pt x="32" y="198"/>
                  </a:lnTo>
                  <a:lnTo>
                    <a:pt x="32" y="198"/>
                  </a:lnTo>
                  <a:lnTo>
                    <a:pt x="32" y="198"/>
                  </a:lnTo>
                  <a:close/>
                  <a:moveTo>
                    <a:pt x="70" y="192"/>
                  </a:moveTo>
                  <a:lnTo>
                    <a:pt x="70" y="178"/>
                  </a:lnTo>
                  <a:lnTo>
                    <a:pt x="216" y="178"/>
                  </a:lnTo>
                  <a:lnTo>
                    <a:pt x="216" y="192"/>
                  </a:lnTo>
                  <a:lnTo>
                    <a:pt x="70" y="192"/>
                  </a:lnTo>
                  <a:lnTo>
                    <a:pt x="70" y="192"/>
                  </a:lnTo>
                  <a:close/>
                  <a:moveTo>
                    <a:pt x="86" y="152"/>
                  </a:moveTo>
                  <a:lnTo>
                    <a:pt x="86" y="8"/>
                  </a:lnTo>
                  <a:lnTo>
                    <a:pt x="200" y="8"/>
                  </a:lnTo>
                  <a:lnTo>
                    <a:pt x="200" y="152"/>
                  </a:lnTo>
                  <a:lnTo>
                    <a:pt x="86" y="152"/>
                  </a:lnTo>
                  <a:lnTo>
                    <a:pt x="86" y="152"/>
                  </a:lnTo>
                  <a:close/>
                  <a:moveTo>
                    <a:pt x="102" y="72"/>
                  </a:moveTo>
                  <a:lnTo>
                    <a:pt x="184" y="72"/>
                  </a:lnTo>
                  <a:lnTo>
                    <a:pt x="184" y="22"/>
                  </a:lnTo>
                  <a:lnTo>
                    <a:pt x="102" y="22"/>
                  </a:lnTo>
                  <a:lnTo>
                    <a:pt x="102" y="72"/>
                  </a:lnTo>
                  <a:lnTo>
                    <a:pt x="102" y="72"/>
                  </a:lnTo>
                  <a:close/>
                  <a:moveTo>
                    <a:pt x="184" y="84"/>
                  </a:moveTo>
                  <a:lnTo>
                    <a:pt x="102" y="84"/>
                  </a:lnTo>
                  <a:lnTo>
                    <a:pt x="102" y="138"/>
                  </a:lnTo>
                  <a:lnTo>
                    <a:pt x="184" y="138"/>
                  </a:lnTo>
                  <a:lnTo>
                    <a:pt x="184" y="84"/>
                  </a:lnTo>
                  <a:lnTo>
                    <a:pt x="184" y="84"/>
                  </a:lnTo>
                  <a:close/>
                  <a:moveTo>
                    <a:pt x="240" y="190"/>
                  </a:moveTo>
                  <a:lnTo>
                    <a:pt x="240" y="174"/>
                  </a:lnTo>
                  <a:lnTo>
                    <a:pt x="404" y="174"/>
                  </a:lnTo>
                  <a:lnTo>
                    <a:pt x="404" y="138"/>
                  </a:lnTo>
                  <a:lnTo>
                    <a:pt x="244" y="138"/>
                  </a:lnTo>
                  <a:lnTo>
                    <a:pt x="244" y="124"/>
                  </a:lnTo>
                  <a:lnTo>
                    <a:pt x="404" y="124"/>
                  </a:lnTo>
                  <a:lnTo>
                    <a:pt x="404" y="88"/>
                  </a:lnTo>
                  <a:lnTo>
                    <a:pt x="242" y="88"/>
                  </a:lnTo>
                  <a:lnTo>
                    <a:pt x="242" y="74"/>
                  </a:lnTo>
                  <a:lnTo>
                    <a:pt x="324" y="74"/>
                  </a:lnTo>
                  <a:lnTo>
                    <a:pt x="324" y="0"/>
                  </a:lnTo>
                  <a:lnTo>
                    <a:pt x="340" y="0"/>
                  </a:lnTo>
                  <a:lnTo>
                    <a:pt x="340" y="74"/>
                  </a:lnTo>
                  <a:lnTo>
                    <a:pt x="422" y="74"/>
                  </a:lnTo>
                  <a:lnTo>
                    <a:pt x="422" y="198"/>
                  </a:lnTo>
                  <a:lnTo>
                    <a:pt x="404" y="198"/>
                  </a:lnTo>
                  <a:lnTo>
                    <a:pt x="404" y="190"/>
                  </a:lnTo>
                  <a:lnTo>
                    <a:pt x="240" y="190"/>
                  </a:lnTo>
                  <a:lnTo>
                    <a:pt x="240" y="190"/>
                  </a:lnTo>
                  <a:close/>
                  <a:moveTo>
                    <a:pt x="272" y="64"/>
                  </a:moveTo>
                  <a:lnTo>
                    <a:pt x="272" y="64"/>
                  </a:lnTo>
                  <a:lnTo>
                    <a:pt x="260" y="42"/>
                  </a:lnTo>
                  <a:lnTo>
                    <a:pt x="246" y="16"/>
                  </a:lnTo>
                  <a:lnTo>
                    <a:pt x="262" y="10"/>
                  </a:lnTo>
                  <a:lnTo>
                    <a:pt x="262" y="10"/>
                  </a:lnTo>
                  <a:lnTo>
                    <a:pt x="274" y="32"/>
                  </a:lnTo>
                  <a:lnTo>
                    <a:pt x="288" y="56"/>
                  </a:lnTo>
                  <a:lnTo>
                    <a:pt x="272" y="64"/>
                  </a:lnTo>
                  <a:lnTo>
                    <a:pt x="272" y="64"/>
                  </a:lnTo>
                  <a:close/>
                  <a:moveTo>
                    <a:pt x="420" y="14"/>
                  </a:moveTo>
                  <a:lnTo>
                    <a:pt x="420" y="14"/>
                  </a:lnTo>
                  <a:lnTo>
                    <a:pt x="402" y="46"/>
                  </a:lnTo>
                  <a:lnTo>
                    <a:pt x="390" y="64"/>
                  </a:lnTo>
                  <a:lnTo>
                    <a:pt x="374" y="58"/>
                  </a:lnTo>
                  <a:lnTo>
                    <a:pt x="374" y="58"/>
                  </a:lnTo>
                  <a:lnTo>
                    <a:pt x="390" y="36"/>
                  </a:lnTo>
                  <a:lnTo>
                    <a:pt x="404" y="8"/>
                  </a:lnTo>
                  <a:lnTo>
                    <a:pt x="420" y="14"/>
                  </a:lnTo>
                  <a:lnTo>
                    <a:pt x="420" y="14"/>
                  </a:lnTo>
                  <a:lnTo>
                    <a:pt x="420" y="14"/>
                  </a:lnTo>
                  <a:close/>
                  <a:moveTo>
                    <a:pt x="570" y="92"/>
                  </a:moveTo>
                  <a:lnTo>
                    <a:pt x="544" y="92"/>
                  </a:lnTo>
                  <a:lnTo>
                    <a:pt x="544" y="62"/>
                  </a:lnTo>
                  <a:lnTo>
                    <a:pt x="570" y="62"/>
                  </a:lnTo>
                  <a:lnTo>
                    <a:pt x="570" y="92"/>
                  </a:lnTo>
                  <a:lnTo>
                    <a:pt x="570" y="92"/>
                  </a:lnTo>
                  <a:close/>
                  <a:moveTo>
                    <a:pt x="570" y="186"/>
                  </a:moveTo>
                  <a:lnTo>
                    <a:pt x="544" y="186"/>
                  </a:lnTo>
                  <a:lnTo>
                    <a:pt x="544" y="156"/>
                  </a:lnTo>
                  <a:lnTo>
                    <a:pt x="570" y="156"/>
                  </a:lnTo>
                  <a:lnTo>
                    <a:pt x="570" y="186"/>
                  </a:lnTo>
                  <a:lnTo>
                    <a:pt x="570" y="186"/>
                  </a:lnTo>
                  <a:close/>
                  <a:moveTo>
                    <a:pt x="864" y="188"/>
                  </a:moveTo>
                  <a:lnTo>
                    <a:pt x="698" y="188"/>
                  </a:lnTo>
                  <a:lnTo>
                    <a:pt x="698" y="22"/>
                  </a:lnTo>
                  <a:lnTo>
                    <a:pt x="864" y="22"/>
                  </a:lnTo>
                  <a:lnTo>
                    <a:pt x="864" y="188"/>
                  </a:lnTo>
                  <a:lnTo>
                    <a:pt x="864" y="188"/>
                  </a:lnTo>
                  <a:close/>
                  <a:moveTo>
                    <a:pt x="706" y="30"/>
                  </a:moveTo>
                  <a:lnTo>
                    <a:pt x="706" y="180"/>
                  </a:lnTo>
                  <a:lnTo>
                    <a:pt x="856" y="180"/>
                  </a:lnTo>
                  <a:lnTo>
                    <a:pt x="856" y="30"/>
                  </a:lnTo>
                  <a:lnTo>
                    <a:pt x="706" y="30"/>
                  </a:lnTo>
                  <a:lnTo>
                    <a:pt x="706" y="30"/>
                  </a:lnTo>
                  <a:close/>
                  <a:moveTo>
                    <a:pt x="1088" y="188"/>
                  </a:moveTo>
                  <a:lnTo>
                    <a:pt x="922" y="188"/>
                  </a:lnTo>
                  <a:lnTo>
                    <a:pt x="922" y="22"/>
                  </a:lnTo>
                  <a:lnTo>
                    <a:pt x="1088" y="22"/>
                  </a:lnTo>
                  <a:lnTo>
                    <a:pt x="1088" y="188"/>
                  </a:lnTo>
                  <a:lnTo>
                    <a:pt x="1088" y="188"/>
                  </a:lnTo>
                  <a:close/>
                  <a:moveTo>
                    <a:pt x="930" y="30"/>
                  </a:moveTo>
                  <a:lnTo>
                    <a:pt x="930" y="180"/>
                  </a:lnTo>
                  <a:lnTo>
                    <a:pt x="1080" y="180"/>
                  </a:lnTo>
                  <a:lnTo>
                    <a:pt x="1080" y="30"/>
                  </a:lnTo>
                  <a:lnTo>
                    <a:pt x="930" y="30"/>
                  </a:lnTo>
                  <a:lnTo>
                    <a:pt x="930"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53">
              <a:extLst>
                <a:ext uri="{FF2B5EF4-FFF2-40B4-BE49-F238E27FC236}">
                  <a16:creationId xmlns:a16="http://schemas.microsoft.com/office/drawing/2014/main" id="{35786310-4758-45D6-A654-E2EEDADE86D1}"/>
                </a:ext>
              </a:extLst>
            </p:cNvPr>
            <p:cNvSpPr>
              <a:spLocks noEditPoints="1"/>
            </p:cNvSpPr>
            <p:nvPr/>
          </p:nvSpPr>
          <p:spPr bwMode="gray">
            <a:xfrm>
              <a:off x="3540126" y="2936876"/>
              <a:ext cx="504825" cy="434975"/>
            </a:xfrm>
            <a:custGeom>
              <a:avLst/>
              <a:gdLst>
                <a:gd name="T0" fmla="*/ 220 w 318"/>
                <a:gd name="T1" fmla="*/ 4 h 274"/>
                <a:gd name="T2" fmla="*/ 272 w 318"/>
                <a:gd name="T3" fmla="*/ 16 h 274"/>
                <a:gd name="T4" fmla="*/ 310 w 318"/>
                <a:gd name="T5" fmla="*/ 38 h 274"/>
                <a:gd name="T6" fmla="*/ 318 w 318"/>
                <a:gd name="T7" fmla="*/ 64 h 274"/>
                <a:gd name="T8" fmla="*/ 224 w 318"/>
                <a:gd name="T9" fmla="*/ 60 h 274"/>
                <a:gd name="T10" fmla="*/ 234 w 318"/>
                <a:gd name="T11" fmla="*/ 42 h 274"/>
                <a:gd name="T12" fmla="*/ 234 w 318"/>
                <a:gd name="T13" fmla="*/ 40 h 274"/>
                <a:gd name="T14" fmla="*/ 196 w 318"/>
                <a:gd name="T15" fmla="*/ 24 h 274"/>
                <a:gd name="T16" fmla="*/ 162 w 318"/>
                <a:gd name="T17" fmla="*/ 22 h 274"/>
                <a:gd name="T18" fmla="*/ 114 w 318"/>
                <a:gd name="T19" fmla="*/ 28 h 274"/>
                <a:gd name="T20" fmla="*/ 88 w 318"/>
                <a:gd name="T21" fmla="*/ 38 h 274"/>
                <a:gd name="T22" fmla="*/ 86 w 318"/>
                <a:gd name="T23" fmla="*/ 38 h 274"/>
                <a:gd name="T24" fmla="*/ 90 w 318"/>
                <a:gd name="T25" fmla="*/ 48 h 274"/>
                <a:gd name="T26" fmla="*/ 18 w 318"/>
                <a:gd name="T27" fmla="*/ 98 h 274"/>
                <a:gd name="T28" fmla="*/ 0 w 318"/>
                <a:gd name="T29" fmla="*/ 60 h 274"/>
                <a:gd name="T30" fmla="*/ 18 w 318"/>
                <a:gd name="T31" fmla="*/ 32 h 274"/>
                <a:gd name="T32" fmla="*/ 62 w 318"/>
                <a:gd name="T33" fmla="*/ 12 h 274"/>
                <a:gd name="T34" fmla="*/ 138 w 318"/>
                <a:gd name="T35" fmla="*/ 0 h 274"/>
                <a:gd name="T36" fmla="*/ 106 w 318"/>
                <a:gd name="T37" fmla="*/ 102 h 274"/>
                <a:gd name="T38" fmla="*/ 110 w 318"/>
                <a:gd name="T39" fmla="*/ 132 h 274"/>
                <a:gd name="T40" fmla="*/ 80 w 318"/>
                <a:gd name="T41" fmla="*/ 138 h 274"/>
                <a:gd name="T42" fmla="*/ 76 w 318"/>
                <a:gd name="T43" fmla="*/ 108 h 274"/>
                <a:gd name="T44" fmla="*/ 158 w 318"/>
                <a:gd name="T45" fmla="*/ 98 h 274"/>
                <a:gd name="T46" fmla="*/ 180 w 318"/>
                <a:gd name="T47" fmla="*/ 120 h 274"/>
                <a:gd name="T48" fmla="*/ 158 w 318"/>
                <a:gd name="T49" fmla="*/ 142 h 274"/>
                <a:gd name="T50" fmla="*/ 138 w 318"/>
                <a:gd name="T51" fmla="*/ 120 h 274"/>
                <a:gd name="T52" fmla="*/ 158 w 318"/>
                <a:gd name="T53" fmla="*/ 98 h 274"/>
                <a:gd name="T54" fmla="*/ 242 w 318"/>
                <a:gd name="T55" fmla="*/ 108 h 274"/>
                <a:gd name="T56" fmla="*/ 238 w 318"/>
                <a:gd name="T57" fmla="*/ 138 h 274"/>
                <a:gd name="T58" fmla="*/ 208 w 318"/>
                <a:gd name="T59" fmla="*/ 132 h 274"/>
                <a:gd name="T60" fmla="*/ 212 w 318"/>
                <a:gd name="T61" fmla="*/ 102 h 274"/>
                <a:gd name="T62" fmla="*/ 100 w 318"/>
                <a:gd name="T63" fmla="*/ 166 h 274"/>
                <a:gd name="T64" fmla="*/ 114 w 318"/>
                <a:gd name="T65" fmla="*/ 192 h 274"/>
                <a:gd name="T66" fmla="*/ 86 w 318"/>
                <a:gd name="T67" fmla="*/ 206 h 274"/>
                <a:gd name="T68" fmla="*/ 72 w 318"/>
                <a:gd name="T69" fmla="*/ 180 h 274"/>
                <a:gd name="T70" fmla="*/ 94 w 318"/>
                <a:gd name="T71" fmla="*/ 164 h 274"/>
                <a:gd name="T72" fmla="*/ 180 w 318"/>
                <a:gd name="T73" fmla="*/ 180 h 274"/>
                <a:gd name="T74" fmla="*/ 166 w 318"/>
                <a:gd name="T75" fmla="*/ 206 h 274"/>
                <a:gd name="T76" fmla="*/ 138 w 318"/>
                <a:gd name="T77" fmla="*/ 192 h 274"/>
                <a:gd name="T78" fmla="*/ 152 w 318"/>
                <a:gd name="T79" fmla="*/ 166 h 274"/>
                <a:gd name="T80" fmla="*/ 238 w 318"/>
                <a:gd name="T81" fmla="*/ 168 h 274"/>
                <a:gd name="T82" fmla="*/ 242 w 318"/>
                <a:gd name="T83" fmla="*/ 198 h 274"/>
                <a:gd name="T84" fmla="*/ 212 w 318"/>
                <a:gd name="T85" fmla="*/ 204 h 274"/>
                <a:gd name="T86" fmla="*/ 208 w 318"/>
                <a:gd name="T87" fmla="*/ 172 h 274"/>
                <a:gd name="T88" fmla="*/ 94 w 318"/>
                <a:gd name="T89" fmla="*/ 230 h 274"/>
                <a:gd name="T90" fmla="*/ 116 w 318"/>
                <a:gd name="T91" fmla="*/ 252 h 274"/>
                <a:gd name="T92" fmla="*/ 94 w 318"/>
                <a:gd name="T93" fmla="*/ 274 h 274"/>
                <a:gd name="T94" fmla="*/ 72 w 318"/>
                <a:gd name="T95" fmla="*/ 252 h 274"/>
                <a:gd name="T96" fmla="*/ 94 w 318"/>
                <a:gd name="T97" fmla="*/ 230 h 274"/>
                <a:gd name="T98" fmla="*/ 176 w 318"/>
                <a:gd name="T99" fmla="*/ 238 h 274"/>
                <a:gd name="T100" fmla="*/ 172 w 318"/>
                <a:gd name="T101" fmla="*/ 268 h 274"/>
                <a:gd name="T102" fmla="*/ 142 w 318"/>
                <a:gd name="T103" fmla="*/ 264 h 274"/>
                <a:gd name="T104" fmla="*/ 146 w 318"/>
                <a:gd name="T105" fmla="*/ 234 h 274"/>
                <a:gd name="T106" fmla="*/ 232 w 318"/>
                <a:gd name="T107" fmla="*/ 232 h 274"/>
                <a:gd name="T108" fmla="*/ 246 w 318"/>
                <a:gd name="T109" fmla="*/ 258 h 274"/>
                <a:gd name="T110" fmla="*/ 218 w 318"/>
                <a:gd name="T111" fmla="*/ 272 h 274"/>
                <a:gd name="T112" fmla="*/ 204 w 318"/>
                <a:gd name="T113" fmla="*/ 244 h 274"/>
                <a:gd name="T114" fmla="*/ 224 w 318"/>
                <a:gd name="T115" fmla="*/ 2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274">
                  <a:moveTo>
                    <a:pt x="158" y="0"/>
                  </a:moveTo>
                  <a:lnTo>
                    <a:pt x="160" y="0"/>
                  </a:lnTo>
                  <a:lnTo>
                    <a:pt x="182" y="0"/>
                  </a:lnTo>
                  <a:lnTo>
                    <a:pt x="202" y="2"/>
                  </a:lnTo>
                  <a:lnTo>
                    <a:pt x="220" y="4"/>
                  </a:lnTo>
                  <a:lnTo>
                    <a:pt x="234" y="6"/>
                  </a:lnTo>
                  <a:lnTo>
                    <a:pt x="248" y="8"/>
                  </a:lnTo>
                  <a:lnTo>
                    <a:pt x="258" y="12"/>
                  </a:lnTo>
                  <a:lnTo>
                    <a:pt x="266" y="14"/>
                  </a:lnTo>
                  <a:lnTo>
                    <a:pt x="272" y="16"/>
                  </a:lnTo>
                  <a:lnTo>
                    <a:pt x="276" y="18"/>
                  </a:lnTo>
                  <a:lnTo>
                    <a:pt x="278" y="20"/>
                  </a:lnTo>
                  <a:lnTo>
                    <a:pt x="278" y="20"/>
                  </a:lnTo>
                  <a:lnTo>
                    <a:pt x="302" y="32"/>
                  </a:lnTo>
                  <a:lnTo>
                    <a:pt x="310" y="38"/>
                  </a:lnTo>
                  <a:lnTo>
                    <a:pt x="314" y="44"/>
                  </a:lnTo>
                  <a:lnTo>
                    <a:pt x="318" y="50"/>
                  </a:lnTo>
                  <a:lnTo>
                    <a:pt x="318" y="54"/>
                  </a:lnTo>
                  <a:lnTo>
                    <a:pt x="318" y="60"/>
                  </a:lnTo>
                  <a:lnTo>
                    <a:pt x="318" y="64"/>
                  </a:lnTo>
                  <a:lnTo>
                    <a:pt x="316" y="68"/>
                  </a:lnTo>
                  <a:lnTo>
                    <a:pt x="316" y="72"/>
                  </a:lnTo>
                  <a:lnTo>
                    <a:pt x="316" y="72"/>
                  </a:lnTo>
                  <a:lnTo>
                    <a:pt x="300" y="98"/>
                  </a:lnTo>
                  <a:lnTo>
                    <a:pt x="224" y="60"/>
                  </a:lnTo>
                  <a:lnTo>
                    <a:pt x="226" y="58"/>
                  </a:lnTo>
                  <a:lnTo>
                    <a:pt x="228" y="56"/>
                  </a:lnTo>
                  <a:lnTo>
                    <a:pt x="230" y="52"/>
                  </a:lnTo>
                  <a:lnTo>
                    <a:pt x="232" y="48"/>
                  </a:lnTo>
                  <a:lnTo>
                    <a:pt x="234" y="42"/>
                  </a:lnTo>
                  <a:lnTo>
                    <a:pt x="234" y="42"/>
                  </a:lnTo>
                  <a:lnTo>
                    <a:pt x="236" y="40"/>
                  </a:lnTo>
                  <a:lnTo>
                    <a:pt x="236" y="40"/>
                  </a:lnTo>
                  <a:lnTo>
                    <a:pt x="234" y="40"/>
                  </a:lnTo>
                  <a:lnTo>
                    <a:pt x="234" y="40"/>
                  </a:lnTo>
                  <a:lnTo>
                    <a:pt x="234" y="40"/>
                  </a:lnTo>
                  <a:lnTo>
                    <a:pt x="226" y="34"/>
                  </a:lnTo>
                  <a:lnTo>
                    <a:pt x="216" y="30"/>
                  </a:lnTo>
                  <a:lnTo>
                    <a:pt x="206" y="28"/>
                  </a:lnTo>
                  <a:lnTo>
                    <a:pt x="196" y="24"/>
                  </a:lnTo>
                  <a:lnTo>
                    <a:pt x="186" y="22"/>
                  </a:lnTo>
                  <a:lnTo>
                    <a:pt x="176" y="22"/>
                  </a:lnTo>
                  <a:lnTo>
                    <a:pt x="170" y="22"/>
                  </a:lnTo>
                  <a:lnTo>
                    <a:pt x="164" y="22"/>
                  </a:lnTo>
                  <a:lnTo>
                    <a:pt x="162" y="22"/>
                  </a:lnTo>
                  <a:lnTo>
                    <a:pt x="158" y="22"/>
                  </a:lnTo>
                  <a:lnTo>
                    <a:pt x="146" y="22"/>
                  </a:lnTo>
                  <a:lnTo>
                    <a:pt x="134" y="22"/>
                  </a:lnTo>
                  <a:lnTo>
                    <a:pt x="124" y="26"/>
                  </a:lnTo>
                  <a:lnTo>
                    <a:pt x="114" y="28"/>
                  </a:lnTo>
                  <a:lnTo>
                    <a:pt x="106" y="30"/>
                  </a:lnTo>
                  <a:lnTo>
                    <a:pt x="98" y="34"/>
                  </a:lnTo>
                  <a:lnTo>
                    <a:pt x="92" y="34"/>
                  </a:lnTo>
                  <a:lnTo>
                    <a:pt x="88" y="36"/>
                  </a:lnTo>
                  <a:lnTo>
                    <a:pt x="88" y="38"/>
                  </a:lnTo>
                  <a:lnTo>
                    <a:pt x="86" y="38"/>
                  </a:lnTo>
                  <a:lnTo>
                    <a:pt x="86" y="38"/>
                  </a:lnTo>
                  <a:lnTo>
                    <a:pt x="86" y="38"/>
                  </a:lnTo>
                  <a:lnTo>
                    <a:pt x="86" y="38"/>
                  </a:lnTo>
                  <a:lnTo>
                    <a:pt x="86" y="38"/>
                  </a:lnTo>
                  <a:lnTo>
                    <a:pt x="86" y="40"/>
                  </a:lnTo>
                  <a:lnTo>
                    <a:pt x="86" y="40"/>
                  </a:lnTo>
                  <a:lnTo>
                    <a:pt x="86" y="42"/>
                  </a:lnTo>
                  <a:lnTo>
                    <a:pt x="88" y="44"/>
                  </a:lnTo>
                  <a:lnTo>
                    <a:pt x="90" y="48"/>
                  </a:lnTo>
                  <a:lnTo>
                    <a:pt x="92" y="52"/>
                  </a:lnTo>
                  <a:lnTo>
                    <a:pt x="94" y="56"/>
                  </a:lnTo>
                  <a:lnTo>
                    <a:pt x="96" y="58"/>
                  </a:lnTo>
                  <a:lnTo>
                    <a:pt x="96" y="60"/>
                  </a:lnTo>
                  <a:lnTo>
                    <a:pt x="18" y="98"/>
                  </a:lnTo>
                  <a:lnTo>
                    <a:pt x="4" y="72"/>
                  </a:lnTo>
                  <a:lnTo>
                    <a:pt x="4" y="72"/>
                  </a:lnTo>
                  <a:lnTo>
                    <a:pt x="4" y="68"/>
                  </a:lnTo>
                  <a:lnTo>
                    <a:pt x="2" y="64"/>
                  </a:lnTo>
                  <a:lnTo>
                    <a:pt x="0" y="60"/>
                  </a:lnTo>
                  <a:lnTo>
                    <a:pt x="0" y="54"/>
                  </a:lnTo>
                  <a:lnTo>
                    <a:pt x="2" y="50"/>
                  </a:lnTo>
                  <a:lnTo>
                    <a:pt x="4" y="44"/>
                  </a:lnTo>
                  <a:lnTo>
                    <a:pt x="10" y="38"/>
                  </a:lnTo>
                  <a:lnTo>
                    <a:pt x="18" y="32"/>
                  </a:lnTo>
                  <a:lnTo>
                    <a:pt x="40" y="20"/>
                  </a:lnTo>
                  <a:lnTo>
                    <a:pt x="42" y="20"/>
                  </a:lnTo>
                  <a:lnTo>
                    <a:pt x="46" y="18"/>
                  </a:lnTo>
                  <a:lnTo>
                    <a:pt x="52" y="16"/>
                  </a:lnTo>
                  <a:lnTo>
                    <a:pt x="62" y="12"/>
                  </a:lnTo>
                  <a:lnTo>
                    <a:pt x="72" y="10"/>
                  </a:lnTo>
                  <a:lnTo>
                    <a:pt x="86" y="6"/>
                  </a:lnTo>
                  <a:lnTo>
                    <a:pt x="102" y="4"/>
                  </a:lnTo>
                  <a:lnTo>
                    <a:pt x="118" y="2"/>
                  </a:lnTo>
                  <a:lnTo>
                    <a:pt x="138" y="0"/>
                  </a:lnTo>
                  <a:lnTo>
                    <a:pt x="158" y="0"/>
                  </a:lnTo>
                  <a:lnTo>
                    <a:pt x="158" y="0"/>
                  </a:lnTo>
                  <a:close/>
                  <a:moveTo>
                    <a:pt x="94" y="98"/>
                  </a:moveTo>
                  <a:lnTo>
                    <a:pt x="100" y="100"/>
                  </a:lnTo>
                  <a:lnTo>
                    <a:pt x="106" y="102"/>
                  </a:lnTo>
                  <a:lnTo>
                    <a:pt x="110" y="108"/>
                  </a:lnTo>
                  <a:lnTo>
                    <a:pt x="114" y="114"/>
                  </a:lnTo>
                  <a:lnTo>
                    <a:pt x="116" y="120"/>
                  </a:lnTo>
                  <a:lnTo>
                    <a:pt x="114" y="128"/>
                  </a:lnTo>
                  <a:lnTo>
                    <a:pt x="110" y="132"/>
                  </a:lnTo>
                  <a:lnTo>
                    <a:pt x="106" y="138"/>
                  </a:lnTo>
                  <a:lnTo>
                    <a:pt x="100" y="140"/>
                  </a:lnTo>
                  <a:lnTo>
                    <a:pt x="94" y="142"/>
                  </a:lnTo>
                  <a:lnTo>
                    <a:pt x="86" y="140"/>
                  </a:lnTo>
                  <a:lnTo>
                    <a:pt x="80" y="138"/>
                  </a:lnTo>
                  <a:lnTo>
                    <a:pt x="76" y="132"/>
                  </a:lnTo>
                  <a:lnTo>
                    <a:pt x="72" y="128"/>
                  </a:lnTo>
                  <a:lnTo>
                    <a:pt x="72" y="120"/>
                  </a:lnTo>
                  <a:lnTo>
                    <a:pt x="72" y="114"/>
                  </a:lnTo>
                  <a:lnTo>
                    <a:pt x="76" y="108"/>
                  </a:lnTo>
                  <a:lnTo>
                    <a:pt x="80" y="102"/>
                  </a:lnTo>
                  <a:lnTo>
                    <a:pt x="86" y="100"/>
                  </a:lnTo>
                  <a:lnTo>
                    <a:pt x="94" y="98"/>
                  </a:lnTo>
                  <a:lnTo>
                    <a:pt x="94" y="98"/>
                  </a:lnTo>
                  <a:close/>
                  <a:moveTo>
                    <a:pt x="158" y="98"/>
                  </a:moveTo>
                  <a:lnTo>
                    <a:pt x="166" y="100"/>
                  </a:lnTo>
                  <a:lnTo>
                    <a:pt x="172" y="102"/>
                  </a:lnTo>
                  <a:lnTo>
                    <a:pt x="176" y="108"/>
                  </a:lnTo>
                  <a:lnTo>
                    <a:pt x="180" y="114"/>
                  </a:lnTo>
                  <a:lnTo>
                    <a:pt x="180" y="120"/>
                  </a:lnTo>
                  <a:lnTo>
                    <a:pt x="180" y="128"/>
                  </a:lnTo>
                  <a:lnTo>
                    <a:pt x="176" y="132"/>
                  </a:lnTo>
                  <a:lnTo>
                    <a:pt x="172" y="138"/>
                  </a:lnTo>
                  <a:lnTo>
                    <a:pt x="166" y="140"/>
                  </a:lnTo>
                  <a:lnTo>
                    <a:pt x="158" y="142"/>
                  </a:lnTo>
                  <a:lnTo>
                    <a:pt x="152" y="140"/>
                  </a:lnTo>
                  <a:lnTo>
                    <a:pt x="146" y="138"/>
                  </a:lnTo>
                  <a:lnTo>
                    <a:pt x="142" y="132"/>
                  </a:lnTo>
                  <a:lnTo>
                    <a:pt x="138" y="128"/>
                  </a:lnTo>
                  <a:lnTo>
                    <a:pt x="138" y="120"/>
                  </a:lnTo>
                  <a:lnTo>
                    <a:pt x="138" y="114"/>
                  </a:lnTo>
                  <a:lnTo>
                    <a:pt x="142" y="108"/>
                  </a:lnTo>
                  <a:lnTo>
                    <a:pt x="146" y="102"/>
                  </a:lnTo>
                  <a:lnTo>
                    <a:pt x="152" y="100"/>
                  </a:lnTo>
                  <a:lnTo>
                    <a:pt x="158" y="98"/>
                  </a:lnTo>
                  <a:lnTo>
                    <a:pt x="158" y="98"/>
                  </a:lnTo>
                  <a:close/>
                  <a:moveTo>
                    <a:pt x="224" y="98"/>
                  </a:moveTo>
                  <a:lnTo>
                    <a:pt x="232" y="100"/>
                  </a:lnTo>
                  <a:lnTo>
                    <a:pt x="238" y="102"/>
                  </a:lnTo>
                  <a:lnTo>
                    <a:pt x="242" y="108"/>
                  </a:lnTo>
                  <a:lnTo>
                    <a:pt x="246" y="114"/>
                  </a:lnTo>
                  <a:lnTo>
                    <a:pt x="246" y="120"/>
                  </a:lnTo>
                  <a:lnTo>
                    <a:pt x="246" y="128"/>
                  </a:lnTo>
                  <a:lnTo>
                    <a:pt x="242" y="132"/>
                  </a:lnTo>
                  <a:lnTo>
                    <a:pt x="238" y="138"/>
                  </a:lnTo>
                  <a:lnTo>
                    <a:pt x="232" y="140"/>
                  </a:lnTo>
                  <a:lnTo>
                    <a:pt x="224" y="142"/>
                  </a:lnTo>
                  <a:lnTo>
                    <a:pt x="218" y="140"/>
                  </a:lnTo>
                  <a:lnTo>
                    <a:pt x="212" y="138"/>
                  </a:lnTo>
                  <a:lnTo>
                    <a:pt x="208" y="132"/>
                  </a:lnTo>
                  <a:lnTo>
                    <a:pt x="204" y="128"/>
                  </a:lnTo>
                  <a:lnTo>
                    <a:pt x="202" y="120"/>
                  </a:lnTo>
                  <a:lnTo>
                    <a:pt x="204" y="114"/>
                  </a:lnTo>
                  <a:lnTo>
                    <a:pt x="208" y="108"/>
                  </a:lnTo>
                  <a:lnTo>
                    <a:pt x="212" y="102"/>
                  </a:lnTo>
                  <a:lnTo>
                    <a:pt x="218" y="100"/>
                  </a:lnTo>
                  <a:lnTo>
                    <a:pt x="224" y="98"/>
                  </a:lnTo>
                  <a:lnTo>
                    <a:pt x="224" y="98"/>
                  </a:lnTo>
                  <a:close/>
                  <a:moveTo>
                    <a:pt x="94" y="164"/>
                  </a:moveTo>
                  <a:lnTo>
                    <a:pt x="100" y="166"/>
                  </a:lnTo>
                  <a:lnTo>
                    <a:pt x="106" y="168"/>
                  </a:lnTo>
                  <a:lnTo>
                    <a:pt x="110" y="172"/>
                  </a:lnTo>
                  <a:lnTo>
                    <a:pt x="114" y="180"/>
                  </a:lnTo>
                  <a:lnTo>
                    <a:pt x="116" y="186"/>
                  </a:lnTo>
                  <a:lnTo>
                    <a:pt x="114" y="192"/>
                  </a:lnTo>
                  <a:lnTo>
                    <a:pt x="110" y="198"/>
                  </a:lnTo>
                  <a:lnTo>
                    <a:pt x="106" y="204"/>
                  </a:lnTo>
                  <a:lnTo>
                    <a:pt x="100" y="206"/>
                  </a:lnTo>
                  <a:lnTo>
                    <a:pt x="94" y="208"/>
                  </a:lnTo>
                  <a:lnTo>
                    <a:pt x="86" y="206"/>
                  </a:lnTo>
                  <a:lnTo>
                    <a:pt x="80" y="204"/>
                  </a:lnTo>
                  <a:lnTo>
                    <a:pt x="76" y="198"/>
                  </a:lnTo>
                  <a:lnTo>
                    <a:pt x="72" y="192"/>
                  </a:lnTo>
                  <a:lnTo>
                    <a:pt x="72" y="186"/>
                  </a:lnTo>
                  <a:lnTo>
                    <a:pt x="72" y="180"/>
                  </a:lnTo>
                  <a:lnTo>
                    <a:pt x="76" y="172"/>
                  </a:lnTo>
                  <a:lnTo>
                    <a:pt x="80" y="168"/>
                  </a:lnTo>
                  <a:lnTo>
                    <a:pt x="86" y="166"/>
                  </a:lnTo>
                  <a:lnTo>
                    <a:pt x="94" y="164"/>
                  </a:lnTo>
                  <a:lnTo>
                    <a:pt x="94" y="164"/>
                  </a:lnTo>
                  <a:close/>
                  <a:moveTo>
                    <a:pt x="158" y="164"/>
                  </a:moveTo>
                  <a:lnTo>
                    <a:pt x="166" y="166"/>
                  </a:lnTo>
                  <a:lnTo>
                    <a:pt x="172" y="168"/>
                  </a:lnTo>
                  <a:lnTo>
                    <a:pt x="176" y="172"/>
                  </a:lnTo>
                  <a:lnTo>
                    <a:pt x="180" y="180"/>
                  </a:lnTo>
                  <a:lnTo>
                    <a:pt x="180" y="186"/>
                  </a:lnTo>
                  <a:lnTo>
                    <a:pt x="180" y="192"/>
                  </a:lnTo>
                  <a:lnTo>
                    <a:pt x="176" y="198"/>
                  </a:lnTo>
                  <a:lnTo>
                    <a:pt x="172" y="204"/>
                  </a:lnTo>
                  <a:lnTo>
                    <a:pt x="166" y="206"/>
                  </a:lnTo>
                  <a:lnTo>
                    <a:pt x="158" y="208"/>
                  </a:lnTo>
                  <a:lnTo>
                    <a:pt x="152" y="206"/>
                  </a:lnTo>
                  <a:lnTo>
                    <a:pt x="146" y="204"/>
                  </a:lnTo>
                  <a:lnTo>
                    <a:pt x="142" y="198"/>
                  </a:lnTo>
                  <a:lnTo>
                    <a:pt x="138" y="192"/>
                  </a:lnTo>
                  <a:lnTo>
                    <a:pt x="138" y="186"/>
                  </a:lnTo>
                  <a:lnTo>
                    <a:pt x="138" y="180"/>
                  </a:lnTo>
                  <a:lnTo>
                    <a:pt x="142" y="172"/>
                  </a:lnTo>
                  <a:lnTo>
                    <a:pt x="146" y="168"/>
                  </a:lnTo>
                  <a:lnTo>
                    <a:pt x="152" y="166"/>
                  </a:lnTo>
                  <a:lnTo>
                    <a:pt x="158" y="164"/>
                  </a:lnTo>
                  <a:lnTo>
                    <a:pt x="158" y="164"/>
                  </a:lnTo>
                  <a:close/>
                  <a:moveTo>
                    <a:pt x="224" y="164"/>
                  </a:moveTo>
                  <a:lnTo>
                    <a:pt x="232" y="166"/>
                  </a:lnTo>
                  <a:lnTo>
                    <a:pt x="238" y="168"/>
                  </a:lnTo>
                  <a:lnTo>
                    <a:pt x="242" y="172"/>
                  </a:lnTo>
                  <a:lnTo>
                    <a:pt x="246" y="180"/>
                  </a:lnTo>
                  <a:lnTo>
                    <a:pt x="246" y="186"/>
                  </a:lnTo>
                  <a:lnTo>
                    <a:pt x="246" y="192"/>
                  </a:lnTo>
                  <a:lnTo>
                    <a:pt x="242" y="198"/>
                  </a:lnTo>
                  <a:lnTo>
                    <a:pt x="238" y="204"/>
                  </a:lnTo>
                  <a:lnTo>
                    <a:pt x="232" y="206"/>
                  </a:lnTo>
                  <a:lnTo>
                    <a:pt x="224" y="208"/>
                  </a:lnTo>
                  <a:lnTo>
                    <a:pt x="218" y="206"/>
                  </a:lnTo>
                  <a:lnTo>
                    <a:pt x="212" y="204"/>
                  </a:lnTo>
                  <a:lnTo>
                    <a:pt x="208" y="198"/>
                  </a:lnTo>
                  <a:lnTo>
                    <a:pt x="204" y="192"/>
                  </a:lnTo>
                  <a:lnTo>
                    <a:pt x="202" y="186"/>
                  </a:lnTo>
                  <a:lnTo>
                    <a:pt x="204" y="180"/>
                  </a:lnTo>
                  <a:lnTo>
                    <a:pt x="208" y="172"/>
                  </a:lnTo>
                  <a:lnTo>
                    <a:pt x="212" y="168"/>
                  </a:lnTo>
                  <a:lnTo>
                    <a:pt x="218" y="166"/>
                  </a:lnTo>
                  <a:lnTo>
                    <a:pt x="224" y="164"/>
                  </a:lnTo>
                  <a:lnTo>
                    <a:pt x="224" y="164"/>
                  </a:lnTo>
                  <a:close/>
                  <a:moveTo>
                    <a:pt x="94" y="230"/>
                  </a:moveTo>
                  <a:lnTo>
                    <a:pt x="100" y="232"/>
                  </a:lnTo>
                  <a:lnTo>
                    <a:pt x="106" y="234"/>
                  </a:lnTo>
                  <a:lnTo>
                    <a:pt x="110" y="238"/>
                  </a:lnTo>
                  <a:lnTo>
                    <a:pt x="114" y="244"/>
                  </a:lnTo>
                  <a:lnTo>
                    <a:pt x="116" y="252"/>
                  </a:lnTo>
                  <a:lnTo>
                    <a:pt x="114" y="258"/>
                  </a:lnTo>
                  <a:lnTo>
                    <a:pt x="110" y="264"/>
                  </a:lnTo>
                  <a:lnTo>
                    <a:pt x="106" y="268"/>
                  </a:lnTo>
                  <a:lnTo>
                    <a:pt x="100" y="272"/>
                  </a:lnTo>
                  <a:lnTo>
                    <a:pt x="94" y="274"/>
                  </a:lnTo>
                  <a:lnTo>
                    <a:pt x="86" y="272"/>
                  </a:lnTo>
                  <a:lnTo>
                    <a:pt x="80" y="268"/>
                  </a:lnTo>
                  <a:lnTo>
                    <a:pt x="76" y="264"/>
                  </a:lnTo>
                  <a:lnTo>
                    <a:pt x="72" y="258"/>
                  </a:lnTo>
                  <a:lnTo>
                    <a:pt x="72" y="252"/>
                  </a:lnTo>
                  <a:lnTo>
                    <a:pt x="72" y="244"/>
                  </a:lnTo>
                  <a:lnTo>
                    <a:pt x="76" y="238"/>
                  </a:lnTo>
                  <a:lnTo>
                    <a:pt x="80" y="234"/>
                  </a:lnTo>
                  <a:lnTo>
                    <a:pt x="86" y="232"/>
                  </a:lnTo>
                  <a:lnTo>
                    <a:pt x="94" y="230"/>
                  </a:lnTo>
                  <a:lnTo>
                    <a:pt x="94" y="230"/>
                  </a:lnTo>
                  <a:close/>
                  <a:moveTo>
                    <a:pt x="158" y="230"/>
                  </a:moveTo>
                  <a:lnTo>
                    <a:pt x="166" y="232"/>
                  </a:lnTo>
                  <a:lnTo>
                    <a:pt x="172" y="234"/>
                  </a:lnTo>
                  <a:lnTo>
                    <a:pt x="176" y="238"/>
                  </a:lnTo>
                  <a:lnTo>
                    <a:pt x="180" y="244"/>
                  </a:lnTo>
                  <a:lnTo>
                    <a:pt x="180" y="252"/>
                  </a:lnTo>
                  <a:lnTo>
                    <a:pt x="180" y="258"/>
                  </a:lnTo>
                  <a:lnTo>
                    <a:pt x="176" y="264"/>
                  </a:lnTo>
                  <a:lnTo>
                    <a:pt x="172" y="268"/>
                  </a:lnTo>
                  <a:lnTo>
                    <a:pt x="166" y="272"/>
                  </a:lnTo>
                  <a:lnTo>
                    <a:pt x="158" y="274"/>
                  </a:lnTo>
                  <a:lnTo>
                    <a:pt x="152" y="272"/>
                  </a:lnTo>
                  <a:lnTo>
                    <a:pt x="146" y="268"/>
                  </a:lnTo>
                  <a:lnTo>
                    <a:pt x="142" y="264"/>
                  </a:lnTo>
                  <a:lnTo>
                    <a:pt x="138" y="258"/>
                  </a:lnTo>
                  <a:lnTo>
                    <a:pt x="138" y="252"/>
                  </a:lnTo>
                  <a:lnTo>
                    <a:pt x="138" y="244"/>
                  </a:lnTo>
                  <a:lnTo>
                    <a:pt x="142" y="238"/>
                  </a:lnTo>
                  <a:lnTo>
                    <a:pt x="146" y="234"/>
                  </a:lnTo>
                  <a:lnTo>
                    <a:pt x="152" y="232"/>
                  </a:lnTo>
                  <a:lnTo>
                    <a:pt x="158" y="230"/>
                  </a:lnTo>
                  <a:lnTo>
                    <a:pt x="158" y="230"/>
                  </a:lnTo>
                  <a:close/>
                  <a:moveTo>
                    <a:pt x="224" y="230"/>
                  </a:moveTo>
                  <a:lnTo>
                    <a:pt x="232" y="232"/>
                  </a:lnTo>
                  <a:lnTo>
                    <a:pt x="238" y="234"/>
                  </a:lnTo>
                  <a:lnTo>
                    <a:pt x="242" y="238"/>
                  </a:lnTo>
                  <a:lnTo>
                    <a:pt x="246" y="244"/>
                  </a:lnTo>
                  <a:lnTo>
                    <a:pt x="246" y="252"/>
                  </a:lnTo>
                  <a:lnTo>
                    <a:pt x="246" y="258"/>
                  </a:lnTo>
                  <a:lnTo>
                    <a:pt x="242" y="264"/>
                  </a:lnTo>
                  <a:lnTo>
                    <a:pt x="238" y="268"/>
                  </a:lnTo>
                  <a:lnTo>
                    <a:pt x="232" y="272"/>
                  </a:lnTo>
                  <a:lnTo>
                    <a:pt x="224" y="274"/>
                  </a:lnTo>
                  <a:lnTo>
                    <a:pt x="218" y="272"/>
                  </a:lnTo>
                  <a:lnTo>
                    <a:pt x="212" y="268"/>
                  </a:lnTo>
                  <a:lnTo>
                    <a:pt x="208" y="264"/>
                  </a:lnTo>
                  <a:lnTo>
                    <a:pt x="204" y="258"/>
                  </a:lnTo>
                  <a:lnTo>
                    <a:pt x="202" y="252"/>
                  </a:lnTo>
                  <a:lnTo>
                    <a:pt x="204" y="244"/>
                  </a:lnTo>
                  <a:lnTo>
                    <a:pt x="208" y="238"/>
                  </a:lnTo>
                  <a:lnTo>
                    <a:pt x="212" y="234"/>
                  </a:lnTo>
                  <a:lnTo>
                    <a:pt x="218" y="232"/>
                  </a:lnTo>
                  <a:lnTo>
                    <a:pt x="224" y="230"/>
                  </a:lnTo>
                  <a:lnTo>
                    <a:pt x="224" y="23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9779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FAB0ABF-D61C-4631-8AF2-18E0D25FB5F0}"/>
              </a:ext>
            </a:extLst>
          </p:cNvPr>
          <p:cNvPicPr>
            <a:picLocks noChangeAspect="1"/>
          </p:cNvPicPr>
          <p:nvPr/>
        </p:nvPicPr>
        <p:blipFill>
          <a:blip r:embed="rId2"/>
          <a:stretch>
            <a:fillRect/>
          </a:stretch>
        </p:blipFill>
        <p:spPr>
          <a:xfrm>
            <a:off x="8719632" y="3586755"/>
            <a:ext cx="2353213" cy="2254513"/>
          </a:xfrm>
          <a:prstGeom prst="rect">
            <a:avLst/>
          </a:prstGeom>
          <a:ln w="6350">
            <a:solidFill>
              <a:schemeClr val="tx1">
                <a:lumMod val="60000"/>
                <a:lumOff val="40000"/>
              </a:schemeClr>
            </a:solidFill>
          </a:ln>
        </p:spPr>
      </p:pic>
      <p:sp>
        <p:nvSpPr>
          <p:cNvPr id="2" name="タイトル 1">
            <a:extLst>
              <a:ext uri="{FF2B5EF4-FFF2-40B4-BE49-F238E27FC236}">
                <a16:creationId xmlns:a16="http://schemas.microsoft.com/office/drawing/2014/main" id="{47A4666F-B478-45C6-B3F5-B4086C2994A5}"/>
              </a:ext>
            </a:extLst>
          </p:cNvPr>
          <p:cNvSpPr>
            <a:spLocks noGrp="1"/>
          </p:cNvSpPr>
          <p:nvPr>
            <p:ph type="title"/>
          </p:nvPr>
        </p:nvSpPr>
        <p:spPr/>
        <p:txBody>
          <a:bodyPr/>
          <a:lstStyle/>
          <a:p>
            <a:r>
              <a:rPr kumimoji="1" lang="ja-JP" altLang="en-US" dirty="0"/>
              <a:t>レイアウトの切り替え方法</a:t>
            </a:r>
          </a:p>
        </p:txBody>
      </p:sp>
      <p:sp>
        <p:nvSpPr>
          <p:cNvPr id="3" name="フッター プレースホルダー 2">
            <a:extLst>
              <a:ext uri="{FF2B5EF4-FFF2-40B4-BE49-F238E27FC236}">
                <a16:creationId xmlns:a16="http://schemas.microsoft.com/office/drawing/2014/main" id="{252B5898-276C-4552-97CD-4CE4589C685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B6F01137-2804-4067-B6E4-37F2DE89C5F0}"/>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5" name="AutoShape 3">
            <a:extLst>
              <a:ext uri="{FF2B5EF4-FFF2-40B4-BE49-F238E27FC236}">
                <a16:creationId xmlns:a16="http://schemas.microsoft.com/office/drawing/2014/main" id="{B436B42F-B743-4524-950F-14DFA131BFD2}"/>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レイアウトの切り替えは、切り替え対象のスライドを選択した状態で</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「レイアウト」メニューを呼び出し、任意のレイアウトを指定する。</a:t>
            </a:r>
            <a:endParaRPr lang="en-US" altLang="ja-JP" sz="2000" b="1" dirty="0">
              <a:latin typeface="+mn-ea"/>
              <a:cs typeface="メイリオ" pitchFamily="50" charset="-128"/>
            </a:endParaRPr>
          </a:p>
        </p:txBody>
      </p:sp>
      <p:sp>
        <p:nvSpPr>
          <p:cNvPr id="6" name="AutoShape 3">
            <a:extLst>
              <a:ext uri="{FF2B5EF4-FFF2-40B4-BE49-F238E27FC236}">
                <a16:creationId xmlns:a16="http://schemas.microsoft.com/office/drawing/2014/main" id="{8DE755AC-A796-4DD0-A9C0-FA3CEE30CBEB}"/>
              </a:ext>
            </a:extLst>
          </p:cNvPr>
          <p:cNvSpPr>
            <a:spLocks noChangeArrowheads="1"/>
          </p:cNvSpPr>
          <p:nvPr/>
        </p:nvSpPr>
        <p:spPr bwMode="auto">
          <a:xfrm>
            <a:off x="4849880" y="1881188"/>
            <a:ext cx="249224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レイアウトの切り替え方</a:t>
            </a:r>
          </a:p>
        </p:txBody>
      </p:sp>
      <p:pic>
        <p:nvPicPr>
          <p:cNvPr id="7" name="図 6">
            <a:extLst>
              <a:ext uri="{FF2B5EF4-FFF2-40B4-BE49-F238E27FC236}">
                <a16:creationId xmlns:a16="http://schemas.microsoft.com/office/drawing/2014/main" id="{CC6D6E0C-1C40-4690-A7BF-55C400CFFA2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79876" y="3573016"/>
            <a:ext cx="2311400" cy="1944216"/>
          </a:xfrm>
          <a:prstGeom prst="rect">
            <a:avLst/>
          </a:prstGeom>
          <a:ln w="6350">
            <a:solidFill>
              <a:schemeClr val="tx1">
                <a:lumMod val="60000"/>
                <a:lumOff val="40000"/>
              </a:schemeClr>
            </a:solidFill>
          </a:ln>
        </p:spPr>
      </p:pic>
      <p:pic>
        <p:nvPicPr>
          <p:cNvPr id="8" name="図 7">
            <a:extLst>
              <a:ext uri="{FF2B5EF4-FFF2-40B4-BE49-F238E27FC236}">
                <a16:creationId xmlns:a16="http://schemas.microsoft.com/office/drawing/2014/main" id="{394918AA-7B39-4086-80C3-5E5E6F9D198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598034" y="3702512"/>
            <a:ext cx="1363843" cy="2138756"/>
          </a:xfrm>
          <a:prstGeom prst="rect">
            <a:avLst/>
          </a:prstGeom>
          <a:ln w="6350">
            <a:solidFill>
              <a:schemeClr val="tx1">
                <a:lumMod val="60000"/>
                <a:lumOff val="40000"/>
              </a:schemeClr>
            </a:solidFill>
          </a:ln>
        </p:spPr>
      </p:pic>
      <p:pic>
        <p:nvPicPr>
          <p:cNvPr id="9" name="図 8">
            <a:extLst>
              <a:ext uri="{FF2B5EF4-FFF2-40B4-BE49-F238E27FC236}">
                <a16:creationId xmlns:a16="http://schemas.microsoft.com/office/drawing/2014/main" id="{BC930BEB-4FAD-4EC6-98A0-9243E82E0DE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300324" y="3573016"/>
            <a:ext cx="2311400" cy="1944216"/>
          </a:xfrm>
          <a:prstGeom prst="rect">
            <a:avLst/>
          </a:prstGeom>
          <a:ln w="6350">
            <a:solidFill>
              <a:schemeClr val="tx1">
                <a:lumMod val="60000"/>
                <a:lumOff val="40000"/>
              </a:schemeClr>
            </a:solidFill>
          </a:ln>
        </p:spPr>
      </p:pic>
      <p:sp>
        <p:nvSpPr>
          <p:cNvPr id="11" name="円/楕円 6">
            <a:extLst>
              <a:ext uri="{FF2B5EF4-FFF2-40B4-BE49-F238E27FC236}">
                <a16:creationId xmlns:a16="http://schemas.microsoft.com/office/drawing/2014/main" id="{CD505844-4DD8-40E9-9F0E-FED56C5A1074}"/>
              </a:ext>
            </a:extLst>
          </p:cNvPr>
          <p:cNvSpPr/>
          <p:nvPr/>
        </p:nvSpPr>
        <p:spPr bwMode="auto">
          <a:xfrm>
            <a:off x="2032247" y="4257092"/>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12" name="Picture 3" descr="Z:\PPTテンプレート\_2_コンテンツ｜パワーポイントデザイン｜アイコン\files-and-folders\cursor.png">
            <a:extLst>
              <a:ext uri="{FF2B5EF4-FFF2-40B4-BE49-F238E27FC236}">
                <a16:creationId xmlns:a16="http://schemas.microsoft.com/office/drawing/2014/main" id="{B143BF20-6077-4E0D-8D2C-706F53BCA27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20980" y="4347266"/>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13" name="二等辺三角形 12">
            <a:extLst>
              <a:ext uri="{FF2B5EF4-FFF2-40B4-BE49-F238E27FC236}">
                <a16:creationId xmlns:a16="http://schemas.microsoft.com/office/drawing/2014/main" id="{A0C2ABC0-9D59-47A0-9EF7-92D3CF9F5D3F}"/>
              </a:ext>
            </a:extLst>
          </p:cNvPr>
          <p:cNvSpPr/>
          <p:nvPr/>
        </p:nvSpPr>
        <p:spPr bwMode="auto">
          <a:xfrm rot="5400000" flipH="1">
            <a:off x="4168544" y="4552287"/>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sp>
        <p:nvSpPr>
          <p:cNvPr id="14" name="二等辺三角形 15">
            <a:extLst>
              <a:ext uri="{FF2B5EF4-FFF2-40B4-BE49-F238E27FC236}">
                <a16:creationId xmlns:a16="http://schemas.microsoft.com/office/drawing/2014/main" id="{A943190C-0F82-4755-BBFD-A0F1C5093D75}"/>
              </a:ext>
            </a:extLst>
          </p:cNvPr>
          <p:cNvSpPr/>
          <p:nvPr/>
        </p:nvSpPr>
        <p:spPr bwMode="auto">
          <a:xfrm rot="5400000" flipH="1">
            <a:off x="7843436" y="4555032"/>
            <a:ext cx="216024" cy="110495"/>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2000" dirty="0">
              <a:solidFill>
                <a:srgbClr val="4D4D4D"/>
              </a:solidFill>
              <a:latin typeface="+mn-ea"/>
              <a:cs typeface="メイリオ" pitchFamily="50" charset="-128"/>
            </a:endParaRPr>
          </a:p>
        </p:txBody>
      </p:sp>
      <p:graphicFrame>
        <p:nvGraphicFramePr>
          <p:cNvPr id="15" name="Group 55">
            <a:extLst>
              <a:ext uri="{FF2B5EF4-FFF2-40B4-BE49-F238E27FC236}">
                <a16:creationId xmlns:a16="http://schemas.microsoft.com/office/drawing/2014/main" id="{1EDACB46-106E-4FFE-BF0B-4498E2297A65}"/>
              </a:ext>
            </a:extLst>
          </p:cNvPr>
          <p:cNvGraphicFramePr>
            <a:graphicFrameLocks noGrp="1"/>
          </p:cNvGraphicFramePr>
          <p:nvPr>
            <p:extLst>
              <p:ext uri="{D42A27DB-BD31-4B8C-83A1-F6EECF244321}">
                <p14:modId xmlns:p14="http://schemas.microsoft.com/office/powerpoint/2010/main" val="2699588160"/>
              </p:ext>
            </p:extLst>
          </p:nvPr>
        </p:nvGraphicFramePr>
        <p:xfrm>
          <a:off x="875419" y="2540890"/>
          <a:ext cx="3105269" cy="816102"/>
        </p:xfrm>
        <a:graphic>
          <a:graphicData uri="http://schemas.openxmlformats.org/drawingml/2006/table">
            <a:tbl>
              <a:tblPr/>
              <a:tblGrid>
                <a:gridCol w="280047">
                  <a:extLst>
                    <a:ext uri="{9D8B030D-6E8A-4147-A177-3AD203B41FA5}">
                      <a16:colId xmlns:a16="http://schemas.microsoft.com/office/drawing/2014/main" val="20000"/>
                    </a:ext>
                  </a:extLst>
                </a:gridCol>
                <a:gridCol w="2825222">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画面左のスライド一覧より、レイアウトを変更したいスライドをクリックする。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Group 55">
            <a:extLst>
              <a:ext uri="{FF2B5EF4-FFF2-40B4-BE49-F238E27FC236}">
                <a16:creationId xmlns:a16="http://schemas.microsoft.com/office/drawing/2014/main" id="{F6CBC785-17F7-4BA3-A7A2-26B5DB5C1F0C}"/>
              </a:ext>
            </a:extLst>
          </p:cNvPr>
          <p:cNvGraphicFramePr>
            <a:graphicFrameLocks noGrp="1"/>
          </p:cNvGraphicFramePr>
          <p:nvPr>
            <p:extLst>
              <p:ext uri="{D42A27DB-BD31-4B8C-83A1-F6EECF244321}">
                <p14:modId xmlns:p14="http://schemas.microsoft.com/office/powerpoint/2010/main" val="48310954"/>
              </p:ext>
            </p:extLst>
          </p:nvPr>
        </p:nvGraphicFramePr>
        <p:xfrm>
          <a:off x="4547827" y="2540889"/>
          <a:ext cx="3095985" cy="816101"/>
        </p:xfrm>
        <a:graphic>
          <a:graphicData uri="http://schemas.openxmlformats.org/drawingml/2006/table">
            <a:tbl>
              <a:tblPr/>
              <a:tblGrid>
                <a:gridCol w="279210">
                  <a:extLst>
                    <a:ext uri="{9D8B030D-6E8A-4147-A177-3AD203B41FA5}">
                      <a16:colId xmlns:a16="http://schemas.microsoft.com/office/drawing/2014/main" val="20000"/>
                    </a:ext>
                  </a:extLst>
                </a:gridCol>
                <a:gridCol w="2816775">
                  <a:extLst>
                    <a:ext uri="{9D8B030D-6E8A-4147-A177-3AD203B41FA5}">
                      <a16:colId xmlns:a16="http://schemas.microsoft.com/office/drawing/2014/main" val="20001"/>
                    </a:ext>
                  </a:extLst>
                </a:gridCol>
              </a:tblGrid>
              <a:tr h="816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2</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右クリックし、「レイアウト」を選択。</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Group 55">
            <a:extLst>
              <a:ext uri="{FF2B5EF4-FFF2-40B4-BE49-F238E27FC236}">
                <a16:creationId xmlns:a16="http://schemas.microsoft.com/office/drawing/2014/main" id="{FD4B46BE-FBEB-4696-87AA-025CE48F6B39}"/>
              </a:ext>
            </a:extLst>
          </p:cNvPr>
          <p:cNvGraphicFramePr>
            <a:graphicFrameLocks noGrp="1"/>
          </p:cNvGraphicFramePr>
          <p:nvPr>
            <p:extLst>
              <p:ext uri="{D42A27DB-BD31-4B8C-83A1-F6EECF244321}">
                <p14:modId xmlns:p14="http://schemas.microsoft.com/office/powerpoint/2010/main" val="303056014"/>
              </p:ext>
            </p:extLst>
          </p:nvPr>
        </p:nvGraphicFramePr>
        <p:xfrm>
          <a:off x="8220235" y="2525449"/>
          <a:ext cx="3105269" cy="816101"/>
        </p:xfrm>
        <a:graphic>
          <a:graphicData uri="http://schemas.openxmlformats.org/drawingml/2006/table">
            <a:tbl>
              <a:tblPr/>
              <a:tblGrid>
                <a:gridCol w="280047">
                  <a:extLst>
                    <a:ext uri="{9D8B030D-6E8A-4147-A177-3AD203B41FA5}">
                      <a16:colId xmlns:a16="http://schemas.microsoft.com/office/drawing/2014/main" val="20000"/>
                    </a:ext>
                  </a:extLst>
                </a:gridCol>
                <a:gridCol w="2825222">
                  <a:extLst>
                    <a:ext uri="{9D8B030D-6E8A-4147-A177-3AD203B41FA5}">
                      <a16:colId xmlns:a16="http://schemas.microsoft.com/office/drawing/2014/main" val="20001"/>
                    </a:ext>
                  </a:extLst>
                </a:gridCol>
              </a:tblGrid>
              <a:tr h="816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chemeClr val="tx2"/>
                          </a:solidFill>
                          <a:effectLst/>
                          <a:uLnTx/>
                          <a:uFillTx/>
                          <a:latin typeface="+mj-ea"/>
                          <a:ea typeface="+mj-ea"/>
                          <a:cs typeface="メイリオ" pitchFamily="50" charset="-128"/>
                        </a:rPr>
                        <a:t>3</a:t>
                      </a:r>
                      <a:endParaRPr kumimoji="1" lang="ja-JP" altLang="en-US" sz="28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メイリオ" pitchFamily="50" charset="-128"/>
                        </a:rPr>
                        <a:t>登録済みのレイアウト一覧から、任意のレイアウトを指定する。</a:t>
                      </a:r>
                    </a:p>
                  </a:txBody>
                  <a:tcPr marL="180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円/楕円 18">
            <a:extLst>
              <a:ext uri="{FF2B5EF4-FFF2-40B4-BE49-F238E27FC236}">
                <a16:creationId xmlns:a16="http://schemas.microsoft.com/office/drawing/2014/main" id="{FB22E9E5-A5D7-493C-8F50-154D71D9C2B4}"/>
              </a:ext>
            </a:extLst>
          </p:cNvPr>
          <p:cNvSpPr/>
          <p:nvPr/>
        </p:nvSpPr>
        <p:spPr bwMode="auto">
          <a:xfrm>
            <a:off x="6528048" y="5121188"/>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19" name="Picture 3" descr="Z:\PPTテンプレート\_2_コンテンツ｜パワーポイントデザイン｜アイコン\files-and-folders\cursor.png">
            <a:extLst>
              <a:ext uri="{FF2B5EF4-FFF2-40B4-BE49-F238E27FC236}">
                <a16:creationId xmlns:a16="http://schemas.microsoft.com/office/drawing/2014/main" id="{D951E17D-EE04-47FA-843B-21E29617416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01183" y="5219135"/>
            <a:ext cx="368336" cy="343780"/>
          </a:xfrm>
          <a:prstGeom prst="rect">
            <a:avLst/>
          </a:prstGeom>
          <a:noFill/>
          <a:extLst>
            <a:ext uri="{909E8E84-426E-40DD-AFC4-6F175D3DCCD1}">
              <a14:hiddenFill xmlns:a14="http://schemas.microsoft.com/office/drawing/2010/main">
                <a:solidFill>
                  <a:srgbClr val="FFFFFF"/>
                </a:solidFill>
              </a14:hiddenFill>
            </a:ext>
          </a:extLst>
        </p:spPr>
      </p:pic>
      <p:sp>
        <p:nvSpPr>
          <p:cNvPr id="20" name="円/楕円 20">
            <a:extLst>
              <a:ext uri="{FF2B5EF4-FFF2-40B4-BE49-F238E27FC236}">
                <a16:creationId xmlns:a16="http://schemas.microsoft.com/office/drawing/2014/main" id="{2E998F7C-2B21-45EB-970C-104C4B8D45D5}"/>
              </a:ext>
            </a:extLst>
          </p:cNvPr>
          <p:cNvSpPr/>
          <p:nvPr/>
        </p:nvSpPr>
        <p:spPr bwMode="auto">
          <a:xfrm>
            <a:off x="9599371" y="4329100"/>
            <a:ext cx="457069" cy="457069"/>
          </a:xfrm>
          <a:prstGeom prst="ellipse">
            <a:avLst/>
          </a:prstGeom>
          <a:solidFill>
            <a:srgbClr val="FFFF00">
              <a:alpha val="69804"/>
            </a:srgbClr>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pic>
        <p:nvPicPr>
          <p:cNvPr id="21" name="Picture 3" descr="Z:\PPTテンプレート\_2_コンテンツ｜パワーポイントデザイン｜アイコン\files-and-folders\cursor.png">
            <a:extLst>
              <a:ext uri="{FF2B5EF4-FFF2-40B4-BE49-F238E27FC236}">
                <a16:creationId xmlns:a16="http://schemas.microsoft.com/office/drawing/2014/main" id="{8242A5D5-16B6-4F60-A590-7C22D6F9FF1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72130" y="4413531"/>
            <a:ext cx="368336" cy="34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4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C1D08C-E0CA-4F77-8C30-2A3658C22B28}"/>
              </a:ext>
            </a:extLst>
          </p:cNvPr>
          <p:cNvSpPr>
            <a:spLocks noGrp="1"/>
          </p:cNvSpPr>
          <p:nvPr>
            <p:ph type="title"/>
          </p:nvPr>
        </p:nvSpPr>
        <p:spPr/>
        <p:txBody>
          <a:bodyPr/>
          <a:lstStyle/>
          <a:p>
            <a:r>
              <a:rPr kumimoji="1" lang="en-US" altLang="ja-JP" dirty="0"/>
              <a:t>4. </a:t>
            </a:r>
            <a:r>
              <a:rPr kumimoji="1" lang="ja-JP" altLang="en-US" dirty="0"/>
              <a:t>ガイド</a:t>
            </a:r>
          </a:p>
        </p:txBody>
      </p:sp>
      <p:sp>
        <p:nvSpPr>
          <p:cNvPr id="3" name="フッター プレースホルダー 2">
            <a:extLst>
              <a:ext uri="{FF2B5EF4-FFF2-40B4-BE49-F238E27FC236}">
                <a16:creationId xmlns:a16="http://schemas.microsoft.com/office/drawing/2014/main" id="{C4F3775F-3153-42A2-898D-D33932C3174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176A21-D67D-4038-96EC-91395C46A6D3}"/>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5" name="AutoShape 3">
            <a:extLst>
              <a:ext uri="{FF2B5EF4-FFF2-40B4-BE49-F238E27FC236}">
                <a16:creationId xmlns:a16="http://schemas.microsoft.com/office/drawing/2014/main" id="{BD9F92A4-13D3-4811-B46A-02490199C3E2}"/>
              </a:ext>
            </a:extLst>
          </p:cNvPr>
          <p:cNvSpPr>
            <a:spLocks noChangeArrowheads="1"/>
          </p:cNvSpPr>
          <p:nvPr/>
        </p:nvSpPr>
        <p:spPr bwMode="auto">
          <a:xfrm>
            <a:off x="874712" y="1124744"/>
            <a:ext cx="10439401"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スライドに要素を配置するときは、ガイドを目安として利用する。</a:t>
            </a:r>
          </a:p>
        </p:txBody>
      </p:sp>
      <p:sp>
        <p:nvSpPr>
          <p:cNvPr id="9" name="AutoShape 3">
            <a:extLst>
              <a:ext uri="{FF2B5EF4-FFF2-40B4-BE49-F238E27FC236}">
                <a16:creationId xmlns:a16="http://schemas.microsoft.com/office/drawing/2014/main" id="{48A401C0-8327-4D20-A1F2-C478C4CC604F}"/>
              </a:ext>
            </a:extLst>
          </p:cNvPr>
          <p:cNvSpPr>
            <a:spLocks noChangeArrowheads="1"/>
          </p:cNvSpPr>
          <p:nvPr/>
        </p:nvSpPr>
        <p:spPr bwMode="auto">
          <a:xfrm>
            <a:off x="1595500" y="1881188"/>
            <a:ext cx="170189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センターガイド</a:t>
            </a:r>
          </a:p>
        </p:txBody>
      </p:sp>
      <p:sp>
        <p:nvSpPr>
          <p:cNvPr id="10" name="AutoShape 3">
            <a:extLst>
              <a:ext uri="{FF2B5EF4-FFF2-40B4-BE49-F238E27FC236}">
                <a16:creationId xmlns:a16="http://schemas.microsoft.com/office/drawing/2014/main" id="{DE933832-DE48-48F3-8F0F-02AD0E7D2A98}"/>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400" dirty="0">
                <a:solidFill>
                  <a:schemeClr val="bg1"/>
                </a:solidFill>
                <a:latin typeface="+mj-ea"/>
                <a:ea typeface="+mj-ea"/>
                <a:cs typeface="メイリオ" pitchFamily="50" charset="-128"/>
              </a:rPr>
              <a:t>2</a:t>
            </a:r>
            <a:r>
              <a:rPr lang="ja-JP" altLang="en-US" sz="1400" dirty="0">
                <a:solidFill>
                  <a:schemeClr val="bg1"/>
                </a:solidFill>
                <a:latin typeface="+mj-ea"/>
                <a:ea typeface="+mj-ea"/>
                <a:cs typeface="メイリオ" pitchFamily="50" charset="-128"/>
              </a:rPr>
              <a:t>分割ガイド</a:t>
            </a:r>
          </a:p>
        </p:txBody>
      </p:sp>
      <p:sp>
        <p:nvSpPr>
          <p:cNvPr id="11" name="AutoShape 3">
            <a:extLst>
              <a:ext uri="{FF2B5EF4-FFF2-40B4-BE49-F238E27FC236}">
                <a16:creationId xmlns:a16="http://schemas.microsoft.com/office/drawing/2014/main" id="{853AF779-A09B-4B1A-B5B1-DF2F693D679F}"/>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en-US" altLang="ja-JP" sz="1400" dirty="0">
                <a:solidFill>
                  <a:schemeClr val="bg1"/>
                </a:solidFill>
                <a:latin typeface="+mj-ea"/>
                <a:ea typeface="+mj-ea"/>
                <a:cs typeface="メイリオ" pitchFamily="50" charset="-128"/>
              </a:rPr>
              <a:t>3</a:t>
            </a:r>
            <a:r>
              <a:rPr lang="ja-JP" altLang="en-US" sz="1400" dirty="0">
                <a:solidFill>
                  <a:schemeClr val="bg1"/>
                </a:solidFill>
                <a:latin typeface="+mj-ea"/>
                <a:ea typeface="+mj-ea"/>
                <a:cs typeface="メイリオ" pitchFamily="50" charset="-128"/>
              </a:rPr>
              <a:t>分割ガイド</a:t>
            </a:r>
          </a:p>
        </p:txBody>
      </p:sp>
      <p:grpSp>
        <p:nvGrpSpPr>
          <p:cNvPr id="37" name="グループ化 36">
            <a:extLst>
              <a:ext uri="{FF2B5EF4-FFF2-40B4-BE49-F238E27FC236}">
                <a16:creationId xmlns:a16="http://schemas.microsoft.com/office/drawing/2014/main" id="{6BB7FE11-35B8-44DF-9C56-BC470E9BA801}"/>
              </a:ext>
            </a:extLst>
          </p:cNvPr>
          <p:cNvGrpSpPr/>
          <p:nvPr/>
        </p:nvGrpSpPr>
        <p:grpSpPr>
          <a:xfrm>
            <a:off x="874713" y="2528900"/>
            <a:ext cx="3097212" cy="1739900"/>
            <a:chOff x="874713" y="2552700"/>
            <a:chExt cx="3097212" cy="1739900"/>
          </a:xfrm>
        </p:grpSpPr>
        <p:sp>
          <p:nvSpPr>
            <p:cNvPr id="12" name="AutoShape 3">
              <a:extLst>
                <a:ext uri="{FF2B5EF4-FFF2-40B4-BE49-F238E27FC236}">
                  <a16:creationId xmlns:a16="http://schemas.microsoft.com/office/drawing/2014/main" id="{6AC1E466-EBA6-4DC7-A8A8-F18F09734AA1}"/>
                </a:ext>
              </a:extLst>
            </p:cNvPr>
            <p:cNvSpPr>
              <a:spLocks noChangeAspect="1" noChangeArrowheads="1" noTextEdit="1"/>
            </p:cNvSpPr>
            <p:nvPr/>
          </p:nvSpPr>
          <p:spPr bwMode="auto">
            <a:xfrm>
              <a:off x="874713" y="2552700"/>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a:extLst>
                <a:ext uri="{FF2B5EF4-FFF2-40B4-BE49-F238E27FC236}">
                  <a16:creationId xmlns:a16="http://schemas.microsoft.com/office/drawing/2014/main" id="{C0719236-85D6-429E-AD3F-BB6ADE944B3C}"/>
                </a:ext>
              </a:extLst>
            </p:cNvPr>
            <p:cNvSpPr>
              <a:spLocks noChangeArrowheads="1"/>
            </p:cNvSpPr>
            <p:nvPr/>
          </p:nvSpPr>
          <p:spPr bwMode="auto">
            <a:xfrm>
              <a:off x="874713" y="2552700"/>
              <a:ext cx="3097212" cy="1739900"/>
            </a:xfrm>
            <a:prstGeom prst="rect">
              <a:avLst/>
            </a:prstGeom>
            <a:solidFill>
              <a:schemeClr val="bg1"/>
            </a:solidFill>
            <a:ln w="6350">
              <a:solidFill>
                <a:schemeClr val="tx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6">
              <a:extLst>
                <a:ext uri="{FF2B5EF4-FFF2-40B4-BE49-F238E27FC236}">
                  <a16:creationId xmlns:a16="http://schemas.microsoft.com/office/drawing/2014/main" id="{2D0D4EDB-2FD2-446E-BAC6-DC00D0869501}"/>
                </a:ext>
              </a:extLst>
            </p:cNvPr>
            <p:cNvSpPr>
              <a:spLocks noEditPoints="1"/>
            </p:cNvSpPr>
            <p:nvPr/>
          </p:nvSpPr>
          <p:spPr bwMode="auto">
            <a:xfrm>
              <a:off x="2265363" y="4244975"/>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7">
              <a:extLst>
                <a:ext uri="{FF2B5EF4-FFF2-40B4-BE49-F238E27FC236}">
                  <a16:creationId xmlns:a16="http://schemas.microsoft.com/office/drawing/2014/main" id="{9D5E746C-BBFB-4E6B-B13D-673A08BB8DB4}"/>
                </a:ext>
              </a:extLst>
            </p:cNvPr>
            <p:cNvSpPr>
              <a:spLocks noEditPoints="1"/>
            </p:cNvSpPr>
            <p:nvPr/>
          </p:nvSpPr>
          <p:spPr bwMode="auto">
            <a:xfrm>
              <a:off x="2303463" y="4244975"/>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DB134297-65C4-49C9-A384-DDDDF2E273C7}"/>
                </a:ext>
              </a:extLst>
            </p:cNvPr>
            <p:cNvSpPr>
              <a:spLocks/>
            </p:cNvSpPr>
            <p:nvPr/>
          </p:nvSpPr>
          <p:spPr bwMode="auto">
            <a:xfrm>
              <a:off x="2320925" y="4251325"/>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7BDACC17-DAEF-4777-A351-862BBB9E5C85}"/>
                </a:ext>
              </a:extLst>
            </p:cNvPr>
            <p:cNvSpPr>
              <a:spLocks noEditPoints="1"/>
            </p:cNvSpPr>
            <p:nvPr/>
          </p:nvSpPr>
          <p:spPr bwMode="auto">
            <a:xfrm>
              <a:off x="2332038" y="4249738"/>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0">
              <a:extLst>
                <a:ext uri="{FF2B5EF4-FFF2-40B4-BE49-F238E27FC236}">
                  <a16:creationId xmlns:a16="http://schemas.microsoft.com/office/drawing/2014/main" id="{43FA0165-D505-4F85-812F-6475736DF92D}"/>
                </a:ext>
              </a:extLst>
            </p:cNvPr>
            <p:cNvSpPr>
              <a:spLocks/>
            </p:cNvSpPr>
            <p:nvPr/>
          </p:nvSpPr>
          <p:spPr bwMode="auto">
            <a:xfrm>
              <a:off x="2349500" y="4249738"/>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1">
              <a:extLst>
                <a:ext uri="{FF2B5EF4-FFF2-40B4-BE49-F238E27FC236}">
                  <a16:creationId xmlns:a16="http://schemas.microsoft.com/office/drawing/2014/main" id="{5697217B-21B0-4FC1-923F-706871E5BC1D}"/>
                </a:ext>
              </a:extLst>
            </p:cNvPr>
            <p:cNvSpPr>
              <a:spLocks noEditPoints="1"/>
            </p:cNvSpPr>
            <p:nvPr/>
          </p:nvSpPr>
          <p:spPr bwMode="auto">
            <a:xfrm>
              <a:off x="2362200" y="4249738"/>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2">
              <a:extLst>
                <a:ext uri="{FF2B5EF4-FFF2-40B4-BE49-F238E27FC236}">
                  <a16:creationId xmlns:a16="http://schemas.microsoft.com/office/drawing/2014/main" id="{0C97DC46-C8B9-4E3B-B78B-5A6096BD3ECE}"/>
                </a:ext>
              </a:extLst>
            </p:cNvPr>
            <p:cNvSpPr>
              <a:spLocks/>
            </p:cNvSpPr>
            <p:nvPr/>
          </p:nvSpPr>
          <p:spPr bwMode="auto">
            <a:xfrm>
              <a:off x="2381250" y="4249738"/>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3">
              <a:extLst>
                <a:ext uri="{FF2B5EF4-FFF2-40B4-BE49-F238E27FC236}">
                  <a16:creationId xmlns:a16="http://schemas.microsoft.com/office/drawing/2014/main" id="{E0F04D3C-C58E-4AF8-8257-30F45E3B5825}"/>
                </a:ext>
              </a:extLst>
            </p:cNvPr>
            <p:cNvSpPr>
              <a:spLocks/>
            </p:cNvSpPr>
            <p:nvPr/>
          </p:nvSpPr>
          <p:spPr bwMode="auto">
            <a:xfrm>
              <a:off x="2397125" y="4246563"/>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14">
              <a:extLst>
                <a:ext uri="{FF2B5EF4-FFF2-40B4-BE49-F238E27FC236}">
                  <a16:creationId xmlns:a16="http://schemas.microsoft.com/office/drawing/2014/main" id="{2AB31780-C8BF-40B0-B0DF-6669F47D442C}"/>
                </a:ext>
              </a:extLst>
            </p:cNvPr>
            <p:cNvSpPr>
              <a:spLocks noEditPoints="1"/>
            </p:cNvSpPr>
            <p:nvPr/>
          </p:nvSpPr>
          <p:spPr bwMode="auto">
            <a:xfrm>
              <a:off x="2408238" y="4249738"/>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96982E56-634C-4A06-8145-897914406D29}"/>
                </a:ext>
              </a:extLst>
            </p:cNvPr>
            <p:cNvSpPr>
              <a:spLocks/>
            </p:cNvSpPr>
            <p:nvPr/>
          </p:nvSpPr>
          <p:spPr bwMode="auto">
            <a:xfrm>
              <a:off x="2425700" y="4246563"/>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6">
              <a:extLst>
                <a:ext uri="{FF2B5EF4-FFF2-40B4-BE49-F238E27FC236}">
                  <a16:creationId xmlns:a16="http://schemas.microsoft.com/office/drawing/2014/main" id="{2C4117BF-8750-4717-86A0-FBE34B103436}"/>
                </a:ext>
              </a:extLst>
            </p:cNvPr>
            <p:cNvSpPr>
              <a:spLocks noEditPoints="1"/>
            </p:cNvSpPr>
            <p:nvPr/>
          </p:nvSpPr>
          <p:spPr bwMode="auto">
            <a:xfrm>
              <a:off x="2436813" y="4244975"/>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7">
              <a:extLst>
                <a:ext uri="{FF2B5EF4-FFF2-40B4-BE49-F238E27FC236}">
                  <a16:creationId xmlns:a16="http://schemas.microsoft.com/office/drawing/2014/main" id="{EB1BACD8-741A-4DC8-ADB8-FE8EA884152E}"/>
                </a:ext>
              </a:extLst>
            </p:cNvPr>
            <p:cNvSpPr>
              <a:spLocks noEditPoints="1"/>
            </p:cNvSpPr>
            <p:nvPr/>
          </p:nvSpPr>
          <p:spPr bwMode="auto">
            <a:xfrm>
              <a:off x="2443163" y="4249738"/>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8">
              <a:extLst>
                <a:ext uri="{FF2B5EF4-FFF2-40B4-BE49-F238E27FC236}">
                  <a16:creationId xmlns:a16="http://schemas.microsoft.com/office/drawing/2014/main" id="{B5F1916C-E67F-48D7-8FD0-0088462A044D}"/>
                </a:ext>
              </a:extLst>
            </p:cNvPr>
            <p:cNvSpPr>
              <a:spLocks/>
            </p:cNvSpPr>
            <p:nvPr/>
          </p:nvSpPr>
          <p:spPr bwMode="auto">
            <a:xfrm>
              <a:off x="2462213" y="4249738"/>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9">
              <a:extLst>
                <a:ext uri="{FF2B5EF4-FFF2-40B4-BE49-F238E27FC236}">
                  <a16:creationId xmlns:a16="http://schemas.microsoft.com/office/drawing/2014/main" id="{2146D765-FE7C-4294-9636-380D73766B0E}"/>
                </a:ext>
              </a:extLst>
            </p:cNvPr>
            <p:cNvSpPr>
              <a:spLocks noEditPoints="1"/>
            </p:cNvSpPr>
            <p:nvPr/>
          </p:nvSpPr>
          <p:spPr bwMode="auto">
            <a:xfrm>
              <a:off x="2490788" y="4244975"/>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0">
              <a:extLst>
                <a:ext uri="{FF2B5EF4-FFF2-40B4-BE49-F238E27FC236}">
                  <a16:creationId xmlns:a16="http://schemas.microsoft.com/office/drawing/2014/main" id="{6A111AD1-2E5A-49E1-B9ED-880595D974C4}"/>
                </a:ext>
              </a:extLst>
            </p:cNvPr>
            <p:cNvSpPr>
              <a:spLocks noEditPoints="1"/>
            </p:cNvSpPr>
            <p:nvPr/>
          </p:nvSpPr>
          <p:spPr bwMode="auto">
            <a:xfrm>
              <a:off x="2511425" y="4249738"/>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1">
              <a:extLst>
                <a:ext uri="{FF2B5EF4-FFF2-40B4-BE49-F238E27FC236}">
                  <a16:creationId xmlns:a16="http://schemas.microsoft.com/office/drawing/2014/main" id="{7E6C5016-1393-4FE0-9340-5A8D0835E8CF}"/>
                </a:ext>
              </a:extLst>
            </p:cNvPr>
            <p:cNvSpPr>
              <a:spLocks/>
            </p:cNvSpPr>
            <p:nvPr/>
          </p:nvSpPr>
          <p:spPr bwMode="auto">
            <a:xfrm>
              <a:off x="2528888" y="4249738"/>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2">
              <a:extLst>
                <a:ext uri="{FF2B5EF4-FFF2-40B4-BE49-F238E27FC236}">
                  <a16:creationId xmlns:a16="http://schemas.microsoft.com/office/drawing/2014/main" id="{5599BA21-4D52-487E-A50D-EE3B35994031}"/>
                </a:ext>
              </a:extLst>
            </p:cNvPr>
            <p:cNvSpPr>
              <a:spLocks noEditPoints="1"/>
            </p:cNvSpPr>
            <p:nvPr/>
          </p:nvSpPr>
          <p:spPr bwMode="auto">
            <a:xfrm>
              <a:off x="2543175" y="4244975"/>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3">
              <a:extLst>
                <a:ext uri="{FF2B5EF4-FFF2-40B4-BE49-F238E27FC236}">
                  <a16:creationId xmlns:a16="http://schemas.microsoft.com/office/drawing/2014/main" id="{3C17D132-D203-4ED8-BB7E-3CD3088CB1A6}"/>
                </a:ext>
              </a:extLst>
            </p:cNvPr>
            <p:cNvSpPr>
              <a:spLocks noEditPoints="1"/>
            </p:cNvSpPr>
            <p:nvPr/>
          </p:nvSpPr>
          <p:spPr bwMode="auto">
            <a:xfrm>
              <a:off x="2549525" y="4249738"/>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4">
              <a:extLst>
                <a:ext uri="{FF2B5EF4-FFF2-40B4-BE49-F238E27FC236}">
                  <a16:creationId xmlns:a16="http://schemas.microsoft.com/office/drawing/2014/main" id="{C64B53E3-DCC7-4819-8FF1-BDB7A1779B1B}"/>
                </a:ext>
              </a:extLst>
            </p:cNvPr>
            <p:cNvSpPr>
              <a:spLocks/>
            </p:cNvSpPr>
            <p:nvPr/>
          </p:nvSpPr>
          <p:spPr bwMode="auto">
            <a:xfrm>
              <a:off x="2568575" y="4249738"/>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25">
              <a:extLst>
                <a:ext uri="{FF2B5EF4-FFF2-40B4-BE49-F238E27FC236}">
                  <a16:creationId xmlns:a16="http://schemas.microsoft.com/office/drawing/2014/main" id="{D706D086-F4C5-4348-9956-7382CB937F94}"/>
                </a:ext>
              </a:extLst>
            </p:cNvPr>
            <p:cNvSpPr>
              <a:spLocks/>
            </p:cNvSpPr>
            <p:nvPr/>
          </p:nvSpPr>
          <p:spPr bwMode="auto">
            <a:xfrm>
              <a:off x="3884613" y="4244975"/>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26">
              <a:extLst>
                <a:ext uri="{FF2B5EF4-FFF2-40B4-BE49-F238E27FC236}">
                  <a16:creationId xmlns:a16="http://schemas.microsoft.com/office/drawing/2014/main" id="{1789CABB-95AA-4C4B-8A60-51DE54055608}"/>
                </a:ext>
              </a:extLst>
            </p:cNvPr>
            <p:cNvSpPr>
              <a:spLocks/>
            </p:cNvSpPr>
            <p:nvPr/>
          </p:nvSpPr>
          <p:spPr bwMode="auto">
            <a:xfrm>
              <a:off x="3903663" y="4244975"/>
              <a:ext cx="14287" cy="20638"/>
            </a:xfrm>
            <a:custGeom>
              <a:avLst/>
              <a:gdLst>
                <a:gd name="T0" fmla="*/ 0 w 19"/>
                <a:gd name="T1" fmla="*/ 25 h 28"/>
                <a:gd name="T2" fmla="*/ 0 w 19"/>
                <a:gd name="T3" fmla="*/ 20 h 28"/>
                <a:gd name="T4" fmla="*/ 0 w 19"/>
                <a:gd name="T5" fmla="*/ 20 h 28"/>
                <a:gd name="T6" fmla="*/ 0 w 19"/>
                <a:gd name="T7" fmla="*/ 20 h 28"/>
                <a:gd name="T8" fmla="*/ 4 w 19"/>
                <a:gd name="T9" fmla="*/ 22 h 28"/>
                <a:gd name="T10" fmla="*/ 7 w 19"/>
                <a:gd name="T11" fmla="*/ 23 h 28"/>
                <a:gd name="T12" fmla="*/ 7 w 19"/>
                <a:gd name="T13" fmla="*/ 23 h 28"/>
                <a:gd name="T14" fmla="*/ 10 w 19"/>
                <a:gd name="T15" fmla="*/ 22 h 28"/>
                <a:gd name="T16" fmla="*/ 12 w 19"/>
                <a:gd name="T17" fmla="*/ 21 h 28"/>
                <a:gd name="T18" fmla="*/ 13 w 19"/>
                <a:gd name="T19" fmla="*/ 20 h 28"/>
                <a:gd name="T20" fmla="*/ 13 w 19"/>
                <a:gd name="T21" fmla="*/ 18 h 28"/>
                <a:gd name="T22" fmla="*/ 13 w 19"/>
                <a:gd name="T23" fmla="*/ 18 h 28"/>
                <a:gd name="T24" fmla="*/ 13 w 19"/>
                <a:gd name="T25" fmla="*/ 16 h 28"/>
                <a:gd name="T26" fmla="*/ 12 w 19"/>
                <a:gd name="T27" fmla="*/ 15 h 28"/>
                <a:gd name="T28" fmla="*/ 12 w 19"/>
                <a:gd name="T29" fmla="*/ 15 h 28"/>
                <a:gd name="T30" fmla="*/ 10 w 19"/>
                <a:gd name="T31" fmla="*/ 14 h 28"/>
                <a:gd name="T32" fmla="*/ 7 w 19"/>
                <a:gd name="T33" fmla="*/ 14 h 28"/>
                <a:gd name="T34" fmla="*/ 7 w 19"/>
                <a:gd name="T35" fmla="*/ 14 h 28"/>
                <a:gd name="T36" fmla="*/ 1 w 19"/>
                <a:gd name="T37" fmla="*/ 14 h 28"/>
                <a:gd name="T38" fmla="*/ 1 w 19"/>
                <a:gd name="T39" fmla="*/ 14 h 28"/>
                <a:gd name="T40" fmla="*/ 1 w 19"/>
                <a:gd name="T41" fmla="*/ 0 h 28"/>
                <a:gd name="T42" fmla="*/ 19 w 19"/>
                <a:gd name="T43" fmla="*/ 0 h 28"/>
                <a:gd name="T44" fmla="*/ 19 w 19"/>
                <a:gd name="T45" fmla="*/ 4 h 28"/>
                <a:gd name="T46" fmla="*/ 6 w 19"/>
                <a:gd name="T47" fmla="*/ 4 h 28"/>
                <a:gd name="T48" fmla="*/ 6 w 19"/>
                <a:gd name="T49" fmla="*/ 10 h 28"/>
                <a:gd name="T50" fmla="*/ 6 w 19"/>
                <a:gd name="T51" fmla="*/ 10 h 28"/>
                <a:gd name="T52" fmla="*/ 9 w 19"/>
                <a:gd name="T53" fmla="*/ 10 h 28"/>
                <a:gd name="T54" fmla="*/ 9 w 19"/>
                <a:gd name="T55" fmla="*/ 10 h 28"/>
                <a:gd name="T56" fmla="*/ 13 w 19"/>
                <a:gd name="T57" fmla="*/ 10 h 28"/>
                <a:gd name="T58" fmla="*/ 17 w 19"/>
                <a:gd name="T59" fmla="*/ 12 h 28"/>
                <a:gd name="T60" fmla="*/ 17 w 19"/>
                <a:gd name="T61" fmla="*/ 12 h 28"/>
                <a:gd name="T62" fmla="*/ 18 w 19"/>
                <a:gd name="T63" fmla="*/ 14 h 28"/>
                <a:gd name="T64" fmla="*/ 19 w 19"/>
                <a:gd name="T65" fmla="*/ 18 h 28"/>
                <a:gd name="T66" fmla="*/ 19 w 19"/>
                <a:gd name="T67" fmla="*/ 18 h 28"/>
                <a:gd name="T68" fmla="*/ 18 w 19"/>
                <a:gd name="T69" fmla="*/ 21 h 28"/>
                <a:gd name="T70" fmla="*/ 16 w 19"/>
                <a:gd name="T71" fmla="*/ 24 h 28"/>
                <a:gd name="T72" fmla="*/ 16 w 19"/>
                <a:gd name="T73" fmla="*/ 24 h 28"/>
                <a:gd name="T74" fmla="*/ 13 w 19"/>
                <a:gd name="T75" fmla="*/ 26 h 28"/>
                <a:gd name="T76" fmla="*/ 8 w 19"/>
                <a:gd name="T77" fmla="*/ 28 h 28"/>
                <a:gd name="T78" fmla="*/ 8 w 19"/>
                <a:gd name="T79" fmla="*/ 28 h 28"/>
                <a:gd name="T80" fmla="*/ 4 w 19"/>
                <a:gd name="T81" fmla="*/ 28 h 28"/>
                <a:gd name="T82" fmla="*/ 0 w 19"/>
                <a:gd name="T83" fmla="*/ 25 h 28"/>
                <a:gd name="T84" fmla="*/ 0 w 19"/>
                <a:gd name="T8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8">
                  <a:moveTo>
                    <a:pt x="0" y="25"/>
                  </a:moveTo>
                  <a:lnTo>
                    <a:pt x="0" y="20"/>
                  </a:lnTo>
                  <a:lnTo>
                    <a:pt x="0" y="20"/>
                  </a:lnTo>
                  <a:lnTo>
                    <a:pt x="0" y="20"/>
                  </a:lnTo>
                  <a:lnTo>
                    <a:pt x="4" y="22"/>
                  </a:lnTo>
                  <a:lnTo>
                    <a:pt x="7" y="23"/>
                  </a:lnTo>
                  <a:lnTo>
                    <a:pt x="7" y="23"/>
                  </a:lnTo>
                  <a:lnTo>
                    <a:pt x="10" y="22"/>
                  </a:lnTo>
                  <a:lnTo>
                    <a:pt x="12" y="21"/>
                  </a:lnTo>
                  <a:lnTo>
                    <a:pt x="13" y="20"/>
                  </a:lnTo>
                  <a:lnTo>
                    <a:pt x="13" y="18"/>
                  </a:lnTo>
                  <a:lnTo>
                    <a:pt x="13" y="18"/>
                  </a:lnTo>
                  <a:lnTo>
                    <a:pt x="13" y="16"/>
                  </a:lnTo>
                  <a:lnTo>
                    <a:pt x="12" y="15"/>
                  </a:lnTo>
                  <a:lnTo>
                    <a:pt x="12" y="15"/>
                  </a:lnTo>
                  <a:lnTo>
                    <a:pt x="10" y="14"/>
                  </a:lnTo>
                  <a:lnTo>
                    <a:pt x="7" y="14"/>
                  </a:lnTo>
                  <a:lnTo>
                    <a:pt x="7" y="14"/>
                  </a:lnTo>
                  <a:lnTo>
                    <a:pt x="1" y="14"/>
                  </a:lnTo>
                  <a:lnTo>
                    <a:pt x="1" y="14"/>
                  </a:lnTo>
                  <a:lnTo>
                    <a:pt x="1" y="0"/>
                  </a:lnTo>
                  <a:lnTo>
                    <a:pt x="19" y="0"/>
                  </a:lnTo>
                  <a:lnTo>
                    <a:pt x="19" y="4"/>
                  </a:lnTo>
                  <a:lnTo>
                    <a:pt x="6" y="4"/>
                  </a:lnTo>
                  <a:lnTo>
                    <a:pt x="6" y="10"/>
                  </a:lnTo>
                  <a:lnTo>
                    <a:pt x="6" y="10"/>
                  </a:lnTo>
                  <a:lnTo>
                    <a:pt x="9" y="10"/>
                  </a:lnTo>
                  <a:lnTo>
                    <a:pt x="9" y="10"/>
                  </a:lnTo>
                  <a:lnTo>
                    <a:pt x="13" y="10"/>
                  </a:lnTo>
                  <a:lnTo>
                    <a:pt x="17" y="12"/>
                  </a:lnTo>
                  <a:lnTo>
                    <a:pt x="17" y="12"/>
                  </a:lnTo>
                  <a:lnTo>
                    <a:pt x="18" y="14"/>
                  </a:lnTo>
                  <a:lnTo>
                    <a:pt x="19" y="18"/>
                  </a:lnTo>
                  <a:lnTo>
                    <a:pt x="19" y="18"/>
                  </a:lnTo>
                  <a:lnTo>
                    <a:pt x="18" y="21"/>
                  </a:lnTo>
                  <a:lnTo>
                    <a:pt x="16" y="24"/>
                  </a:lnTo>
                  <a:lnTo>
                    <a:pt x="16" y="24"/>
                  </a:lnTo>
                  <a:lnTo>
                    <a:pt x="13" y="26"/>
                  </a:lnTo>
                  <a:lnTo>
                    <a:pt x="8" y="28"/>
                  </a:lnTo>
                  <a:lnTo>
                    <a:pt x="8" y="28"/>
                  </a:lnTo>
                  <a:lnTo>
                    <a:pt x="4" y="28"/>
                  </a:lnTo>
                  <a:lnTo>
                    <a:pt x="0" y="25"/>
                  </a:lnTo>
                  <a:lnTo>
                    <a:pt x="0"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27">
              <a:extLst>
                <a:ext uri="{FF2B5EF4-FFF2-40B4-BE49-F238E27FC236}">
                  <a16:creationId xmlns:a16="http://schemas.microsoft.com/office/drawing/2014/main" id="{7D4E907A-D68D-4E66-B3AA-6E9717C810A6}"/>
                </a:ext>
              </a:extLst>
            </p:cNvPr>
            <p:cNvSpPr>
              <a:spLocks noEditPoints="1"/>
            </p:cNvSpPr>
            <p:nvPr/>
          </p:nvSpPr>
          <p:spPr bwMode="auto">
            <a:xfrm>
              <a:off x="893763" y="3419475"/>
              <a:ext cx="3078162" cy="7938"/>
            </a:xfrm>
            <a:custGeom>
              <a:avLst/>
              <a:gdLst>
                <a:gd name="T0" fmla="*/ 3878 w 3878"/>
                <a:gd name="T1" fmla="*/ 9 h 9"/>
                <a:gd name="T2" fmla="*/ 3814 w 3878"/>
                <a:gd name="T3" fmla="*/ 9 h 9"/>
                <a:gd name="T4" fmla="*/ 3750 w 3878"/>
                <a:gd name="T5" fmla="*/ 9 h 9"/>
                <a:gd name="T6" fmla="*/ 3686 w 3878"/>
                <a:gd name="T7" fmla="*/ 9 h 9"/>
                <a:gd name="T8" fmla="*/ 3622 w 3878"/>
                <a:gd name="T9" fmla="*/ 9 h 9"/>
                <a:gd name="T10" fmla="*/ 3558 w 3878"/>
                <a:gd name="T11" fmla="*/ 9 h 9"/>
                <a:gd name="T12" fmla="*/ 3494 w 3878"/>
                <a:gd name="T13" fmla="*/ 9 h 9"/>
                <a:gd name="T14" fmla="*/ 3430 w 3878"/>
                <a:gd name="T15" fmla="*/ 9 h 9"/>
                <a:gd name="T16" fmla="*/ 3366 w 3878"/>
                <a:gd name="T17" fmla="*/ 9 h 9"/>
                <a:gd name="T18" fmla="*/ 3302 w 3878"/>
                <a:gd name="T19" fmla="*/ 9 h 9"/>
                <a:gd name="T20" fmla="*/ 3238 w 3878"/>
                <a:gd name="T21" fmla="*/ 9 h 9"/>
                <a:gd name="T22" fmla="*/ 3174 w 3878"/>
                <a:gd name="T23" fmla="*/ 9 h 9"/>
                <a:gd name="T24" fmla="*/ 3110 w 3878"/>
                <a:gd name="T25" fmla="*/ 9 h 9"/>
                <a:gd name="T26" fmla="*/ 3046 w 3878"/>
                <a:gd name="T27" fmla="*/ 9 h 9"/>
                <a:gd name="T28" fmla="*/ 2982 w 3878"/>
                <a:gd name="T29" fmla="*/ 9 h 9"/>
                <a:gd name="T30" fmla="*/ 2918 w 3878"/>
                <a:gd name="T31" fmla="*/ 9 h 9"/>
                <a:gd name="T32" fmla="*/ 2854 w 3878"/>
                <a:gd name="T33" fmla="*/ 9 h 9"/>
                <a:gd name="T34" fmla="*/ 2790 w 3878"/>
                <a:gd name="T35" fmla="*/ 9 h 9"/>
                <a:gd name="T36" fmla="*/ 2726 w 3878"/>
                <a:gd name="T37" fmla="*/ 9 h 9"/>
                <a:gd name="T38" fmla="*/ 2662 w 3878"/>
                <a:gd name="T39" fmla="*/ 9 h 9"/>
                <a:gd name="T40" fmla="*/ 2598 w 3878"/>
                <a:gd name="T41" fmla="*/ 9 h 9"/>
                <a:gd name="T42" fmla="*/ 2534 w 3878"/>
                <a:gd name="T43" fmla="*/ 9 h 9"/>
                <a:gd name="T44" fmla="*/ 2470 w 3878"/>
                <a:gd name="T45" fmla="*/ 9 h 9"/>
                <a:gd name="T46" fmla="*/ 2406 w 3878"/>
                <a:gd name="T47" fmla="*/ 9 h 9"/>
                <a:gd name="T48" fmla="*/ 2342 w 3878"/>
                <a:gd name="T49" fmla="*/ 9 h 9"/>
                <a:gd name="T50" fmla="*/ 2278 w 3878"/>
                <a:gd name="T51" fmla="*/ 9 h 9"/>
                <a:gd name="T52" fmla="*/ 2214 w 3878"/>
                <a:gd name="T53" fmla="*/ 9 h 9"/>
                <a:gd name="T54" fmla="*/ 2150 w 3878"/>
                <a:gd name="T55" fmla="*/ 9 h 9"/>
                <a:gd name="T56" fmla="*/ 2086 w 3878"/>
                <a:gd name="T57" fmla="*/ 9 h 9"/>
                <a:gd name="T58" fmla="*/ 2022 w 3878"/>
                <a:gd name="T59" fmla="*/ 9 h 9"/>
                <a:gd name="T60" fmla="*/ 1957 w 3878"/>
                <a:gd name="T61" fmla="*/ 9 h 9"/>
                <a:gd name="T62" fmla="*/ 1893 w 3878"/>
                <a:gd name="T63" fmla="*/ 9 h 9"/>
                <a:gd name="T64" fmla="*/ 1829 w 3878"/>
                <a:gd name="T65" fmla="*/ 9 h 9"/>
                <a:gd name="T66" fmla="*/ 1765 w 3878"/>
                <a:gd name="T67" fmla="*/ 9 h 9"/>
                <a:gd name="T68" fmla="*/ 1701 w 3878"/>
                <a:gd name="T69" fmla="*/ 9 h 9"/>
                <a:gd name="T70" fmla="*/ 1637 w 3878"/>
                <a:gd name="T71" fmla="*/ 9 h 9"/>
                <a:gd name="T72" fmla="*/ 1573 w 3878"/>
                <a:gd name="T73" fmla="*/ 9 h 9"/>
                <a:gd name="T74" fmla="*/ 1509 w 3878"/>
                <a:gd name="T75" fmla="*/ 9 h 9"/>
                <a:gd name="T76" fmla="*/ 1445 w 3878"/>
                <a:gd name="T77" fmla="*/ 9 h 9"/>
                <a:gd name="T78" fmla="*/ 1381 w 3878"/>
                <a:gd name="T79" fmla="*/ 9 h 9"/>
                <a:gd name="T80" fmla="*/ 1317 w 3878"/>
                <a:gd name="T81" fmla="*/ 9 h 9"/>
                <a:gd name="T82" fmla="*/ 1253 w 3878"/>
                <a:gd name="T83" fmla="*/ 9 h 9"/>
                <a:gd name="T84" fmla="*/ 1189 w 3878"/>
                <a:gd name="T85" fmla="*/ 9 h 9"/>
                <a:gd name="T86" fmla="*/ 1125 w 3878"/>
                <a:gd name="T87" fmla="*/ 9 h 9"/>
                <a:gd name="T88" fmla="*/ 1061 w 3878"/>
                <a:gd name="T89" fmla="*/ 9 h 9"/>
                <a:gd name="T90" fmla="*/ 997 w 3878"/>
                <a:gd name="T91" fmla="*/ 9 h 9"/>
                <a:gd name="T92" fmla="*/ 933 w 3878"/>
                <a:gd name="T93" fmla="*/ 9 h 9"/>
                <a:gd name="T94" fmla="*/ 869 w 3878"/>
                <a:gd name="T95" fmla="*/ 9 h 9"/>
                <a:gd name="T96" fmla="*/ 805 w 3878"/>
                <a:gd name="T97" fmla="*/ 9 h 9"/>
                <a:gd name="T98" fmla="*/ 741 w 3878"/>
                <a:gd name="T99" fmla="*/ 9 h 9"/>
                <a:gd name="T100" fmla="*/ 677 w 3878"/>
                <a:gd name="T101" fmla="*/ 9 h 9"/>
                <a:gd name="T102" fmla="*/ 613 w 3878"/>
                <a:gd name="T103" fmla="*/ 9 h 9"/>
                <a:gd name="T104" fmla="*/ 549 w 3878"/>
                <a:gd name="T105" fmla="*/ 9 h 9"/>
                <a:gd name="T106" fmla="*/ 485 w 3878"/>
                <a:gd name="T107" fmla="*/ 9 h 9"/>
                <a:gd name="T108" fmla="*/ 421 w 3878"/>
                <a:gd name="T109" fmla="*/ 9 h 9"/>
                <a:gd name="T110" fmla="*/ 357 w 3878"/>
                <a:gd name="T111" fmla="*/ 9 h 9"/>
                <a:gd name="T112" fmla="*/ 293 w 3878"/>
                <a:gd name="T113" fmla="*/ 9 h 9"/>
                <a:gd name="T114" fmla="*/ 229 w 3878"/>
                <a:gd name="T115" fmla="*/ 9 h 9"/>
                <a:gd name="T116" fmla="*/ 165 w 3878"/>
                <a:gd name="T117" fmla="*/ 9 h 9"/>
                <a:gd name="T118" fmla="*/ 101 w 3878"/>
                <a:gd name="T119" fmla="*/ 9 h 9"/>
                <a:gd name="T120" fmla="*/ 37 w 3878"/>
                <a:gd name="T1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8" h="9">
                  <a:moveTo>
                    <a:pt x="3878" y="9"/>
                  </a:moveTo>
                  <a:lnTo>
                    <a:pt x="3841" y="9"/>
                  </a:lnTo>
                  <a:lnTo>
                    <a:pt x="3841" y="0"/>
                  </a:lnTo>
                  <a:lnTo>
                    <a:pt x="3878" y="0"/>
                  </a:lnTo>
                  <a:lnTo>
                    <a:pt x="3878" y="9"/>
                  </a:lnTo>
                  <a:close/>
                  <a:moveTo>
                    <a:pt x="3814" y="9"/>
                  </a:moveTo>
                  <a:lnTo>
                    <a:pt x="3777" y="9"/>
                  </a:lnTo>
                  <a:lnTo>
                    <a:pt x="3777" y="0"/>
                  </a:lnTo>
                  <a:lnTo>
                    <a:pt x="3814" y="0"/>
                  </a:lnTo>
                  <a:lnTo>
                    <a:pt x="3814" y="9"/>
                  </a:lnTo>
                  <a:close/>
                  <a:moveTo>
                    <a:pt x="3750" y="9"/>
                  </a:moveTo>
                  <a:lnTo>
                    <a:pt x="3713" y="9"/>
                  </a:lnTo>
                  <a:lnTo>
                    <a:pt x="3713" y="0"/>
                  </a:lnTo>
                  <a:lnTo>
                    <a:pt x="3750" y="0"/>
                  </a:lnTo>
                  <a:lnTo>
                    <a:pt x="3750" y="9"/>
                  </a:lnTo>
                  <a:close/>
                  <a:moveTo>
                    <a:pt x="3686" y="9"/>
                  </a:moveTo>
                  <a:lnTo>
                    <a:pt x="3649" y="9"/>
                  </a:lnTo>
                  <a:lnTo>
                    <a:pt x="3649" y="0"/>
                  </a:lnTo>
                  <a:lnTo>
                    <a:pt x="3686" y="0"/>
                  </a:lnTo>
                  <a:lnTo>
                    <a:pt x="3686" y="9"/>
                  </a:lnTo>
                  <a:close/>
                  <a:moveTo>
                    <a:pt x="3622" y="9"/>
                  </a:moveTo>
                  <a:lnTo>
                    <a:pt x="3585" y="9"/>
                  </a:lnTo>
                  <a:lnTo>
                    <a:pt x="3585" y="0"/>
                  </a:lnTo>
                  <a:lnTo>
                    <a:pt x="3622" y="0"/>
                  </a:lnTo>
                  <a:lnTo>
                    <a:pt x="3622" y="9"/>
                  </a:lnTo>
                  <a:close/>
                  <a:moveTo>
                    <a:pt x="3558" y="9"/>
                  </a:moveTo>
                  <a:lnTo>
                    <a:pt x="3521" y="9"/>
                  </a:lnTo>
                  <a:lnTo>
                    <a:pt x="3521" y="0"/>
                  </a:lnTo>
                  <a:lnTo>
                    <a:pt x="3558" y="0"/>
                  </a:lnTo>
                  <a:lnTo>
                    <a:pt x="3558" y="9"/>
                  </a:lnTo>
                  <a:close/>
                  <a:moveTo>
                    <a:pt x="3494" y="9"/>
                  </a:moveTo>
                  <a:lnTo>
                    <a:pt x="3457" y="9"/>
                  </a:lnTo>
                  <a:lnTo>
                    <a:pt x="3457" y="0"/>
                  </a:lnTo>
                  <a:lnTo>
                    <a:pt x="3494" y="0"/>
                  </a:lnTo>
                  <a:lnTo>
                    <a:pt x="3494" y="9"/>
                  </a:lnTo>
                  <a:close/>
                  <a:moveTo>
                    <a:pt x="3430" y="9"/>
                  </a:moveTo>
                  <a:lnTo>
                    <a:pt x="3393" y="9"/>
                  </a:lnTo>
                  <a:lnTo>
                    <a:pt x="3393" y="0"/>
                  </a:lnTo>
                  <a:lnTo>
                    <a:pt x="3430" y="0"/>
                  </a:lnTo>
                  <a:lnTo>
                    <a:pt x="3430" y="9"/>
                  </a:lnTo>
                  <a:close/>
                  <a:moveTo>
                    <a:pt x="3366" y="9"/>
                  </a:moveTo>
                  <a:lnTo>
                    <a:pt x="3329" y="9"/>
                  </a:lnTo>
                  <a:lnTo>
                    <a:pt x="3329" y="0"/>
                  </a:lnTo>
                  <a:lnTo>
                    <a:pt x="3366" y="0"/>
                  </a:lnTo>
                  <a:lnTo>
                    <a:pt x="3366" y="9"/>
                  </a:lnTo>
                  <a:close/>
                  <a:moveTo>
                    <a:pt x="3302" y="9"/>
                  </a:moveTo>
                  <a:lnTo>
                    <a:pt x="3265" y="9"/>
                  </a:lnTo>
                  <a:lnTo>
                    <a:pt x="3265" y="0"/>
                  </a:lnTo>
                  <a:lnTo>
                    <a:pt x="3302" y="0"/>
                  </a:lnTo>
                  <a:lnTo>
                    <a:pt x="3302" y="9"/>
                  </a:lnTo>
                  <a:close/>
                  <a:moveTo>
                    <a:pt x="3238" y="9"/>
                  </a:moveTo>
                  <a:lnTo>
                    <a:pt x="3201" y="9"/>
                  </a:lnTo>
                  <a:lnTo>
                    <a:pt x="3201" y="0"/>
                  </a:lnTo>
                  <a:lnTo>
                    <a:pt x="3238" y="0"/>
                  </a:lnTo>
                  <a:lnTo>
                    <a:pt x="3238" y="9"/>
                  </a:lnTo>
                  <a:close/>
                  <a:moveTo>
                    <a:pt x="3174" y="9"/>
                  </a:moveTo>
                  <a:lnTo>
                    <a:pt x="3137" y="9"/>
                  </a:lnTo>
                  <a:lnTo>
                    <a:pt x="3137" y="0"/>
                  </a:lnTo>
                  <a:lnTo>
                    <a:pt x="3174" y="0"/>
                  </a:lnTo>
                  <a:lnTo>
                    <a:pt x="3174" y="9"/>
                  </a:lnTo>
                  <a:close/>
                  <a:moveTo>
                    <a:pt x="3110" y="9"/>
                  </a:moveTo>
                  <a:lnTo>
                    <a:pt x="3073" y="9"/>
                  </a:lnTo>
                  <a:lnTo>
                    <a:pt x="3073" y="0"/>
                  </a:lnTo>
                  <a:lnTo>
                    <a:pt x="3110" y="0"/>
                  </a:lnTo>
                  <a:lnTo>
                    <a:pt x="3110" y="9"/>
                  </a:lnTo>
                  <a:close/>
                  <a:moveTo>
                    <a:pt x="3046" y="9"/>
                  </a:moveTo>
                  <a:lnTo>
                    <a:pt x="3009" y="9"/>
                  </a:lnTo>
                  <a:lnTo>
                    <a:pt x="3009" y="0"/>
                  </a:lnTo>
                  <a:lnTo>
                    <a:pt x="3046" y="0"/>
                  </a:lnTo>
                  <a:lnTo>
                    <a:pt x="3046" y="9"/>
                  </a:lnTo>
                  <a:close/>
                  <a:moveTo>
                    <a:pt x="2982" y="9"/>
                  </a:moveTo>
                  <a:lnTo>
                    <a:pt x="2945" y="9"/>
                  </a:lnTo>
                  <a:lnTo>
                    <a:pt x="2945" y="0"/>
                  </a:lnTo>
                  <a:lnTo>
                    <a:pt x="2982" y="0"/>
                  </a:lnTo>
                  <a:lnTo>
                    <a:pt x="2982" y="9"/>
                  </a:lnTo>
                  <a:close/>
                  <a:moveTo>
                    <a:pt x="2918" y="9"/>
                  </a:moveTo>
                  <a:lnTo>
                    <a:pt x="2881" y="9"/>
                  </a:lnTo>
                  <a:lnTo>
                    <a:pt x="2881" y="0"/>
                  </a:lnTo>
                  <a:lnTo>
                    <a:pt x="2918" y="0"/>
                  </a:lnTo>
                  <a:lnTo>
                    <a:pt x="2918" y="9"/>
                  </a:lnTo>
                  <a:close/>
                  <a:moveTo>
                    <a:pt x="2854" y="9"/>
                  </a:moveTo>
                  <a:lnTo>
                    <a:pt x="2817" y="9"/>
                  </a:lnTo>
                  <a:lnTo>
                    <a:pt x="2817" y="0"/>
                  </a:lnTo>
                  <a:lnTo>
                    <a:pt x="2854" y="0"/>
                  </a:lnTo>
                  <a:lnTo>
                    <a:pt x="2854" y="9"/>
                  </a:lnTo>
                  <a:close/>
                  <a:moveTo>
                    <a:pt x="2790" y="9"/>
                  </a:moveTo>
                  <a:lnTo>
                    <a:pt x="2753" y="9"/>
                  </a:lnTo>
                  <a:lnTo>
                    <a:pt x="2753" y="0"/>
                  </a:lnTo>
                  <a:lnTo>
                    <a:pt x="2790" y="0"/>
                  </a:lnTo>
                  <a:lnTo>
                    <a:pt x="2790" y="9"/>
                  </a:lnTo>
                  <a:close/>
                  <a:moveTo>
                    <a:pt x="2726" y="9"/>
                  </a:moveTo>
                  <a:lnTo>
                    <a:pt x="2689" y="9"/>
                  </a:lnTo>
                  <a:lnTo>
                    <a:pt x="2689" y="0"/>
                  </a:lnTo>
                  <a:lnTo>
                    <a:pt x="2726" y="0"/>
                  </a:lnTo>
                  <a:lnTo>
                    <a:pt x="2726" y="9"/>
                  </a:lnTo>
                  <a:close/>
                  <a:moveTo>
                    <a:pt x="2662" y="9"/>
                  </a:moveTo>
                  <a:lnTo>
                    <a:pt x="2625" y="9"/>
                  </a:lnTo>
                  <a:lnTo>
                    <a:pt x="2625" y="0"/>
                  </a:lnTo>
                  <a:lnTo>
                    <a:pt x="2662" y="0"/>
                  </a:lnTo>
                  <a:lnTo>
                    <a:pt x="2662" y="9"/>
                  </a:lnTo>
                  <a:close/>
                  <a:moveTo>
                    <a:pt x="2598" y="9"/>
                  </a:moveTo>
                  <a:lnTo>
                    <a:pt x="2561" y="9"/>
                  </a:lnTo>
                  <a:lnTo>
                    <a:pt x="2561" y="0"/>
                  </a:lnTo>
                  <a:lnTo>
                    <a:pt x="2598" y="0"/>
                  </a:lnTo>
                  <a:lnTo>
                    <a:pt x="2598" y="9"/>
                  </a:lnTo>
                  <a:close/>
                  <a:moveTo>
                    <a:pt x="2534" y="9"/>
                  </a:moveTo>
                  <a:lnTo>
                    <a:pt x="2497" y="9"/>
                  </a:lnTo>
                  <a:lnTo>
                    <a:pt x="2497" y="0"/>
                  </a:lnTo>
                  <a:lnTo>
                    <a:pt x="2534" y="0"/>
                  </a:lnTo>
                  <a:lnTo>
                    <a:pt x="2534" y="9"/>
                  </a:lnTo>
                  <a:close/>
                  <a:moveTo>
                    <a:pt x="2470" y="9"/>
                  </a:moveTo>
                  <a:lnTo>
                    <a:pt x="2433" y="9"/>
                  </a:lnTo>
                  <a:lnTo>
                    <a:pt x="2433" y="0"/>
                  </a:lnTo>
                  <a:lnTo>
                    <a:pt x="2470" y="0"/>
                  </a:lnTo>
                  <a:lnTo>
                    <a:pt x="2470" y="9"/>
                  </a:lnTo>
                  <a:close/>
                  <a:moveTo>
                    <a:pt x="2406" y="9"/>
                  </a:moveTo>
                  <a:lnTo>
                    <a:pt x="2369" y="9"/>
                  </a:lnTo>
                  <a:lnTo>
                    <a:pt x="2369" y="0"/>
                  </a:lnTo>
                  <a:lnTo>
                    <a:pt x="2406" y="0"/>
                  </a:lnTo>
                  <a:lnTo>
                    <a:pt x="2406" y="9"/>
                  </a:lnTo>
                  <a:close/>
                  <a:moveTo>
                    <a:pt x="2342" y="9"/>
                  </a:moveTo>
                  <a:lnTo>
                    <a:pt x="2305" y="9"/>
                  </a:lnTo>
                  <a:lnTo>
                    <a:pt x="2305" y="0"/>
                  </a:lnTo>
                  <a:lnTo>
                    <a:pt x="2342" y="0"/>
                  </a:lnTo>
                  <a:lnTo>
                    <a:pt x="2342" y="9"/>
                  </a:lnTo>
                  <a:close/>
                  <a:moveTo>
                    <a:pt x="2278" y="9"/>
                  </a:moveTo>
                  <a:lnTo>
                    <a:pt x="2241" y="9"/>
                  </a:lnTo>
                  <a:lnTo>
                    <a:pt x="2241" y="0"/>
                  </a:lnTo>
                  <a:lnTo>
                    <a:pt x="2278" y="0"/>
                  </a:lnTo>
                  <a:lnTo>
                    <a:pt x="2278" y="9"/>
                  </a:lnTo>
                  <a:close/>
                  <a:moveTo>
                    <a:pt x="2214" y="9"/>
                  </a:moveTo>
                  <a:lnTo>
                    <a:pt x="2177" y="9"/>
                  </a:lnTo>
                  <a:lnTo>
                    <a:pt x="2177" y="0"/>
                  </a:lnTo>
                  <a:lnTo>
                    <a:pt x="2214" y="0"/>
                  </a:lnTo>
                  <a:lnTo>
                    <a:pt x="2214" y="9"/>
                  </a:lnTo>
                  <a:close/>
                  <a:moveTo>
                    <a:pt x="2150" y="9"/>
                  </a:moveTo>
                  <a:lnTo>
                    <a:pt x="2113" y="9"/>
                  </a:lnTo>
                  <a:lnTo>
                    <a:pt x="2113" y="0"/>
                  </a:lnTo>
                  <a:lnTo>
                    <a:pt x="2150" y="0"/>
                  </a:lnTo>
                  <a:lnTo>
                    <a:pt x="2150" y="9"/>
                  </a:lnTo>
                  <a:close/>
                  <a:moveTo>
                    <a:pt x="2086" y="9"/>
                  </a:moveTo>
                  <a:lnTo>
                    <a:pt x="2049" y="9"/>
                  </a:lnTo>
                  <a:lnTo>
                    <a:pt x="2049" y="0"/>
                  </a:lnTo>
                  <a:lnTo>
                    <a:pt x="2086" y="0"/>
                  </a:lnTo>
                  <a:lnTo>
                    <a:pt x="2086" y="9"/>
                  </a:lnTo>
                  <a:close/>
                  <a:moveTo>
                    <a:pt x="2022" y="9"/>
                  </a:moveTo>
                  <a:lnTo>
                    <a:pt x="1985" y="9"/>
                  </a:lnTo>
                  <a:lnTo>
                    <a:pt x="1985" y="0"/>
                  </a:lnTo>
                  <a:lnTo>
                    <a:pt x="2022" y="0"/>
                  </a:lnTo>
                  <a:lnTo>
                    <a:pt x="2022" y="9"/>
                  </a:lnTo>
                  <a:close/>
                  <a:moveTo>
                    <a:pt x="1957" y="9"/>
                  </a:moveTo>
                  <a:lnTo>
                    <a:pt x="1921" y="9"/>
                  </a:lnTo>
                  <a:lnTo>
                    <a:pt x="1921" y="0"/>
                  </a:lnTo>
                  <a:lnTo>
                    <a:pt x="1957" y="0"/>
                  </a:lnTo>
                  <a:lnTo>
                    <a:pt x="1957" y="9"/>
                  </a:lnTo>
                  <a:close/>
                  <a:moveTo>
                    <a:pt x="1893" y="9"/>
                  </a:moveTo>
                  <a:lnTo>
                    <a:pt x="1857" y="9"/>
                  </a:lnTo>
                  <a:lnTo>
                    <a:pt x="1857" y="0"/>
                  </a:lnTo>
                  <a:lnTo>
                    <a:pt x="1893" y="0"/>
                  </a:lnTo>
                  <a:lnTo>
                    <a:pt x="1893" y="9"/>
                  </a:lnTo>
                  <a:close/>
                  <a:moveTo>
                    <a:pt x="1829" y="9"/>
                  </a:moveTo>
                  <a:lnTo>
                    <a:pt x="1793" y="9"/>
                  </a:lnTo>
                  <a:lnTo>
                    <a:pt x="1793" y="0"/>
                  </a:lnTo>
                  <a:lnTo>
                    <a:pt x="1829" y="0"/>
                  </a:lnTo>
                  <a:lnTo>
                    <a:pt x="1829" y="9"/>
                  </a:lnTo>
                  <a:close/>
                  <a:moveTo>
                    <a:pt x="1765" y="9"/>
                  </a:moveTo>
                  <a:lnTo>
                    <a:pt x="1729" y="9"/>
                  </a:lnTo>
                  <a:lnTo>
                    <a:pt x="1729" y="0"/>
                  </a:lnTo>
                  <a:lnTo>
                    <a:pt x="1765" y="0"/>
                  </a:lnTo>
                  <a:lnTo>
                    <a:pt x="1765" y="9"/>
                  </a:lnTo>
                  <a:close/>
                  <a:moveTo>
                    <a:pt x="1701" y="9"/>
                  </a:moveTo>
                  <a:lnTo>
                    <a:pt x="1665" y="9"/>
                  </a:lnTo>
                  <a:lnTo>
                    <a:pt x="1665" y="0"/>
                  </a:lnTo>
                  <a:lnTo>
                    <a:pt x="1701" y="0"/>
                  </a:lnTo>
                  <a:lnTo>
                    <a:pt x="1701" y="9"/>
                  </a:lnTo>
                  <a:close/>
                  <a:moveTo>
                    <a:pt x="1637" y="9"/>
                  </a:moveTo>
                  <a:lnTo>
                    <a:pt x="1601" y="9"/>
                  </a:lnTo>
                  <a:lnTo>
                    <a:pt x="1601" y="0"/>
                  </a:lnTo>
                  <a:lnTo>
                    <a:pt x="1637" y="0"/>
                  </a:lnTo>
                  <a:lnTo>
                    <a:pt x="1637" y="9"/>
                  </a:lnTo>
                  <a:close/>
                  <a:moveTo>
                    <a:pt x="1573" y="9"/>
                  </a:moveTo>
                  <a:lnTo>
                    <a:pt x="1537" y="9"/>
                  </a:lnTo>
                  <a:lnTo>
                    <a:pt x="1537" y="0"/>
                  </a:lnTo>
                  <a:lnTo>
                    <a:pt x="1573" y="0"/>
                  </a:lnTo>
                  <a:lnTo>
                    <a:pt x="1573" y="9"/>
                  </a:lnTo>
                  <a:close/>
                  <a:moveTo>
                    <a:pt x="1509" y="9"/>
                  </a:moveTo>
                  <a:lnTo>
                    <a:pt x="1473" y="9"/>
                  </a:lnTo>
                  <a:lnTo>
                    <a:pt x="1473" y="0"/>
                  </a:lnTo>
                  <a:lnTo>
                    <a:pt x="1509" y="0"/>
                  </a:lnTo>
                  <a:lnTo>
                    <a:pt x="1509" y="9"/>
                  </a:lnTo>
                  <a:close/>
                  <a:moveTo>
                    <a:pt x="1445" y="9"/>
                  </a:moveTo>
                  <a:lnTo>
                    <a:pt x="1409" y="9"/>
                  </a:lnTo>
                  <a:lnTo>
                    <a:pt x="1409" y="0"/>
                  </a:lnTo>
                  <a:lnTo>
                    <a:pt x="1445" y="0"/>
                  </a:lnTo>
                  <a:lnTo>
                    <a:pt x="1445" y="9"/>
                  </a:lnTo>
                  <a:close/>
                  <a:moveTo>
                    <a:pt x="1381" y="9"/>
                  </a:moveTo>
                  <a:lnTo>
                    <a:pt x="1345" y="9"/>
                  </a:lnTo>
                  <a:lnTo>
                    <a:pt x="1345" y="0"/>
                  </a:lnTo>
                  <a:lnTo>
                    <a:pt x="1381" y="0"/>
                  </a:lnTo>
                  <a:lnTo>
                    <a:pt x="1381" y="9"/>
                  </a:lnTo>
                  <a:close/>
                  <a:moveTo>
                    <a:pt x="1317" y="9"/>
                  </a:moveTo>
                  <a:lnTo>
                    <a:pt x="1281" y="9"/>
                  </a:lnTo>
                  <a:lnTo>
                    <a:pt x="1281" y="0"/>
                  </a:lnTo>
                  <a:lnTo>
                    <a:pt x="1317" y="0"/>
                  </a:lnTo>
                  <a:lnTo>
                    <a:pt x="1317" y="9"/>
                  </a:lnTo>
                  <a:close/>
                  <a:moveTo>
                    <a:pt x="1253" y="9"/>
                  </a:moveTo>
                  <a:lnTo>
                    <a:pt x="1217" y="9"/>
                  </a:lnTo>
                  <a:lnTo>
                    <a:pt x="1217" y="0"/>
                  </a:lnTo>
                  <a:lnTo>
                    <a:pt x="1253" y="0"/>
                  </a:lnTo>
                  <a:lnTo>
                    <a:pt x="1253" y="9"/>
                  </a:lnTo>
                  <a:close/>
                  <a:moveTo>
                    <a:pt x="1189" y="9"/>
                  </a:moveTo>
                  <a:lnTo>
                    <a:pt x="1153" y="9"/>
                  </a:lnTo>
                  <a:lnTo>
                    <a:pt x="1153" y="0"/>
                  </a:lnTo>
                  <a:lnTo>
                    <a:pt x="1189" y="0"/>
                  </a:lnTo>
                  <a:lnTo>
                    <a:pt x="1189" y="9"/>
                  </a:lnTo>
                  <a:close/>
                  <a:moveTo>
                    <a:pt x="1125" y="9"/>
                  </a:moveTo>
                  <a:lnTo>
                    <a:pt x="1089" y="9"/>
                  </a:lnTo>
                  <a:lnTo>
                    <a:pt x="1089" y="0"/>
                  </a:lnTo>
                  <a:lnTo>
                    <a:pt x="1125" y="0"/>
                  </a:lnTo>
                  <a:lnTo>
                    <a:pt x="1125" y="9"/>
                  </a:lnTo>
                  <a:close/>
                  <a:moveTo>
                    <a:pt x="1061" y="9"/>
                  </a:moveTo>
                  <a:lnTo>
                    <a:pt x="1025" y="9"/>
                  </a:lnTo>
                  <a:lnTo>
                    <a:pt x="1025" y="0"/>
                  </a:lnTo>
                  <a:lnTo>
                    <a:pt x="1061" y="0"/>
                  </a:lnTo>
                  <a:lnTo>
                    <a:pt x="1061" y="9"/>
                  </a:lnTo>
                  <a:close/>
                  <a:moveTo>
                    <a:pt x="997" y="9"/>
                  </a:moveTo>
                  <a:lnTo>
                    <a:pt x="961" y="9"/>
                  </a:lnTo>
                  <a:lnTo>
                    <a:pt x="961" y="0"/>
                  </a:lnTo>
                  <a:lnTo>
                    <a:pt x="997" y="0"/>
                  </a:lnTo>
                  <a:lnTo>
                    <a:pt x="997" y="9"/>
                  </a:lnTo>
                  <a:close/>
                  <a:moveTo>
                    <a:pt x="933" y="9"/>
                  </a:moveTo>
                  <a:lnTo>
                    <a:pt x="897" y="9"/>
                  </a:lnTo>
                  <a:lnTo>
                    <a:pt x="897" y="0"/>
                  </a:lnTo>
                  <a:lnTo>
                    <a:pt x="933" y="0"/>
                  </a:lnTo>
                  <a:lnTo>
                    <a:pt x="933" y="9"/>
                  </a:lnTo>
                  <a:close/>
                  <a:moveTo>
                    <a:pt x="869" y="9"/>
                  </a:moveTo>
                  <a:lnTo>
                    <a:pt x="833" y="9"/>
                  </a:lnTo>
                  <a:lnTo>
                    <a:pt x="833" y="0"/>
                  </a:lnTo>
                  <a:lnTo>
                    <a:pt x="869" y="0"/>
                  </a:lnTo>
                  <a:lnTo>
                    <a:pt x="869" y="9"/>
                  </a:lnTo>
                  <a:close/>
                  <a:moveTo>
                    <a:pt x="805" y="9"/>
                  </a:moveTo>
                  <a:lnTo>
                    <a:pt x="769" y="9"/>
                  </a:lnTo>
                  <a:lnTo>
                    <a:pt x="769" y="0"/>
                  </a:lnTo>
                  <a:lnTo>
                    <a:pt x="805" y="0"/>
                  </a:lnTo>
                  <a:lnTo>
                    <a:pt x="805" y="9"/>
                  </a:lnTo>
                  <a:close/>
                  <a:moveTo>
                    <a:pt x="741" y="9"/>
                  </a:moveTo>
                  <a:lnTo>
                    <a:pt x="705" y="9"/>
                  </a:lnTo>
                  <a:lnTo>
                    <a:pt x="705" y="0"/>
                  </a:lnTo>
                  <a:lnTo>
                    <a:pt x="741" y="0"/>
                  </a:lnTo>
                  <a:lnTo>
                    <a:pt x="741" y="9"/>
                  </a:lnTo>
                  <a:close/>
                  <a:moveTo>
                    <a:pt x="677" y="9"/>
                  </a:moveTo>
                  <a:lnTo>
                    <a:pt x="641" y="9"/>
                  </a:lnTo>
                  <a:lnTo>
                    <a:pt x="641" y="0"/>
                  </a:lnTo>
                  <a:lnTo>
                    <a:pt x="677" y="0"/>
                  </a:lnTo>
                  <a:lnTo>
                    <a:pt x="677" y="9"/>
                  </a:lnTo>
                  <a:close/>
                  <a:moveTo>
                    <a:pt x="613" y="9"/>
                  </a:moveTo>
                  <a:lnTo>
                    <a:pt x="577" y="9"/>
                  </a:lnTo>
                  <a:lnTo>
                    <a:pt x="577" y="0"/>
                  </a:lnTo>
                  <a:lnTo>
                    <a:pt x="613" y="0"/>
                  </a:lnTo>
                  <a:lnTo>
                    <a:pt x="613" y="9"/>
                  </a:lnTo>
                  <a:close/>
                  <a:moveTo>
                    <a:pt x="549" y="9"/>
                  </a:moveTo>
                  <a:lnTo>
                    <a:pt x="513" y="9"/>
                  </a:lnTo>
                  <a:lnTo>
                    <a:pt x="513" y="0"/>
                  </a:lnTo>
                  <a:lnTo>
                    <a:pt x="549" y="0"/>
                  </a:lnTo>
                  <a:lnTo>
                    <a:pt x="549" y="9"/>
                  </a:lnTo>
                  <a:close/>
                  <a:moveTo>
                    <a:pt x="485" y="9"/>
                  </a:moveTo>
                  <a:lnTo>
                    <a:pt x="449" y="9"/>
                  </a:lnTo>
                  <a:lnTo>
                    <a:pt x="449" y="0"/>
                  </a:lnTo>
                  <a:lnTo>
                    <a:pt x="485" y="0"/>
                  </a:lnTo>
                  <a:lnTo>
                    <a:pt x="485" y="9"/>
                  </a:lnTo>
                  <a:close/>
                  <a:moveTo>
                    <a:pt x="421" y="9"/>
                  </a:moveTo>
                  <a:lnTo>
                    <a:pt x="384" y="9"/>
                  </a:lnTo>
                  <a:lnTo>
                    <a:pt x="384" y="0"/>
                  </a:lnTo>
                  <a:lnTo>
                    <a:pt x="421" y="0"/>
                  </a:lnTo>
                  <a:lnTo>
                    <a:pt x="421" y="9"/>
                  </a:lnTo>
                  <a:close/>
                  <a:moveTo>
                    <a:pt x="357" y="9"/>
                  </a:moveTo>
                  <a:lnTo>
                    <a:pt x="320" y="9"/>
                  </a:lnTo>
                  <a:lnTo>
                    <a:pt x="320" y="0"/>
                  </a:lnTo>
                  <a:lnTo>
                    <a:pt x="357" y="0"/>
                  </a:lnTo>
                  <a:lnTo>
                    <a:pt x="357" y="9"/>
                  </a:lnTo>
                  <a:close/>
                  <a:moveTo>
                    <a:pt x="293" y="9"/>
                  </a:moveTo>
                  <a:lnTo>
                    <a:pt x="256" y="9"/>
                  </a:lnTo>
                  <a:lnTo>
                    <a:pt x="256" y="0"/>
                  </a:lnTo>
                  <a:lnTo>
                    <a:pt x="293" y="0"/>
                  </a:lnTo>
                  <a:lnTo>
                    <a:pt x="293" y="9"/>
                  </a:lnTo>
                  <a:close/>
                  <a:moveTo>
                    <a:pt x="229" y="9"/>
                  </a:moveTo>
                  <a:lnTo>
                    <a:pt x="192" y="9"/>
                  </a:lnTo>
                  <a:lnTo>
                    <a:pt x="192" y="0"/>
                  </a:lnTo>
                  <a:lnTo>
                    <a:pt x="229" y="0"/>
                  </a:lnTo>
                  <a:lnTo>
                    <a:pt x="229" y="9"/>
                  </a:lnTo>
                  <a:close/>
                  <a:moveTo>
                    <a:pt x="165" y="9"/>
                  </a:moveTo>
                  <a:lnTo>
                    <a:pt x="128" y="9"/>
                  </a:lnTo>
                  <a:lnTo>
                    <a:pt x="128" y="0"/>
                  </a:lnTo>
                  <a:lnTo>
                    <a:pt x="165" y="0"/>
                  </a:lnTo>
                  <a:lnTo>
                    <a:pt x="165" y="9"/>
                  </a:lnTo>
                  <a:close/>
                  <a:moveTo>
                    <a:pt x="101" y="9"/>
                  </a:moveTo>
                  <a:lnTo>
                    <a:pt x="64" y="9"/>
                  </a:lnTo>
                  <a:lnTo>
                    <a:pt x="64" y="0"/>
                  </a:lnTo>
                  <a:lnTo>
                    <a:pt x="101" y="0"/>
                  </a:lnTo>
                  <a:lnTo>
                    <a:pt x="101" y="9"/>
                  </a:lnTo>
                  <a:close/>
                  <a:moveTo>
                    <a:pt x="37" y="9"/>
                  </a:moveTo>
                  <a:lnTo>
                    <a:pt x="0" y="9"/>
                  </a:lnTo>
                  <a:lnTo>
                    <a:pt x="0" y="0"/>
                  </a:lnTo>
                  <a:lnTo>
                    <a:pt x="37" y="0"/>
                  </a:lnTo>
                  <a:lnTo>
                    <a:pt x="37"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8">
              <a:extLst>
                <a:ext uri="{FF2B5EF4-FFF2-40B4-BE49-F238E27FC236}">
                  <a16:creationId xmlns:a16="http://schemas.microsoft.com/office/drawing/2014/main" id="{04B93C3E-2096-40CA-9400-51B23357DF35}"/>
                </a:ext>
              </a:extLst>
            </p:cNvPr>
            <p:cNvSpPr>
              <a:spLocks noEditPoints="1"/>
            </p:cNvSpPr>
            <p:nvPr/>
          </p:nvSpPr>
          <p:spPr bwMode="auto">
            <a:xfrm>
              <a:off x="2419350" y="2552700"/>
              <a:ext cx="7937"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a:extLst>
              <a:ext uri="{FF2B5EF4-FFF2-40B4-BE49-F238E27FC236}">
                <a16:creationId xmlns:a16="http://schemas.microsoft.com/office/drawing/2014/main" id="{35C31EC4-7A22-41A8-9E17-8B69869D1B84}"/>
              </a:ext>
            </a:extLst>
          </p:cNvPr>
          <p:cNvGrpSpPr/>
          <p:nvPr/>
        </p:nvGrpSpPr>
        <p:grpSpPr>
          <a:xfrm>
            <a:off x="4548188" y="2530475"/>
            <a:ext cx="3097212" cy="1739900"/>
            <a:chOff x="4548188" y="2530475"/>
            <a:chExt cx="3097212" cy="1739900"/>
          </a:xfrm>
        </p:grpSpPr>
        <p:sp>
          <p:nvSpPr>
            <p:cNvPr id="41" name="AutoShape 30">
              <a:extLst>
                <a:ext uri="{FF2B5EF4-FFF2-40B4-BE49-F238E27FC236}">
                  <a16:creationId xmlns:a16="http://schemas.microsoft.com/office/drawing/2014/main" id="{67605C5B-9ECE-4155-AB45-5DF4CD1CF293}"/>
                </a:ext>
              </a:extLst>
            </p:cNvPr>
            <p:cNvSpPr>
              <a:spLocks noChangeAspect="1" noChangeArrowheads="1" noTextEdit="1"/>
            </p:cNvSpPr>
            <p:nvPr/>
          </p:nvSpPr>
          <p:spPr bwMode="auto">
            <a:xfrm>
              <a:off x="4548188" y="25304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2">
              <a:extLst>
                <a:ext uri="{FF2B5EF4-FFF2-40B4-BE49-F238E27FC236}">
                  <a16:creationId xmlns:a16="http://schemas.microsoft.com/office/drawing/2014/main" id="{E02DD983-4D7F-4FEE-A980-00B4EF130AEB}"/>
                </a:ext>
              </a:extLst>
            </p:cNvPr>
            <p:cNvSpPr>
              <a:spLocks noChangeArrowheads="1"/>
            </p:cNvSpPr>
            <p:nvPr/>
          </p:nvSpPr>
          <p:spPr bwMode="auto">
            <a:xfrm>
              <a:off x="4548188" y="2530475"/>
              <a:ext cx="3097212"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43" name="Rectangle 33">
              <a:extLst>
                <a:ext uri="{FF2B5EF4-FFF2-40B4-BE49-F238E27FC236}">
                  <a16:creationId xmlns:a16="http://schemas.microsoft.com/office/drawing/2014/main" id="{DE49F0F2-6FDF-4253-9834-F3182D3C2300}"/>
                </a:ext>
              </a:extLst>
            </p:cNvPr>
            <p:cNvSpPr>
              <a:spLocks noChangeArrowheads="1"/>
            </p:cNvSpPr>
            <p:nvPr/>
          </p:nvSpPr>
          <p:spPr bwMode="auto">
            <a:xfrm>
              <a:off x="6188075"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4">
              <a:extLst>
                <a:ext uri="{FF2B5EF4-FFF2-40B4-BE49-F238E27FC236}">
                  <a16:creationId xmlns:a16="http://schemas.microsoft.com/office/drawing/2014/main" id="{526F3809-6CDA-4C6C-AEDD-C0749560CFA6}"/>
                </a:ext>
              </a:extLst>
            </p:cNvPr>
            <p:cNvSpPr>
              <a:spLocks/>
            </p:cNvSpPr>
            <p:nvPr/>
          </p:nvSpPr>
          <p:spPr bwMode="auto">
            <a:xfrm>
              <a:off x="6634163" y="3163888"/>
              <a:ext cx="358775" cy="484188"/>
            </a:xfrm>
            <a:custGeom>
              <a:avLst/>
              <a:gdLst>
                <a:gd name="T0" fmla="*/ 0 w 451"/>
                <a:gd name="T1" fmla="*/ 610 h 610"/>
                <a:gd name="T2" fmla="*/ 0 w 451"/>
                <a:gd name="T3" fmla="*/ 515 h 610"/>
                <a:gd name="T4" fmla="*/ 78 w 451"/>
                <a:gd name="T5" fmla="*/ 454 h 610"/>
                <a:gd name="T6" fmla="*/ 143 w 451"/>
                <a:gd name="T7" fmla="*/ 400 h 610"/>
                <a:gd name="T8" fmla="*/ 194 w 451"/>
                <a:gd name="T9" fmla="*/ 354 h 610"/>
                <a:gd name="T10" fmla="*/ 230 w 451"/>
                <a:gd name="T11" fmla="*/ 314 h 610"/>
                <a:gd name="T12" fmla="*/ 244 w 451"/>
                <a:gd name="T13" fmla="*/ 297 h 610"/>
                <a:gd name="T14" fmla="*/ 266 w 451"/>
                <a:gd name="T15" fmla="*/ 263 h 610"/>
                <a:gd name="T16" fmla="*/ 280 w 451"/>
                <a:gd name="T17" fmla="*/ 232 h 610"/>
                <a:gd name="T18" fmla="*/ 288 w 451"/>
                <a:gd name="T19" fmla="*/ 204 h 610"/>
                <a:gd name="T20" fmla="*/ 289 w 451"/>
                <a:gd name="T21" fmla="*/ 189 h 610"/>
                <a:gd name="T22" fmla="*/ 287 w 451"/>
                <a:gd name="T23" fmla="*/ 169 h 610"/>
                <a:gd name="T24" fmla="*/ 282 w 451"/>
                <a:gd name="T25" fmla="*/ 151 h 610"/>
                <a:gd name="T26" fmla="*/ 273 w 451"/>
                <a:gd name="T27" fmla="*/ 135 h 610"/>
                <a:gd name="T28" fmla="*/ 261 w 451"/>
                <a:gd name="T29" fmla="*/ 121 h 610"/>
                <a:gd name="T30" fmla="*/ 253 w 451"/>
                <a:gd name="T31" fmla="*/ 116 h 610"/>
                <a:gd name="T32" fmla="*/ 237 w 451"/>
                <a:gd name="T33" fmla="*/ 107 h 610"/>
                <a:gd name="T34" fmla="*/ 217 w 451"/>
                <a:gd name="T35" fmla="*/ 101 h 610"/>
                <a:gd name="T36" fmla="*/ 195 w 451"/>
                <a:gd name="T37" fmla="*/ 98 h 610"/>
                <a:gd name="T38" fmla="*/ 183 w 451"/>
                <a:gd name="T39" fmla="*/ 98 h 610"/>
                <a:gd name="T40" fmla="*/ 144 w 451"/>
                <a:gd name="T41" fmla="*/ 101 h 610"/>
                <a:gd name="T42" fmla="*/ 105 w 451"/>
                <a:gd name="T43" fmla="*/ 111 h 610"/>
                <a:gd name="T44" fmla="*/ 66 w 451"/>
                <a:gd name="T45" fmla="*/ 128 h 610"/>
                <a:gd name="T46" fmla="*/ 25 w 451"/>
                <a:gd name="T47" fmla="*/ 151 h 610"/>
                <a:gd name="T48" fmla="*/ 15 w 451"/>
                <a:gd name="T49" fmla="*/ 37 h 610"/>
                <a:gd name="T50" fmla="*/ 39 w 451"/>
                <a:gd name="T51" fmla="*/ 28 h 610"/>
                <a:gd name="T52" fmla="*/ 88 w 451"/>
                <a:gd name="T53" fmla="*/ 15 h 610"/>
                <a:gd name="T54" fmla="*/ 135 w 451"/>
                <a:gd name="T55" fmla="*/ 5 h 610"/>
                <a:gd name="T56" fmla="*/ 181 w 451"/>
                <a:gd name="T57" fmla="*/ 1 h 610"/>
                <a:gd name="T58" fmla="*/ 203 w 451"/>
                <a:gd name="T59" fmla="*/ 0 h 610"/>
                <a:gd name="T60" fmla="*/ 253 w 451"/>
                <a:gd name="T61" fmla="*/ 3 h 610"/>
                <a:gd name="T62" fmla="*/ 298 w 451"/>
                <a:gd name="T63" fmla="*/ 11 h 610"/>
                <a:gd name="T64" fmla="*/ 335 w 451"/>
                <a:gd name="T65" fmla="*/ 26 h 610"/>
                <a:gd name="T66" fmla="*/ 367 w 451"/>
                <a:gd name="T67" fmla="*/ 46 h 610"/>
                <a:gd name="T68" fmla="*/ 380 w 451"/>
                <a:gd name="T69" fmla="*/ 59 h 610"/>
                <a:gd name="T70" fmla="*/ 401 w 451"/>
                <a:gd name="T71" fmla="*/ 86 h 610"/>
                <a:gd name="T72" fmla="*/ 416 w 451"/>
                <a:gd name="T73" fmla="*/ 118 h 610"/>
                <a:gd name="T74" fmla="*/ 424 w 451"/>
                <a:gd name="T75" fmla="*/ 155 h 610"/>
                <a:gd name="T76" fmla="*/ 424 w 451"/>
                <a:gd name="T77" fmla="*/ 175 h 610"/>
                <a:gd name="T78" fmla="*/ 421 w 451"/>
                <a:gd name="T79" fmla="*/ 208 h 610"/>
                <a:gd name="T80" fmla="*/ 412 w 451"/>
                <a:gd name="T81" fmla="*/ 241 h 610"/>
                <a:gd name="T82" fmla="*/ 398 w 451"/>
                <a:gd name="T83" fmla="*/ 276 h 610"/>
                <a:gd name="T84" fmla="*/ 378 w 451"/>
                <a:gd name="T85" fmla="*/ 311 h 610"/>
                <a:gd name="T86" fmla="*/ 364 w 451"/>
                <a:gd name="T87" fmla="*/ 330 h 610"/>
                <a:gd name="T88" fmla="*/ 325 w 451"/>
                <a:gd name="T89" fmla="*/ 373 h 610"/>
                <a:gd name="T90" fmla="*/ 271 w 451"/>
                <a:gd name="T91" fmla="*/ 424 h 610"/>
                <a:gd name="T92" fmla="*/ 201 w 451"/>
                <a:gd name="T93" fmla="*/ 482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1" y="484"/>
                  </a:lnTo>
                  <a:lnTo>
                    <a:pt x="78" y="454"/>
                  </a:lnTo>
                  <a:lnTo>
                    <a:pt x="113" y="426"/>
                  </a:lnTo>
                  <a:lnTo>
                    <a:pt x="143" y="400"/>
                  </a:lnTo>
                  <a:lnTo>
                    <a:pt x="170" y="376"/>
                  </a:lnTo>
                  <a:lnTo>
                    <a:pt x="194" y="354"/>
                  </a:lnTo>
                  <a:lnTo>
                    <a:pt x="213" y="334"/>
                  </a:lnTo>
                  <a:lnTo>
                    <a:pt x="230" y="314"/>
                  </a:lnTo>
                  <a:lnTo>
                    <a:pt x="230" y="314"/>
                  </a:lnTo>
                  <a:lnTo>
                    <a:pt x="244" y="297"/>
                  </a:lnTo>
                  <a:lnTo>
                    <a:pt x="256" y="281"/>
                  </a:lnTo>
                  <a:lnTo>
                    <a:pt x="266" y="263"/>
                  </a:lnTo>
                  <a:lnTo>
                    <a:pt x="274" y="248"/>
                  </a:lnTo>
                  <a:lnTo>
                    <a:pt x="280" y="232"/>
                  </a:lnTo>
                  <a:lnTo>
                    <a:pt x="285" y="218"/>
                  </a:lnTo>
                  <a:lnTo>
                    <a:pt x="288" y="204"/>
                  </a:lnTo>
                  <a:lnTo>
                    <a:pt x="289" y="189"/>
                  </a:lnTo>
                  <a:lnTo>
                    <a:pt x="289" y="189"/>
                  </a:lnTo>
                  <a:lnTo>
                    <a:pt x="288" y="178"/>
                  </a:lnTo>
                  <a:lnTo>
                    <a:pt x="287" y="169"/>
                  </a:lnTo>
                  <a:lnTo>
                    <a:pt x="285" y="159"/>
                  </a:lnTo>
                  <a:lnTo>
                    <a:pt x="282" y="151"/>
                  </a:lnTo>
                  <a:lnTo>
                    <a:pt x="278" y="143"/>
                  </a:lnTo>
                  <a:lnTo>
                    <a:pt x="273" y="135"/>
                  </a:lnTo>
                  <a:lnTo>
                    <a:pt x="267" y="128"/>
                  </a:lnTo>
                  <a:lnTo>
                    <a:pt x="261" y="121"/>
                  </a:lnTo>
                  <a:lnTo>
                    <a:pt x="261" y="121"/>
                  </a:lnTo>
                  <a:lnTo>
                    <a:pt x="253" y="116"/>
                  </a:lnTo>
                  <a:lnTo>
                    <a:pt x="245" y="111"/>
                  </a:lnTo>
                  <a:lnTo>
                    <a:pt x="237" y="107"/>
                  </a:lnTo>
                  <a:lnTo>
                    <a:pt x="227" y="103"/>
                  </a:lnTo>
                  <a:lnTo>
                    <a:pt x="217" y="101"/>
                  </a:lnTo>
                  <a:lnTo>
                    <a:pt x="206" y="99"/>
                  </a:lnTo>
                  <a:lnTo>
                    <a:pt x="195" y="98"/>
                  </a:lnTo>
                  <a:lnTo>
                    <a:pt x="183" y="98"/>
                  </a:lnTo>
                  <a:lnTo>
                    <a:pt x="183" y="98"/>
                  </a:lnTo>
                  <a:lnTo>
                    <a:pt x="163" y="98"/>
                  </a:lnTo>
                  <a:lnTo>
                    <a:pt x="144" y="101"/>
                  </a:lnTo>
                  <a:lnTo>
                    <a:pt x="125" y="105"/>
                  </a:lnTo>
                  <a:lnTo>
                    <a:pt x="105" y="111"/>
                  </a:lnTo>
                  <a:lnTo>
                    <a:pt x="86" y="118"/>
                  </a:lnTo>
                  <a:lnTo>
                    <a:pt x="66" y="128"/>
                  </a:lnTo>
                  <a:lnTo>
                    <a:pt x="45" y="139"/>
                  </a:lnTo>
                  <a:lnTo>
                    <a:pt x="25" y="151"/>
                  </a:lnTo>
                  <a:lnTo>
                    <a:pt x="15" y="151"/>
                  </a:lnTo>
                  <a:lnTo>
                    <a:pt x="15" y="37"/>
                  </a:lnTo>
                  <a:lnTo>
                    <a:pt x="15" y="37"/>
                  </a:lnTo>
                  <a:lnTo>
                    <a:pt x="39" y="28"/>
                  </a:lnTo>
                  <a:lnTo>
                    <a:pt x="64" y="21"/>
                  </a:lnTo>
                  <a:lnTo>
                    <a:pt x="88" y="15"/>
                  </a:lnTo>
                  <a:lnTo>
                    <a:pt x="112" y="9"/>
                  </a:lnTo>
                  <a:lnTo>
                    <a:pt x="135" y="5"/>
                  </a:lnTo>
                  <a:lnTo>
                    <a:pt x="158" y="2"/>
                  </a:lnTo>
                  <a:lnTo>
                    <a:pt x="181" y="1"/>
                  </a:lnTo>
                  <a:lnTo>
                    <a:pt x="203" y="0"/>
                  </a:lnTo>
                  <a:lnTo>
                    <a:pt x="203" y="0"/>
                  </a:lnTo>
                  <a:lnTo>
                    <a:pt x="229" y="1"/>
                  </a:lnTo>
                  <a:lnTo>
                    <a:pt x="253" y="3"/>
                  </a:lnTo>
                  <a:lnTo>
                    <a:pt x="276" y="6"/>
                  </a:lnTo>
                  <a:lnTo>
                    <a:pt x="298" y="11"/>
                  </a:lnTo>
                  <a:lnTo>
                    <a:pt x="317" y="18"/>
                  </a:lnTo>
                  <a:lnTo>
                    <a:pt x="335" y="26"/>
                  </a:lnTo>
                  <a:lnTo>
                    <a:pt x="351" y="35"/>
                  </a:lnTo>
                  <a:lnTo>
                    <a:pt x="367" y="46"/>
                  </a:lnTo>
                  <a:lnTo>
                    <a:pt x="367" y="46"/>
                  </a:lnTo>
                  <a:lnTo>
                    <a:pt x="380" y="59"/>
                  </a:lnTo>
                  <a:lnTo>
                    <a:pt x="392" y="72"/>
                  </a:lnTo>
                  <a:lnTo>
                    <a:pt x="401" y="86"/>
                  </a:lnTo>
                  <a:lnTo>
                    <a:pt x="409" y="101"/>
                  </a:lnTo>
                  <a:lnTo>
                    <a:pt x="416" y="118"/>
                  </a:lnTo>
                  <a:lnTo>
                    <a:pt x="420" y="136"/>
                  </a:lnTo>
                  <a:lnTo>
                    <a:pt x="424" y="155"/>
                  </a:lnTo>
                  <a:lnTo>
                    <a:pt x="424" y="175"/>
                  </a:lnTo>
                  <a:lnTo>
                    <a:pt x="424" y="175"/>
                  </a:lnTo>
                  <a:lnTo>
                    <a:pt x="424" y="191"/>
                  </a:lnTo>
                  <a:lnTo>
                    <a:pt x="421" y="208"/>
                  </a:lnTo>
                  <a:lnTo>
                    <a:pt x="417" y="225"/>
                  </a:lnTo>
                  <a:lnTo>
                    <a:pt x="412" y="241"/>
                  </a:lnTo>
                  <a:lnTo>
                    <a:pt x="406" y="258"/>
                  </a:lnTo>
                  <a:lnTo>
                    <a:pt x="398" y="276"/>
                  </a:lnTo>
                  <a:lnTo>
                    <a:pt x="388" y="293"/>
                  </a:lnTo>
                  <a:lnTo>
                    <a:pt x="378" y="311"/>
                  </a:lnTo>
                  <a:lnTo>
                    <a:pt x="378" y="311"/>
                  </a:lnTo>
                  <a:lnTo>
                    <a:pt x="364" y="330"/>
                  </a:lnTo>
                  <a:lnTo>
                    <a:pt x="346" y="351"/>
                  </a:lnTo>
                  <a:lnTo>
                    <a:pt x="325" y="373"/>
                  </a:lnTo>
                  <a:lnTo>
                    <a:pt x="300" y="397"/>
                  </a:lnTo>
                  <a:lnTo>
                    <a:pt x="271" y="424"/>
                  </a:lnTo>
                  <a:lnTo>
                    <a:pt x="238" y="451"/>
                  </a:lnTo>
                  <a:lnTo>
                    <a:pt x="201" y="482"/>
                  </a:lnTo>
                  <a:lnTo>
                    <a:pt x="160"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Rectangle 35">
              <a:extLst>
                <a:ext uri="{FF2B5EF4-FFF2-40B4-BE49-F238E27FC236}">
                  <a16:creationId xmlns:a16="http://schemas.microsoft.com/office/drawing/2014/main" id="{C145CCFC-A915-453B-8B2C-4085CD19BB28}"/>
                </a:ext>
              </a:extLst>
            </p:cNvPr>
            <p:cNvSpPr>
              <a:spLocks noChangeArrowheads="1"/>
            </p:cNvSpPr>
            <p:nvPr/>
          </p:nvSpPr>
          <p:spPr bwMode="auto">
            <a:xfrm>
              <a:off x="4770438" y="2530475"/>
              <a:ext cx="1235075"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a:extLst>
                <a:ext uri="{FF2B5EF4-FFF2-40B4-BE49-F238E27FC236}">
                  <a16:creationId xmlns:a16="http://schemas.microsoft.com/office/drawing/2014/main" id="{F1338427-63EB-44F2-A52A-175A17197B3E}"/>
                </a:ext>
              </a:extLst>
            </p:cNvPr>
            <p:cNvSpPr>
              <a:spLocks/>
            </p:cNvSpPr>
            <p:nvPr/>
          </p:nvSpPr>
          <p:spPr bwMode="auto">
            <a:xfrm>
              <a:off x="5249863" y="3171825"/>
              <a:ext cx="301625" cy="476250"/>
            </a:xfrm>
            <a:custGeom>
              <a:avLst/>
              <a:gdLst>
                <a:gd name="T0" fmla="*/ 380 w 380"/>
                <a:gd name="T1" fmla="*/ 599 h 599"/>
                <a:gd name="T2" fmla="*/ 0 w 380"/>
                <a:gd name="T3" fmla="*/ 599 h 599"/>
                <a:gd name="T4" fmla="*/ 0 w 380"/>
                <a:gd name="T5" fmla="*/ 511 h 599"/>
                <a:gd name="T6" fmla="*/ 128 w 380"/>
                <a:gd name="T7" fmla="*/ 511 h 599"/>
                <a:gd name="T8" fmla="*/ 128 w 380"/>
                <a:gd name="T9" fmla="*/ 165 h 599"/>
                <a:gd name="T10" fmla="*/ 0 w 380"/>
                <a:gd name="T11" fmla="*/ 165 h 599"/>
                <a:gd name="T12" fmla="*/ 0 w 380"/>
                <a:gd name="T13" fmla="*/ 85 h 599"/>
                <a:gd name="T14" fmla="*/ 0 w 380"/>
                <a:gd name="T15" fmla="*/ 85 h 599"/>
                <a:gd name="T16" fmla="*/ 18 w 380"/>
                <a:gd name="T17" fmla="*/ 85 h 599"/>
                <a:gd name="T18" fmla="*/ 35 w 380"/>
                <a:gd name="T19" fmla="*/ 83 h 599"/>
                <a:gd name="T20" fmla="*/ 51 w 380"/>
                <a:gd name="T21" fmla="*/ 82 h 599"/>
                <a:gd name="T22" fmla="*/ 65 w 380"/>
                <a:gd name="T23" fmla="*/ 79 h 599"/>
                <a:gd name="T24" fmla="*/ 77 w 380"/>
                <a:gd name="T25" fmla="*/ 76 h 599"/>
                <a:gd name="T26" fmla="*/ 88 w 380"/>
                <a:gd name="T27" fmla="*/ 73 h 599"/>
                <a:gd name="T28" fmla="*/ 99 w 380"/>
                <a:gd name="T29" fmla="*/ 69 h 599"/>
                <a:gd name="T30" fmla="*/ 108 w 380"/>
                <a:gd name="T31" fmla="*/ 64 h 599"/>
                <a:gd name="T32" fmla="*/ 108 w 380"/>
                <a:gd name="T33" fmla="*/ 64 h 599"/>
                <a:gd name="T34" fmla="*/ 115 w 380"/>
                <a:gd name="T35" fmla="*/ 59 h 599"/>
                <a:gd name="T36" fmla="*/ 122 w 380"/>
                <a:gd name="T37" fmla="*/ 53 h 599"/>
                <a:gd name="T38" fmla="*/ 127 w 380"/>
                <a:gd name="T39" fmla="*/ 45 h 599"/>
                <a:gd name="T40" fmla="*/ 132 w 380"/>
                <a:gd name="T41" fmla="*/ 37 h 599"/>
                <a:gd name="T42" fmla="*/ 136 w 380"/>
                <a:gd name="T43" fmla="*/ 29 h 599"/>
                <a:gd name="T44" fmla="*/ 140 w 380"/>
                <a:gd name="T45" fmla="*/ 20 h 599"/>
                <a:gd name="T46" fmla="*/ 142 w 380"/>
                <a:gd name="T47" fmla="*/ 10 h 599"/>
                <a:gd name="T48" fmla="*/ 144 w 380"/>
                <a:gd name="T49" fmla="*/ 0 h 599"/>
                <a:gd name="T50" fmla="*/ 255 w 380"/>
                <a:gd name="T51" fmla="*/ 0 h 599"/>
                <a:gd name="T52" fmla="*/ 255 w 380"/>
                <a:gd name="T53" fmla="*/ 511 h 599"/>
                <a:gd name="T54" fmla="*/ 380 w 380"/>
                <a:gd name="T55" fmla="*/ 511 h 599"/>
                <a:gd name="T56" fmla="*/ 380 w 380"/>
                <a:gd name="T57"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0" h="599">
                  <a:moveTo>
                    <a:pt x="380" y="599"/>
                  </a:moveTo>
                  <a:lnTo>
                    <a:pt x="0" y="599"/>
                  </a:lnTo>
                  <a:lnTo>
                    <a:pt x="0" y="511"/>
                  </a:lnTo>
                  <a:lnTo>
                    <a:pt x="128" y="511"/>
                  </a:lnTo>
                  <a:lnTo>
                    <a:pt x="128" y="165"/>
                  </a:lnTo>
                  <a:lnTo>
                    <a:pt x="0" y="165"/>
                  </a:lnTo>
                  <a:lnTo>
                    <a:pt x="0" y="85"/>
                  </a:lnTo>
                  <a:lnTo>
                    <a:pt x="0" y="85"/>
                  </a:lnTo>
                  <a:lnTo>
                    <a:pt x="18" y="85"/>
                  </a:lnTo>
                  <a:lnTo>
                    <a:pt x="35" y="83"/>
                  </a:lnTo>
                  <a:lnTo>
                    <a:pt x="51" y="82"/>
                  </a:lnTo>
                  <a:lnTo>
                    <a:pt x="65" y="79"/>
                  </a:lnTo>
                  <a:lnTo>
                    <a:pt x="77" y="76"/>
                  </a:lnTo>
                  <a:lnTo>
                    <a:pt x="88" y="73"/>
                  </a:lnTo>
                  <a:lnTo>
                    <a:pt x="99" y="69"/>
                  </a:lnTo>
                  <a:lnTo>
                    <a:pt x="108" y="64"/>
                  </a:lnTo>
                  <a:lnTo>
                    <a:pt x="108" y="64"/>
                  </a:lnTo>
                  <a:lnTo>
                    <a:pt x="115" y="59"/>
                  </a:lnTo>
                  <a:lnTo>
                    <a:pt x="122" y="53"/>
                  </a:lnTo>
                  <a:lnTo>
                    <a:pt x="127" y="45"/>
                  </a:lnTo>
                  <a:lnTo>
                    <a:pt x="132" y="37"/>
                  </a:lnTo>
                  <a:lnTo>
                    <a:pt x="136" y="29"/>
                  </a:lnTo>
                  <a:lnTo>
                    <a:pt x="140" y="20"/>
                  </a:lnTo>
                  <a:lnTo>
                    <a:pt x="142" y="10"/>
                  </a:lnTo>
                  <a:lnTo>
                    <a:pt x="144" y="0"/>
                  </a:lnTo>
                  <a:lnTo>
                    <a:pt x="255" y="0"/>
                  </a:lnTo>
                  <a:lnTo>
                    <a:pt x="255" y="511"/>
                  </a:lnTo>
                  <a:lnTo>
                    <a:pt x="380" y="511"/>
                  </a:lnTo>
                  <a:lnTo>
                    <a:pt x="380" y="5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a:extLst>
                <a:ext uri="{FF2B5EF4-FFF2-40B4-BE49-F238E27FC236}">
                  <a16:creationId xmlns:a16="http://schemas.microsoft.com/office/drawing/2014/main" id="{8EE7D6B2-98D2-4228-BBD4-0A5C7C4326DE}"/>
                </a:ext>
              </a:extLst>
            </p:cNvPr>
            <p:cNvSpPr>
              <a:spLocks noEditPoints="1"/>
            </p:cNvSpPr>
            <p:nvPr/>
          </p:nvSpPr>
          <p:spPr bwMode="auto">
            <a:xfrm>
              <a:off x="5938838" y="42227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a:extLst>
                <a:ext uri="{FF2B5EF4-FFF2-40B4-BE49-F238E27FC236}">
                  <a16:creationId xmlns:a16="http://schemas.microsoft.com/office/drawing/2014/main" id="{62909941-A9BC-4D48-886E-4F2E8E79E149}"/>
                </a:ext>
              </a:extLst>
            </p:cNvPr>
            <p:cNvSpPr>
              <a:spLocks noEditPoints="1"/>
            </p:cNvSpPr>
            <p:nvPr/>
          </p:nvSpPr>
          <p:spPr bwMode="auto">
            <a:xfrm>
              <a:off x="5976938" y="42227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a:extLst>
                <a:ext uri="{FF2B5EF4-FFF2-40B4-BE49-F238E27FC236}">
                  <a16:creationId xmlns:a16="http://schemas.microsoft.com/office/drawing/2014/main" id="{BBF2CB52-DB98-40D5-8B8C-3A94CAC48BF5}"/>
                </a:ext>
              </a:extLst>
            </p:cNvPr>
            <p:cNvSpPr>
              <a:spLocks/>
            </p:cNvSpPr>
            <p:nvPr/>
          </p:nvSpPr>
          <p:spPr bwMode="auto">
            <a:xfrm>
              <a:off x="5994400" y="42291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0">
              <a:extLst>
                <a:ext uri="{FF2B5EF4-FFF2-40B4-BE49-F238E27FC236}">
                  <a16:creationId xmlns:a16="http://schemas.microsoft.com/office/drawing/2014/main" id="{64649608-0AA1-4DB6-A455-B7CC68261533}"/>
                </a:ext>
              </a:extLst>
            </p:cNvPr>
            <p:cNvSpPr>
              <a:spLocks noEditPoints="1"/>
            </p:cNvSpPr>
            <p:nvPr/>
          </p:nvSpPr>
          <p:spPr bwMode="auto">
            <a:xfrm>
              <a:off x="6005513" y="42275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1">
              <a:extLst>
                <a:ext uri="{FF2B5EF4-FFF2-40B4-BE49-F238E27FC236}">
                  <a16:creationId xmlns:a16="http://schemas.microsoft.com/office/drawing/2014/main" id="{431AD682-3008-45F2-A35B-9189C20FA6AD}"/>
                </a:ext>
              </a:extLst>
            </p:cNvPr>
            <p:cNvSpPr>
              <a:spLocks/>
            </p:cNvSpPr>
            <p:nvPr/>
          </p:nvSpPr>
          <p:spPr bwMode="auto">
            <a:xfrm>
              <a:off x="6022975"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42">
              <a:extLst>
                <a:ext uri="{FF2B5EF4-FFF2-40B4-BE49-F238E27FC236}">
                  <a16:creationId xmlns:a16="http://schemas.microsoft.com/office/drawing/2014/main" id="{210477AD-36FE-4942-A584-D7775467D4C3}"/>
                </a:ext>
              </a:extLst>
            </p:cNvPr>
            <p:cNvSpPr>
              <a:spLocks noEditPoints="1"/>
            </p:cNvSpPr>
            <p:nvPr/>
          </p:nvSpPr>
          <p:spPr bwMode="auto">
            <a:xfrm>
              <a:off x="6035675" y="42275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43">
              <a:extLst>
                <a:ext uri="{FF2B5EF4-FFF2-40B4-BE49-F238E27FC236}">
                  <a16:creationId xmlns:a16="http://schemas.microsoft.com/office/drawing/2014/main" id="{6084E727-DF09-4A29-940E-C6BAEC736ADC}"/>
                </a:ext>
              </a:extLst>
            </p:cNvPr>
            <p:cNvSpPr>
              <a:spLocks/>
            </p:cNvSpPr>
            <p:nvPr/>
          </p:nvSpPr>
          <p:spPr bwMode="auto">
            <a:xfrm>
              <a:off x="6054725" y="42275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44">
              <a:extLst>
                <a:ext uri="{FF2B5EF4-FFF2-40B4-BE49-F238E27FC236}">
                  <a16:creationId xmlns:a16="http://schemas.microsoft.com/office/drawing/2014/main" id="{054D5586-2AAE-444A-A070-55F50376E042}"/>
                </a:ext>
              </a:extLst>
            </p:cNvPr>
            <p:cNvSpPr>
              <a:spLocks/>
            </p:cNvSpPr>
            <p:nvPr/>
          </p:nvSpPr>
          <p:spPr bwMode="auto">
            <a:xfrm>
              <a:off x="6070600" y="42243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45">
              <a:extLst>
                <a:ext uri="{FF2B5EF4-FFF2-40B4-BE49-F238E27FC236}">
                  <a16:creationId xmlns:a16="http://schemas.microsoft.com/office/drawing/2014/main" id="{D16C5269-F93C-4997-9BB4-77885A16445C}"/>
                </a:ext>
              </a:extLst>
            </p:cNvPr>
            <p:cNvSpPr>
              <a:spLocks noEditPoints="1"/>
            </p:cNvSpPr>
            <p:nvPr/>
          </p:nvSpPr>
          <p:spPr bwMode="auto">
            <a:xfrm>
              <a:off x="6081713"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46">
              <a:extLst>
                <a:ext uri="{FF2B5EF4-FFF2-40B4-BE49-F238E27FC236}">
                  <a16:creationId xmlns:a16="http://schemas.microsoft.com/office/drawing/2014/main" id="{6637A14F-B25F-4887-A2AF-5D2663B877D3}"/>
                </a:ext>
              </a:extLst>
            </p:cNvPr>
            <p:cNvSpPr>
              <a:spLocks/>
            </p:cNvSpPr>
            <p:nvPr/>
          </p:nvSpPr>
          <p:spPr bwMode="auto">
            <a:xfrm>
              <a:off x="6099175"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47">
              <a:extLst>
                <a:ext uri="{FF2B5EF4-FFF2-40B4-BE49-F238E27FC236}">
                  <a16:creationId xmlns:a16="http://schemas.microsoft.com/office/drawing/2014/main" id="{221594DE-802B-4A25-84F4-2A6BB651E454}"/>
                </a:ext>
              </a:extLst>
            </p:cNvPr>
            <p:cNvSpPr>
              <a:spLocks noEditPoints="1"/>
            </p:cNvSpPr>
            <p:nvPr/>
          </p:nvSpPr>
          <p:spPr bwMode="auto">
            <a:xfrm>
              <a:off x="6110288"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48">
              <a:extLst>
                <a:ext uri="{FF2B5EF4-FFF2-40B4-BE49-F238E27FC236}">
                  <a16:creationId xmlns:a16="http://schemas.microsoft.com/office/drawing/2014/main" id="{49F876AC-5739-4ECB-B1A4-1E2B594D7A31}"/>
                </a:ext>
              </a:extLst>
            </p:cNvPr>
            <p:cNvSpPr>
              <a:spLocks noEditPoints="1"/>
            </p:cNvSpPr>
            <p:nvPr/>
          </p:nvSpPr>
          <p:spPr bwMode="auto">
            <a:xfrm>
              <a:off x="6116638" y="42275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49">
              <a:extLst>
                <a:ext uri="{FF2B5EF4-FFF2-40B4-BE49-F238E27FC236}">
                  <a16:creationId xmlns:a16="http://schemas.microsoft.com/office/drawing/2014/main" id="{5EF6CA2D-55C4-4C12-A8DF-94C801CFE289}"/>
                </a:ext>
              </a:extLst>
            </p:cNvPr>
            <p:cNvSpPr>
              <a:spLocks/>
            </p:cNvSpPr>
            <p:nvPr/>
          </p:nvSpPr>
          <p:spPr bwMode="auto">
            <a:xfrm>
              <a:off x="6135688" y="42275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0">
              <a:extLst>
                <a:ext uri="{FF2B5EF4-FFF2-40B4-BE49-F238E27FC236}">
                  <a16:creationId xmlns:a16="http://schemas.microsoft.com/office/drawing/2014/main" id="{8EDE7ED6-3569-4C6C-9C5F-D3F1A0850DA2}"/>
                </a:ext>
              </a:extLst>
            </p:cNvPr>
            <p:cNvSpPr>
              <a:spLocks noEditPoints="1"/>
            </p:cNvSpPr>
            <p:nvPr/>
          </p:nvSpPr>
          <p:spPr bwMode="auto">
            <a:xfrm>
              <a:off x="6164263" y="42227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1">
              <a:extLst>
                <a:ext uri="{FF2B5EF4-FFF2-40B4-BE49-F238E27FC236}">
                  <a16:creationId xmlns:a16="http://schemas.microsoft.com/office/drawing/2014/main" id="{9F7BF8F3-798B-4B59-A7A4-356305DD47A5}"/>
                </a:ext>
              </a:extLst>
            </p:cNvPr>
            <p:cNvSpPr>
              <a:spLocks noEditPoints="1"/>
            </p:cNvSpPr>
            <p:nvPr/>
          </p:nvSpPr>
          <p:spPr bwMode="auto">
            <a:xfrm>
              <a:off x="6184900" y="42275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52">
              <a:extLst>
                <a:ext uri="{FF2B5EF4-FFF2-40B4-BE49-F238E27FC236}">
                  <a16:creationId xmlns:a16="http://schemas.microsoft.com/office/drawing/2014/main" id="{E87781C1-370D-4697-B363-DDED63762D7E}"/>
                </a:ext>
              </a:extLst>
            </p:cNvPr>
            <p:cNvSpPr>
              <a:spLocks/>
            </p:cNvSpPr>
            <p:nvPr/>
          </p:nvSpPr>
          <p:spPr bwMode="auto">
            <a:xfrm>
              <a:off x="6202363" y="42275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53">
              <a:extLst>
                <a:ext uri="{FF2B5EF4-FFF2-40B4-BE49-F238E27FC236}">
                  <a16:creationId xmlns:a16="http://schemas.microsoft.com/office/drawing/2014/main" id="{AE9BC97B-C9BD-4AC1-BB69-E87598836BA2}"/>
                </a:ext>
              </a:extLst>
            </p:cNvPr>
            <p:cNvSpPr>
              <a:spLocks noEditPoints="1"/>
            </p:cNvSpPr>
            <p:nvPr/>
          </p:nvSpPr>
          <p:spPr bwMode="auto">
            <a:xfrm>
              <a:off x="6216650" y="42227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54">
              <a:extLst>
                <a:ext uri="{FF2B5EF4-FFF2-40B4-BE49-F238E27FC236}">
                  <a16:creationId xmlns:a16="http://schemas.microsoft.com/office/drawing/2014/main" id="{6D3DA46F-529A-460E-A78F-78867CEFD7F8}"/>
                </a:ext>
              </a:extLst>
            </p:cNvPr>
            <p:cNvSpPr>
              <a:spLocks noEditPoints="1"/>
            </p:cNvSpPr>
            <p:nvPr/>
          </p:nvSpPr>
          <p:spPr bwMode="auto">
            <a:xfrm>
              <a:off x="6223000" y="42275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55">
              <a:extLst>
                <a:ext uri="{FF2B5EF4-FFF2-40B4-BE49-F238E27FC236}">
                  <a16:creationId xmlns:a16="http://schemas.microsoft.com/office/drawing/2014/main" id="{CA8070B5-47B3-43A5-8CA2-EB2DA4EA0B11}"/>
                </a:ext>
              </a:extLst>
            </p:cNvPr>
            <p:cNvSpPr>
              <a:spLocks/>
            </p:cNvSpPr>
            <p:nvPr/>
          </p:nvSpPr>
          <p:spPr bwMode="auto">
            <a:xfrm>
              <a:off x="6242050" y="42275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56">
              <a:extLst>
                <a:ext uri="{FF2B5EF4-FFF2-40B4-BE49-F238E27FC236}">
                  <a16:creationId xmlns:a16="http://schemas.microsoft.com/office/drawing/2014/main" id="{9AC0CBF8-549F-410E-AB87-CE234F8012F8}"/>
                </a:ext>
              </a:extLst>
            </p:cNvPr>
            <p:cNvSpPr>
              <a:spLocks/>
            </p:cNvSpPr>
            <p:nvPr/>
          </p:nvSpPr>
          <p:spPr bwMode="auto">
            <a:xfrm>
              <a:off x="7558088" y="42227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57">
              <a:extLst>
                <a:ext uri="{FF2B5EF4-FFF2-40B4-BE49-F238E27FC236}">
                  <a16:creationId xmlns:a16="http://schemas.microsoft.com/office/drawing/2014/main" id="{3A48CB1D-7EA9-41EB-BADE-B07F8C795636}"/>
                </a:ext>
              </a:extLst>
            </p:cNvPr>
            <p:cNvSpPr>
              <a:spLocks/>
            </p:cNvSpPr>
            <p:nvPr/>
          </p:nvSpPr>
          <p:spPr bwMode="auto">
            <a:xfrm>
              <a:off x="7575550" y="4222750"/>
              <a:ext cx="15875" cy="20638"/>
            </a:xfrm>
            <a:custGeom>
              <a:avLst/>
              <a:gdLst>
                <a:gd name="T0" fmla="*/ 20 w 20"/>
                <a:gd name="T1" fmla="*/ 5 h 26"/>
                <a:gd name="T2" fmla="*/ 8 w 20"/>
                <a:gd name="T3" fmla="*/ 26 h 26"/>
                <a:gd name="T4" fmla="*/ 2 w 20"/>
                <a:gd name="T5" fmla="*/ 26 h 26"/>
                <a:gd name="T6" fmla="*/ 15 w 20"/>
                <a:gd name="T7" fmla="*/ 4 h 26"/>
                <a:gd name="T8" fmla="*/ 0 w 20"/>
                <a:gd name="T9" fmla="*/ 4 h 26"/>
                <a:gd name="T10" fmla="*/ 0 w 20"/>
                <a:gd name="T11" fmla="*/ 0 h 26"/>
                <a:gd name="T12" fmla="*/ 20 w 20"/>
                <a:gd name="T13" fmla="*/ 0 h 26"/>
                <a:gd name="T14" fmla="*/ 20 w 2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6">
                  <a:moveTo>
                    <a:pt x="20" y="5"/>
                  </a:moveTo>
                  <a:lnTo>
                    <a:pt x="8" y="26"/>
                  </a:lnTo>
                  <a:lnTo>
                    <a:pt x="2" y="26"/>
                  </a:lnTo>
                  <a:lnTo>
                    <a:pt x="15" y="4"/>
                  </a:lnTo>
                  <a:lnTo>
                    <a:pt x="0" y="4"/>
                  </a:lnTo>
                  <a:lnTo>
                    <a:pt x="0" y="0"/>
                  </a:lnTo>
                  <a:lnTo>
                    <a:pt x="20" y="0"/>
                  </a:lnTo>
                  <a:lnTo>
                    <a:pt x="2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58">
              <a:extLst>
                <a:ext uri="{FF2B5EF4-FFF2-40B4-BE49-F238E27FC236}">
                  <a16:creationId xmlns:a16="http://schemas.microsoft.com/office/drawing/2014/main" id="{83FE6F66-05DA-4987-9C33-F3C86602D528}"/>
                </a:ext>
              </a:extLst>
            </p:cNvPr>
            <p:cNvSpPr>
              <a:spLocks noEditPoints="1"/>
            </p:cNvSpPr>
            <p:nvPr/>
          </p:nvSpPr>
          <p:spPr bwMode="auto">
            <a:xfrm>
              <a:off x="4767263"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9">
              <a:extLst>
                <a:ext uri="{FF2B5EF4-FFF2-40B4-BE49-F238E27FC236}">
                  <a16:creationId xmlns:a16="http://schemas.microsoft.com/office/drawing/2014/main" id="{B89A2ADD-FBEE-40F8-AA61-8EA2498D4B8B}"/>
                </a:ext>
              </a:extLst>
            </p:cNvPr>
            <p:cNvSpPr>
              <a:spLocks noEditPoints="1"/>
            </p:cNvSpPr>
            <p:nvPr/>
          </p:nvSpPr>
          <p:spPr bwMode="auto">
            <a:xfrm>
              <a:off x="7419975"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0">
              <a:extLst>
                <a:ext uri="{FF2B5EF4-FFF2-40B4-BE49-F238E27FC236}">
                  <a16:creationId xmlns:a16="http://schemas.microsoft.com/office/drawing/2014/main" id="{03EAD5BE-DA31-47AF-8492-CF79366E68FC}"/>
                </a:ext>
              </a:extLst>
            </p:cNvPr>
            <p:cNvSpPr>
              <a:spLocks noEditPoints="1"/>
            </p:cNvSpPr>
            <p:nvPr/>
          </p:nvSpPr>
          <p:spPr bwMode="auto">
            <a:xfrm>
              <a:off x="61849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1">
              <a:extLst>
                <a:ext uri="{FF2B5EF4-FFF2-40B4-BE49-F238E27FC236}">
                  <a16:creationId xmlns:a16="http://schemas.microsoft.com/office/drawing/2014/main" id="{0281ABAD-5AF8-4E47-B2BA-4D9F219C5090}"/>
                </a:ext>
              </a:extLst>
            </p:cNvPr>
            <p:cNvSpPr>
              <a:spLocks noEditPoints="1"/>
            </p:cNvSpPr>
            <p:nvPr/>
          </p:nvSpPr>
          <p:spPr bwMode="auto">
            <a:xfrm>
              <a:off x="6002338"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a:extLst>
              <a:ext uri="{FF2B5EF4-FFF2-40B4-BE49-F238E27FC236}">
                <a16:creationId xmlns:a16="http://schemas.microsoft.com/office/drawing/2014/main" id="{E127D064-33B0-45B4-B4A9-0D2D77C97834}"/>
              </a:ext>
            </a:extLst>
          </p:cNvPr>
          <p:cNvGrpSpPr/>
          <p:nvPr/>
        </p:nvGrpSpPr>
        <p:grpSpPr>
          <a:xfrm>
            <a:off x="8229600" y="2530475"/>
            <a:ext cx="3095625" cy="1739900"/>
            <a:chOff x="8229600" y="2530475"/>
            <a:chExt cx="3095625" cy="1739900"/>
          </a:xfrm>
        </p:grpSpPr>
        <p:sp>
          <p:nvSpPr>
            <p:cNvPr id="75" name="AutoShape 63">
              <a:extLst>
                <a:ext uri="{FF2B5EF4-FFF2-40B4-BE49-F238E27FC236}">
                  <a16:creationId xmlns:a16="http://schemas.microsoft.com/office/drawing/2014/main" id="{6ED5E976-A5D5-4277-81E3-867C07992DF2}"/>
                </a:ext>
              </a:extLst>
            </p:cNvPr>
            <p:cNvSpPr>
              <a:spLocks noChangeAspect="1" noChangeArrowheads="1" noTextEdit="1"/>
            </p:cNvSpPr>
            <p:nvPr/>
          </p:nvSpPr>
          <p:spPr bwMode="auto">
            <a:xfrm>
              <a:off x="8229600" y="2530475"/>
              <a:ext cx="3095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5">
              <a:extLst>
                <a:ext uri="{FF2B5EF4-FFF2-40B4-BE49-F238E27FC236}">
                  <a16:creationId xmlns:a16="http://schemas.microsoft.com/office/drawing/2014/main" id="{6B79BE28-FB53-4098-8D74-02A535750F8B}"/>
                </a:ext>
              </a:extLst>
            </p:cNvPr>
            <p:cNvSpPr>
              <a:spLocks noChangeArrowheads="1"/>
            </p:cNvSpPr>
            <p:nvPr/>
          </p:nvSpPr>
          <p:spPr bwMode="auto">
            <a:xfrm>
              <a:off x="8229600" y="2530475"/>
              <a:ext cx="3095625" cy="1739900"/>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77" name="Rectangle 66">
              <a:extLst>
                <a:ext uri="{FF2B5EF4-FFF2-40B4-BE49-F238E27FC236}">
                  <a16:creationId xmlns:a16="http://schemas.microsoft.com/office/drawing/2014/main" id="{EE750134-8D40-401E-851C-E2E998ACF578}"/>
                </a:ext>
              </a:extLst>
            </p:cNvPr>
            <p:cNvSpPr>
              <a:spLocks noChangeArrowheads="1"/>
            </p:cNvSpPr>
            <p:nvPr/>
          </p:nvSpPr>
          <p:spPr bwMode="auto">
            <a:xfrm>
              <a:off x="10317163"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67">
              <a:extLst>
                <a:ext uri="{FF2B5EF4-FFF2-40B4-BE49-F238E27FC236}">
                  <a16:creationId xmlns:a16="http://schemas.microsoft.com/office/drawing/2014/main" id="{7F9CE04F-DF95-4E95-98A9-A85425CBB8D3}"/>
                </a:ext>
              </a:extLst>
            </p:cNvPr>
            <p:cNvSpPr>
              <a:spLocks/>
            </p:cNvSpPr>
            <p:nvPr/>
          </p:nvSpPr>
          <p:spPr bwMode="auto">
            <a:xfrm>
              <a:off x="10531475" y="3163888"/>
              <a:ext cx="357188" cy="493713"/>
            </a:xfrm>
            <a:custGeom>
              <a:avLst/>
              <a:gdLst>
                <a:gd name="T0" fmla="*/ 13 w 450"/>
                <a:gd name="T1" fmla="*/ 472 h 622"/>
                <a:gd name="T2" fmla="*/ 58 w 450"/>
                <a:gd name="T3" fmla="*/ 494 h 622"/>
                <a:gd name="T4" fmla="*/ 121 w 450"/>
                <a:gd name="T5" fmla="*/ 516 h 622"/>
                <a:gd name="T6" fmla="*/ 183 w 450"/>
                <a:gd name="T7" fmla="*/ 523 h 622"/>
                <a:gd name="T8" fmla="*/ 213 w 450"/>
                <a:gd name="T9" fmla="*/ 522 h 622"/>
                <a:gd name="T10" fmla="*/ 250 w 450"/>
                <a:gd name="T11" fmla="*/ 513 h 622"/>
                <a:gd name="T12" fmla="*/ 281 w 450"/>
                <a:gd name="T13" fmla="*/ 498 h 622"/>
                <a:gd name="T14" fmla="*/ 296 w 450"/>
                <a:gd name="T15" fmla="*/ 483 h 622"/>
                <a:gd name="T16" fmla="*/ 311 w 450"/>
                <a:gd name="T17" fmla="*/ 455 h 622"/>
                <a:gd name="T18" fmla="*/ 316 w 450"/>
                <a:gd name="T19" fmla="*/ 422 h 622"/>
                <a:gd name="T20" fmla="*/ 314 w 450"/>
                <a:gd name="T21" fmla="*/ 403 h 622"/>
                <a:gd name="T22" fmla="*/ 305 w 450"/>
                <a:gd name="T23" fmla="*/ 379 h 622"/>
                <a:gd name="T24" fmla="*/ 289 w 450"/>
                <a:gd name="T25" fmla="*/ 360 h 622"/>
                <a:gd name="T26" fmla="*/ 272 w 450"/>
                <a:gd name="T27" fmla="*/ 351 h 622"/>
                <a:gd name="T28" fmla="*/ 231 w 450"/>
                <a:gd name="T29" fmla="*/ 342 h 622"/>
                <a:gd name="T30" fmla="*/ 174 w 450"/>
                <a:gd name="T31" fmla="*/ 339 h 622"/>
                <a:gd name="T32" fmla="*/ 172 w 450"/>
                <a:gd name="T33" fmla="*/ 248 h 622"/>
                <a:gd name="T34" fmla="*/ 204 w 450"/>
                <a:gd name="T35" fmla="*/ 247 h 622"/>
                <a:gd name="T36" fmla="*/ 243 w 450"/>
                <a:gd name="T37" fmla="*/ 240 h 622"/>
                <a:gd name="T38" fmla="*/ 273 w 450"/>
                <a:gd name="T39" fmla="*/ 228 h 622"/>
                <a:gd name="T40" fmla="*/ 293 w 450"/>
                <a:gd name="T41" fmla="*/ 210 h 622"/>
                <a:gd name="T42" fmla="*/ 304 w 450"/>
                <a:gd name="T43" fmla="*/ 186 h 622"/>
                <a:gd name="T44" fmla="*/ 306 w 450"/>
                <a:gd name="T45" fmla="*/ 167 h 622"/>
                <a:gd name="T46" fmla="*/ 302 w 450"/>
                <a:gd name="T47" fmla="*/ 144 h 622"/>
                <a:gd name="T48" fmla="*/ 290 w 450"/>
                <a:gd name="T49" fmla="*/ 125 h 622"/>
                <a:gd name="T50" fmla="*/ 278 w 450"/>
                <a:gd name="T51" fmla="*/ 115 h 622"/>
                <a:gd name="T52" fmla="*/ 253 w 450"/>
                <a:gd name="T53" fmla="*/ 105 h 622"/>
                <a:gd name="T54" fmla="*/ 221 w 450"/>
                <a:gd name="T55" fmla="*/ 99 h 622"/>
                <a:gd name="T56" fmla="*/ 178 w 450"/>
                <a:gd name="T57" fmla="*/ 99 h 622"/>
                <a:gd name="T58" fmla="*/ 119 w 450"/>
                <a:gd name="T59" fmla="*/ 110 h 622"/>
                <a:gd name="T60" fmla="*/ 53 w 450"/>
                <a:gd name="T61" fmla="*/ 137 h 622"/>
                <a:gd name="T62" fmla="*/ 18 w 450"/>
                <a:gd name="T63" fmla="*/ 37 h 622"/>
                <a:gd name="T64" fmla="*/ 68 w 450"/>
                <a:gd name="T65" fmla="*/ 21 h 622"/>
                <a:gd name="T66" fmla="*/ 141 w 450"/>
                <a:gd name="T67" fmla="*/ 5 h 622"/>
                <a:gd name="T68" fmla="*/ 212 w 450"/>
                <a:gd name="T69" fmla="*/ 0 h 622"/>
                <a:gd name="T70" fmla="*/ 264 w 450"/>
                <a:gd name="T71" fmla="*/ 2 h 622"/>
                <a:gd name="T72" fmla="*/ 329 w 450"/>
                <a:gd name="T73" fmla="*/ 15 h 622"/>
                <a:gd name="T74" fmla="*/ 378 w 450"/>
                <a:gd name="T75" fmla="*/ 40 h 622"/>
                <a:gd name="T76" fmla="*/ 403 w 450"/>
                <a:gd name="T77" fmla="*/ 62 h 622"/>
                <a:gd name="T78" fmla="*/ 427 w 450"/>
                <a:gd name="T79" fmla="*/ 101 h 622"/>
                <a:gd name="T80" fmla="*/ 435 w 450"/>
                <a:gd name="T81" fmla="*/ 148 h 622"/>
                <a:gd name="T82" fmla="*/ 433 w 450"/>
                <a:gd name="T83" fmla="*/ 171 h 622"/>
                <a:gd name="T84" fmla="*/ 423 w 450"/>
                <a:gd name="T85" fmla="*/ 205 h 622"/>
                <a:gd name="T86" fmla="*/ 404 w 450"/>
                <a:gd name="T87" fmla="*/ 235 h 622"/>
                <a:gd name="T88" fmla="*/ 387 w 450"/>
                <a:gd name="T89" fmla="*/ 252 h 622"/>
                <a:gd name="T90" fmla="*/ 356 w 450"/>
                <a:gd name="T91" fmla="*/ 272 h 622"/>
                <a:gd name="T92" fmla="*/ 320 w 450"/>
                <a:gd name="T93" fmla="*/ 285 h 622"/>
                <a:gd name="T94" fmla="*/ 335 w 450"/>
                <a:gd name="T95" fmla="*/ 294 h 622"/>
                <a:gd name="T96" fmla="*/ 373 w 450"/>
                <a:gd name="T97" fmla="*/ 307 h 622"/>
                <a:gd name="T98" fmla="*/ 406 w 450"/>
                <a:gd name="T99" fmla="*/ 328 h 622"/>
                <a:gd name="T100" fmla="*/ 423 w 450"/>
                <a:gd name="T101" fmla="*/ 347 h 622"/>
                <a:gd name="T102" fmla="*/ 441 w 450"/>
                <a:gd name="T103" fmla="*/ 378 h 622"/>
                <a:gd name="T104" fmla="*/ 450 w 450"/>
                <a:gd name="T105" fmla="*/ 416 h 622"/>
                <a:gd name="T106" fmla="*/ 449 w 450"/>
                <a:gd name="T107" fmla="*/ 451 h 622"/>
                <a:gd name="T108" fmla="*/ 433 w 450"/>
                <a:gd name="T109" fmla="*/ 508 h 622"/>
                <a:gd name="T110" fmla="*/ 399 w 450"/>
                <a:gd name="T111" fmla="*/ 556 h 622"/>
                <a:gd name="T112" fmla="*/ 365 w 450"/>
                <a:gd name="T113" fmla="*/ 582 h 622"/>
                <a:gd name="T114" fmla="*/ 304 w 450"/>
                <a:gd name="T115" fmla="*/ 609 h 622"/>
                <a:gd name="T116" fmla="*/ 230 w 450"/>
                <a:gd name="T117" fmla="*/ 621 h 622"/>
                <a:gd name="T118" fmla="*/ 175 w 450"/>
                <a:gd name="T119" fmla="*/ 621 h 622"/>
                <a:gd name="T120" fmla="*/ 97 w 450"/>
                <a:gd name="T121" fmla="*/ 613 h 622"/>
                <a:gd name="T122" fmla="*/ 23 w 450"/>
                <a:gd name="T123" fmla="*/ 59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22">
                  <a:moveTo>
                    <a:pt x="0" y="584"/>
                  </a:moveTo>
                  <a:lnTo>
                    <a:pt x="0" y="472"/>
                  </a:lnTo>
                  <a:lnTo>
                    <a:pt x="13" y="472"/>
                  </a:lnTo>
                  <a:lnTo>
                    <a:pt x="13" y="472"/>
                  </a:lnTo>
                  <a:lnTo>
                    <a:pt x="35" y="484"/>
                  </a:lnTo>
                  <a:lnTo>
                    <a:pt x="58" y="494"/>
                  </a:lnTo>
                  <a:lnTo>
                    <a:pt x="80" y="503"/>
                  </a:lnTo>
                  <a:lnTo>
                    <a:pt x="101" y="510"/>
                  </a:lnTo>
                  <a:lnTo>
                    <a:pt x="121" y="516"/>
                  </a:lnTo>
                  <a:lnTo>
                    <a:pt x="143" y="520"/>
                  </a:lnTo>
                  <a:lnTo>
                    <a:pt x="163" y="522"/>
                  </a:lnTo>
                  <a:lnTo>
                    <a:pt x="183" y="523"/>
                  </a:lnTo>
                  <a:lnTo>
                    <a:pt x="183" y="523"/>
                  </a:lnTo>
                  <a:lnTo>
                    <a:pt x="199" y="523"/>
                  </a:lnTo>
                  <a:lnTo>
                    <a:pt x="213" y="522"/>
                  </a:lnTo>
                  <a:lnTo>
                    <a:pt x="226" y="520"/>
                  </a:lnTo>
                  <a:lnTo>
                    <a:pt x="239" y="517"/>
                  </a:lnTo>
                  <a:lnTo>
                    <a:pt x="250" y="513"/>
                  </a:lnTo>
                  <a:lnTo>
                    <a:pt x="262" y="509"/>
                  </a:lnTo>
                  <a:lnTo>
                    <a:pt x="272" y="504"/>
                  </a:lnTo>
                  <a:lnTo>
                    <a:pt x="281" y="498"/>
                  </a:lnTo>
                  <a:lnTo>
                    <a:pt x="281" y="498"/>
                  </a:lnTo>
                  <a:lnTo>
                    <a:pt x="289" y="491"/>
                  </a:lnTo>
                  <a:lnTo>
                    <a:pt x="296" y="483"/>
                  </a:lnTo>
                  <a:lnTo>
                    <a:pt x="302" y="475"/>
                  </a:lnTo>
                  <a:lnTo>
                    <a:pt x="307" y="465"/>
                  </a:lnTo>
                  <a:lnTo>
                    <a:pt x="311" y="455"/>
                  </a:lnTo>
                  <a:lnTo>
                    <a:pt x="314" y="445"/>
                  </a:lnTo>
                  <a:lnTo>
                    <a:pt x="315" y="434"/>
                  </a:lnTo>
                  <a:lnTo>
                    <a:pt x="316" y="422"/>
                  </a:lnTo>
                  <a:lnTo>
                    <a:pt x="316" y="422"/>
                  </a:lnTo>
                  <a:lnTo>
                    <a:pt x="316" y="412"/>
                  </a:lnTo>
                  <a:lnTo>
                    <a:pt x="314" y="403"/>
                  </a:lnTo>
                  <a:lnTo>
                    <a:pt x="312" y="394"/>
                  </a:lnTo>
                  <a:lnTo>
                    <a:pt x="309" y="386"/>
                  </a:lnTo>
                  <a:lnTo>
                    <a:pt x="305" y="379"/>
                  </a:lnTo>
                  <a:lnTo>
                    <a:pt x="301" y="372"/>
                  </a:lnTo>
                  <a:lnTo>
                    <a:pt x="295" y="366"/>
                  </a:lnTo>
                  <a:lnTo>
                    <a:pt x="289" y="360"/>
                  </a:lnTo>
                  <a:lnTo>
                    <a:pt x="289" y="360"/>
                  </a:lnTo>
                  <a:lnTo>
                    <a:pt x="281" y="355"/>
                  </a:lnTo>
                  <a:lnTo>
                    <a:pt x="272" y="351"/>
                  </a:lnTo>
                  <a:lnTo>
                    <a:pt x="260" y="347"/>
                  </a:lnTo>
                  <a:lnTo>
                    <a:pt x="246" y="344"/>
                  </a:lnTo>
                  <a:lnTo>
                    <a:pt x="231" y="342"/>
                  </a:lnTo>
                  <a:lnTo>
                    <a:pt x="214" y="340"/>
                  </a:lnTo>
                  <a:lnTo>
                    <a:pt x="196" y="339"/>
                  </a:lnTo>
                  <a:lnTo>
                    <a:pt x="174" y="339"/>
                  </a:lnTo>
                  <a:lnTo>
                    <a:pt x="140" y="339"/>
                  </a:lnTo>
                  <a:lnTo>
                    <a:pt x="140" y="248"/>
                  </a:lnTo>
                  <a:lnTo>
                    <a:pt x="172" y="248"/>
                  </a:lnTo>
                  <a:lnTo>
                    <a:pt x="172" y="248"/>
                  </a:lnTo>
                  <a:lnTo>
                    <a:pt x="189" y="248"/>
                  </a:lnTo>
                  <a:lnTo>
                    <a:pt x="204" y="247"/>
                  </a:lnTo>
                  <a:lnTo>
                    <a:pt x="218" y="245"/>
                  </a:lnTo>
                  <a:lnTo>
                    <a:pt x="231" y="243"/>
                  </a:lnTo>
                  <a:lnTo>
                    <a:pt x="243" y="240"/>
                  </a:lnTo>
                  <a:lnTo>
                    <a:pt x="255" y="237"/>
                  </a:lnTo>
                  <a:lnTo>
                    <a:pt x="264" y="233"/>
                  </a:lnTo>
                  <a:lnTo>
                    <a:pt x="273" y="228"/>
                  </a:lnTo>
                  <a:lnTo>
                    <a:pt x="281" y="223"/>
                  </a:lnTo>
                  <a:lnTo>
                    <a:pt x="287" y="217"/>
                  </a:lnTo>
                  <a:lnTo>
                    <a:pt x="293" y="210"/>
                  </a:lnTo>
                  <a:lnTo>
                    <a:pt x="298" y="203"/>
                  </a:lnTo>
                  <a:lnTo>
                    <a:pt x="301" y="194"/>
                  </a:lnTo>
                  <a:lnTo>
                    <a:pt x="304" y="186"/>
                  </a:lnTo>
                  <a:lnTo>
                    <a:pt x="305" y="177"/>
                  </a:lnTo>
                  <a:lnTo>
                    <a:pt x="306" y="167"/>
                  </a:lnTo>
                  <a:lnTo>
                    <a:pt x="306" y="167"/>
                  </a:lnTo>
                  <a:lnTo>
                    <a:pt x="305" y="159"/>
                  </a:lnTo>
                  <a:lnTo>
                    <a:pt x="304" y="151"/>
                  </a:lnTo>
                  <a:lnTo>
                    <a:pt x="302" y="144"/>
                  </a:lnTo>
                  <a:lnTo>
                    <a:pt x="299" y="138"/>
                  </a:lnTo>
                  <a:lnTo>
                    <a:pt x="295" y="131"/>
                  </a:lnTo>
                  <a:lnTo>
                    <a:pt x="290" y="125"/>
                  </a:lnTo>
                  <a:lnTo>
                    <a:pt x="284" y="120"/>
                  </a:lnTo>
                  <a:lnTo>
                    <a:pt x="278" y="115"/>
                  </a:lnTo>
                  <a:lnTo>
                    <a:pt x="278" y="115"/>
                  </a:lnTo>
                  <a:lnTo>
                    <a:pt x="270" y="111"/>
                  </a:lnTo>
                  <a:lnTo>
                    <a:pt x="262" y="108"/>
                  </a:lnTo>
                  <a:lnTo>
                    <a:pt x="253" y="105"/>
                  </a:lnTo>
                  <a:lnTo>
                    <a:pt x="243" y="102"/>
                  </a:lnTo>
                  <a:lnTo>
                    <a:pt x="232" y="100"/>
                  </a:lnTo>
                  <a:lnTo>
                    <a:pt x="221" y="99"/>
                  </a:lnTo>
                  <a:lnTo>
                    <a:pt x="197" y="98"/>
                  </a:lnTo>
                  <a:lnTo>
                    <a:pt x="197" y="98"/>
                  </a:lnTo>
                  <a:lnTo>
                    <a:pt x="178" y="99"/>
                  </a:lnTo>
                  <a:lnTo>
                    <a:pt x="159" y="101"/>
                  </a:lnTo>
                  <a:lnTo>
                    <a:pt x="140" y="105"/>
                  </a:lnTo>
                  <a:lnTo>
                    <a:pt x="119" y="110"/>
                  </a:lnTo>
                  <a:lnTo>
                    <a:pt x="98" y="117"/>
                  </a:lnTo>
                  <a:lnTo>
                    <a:pt x="76" y="126"/>
                  </a:lnTo>
                  <a:lnTo>
                    <a:pt x="53" y="137"/>
                  </a:lnTo>
                  <a:lnTo>
                    <a:pt x="29" y="149"/>
                  </a:lnTo>
                  <a:lnTo>
                    <a:pt x="18" y="149"/>
                  </a:lnTo>
                  <a:lnTo>
                    <a:pt x="18" y="37"/>
                  </a:lnTo>
                  <a:lnTo>
                    <a:pt x="18" y="37"/>
                  </a:lnTo>
                  <a:lnTo>
                    <a:pt x="42" y="28"/>
                  </a:lnTo>
                  <a:lnTo>
                    <a:pt x="68" y="21"/>
                  </a:lnTo>
                  <a:lnTo>
                    <a:pt x="92" y="14"/>
                  </a:lnTo>
                  <a:lnTo>
                    <a:pt x="116" y="9"/>
                  </a:lnTo>
                  <a:lnTo>
                    <a:pt x="141" y="5"/>
                  </a:lnTo>
                  <a:lnTo>
                    <a:pt x="164" y="2"/>
                  </a:lnTo>
                  <a:lnTo>
                    <a:pt x="189" y="0"/>
                  </a:lnTo>
                  <a:lnTo>
                    <a:pt x="212" y="0"/>
                  </a:lnTo>
                  <a:lnTo>
                    <a:pt x="212" y="0"/>
                  </a:lnTo>
                  <a:lnTo>
                    <a:pt x="238" y="0"/>
                  </a:lnTo>
                  <a:lnTo>
                    <a:pt x="264" y="2"/>
                  </a:lnTo>
                  <a:lnTo>
                    <a:pt x="287" y="5"/>
                  </a:lnTo>
                  <a:lnTo>
                    <a:pt x="308" y="10"/>
                  </a:lnTo>
                  <a:lnTo>
                    <a:pt x="329" y="15"/>
                  </a:lnTo>
                  <a:lnTo>
                    <a:pt x="347" y="22"/>
                  </a:lnTo>
                  <a:lnTo>
                    <a:pt x="363" y="30"/>
                  </a:lnTo>
                  <a:lnTo>
                    <a:pt x="378" y="40"/>
                  </a:lnTo>
                  <a:lnTo>
                    <a:pt x="378" y="40"/>
                  </a:lnTo>
                  <a:lnTo>
                    <a:pt x="392" y="50"/>
                  </a:lnTo>
                  <a:lnTo>
                    <a:pt x="403" y="62"/>
                  </a:lnTo>
                  <a:lnTo>
                    <a:pt x="413" y="74"/>
                  </a:lnTo>
                  <a:lnTo>
                    <a:pt x="421" y="87"/>
                  </a:lnTo>
                  <a:lnTo>
                    <a:pt x="427" y="101"/>
                  </a:lnTo>
                  <a:lnTo>
                    <a:pt x="431" y="115"/>
                  </a:lnTo>
                  <a:lnTo>
                    <a:pt x="434" y="132"/>
                  </a:lnTo>
                  <a:lnTo>
                    <a:pt x="435" y="148"/>
                  </a:lnTo>
                  <a:lnTo>
                    <a:pt x="435" y="148"/>
                  </a:lnTo>
                  <a:lnTo>
                    <a:pt x="434" y="160"/>
                  </a:lnTo>
                  <a:lnTo>
                    <a:pt x="433" y="171"/>
                  </a:lnTo>
                  <a:lnTo>
                    <a:pt x="430" y="183"/>
                  </a:lnTo>
                  <a:lnTo>
                    <a:pt x="427" y="194"/>
                  </a:lnTo>
                  <a:lnTo>
                    <a:pt x="423" y="205"/>
                  </a:lnTo>
                  <a:lnTo>
                    <a:pt x="417" y="216"/>
                  </a:lnTo>
                  <a:lnTo>
                    <a:pt x="411" y="225"/>
                  </a:lnTo>
                  <a:lnTo>
                    <a:pt x="404" y="235"/>
                  </a:lnTo>
                  <a:lnTo>
                    <a:pt x="404" y="235"/>
                  </a:lnTo>
                  <a:lnTo>
                    <a:pt x="396" y="244"/>
                  </a:lnTo>
                  <a:lnTo>
                    <a:pt x="387" y="252"/>
                  </a:lnTo>
                  <a:lnTo>
                    <a:pt x="377" y="259"/>
                  </a:lnTo>
                  <a:lnTo>
                    <a:pt x="367" y="267"/>
                  </a:lnTo>
                  <a:lnTo>
                    <a:pt x="356" y="272"/>
                  </a:lnTo>
                  <a:lnTo>
                    <a:pt x="345" y="277"/>
                  </a:lnTo>
                  <a:lnTo>
                    <a:pt x="333" y="282"/>
                  </a:lnTo>
                  <a:lnTo>
                    <a:pt x="320" y="285"/>
                  </a:lnTo>
                  <a:lnTo>
                    <a:pt x="320" y="291"/>
                  </a:lnTo>
                  <a:lnTo>
                    <a:pt x="320" y="291"/>
                  </a:lnTo>
                  <a:lnTo>
                    <a:pt x="335" y="294"/>
                  </a:lnTo>
                  <a:lnTo>
                    <a:pt x="348" y="298"/>
                  </a:lnTo>
                  <a:lnTo>
                    <a:pt x="361" y="302"/>
                  </a:lnTo>
                  <a:lnTo>
                    <a:pt x="373" y="307"/>
                  </a:lnTo>
                  <a:lnTo>
                    <a:pt x="386" y="314"/>
                  </a:lnTo>
                  <a:lnTo>
                    <a:pt x="396" y="320"/>
                  </a:lnTo>
                  <a:lnTo>
                    <a:pt x="406" y="328"/>
                  </a:lnTo>
                  <a:lnTo>
                    <a:pt x="415" y="338"/>
                  </a:lnTo>
                  <a:lnTo>
                    <a:pt x="415" y="338"/>
                  </a:lnTo>
                  <a:lnTo>
                    <a:pt x="423" y="347"/>
                  </a:lnTo>
                  <a:lnTo>
                    <a:pt x="430" y="357"/>
                  </a:lnTo>
                  <a:lnTo>
                    <a:pt x="436" y="367"/>
                  </a:lnTo>
                  <a:lnTo>
                    <a:pt x="441" y="378"/>
                  </a:lnTo>
                  <a:lnTo>
                    <a:pt x="444" y="390"/>
                  </a:lnTo>
                  <a:lnTo>
                    <a:pt x="448" y="403"/>
                  </a:lnTo>
                  <a:lnTo>
                    <a:pt x="450" y="416"/>
                  </a:lnTo>
                  <a:lnTo>
                    <a:pt x="450" y="430"/>
                  </a:lnTo>
                  <a:lnTo>
                    <a:pt x="450" y="430"/>
                  </a:lnTo>
                  <a:lnTo>
                    <a:pt x="449" y="451"/>
                  </a:lnTo>
                  <a:lnTo>
                    <a:pt x="445" y="472"/>
                  </a:lnTo>
                  <a:lnTo>
                    <a:pt x="440" y="491"/>
                  </a:lnTo>
                  <a:lnTo>
                    <a:pt x="433" y="508"/>
                  </a:lnTo>
                  <a:lnTo>
                    <a:pt x="424" y="525"/>
                  </a:lnTo>
                  <a:lnTo>
                    <a:pt x="412" y="541"/>
                  </a:lnTo>
                  <a:lnTo>
                    <a:pt x="399" y="556"/>
                  </a:lnTo>
                  <a:lnTo>
                    <a:pt x="384" y="569"/>
                  </a:lnTo>
                  <a:lnTo>
                    <a:pt x="384" y="569"/>
                  </a:lnTo>
                  <a:lnTo>
                    <a:pt x="365" y="582"/>
                  </a:lnTo>
                  <a:lnTo>
                    <a:pt x="347" y="592"/>
                  </a:lnTo>
                  <a:lnTo>
                    <a:pt x="327" y="601"/>
                  </a:lnTo>
                  <a:lnTo>
                    <a:pt x="304" y="609"/>
                  </a:lnTo>
                  <a:lnTo>
                    <a:pt x="281" y="615"/>
                  </a:lnTo>
                  <a:lnTo>
                    <a:pt x="257" y="619"/>
                  </a:lnTo>
                  <a:lnTo>
                    <a:pt x="230" y="621"/>
                  </a:lnTo>
                  <a:lnTo>
                    <a:pt x="203" y="622"/>
                  </a:lnTo>
                  <a:lnTo>
                    <a:pt x="203" y="622"/>
                  </a:lnTo>
                  <a:lnTo>
                    <a:pt x="175" y="621"/>
                  </a:lnTo>
                  <a:lnTo>
                    <a:pt x="149" y="620"/>
                  </a:lnTo>
                  <a:lnTo>
                    <a:pt x="123" y="617"/>
                  </a:lnTo>
                  <a:lnTo>
                    <a:pt x="97" y="613"/>
                  </a:lnTo>
                  <a:lnTo>
                    <a:pt x="72" y="608"/>
                  </a:lnTo>
                  <a:lnTo>
                    <a:pt x="47" y="600"/>
                  </a:lnTo>
                  <a:lnTo>
                    <a:pt x="23" y="593"/>
                  </a:lnTo>
                  <a:lnTo>
                    <a:pt x="0" y="584"/>
                  </a:lnTo>
                  <a:lnTo>
                    <a:pt x="0" y="5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68">
              <a:extLst>
                <a:ext uri="{FF2B5EF4-FFF2-40B4-BE49-F238E27FC236}">
                  <a16:creationId xmlns:a16="http://schemas.microsoft.com/office/drawing/2014/main" id="{741E1945-C07C-4702-A0B0-1DFD91CCB1A5}"/>
                </a:ext>
              </a:extLst>
            </p:cNvPr>
            <p:cNvSpPr>
              <a:spLocks noChangeArrowheads="1"/>
            </p:cNvSpPr>
            <p:nvPr/>
          </p:nvSpPr>
          <p:spPr bwMode="auto">
            <a:xfrm>
              <a:off x="9383713" y="2530475"/>
              <a:ext cx="787400"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69">
              <a:extLst>
                <a:ext uri="{FF2B5EF4-FFF2-40B4-BE49-F238E27FC236}">
                  <a16:creationId xmlns:a16="http://schemas.microsoft.com/office/drawing/2014/main" id="{96F0CDE5-7476-4DBE-B5F8-50A1AE24C5AC}"/>
                </a:ext>
              </a:extLst>
            </p:cNvPr>
            <p:cNvSpPr>
              <a:spLocks/>
            </p:cNvSpPr>
            <p:nvPr/>
          </p:nvSpPr>
          <p:spPr bwMode="auto">
            <a:xfrm>
              <a:off x="9607550" y="3163888"/>
              <a:ext cx="357188" cy="484188"/>
            </a:xfrm>
            <a:custGeom>
              <a:avLst/>
              <a:gdLst>
                <a:gd name="T0" fmla="*/ 0 w 451"/>
                <a:gd name="T1" fmla="*/ 610 h 610"/>
                <a:gd name="T2" fmla="*/ 0 w 451"/>
                <a:gd name="T3" fmla="*/ 515 h 610"/>
                <a:gd name="T4" fmla="*/ 78 w 451"/>
                <a:gd name="T5" fmla="*/ 453 h 610"/>
                <a:gd name="T6" fmla="*/ 142 w 451"/>
                <a:gd name="T7" fmla="*/ 399 h 610"/>
                <a:gd name="T8" fmla="*/ 193 w 451"/>
                <a:gd name="T9" fmla="*/ 354 h 610"/>
                <a:gd name="T10" fmla="*/ 229 w 451"/>
                <a:gd name="T11" fmla="*/ 314 h 610"/>
                <a:gd name="T12" fmla="*/ 243 w 451"/>
                <a:gd name="T13" fmla="*/ 297 h 610"/>
                <a:gd name="T14" fmla="*/ 265 w 451"/>
                <a:gd name="T15" fmla="*/ 263 h 610"/>
                <a:gd name="T16" fmla="*/ 280 w 451"/>
                <a:gd name="T17" fmla="*/ 232 h 610"/>
                <a:gd name="T18" fmla="*/ 287 w 451"/>
                <a:gd name="T19" fmla="*/ 203 h 610"/>
                <a:gd name="T20" fmla="*/ 288 w 451"/>
                <a:gd name="T21" fmla="*/ 189 h 610"/>
                <a:gd name="T22" fmla="*/ 286 w 451"/>
                <a:gd name="T23" fmla="*/ 168 h 610"/>
                <a:gd name="T24" fmla="*/ 281 w 451"/>
                <a:gd name="T25" fmla="*/ 151 h 610"/>
                <a:gd name="T26" fmla="*/ 272 w 451"/>
                <a:gd name="T27" fmla="*/ 135 h 610"/>
                <a:gd name="T28" fmla="*/ 260 w 451"/>
                <a:gd name="T29" fmla="*/ 121 h 610"/>
                <a:gd name="T30" fmla="*/ 253 w 451"/>
                <a:gd name="T31" fmla="*/ 115 h 610"/>
                <a:gd name="T32" fmla="*/ 235 w 451"/>
                <a:gd name="T33" fmla="*/ 107 h 610"/>
                <a:gd name="T34" fmla="*/ 216 w 451"/>
                <a:gd name="T35" fmla="*/ 101 h 610"/>
                <a:gd name="T36" fmla="*/ 194 w 451"/>
                <a:gd name="T37" fmla="*/ 98 h 610"/>
                <a:gd name="T38" fmla="*/ 182 w 451"/>
                <a:gd name="T39" fmla="*/ 97 h 610"/>
                <a:gd name="T40" fmla="*/ 144 w 451"/>
                <a:gd name="T41" fmla="*/ 101 h 610"/>
                <a:gd name="T42" fmla="*/ 105 w 451"/>
                <a:gd name="T43" fmla="*/ 111 h 610"/>
                <a:gd name="T44" fmla="*/ 65 w 451"/>
                <a:gd name="T45" fmla="*/ 128 h 610"/>
                <a:gd name="T46" fmla="*/ 25 w 451"/>
                <a:gd name="T47" fmla="*/ 151 h 610"/>
                <a:gd name="T48" fmla="*/ 15 w 451"/>
                <a:gd name="T49" fmla="*/ 37 h 610"/>
                <a:gd name="T50" fmla="*/ 39 w 451"/>
                <a:gd name="T51" fmla="*/ 28 h 610"/>
                <a:gd name="T52" fmla="*/ 87 w 451"/>
                <a:gd name="T53" fmla="*/ 14 h 610"/>
                <a:gd name="T54" fmla="*/ 134 w 451"/>
                <a:gd name="T55" fmla="*/ 5 h 610"/>
                <a:gd name="T56" fmla="*/ 180 w 451"/>
                <a:gd name="T57" fmla="*/ 0 h 610"/>
                <a:gd name="T58" fmla="*/ 203 w 451"/>
                <a:gd name="T59" fmla="*/ 0 h 610"/>
                <a:gd name="T60" fmla="*/ 253 w 451"/>
                <a:gd name="T61" fmla="*/ 3 h 610"/>
                <a:gd name="T62" fmla="*/ 296 w 451"/>
                <a:gd name="T63" fmla="*/ 11 h 610"/>
                <a:gd name="T64" fmla="*/ 334 w 451"/>
                <a:gd name="T65" fmla="*/ 25 h 610"/>
                <a:gd name="T66" fmla="*/ 365 w 451"/>
                <a:gd name="T67" fmla="*/ 45 h 610"/>
                <a:gd name="T68" fmla="*/ 380 w 451"/>
                <a:gd name="T69" fmla="*/ 57 h 610"/>
                <a:gd name="T70" fmla="*/ 401 w 451"/>
                <a:gd name="T71" fmla="*/ 86 h 610"/>
                <a:gd name="T72" fmla="*/ 415 w 451"/>
                <a:gd name="T73" fmla="*/ 118 h 610"/>
                <a:gd name="T74" fmla="*/ 422 w 451"/>
                <a:gd name="T75" fmla="*/ 155 h 610"/>
                <a:gd name="T76" fmla="*/ 423 w 451"/>
                <a:gd name="T77" fmla="*/ 175 h 610"/>
                <a:gd name="T78" fmla="*/ 420 w 451"/>
                <a:gd name="T79" fmla="*/ 208 h 610"/>
                <a:gd name="T80" fmla="*/ 411 w 451"/>
                <a:gd name="T81" fmla="*/ 241 h 610"/>
                <a:gd name="T82" fmla="*/ 397 w 451"/>
                <a:gd name="T83" fmla="*/ 276 h 610"/>
                <a:gd name="T84" fmla="*/ 377 w 451"/>
                <a:gd name="T85" fmla="*/ 311 h 610"/>
                <a:gd name="T86" fmla="*/ 363 w 451"/>
                <a:gd name="T87" fmla="*/ 329 h 610"/>
                <a:gd name="T88" fmla="*/ 324 w 451"/>
                <a:gd name="T89" fmla="*/ 373 h 610"/>
                <a:gd name="T90" fmla="*/ 270 w 451"/>
                <a:gd name="T91" fmla="*/ 424 h 610"/>
                <a:gd name="T92" fmla="*/ 200 w 451"/>
                <a:gd name="T93" fmla="*/ 481 h 610"/>
                <a:gd name="T94" fmla="*/ 451 w 451"/>
                <a:gd name="T95" fmla="*/ 51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1" h="610">
                  <a:moveTo>
                    <a:pt x="451" y="610"/>
                  </a:moveTo>
                  <a:lnTo>
                    <a:pt x="0" y="610"/>
                  </a:lnTo>
                  <a:lnTo>
                    <a:pt x="0" y="515"/>
                  </a:lnTo>
                  <a:lnTo>
                    <a:pt x="0" y="515"/>
                  </a:lnTo>
                  <a:lnTo>
                    <a:pt x="40" y="484"/>
                  </a:lnTo>
                  <a:lnTo>
                    <a:pt x="78" y="453"/>
                  </a:lnTo>
                  <a:lnTo>
                    <a:pt x="111" y="426"/>
                  </a:lnTo>
                  <a:lnTo>
                    <a:pt x="142" y="399"/>
                  </a:lnTo>
                  <a:lnTo>
                    <a:pt x="169" y="376"/>
                  </a:lnTo>
                  <a:lnTo>
                    <a:pt x="193" y="354"/>
                  </a:lnTo>
                  <a:lnTo>
                    <a:pt x="213" y="333"/>
                  </a:lnTo>
                  <a:lnTo>
                    <a:pt x="229" y="314"/>
                  </a:lnTo>
                  <a:lnTo>
                    <a:pt x="229" y="314"/>
                  </a:lnTo>
                  <a:lnTo>
                    <a:pt x="243" y="297"/>
                  </a:lnTo>
                  <a:lnTo>
                    <a:pt x="255" y="280"/>
                  </a:lnTo>
                  <a:lnTo>
                    <a:pt x="265" y="263"/>
                  </a:lnTo>
                  <a:lnTo>
                    <a:pt x="274" y="248"/>
                  </a:lnTo>
                  <a:lnTo>
                    <a:pt x="280" y="232"/>
                  </a:lnTo>
                  <a:lnTo>
                    <a:pt x="284" y="218"/>
                  </a:lnTo>
                  <a:lnTo>
                    <a:pt x="287" y="203"/>
                  </a:lnTo>
                  <a:lnTo>
                    <a:pt x="288" y="189"/>
                  </a:lnTo>
                  <a:lnTo>
                    <a:pt x="288" y="189"/>
                  </a:lnTo>
                  <a:lnTo>
                    <a:pt x="288" y="178"/>
                  </a:lnTo>
                  <a:lnTo>
                    <a:pt x="286" y="168"/>
                  </a:lnTo>
                  <a:lnTo>
                    <a:pt x="284" y="159"/>
                  </a:lnTo>
                  <a:lnTo>
                    <a:pt x="281" y="151"/>
                  </a:lnTo>
                  <a:lnTo>
                    <a:pt x="277" y="142"/>
                  </a:lnTo>
                  <a:lnTo>
                    <a:pt x="272" y="135"/>
                  </a:lnTo>
                  <a:lnTo>
                    <a:pt x="267" y="128"/>
                  </a:lnTo>
                  <a:lnTo>
                    <a:pt x="260" y="121"/>
                  </a:lnTo>
                  <a:lnTo>
                    <a:pt x="260" y="121"/>
                  </a:lnTo>
                  <a:lnTo>
                    <a:pt x="253" y="115"/>
                  </a:lnTo>
                  <a:lnTo>
                    <a:pt x="244" y="111"/>
                  </a:lnTo>
                  <a:lnTo>
                    <a:pt x="235" y="107"/>
                  </a:lnTo>
                  <a:lnTo>
                    <a:pt x="226" y="103"/>
                  </a:lnTo>
                  <a:lnTo>
                    <a:pt x="216" y="101"/>
                  </a:lnTo>
                  <a:lnTo>
                    <a:pt x="205" y="99"/>
                  </a:lnTo>
                  <a:lnTo>
                    <a:pt x="194" y="98"/>
                  </a:lnTo>
                  <a:lnTo>
                    <a:pt x="182" y="97"/>
                  </a:lnTo>
                  <a:lnTo>
                    <a:pt x="182" y="97"/>
                  </a:lnTo>
                  <a:lnTo>
                    <a:pt x="163" y="98"/>
                  </a:lnTo>
                  <a:lnTo>
                    <a:pt x="144" y="101"/>
                  </a:lnTo>
                  <a:lnTo>
                    <a:pt x="125" y="105"/>
                  </a:lnTo>
                  <a:lnTo>
                    <a:pt x="105" y="111"/>
                  </a:lnTo>
                  <a:lnTo>
                    <a:pt x="85" y="118"/>
                  </a:lnTo>
                  <a:lnTo>
                    <a:pt x="65" y="128"/>
                  </a:lnTo>
                  <a:lnTo>
                    <a:pt x="45" y="139"/>
                  </a:lnTo>
                  <a:lnTo>
                    <a:pt x="25" y="151"/>
                  </a:lnTo>
                  <a:lnTo>
                    <a:pt x="15" y="151"/>
                  </a:lnTo>
                  <a:lnTo>
                    <a:pt x="15" y="37"/>
                  </a:lnTo>
                  <a:lnTo>
                    <a:pt x="15" y="37"/>
                  </a:lnTo>
                  <a:lnTo>
                    <a:pt x="39" y="28"/>
                  </a:lnTo>
                  <a:lnTo>
                    <a:pt x="64" y="21"/>
                  </a:lnTo>
                  <a:lnTo>
                    <a:pt x="87" y="14"/>
                  </a:lnTo>
                  <a:lnTo>
                    <a:pt x="110" y="9"/>
                  </a:lnTo>
                  <a:lnTo>
                    <a:pt x="134" y="5"/>
                  </a:lnTo>
                  <a:lnTo>
                    <a:pt x="157" y="2"/>
                  </a:lnTo>
                  <a:lnTo>
                    <a:pt x="180" y="0"/>
                  </a:lnTo>
                  <a:lnTo>
                    <a:pt x="203" y="0"/>
                  </a:lnTo>
                  <a:lnTo>
                    <a:pt x="203" y="0"/>
                  </a:lnTo>
                  <a:lnTo>
                    <a:pt x="228" y="1"/>
                  </a:lnTo>
                  <a:lnTo>
                    <a:pt x="253" y="3"/>
                  </a:lnTo>
                  <a:lnTo>
                    <a:pt x="275" y="6"/>
                  </a:lnTo>
                  <a:lnTo>
                    <a:pt x="296" y="11"/>
                  </a:lnTo>
                  <a:lnTo>
                    <a:pt x="316" y="18"/>
                  </a:lnTo>
                  <a:lnTo>
                    <a:pt x="334" y="25"/>
                  </a:lnTo>
                  <a:lnTo>
                    <a:pt x="351" y="35"/>
                  </a:lnTo>
                  <a:lnTo>
                    <a:pt x="365" y="45"/>
                  </a:lnTo>
                  <a:lnTo>
                    <a:pt x="365" y="45"/>
                  </a:lnTo>
                  <a:lnTo>
                    <a:pt x="380" y="57"/>
                  </a:lnTo>
                  <a:lnTo>
                    <a:pt x="391" y="71"/>
                  </a:lnTo>
                  <a:lnTo>
                    <a:pt x="401" y="86"/>
                  </a:lnTo>
                  <a:lnTo>
                    <a:pt x="409" y="101"/>
                  </a:lnTo>
                  <a:lnTo>
                    <a:pt x="415" y="118"/>
                  </a:lnTo>
                  <a:lnTo>
                    <a:pt x="419" y="136"/>
                  </a:lnTo>
                  <a:lnTo>
                    <a:pt x="422" y="155"/>
                  </a:lnTo>
                  <a:lnTo>
                    <a:pt x="423" y="175"/>
                  </a:lnTo>
                  <a:lnTo>
                    <a:pt x="423" y="175"/>
                  </a:lnTo>
                  <a:lnTo>
                    <a:pt x="422" y="191"/>
                  </a:lnTo>
                  <a:lnTo>
                    <a:pt x="420" y="208"/>
                  </a:lnTo>
                  <a:lnTo>
                    <a:pt x="416" y="224"/>
                  </a:lnTo>
                  <a:lnTo>
                    <a:pt x="411" y="241"/>
                  </a:lnTo>
                  <a:lnTo>
                    <a:pt x="405" y="258"/>
                  </a:lnTo>
                  <a:lnTo>
                    <a:pt x="397" y="276"/>
                  </a:lnTo>
                  <a:lnTo>
                    <a:pt x="388" y="293"/>
                  </a:lnTo>
                  <a:lnTo>
                    <a:pt x="377" y="311"/>
                  </a:lnTo>
                  <a:lnTo>
                    <a:pt x="377" y="311"/>
                  </a:lnTo>
                  <a:lnTo>
                    <a:pt x="363" y="329"/>
                  </a:lnTo>
                  <a:lnTo>
                    <a:pt x="345" y="351"/>
                  </a:lnTo>
                  <a:lnTo>
                    <a:pt x="324" y="373"/>
                  </a:lnTo>
                  <a:lnTo>
                    <a:pt x="299" y="397"/>
                  </a:lnTo>
                  <a:lnTo>
                    <a:pt x="270" y="424"/>
                  </a:lnTo>
                  <a:lnTo>
                    <a:pt x="237" y="451"/>
                  </a:lnTo>
                  <a:lnTo>
                    <a:pt x="200" y="481"/>
                  </a:lnTo>
                  <a:lnTo>
                    <a:pt x="159" y="513"/>
                  </a:lnTo>
                  <a:lnTo>
                    <a:pt x="451" y="513"/>
                  </a:lnTo>
                  <a:lnTo>
                    <a:pt x="451" y="6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70">
              <a:extLst>
                <a:ext uri="{FF2B5EF4-FFF2-40B4-BE49-F238E27FC236}">
                  <a16:creationId xmlns:a16="http://schemas.microsoft.com/office/drawing/2014/main" id="{37ECB7C1-2FFE-4628-A705-38BDFE53DF0E}"/>
                </a:ext>
              </a:extLst>
            </p:cNvPr>
            <p:cNvSpPr>
              <a:spLocks noChangeArrowheads="1"/>
            </p:cNvSpPr>
            <p:nvPr/>
          </p:nvSpPr>
          <p:spPr bwMode="auto">
            <a:xfrm>
              <a:off x="8451850" y="2530475"/>
              <a:ext cx="785813" cy="1739900"/>
            </a:xfrm>
            <a:prstGeom prst="rect">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71">
              <a:extLst>
                <a:ext uri="{FF2B5EF4-FFF2-40B4-BE49-F238E27FC236}">
                  <a16:creationId xmlns:a16="http://schemas.microsoft.com/office/drawing/2014/main" id="{328484A1-6F99-4D05-BFBC-2B14CCC57E61}"/>
                </a:ext>
              </a:extLst>
            </p:cNvPr>
            <p:cNvSpPr>
              <a:spLocks/>
            </p:cNvSpPr>
            <p:nvPr/>
          </p:nvSpPr>
          <p:spPr bwMode="auto">
            <a:xfrm>
              <a:off x="8707438" y="3171825"/>
              <a:ext cx="301625" cy="476250"/>
            </a:xfrm>
            <a:custGeom>
              <a:avLst/>
              <a:gdLst>
                <a:gd name="T0" fmla="*/ 381 w 381"/>
                <a:gd name="T1" fmla="*/ 600 h 600"/>
                <a:gd name="T2" fmla="*/ 0 w 381"/>
                <a:gd name="T3" fmla="*/ 600 h 600"/>
                <a:gd name="T4" fmla="*/ 0 w 381"/>
                <a:gd name="T5" fmla="*/ 512 h 600"/>
                <a:gd name="T6" fmla="*/ 128 w 381"/>
                <a:gd name="T7" fmla="*/ 512 h 600"/>
                <a:gd name="T8" fmla="*/ 128 w 381"/>
                <a:gd name="T9" fmla="*/ 166 h 600"/>
                <a:gd name="T10" fmla="*/ 0 w 381"/>
                <a:gd name="T11" fmla="*/ 166 h 600"/>
                <a:gd name="T12" fmla="*/ 0 w 381"/>
                <a:gd name="T13" fmla="*/ 86 h 600"/>
                <a:gd name="T14" fmla="*/ 0 w 381"/>
                <a:gd name="T15" fmla="*/ 86 h 600"/>
                <a:gd name="T16" fmla="*/ 19 w 381"/>
                <a:gd name="T17" fmla="*/ 85 h 600"/>
                <a:gd name="T18" fmla="*/ 36 w 381"/>
                <a:gd name="T19" fmla="*/ 84 h 600"/>
                <a:gd name="T20" fmla="*/ 51 w 381"/>
                <a:gd name="T21" fmla="*/ 83 h 600"/>
                <a:gd name="T22" fmla="*/ 65 w 381"/>
                <a:gd name="T23" fmla="*/ 80 h 600"/>
                <a:gd name="T24" fmla="*/ 77 w 381"/>
                <a:gd name="T25" fmla="*/ 77 h 600"/>
                <a:gd name="T26" fmla="*/ 90 w 381"/>
                <a:gd name="T27" fmla="*/ 74 h 600"/>
                <a:gd name="T28" fmla="*/ 99 w 381"/>
                <a:gd name="T29" fmla="*/ 70 h 600"/>
                <a:gd name="T30" fmla="*/ 108 w 381"/>
                <a:gd name="T31" fmla="*/ 65 h 600"/>
                <a:gd name="T32" fmla="*/ 108 w 381"/>
                <a:gd name="T33" fmla="*/ 65 h 600"/>
                <a:gd name="T34" fmla="*/ 115 w 381"/>
                <a:gd name="T35" fmla="*/ 60 h 600"/>
                <a:gd name="T36" fmla="*/ 122 w 381"/>
                <a:gd name="T37" fmla="*/ 53 h 600"/>
                <a:gd name="T38" fmla="*/ 127 w 381"/>
                <a:gd name="T39" fmla="*/ 46 h 600"/>
                <a:gd name="T40" fmla="*/ 132 w 381"/>
                <a:gd name="T41" fmla="*/ 38 h 600"/>
                <a:gd name="T42" fmla="*/ 137 w 381"/>
                <a:gd name="T43" fmla="*/ 30 h 600"/>
                <a:gd name="T44" fmla="*/ 140 w 381"/>
                <a:gd name="T45" fmla="*/ 21 h 600"/>
                <a:gd name="T46" fmla="*/ 142 w 381"/>
                <a:gd name="T47" fmla="*/ 11 h 600"/>
                <a:gd name="T48" fmla="*/ 144 w 381"/>
                <a:gd name="T49" fmla="*/ 0 h 600"/>
                <a:gd name="T50" fmla="*/ 255 w 381"/>
                <a:gd name="T51" fmla="*/ 0 h 600"/>
                <a:gd name="T52" fmla="*/ 255 w 381"/>
                <a:gd name="T53" fmla="*/ 512 h 600"/>
                <a:gd name="T54" fmla="*/ 381 w 381"/>
                <a:gd name="T55" fmla="*/ 512 h 600"/>
                <a:gd name="T56" fmla="*/ 381 w 381"/>
                <a:gd name="T57"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600">
                  <a:moveTo>
                    <a:pt x="381" y="600"/>
                  </a:moveTo>
                  <a:lnTo>
                    <a:pt x="0" y="600"/>
                  </a:lnTo>
                  <a:lnTo>
                    <a:pt x="0" y="512"/>
                  </a:lnTo>
                  <a:lnTo>
                    <a:pt x="128" y="512"/>
                  </a:lnTo>
                  <a:lnTo>
                    <a:pt x="128" y="166"/>
                  </a:lnTo>
                  <a:lnTo>
                    <a:pt x="0" y="166"/>
                  </a:lnTo>
                  <a:lnTo>
                    <a:pt x="0" y="86"/>
                  </a:lnTo>
                  <a:lnTo>
                    <a:pt x="0" y="86"/>
                  </a:lnTo>
                  <a:lnTo>
                    <a:pt x="19" y="85"/>
                  </a:lnTo>
                  <a:lnTo>
                    <a:pt x="36" y="84"/>
                  </a:lnTo>
                  <a:lnTo>
                    <a:pt x="51" y="83"/>
                  </a:lnTo>
                  <a:lnTo>
                    <a:pt x="65" y="80"/>
                  </a:lnTo>
                  <a:lnTo>
                    <a:pt x="77" y="77"/>
                  </a:lnTo>
                  <a:lnTo>
                    <a:pt x="90" y="74"/>
                  </a:lnTo>
                  <a:lnTo>
                    <a:pt x="99" y="70"/>
                  </a:lnTo>
                  <a:lnTo>
                    <a:pt x="108" y="65"/>
                  </a:lnTo>
                  <a:lnTo>
                    <a:pt x="108" y="65"/>
                  </a:lnTo>
                  <a:lnTo>
                    <a:pt x="115" y="60"/>
                  </a:lnTo>
                  <a:lnTo>
                    <a:pt x="122" y="53"/>
                  </a:lnTo>
                  <a:lnTo>
                    <a:pt x="127" y="46"/>
                  </a:lnTo>
                  <a:lnTo>
                    <a:pt x="132" y="38"/>
                  </a:lnTo>
                  <a:lnTo>
                    <a:pt x="137" y="30"/>
                  </a:lnTo>
                  <a:lnTo>
                    <a:pt x="140" y="21"/>
                  </a:lnTo>
                  <a:lnTo>
                    <a:pt x="142" y="11"/>
                  </a:lnTo>
                  <a:lnTo>
                    <a:pt x="144" y="0"/>
                  </a:lnTo>
                  <a:lnTo>
                    <a:pt x="255" y="0"/>
                  </a:lnTo>
                  <a:lnTo>
                    <a:pt x="255" y="512"/>
                  </a:lnTo>
                  <a:lnTo>
                    <a:pt x="381" y="512"/>
                  </a:lnTo>
                  <a:lnTo>
                    <a:pt x="381"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93">
              <a:extLst>
                <a:ext uri="{FF2B5EF4-FFF2-40B4-BE49-F238E27FC236}">
                  <a16:creationId xmlns:a16="http://schemas.microsoft.com/office/drawing/2014/main" id="{180C6D0F-723C-40DA-B639-A50D0C8BE8C9}"/>
                </a:ext>
              </a:extLst>
            </p:cNvPr>
            <p:cNvSpPr>
              <a:spLocks noEditPoints="1"/>
            </p:cNvSpPr>
            <p:nvPr/>
          </p:nvSpPr>
          <p:spPr bwMode="auto">
            <a:xfrm>
              <a:off x="8448675"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94">
              <a:extLst>
                <a:ext uri="{FF2B5EF4-FFF2-40B4-BE49-F238E27FC236}">
                  <a16:creationId xmlns:a16="http://schemas.microsoft.com/office/drawing/2014/main" id="{D569F7FE-3DD3-47C7-9CA9-E17A0F5FBB02}"/>
                </a:ext>
              </a:extLst>
            </p:cNvPr>
            <p:cNvSpPr>
              <a:spLocks noEditPoints="1"/>
            </p:cNvSpPr>
            <p:nvPr/>
          </p:nvSpPr>
          <p:spPr bwMode="auto">
            <a:xfrm>
              <a:off x="9234488" y="2530475"/>
              <a:ext cx="7938"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95">
              <a:extLst>
                <a:ext uri="{FF2B5EF4-FFF2-40B4-BE49-F238E27FC236}">
                  <a16:creationId xmlns:a16="http://schemas.microsoft.com/office/drawing/2014/main" id="{ED0885F1-4674-4E53-A1E2-18AC275E3F56}"/>
                </a:ext>
              </a:extLst>
            </p:cNvPr>
            <p:cNvSpPr>
              <a:spLocks noEditPoints="1"/>
            </p:cNvSpPr>
            <p:nvPr/>
          </p:nvSpPr>
          <p:spPr bwMode="auto">
            <a:xfrm>
              <a:off x="10313988" y="2530475"/>
              <a:ext cx="6350" cy="1739900"/>
            </a:xfrm>
            <a:custGeom>
              <a:avLst/>
              <a:gdLst>
                <a:gd name="T0" fmla="*/ 0 w 10"/>
                <a:gd name="T1" fmla="*/ 2155 h 2192"/>
                <a:gd name="T2" fmla="*/ 10 w 10"/>
                <a:gd name="T3" fmla="*/ 2128 h 2192"/>
                <a:gd name="T4" fmla="*/ 10 w 10"/>
                <a:gd name="T5" fmla="*/ 2092 h 2192"/>
                <a:gd name="T6" fmla="*/ 0 w 10"/>
                <a:gd name="T7" fmla="*/ 2064 h 2192"/>
                <a:gd name="T8" fmla="*/ 10 w 10"/>
                <a:gd name="T9" fmla="*/ 2064 h 2192"/>
                <a:gd name="T10" fmla="*/ 0 w 10"/>
                <a:gd name="T11" fmla="*/ 1964 h 2192"/>
                <a:gd name="T12" fmla="*/ 10 w 10"/>
                <a:gd name="T13" fmla="*/ 1936 h 2192"/>
                <a:gd name="T14" fmla="*/ 10 w 10"/>
                <a:gd name="T15" fmla="*/ 1900 h 2192"/>
                <a:gd name="T16" fmla="*/ 0 w 10"/>
                <a:gd name="T17" fmla="*/ 1872 h 2192"/>
                <a:gd name="T18" fmla="*/ 10 w 10"/>
                <a:gd name="T19" fmla="*/ 1872 h 2192"/>
                <a:gd name="T20" fmla="*/ 0 w 10"/>
                <a:gd name="T21" fmla="*/ 1772 h 2192"/>
                <a:gd name="T22" fmla="*/ 10 w 10"/>
                <a:gd name="T23" fmla="*/ 1744 h 2192"/>
                <a:gd name="T24" fmla="*/ 10 w 10"/>
                <a:gd name="T25" fmla="*/ 1708 h 2192"/>
                <a:gd name="T26" fmla="*/ 0 w 10"/>
                <a:gd name="T27" fmla="*/ 1681 h 2192"/>
                <a:gd name="T28" fmla="*/ 10 w 10"/>
                <a:gd name="T29" fmla="*/ 1681 h 2192"/>
                <a:gd name="T30" fmla="*/ 0 w 10"/>
                <a:gd name="T31" fmla="*/ 1580 h 2192"/>
                <a:gd name="T32" fmla="*/ 10 w 10"/>
                <a:gd name="T33" fmla="*/ 1553 h 2192"/>
                <a:gd name="T34" fmla="*/ 10 w 10"/>
                <a:gd name="T35" fmla="*/ 1516 h 2192"/>
                <a:gd name="T36" fmla="*/ 0 w 10"/>
                <a:gd name="T37" fmla="*/ 1489 h 2192"/>
                <a:gd name="T38" fmla="*/ 10 w 10"/>
                <a:gd name="T39" fmla="*/ 1489 h 2192"/>
                <a:gd name="T40" fmla="*/ 0 w 10"/>
                <a:gd name="T41" fmla="*/ 1388 h 2192"/>
                <a:gd name="T42" fmla="*/ 10 w 10"/>
                <a:gd name="T43" fmla="*/ 1361 h 2192"/>
                <a:gd name="T44" fmla="*/ 10 w 10"/>
                <a:gd name="T45" fmla="*/ 1324 h 2192"/>
                <a:gd name="T46" fmla="*/ 0 w 10"/>
                <a:gd name="T47" fmla="*/ 1297 h 2192"/>
                <a:gd name="T48" fmla="*/ 10 w 10"/>
                <a:gd name="T49" fmla="*/ 1297 h 2192"/>
                <a:gd name="T50" fmla="*/ 0 w 10"/>
                <a:gd name="T51" fmla="*/ 1196 h 2192"/>
                <a:gd name="T52" fmla="*/ 10 w 10"/>
                <a:gd name="T53" fmla="*/ 1169 h 2192"/>
                <a:gd name="T54" fmla="*/ 10 w 10"/>
                <a:gd name="T55" fmla="*/ 1133 h 2192"/>
                <a:gd name="T56" fmla="*/ 0 w 10"/>
                <a:gd name="T57" fmla="*/ 1105 h 2192"/>
                <a:gd name="T58" fmla="*/ 10 w 10"/>
                <a:gd name="T59" fmla="*/ 1105 h 2192"/>
                <a:gd name="T60" fmla="*/ 0 w 10"/>
                <a:gd name="T61" fmla="*/ 1005 h 2192"/>
                <a:gd name="T62" fmla="*/ 10 w 10"/>
                <a:gd name="T63" fmla="*/ 977 h 2192"/>
                <a:gd name="T64" fmla="*/ 10 w 10"/>
                <a:gd name="T65" fmla="*/ 941 h 2192"/>
                <a:gd name="T66" fmla="*/ 0 w 10"/>
                <a:gd name="T67" fmla="*/ 913 h 2192"/>
                <a:gd name="T68" fmla="*/ 10 w 10"/>
                <a:gd name="T69" fmla="*/ 913 h 2192"/>
                <a:gd name="T70" fmla="*/ 0 w 10"/>
                <a:gd name="T71" fmla="*/ 813 h 2192"/>
                <a:gd name="T72" fmla="*/ 10 w 10"/>
                <a:gd name="T73" fmla="*/ 785 h 2192"/>
                <a:gd name="T74" fmla="*/ 10 w 10"/>
                <a:gd name="T75" fmla="*/ 749 h 2192"/>
                <a:gd name="T76" fmla="*/ 0 w 10"/>
                <a:gd name="T77" fmla="*/ 722 h 2192"/>
                <a:gd name="T78" fmla="*/ 10 w 10"/>
                <a:gd name="T79" fmla="*/ 722 h 2192"/>
                <a:gd name="T80" fmla="*/ 0 w 10"/>
                <a:gd name="T81" fmla="*/ 621 h 2192"/>
                <a:gd name="T82" fmla="*/ 10 w 10"/>
                <a:gd name="T83" fmla="*/ 594 h 2192"/>
                <a:gd name="T84" fmla="*/ 10 w 10"/>
                <a:gd name="T85" fmla="*/ 557 h 2192"/>
                <a:gd name="T86" fmla="*/ 0 w 10"/>
                <a:gd name="T87" fmla="*/ 530 h 2192"/>
                <a:gd name="T88" fmla="*/ 10 w 10"/>
                <a:gd name="T89" fmla="*/ 530 h 2192"/>
                <a:gd name="T90" fmla="*/ 0 w 10"/>
                <a:gd name="T91" fmla="*/ 429 h 2192"/>
                <a:gd name="T92" fmla="*/ 10 w 10"/>
                <a:gd name="T93" fmla="*/ 402 h 2192"/>
                <a:gd name="T94" fmla="*/ 10 w 10"/>
                <a:gd name="T95" fmla="*/ 365 h 2192"/>
                <a:gd name="T96" fmla="*/ 0 w 10"/>
                <a:gd name="T97" fmla="*/ 338 h 2192"/>
                <a:gd name="T98" fmla="*/ 10 w 10"/>
                <a:gd name="T99" fmla="*/ 338 h 2192"/>
                <a:gd name="T100" fmla="*/ 0 w 10"/>
                <a:gd name="T101" fmla="*/ 237 h 2192"/>
                <a:gd name="T102" fmla="*/ 10 w 10"/>
                <a:gd name="T103" fmla="*/ 210 h 2192"/>
                <a:gd name="T104" fmla="*/ 10 w 10"/>
                <a:gd name="T105" fmla="*/ 174 h 2192"/>
                <a:gd name="T106" fmla="*/ 0 w 10"/>
                <a:gd name="T107" fmla="*/ 146 h 2192"/>
                <a:gd name="T108" fmla="*/ 10 w 10"/>
                <a:gd name="T109" fmla="*/ 146 h 2192"/>
                <a:gd name="T110" fmla="*/ 0 w 10"/>
                <a:gd name="T111" fmla="*/ 46 h 2192"/>
                <a:gd name="T112" fmla="*/ 10 w 10"/>
                <a:gd name="T113" fmla="*/ 18 h 2192"/>
                <a:gd name="T114" fmla="*/ 10 w 10"/>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 h="2192">
                  <a:moveTo>
                    <a:pt x="10" y="2192"/>
                  </a:moveTo>
                  <a:lnTo>
                    <a:pt x="0" y="2192"/>
                  </a:lnTo>
                  <a:lnTo>
                    <a:pt x="0" y="2155"/>
                  </a:lnTo>
                  <a:lnTo>
                    <a:pt x="10" y="2155"/>
                  </a:lnTo>
                  <a:lnTo>
                    <a:pt x="10" y="2192"/>
                  </a:lnTo>
                  <a:close/>
                  <a:moveTo>
                    <a:pt x="10" y="2128"/>
                  </a:moveTo>
                  <a:lnTo>
                    <a:pt x="0" y="2128"/>
                  </a:lnTo>
                  <a:lnTo>
                    <a:pt x="0" y="2092"/>
                  </a:lnTo>
                  <a:lnTo>
                    <a:pt x="10" y="2092"/>
                  </a:lnTo>
                  <a:lnTo>
                    <a:pt x="10" y="2128"/>
                  </a:lnTo>
                  <a:close/>
                  <a:moveTo>
                    <a:pt x="10" y="2064"/>
                  </a:moveTo>
                  <a:lnTo>
                    <a:pt x="0" y="2064"/>
                  </a:lnTo>
                  <a:lnTo>
                    <a:pt x="0" y="2028"/>
                  </a:lnTo>
                  <a:lnTo>
                    <a:pt x="10" y="2028"/>
                  </a:lnTo>
                  <a:lnTo>
                    <a:pt x="10" y="2064"/>
                  </a:lnTo>
                  <a:close/>
                  <a:moveTo>
                    <a:pt x="10" y="2000"/>
                  </a:moveTo>
                  <a:lnTo>
                    <a:pt x="0" y="2000"/>
                  </a:lnTo>
                  <a:lnTo>
                    <a:pt x="0" y="1964"/>
                  </a:lnTo>
                  <a:lnTo>
                    <a:pt x="10" y="1964"/>
                  </a:lnTo>
                  <a:lnTo>
                    <a:pt x="10" y="2000"/>
                  </a:lnTo>
                  <a:close/>
                  <a:moveTo>
                    <a:pt x="10" y="1936"/>
                  </a:moveTo>
                  <a:lnTo>
                    <a:pt x="0" y="1936"/>
                  </a:lnTo>
                  <a:lnTo>
                    <a:pt x="0" y="1900"/>
                  </a:lnTo>
                  <a:lnTo>
                    <a:pt x="10" y="1900"/>
                  </a:lnTo>
                  <a:lnTo>
                    <a:pt x="10" y="1936"/>
                  </a:lnTo>
                  <a:close/>
                  <a:moveTo>
                    <a:pt x="10" y="1872"/>
                  </a:moveTo>
                  <a:lnTo>
                    <a:pt x="0" y="1872"/>
                  </a:lnTo>
                  <a:lnTo>
                    <a:pt x="0" y="1836"/>
                  </a:lnTo>
                  <a:lnTo>
                    <a:pt x="10" y="1836"/>
                  </a:lnTo>
                  <a:lnTo>
                    <a:pt x="10" y="1872"/>
                  </a:lnTo>
                  <a:close/>
                  <a:moveTo>
                    <a:pt x="10" y="1808"/>
                  </a:moveTo>
                  <a:lnTo>
                    <a:pt x="0" y="1808"/>
                  </a:lnTo>
                  <a:lnTo>
                    <a:pt x="0" y="1772"/>
                  </a:lnTo>
                  <a:lnTo>
                    <a:pt x="10" y="1772"/>
                  </a:lnTo>
                  <a:lnTo>
                    <a:pt x="10" y="1808"/>
                  </a:lnTo>
                  <a:close/>
                  <a:moveTo>
                    <a:pt x="10" y="1744"/>
                  </a:moveTo>
                  <a:lnTo>
                    <a:pt x="0" y="1744"/>
                  </a:lnTo>
                  <a:lnTo>
                    <a:pt x="0" y="1708"/>
                  </a:lnTo>
                  <a:lnTo>
                    <a:pt x="10" y="1708"/>
                  </a:lnTo>
                  <a:lnTo>
                    <a:pt x="10" y="1744"/>
                  </a:lnTo>
                  <a:close/>
                  <a:moveTo>
                    <a:pt x="10" y="1681"/>
                  </a:moveTo>
                  <a:lnTo>
                    <a:pt x="0" y="1681"/>
                  </a:lnTo>
                  <a:lnTo>
                    <a:pt x="0" y="1644"/>
                  </a:lnTo>
                  <a:lnTo>
                    <a:pt x="10" y="1644"/>
                  </a:lnTo>
                  <a:lnTo>
                    <a:pt x="10" y="1681"/>
                  </a:lnTo>
                  <a:close/>
                  <a:moveTo>
                    <a:pt x="10" y="1617"/>
                  </a:moveTo>
                  <a:lnTo>
                    <a:pt x="0" y="1617"/>
                  </a:lnTo>
                  <a:lnTo>
                    <a:pt x="0" y="1580"/>
                  </a:lnTo>
                  <a:lnTo>
                    <a:pt x="10" y="1580"/>
                  </a:lnTo>
                  <a:lnTo>
                    <a:pt x="10" y="1617"/>
                  </a:lnTo>
                  <a:close/>
                  <a:moveTo>
                    <a:pt x="10" y="1553"/>
                  </a:moveTo>
                  <a:lnTo>
                    <a:pt x="0" y="1553"/>
                  </a:lnTo>
                  <a:lnTo>
                    <a:pt x="0" y="1516"/>
                  </a:lnTo>
                  <a:lnTo>
                    <a:pt x="10" y="1516"/>
                  </a:lnTo>
                  <a:lnTo>
                    <a:pt x="10" y="1553"/>
                  </a:lnTo>
                  <a:close/>
                  <a:moveTo>
                    <a:pt x="10" y="1489"/>
                  </a:moveTo>
                  <a:lnTo>
                    <a:pt x="0" y="1489"/>
                  </a:lnTo>
                  <a:lnTo>
                    <a:pt x="0" y="1452"/>
                  </a:lnTo>
                  <a:lnTo>
                    <a:pt x="10" y="1452"/>
                  </a:lnTo>
                  <a:lnTo>
                    <a:pt x="10" y="1489"/>
                  </a:lnTo>
                  <a:close/>
                  <a:moveTo>
                    <a:pt x="10" y="1425"/>
                  </a:moveTo>
                  <a:lnTo>
                    <a:pt x="0" y="1425"/>
                  </a:lnTo>
                  <a:lnTo>
                    <a:pt x="0" y="1388"/>
                  </a:lnTo>
                  <a:lnTo>
                    <a:pt x="10" y="1388"/>
                  </a:lnTo>
                  <a:lnTo>
                    <a:pt x="10" y="1425"/>
                  </a:lnTo>
                  <a:close/>
                  <a:moveTo>
                    <a:pt x="10" y="1361"/>
                  </a:moveTo>
                  <a:lnTo>
                    <a:pt x="0" y="1361"/>
                  </a:lnTo>
                  <a:lnTo>
                    <a:pt x="0" y="1324"/>
                  </a:lnTo>
                  <a:lnTo>
                    <a:pt x="10" y="1324"/>
                  </a:lnTo>
                  <a:lnTo>
                    <a:pt x="10" y="1361"/>
                  </a:lnTo>
                  <a:close/>
                  <a:moveTo>
                    <a:pt x="10" y="1297"/>
                  </a:moveTo>
                  <a:lnTo>
                    <a:pt x="0" y="1297"/>
                  </a:lnTo>
                  <a:lnTo>
                    <a:pt x="0" y="1260"/>
                  </a:lnTo>
                  <a:lnTo>
                    <a:pt x="10" y="1260"/>
                  </a:lnTo>
                  <a:lnTo>
                    <a:pt x="10" y="1297"/>
                  </a:lnTo>
                  <a:close/>
                  <a:moveTo>
                    <a:pt x="10" y="1233"/>
                  </a:moveTo>
                  <a:lnTo>
                    <a:pt x="0" y="1233"/>
                  </a:lnTo>
                  <a:lnTo>
                    <a:pt x="0" y="1196"/>
                  </a:lnTo>
                  <a:lnTo>
                    <a:pt x="10" y="1196"/>
                  </a:lnTo>
                  <a:lnTo>
                    <a:pt x="10" y="1233"/>
                  </a:lnTo>
                  <a:close/>
                  <a:moveTo>
                    <a:pt x="10" y="1169"/>
                  </a:moveTo>
                  <a:lnTo>
                    <a:pt x="0" y="1169"/>
                  </a:lnTo>
                  <a:lnTo>
                    <a:pt x="0" y="1133"/>
                  </a:lnTo>
                  <a:lnTo>
                    <a:pt x="10" y="1133"/>
                  </a:lnTo>
                  <a:lnTo>
                    <a:pt x="10" y="1169"/>
                  </a:lnTo>
                  <a:close/>
                  <a:moveTo>
                    <a:pt x="10" y="1105"/>
                  </a:moveTo>
                  <a:lnTo>
                    <a:pt x="0" y="1105"/>
                  </a:lnTo>
                  <a:lnTo>
                    <a:pt x="0" y="1069"/>
                  </a:lnTo>
                  <a:lnTo>
                    <a:pt x="10" y="1069"/>
                  </a:lnTo>
                  <a:lnTo>
                    <a:pt x="10" y="1105"/>
                  </a:lnTo>
                  <a:close/>
                  <a:moveTo>
                    <a:pt x="10" y="1041"/>
                  </a:moveTo>
                  <a:lnTo>
                    <a:pt x="0" y="1041"/>
                  </a:lnTo>
                  <a:lnTo>
                    <a:pt x="0" y="1005"/>
                  </a:lnTo>
                  <a:lnTo>
                    <a:pt x="10" y="1005"/>
                  </a:lnTo>
                  <a:lnTo>
                    <a:pt x="10" y="1041"/>
                  </a:lnTo>
                  <a:close/>
                  <a:moveTo>
                    <a:pt x="10" y="977"/>
                  </a:moveTo>
                  <a:lnTo>
                    <a:pt x="0" y="977"/>
                  </a:lnTo>
                  <a:lnTo>
                    <a:pt x="0" y="941"/>
                  </a:lnTo>
                  <a:lnTo>
                    <a:pt x="10" y="941"/>
                  </a:lnTo>
                  <a:lnTo>
                    <a:pt x="10" y="977"/>
                  </a:lnTo>
                  <a:close/>
                  <a:moveTo>
                    <a:pt x="10" y="913"/>
                  </a:moveTo>
                  <a:lnTo>
                    <a:pt x="0" y="913"/>
                  </a:lnTo>
                  <a:lnTo>
                    <a:pt x="0" y="877"/>
                  </a:lnTo>
                  <a:lnTo>
                    <a:pt x="10" y="877"/>
                  </a:lnTo>
                  <a:lnTo>
                    <a:pt x="10" y="913"/>
                  </a:lnTo>
                  <a:close/>
                  <a:moveTo>
                    <a:pt x="10" y="849"/>
                  </a:moveTo>
                  <a:lnTo>
                    <a:pt x="0" y="849"/>
                  </a:lnTo>
                  <a:lnTo>
                    <a:pt x="0" y="813"/>
                  </a:lnTo>
                  <a:lnTo>
                    <a:pt x="10" y="813"/>
                  </a:lnTo>
                  <a:lnTo>
                    <a:pt x="10" y="849"/>
                  </a:lnTo>
                  <a:close/>
                  <a:moveTo>
                    <a:pt x="10" y="785"/>
                  </a:moveTo>
                  <a:lnTo>
                    <a:pt x="0" y="785"/>
                  </a:lnTo>
                  <a:lnTo>
                    <a:pt x="0" y="749"/>
                  </a:lnTo>
                  <a:lnTo>
                    <a:pt x="10" y="749"/>
                  </a:lnTo>
                  <a:lnTo>
                    <a:pt x="10" y="785"/>
                  </a:lnTo>
                  <a:close/>
                  <a:moveTo>
                    <a:pt x="10" y="722"/>
                  </a:moveTo>
                  <a:lnTo>
                    <a:pt x="0" y="722"/>
                  </a:lnTo>
                  <a:lnTo>
                    <a:pt x="0" y="685"/>
                  </a:lnTo>
                  <a:lnTo>
                    <a:pt x="10" y="685"/>
                  </a:lnTo>
                  <a:lnTo>
                    <a:pt x="10" y="722"/>
                  </a:lnTo>
                  <a:close/>
                  <a:moveTo>
                    <a:pt x="10" y="658"/>
                  </a:moveTo>
                  <a:lnTo>
                    <a:pt x="0" y="658"/>
                  </a:lnTo>
                  <a:lnTo>
                    <a:pt x="0" y="621"/>
                  </a:lnTo>
                  <a:lnTo>
                    <a:pt x="10" y="621"/>
                  </a:lnTo>
                  <a:lnTo>
                    <a:pt x="10" y="658"/>
                  </a:lnTo>
                  <a:close/>
                  <a:moveTo>
                    <a:pt x="10" y="594"/>
                  </a:moveTo>
                  <a:lnTo>
                    <a:pt x="0" y="594"/>
                  </a:lnTo>
                  <a:lnTo>
                    <a:pt x="0" y="557"/>
                  </a:lnTo>
                  <a:lnTo>
                    <a:pt x="10" y="557"/>
                  </a:lnTo>
                  <a:lnTo>
                    <a:pt x="10" y="594"/>
                  </a:lnTo>
                  <a:close/>
                  <a:moveTo>
                    <a:pt x="10" y="530"/>
                  </a:moveTo>
                  <a:lnTo>
                    <a:pt x="0" y="530"/>
                  </a:lnTo>
                  <a:lnTo>
                    <a:pt x="0" y="493"/>
                  </a:lnTo>
                  <a:lnTo>
                    <a:pt x="10" y="493"/>
                  </a:lnTo>
                  <a:lnTo>
                    <a:pt x="10" y="530"/>
                  </a:lnTo>
                  <a:close/>
                  <a:moveTo>
                    <a:pt x="10" y="466"/>
                  </a:moveTo>
                  <a:lnTo>
                    <a:pt x="0" y="466"/>
                  </a:lnTo>
                  <a:lnTo>
                    <a:pt x="0" y="429"/>
                  </a:lnTo>
                  <a:lnTo>
                    <a:pt x="10" y="429"/>
                  </a:lnTo>
                  <a:lnTo>
                    <a:pt x="10" y="466"/>
                  </a:lnTo>
                  <a:close/>
                  <a:moveTo>
                    <a:pt x="10" y="402"/>
                  </a:moveTo>
                  <a:lnTo>
                    <a:pt x="0" y="402"/>
                  </a:lnTo>
                  <a:lnTo>
                    <a:pt x="0" y="365"/>
                  </a:lnTo>
                  <a:lnTo>
                    <a:pt x="10" y="365"/>
                  </a:lnTo>
                  <a:lnTo>
                    <a:pt x="10" y="402"/>
                  </a:lnTo>
                  <a:close/>
                  <a:moveTo>
                    <a:pt x="10" y="338"/>
                  </a:moveTo>
                  <a:lnTo>
                    <a:pt x="0" y="338"/>
                  </a:lnTo>
                  <a:lnTo>
                    <a:pt x="0" y="301"/>
                  </a:lnTo>
                  <a:lnTo>
                    <a:pt x="10" y="301"/>
                  </a:lnTo>
                  <a:lnTo>
                    <a:pt x="10" y="338"/>
                  </a:lnTo>
                  <a:close/>
                  <a:moveTo>
                    <a:pt x="10" y="274"/>
                  </a:moveTo>
                  <a:lnTo>
                    <a:pt x="0" y="274"/>
                  </a:lnTo>
                  <a:lnTo>
                    <a:pt x="0" y="237"/>
                  </a:lnTo>
                  <a:lnTo>
                    <a:pt x="10" y="237"/>
                  </a:lnTo>
                  <a:lnTo>
                    <a:pt x="10" y="274"/>
                  </a:lnTo>
                  <a:close/>
                  <a:moveTo>
                    <a:pt x="10" y="210"/>
                  </a:moveTo>
                  <a:lnTo>
                    <a:pt x="0" y="210"/>
                  </a:lnTo>
                  <a:lnTo>
                    <a:pt x="0" y="174"/>
                  </a:lnTo>
                  <a:lnTo>
                    <a:pt x="10" y="174"/>
                  </a:lnTo>
                  <a:lnTo>
                    <a:pt x="10" y="210"/>
                  </a:lnTo>
                  <a:close/>
                  <a:moveTo>
                    <a:pt x="10" y="146"/>
                  </a:moveTo>
                  <a:lnTo>
                    <a:pt x="0" y="146"/>
                  </a:lnTo>
                  <a:lnTo>
                    <a:pt x="0" y="110"/>
                  </a:lnTo>
                  <a:lnTo>
                    <a:pt x="10" y="110"/>
                  </a:lnTo>
                  <a:lnTo>
                    <a:pt x="10" y="146"/>
                  </a:lnTo>
                  <a:close/>
                  <a:moveTo>
                    <a:pt x="10" y="82"/>
                  </a:moveTo>
                  <a:lnTo>
                    <a:pt x="0" y="82"/>
                  </a:lnTo>
                  <a:lnTo>
                    <a:pt x="0" y="46"/>
                  </a:lnTo>
                  <a:lnTo>
                    <a:pt x="10" y="46"/>
                  </a:lnTo>
                  <a:lnTo>
                    <a:pt x="10" y="82"/>
                  </a:lnTo>
                  <a:close/>
                  <a:moveTo>
                    <a:pt x="10" y="18"/>
                  </a:moveTo>
                  <a:lnTo>
                    <a:pt x="0" y="18"/>
                  </a:lnTo>
                  <a:lnTo>
                    <a:pt x="0" y="0"/>
                  </a:lnTo>
                  <a:lnTo>
                    <a:pt x="10" y="0"/>
                  </a:lnTo>
                  <a:lnTo>
                    <a:pt x="10"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96">
              <a:extLst>
                <a:ext uri="{FF2B5EF4-FFF2-40B4-BE49-F238E27FC236}">
                  <a16:creationId xmlns:a16="http://schemas.microsoft.com/office/drawing/2014/main" id="{A161039D-C783-49AF-9DB7-9DF4CD97B174}"/>
                </a:ext>
              </a:extLst>
            </p:cNvPr>
            <p:cNvSpPr>
              <a:spLocks noEditPoints="1"/>
            </p:cNvSpPr>
            <p:nvPr/>
          </p:nvSpPr>
          <p:spPr bwMode="auto">
            <a:xfrm>
              <a:off x="11099800" y="2530475"/>
              <a:ext cx="6350"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97">
              <a:extLst>
                <a:ext uri="{FF2B5EF4-FFF2-40B4-BE49-F238E27FC236}">
                  <a16:creationId xmlns:a16="http://schemas.microsoft.com/office/drawing/2014/main" id="{8E5675C1-71A6-4A2F-833C-DDE85285F6F7}"/>
                </a:ext>
              </a:extLst>
            </p:cNvPr>
            <p:cNvSpPr>
              <a:spLocks noEditPoints="1"/>
            </p:cNvSpPr>
            <p:nvPr/>
          </p:nvSpPr>
          <p:spPr bwMode="auto">
            <a:xfrm>
              <a:off x="9380538"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8">
              <a:extLst>
                <a:ext uri="{FF2B5EF4-FFF2-40B4-BE49-F238E27FC236}">
                  <a16:creationId xmlns:a16="http://schemas.microsoft.com/office/drawing/2014/main" id="{6D905E07-579B-40E5-A717-8B5BD4CE2008}"/>
                </a:ext>
              </a:extLst>
            </p:cNvPr>
            <p:cNvSpPr>
              <a:spLocks noEditPoints="1"/>
            </p:cNvSpPr>
            <p:nvPr/>
          </p:nvSpPr>
          <p:spPr bwMode="auto">
            <a:xfrm>
              <a:off x="10166350" y="2530475"/>
              <a:ext cx="7938" cy="1739900"/>
            </a:xfrm>
            <a:custGeom>
              <a:avLst/>
              <a:gdLst>
                <a:gd name="T0" fmla="*/ 0 w 9"/>
                <a:gd name="T1" fmla="*/ 2155 h 2192"/>
                <a:gd name="T2" fmla="*/ 9 w 9"/>
                <a:gd name="T3" fmla="*/ 2128 h 2192"/>
                <a:gd name="T4" fmla="*/ 9 w 9"/>
                <a:gd name="T5" fmla="*/ 2092 h 2192"/>
                <a:gd name="T6" fmla="*/ 0 w 9"/>
                <a:gd name="T7" fmla="*/ 2064 h 2192"/>
                <a:gd name="T8" fmla="*/ 9 w 9"/>
                <a:gd name="T9" fmla="*/ 2064 h 2192"/>
                <a:gd name="T10" fmla="*/ 0 w 9"/>
                <a:gd name="T11" fmla="*/ 1964 h 2192"/>
                <a:gd name="T12" fmla="*/ 9 w 9"/>
                <a:gd name="T13" fmla="*/ 1936 h 2192"/>
                <a:gd name="T14" fmla="*/ 9 w 9"/>
                <a:gd name="T15" fmla="*/ 1900 h 2192"/>
                <a:gd name="T16" fmla="*/ 0 w 9"/>
                <a:gd name="T17" fmla="*/ 1872 h 2192"/>
                <a:gd name="T18" fmla="*/ 9 w 9"/>
                <a:gd name="T19" fmla="*/ 1872 h 2192"/>
                <a:gd name="T20" fmla="*/ 0 w 9"/>
                <a:gd name="T21" fmla="*/ 1772 h 2192"/>
                <a:gd name="T22" fmla="*/ 9 w 9"/>
                <a:gd name="T23" fmla="*/ 1744 h 2192"/>
                <a:gd name="T24" fmla="*/ 9 w 9"/>
                <a:gd name="T25" fmla="*/ 1708 h 2192"/>
                <a:gd name="T26" fmla="*/ 0 w 9"/>
                <a:gd name="T27" fmla="*/ 1681 h 2192"/>
                <a:gd name="T28" fmla="*/ 9 w 9"/>
                <a:gd name="T29" fmla="*/ 1681 h 2192"/>
                <a:gd name="T30" fmla="*/ 0 w 9"/>
                <a:gd name="T31" fmla="*/ 1580 h 2192"/>
                <a:gd name="T32" fmla="*/ 9 w 9"/>
                <a:gd name="T33" fmla="*/ 1553 h 2192"/>
                <a:gd name="T34" fmla="*/ 9 w 9"/>
                <a:gd name="T35" fmla="*/ 1516 h 2192"/>
                <a:gd name="T36" fmla="*/ 0 w 9"/>
                <a:gd name="T37" fmla="*/ 1489 h 2192"/>
                <a:gd name="T38" fmla="*/ 9 w 9"/>
                <a:gd name="T39" fmla="*/ 1489 h 2192"/>
                <a:gd name="T40" fmla="*/ 0 w 9"/>
                <a:gd name="T41" fmla="*/ 1388 h 2192"/>
                <a:gd name="T42" fmla="*/ 9 w 9"/>
                <a:gd name="T43" fmla="*/ 1361 h 2192"/>
                <a:gd name="T44" fmla="*/ 9 w 9"/>
                <a:gd name="T45" fmla="*/ 1324 h 2192"/>
                <a:gd name="T46" fmla="*/ 0 w 9"/>
                <a:gd name="T47" fmla="*/ 1297 h 2192"/>
                <a:gd name="T48" fmla="*/ 9 w 9"/>
                <a:gd name="T49" fmla="*/ 1297 h 2192"/>
                <a:gd name="T50" fmla="*/ 0 w 9"/>
                <a:gd name="T51" fmla="*/ 1196 h 2192"/>
                <a:gd name="T52" fmla="*/ 9 w 9"/>
                <a:gd name="T53" fmla="*/ 1169 h 2192"/>
                <a:gd name="T54" fmla="*/ 9 w 9"/>
                <a:gd name="T55" fmla="*/ 1133 h 2192"/>
                <a:gd name="T56" fmla="*/ 0 w 9"/>
                <a:gd name="T57" fmla="*/ 1105 h 2192"/>
                <a:gd name="T58" fmla="*/ 9 w 9"/>
                <a:gd name="T59" fmla="*/ 1105 h 2192"/>
                <a:gd name="T60" fmla="*/ 0 w 9"/>
                <a:gd name="T61" fmla="*/ 1005 h 2192"/>
                <a:gd name="T62" fmla="*/ 9 w 9"/>
                <a:gd name="T63" fmla="*/ 977 h 2192"/>
                <a:gd name="T64" fmla="*/ 9 w 9"/>
                <a:gd name="T65" fmla="*/ 941 h 2192"/>
                <a:gd name="T66" fmla="*/ 0 w 9"/>
                <a:gd name="T67" fmla="*/ 913 h 2192"/>
                <a:gd name="T68" fmla="*/ 9 w 9"/>
                <a:gd name="T69" fmla="*/ 913 h 2192"/>
                <a:gd name="T70" fmla="*/ 0 w 9"/>
                <a:gd name="T71" fmla="*/ 813 h 2192"/>
                <a:gd name="T72" fmla="*/ 9 w 9"/>
                <a:gd name="T73" fmla="*/ 785 h 2192"/>
                <a:gd name="T74" fmla="*/ 9 w 9"/>
                <a:gd name="T75" fmla="*/ 749 h 2192"/>
                <a:gd name="T76" fmla="*/ 0 w 9"/>
                <a:gd name="T77" fmla="*/ 722 h 2192"/>
                <a:gd name="T78" fmla="*/ 9 w 9"/>
                <a:gd name="T79" fmla="*/ 722 h 2192"/>
                <a:gd name="T80" fmla="*/ 0 w 9"/>
                <a:gd name="T81" fmla="*/ 621 h 2192"/>
                <a:gd name="T82" fmla="*/ 9 w 9"/>
                <a:gd name="T83" fmla="*/ 594 h 2192"/>
                <a:gd name="T84" fmla="*/ 9 w 9"/>
                <a:gd name="T85" fmla="*/ 557 h 2192"/>
                <a:gd name="T86" fmla="*/ 0 w 9"/>
                <a:gd name="T87" fmla="*/ 530 h 2192"/>
                <a:gd name="T88" fmla="*/ 9 w 9"/>
                <a:gd name="T89" fmla="*/ 530 h 2192"/>
                <a:gd name="T90" fmla="*/ 0 w 9"/>
                <a:gd name="T91" fmla="*/ 429 h 2192"/>
                <a:gd name="T92" fmla="*/ 9 w 9"/>
                <a:gd name="T93" fmla="*/ 402 h 2192"/>
                <a:gd name="T94" fmla="*/ 9 w 9"/>
                <a:gd name="T95" fmla="*/ 365 h 2192"/>
                <a:gd name="T96" fmla="*/ 0 w 9"/>
                <a:gd name="T97" fmla="*/ 338 h 2192"/>
                <a:gd name="T98" fmla="*/ 9 w 9"/>
                <a:gd name="T99" fmla="*/ 338 h 2192"/>
                <a:gd name="T100" fmla="*/ 0 w 9"/>
                <a:gd name="T101" fmla="*/ 237 h 2192"/>
                <a:gd name="T102" fmla="*/ 9 w 9"/>
                <a:gd name="T103" fmla="*/ 210 h 2192"/>
                <a:gd name="T104" fmla="*/ 9 w 9"/>
                <a:gd name="T105" fmla="*/ 174 h 2192"/>
                <a:gd name="T106" fmla="*/ 0 w 9"/>
                <a:gd name="T107" fmla="*/ 146 h 2192"/>
                <a:gd name="T108" fmla="*/ 9 w 9"/>
                <a:gd name="T109" fmla="*/ 146 h 2192"/>
                <a:gd name="T110" fmla="*/ 0 w 9"/>
                <a:gd name="T111" fmla="*/ 46 h 2192"/>
                <a:gd name="T112" fmla="*/ 9 w 9"/>
                <a:gd name="T113" fmla="*/ 18 h 2192"/>
                <a:gd name="T114" fmla="*/ 9 w 9"/>
                <a:gd name="T115" fmla="*/ 0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192">
                  <a:moveTo>
                    <a:pt x="9" y="2192"/>
                  </a:moveTo>
                  <a:lnTo>
                    <a:pt x="0" y="2192"/>
                  </a:lnTo>
                  <a:lnTo>
                    <a:pt x="0" y="2155"/>
                  </a:lnTo>
                  <a:lnTo>
                    <a:pt x="9" y="2155"/>
                  </a:lnTo>
                  <a:lnTo>
                    <a:pt x="9" y="2192"/>
                  </a:lnTo>
                  <a:close/>
                  <a:moveTo>
                    <a:pt x="9" y="2128"/>
                  </a:moveTo>
                  <a:lnTo>
                    <a:pt x="0" y="2128"/>
                  </a:lnTo>
                  <a:lnTo>
                    <a:pt x="0" y="2092"/>
                  </a:lnTo>
                  <a:lnTo>
                    <a:pt x="9" y="2092"/>
                  </a:lnTo>
                  <a:lnTo>
                    <a:pt x="9" y="2128"/>
                  </a:lnTo>
                  <a:close/>
                  <a:moveTo>
                    <a:pt x="9" y="2064"/>
                  </a:moveTo>
                  <a:lnTo>
                    <a:pt x="0" y="2064"/>
                  </a:lnTo>
                  <a:lnTo>
                    <a:pt x="0" y="2028"/>
                  </a:lnTo>
                  <a:lnTo>
                    <a:pt x="9" y="2028"/>
                  </a:lnTo>
                  <a:lnTo>
                    <a:pt x="9" y="2064"/>
                  </a:lnTo>
                  <a:close/>
                  <a:moveTo>
                    <a:pt x="9" y="2000"/>
                  </a:moveTo>
                  <a:lnTo>
                    <a:pt x="0" y="2000"/>
                  </a:lnTo>
                  <a:lnTo>
                    <a:pt x="0" y="1964"/>
                  </a:lnTo>
                  <a:lnTo>
                    <a:pt x="9" y="1964"/>
                  </a:lnTo>
                  <a:lnTo>
                    <a:pt x="9" y="2000"/>
                  </a:lnTo>
                  <a:close/>
                  <a:moveTo>
                    <a:pt x="9" y="1936"/>
                  </a:moveTo>
                  <a:lnTo>
                    <a:pt x="0" y="1936"/>
                  </a:lnTo>
                  <a:lnTo>
                    <a:pt x="0" y="1900"/>
                  </a:lnTo>
                  <a:lnTo>
                    <a:pt x="9" y="1900"/>
                  </a:lnTo>
                  <a:lnTo>
                    <a:pt x="9" y="1936"/>
                  </a:lnTo>
                  <a:close/>
                  <a:moveTo>
                    <a:pt x="9" y="1872"/>
                  </a:moveTo>
                  <a:lnTo>
                    <a:pt x="0" y="1872"/>
                  </a:lnTo>
                  <a:lnTo>
                    <a:pt x="0" y="1836"/>
                  </a:lnTo>
                  <a:lnTo>
                    <a:pt x="9" y="1836"/>
                  </a:lnTo>
                  <a:lnTo>
                    <a:pt x="9" y="1872"/>
                  </a:lnTo>
                  <a:close/>
                  <a:moveTo>
                    <a:pt x="9" y="1808"/>
                  </a:moveTo>
                  <a:lnTo>
                    <a:pt x="0" y="1808"/>
                  </a:lnTo>
                  <a:lnTo>
                    <a:pt x="0" y="1772"/>
                  </a:lnTo>
                  <a:lnTo>
                    <a:pt x="9" y="1772"/>
                  </a:lnTo>
                  <a:lnTo>
                    <a:pt x="9" y="1808"/>
                  </a:lnTo>
                  <a:close/>
                  <a:moveTo>
                    <a:pt x="9" y="1744"/>
                  </a:moveTo>
                  <a:lnTo>
                    <a:pt x="0" y="1744"/>
                  </a:lnTo>
                  <a:lnTo>
                    <a:pt x="0" y="1708"/>
                  </a:lnTo>
                  <a:lnTo>
                    <a:pt x="9" y="1708"/>
                  </a:lnTo>
                  <a:lnTo>
                    <a:pt x="9" y="1744"/>
                  </a:lnTo>
                  <a:close/>
                  <a:moveTo>
                    <a:pt x="9" y="1681"/>
                  </a:moveTo>
                  <a:lnTo>
                    <a:pt x="0" y="1681"/>
                  </a:lnTo>
                  <a:lnTo>
                    <a:pt x="0" y="1644"/>
                  </a:lnTo>
                  <a:lnTo>
                    <a:pt x="9" y="1644"/>
                  </a:lnTo>
                  <a:lnTo>
                    <a:pt x="9" y="1681"/>
                  </a:lnTo>
                  <a:close/>
                  <a:moveTo>
                    <a:pt x="9" y="1617"/>
                  </a:moveTo>
                  <a:lnTo>
                    <a:pt x="0" y="1617"/>
                  </a:lnTo>
                  <a:lnTo>
                    <a:pt x="0" y="1580"/>
                  </a:lnTo>
                  <a:lnTo>
                    <a:pt x="9" y="1580"/>
                  </a:lnTo>
                  <a:lnTo>
                    <a:pt x="9" y="1617"/>
                  </a:lnTo>
                  <a:close/>
                  <a:moveTo>
                    <a:pt x="9" y="1553"/>
                  </a:moveTo>
                  <a:lnTo>
                    <a:pt x="0" y="1553"/>
                  </a:lnTo>
                  <a:lnTo>
                    <a:pt x="0" y="1516"/>
                  </a:lnTo>
                  <a:lnTo>
                    <a:pt x="9" y="1516"/>
                  </a:lnTo>
                  <a:lnTo>
                    <a:pt x="9" y="1553"/>
                  </a:lnTo>
                  <a:close/>
                  <a:moveTo>
                    <a:pt x="9" y="1489"/>
                  </a:moveTo>
                  <a:lnTo>
                    <a:pt x="0" y="1489"/>
                  </a:lnTo>
                  <a:lnTo>
                    <a:pt x="0" y="1452"/>
                  </a:lnTo>
                  <a:lnTo>
                    <a:pt x="9" y="1452"/>
                  </a:lnTo>
                  <a:lnTo>
                    <a:pt x="9" y="1489"/>
                  </a:lnTo>
                  <a:close/>
                  <a:moveTo>
                    <a:pt x="9" y="1425"/>
                  </a:moveTo>
                  <a:lnTo>
                    <a:pt x="0" y="1425"/>
                  </a:lnTo>
                  <a:lnTo>
                    <a:pt x="0" y="1388"/>
                  </a:lnTo>
                  <a:lnTo>
                    <a:pt x="9" y="1388"/>
                  </a:lnTo>
                  <a:lnTo>
                    <a:pt x="9" y="1425"/>
                  </a:lnTo>
                  <a:close/>
                  <a:moveTo>
                    <a:pt x="9" y="1361"/>
                  </a:moveTo>
                  <a:lnTo>
                    <a:pt x="0" y="1361"/>
                  </a:lnTo>
                  <a:lnTo>
                    <a:pt x="0" y="1324"/>
                  </a:lnTo>
                  <a:lnTo>
                    <a:pt x="9" y="1324"/>
                  </a:lnTo>
                  <a:lnTo>
                    <a:pt x="9" y="1361"/>
                  </a:lnTo>
                  <a:close/>
                  <a:moveTo>
                    <a:pt x="9" y="1297"/>
                  </a:moveTo>
                  <a:lnTo>
                    <a:pt x="0" y="1297"/>
                  </a:lnTo>
                  <a:lnTo>
                    <a:pt x="0" y="1260"/>
                  </a:lnTo>
                  <a:lnTo>
                    <a:pt x="9" y="1260"/>
                  </a:lnTo>
                  <a:lnTo>
                    <a:pt x="9" y="1297"/>
                  </a:lnTo>
                  <a:close/>
                  <a:moveTo>
                    <a:pt x="9" y="1233"/>
                  </a:moveTo>
                  <a:lnTo>
                    <a:pt x="0" y="1233"/>
                  </a:lnTo>
                  <a:lnTo>
                    <a:pt x="0" y="1196"/>
                  </a:lnTo>
                  <a:lnTo>
                    <a:pt x="9" y="1196"/>
                  </a:lnTo>
                  <a:lnTo>
                    <a:pt x="9" y="1233"/>
                  </a:lnTo>
                  <a:close/>
                  <a:moveTo>
                    <a:pt x="9" y="1169"/>
                  </a:moveTo>
                  <a:lnTo>
                    <a:pt x="0" y="1169"/>
                  </a:lnTo>
                  <a:lnTo>
                    <a:pt x="0" y="1133"/>
                  </a:lnTo>
                  <a:lnTo>
                    <a:pt x="9" y="1133"/>
                  </a:lnTo>
                  <a:lnTo>
                    <a:pt x="9" y="1169"/>
                  </a:lnTo>
                  <a:close/>
                  <a:moveTo>
                    <a:pt x="9" y="1105"/>
                  </a:moveTo>
                  <a:lnTo>
                    <a:pt x="0" y="1105"/>
                  </a:lnTo>
                  <a:lnTo>
                    <a:pt x="0" y="1069"/>
                  </a:lnTo>
                  <a:lnTo>
                    <a:pt x="9" y="1069"/>
                  </a:lnTo>
                  <a:lnTo>
                    <a:pt x="9" y="1105"/>
                  </a:lnTo>
                  <a:close/>
                  <a:moveTo>
                    <a:pt x="9" y="1041"/>
                  </a:moveTo>
                  <a:lnTo>
                    <a:pt x="0" y="1041"/>
                  </a:lnTo>
                  <a:lnTo>
                    <a:pt x="0" y="1005"/>
                  </a:lnTo>
                  <a:lnTo>
                    <a:pt x="9" y="1005"/>
                  </a:lnTo>
                  <a:lnTo>
                    <a:pt x="9" y="1041"/>
                  </a:lnTo>
                  <a:close/>
                  <a:moveTo>
                    <a:pt x="9" y="977"/>
                  </a:moveTo>
                  <a:lnTo>
                    <a:pt x="0" y="977"/>
                  </a:lnTo>
                  <a:lnTo>
                    <a:pt x="0" y="941"/>
                  </a:lnTo>
                  <a:lnTo>
                    <a:pt x="9" y="941"/>
                  </a:lnTo>
                  <a:lnTo>
                    <a:pt x="9" y="977"/>
                  </a:lnTo>
                  <a:close/>
                  <a:moveTo>
                    <a:pt x="9" y="913"/>
                  </a:moveTo>
                  <a:lnTo>
                    <a:pt x="0" y="913"/>
                  </a:lnTo>
                  <a:lnTo>
                    <a:pt x="0" y="877"/>
                  </a:lnTo>
                  <a:lnTo>
                    <a:pt x="9" y="877"/>
                  </a:lnTo>
                  <a:lnTo>
                    <a:pt x="9" y="913"/>
                  </a:lnTo>
                  <a:close/>
                  <a:moveTo>
                    <a:pt x="9" y="849"/>
                  </a:moveTo>
                  <a:lnTo>
                    <a:pt x="0" y="849"/>
                  </a:lnTo>
                  <a:lnTo>
                    <a:pt x="0" y="813"/>
                  </a:lnTo>
                  <a:lnTo>
                    <a:pt x="9" y="813"/>
                  </a:lnTo>
                  <a:lnTo>
                    <a:pt x="9" y="849"/>
                  </a:lnTo>
                  <a:close/>
                  <a:moveTo>
                    <a:pt x="9" y="785"/>
                  </a:moveTo>
                  <a:lnTo>
                    <a:pt x="0" y="785"/>
                  </a:lnTo>
                  <a:lnTo>
                    <a:pt x="0" y="749"/>
                  </a:lnTo>
                  <a:lnTo>
                    <a:pt x="9" y="749"/>
                  </a:lnTo>
                  <a:lnTo>
                    <a:pt x="9" y="785"/>
                  </a:lnTo>
                  <a:close/>
                  <a:moveTo>
                    <a:pt x="9" y="722"/>
                  </a:moveTo>
                  <a:lnTo>
                    <a:pt x="0" y="722"/>
                  </a:lnTo>
                  <a:lnTo>
                    <a:pt x="0" y="685"/>
                  </a:lnTo>
                  <a:lnTo>
                    <a:pt x="9" y="685"/>
                  </a:lnTo>
                  <a:lnTo>
                    <a:pt x="9" y="722"/>
                  </a:lnTo>
                  <a:close/>
                  <a:moveTo>
                    <a:pt x="9" y="658"/>
                  </a:moveTo>
                  <a:lnTo>
                    <a:pt x="0" y="658"/>
                  </a:lnTo>
                  <a:lnTo>
                    <a:pt x="0" y="621"/>
                  </a:lnTo>
                  <a:lnTo>
                    <a:pt x="9" y="621"/>
                  </a:lnTo>
                  <a:lnTo>
                    <a:pt x="9" y="658"/>
                  </a:lnTo>
                  <a:close/>
                  <a:moveTo>
                    <a:pt x="9" y="594"/>
                  </a:moveTo>
                  <a:lnTo>
                    <a:pt x="0" y="594"/>
                  </a:lnTo>
                  <a:lnTo>
                    <a:pt x="0" y="557"/>
                  </a:lnTo>
                  <a:lnTo>
                    <a:pt x="9" y="557"/>
                  </a:lnTo>
                  <a:lnTo>
                    <a:pt x="9" y="594"/>
                  </a:lnTo>
                  <a:close/>
                  <a:moveTo>
                    <a:pt x="9" y="530"/>
                  </a:moveTo>
                  <a:lnTo>
                    <a:pt x="0" y="530"/>
                  </a:lnTo>
                  <a:lnTo>
                    <a:pt x="0" y="493"/>
                  </a:lnTo>
                  <a:lnTo>
                    <a:pt x="9" y="493"/>
                  </a:lnTo>
                  <a:lnTo>
                    <a:pt x="9" y="530"/>
                  </a:lnTo>
                  <a:close/>
                  <a:moveTo>
                    <a:pt x="9" y="466"/>
                  </a:moveTo>
                  <a:lnTo>
                    <a:pt x="0" y="466"/>
                  </a:lnTo>
                  <a:lnTo>
                    <a:pt x="0" y="429"/>
                  </a:lnTo>
                  <a:lnTo>
                    <a:pt x="9" y="429"/>
                  </a:lnTo>
                  <a:lnTo>
                    <a:pt x="9" y="466"/>
                  </a:lnTo>
                  <a:close/>
                  <a:moveTo>
                    <a:pt x="9" y="402"/>
                  </a:moveTo>
                  <a:lnTo>
                    <a:pt x="0" y="402"/>
                  </a:lnTo>
                  <a:lnTo>
                    <a:pt x="0" y="365"/>
                  </a:lnTo>
                  <a:lnTo>
                    <a:pt x="9" y="365"/>
                  </a:lnTo>
                  <a:lnTo>
                    <a:pt x="9" y="402"/>
                  </a:lnTo>
                  <a:close/>
                  <a:moveTo>
                    <a:pt x="9" y="338"/>
                  </a:moveTo>
                  <a:lnTo>
                    <a:pt x="0" y="338"/>
                  </a:lnTo>
                  <a:lnTo>
                    <a:pt x="0" y="301"/>
                  </a:lnTo>
                  <a:lnTo>
                    <a:pt x="9" y="301"/>
                  </a:lnTo>
                  <a:lnTo>
                    <a:pt x="9" y="338"/>
                  </a:lnTo>
                  <a:close/>
                  <a:moveTo>
                    <a:pt x="9" y="274"/>
                  </a:moveTo>
                  <a:lnTo>
                    <a:pt x="0" y="274"/>
                  </a:lnTo>
                  <a:lnTo>
                    <a:pt x="0" y="237"/>
                  </a:lnTo>
                  <a:lnTo>
                    <a:pt x="9" y="237"/>
                  </a:lnTo>
                  <a:lnTo>
                    <a:pt x="9" y="274"/>
                  </a:lnTo>
                  <a:close/>
                  <a:moveTo>
                    <a:pt x="9" y="210"/>
                  </a:moveTo>
                  <a:lnTo>
                    <a:pt x="0" y="210"/>
                  </a:lnTo>
                  <a:lnTo>
                    <a:pt x="0" y="174"/>
                  </a:lnTo>
                  <a:lnTo>
                    <a:pt x="9" y="174"/>
                  </a:lnTo>
                  <a:lnTo>
                    <a:pt x="9" y="210"/>
                  </a:lnTo>
                  <a:close/>
                  <a:moveTo>
                    <a:pt x="9" y="146"/>
                  </a:moveTo>
                  <a:lnTo>
                    <a:pt x="0" y="146"/>
                  </a:lnTo>
                  <a:lnTo>
                    <a:pt x="0" y="110"/>
                  </a:lnTo>
                  <a:lnTo>
                    <a:pt x="9" y="110"/>
                  </a:lnTo>
                  <a:lnTo>
                    <a:pt x="9" y="146"/>
                  </a:lnTo>
                  <a:close/>
                  <a:moveTo>
                    <a:pt x="9" y="82"/>
                  </a:moveTo>
                  <a:lnTo>
                    <a:pt x="0" y="82"/>
                  </a:lnTo>
                  <a:lnTo>
                    <a:pt x="0" y="46"/>
                  </a:lnTo>
                  <a:lnTo>
                    <a:pt x="9" y="46"/>
                  </a:lnTo>
                  <a:lnTo>
                    <a:pt x="9" y="82"/>
                  </a:lnTo>
                  <a:close/>
                  <a:moveTo>
                    <a:pt x="9" y="18"/>
                  </a:moveTo>
                  <a:lnTo>
                    <a:pt x="0" y="18"/>
                  </a:lnTo>
                  <a:lnTo>
                    <a:pt x="0" y="0"/>
                  </a:lnTo>
                  <a:lnTo>
                    <a:pt x="9" y="0"/>
                  </a:lnTo>
                  <a:lnTo>
                    <a:pt x="9"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182" name="グループ化 1181">
            <a:extLst>
              <a:ext uri="{FF2B5EF4-FFF2-40B4-BE49-F238E27FC236}">
                <a16:creationId xmlns:a16="http://schemas.microsoft.com/office/drawing/2014/main" id="{D78B3D53-DF2F-45FE-B86C-571EE82752E7}"/>
              </a:ext>
            </a:extLst>
          </p:cNvPr>
          <p:cNvGrpSpPr/>
          <p:nvPr/>
        </p:nvGrpSpPr>
        <p:grpSpPr>
          <a:xfrm>
            <a:off x="874713" y="4473575"/>
            <a:ext cx="3097212" cy="1739900"/>
            <a:chOff x="874713" y="4473575"/>
            <a:chExt cx="3097212" cy="1739900"/>
          </a:xfrm>
        </p:grpSpPr>
        <p:sp>
          <p:nvSpPr>
            <p:cNvPr id="123" name="AutoShape 128">
              <a:extLst>
                <a:ext uri="{FF2B5EF4-FFF2-40B4-BE49-F238E27FC236}">
                  <a16:creationId xmlns:a16="http://schemas.microsoft.com/office/drawing/2014/main" id="{4E7CAE71-10C9-450C-BA7D-F0AFBDE4CBB8}"/>
                </a:ext>
              </a:extLst>
            </p:cNvPr>
            <p:cNvSpPr>
              <a:spLocks noChangeAspect="1" noChangeArrowheads="1" noTextEdit="1"/>
            </p:cNvSpPr>
            <p:nvPr/>
          </p:nvSpPr>
          <p:spPr bwMode="auto">
            <a:xfrm>
              <a:off x="874713" y="447357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30">
              <a:extLst>
                <a:ext uri="{FF2B5EF4-FFF2-40B4-BE49-F238E27FC236}">
                  <a16:creationId xmlns:a16="http://schemas.microsoft.com/office/drawing/2014/main" id="{A2A5A4AA-68F3-447E-B119-43D4386635AF}"/>
                </a:ext>
              </a:extLst>
            </p:cNvPr>
            <p:cNvSpPr>
              <a:spLocks noChangeArrowheads="1"/>
            </p:cNvSpPr>
            <p:nvPr/>
          </p:nvSpPr>
          <p:spPr bwMode="auto">
            <a:xfrm>
              <a:off x="874713" y="4473575"/>
              <a:ext cx="3097212" cy="1739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31">
              <a:extLst>
                <a:ext uri="{FF2B5EF4-FFF2-40B4-BE49-F238E27FC236}">
                  <a16:creationId xmlns:a16="http://schemas.microsoft.com/office/drawing/2014/main" id="{227A34BC-0201-49DE-888F-FED5A3ED6CD5}"/>
                </a:ext>
              </a:extLst>
            </p:cNvPr>
            <p:cNvSpPr>
              <a:spLocks noChangeArrowheads="1"/>
            </p:cNvSpPr>
            <p:nvPr/>
          </p:nvSpPr>
          <p:spPr bwMode="auto">
            <a:xfrm>
              <a:off x="874713" y="4473575"/>
              <a:ext cx="3097212" cy="17399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132">
              <a:extLst>
                <a:ext uri="{FF2B5EF4-FFF2-40B4-BE49-F238E27FC236}">
                  <a16:creationId xmlns:a16="http://schemas.microsoft.com/office/drawing/2014/main" id="{B236C582-8DC7-41D1-931A-749918CA4C90}"/>
                </a:ext>
              </a:extLst>
            </p:cNvPr>
            <p:cNvSpPr>
              <a:spLocks noEditPoints="1"/>
            </p:cNvSpPr>
            <p:nvPr/>
          </p:nvSpPr>
          <p:spPr bwMode="auto">
            <a:xfrm>
              <a:off x="2265363" y="6165850"/>
              <a:ext cx="23812"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133">
              <a:extLst>
                <a:ext uri="{FF2B5EF4-FFF2-40B4-BE49-F238E27FC236}">
                  <a16:creationId xmlns:a16="http://schemas.microsoft.com/office/drawing/2014/main" id="{2CE3C305-425C-49BC-BE97-2842E4EB4EE9}"/>
                </a:ext>
              </a:extLst>
            </p:cNvPr>
            <p:cNvSpPr>
              <a:spLocks noEditPoints="1"/>
            </p:cNvSpPr>
            <p:nvPr/>
          </p:nvSpPr>
          <p:spPr bwMode="auto">
            <a:xfrm>
              <a:off x="2303463" y="6165850"/>
              <a:ext cx="14287"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Freeform 134">
              <a:extLst>
                <a:ext uri="{FF2B5EF4-FFF2-40B4-BE49-F238E27FC236}">
                  <a16:creationId xmlns:a16="http://schemas.microsoft.com/office/drawing/2014/main" id="{54D28C8A-0360-4DDC-B725-6F8264E02239}"/>
                </a:ext>
              </a:extLst>
            </p:cNvPr>
            <p:cNvSpPr>
              <a:spLocks/>
            </p:cNvSpPr>
            <p:nvPr/>
          </p:nvSpPr>
          <p:spPr bwMode="auto">
            <a:xfrm>
              <a:off x="2320925" y="6172200"/>
              <a:ext cx="11112"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Freeform 135">
              <a:extLst>
                <a:ext uri="{FF2B5EF4-FFF2-40B4-BE49-F238E27FC236}">
                  <a16:creationId xmlns:a16="http://schemas.microsoft.com/office/drawing/2014/main" id="{C52BF453-1316-48B7-BDE1-B4B4C4711F20}"/>
                </a:ext>
              </a:extLst>
            </p:cNvPr>
            <p:cNvSpPr>
              <a:spLocks noEditPoints="1"/>
            </p:cNvSpPr>
            <p:nvPr/>
          </p:nvSpPr>
          <p:spPr bwMode="auto">
            <a:xfrm>
              <a:off x="2332038" y="6170613"/>
              <a:ext cx="14287" cy="17463"/>
            </a:xfrm>
            <a:custGeom>
              <a:avLst/>
              <a:gdLst>
                <a:gd name="T0" fmla="*/ 10 w 18"/>
                <a:gd name="T1" fmla="*/ 22 h 22"/>
                <a:gd name="T2" fmla="*/ 10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7 w 18"/>
                <a:gd name="T51" fmla="*/ 18 h 22"/>
                <a:gd name="T52" fmla="*/ 10 w 18"/>
                <a:gd name="T53" fmla="*/ 19 h 22"/>
                <a:gd name="T54" fmla="*/ 10 w 18"/>
                <a:gd name="T55" fmla="*/ 19 h 22"/>
                <a:gd name="T56" fmla="*/ 14 w 18"/>
                <a:gd name="T57" fmla="*/ 18 h 22"/>
                <a:gd name="T58" fmla="*/ 17 w 18"/>
                <a:gd name="T59" fmla="*/ 16 h 22"/>
                <a:gd name="T60" fmla="*/ 17 w 18"/>
                <a:gd name="T61" fmla="*/ 16 h 22"/>
                <a:gd name="T62" fmla="*/ 17 w 18"/>
                <a:gd name="T63" fmla="*/ 21 h 22"/>
                <a:gd name="T64" fmla="*/ 17 w 18"/>
                <a:gd name="T65" fmla="*/ 21 h 22"/>
                <a:gd name="T66" fmla="*/ 14 w 18"/>
                <a:gd name="T67" fmla="*/ 22 h 22"/>
                <a:gd name="T68" fmla="*/ 10 w 18"/>
                <a:gd name="T69" fmla="*/ 22 h 22"/>
                <a:gd name="T70" fmla="*/ 10 w 18"/>
                <a:gd name="T71" fmla="*/ 22 h 22"/>
                <a:gd name="T72" fmla="*/ 3 w 18"/>
                <a:gd name="T73" fmla="*/ 9 h 22"/>
                <a:gd name="T74" fmla="*/ 15 w 18"/>
                <a:gd name="T75" fmla="*/ 9 h 22"/>
                <a:gd name="T76" fmla="*/ 15 w 18"/>
                <a:gd name="T77" fmla="*/ 9 h 22"/>
                <a:gd name="T78" fmla="*/ 14 w 18"/>
                <a:gd name="T79" fmla="*/ 6 h 22"/>
                <a:gd name="T80" fmla="*/ 13 w 18"/>
                <a:gd name="T81" fmla="*/ 4 h 22"/>
                <a:gd name="T82" fmla="*/ 12 w 18"/>
                <a:gd name="T83" fmla="*/ 3 h 22"/>
                <a:gd name="T84" fmla="*/ 9 w 18"/>
                <a:gd name="T85" fmla="*/ 3 h 22"/>
                <a:gd name="T86" fmla="*/ 9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7" y="18"/>
                  </a:lnTo>
                  <a:lnTo>
                    <a:pt x="10" y="19"/>
                  </a:lnTo>
                  <a:lnTo>
                    <a:pt x="10" y="19"/>
                  </a:lnTo>
                  <a:lnTo>
                    <a:pt x="14" y="18"/>
                  </a:lnTo>
                  <a:lnTo>
                    <a:pt x="17" y="16"/>
                  </a:lnTo>
                  <a:lnTo>
                    <a:pt x="17" y="16"/>
                  </a:lnTo>
                  <a:lnTo>
                    <a:pt x="17" y="21"/>
                  </a:lnTo>
                  <a:lnTo>
                    <a:pt x="17"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Freeform 136">
              <a:extLst>
                <a:ext uri="{FF2B5EF4-FFF2-40B4-BE49-F238E27FC236}">
                  <a16:creationId xmlns:a16="http://schemas.microsoft.com/office/drawing/2014/main" id="{572EF343-911A-4A91-909B-2E10E1892957}"/>
                </a:ext>
              </a:extLst>
            </p:cNvPr>
            <p:cNvSpPr>
              <a:spLocks/>
            </p:cNvSpPr>
            <p:nvPr/>
          </p:nvSpPr>
          <p:spPr bwMode="auto">
            <a:xfrm>
              <a:off x="2349500" y="61706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Freeform 137">
              <a:extLst>
                <a:ext uri="{FF2B5EF4-FFF2-40B4-BE49-F238E27FC236}">
                  <a16:creationId xmlns:a16="http://schemas.microsoft.com/office/drawing/2014/main" id="{59DFED2A-7C89-4AD1-A9D6-53426E129DA9}"/>
                </a:ext>
              </a:extLst>
            </p:cNvPr>
            <p:cNvSpPr>
              <a:spLocks noEditPoints="1"/>
            </p:cNvSpPr>
            <p:nvPr/>
          </p:nvSpPr>
          <p:spPr bwMode="auto">
            <a:xfrm>
              <a:off x="2362200" y="6170613"/>
              <a:ext cx="15875"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Freeform 138">
              <a:extLst>
                <a:ext uri="{FF2B5EF4-FFF2-40B4-BE49-F238E27FC236}">
                  <a16:creationId xmlns:a16="http://schemas.microsoft.com/office/drawing/2014/main" id="{5ACAEA2C-A468-4F07-8020-D3E596270A37}"/>
                </a:ext>
              </a:extLst>
            </p:cNvPr>
            <p:cNvSpPr>
              <a:spLocks/>
            </p:cNvSpPr>
            <p:nvPr/>
          </p:nvSpPr>
          <p:spPr bwMode="auto">
            <a:xfrm>
              <a:off x="2381250" y="6170613"/>
              <a:ext cx="12700"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Freeform 139">
              <a:extLst>
                <a:ext uri="{FF2B5EF4-FFF2-40B4-BE49-F238E27FC236}">
                  <a16:creationId xmlns:a16="http://schemas.microsoft.com/office/drawing/2014/main" id="{A7FE2E2F-FC50-49CB-BB91-B9E3D7F47A34}"/>
                </a:ext>
              </a:extLst>
            </p:cNvPr>
            <p:cNvSpPr>
              <a:spLocks/>
            </p:cNvSpPr>
            <p:nvPr/>
          </p:nvSpPr>
          <p:spPr bwMode="auto">
            <a:xfrm>
              <a:off x="2397125" y="6167438"/>
              <a:ext cx="9525"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Freeform 140">
              <a:extLst>
                <a:ext uri="{FF2B5EF4-FFF2-40B4-BE49-F238E27FC236}">
                  <a16:creationId xmlns:a16="http://schemas.microsoft.com/office/drawing/2014/main" id="{9A729B7C-B7B4-4C37-BEBC-E9DD2DCB9D15}"/>
                </a:ext>
              </a:extLst>
            </p:cNvPr>
            <p:cNvSpPr>
              <a:spLocks noEditPoints="1"/>
            </p:cNvSpPr>
            <p:nvPr/>
          </p:nvSpPr>
          <p:spPr bwMode="auto">
            <a:xfrm>
              <a:off x="2408238" y="61706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Freeform 141">
              <a:extLst>
                <a:ext uri="{FF2B5EF4-FFF2-40B4-BE49-F238E27FC236}">
                  <a16:creationId xmlns:a16="http://schemas.microsoft.com/office/drawing/2014/main" id="{B5346B54-98B7-4458-94E5-87FD2ADFE607}"/>
                </a:ext>
              </a:extLst>
            </p:cNvPr>
            <p:cNvSpPr>
              <a:spLocks/>
            </p:cNvSpPr>
            <p:nvPr/>
          </p:nvSpPr>
          <p:spPr bwMode="auto">
            <a:xfrm>
              <a:off x="2425700" y="61674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Freeform 142">
              <a:extLst>
                <a:ext uri="{FF2B5EF4-FFF2-40B4-BE49-F238E27FC236}">
                  <a16:creationId xmlns:a16="http://schemas.microsoft.com/office/drawing/2014/main" id="{57EE282B-8FD9-4EF2-B298-75788EE4700B}"/>
                </a:ext>
              </a:extLst>
            </p:cNvPr>
            <p:cNvSpPr>
              <a:spLocks noEditPoints="1"/>
            </p:cNvSpPr>
            <p:nvPr/>
          </p:nvSpPr>
          <p:spPr bwMode="auto">
            <a:xfrm>
              <a:off x="2436813" y="61658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Freeform 143">
              <a:extLst>
                <a:ext uri="{FF2B5EF4-FFF2-40B4-BE49-F238E27FC236}">
                  <a16:creationId xmlns:a16="http://schemas.microsoft.com/office/drawing/2014/main" id="{26860ACA-EC3A-495B-8C6C-8BE360869F92}"/>
                </a:ext>
              </a:extLst>
            </p:cNvPr>
            <p:cNvSpPr>
              <a:spLocks noEditPoints="1"/>
            </p:cNvSpPr>
            <p:nvPr/>
          </p:nvSpPr>
          <p:spPr bwMode="auto">
            <a:xfrm>
              <a:off x="2443163" y="6170613"/>
              <a:ext cx="15875" cy="17463"/>
            </a:xfrm>
            <a:custGeom>
              <a:avLst/>
              <a:gdLst>
                <a:gd name="T0" fmla="*/ 10 w 20"/>
                <a:gd name="T1" fmla="*/ 22 h 22"/>
                <a:gd name="T2" fmla="*/ 10 w 20"/>
                <a:gd name="T3" fmla="*/ 22 h 22"/>
                <a:gd name="T4" fmla="*/ 7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7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7" y="22"/>
                  </a:lnTo>
                  <a:lnTo>
                    <a:pt x="3" y="18"/>
                  </a:lnTo>
                  <a:lnTo>
                    <a:pt x="3" y="18"/>
                  </a:lnTo>
                  <a:lnTo>
                    <a:pt x="1" y="15"/>
                  </a:lnTo>
                  <a:lnTo>
                    <a:pt x="0" y="11"/>
                  </a:lnTo>
                  <a:lnTo>
                    <a:pt x="0" y="11"/>
                  </a:lnTo>
                  <a:lnTo>
                    <a:pt x="1" y="6"/>
                  </a:lnTo>
                  <a:lnTo>
                    <a:pt x="3" y="3"/>
                  </a:lnTo>
                  <a:lnTo>
                    <a:pt x="3" y="3"/>
                  </a:lnTo>
                  <a:lnTo>
                    <a:pt x="7"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Freeform 144">
              <a:extLst>
                <a:ext uri="{FF2B5EF4-FFF2-40B4-BE49-F238E27FC236}">
                  <a16:creationId xmlns:a16="http://schemas.microsoft.com/office/drawing/2014/main" id="{A8D5C260-D9DB-4974-85A6-A9C95414B52C}"/>
                </a:ext>
              </a:extLst>
            </p:cNvPr>
            <p:cNvSpPr>
              <a:spLocks/>
            </p:cNvSpPr>
            <p:nvPr/>
          </p:nvSpPr>
          <p:spPr bwMode="auto">
            <a:xfrm>
              <a:off x="2462213" y="6170613"/>
              <a:ext cx="14287"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Freeform 145">
              <a:extLst>
                <a:ext uri="{FF2B5EF4-FFF2-40B4-BE49-F238E27FC236}">
                  <a16:creationId xmlns:a16="http://schemas.microsoft.com/office/drawing/2014/main" id="{5924EC16-B0F4-4BD8-A492-877B021B0866}"/>
                </a:ext>
              </a:extLst>
            </p:cNvPr>
            <p:cNvSpPr>
              <a:spLocks noEditPoints="1"/>
            </p:cNvSpPr>
            <p:nvPr/>
          </p:nvSpPr>
          <p:spPr bwMode="auto">
            <a:xfrm>
              <a:off x="2490788" y="6165850"/>
              <a:ext cx="17462" cy="22225"/>
            </a:xfrm>
            <a:custGeom>
              <a:avLst/>
              <a:gdLst>
                <a:gd name="T0" fmla="*/ 0 w 23"/>
                <a:gd name="T1" fmla="*/ 28 h 28"/>
                <a:gd name="T2" fmla="*/ 0 w 23"/>
                <a:gd name="T3" fmla="*/ 0 h 28"/>
                <a:gd name="T4" fmla="*/ 6 w 23"/>
                <a:gd name="T5" fmla="*/ 0 h 28"/>
                <a:gd name="T6" fmla="*/ 6 w 23"/>
                <a:gd name="T7" fmla="*/ 0 h 28"/>
                <a:gd name="T8" fmla="*/ 12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2"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Freeform 146">
              <a:extLst>
                <a:ext uri="{FF2B5EF4-FFF2-40B4-BE49-F238E27FC236}">
                  <a16:creationId xmlns:a16="http://schemas.microsoft.com/office/drawing/2014/main" id="{23A00A9F-9949-40EF-BC72-577CADF5C8D6}"/>
                </a:ext>
              </a:extLst>
            </p:cNvPr>
            <p:cNvSpPr>
              <a:spLocks noEditPoints="1"/>
            </p:cNvSpPr>
            <p:nvPr/>
          </p:nvSpPr>
          <p:spPr bwMode="auto">
            <a:xfrm>
              <a:off x="2511425" y="6170613"/>
              <a:ext cx="14287"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Freeform 147">
              <a:extLst>
                <a:ext uri="{FF2B5EF4-FFF2-40B4-BE49-F238E27FC236}">
                  <a16:creationId xmlns:a16="http://schemas.microsoft.com/office/drawing/2014/main" id="{C90D5E12-8B28-4BE3-8846-53F404F2DF80}"/>
                </a:ext>
              </a:extLst>
            </p:cNvPr>
            <p:cNvSpPr>
              <a:spLocks/>
            </p:cNvSpPr>
            <p:nvPr/>
          </p:nvSpPr>
          <p:spPr bwMode="auto">
            <a:xfrm>
              <a:off x="2528888" y="6170613"/>
              <a:ext cx="11112"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Freeform 148">
              <a:extLst>
                <a:ext uri="{FF2B5EF4-FFF2-40B4-BE49-F238E27FC236}">
                  <a16:creationId xmlns:a16="http://schemas.microsoft.com/office/drawing/2014/main" id="{90270443-4E45-459E-A7C8-D7637E16BE3D}"/>
                </a:ext>
              </a:extLst>
            </p:cNvPr>
            <p:cNvSpPr>
              <a:spLocks noEditPoints="1"/>
            </p:cNvSpPr>
            <p:nvPr/>
          </p:nvSpPr>
          <p:spPr bwMode="auto">
            <a:xfrm>
              <a:off x="2543175" y="6165850"/>
              <a:ext cx="3175"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Freeform 149">
              <a:extLst>
                <a:ext uri="{FF2B5EF4-FFF2-40B4-BE49-F238E27FC236}">
                  <a16:creationId xmlns:a16="http://schemas.microsoft.com/office/drawing/2014/main" id="{714E8CF8-F535-419F-B5E7-AF4CD7CF5B93}"/>
                </a:ext>
              </a:extLst>
            </p:cNvPr>
            <p:cNvSpPr>
              <a:spLocks noEditPoints="1"/>
            </p:cNvSpPr>
            <p:nvPr/>
          </p:nvSpPr>
          <p:spPr bwMode="auto">
            <a:xfrm>
              <a:off x="2549525" y="6170613"/>
              <a:ext cx="14287" cy="22225"/>
            </a:xfrm>
            <a:custGeom>
              <a:avLst/>
              <a:gdLst>
                <a:gd name="T0" fmla="*/ 17 w 17"/>
                <a:gd name="T1" fmla="*/ 18 h 29"/>
                <a:gd name="T2" fmla="*/ 17 w 17"/>
                <a:gd name="T3" fmla="*/ 18 h 29"/>
                <a:gd name="T4" fmla="*/ 16 w 17"/>
                <a:gd name="T5" fmla="*/ 24 h 29"/>
                <a:gd name="T6" fmla="*/ 15 w 17"/>
                <a:gd name="T7" fmla="*/ 27 h 29"/>
                <a:gd name="T8" fmla="*/ 12 w 17"/>
                <a:gd name="T9" fmla="*/ 29 h 29"/>
                <a:gd name="T10" fmla="*/ 8 w 17"/>
                <a:gd name="T11" fmla="*/ 29 h 29"/>
                <a:gd name="T12" fmla="*/ 8 w 17"/>
                <a:gd name="T13" fmla="*/ 29 h 29"/>
                <a:gd name="T14" fmla="*/ 2 w 17"/>
                <a:gd name="T15" fmla="*/ 28 h 29"/>
                <a:gd name="T16" fmla="*/ 2 w 17"/>
                <a:gd name="T17" fmla="*/ 25 h 29"/>
                <a:gd name="T18" fmla="*/ 2 w 17"/>
                <a:gd name="T19" fmla="*/ 25 h 29"/>
                <a:gd name="T20" fmla="*/ 2 w 17"/>
                <a:gd name="T21" fmla="*/ 25 h 29"/>
                <a:gd name="T22" fmla="*/ 5 w 17"/>
                <a:gd name="T23" fmla="*/ 26 h 29"/>
                <a:gd name="T24" fmla="*/ 8 w 17"/>
                <a:gd name="T25" fmla="*/ 27 h 29"/>
                <a:gd name="T26" fmla="*/ 8 w 17"/>
                <a:gd name="T27" fmla="*/ 27 h 29"/>
                <a:gd name="T28" fmla="*/ 10 w 17"/>
                <a:gd name="T29" fmla="*/ 26 h 29"/>
                <a:gd name="T30" fmla="*/ 12 w 17"/>
                <a:gd name="T31" fmla="*/ 25 h 29"/>
                <a:gd name="T32" fmla="*/ 12 w 17"/>
                <a:gd name="T33" fmla="*/ 25 h 29"/>
                <a:gd name="T34" fmla="*/ 13 w 17"/>
                <a:gd name="T35" fmla="*/ 23 h 29"/>
                <a:gd name="T36" fmla="*/ 14 w 17"/>
                <a:gd name="T37" fmla="*/ 21 h 29"/>
                <a:gd name="T38" fmla="*/ 14 w 17"/>
                <a:gd name="T39" fmla="*/ 18 h 29"/>
                <a:gd name="T40" fmla="*/ 14 w 17"/>
                <a:gd name="T41" fmla="*/ 18 h 29"/>
                <a:gd name="T42" fmla="*/ 11 w 17"/>
                <a:gd name="T43" fmla="*/ 21 h 29"/>
                <a:gd name="T44" fmla="*/ 7 w 17"/>
                <a:gd name="T45" fmla="*/ 21 h 29"/>
                <a:gd name="T46" fmla="*/ 7 w 17"/>
                <a:gd name="T47" fmla="*/ 21 h 29"/>
                <a:gd name="T48" fmla="*/ 4 w 17"/>
                <a:gd name="T49" fmla="*/ 21 h 29"/>
                <a:gd name="T50" fmla="*/ 2 w 17"/>
                <a:gd name="T51" fmla="*/ 18 h 29"/>
                <a:gd name="T52" fmla="*/ 2 w 17"/>
                <a:gd name="T53" fmla="*/ 18 h 29"/>
                <a:gd name="T54" fmla="*/ 0 w 17"/>
                <a:gd name="T55" fmla="*/ 15 h 29"/>
                <a:gd name="T56" fmla="*/ 0 w 17"/>
                <a:gd name="T57" fmla="*/ 11 h 29"/>
                <a:gd name="T58" fmla="*/ 0 w 17"/>
                <a:gd name="T59" fmla="*/ 11 h 29"/>
                <a:gd name="T60" fmla="*/ 0 w 17"/>
                <a:gd name="T61" fmla="*/ 6 h 29"/>
                <a:gd name="T62" fmla="*/ 2 w 17"/>
                <a:gd name="T63" fmla="*/ 3 h 29"/>
                <a:gd name="T64" fmla="*/ 2 w 17"/>
                <a:gd name="T65" fmla="*/ 3 h 29"/>
                <a:gd name="T66" fmla="*/ 5 w 17"/>
                <a:gd name="T67" fmla="*/ 1 h 29"/>
                <a:gd name="T68" fmla="*/ 8 w 17"/>
                <a:gd name="T69" fmla="*/ 0 h 29"/>
                <a:gd name="T70" fmla="*/ 8 w 17"/>
                <a:gd name="T71" fmla="*/ 0 h 29"/>
                <a:gd name="T72" fmla="*/ 11 w 17"/>
                <a:gd name="T73" fmla="*/ 1 h 29"/>
                <a:gd name="T74" fmla="*/ 14 w 17"/>
                <a:gd name="T75" fmla="*/ 2 h 29"/>
                <a:gd name="T76" fmla="*/ 14 w 17"/>
                <a:gd name="T77" fmla="*/ 1 h 29"/>
                <a:gd name="T78" fmla="*/ 17 w 17"/>
                <a:gd name="T79" fmla="*/ 1 h 29"/>
                <a:gd name="T80" fmla="*/ 17 w 17"/>
                <a:gd name="T81" fmla="*/ 18 h 29"/>
                <a:gd name="T82" fmla="*/ 14 w 17"/>
                <a:gd name="T83" fmla="*/ 15 h 29"/>
                <a:gd name="T84" fmla="*/ 14 w 17"/>
                <a:gd name="T85" fmla="*/ 4 h 29"/>
                <a:gd name="T86" fmla="*/ 14 w 17"/>
                <a:gd name="T87" fmla="*/ 4 h 29"/>
                <a:gd name="T88" fmla="*/ 9 w 17"/>
                <a:gd name="T89" fmla="*/ 3 h 29"/>
                <a:gd name="T90" fmla="*/ 9 w 17"/>
                <a:gd name="T91" fmla="*/ 3 h 29"/>
                <a:gd name="T92" fmla="*/ 6 w 17"/>
                <a:gd name="T93" fmla="*/ 4 h 29"/>
                <a:gd name="T94" fmla="*/ 4 w 17"/>
                <a:gd name="T95" fmla="*/ 5 h 29"/>
                <a:gd name="T96" fmla="*/ 4 w 17"/>
                <a:gd name="T97" fmla="*/ 5 h 29"/>
                <a:gd name="T98" fmla="*/ 3 w 17"/>
                <a:gd name="T99" fmla="*/ 7 h 29"/>
                <a:gd name="T100" fmla="*/ 3 w 17"/>
                <a:gd name="T101" fmla="*/ 10 h 29"/>
                <a:gd name="T102" fmla="*/ 3 w 17"/>
                <a:gd name="T103" fmla="*/ 10 h 29"/>
                <a:gd name="T104" fmla="*/ 3 w 17"/>
                <a:gd name="T105" fmla="*/ 14 h 29"/>
                <a:gd name="T106" fmla="*/ 4 w 17"/>
                <a:gd name="T107" fmla="*/ 16 h 29"/>
                <a:gd name="T108" fmla="*/ 6 w 17"/>
                <a:gd name="T109" fmla="*/ 17 h 29"/>
                <a:gd name="T110" fmla="*/ 8 w 17"/>
                <a:gd name="T111" fmla="*/ 18 h 29"/>
                <a:gd name="T112" fmla="*/ 8 w 17"/>
                <a:gd name="T113" fmla="*/ 18 h 29"/>
                <a:gd name="T114" fmla="*/ 11 w 17"/>
                <a:gd name="T115" fmla="*/ 17 h 29"/>
                <a:gd name="T116" fmla="*/ 14 w 17"/>
                <a:gd name="T117" fmla="*/ 15 h 29"/>
                <a:gd name="T118" fmla="*/ 14 w 17"/>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29">
                  <a:moveTo>
                    <a:pt x="17" y="18"/>
                  </a:moveTo>
                  <a:lnTo>
                    <a:pt x="17" y="18"/>
                  </a:lnTo>
                  <a:lnTo>
                    <a:pt x="16" y="24"/>
                  </a:lnTo>
                  <a:lnTo>
                    <a:pt x="15" y="27"/>
                  </a:lnTo>
                  <a:lnTo>
                    <a:pt x="12" y="29"/>
                  </a:lnTo>
                  <a:lnTo>
                    <a:pt x="8" y="29"/>
                  </a:lnTo>
                  <a:lnTo>
                    <a:pt x="8" y="29"/>
                  </a:lnTo>
                  <a:lnTo>
                    <a:pt x="2" y="28"/>
                  </a:lnTo>
                  <a:lnTo>
                    <a:pt x="2" y="25"/>
                  </a:lnTo>
                  <a:lnTo>
                    <a:pt x="2" y="25"/>
                  </a:lnTo>
                  <a:lnTo>
                    <a:pt x="2" y="25"/>
                  </a:lnTo>
                  <a:lnTo>
                    <a:pt x="5" y="26"/>
                  </a:lnTo>
                  <a:lnTo>
                    <a:pt x="8" y="27"/>
                  </a:lnTo>
                  <a:lnTo>
                    <a:pt x="8" y="27"/>
                  </a:lnTo>
                  <a:lnTo>
                    <a:pt x="10" y="26"/>
                  </a:lnTo>
                  <a:lnTo>
                    <a:pt x="12" y="25"/>
                  </a:lnTo>
                  <a:lnTo>
                    <a:pt x="12" y="25"/>
                  </a:lnTo>
                  <a:lnTo>
                    <a:pt x="13" y="23"/>
                  </a:lnTo>
                  <a:lnTo>
                    <a:pt x="14" y="21"/>
                  </a:lnTo>
                  <a:lnTo>
                    <a:pt x="14" y="18"/>
                  </a:lnTo>
                  <a:lnTo>
                    <a:pt x="14" y="18"/>
                  </a:lnTo>
                  <a:lnTo>
                    <a:pt x="11" y="21"/>
                  </a:lnTo>
                  <a:lnTo>
                    <a:pt x="7" y="21"/>
                  </a:lnTo>
                  <a:lnTo>
                    <a:pt x="7" y="21"/>
                  </a:lnTo>
                  <a:lnTo>
                    <a:pt x="4" y="21"/>
                  </a:lnTo>
                  <a:lnTo>
                    <a:pt x="2" y="18"/>
                  </a:lnTo>
                  <a:lnTo>
                    <a:pt x="2" y="18"/>
                  </a:lnTo>
                  <a:lnTo>
                    <a:pt x="0" y="15"/>
                  </a:lnTo>
                  <a:lnTo>
                    <a:pt x="0" y="11"/>
                  </a:lnTo>
                  <a:lnTo>
                    <a:pt x="0" y="11"/>
                  </a:lnTo>
                  <a:lnTo>
                    <a:pt x="0" y="6"/>
                  </a:lnTo>
                  <a:lnTo>
                    <a:pt x="2" y="3"/>
                  </a:lnTo>
                  <a:lnTo>
                    <a:pt x="2" y="3"/>
                  </a:lnTo>
                  <a:lnTo>
                    <a:pt x="5" y="1"/>
                  </a:lnTo>
                  <a:lnTo>
                    <a:pt x="8" y="0"/>
                  </a:lnTo>
                  <a:lnTo>
                    <a:pt x="8" y="0"/>
                  </a:lnTo>
                  <a:lnTo>
                    <a:pt x="11" y="1"/>
                  </a:lnTo>
                  <a:lnTo>
                    <a:pt x="14" y="2"/>
                  </a:lnTo>
                  <a:lnTo>
                    <a:pt x="14" y="1"/>
                  </a:lnTo>
                  <a:lnTo>
                    <a:pt x="17" y="1"/>
                  </a:lnTo>
                  <a:lnTo>
                    <a:pt x="17" y="18"/>
                  </a:lnTo>
                  <a:close/>
                  <a:moveTo>
                    <a:pt x="14" y="15"/>
                  </a:moveTo>
                  <a:lnTo>
                    <a:pt x="14" y="4"/>
                  </a:lnTo>
                  <a:lnTo>
                    <a:pt x="14" y="4"/>
                  </a:lnTo>
                  <a:lnTo>
                    <a:pt x="9" y="3"/>
                  </a:lnTo>
                  <a:lnTo>
                    <a:pt x="9" y="3"/>
                  </a:lnTo>
                  <a:lnTo>
                    <a:pt x="6" y="4"/>
                  </a:lnTo>
                  <a:lnTo>
                    <a:pt x="4" y="5"/>
                  </a:lnTo>
                  <a:lnTo>
                    <a:pt x="4" y="5"/>
                  </a:lnTo>
                  <a:lnTo>
                    <a:pt x="3" y="7"/>
                  </a:lnTo>
                  <a:lnTo>
                    <a:pt x="3" y="10"/>
                  </a:lnTo>
                  <a:lnTo>
                    <a:pt x="3" y="10"/>
                  </a:lnTo>
                  <a:lnTo>
                    <a:pt x="3" y="14"/>
                  </a:lnTo>
                  <a:lnTo>
                    <a:pt x="4" y="16"/>
                  </a:lnTo>
                  <a:lnTo>
                    <a:pt x="6" y="17"/>
                  </a:lnTo>
                  <a:lnTo>
                    <a:pt x="8" y="18"/>
                  </a:lnTo>
                  <a:lnTo>
                    <a:pt x="8" y="18"/>
                  </a:lnTo>
                  <a:lnTo>
                    <a:pt x="11" y="17"/>
                  </a:lnTo>
                  <a:lnTo>
                    <a:pt x="14" y="15"/>
                  </a:lnTo>
                  <a:lnTo>
                    <a:pt x="14"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Freeform 150">
              <a:extLst>
                <a:ext uri="{FF2B5EF4-FFF2-40B4-BE49-F238E27FC236}">
                  <a16:creationId xmlns:a16="http://schemas.microsoft.com/office/drawing/2014/main" id="{F26C2422-770B-498C-A339-B7FC3CC2525B}"/>
                </a:ext>
              </a:extLst>
            </p:cNvPr>
            <p:cNvSpPr>
              <a:spLocks/>
            </p:cNvSpPr>
            <p:nvPr/>
          </p:nvSpPr>
          <p:spPr bwMode="auto">
            <a:xfrm>
              <a:off x="2568575" y="6170613"/>
              <a:ext cx="14287"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Freeform 151">
              <a:extLst>
                <a:ext uri="{FF2B5EF4-FFF2-40B4-BE49-F238E27FC236}">
                  <a16:creationId xmlns:a16="http://schemas.microsoft.com/office/drawing/2014/main" id="{A3E97B25-F7CA-42D4-91D1-060BA32D0A92}"/>
                </a:ext>
              </a:extLst>
            </p:cNvPr>
            <p:cNvSpPr>
              <a:spLocks/>
            </p:cNvSpPr>
            <p:nvPr/>
          </p:nvSpPr>
          <p:spPr bwMode="auto">
            <a:xfrm>
              <a:off x="3884613" y="6165850"/>
              <a:ext cx="14287"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Freeform 152">
              <a:extLst>
                <a:ext uri="{FF2B5EF4-FFF2-40B4-BE49-F238E27FC236}">
                  <a16:creationId xmlns:a16="http://schemas.microsoft.com/office/drawing/2014/main" id="{94C6BCC8-8CCC-47CB-87E2-AF1632132C38}"/>
                </a:ext>
              </a:extLst>
            </p:cNvPr>
            <p:cNvSpPr>
              <a:spLocks noEditPoints="1"/>
            </p:cNvSpPr>
            <p:nvPr/>
          </p:nvSpPr>
          <p:spPr bwMode="auto">
            <a:xfrm>
              <a:off x="3902075" y="6164263"/>
              <a:ext cx="17462" cy="22225"/>
            </a:xfrm>
            <a:custGeom>
              <a:avLst/>
              <a:gdLst>
                <a:gd name="T0" fmla="*/ 18 w 21"/>
                <a:gd name="T1" fmla="*/ 5 h 29"/>
                <a:gd name="T2" fmla="*/ 18 w 21"/>
                <a:gd name="T3" fmla="*/ 5 h 29"/>
                <a:gd name="T4" fmla="*/ 14 w 21"/>
                <a:gd name="T5" fmla="*/ 5 h 29"/>
                <a:gd name="T6" fmla="*/ 8 w 21"/>
                <a:gd name="T7" fmla="*/ 6 h 29"/>
                <a:gd name="T8" fmla="*/ 6 w 21"/>
                <a:gd name="T9" fmla="*/ 12 h 29"/>
                <a:gd name="T10" fmla="*/ 9 w 21"/>
                <a:gd name="T11" fmla="*/ 11 h 29"/>
                <a:gd name="T12" fmla="*/ 12 w 21"/>
                <a:gd name="T13" fmla="*/ 10 h 29"/>
                <a:gd name="T14" fmla="*/ 18 w 21"/>
                <a:gd name="T15" fmla="*/ 12 h 29"/>
                <a:gd name="T16" fmla="*/ 20 w 21"/>
                <a:gd name="T17" fmla="*/ 15 h 29"/>
                <a:gd name="T18" fmla="*/ 21 w 21"/>
                <a:gd name="T19" fmla="*/ 18 h 29"/>
                <a:gd name="T20" fmla="*/ 18 w 21"/>
                <a:gd name="T21" fmla="*/ 25 h 29"/>
                <a:gd name="T22" fmla="*/ 15 w 21"/>
                <a:gd name="T23" fmla="*/ 27 h 29"/>
                <a:gd name="T24" fmla="*/ 11 w 21"/>
                <a:gd name="T25" fmla="*/ 29 h 29"/>
                <a:gd name="T26" fmla="*/ 3 w 21"/>
                <a:gd name="T27" fmla="*/ 25 h 29"/>
                <a:gd name="T28" fmla="*/ 1 w 21"/>
                <a:gd name="T29" fmla="*/ 21 h 29"/>
                <a:gd name="T30" fmla="*/ 0 w 21"/>
                <a:gd name="T31" fmla="*/ 16 h 29"/>
                <a:gd name="T32" fmla="*/ 2 w 21"/>
                <a:gd name="T33" fmla="*/ 7 h 29"/>
                <a:gd name="T34" fmla="*/ 4 w 21"/>
                <a:gd name="T35" fmla="*/ 4 h 29"/>
                <a:gd name="T36" fmla="*/ 8 w 21"/>
                <a:gd name="T37" fmla="*/ 1 h 29"/>
                <a:gd name="T38" fmla="*/ 14 w 21"/>
                <a:gd name="T39" fmla="*/ 0 h 29"/>
                <a:gd name="T40" fmla="*/ 18 w 21"/>
                <a:gd name="T41" fmla="*/ 1 h 29"/>
                <a:gd name="T42" fmla="*/ 6 w 21"/>
                <a:gd name="T43" fmla="*/ 16 h 29"/>
                <a:gd name="T44" fmla="*/ 6 w 21"/>
                <a:gd name="T45" fmla="*/ 17 h 29"/>
                <a:gd name="T46" fmla="*/ 6 w 21"/>
                <a:gd name="T47" fmla="*/ 20 h 29"/>
                <a:gd name="T48" fmla="*/ 8 w 21"/>
                <a:gd name="T49" fmla="*/ 24 h 29"/>
                <a:gd name="T50" fmla="*/ 11 w 21"/>
                <a:gd name="T51" fmla="*/ 24 h 29"/>
                <a:gd name="T52" fmla="*/ 14 w 21"/>
                <a:gd name="T53" fmla="*/ 23 h 29"/>
                <a:gd name="T54" fmla="*/ 15 w 21"/>
                <a:gd name="T55" fmla="*/ 21 h 29"/>
                <a:gd name="T56" fmla="*/ 15 w 21"/>
                <a:gd name="T57" fmla="*/ 19 h 29"/>
                <a:gd name="T58" fmla="*/ 14 w 21"/>
                <a:gd name="T59" fmla="*/ 15 h 29"/>
                <a:gd name="T60" fmla="*/ 10 w 21"/>
                <a:gd name="T61" fmla="*/ 14 h 29"/>
                <a:gd name="T62" fmla="*/ 6 w 21"/>
                <a:gd name="T6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9">
                  <a:moveTo>
                    <a:pt x="18" y="1"/>
                  </a:moveTo>
                  <a:lnTo>
                    <a:pt x="18" y="5"/>
                  </a:lnTo>
                  <a:lnTo>
                    <a:pt x="18" y="5"/>
                  </a:lnTo>
                  <a:lnTo>
                    <a:pt x="18" y="5"/>
                  </a:lnTo>
                  <a:lnTo>
                    <a:pt x="14" y="5"/>
                  </a:lnTo>
                  <a:lnTo>
                    <a:pt x="14" y="5"/>
                  </a:lnTo>
                  <a:lnTo>
                    <a:pt x="11" y="5"/>
                  </a:lnTo>
                  <a:lnTo>
                    <a:pt x="8" y="6"/>
                  </a:lnTo>
                  <a:lnTo>
                    <a:pt x="7" y="9"/>
                  </a:lnTo>
                  <a:lnTo>
                    <a:pt x="6" y="12"/>
                  </a:lnTo>
                  <a:lnTo>
                    <a:pt x="6" y="12"/>
                  </a:lnTo>
                  <a:lnTo>
                    <a:pt x="9" y="11"/>
                  </a:lnTo>
                  <a:lnTo>
                    <a:pt x="12" y="10"/>
                  </a:lnTo>
                  <a:lnTo>
                    <a:pt x="12" y="10"/>
                  </a:lnTo>
                  <a:lnTo>
                    <a:pt x="16" y="11"/>
                  </a:lnTo>
                  <a:lnTo>
                    <a:pt x="18" y="12"/>
                  </a:lnTo>
                  <a:lnTo>
                    <a:pt x="18" y="12"/>
                  </a:lnTo>
                  <a:lnTo>
                    <a:pt x="20" y="15"/>
                  </a:lnTo>
                  <a:lnTo>
                    <a:pt x="21" y="18"/>
                  </a:lnTo>
                  <a:lnTo>
                    <a:pt x="21" y="18"/>
                  </a:lnTo>
                  <a:lnTo>
                    <a:pt x="20" y="22"/>
                  </a:lnTo>
                  <a:lnTo>
                    <a:pt x="18" y="25"/>
                  </a:lnTo>
                  <a:lnTo>
                    <a:pt x="18" y="25"/>
                  </a:lnTo>
                  <a:lnTo>
                    <a:pt x="15" y="27"/>
                  </a:lnTo>
                  <a:lnTo>
                    <a:pt x="11" y="29"/>
                  </a:lnTo>
                  <a:lnTo>
                    <a:pt x="11" y="29"/>
                  </a:lnTo>
                  <a:lnTo>
                    <a:pt x="6" y="27"/>
                  </a:lnTo>
                  <a:lnTo>
                    <a:pt x="3" y="25"/>
                  </a:lnTo>
                  <a:lnTo>
                    <a:pt x="3" y="25"/>
                  </a:lnTo>
                  <a:lnTo>
                    <a:pt x="1" y="21"/>
                  </a:lnTo>
                  <a:lnTo>
                    <a:pt x="0" y="16"/>
                  </a:lnTo>
                  <a:lnTo>
                    <a:pt x="0" y="16"/>
                  </a:lnTo>
                  <a:lnTo>
                    <a:pt x="1" y="9"/>
                  </a:lnTo>
                  <a:lnTo>
                    <a:pt x="2" y="7"/>
                  </a:lnTo>
                  <a:lnTo>
                    <a:pt x="4" y="4"/>
                  </a:lnTo>
                  <a:lnTo>
                    <a:pt x="4" y="4"/>
                  </a:lnTo>
                  <a:lnTo>
                    <a:pt x="6" y="3"/>
                  </a:lnTo>
                  <a:lnTo>
                    <a:pt x="8" y="1"/>
                  </a:lnTo>
                  <a:lnTo>
                    <a:pt x="14" y="0"/>
                  </a:lnTo>
                  <a:lnTo>
                    <a:pt x="14" y="0"/>
                  </a:lnTo>
                  <a:lnTo>
                    <a:pt x="18" y="1"/>
                  </a:lnTo>
                  <a:lnTo>
                    <a:pt x="18" y="1"/>
                  </a:lnTo>
                  <a:close/>
                  <a:moveTo>
                    <a:pt x="6" y="15"/>
                  </a:moveTo>
                  <a:lnTo>
                    <a:pt x="6" y="16"/>
                  </a:lnTo>
                  <a:lnTo>
                    <a:pt x="6" y="16"/>
                  </a:lnTo>
                  <a:lnTo>
                    <a:pt x="6" y="17"/>
                  </a:lnTo>
                  <a:lnTo>
                    <a:pt x="6" y="17"/>
                  </a:lnTo>
                  <a:lnTo>
                    <a:pt x="6" y="20"/>
                  </a:lnTo>
                  <a:lnTo>
                    <a:pt x="7" y="22"/>
                  </a:lnTo>
                  <a:lnTo>
                    <a:pt x="8" y="24"/>
                  </a:lnTo>
                  <a:lnTo>
                    <a:pt x="11" y="24"/>
                  </a:lnTo>
                  <a:lnTo>
                    <a:pt x="11" y="24"/>
                  </a:lnTo>
                  <a:lnTo>
                    <a:pt x="12" y="24"/>
                  </a:lnTo>
                  <a:lnTo>
                    <a:pt x="14" y="23"/>
                  </a:lnTo>
                  <a:lnTo>
                    <a:pt x="14" y="23"/>
                  </a:lnTo>
                  <a:lnTo>
                    <a:pt x="15" y="21"/>
                  </a:lnTo>
                  <a:lnTo>
                    <a:pt x="15" y="19"/>
                  </a:lnTo>
                  <a:lnTo>
                    <a:pt x="15" y="19"/>
                  </a:lnTo>
                  <a:lnTo>
                    <a:pt x="15" y="17"/>
                  </a:lnTo>
                  <a:lnTo>
                    <a:pt x="14" y="15"/>
                  </a:lnTo>
                  <a:lnTo>
                    <a:pt x="12" y="14"/>
                  </a:lnTo>
                  <a:lnTo>
                    <a:pt x="10" y="14"/>
                  </a:lnTo>
                  <a:lnTo>
                    <a:pt x="10" y="14"/>
                  </a:lnTo>
                  <a:lnTo>
                    <a:pt x="6" y="15"/>
                  </a:lnTo>
                  <a:lnTo>
                    <a:pt x="6"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Freeform 153">
              <a:extLst>
                <a:ext uri="{FF2B5EF4-FFF2-40B4-BE49-F238E27FC236}">
                  <a16:creationId xmlns:a16="http://schemas.microsoft.com/office/drawing/2014/main" id="{DD39EA46-B5BC-4E8E-8149-5FFBB011708D}"/>
                </a:ext>
              </a:extLst>
            </p:cNvPr>
            <p:cNvSpPr>
              <a:spLocks noEditPoints="1"/>
            </p:cNvSpPr>
            <p:nvPr/>
          </p:nvSpPr>
          <p:spPr bwMode="auto">
            <a:xfrm>
              <a:off x="2117725" y="5032375"/>
              <a:ext cx="606425" cy="174625"/>
            </a:xfrm>
            <a:custGeom>
              <a:avLst/>
              <a:gdLst>
                <a:gd name="T0" fmla="*/ 747 w 763"/>
                <a:gd name="T1" fmla="*/ 219 h 219"/>
                <a:gd name="T2" fmla="*/ 16 w 763"/>
                <a:gd name="T3" fmla="*/ 219 h 219"/>
                <a:gd name="T4" fmla="*/ 16 w 763"/>
                <a:gd name="T5" fmla="*/ 219 h 219"/>
                <a:gd name="T6" fmla="*/ 12 w 763"/>
                <a:gd name="T7" fmla="*/ 219 h 219"/>
                <a:gd name="T8" fmla="*/ 9 w 763"/>
                <a:gd name="T9" fmla="*/ 218 h 219"/>
                <a:gd name="T10" fmla="*/ 4 w 763"/>
                <a:gd name="T11" fmla="*/ 214 h 219"/>
                <a:gd name="T12" fmla="*/ 1 w 763"/>
                <a:gd name="T13" fmla="*/ 209 h 219"/>
                <a:gd name="T14" fmla="*/ 0 w 763"/>
                <a:gd name="T15" fmla="*/ 207 h 219"/>
                <a:gd name="T16" fmla="*/ 0 w 763"/>
                <a:gd name="T17" fmla="*/ 203 h 219"/>
                <a:gd name="T18" fmla="*/ 0 w 763"/>
                <a:gd name="T19" fmla="*/ 16 h 219"/>
                <a:gd name="T20" fmla="*/ 0 w 763"/>
                <a:gd name="T21" fmla="*/ 16 h 219"/>
                <a:gd name="T22" fmla="*/ 0 w 763"/>
                <a:gd name="T23" fmla="*/ 12 h 219"/>
                <a:gd name="T24" fmla="*/ 1 w 763"/>
                <a:gd name="T25" fmla="*/ 9 h 219"/>
                <a:gd name="T26" fmla="*/ 4 w 763"/>
                <a:gd name="T27" fmla="*/ 4 h 219"/>
                <a:gd name="T28" fmla="*/ 9 w 763"/>
                <a:gd name="T29" fmla="*/ 1 h 219"/>
                <a:gd name="T30" fmla="*/ 12 w 763"/>
                <a:gd name="T31" fmla="*/ 0 h 219"/>
                <a:gd name="T32" fmla="*/ 16 w 763"/>
                <a:gd name="T33" fmla="*/ 0 h 219"/>
                <a:gd name="T34" fmla="*/ 747 w 763"/>
                <a:gd name="T35" fmla="*/ 0 h 219"/>
                <a:gd name="T36" fmla="*/ 747 w 763"/>
                <a:gd name="T37" fmla="*/ 0 h 219"/>
                <a:gd name="T38" fmla="*/ 750 w 763"/>
                <a:gd name="T39" fmla="*/ 0 h 219"/>
                <a:gd name="T40" fmla="*/ 753 w 763"/>
                <a:gd name="T41" fmla="*/ 1 h 219"/>
                <a:gd name="T42" fmla="*/ 758 w 763"/>
                <a:gd name="T43" fmla="*/ 4 h 219"/>
                <a:gd name="T44" fmla="*/ 762 w 763"/>
                <a:gd name="T45" fmla="*/ 9 h 219"/>
                <a:gd name="T46" fmla="*/ 763 w 763"/>
                <a:gd name="T47" fmla="*/ 12 h 219"/>
                <a:gd name="T48" fmla="*/ 763 w 763"/>
                <a:gd name="T49" fmla="*/ 16 h 219"/>
                <a:gd name="T50" fmla="*/ 763 w 763"/>
                <a:gd name="T51" fmla="*/ 203 h 219"/>
                <a:gd name="T52" fmla="*/ 763 w 763"/>
                <a:gd name="T53" fmla="*/ 203 h 219"/>
                <a:gd name="T54" fmla="*/ 763 w 763"/>
                <a:gd name="T55" fmla="*/ 207 h 219"/>
                <a:gd name="T56" fmla="*/ 762 w 763"/>
                <a:gd name="T57" fmla="*/ 209 h 219"/>
                <a:gd name="T58" fmla="*/ 758 w 763"/>
                <a:gd name="T59" fmla="*/ 214 h 219"/>
                <a:gd name="T60" fmla="*/ 753 w 763"/>
                <a:gd name="T61" fmla="*/ 218 h 219"/>
                <a:gd name="T62" fmla="*/ 750 w 763"/>
                <a:gd name="T63" fmla="*/ 219 h 219"/>
                <a:gd name="T64" fmla="*/ 747 w 763"/>
                <a:gd name="T65" fmla="*/ 219 h 219"/>
                <a:gd name="T66" fmla="*/ 747 w 763"/>
                <a:gd name="T67" fmla="*/ 219 h 219"/>
                <a:gd name="T68" fmla="*/ 16 w 763"/>
                <a:gd name="T69" fmla="*/ 2 h 219"/>
                <a:gd name="T70" fmla="*/ 16 w 763"/>
                <a:gd name="T71" fmla="*/ 2 h 219"/>
                <a:gd name="T72" fmla="*/ 10 w 763"/>
                <a:gd name="T73" fmla="*/ 3 h 219"/>
                <a:gd name="T74" fmla="*/ 6 w 763"/>
                <a:gd name="T75" fmla="*/ 6 h 219"/>
                <a:gd name="T76" fmla="*/ 3 w 763"/>
                <a:gd name="T77" fmla="*/ 10 h 219"/>
                <a:gd name="T78" fmla="*/ 2 w 763"/>
                <a:gd name="T79" fmla="*/ 16 h 219"/>
                <a:gd name="T80" fmla="*/ 2 w 763"/>
                <a:gd name="T81" fmla="*/ 203 h 219"/>
                <a:gd name="T82" fmla="*/ 2 w 763"/>
                <a:gd name="T83" fmla="*/ 203 h 219"/>
                <a:gd name="T84" fmla="*/ 3 w 763"/>
                <a:gd name="T85" fmla="*/ 209 h 219"/>
                <a:gd name="T86" fmla="*/ 6 w 763"/>
                <a:gd name="T87" fmla="*/ 213 h 219"/>
                <a:gd name="T88" fmla="*/ 10 w 763"/>
                <a:gd name="T89" fmla="*/ 216 h 219"/>
                <a:gd name="T90" fmla="*/ 16 w 763"/>
                <a:gd name="T91" fmla="*/ 217 h 219"/>
                <a:gd name="T92" fmla="*/ 747 w 763"/>
                <a:gd name="T93" fmla="*/ 217 h 219"/>
                <a:gd name="T94" fmla="*/ 747 w 763"/>
                <a:gd name="T95" fmla="*/ 217 h 219"/>
                <a:gd name="T96" fmla="*/ 753 w 763"/>
                <a:gd name="T97" fmla="*/ 216 h 219"/>
                <a:gd name="T98" fmla="*/ 757 w 763"/>
                <a:gd name="T99" fmla="*/ 213 h 219"/>
                <a:gd name="T100" fmla="*/ 760 w 763"/>
                <a:gd name="T101" fmla="*/ 209 h 219"/>
                <a:gd name="T102" fmla="*/ 761 w 763"/>
                <a:gd name="T103" fmla="*/ 203 h 219"/>
                <a:gd name="T104" fmla="*/ 761 w 763"/>
                <a:gd name="T105" fmla="*/ 16 h 219"/>
                <a:gd name="T106" fmla="*/ 761 w 763"/>
                <a:gd name="T107" fmla="*/ 16 h 219"/>
                <a:gd name="T108" fmla="*/ 760 w 763"/>
                <a:gd name="T109" fmla="*/ 10 h 219"/>
                <a:gd name="T110" fmla="*/ 757 w 763"/>
                <a:gd name="T111" fmla="*/ 6 h 219"/>
                <a:gd name="T112" fmla="*/ 753 w 763"/>
                <a:gd name="T113" fmla="*/ 3 h 219"/>
                <a:gd name="T114" fmla="*/ 747 w 763"/>
                <a:gd name="T115" fmla="*/ 2 h 219"/>
                <a:gd name="T116" fmla="*/ 16 w 763"/>
                <a:gd name="T117"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3" h="219">
                  <a:moveTo>
                    <a:pt x="747" y="219"/>
                  </a:moveTo>
                  <a:lnTo>
                    <a:pt x="16" y="219"/>
                  </a:lnTo>
                  <a:lnTo>
                    <a:pt x="16" y="219"/>
                  </a:lnTo>
                  <a:lnTo>
                    <a:pt x="12" y="219"/>
                  </a:lnTo>
                  <a:lnTo>
                    <a:pt x="9" y="218"/>
                  </a:lnTo>
                  <a:lnTo>
                    <a:pt x="4" y="214"/>
                  </a:lnTo>
                  <a:lnTo>
                    <a:pt x="1" y="209"/>
                  </a:lnTo>
                  <a:lnTo>
                    <a:pt x="0" y="207"/>
                  </a:lnTo>
                  <a:lnTo>
                    <a:pt x="0" y="203"/>
                  </a:lnTo>
                  <a:lnTo>
                    <a:pt x="0" y="16"/>
                  </a:lnTo>
                  <a:lnTo>
                    <a:pt x="0" y="16"/>
                  </a:lnTo>
                  <a:lnTo>
                    <a:pt x="0" y="12"/>
                  </a:lnTo>
                  <a:lnTo>
                    <a:pt x="1" y="9"/>
                  </a:lnTo>
                  <a:lnTo>
                    <a:pt x="4" y="4"/>
                  </a:lnTo>
                  <a:lnTo>
                    <a:pt x="9" y="1"/>
                  </a:lnTo>
                  <a:lnTo>
                    <a:pt x="12" y="0"/>
                  </a:lnTo>
                  <a:lnTo>
                    <a:pt x="16" y="0"/>
                  </a:lnTo>
                  <a:lnTo>
                    <a:pt x="747" y="0"/>
                  </a:lnTo>
                  <a:lnTo>
                    <a:pt x="747" y="0"/>
                  </a:lnTo>
                  <a:lnTo>
                    <a:pt x="750" y="0"/>
                  </a:lnTo>
                  <a:lnTo>
                    <a:pt x="753" y="1"/>
                  </a:lnTo>
                  <a:lnTo>
                    <a:pt x="758" y="4"/>
                  </a:lnTo>
                  <a:lnTo>
                    <a:pt x="762" y="9"/>
                  </a:lnTo>
                  <a:lnTo>
                    <a:pt x="763" y="12"/>
                  </a:lnTo>
                  <a:lnTo>
                    <a:pt x="763" y="16"/>
                  </a:lnTo>
                  <a:lnTo>
                    <a:pt x="763" y="203"/>
                  </a:lnTo>
                  <a:lnTo>
                    <a:pt x="763" y="203"/>
                  </a:lnTo>
                  <a:lnTo>
                    <a:pt x="763" y="207"/>
                  </a:lnTo>
                  <a:lnTo>
                    <a:pt x="762" y="209"/>
                  </a:lnTo>
                  <a:lnTo>
                    <a:pt x="758" y="214"/>
                  </a:lnTo>
                  <a:lnTo>
                    <a:pt x="753" y="218"/>
                  </a:lnTo>
                  <a:lnTo>
                    <a:pt x="750" y="219"/>
                  </a:lnTo>
                  <a:lnTo>
                    <a:pt x="747" y="219"/>
                  </a:lnTo>
                  <a:lnTo>
                    <a:pt x="747" y="219"/>
                  </a:lnTo>
                  <a:close/>
                  <a:moveTo>
                    <a:pt x="16" y="2"/>
                  </a:moveTo>
                  <a:lnTo>
                    <a:pt x="16" y="2"/>
                  </a:lnTo>
                  <a:lnTo>
                    <a:pt x="10" y="3"/>
                  </a:lnTo>
                  <a:lnTo>
                    <a:pt x="6" y="6"/>
                  </a:lnTo>
                  <a:lnTo>
                    <a:pt x="3" y="10"/>
                  </a:lnTo>
                  <a:lnTo>
                    <a:pt x="2" y="16"/>
                  </a:lnTo>
                  <a:lnTo>
                    <a:pt x="2" y="203"/>
                  </a:lnTo>
                  <a:lnTo>
                    <a:pt x="2" y="203"/>
                  </a:lnTo>
                  <a:lnTo>
                    <a:pt x="3" y="209"/>
                  </a:lnTo>
                  <a:lnTo>
                    <a:pt x="6" y="213"/>
                  </a:lnTo>
                  <a:lnTo>
                    <a:pt x="10" y="216"/>
                  </a:lnTo>
                  <a:lnTo>
                    <a:pt x="16" y="217"/>
                  </a:lnTo>
                  <a:lnTo>
                    <a:pt x="747" y="217"/>
                  </a:lnTo>
                  <a:lnTo>
                    <a:pt x="747" y="217"/>
                  </a:lnTo>
                  <a:lnTo>
                    <a:pt x="753" y="216"/>
                  </a:lnTo>
                  <a:lnTo>
                    <a:pt x="757" y="213"/>
                  </a:lnTo>
                  <a:lnTo>
                    <a:pt x="760" y="209"/>
                  </a:lnTo>
                  <a:lnTo>
                    <a:pt x="761" y="203"/>
                  </a:lnTo>
                  <a:lnTo>
                    <a:pt x="761" y="16"/>
                  </a:lnTo>
                  <a:lnTo>
                    <a:pt x="761" y="16"/>
                  </a:lnTo>
                  <a:lnTo>
                    <a:pt x="760" y="10"/>
                  </a:lnTo>
                  <a:lnTo>
                    <a:pt x="757" y="6"/>
                  </a:lnTo>
                  <a:lnTo>
                    <a:pt x="753" y="3"/>
                  </a:lnTo>
                  <a:lnTo>
                    <a:pt x="747" y="2"/>
                  </a:lnTo>
                  <a:lnTo>
                    <a:pt x="1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Freeform 154">
              <a:extLst>
                <a:ext uri="{FF2B5EF4-FFF2-40B4-BE49-F238E27FC236}">
                  <a16:creationId xmlns:a16="http://schemas.microsoft.com/office/drawing/2014/main" id="{7E956D2D-2091-437F-9A36-5163E01A992B}"/>
                </a:ext>
              </a:extLst>
            </p:cNvPr>
            <p:cNvSpPr>
              <a:spLocks/>
            </p:cNvSpPr>
            <p:nvPr/>
          </p:nvSpPr>
          <p:spPr bwMode="auto">
            <a:xfrm>
              <a:off x="2257425" y="5086350"/>
              <a:ext cx="60325" cy="65088"/>
            </a:xfrm>
            <a:custGeom>
              <a:avLst/>
              <a:gdLst>
                <a:gd name="T0" fmla="*/ 76 w 76"/>
                <a:gd name="T1" fmla="*/ 0 h 83"/>
                <a:gd name="T2" fmla="*/ 42 w 76"/>
                <a:gd name="T3" fmla="*/ 83 h 83"/>
                <a:gd name="T4" fmla="*/ 33 w 76"/>
                <a:gd name="T5" fmla="*/ 83 h 83"/>
                <a:gd name="T6" fmla="*/ 0 w 76"/>
                <a:gd name="T7" fmla="*/ 0 h 83"/>
                <a:gd name="T8" fmla="*/ 11 w 76"/>
                <a:gd name="T9" fmla="*/ 0 h 83"/>
                <a:gd name="T10" fmla="*/ 38 w 76"/>
                <a:gd name="T11" fmla="*/ 69 h 83"/>
                <a:gd name="T12" fmla="*/ 65 w 76"/>
                <a:gd name="T13" fmla="*/ 0 h 83"/>
                <a:gd name="T14" fmla="*/ 76 w 7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3">
                  <a:moveTo>
                    <a:pt x="76" y="0"/>
                  </a:moveTo>
                  <a:lnTo>
                    <a:pt x="42" y="83"/>
                  </a:lnTo>
                  <a:lnTo>
                    <a:pt x="33" y="83"/>
                  </a:lnTo>
                  <a:lnTo>
                    <a:pt x="0" y="0"/>
                  </a:lnTo>
                  <a:lnTo>
                    <a:pt x="11" y="0"/>
                  </a:lnTo>
                  <a:lnTo>
                    <a:pt x="38" y="69"/>
                  </a:lnTo>
                  <a:lnTo>
                    <a:pt x="65" y="0"/>
                  </a:lnTo>
                  <a:lnTo>
                    <a:pt x="7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Freeform 155">
              <a:extLst>
                <a:ext uri="{FF2B5EF4-FFF2-40B4-BE49-F238E27FC236}">
                  <a16:creationId xmlns:a16="http://schemas.microsoft.com/office/drawing/2014/main" id="{1FAFE79B-56CB-4709-ABD8-EBC021783EEF}"/>
                </a:ext>
              </a:extLst>
            </p:cNvPr>
            <p:cNvSpPr>
              <a:spLocks/>
            </p:cNvSpPr>
            <p:nvPr/>
          </p:nvSpPr>
          <p:spPr bwMode="auto">
            <a:xfrm>
              <a:off x="2322513" y="5086350"/>
              <a:ext cx="26987" cy="65088"/>
            </a:xfrm>
            <a:custGeom>
              <a:avLst/>
              <a:gdLst>
                <a:gd name="T0" fmla="*/ 33 w 33"/>
                <a:gd name="T1" fmla="*/ 83 h 83"/>
                <a:gd name="T2" fmla="*/ 0 w 33"/>
                <a:gd name="T3" fmla="*/ 83 h 83"/>
                <a:gd name="T4" fmla="*/ 0 w 33"/>
                <a:gd name="T5" fmla="*/ 76 h 83"/>
                <a:gd name="T6" fmla="*/ 11 w 33"/>
                <a:gd name="T7" fmla="*/ 76 h 83"/>
                <a:gd name="T8" fmla="*/ 11 w 33"/>
                <a:gd name="T9" fmla="*/ 7 h 83"/>
                <a:gd name="T10" fmla="*/ 0 w 33"/>
                <a:gd name="T11" fmla="*/ 7 h 83"/>
                <a:gd name="T12" fmla="*/ 0 w 33"/>
                <a:gd name="T13" fmla="*/ 0 h 83"/>
                <a:gd name="T14" fmla="*/ 33 w 33"/>
                <a:gd name="T15" fmla="*/ 0 h 83"/>
                <a:gd name="T16" fmla="*/ 33 w 33"/>
                <a:gd name="T17" fmla="*/ 7 h 83"/>
                <a:gd name="T18" fmla="*/ 21 w 33"/>
                <a:gd name="T19" fmla="*/ 7 h 83"/>
                <a:gd name="T20" fmla="*/ 21 w 33"/>
                <a:gd name="T21" fmla="*/ 76 h 83"/>
                <a:gd name="T22" fmla="*/ 33 w 33"/>
                <a:gd name="T23" fmla="*/ 76 h 83"/>
                <a:gd name="T24" fmla="*/ 33 w 3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83">
                  <a:moveTo>
                    <a:pt x="33" y="83"/>
                  </a:moveTo>
                  <a:lnTo>
                    <a:pt x="0" y="83"/>
                  </a:lnTo>
                  <a:lnTo>
                    <a:pt x="0" y="76"/>
                  </a:lnTo>
                  <a:lnTo>
                    <a:pt x="11" y="76"/>
                  </a:lnTo>
                  <a:lnTo>
                    <a:pt x="11" y="7"/>
                  </a:lnTo>
                  <a:lnTo>
                    <a:pt x="0" y="7"/>
                  </a:lnTo>
                  <a:lnTo>
                    <a:pt x="0" y="0"/>
                  </a:lnTo>
                  <a:lnTo>
                    <a:pt x="33" y="0"/>
                  </a:lnTo>
                  <a:lnTo>
                    <a:pt x="33" y="7"/>
                  </a:lnTo>
                  <a:lnTo>
                    <a:pt x="21" y="7"/>
                  </a:lnTo>
                  <a:lnTo>
                    <a:pt x="21" y="76"/>
                  </a:lnTo>
                  <a:lnTo>
                    <a:pt x="33" y="76"/>
                  </a:lnTo>
                  <a:lnTo>
                    <a:pt x="33"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Freeform 156">
              <a:extLst>
                <a:ext uri="{FF2B5EF4-FFF2-40B4-BE49-F238E27FC236}">
                  <a16:creationId xmlns:a16="http://schemas.microsoft.com/office/drawing/2014/main" id="{471F730E-E3D4-434C-98EB-06AE1BFAC0CB}"/>
                </a:ext>
              </a:extLst>
            </p:cNvPr>
            <p:cNvSpPr>
              <a:spLocks/>
            </p:cNvSpPr>
            <p:nvPr/>
          </p:nvSpPr>
          <p:spPr bwMode="auto">
            <a:xfrm>
              <a:off x="2359025" y="5084763"/>
              <a:ext cx="49212" cy="68263"/>
            </a:xfrm>
            <a:custGeom>
              <a:avLst/>
              <a:gdLst>
                <a:gd name="T0" fmla="*/ 29 w 62"/>
                <a:gd name="T1" fmla="*/ 88 h 88"/>
                <a:gd name="T2" fmla="*/ 15 w 62"/>
                <a:gd name="T3" fmla="*/ 85 h 88"/>
                <a:gd name="T4" fmla="*/ 0 w 62"/>
                <a:gd name="T5" fmla="*/ 80 h 88"/>
                <a:gd name="T6" fmla="*/ 1 w 62"/>
                <a:gd name="T7" fmla="*/ 67 h 88"/>
                <a:gd name="T8" fmla="*/ 7 w 62"/>
                <a:gd name="T9" fmla="*/ 72 h 88"/>
                <a:gd name="T10" fmla="*/ 21 w 62"/>
                <a:gd name="T11" fmla="*/ 77 h 88"/>
                <a:gd name="T12" fmla="*/ 29 w 62"/>
                <a:gd name="T13" fmla="*/ 78 h 88"/>
                <a:gd name="T14" fmla="*/ 42 w 62"/>
                <a:gd name="T15" fmla="*/ 76 h 88"/>
                <a:gd name="T16" fmla="*/ 45 w 62"/>
                <a:gd name="T17" fmla="*/ 74 h 88"/>
                <a:gd name="T18" fmla="*/ 50 w 62"/>
                <a:gd name="T19" fmla="*/ 69 h 88"/>
                <a:gd name="T20" fmla="*/ 51 w 62"/>
                <a:gd name="T21" fmla="*/ 63 h 88"/>
                <a:gd name="T22" fmla="*/ 51 w 62"/>
                <a:gd name="T23" fmla="*/ 59 h 88"/>
                <a:gd name="T24" fmla="*/ 48 w 62"/>
                <a:gd name="T25" fmla="*/ 55 h 88"/>
                <a:gd name="T26" fmla="*/ 40 w 62"/>
                <a:gd name="T27" fmla="*/ 51 h 88"/>
                <a:gd name="T28" fmla="*/ 21 w 62"/>
                <a:gd name="T29" fmla="*/ 47 h 88"/>
                <a:gd name="T30" fmla="*/ 12 w 62"/>
                <a:gd name="T31" fmla="*/ 44 h 88"/>
                <a:gd name="T32" fmla="*/ 6 w 62"/>
                <a:gd name="T33" fmla="*/ 39 h 88"/>
                <a:gd name="T34" fmla="*/ 3 w 62"/>
                <a:gd name="T35" fmla="*/ 36 h 88"/>
                <a:gd name="T36" fmla="*/ 1 w 62"/>
                <a:gd name="T37" fmla="*/ 29 h 88"/>
                <a:gd name="T38" fmla="*/ 0 w 62"/>
                <a:gd name="T39" fmla="*/ 25 h 88"/>
                <a:gd name="T40" fmla="*/ 3 w 62"/>
                <a:gd name="T41" fmla="*/ 14 h 88"/>
                <a:gd name="T42" fmla="*/ 9 w 62"/>
                <a:gd name="T43" fmla="*/ 7 h 88"/>
                <a:gd name="T44" fmla="*/ 13 w 62"/>
                <a:gd name="T45" fmla="*/ 4 h 88"/>
                <a:gd name="T46" fmla="*/ 24 w 62"/>
                <a:gd name="T47" fmla="*/ 1 h 88"/>
                <a:gd name="T48" fmla="*/ 30 w 62"/>
                <a:gd name="T49" fmla="*/ 0 h 88"/>
                <a:gd name="T50" fmla="*/ 44 w 62"/>
                <a:gd name="T51" fmla="*/ 2 h 88"/>
                <a:gd name="T52" fmla="*/ 59 w 62"/>
                <a:gd name="T53" fmla="*/ 6 h 88"/>
                <a:gd name="T54" fmla="*/ 58 w 62"/>
                <a:gd name="T55" fmla="*/ 18 h 88"/>
                <a:gd name="T56" fmla="*/ 52 w 62"/>
                <a:gd name="T57" fmla="*/ 14 h 88"/>
                <a:gd name="T58" fmla="*/ 37 w 62"/>
                <a:gd name="T59" fmla="*/ 10 h 88"/>
                <a:gd name="T60" fmla="*/ 30 w 62"/>
                <a:gd name="T61" fmla="*/ 9 h 88"/>
                <a:gd name="T62" fmla="*/ 19 w 62"/>
                <a:gd name="T63" fmla="*/ 11 h 88"/>
                <a:gd name="T64" fmla="*/ 16 w 62"/>
                <a:gd name="T65" fmla="*/ 13 h 88"/>
                <a:gd name="T66" fmla="*/ 12 w 62"/>
                <a:gd name="T67" fmla="*/ 17 h 88"/>
                <a:gd name="T68" fmla="*/ 11 w 62"/>
                <a:gd name="T69" fmla="*/ 24 h 88"/>
                <a:gd name="T70" fmla="*/ 12 w 62"/>
                <a:gd name="T71" fmla="*/ 28 h 88"/>
                <a:gd name="T72" fmla="*/ 18 w 62"/>
                <a:gd name="T73" fmla="*/ 35 h 88"/>
                <a:gd name="T74" fmla="*/ 23 w 62"/>
                <a:gd name="T75" fmla="*/ 37 h 88"/>
                <a:gd name="T76" fmla="*/ 38 w 62"/>
                <a:gd name="T77" fmla="*/ 40 h 88"/>
                <a:gd name="T78" fmla="*/ 51 w 62"/>
                <a:gd name="T79" fmla="*/ 44 h 88"/>
                <a:gd name="T80" fmla="*/ 55 w 62"/>
                <a:gd name="T81" fmla="*/ 46 h 88"/>
                <a:gd name="T82" fmla="*/ 57 w 62"/>
                <a:gd name="T83" fmla="*/ 48 h 88"/>
                <a:gd name="T84" fmla="*/ 61 w 62"/>
                <a:gd name="T85" fmla="*/ 54 h 88"/>
                <a:gd name="T86" fmla="*/ 61 w 62"/>
                <a:gd name="T87" fmla="*/ 58 h 88"/>
                <a:gd name="T88" fmla="*/ 62 w 62"/>
                <a:gd name="T89" fmla="*/ 62 h 88"/>
                <a:gd name="T90" fmla="*/ 60 w 62"/>
                <a:gd name="T91" fmla="*/ 72 h 88"/>
                <a:gd name="T92" fmla="*/ 53 w 62"/>
                <a:gd name="T93" fmla="*/ 80 h 88"/>
                <a:gd name="T94" fmla="*/ 47 w 62"/>
                <a:gd name="T95" fmla="*/ 83 h 88"/>
                <a:gd name="T96" fmla="*/ 36 w 62"/>
                <a:gd name="T97" fmla="*/ 86 h 88"/>
                <a:gd name="T98" fmla="*/ 29 w 62"/>
                <a:gd name="T9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88">
                  <a:moveTo>
                    <a:pt x="29" y="88"/>
                  </a:moveTo>
                  <a:lnTo>
                    <a:pt x="29" y="88"/>
                  </a:lnTo>
                  <a:lnTo>
                    <a:pt x="22" y="86"/>
                  </a:lnTo>
                  <a:lnTo>
                    <a:pt x="15" y="85"/>
                  </a:lnTo>
                  <a:lnTo>
                    <a:pt x="8" y="83"/>
                  </a:lnTo>
                  <a:lnTo>
                    <a:pt x="0" y="80"/>
                  </a:lnTo>
                  <a:lnTo>
                    <a:pt x="0" y="67"/>
                  </a:lnTo>
                  <a:lnTo>
                    <a:pt x="1" y="67"/>
                  </a:lnTo>
                  <a:lnTo>
                    <a:pt x="1" y="67"/>
                  </a:lnTo>
                  <a:lnTo>
                    <a:pt x="7" y="72"/>
                  </a:lnTo>
                  <a:lnTo>
                    <a:pt x="14" y="75"/>
                  </a:lnTo>
                  <a:lnTo>
                    <a:pt x="21" y="77"/>
                  </a:lnTo>
                  <a:lnTo>
                    <a:pt x="29" y="78"/>
                  </a:lnTo>
                  <a:lnTo>
                    <a:pt x="29" y="78"/>
                  </a:lnTo>
                  <a:lnTo>
                    <a:pt x="38" y="77"/>
                  </a:lnTo>
                  <a:lnTo>
                    <a:pt x="42" y="76"/>
                  </a:lnTo>
                  <a:lnTo>
                    <a:pt x="45" y="74"/>
                  </a:lnTo>
                  <a:lnTo>
                    <a:pt x="45" y="74"/>
                  </a:lnTo>
                  <a:lnTo>
                    <a:pt x="47" y="72"/>
                  </a:lnTo>
                  <a:lnTo>
                    <a:pt x="50" y="69"/>
                  </a:lnTo>
                  <a:lnTo>
                    <a:pt x="51" y="66"/>
                  </a:lnTo>
                  <a:lnTo>
                    <a:pt x="51" y="63"/>
                  </a:lnTo>
                  <a:lnTo>
                    <a:pt x="51" y="63"/>
                  </a:lnTo>
                  <a:lnTo>
                    <a:pt x="51" y="59"/>
                  </a:lnTo>
                  <a:lnTo>
                    <a:pt x="48" y="55"/>
                  </a:lnTo>
                  <a:lnTo>
                    <a:pt x="48" y="55"/>
                  </a:lnTo>
                  <a:lnTo>
                    <a:pt x="45" y="53"/>
                  </a:lnTo>
                  <a:lnTo>
                    <a:pt x="40" y="51"/>
                  </a:lnTo>
                  <a:lnTo>
                    <a:pt x="21" y="47"/>
                  </a:lnTo>
                  <a:lnTo>
                    <a:pt x="21" y="47"/>
                  </a:lnTo>
                  <a:lnTo>
                    <a:pt x="16" y="46"/>
                  </a:lnTo>
                  <a:lnTo>
                    <a:pt x="12" y="44"/>
                  </a:lnTo>
                  <a:lnTo>
                    <a:pt x="9" y="42"/>
                  </a:lnTo>
                  <a:lnTo>
                    <a:pt x="6" y="39"/>
                  </a:lnTo>
                  <a:lnTo>
                    <a:pt x="6" y="39"/>
                  </a:lnTo>
                  <a:lnTo>
                    <a:pt x="3" y="36"/>
                  </a:lnTo>
                  <a:lnTo>
                    <a:pt x="2" y="33"/>
                  </a:lnTo>
                  <a:lnTo>
                    <a:pt x="1" y="29"/>
                  </a:lnTo>
                  <a:lnTo>
                    <a:pt x="0" y="25"/>
                  </a:lnTo>
                  <a:lnTo>
                    <a:pt x="0" y="25"/>
                  </a:lnTo>
                  <a:lnTo>
                    <a:pt x="1" y="20"/>
                  </a:lnTo>
                  <a:lnTo>
                    <a:pt x="3" y="14"/>
                  </a:lnTo>
                  <a:lnTo>
                    <a:pt x="5" y="10"/>
                  </a:lnTo>
                  <a:lnTo>
                    <a:pt x="9" y="7"/>
                  </a:lnTo>
                  <a:lnTo>
                    <a:pt x="9" y="7"/>
                  </a:lnTo>
                  <a:lnTo>
                    <a:pt x="13" y="4"/>
                  </a:lnTo>
                  <a:lnTo>
                    <a:pt x="18" y="2"/>
                  </a:lnTo>
                  <a:lnTo>
                    <a:pt x="24" y="1"/>
                  </a:lnTo>
                  <a:lnTo>
                    <a:pt x="30" y="0"/>
                  </a:lnTo>
                  <a:lnTo>
                    <a:pt x="30" y="0"/>
                  </a:lnTo>
                  <a:lnTo>
                    <a:pt x="37" y="1"/>
                  </a:lnTo>
                  <a:lnTo>
                    <a:pt x="44" y="2"/>
                  </a:lnTo>
                  <a:lnTo>
                    <a:pt x="52" y="4"/>
                  </a:lnTo>
                  <a:lnTo>
                    <a:pt x="59" y="6"/>
                  </a:lnTo>
                  <a:lnTo>
                    <a:pt x="59" y="18"/>
                  </a:lnTo>
                  <a:lnTo>
                    <a:pt x="58" y="18"/>
                  </a:lnTo>
                  <a:lnTo>
                    <a:pt x="58" y="18"/>
                  </a:lnTo>
                  <a:lnTo>
                    <a:pt x="52" y="14"/>
                  </a:lnTo>
                  <a:lnTo>
                    <a:pt x="44" y="11"/>
                  </a:lnTo>
                  <a:lnTo>
                    <a:pt x="37" y="10"/>
                  </a:lnTo>
                  <a:lnTo>
                    <a:pt x="30" y="9"/>
                  </a:lnTo>
                  <a:lnTo>
                    <a:pt x="30" y="9"/>
                  </a:lnTo>
                  <a:lnTo>
                    <a:pt x="22" y="10"/>
                  </a:lnTo>
                  <a:lnTo>
                    <a:pt x="19" y="11"/>
                  </a:lnTo>
                  <a:lnTo>
                    <a:pt x="16" y="13"/>
                  </a:lnTo>
                  <a:lnTo>
                    <a:pt x="16" y="13"/>
                  </a:lnTo>
                  <a:lnTo>
                    <a:pt x="14" y="15"/>
                  </a:lnTo>
                  <a:lnTo>
                    <a:pt x="12" y="17"/>
                  </a:lnTo>
                  <a:lnTo>
                    <a:pt x="11" y="21"/>
                  </a:lnTo>
                  <a:lnTo>
                    <a:pt x="11" y="24"/>
                  </a:lnTo>
                  <a:lnTo>
                    <a:pt x="11" y="24"/>
                  </a:lnTo>
                  <a:lnTo>
                    <a:pt x="12" y="28"/>
                  </a:lnTo>
                  <a:lnTo>
                    <a:pt x="14" y="32"/>
                  </a:lnTo>
                  <a:lnTo>
                    <a:pt x="18" y="35"/>
                  </a:lnTo>
                  <a:lnTo>
                    <a:pt x="23" y="37"/>
                  </a:lnTo>
                  <a:lnTo>
                    <a:pt x="23" y="37"/>
                  </a:lnTo>
                  <a:lnTo>
                    <a:pt x="38" y="40"/>
                  </a:lnTo>
                  <a:lnTo>
                    <a:pt x="38" y="40"/>
                  </a:lnTo>
                  <a:lnTo>
                    <a:pt x="46" y="42"/>
                  </a:lnTo>
                  <a:lnTo>
                    <a:pt x="51" y="44"/>
                  </a:lnTo>
                  <a:lnTo>
                    <a:pt x="51" y="44"/>
                  </a:lnTo>
                  <a:lnTo>
                    <a:pt x="55" y="46"/>
                  </a:lnTo>
                  <a:lnTo>
                    <a:pt x="57" y="48"/>
                  </a:lnTo>
                  <a:lnTo>
                    <a:pt x="57" y="48"/>
                  </a:lnTo>
                  <a:lnTo>
                    <a:pt x="59" y="51"/>
                  </a:lnTo>
                  <a:lnTo>
                    <a:pt x="61" y="54"/>
                  </a:lnTo>
                  <a:lnTo>
                    <a:pt x="61" y="54"/>
                  </a:lnTo>
                  <a:lnTo>
                    <a:pt x="61" y="58"/>
                  </a:lnTo>
                  <a:lnTo>
                    <a:pt x="62" y="62"/>
                  </a:lnTo>
                  <a:lnTo>
                    <a:pt x="62" y="62"/>
                  </a:lnTo>
                  <a:lnTo>
                    <a:pt x="61" y="67"/>
                  </a:lnTo>
                  <a:lnTo>
                    <a:pt x="60" y="72"/>
                  </a:lnTo>
                  <a:lnTo>
                    <a:pt x="57" y="76"/>
                  </a:lnTo>
                  <a:lnTo>
                    <a:pt x="53" y="80"/>
                  </a:lnTo>
                  <a:lnTo>
                    <a:pt x="53" y="80"/>
                  </a:lnTo>
                  <a:lnTo>
                    <a:pt x="47" y="83"/>
                  </a:lnTo>
                  <a:lnTo>
                    <a:pt x="42" y="85"/>
                  </a:lnTo>
                  <a:lnTo>
                    <a:pt x="36" y="86"/>
                  </a:lnTo>
                  <a:lnTo>
                    <a:pt x="29" y="88"/>
                  </a:lnTo>
                  <a:lnTo>
                    <a:pt x="29"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Freeform 157">
              <a:extLst>
                <a:ext uri="{FF2B5EF4-FFF2-40B4-BE49-F238E27FC236}">
                  <a16:creationId xmlns:a16="http://schemas.microsoft.com/office/drawing/2014/main" id="{BD23BF2D-FA8C-481A-ADE9-CA7792E5C542}"/>
                </a:ext>
              </a:extLst>
            </p:cNvPr>
            <p:cNvSpPr>
              <a:spLocks/>
            </p:cNvSpPr>
            <p:nvPr/>
          </p:nvSpPr>
          <p:spPr bwMode="auto">
            <a:xfrm>
              <a:off x="2416175" y="5086350"/>
              <a:ext cx="26987" cy="65088"/>
            </a:xfrm>
            <a:custGeom>
              <a:avLst/>
              <a:gdLst>
                <a:gd name="T0" fmla="*/ 32 w 32"/>
                <a:gd name="T1" fmla="*/ 83 h 83"/>
                <a:gd name="T2" fmla="*/ 0 w 32"/>
                <a:gd name="T3" fmla="*/ 83 h 83"/>
                <a:gd name="T4" fmla="*/ 0 w 32"/>
                <a:gd name="T5" fmla="*/ 76 h 83"/>
                <a:gd name="T6" fmla="*/ 11 w 32"/>
                <a:gd name="T7" fmla="*/ 76 h 83"/>
                <a:gd name="T8" fmla="*/ 11 w 32"/>
                <a:gd name="T9" fmla="*/ 7 h 83"/>
                <a:gd name="T10" fmla="*/ 0 w 32"/>
                <a:gd name="T11" fmla="*/ 7 h 83"/>
                <a:gd name="T12" fmla="*/ 0 w 32"/>
                <a:gd name="T13" fmla="*/ 0 h 83"/>
                <a:gd name="T14" fmla="*/ 32 w 32"/>
                <a:gd name="T15" fmla="*/ 0 h 83"/>
                <a:gd name="T16" fmla="*/ 32 w 32"/>
                <a:gd name="T17" fmla="*/ 7 h 83"/>
                <a:gd name="T18" fmla="*/ 21 w 32"/>
                <a:gd name="T19" fmla="*/ 7 h 83"/>
                <a:gd name="T20" fmla="*/ 21 w 32"/>
                <a:gd name="T21" fmla="*/ 76 h 83"/>
                <a:gd name="T22" fmla="*/ 32 w 32"/>
                <a:gd name="T23" fmla="*/ 76 h 83"/>
                <a:gd name="T24" fmla="*/ 32 w 32"/>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83">
                  <a:moveTo>
                    <a:pt x="32" y="83"/>
                  </a:moveTo>
                  <a:lnTo>
                    <a:pt x="0" y="83"/>
                  </a:lnTo>
                  <a:lnTo>
                    <a:pt x="0" y="76"/>
                  </a:lnTo>
                  <a:lnTo>
                    <a:pt x="11" y="76"/>
                  </a:lnTo>
                  <a:lnTo>
                    <a:pt x="11" y="7"/>
                  </a:lnTo>
                  <a:lnTo>
                    <a:pt x="0" y="7"/>
                  </a:lnTo>
                  <a:lnTo>
                    <a:pt x="0" y="0"/>
                  </a:lnTo>
                  <a:lnTo>
                    <a:pt x="32" y="0"/>
                  </a:lnTo>
                  <a:lnTo>
                    <a:pt x="32" y="7"/>
                  </a:lnTo>
                  <a:lnTo>
                    <a:pt x="21" y="7"/>
                  </a:lnTo>
                  <a:lnTo>
                    <a:pt x="21" y="76"/>
                  </a:lnTo>
                  <a:lnTo>
                    <a:pt x="32" y="76"/>
                  </a:lnTo>
                  <a:lnTo>
                    <a:pt x="3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Freeform 158">
              <a:extLst>
                <a:ext uri="{FF2B5EF4-FFF2-40B4-BE49-F238E27FC236}">
                  <a16:creationId xmlns:a16="http://schemas.microsoft.com/office/drawing/2014/main" id="{37431BF5-2F7D-4BC5-BA02-9DA4FF94D27A}"/>
                </a:ext>
              </a:extLst>
            </p:cNvPr>
            <p:cNvSpPr>
              <a:spLocks noEditPoints="1"/>
            </p:cNvSpPr>
            <p:nvPr/>
          </p:nvSpPr>
          <p:spPr bwMode="auto">
            <a:xfrm>
              <a:off x="2452688" y="5084763"/>
              <a:ext cx="60325" cy="68263"/>
            </a:xfrm>
            <a:custGeom>
              <a:avLst/>
              <a:gdLst>
                <a:gd name="T0" fmla="*/ 37 w 76"/>
                <a:gd name="T1" fmla="*/ 88 h 88"/>
                <a:gd name="T2" fmla="*/ 22 w 76"/>
                <a:gd name="T3" fmla="*/ 84 h 88"/>
                <a:gd name="T4" fmla="*/ 10 w 76"/>
                <a:gd name="T5" fmla="*/ 75 h 88"/>
                <a:gd name="T6" fmla="*/ 6 w 76"/>
                <a:gd name="T7" fmla="*/ 69 h 88"/>
                <a:gd name="T8" fmla="*/ 1 w 76"/>
                <a:gd name="T9" fmla="*/ 54 h 88"/>
                <a:gd name="T10" fmla="*/ 0 w 76"/>
                <a:gd name="T11" fmla="*/ 44 h 88"/>
                <a:gd name="T12" fmla="*/ 2 w 76"/>
                <a:gd name="T13" fmla="*/ 26 h 88"/>
                <a:gd name="T14" fmla="*/ 10 w 76"/>
                <a:gd name="T15" fmla="*/ 12 h 88"/>
                <a:gd name="T16" fmla="*/ 15 w 76"/>
                <a:gd name="T17" fmla="*/ 7 h 88"/>
                <a:gd name="T18" fmla="*/ 29 w 76"/>
                <a:gd name="T19" fmla="*/ 1 h 88"/>
                <a:gd name="T20" fmla="*/ 37 w 76"/>
                <a:gd name="T21" fmla="*/ 0 h 88"/>
                <a:gd name="T22" fmla="*/ 53 w 76"/>
                <a:gd name="T23" fmla="*/ 3 h 88"/>
                <a:gd name="T24" fmla="*/ 66 w 76"/>
                <a:gd name="T25" fmla="*/ 12 h 88"/>
                <a:gd name="T26" fmla="*/ 70 w 76"/>
                <a:gd name="T27" fmla="*/ 18 h 88"/>
                <a:gd name="T28" fmla="*/ 75 w 76"/>
                <a:gd name="T29" fmla="*/ 34 h 88"/>
                <a:gd name="T30" fmla="*/ 76 w 76"/>
                <a:gd name="T31" fmla="*/ 44 h 88"/>
                <a:gd name="T32" fmla="*/ 74 w 76"/>
                <a:gd name="T33" fmla="*/ 62 h 88"/>
                <a:gd name="T34" fmla="*/ 66 w 76"/>
                <a:gd name="T35" fmla="*/ 75 h 88"/>
                <a:gd name="T36" fmla="*/ 61 w 76"/>
                <a:gd name="T37" fmla="*/ 80 h 88"/>
                <a:gd name="T38" fmla="*/ 46 w 76"/>
                <a:gd name="T39" fmla="*/ 86 h 88"/>
                <a:gd name="T40" fmla="*/ 37 w 76"/>
                <a:gd name="T41" fmla="*/ 88 h 88"/>
                <a:gd name="T42" fmla="*/ 38 w 76"/>
                <a:gd name="T43" fmla="*/ 9 h 88"/>
                <a:gd name="T44" fmla="*/ 26 w 76"/>
                <a:gd name="T45" fmla="*/ 11 h 88"/>
                <a:gd name="T46" fmla="*/ 18 w 76"/>
                <a:gd name="T47" fmla="*/ 18 h 88"/>
                <a:gd name="T48" fmla="*/ 15 w 76"/>
                <a:gd name="T49" fmla="*/ 24 h 88"/>
                <a:gd name="T50" fmla="*/ 11 w 76"/>
                <a:gd name="T51" fmla="*/ 36 h 88"/>
                <a:gd name="T52" fmla="*/ 11 w 76"/>
                <a:gd name="T53" fmla="*/ 44 h 88"/>
                <a:gd name="T54" fmla="*/ 12 w 76"/>
                <a:gd name="T55" fmla="*/ 58 h 88"/>
                <a:gd name="T56" fmla="*/ 18 w 76"/>
                <a:gd name="T57" fmla="*/ 69 h 88"/>
                <a:gd name="T58" fmla="*/ 22 w 76"/>
                <a:gd name="T59" fmla="*/ 73 h 88"/>
                <a:gd name="T60" fmla="*/ 31 w 76"/>
                <a:gd name="T61" fmla="*/ 78 h 88"/>
                <a:gd name="T62" fmla="*/ 38 w 76"/>
                <a:gd name="T63" fmla="*/ 78 h 88"/>
                <a:gd name="T64" fmla="*/ 49 w 76"/>
                <a:gd name="T65" fmla="*/ 76 h 88"/>
                <a:gd name="T66" fmla="*/ 58 w 76"/>
                <a:gd name="T67" fmla="*/ 69 h 88"/>
                <a:gd name="T68" fmla="*/ 61 w 76"/>
                <a:gd name="T69" fmla="*/ 64 h 88"/>
                <a:gd name="T70" fmla="*/ 65 w 76"/>
                <a:gd name="T71" fmla="*/ 52 h 88"/>
                <a:gd name="T72" fmla="*/ 65 w 76"/>
                <a:gd name="T73" fmla="*/ 44 h 88"/>
                <a:gd name="T74" fmla="*/ 64 w 76"/>
                <a:gd name="T75" fmla="*/ 29 h 88"/>
                <a:gd name="T76" fmla="*/ 58 w 76"/>
                <a:gd name="T77" fmla="*/ 18 h 88"/>
                <a:gd name="T78" fmla="*/ 53 w 76"/>
                <a:gd name="T79" fmla="*/ 14 h 88"/>
                <a:gd name="T80" fmla="*/ 44 w 76"/>
                <a:gd name="T81" fmla="*/ 9 h 88"/>
                <a:gd name="T82" fmla="*/ 38 w 76"/>
                <a:gd name="T8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88">
                  <a:moveTo>
                    <a:pt x="37" y="88"/>
                  </a:moveTo>
                  <a:lnTo>
                    <a:pt x="37" y="88"/>
                  </a:lnTo>
                  <a:lnTo>
                    <a:pt x="29" y="86"/>
                  </a:lnTo>
                  <a:lnTo>
                    <a:pt x="22" y="84"/>
                  </a:lnTo>
                  <a:lnTo>
                    <a:pt x="15" y="80"/>
                  </a:lnTo>
                  <a:lnTo>
                    <a:pt x="10" y="75"/>
                  </a:lnTo>
                  <a:lnTo>
                    <a:pt x="10" y="75"/>
                  </a:lnTo>
                  <a:lnTo>
                    <a:pt x="6" y="69"/>
                  </a:lnTo>
                  <a:lnTo>
                    <a:pt x="2" y="62"/>
                  </a:lnTo>
                  <a:lnTo>
                    <a:pt x="1" y="54"/>
                  </a:lnTo>
                  <a:lnTo>
                    <a:pt x="0" y="44"/>
                  </a:lnTo>
                  <a:lnTo>
                    <a:pt x="0" y="44"/>
                  </a:lnTo>
                  <a:lnTo>
                    <a:pt x="1" y="34"/>
                  </a:lnTo>
                  <a:lnTo>
                    <a:pt x="2" y="26"/>
                  </a:lnTo>
                  <a:lnTo>
                    <a:pt x="6" y="18"/>
                  </a:lnTo>
                  <a:lnTo>
                    <a:pt x="10" y="12"/>
                  </a:lnTo>
                  <a:lnTo>
                    <a:pt x="10" y="12"/>
                  </a:lnTo>
                  <a:lnTo>
                    <a:pt x="15" y="7"/>
                  </a:lnTo>
                  <a:lnTo>
                    <a:pt x="22" y="3"/>
                  </a:lnTo>
                  <a:lnTo>
                    <a:pt x="29" y="1"/>
                  </a:lnTo>
                  <a:lnTo>
                    <a:pt x="37" y="0"/>
                  </a:lnTo>
                  <a:lnTo>
                    <a:pt x="37" y="0"/>
                  </a:lnTo>
                  <a:lnTo>
                    <a:pt x="46" y="1"/>
                  </a:lnTo>
                  <a:lnTo>
                    <a:pt x="53" y="3"/>
                  </a:lnTo>
                  <a:lnTo>
                    <a:pt x="61" y="7"/>
                  </a:lnTo>
                  <a:lnTo>
                    <a:pt x="66" y="12"/>
                  </a:lnTo>
                  <a:lnTo>
                    <a:pt x="66" y="12"/>
                  </a:lnTo>
                  <a:lnTo>
                    <a:pt x="70" y="18"/>
                  </a:lnTo>
                  <a:lnTo>
                    <a:pt x="74" y="26"/>
                  </a:lnTo>
                  <a:lnTo>
                    <a:pt x="75" y="34"/>
                  </a:lnTo>
                  <a:lnTo>
                    <a:pt x="76" y="44"/>
                  </a:lnTo>
                  <a:lnTo>
                    <a:pt x="76" y="44"/>
                  </a:lnTo>
                  <a:lnTo>
                    <a:pt x="75" y="53"/>
                  </a:lnTo>
                  <a:lnTo>
                    <a:pt x="74" y="62"/>
                  </a:lnTo>
                  <a:lnTo>
                    <a:pt x="70" y="69"/>
                  </a:lnTo>
                  <a:lnTo>
                    <a:pt x="66" y="75"/>
                  </a:lnTo>
                  <a:lnTo>
                    <a:pt x="66" y="75"/>
                  </a:lnTo>
                  <a:lnTo>
                    <a:pt x="61" y="80"/>
                  </a:lnTo>
                  <a:lnTo>
                    <a:pt x="53" y="84"/>
                  </a:lnTo>
                  <a:lnTo>
                    <a:pt x="46" y="86"/>
                  </a:lnTo>
                  <a:lnTo>
                    <a:pt x="37" y="88"/>
                  </a:lnTo>
                  <a:lnTo>
                    <a:pt x="37" y="88"/>
                  </a:lnTo>
                  <a:close/>
                  <a:moveTo>
                    <a:pt x="38" y="9"/>
                  </a:moveTo>
                  <a:lnTo>
                    <a:pt x="38" y="9"/>
                  </a:lnTo>
                  <a:lnTo>
                    <a:pt x="31" y="9"/>
                  </a:lnTo>
                  <a:lnTo>
                    <a:pt x="26" y="11"/>
                  </a:lnTo>
                  <a:lnTo>
                    <a:pt x="22" y="14"/>
                  </a:lnTo>
                  <a:lnTo>
                    <a:pt x="18" y="18"/>
                  </a:lnTo>
                  <a:lnTo>
                    <a:pt x="18" y="18"/>
                  </a:lnTo>
                  <a:lnTo>
                    <a:pt x="15" y="24"/>
                  </a:lnTo>
                  <a:lnTo>
                    <a:pt x="12" y="30"/>
                  </a:lnTo>
                  <a:lnTo>
                    <a:pt x="11" y="36"/>
                  </a:lnTo>
                  <a:lnTo>
                    <a:pt x="11" y="44"/>
                  </a:lnTo>
                  <a:lnTo>
                    <a:pt x="11" y="44"/>
                  </a:lnTo>
                  <a:lnTo>
                    <a:pt x="11" y="52"/>
                  </a:lnTo>
                  <a:lnTo>
                    <a:pt x="12" y="58"/>
                  </a:lnTo>
                  <a:lnTo>
                    <a:pt x="15" y="64"/>
                  </a:lnTo>
                  <a:lnTo>
                    <a:pt x="18" y="69"/>
                  </a:lnTo>
                  <a:lnTo>
                    <a:pt x="18" y="69"/>
                  </a:lnTo>
                  <a:lnTo>
                    <a:pt x="22" y="73"/>
                  </a:lnTo>
                  <a:lnTo>
                    <a:pt x="26" y="76"/>
                  </a:lnTo>
                  <a:lnTo>
                    <a:pt x="31" y="78"/>
                  </a:lnTo>
                  <a:lnTo>
                    <a:pt x="38" y="78"/>
                  </a:lnTo>
                  <a:lnTo>
                    <a:pt x="38" y="78"/>
                  </a:lnTo>
                  <a:lnTo>
                    <a:pt x="44" y="78"/>
                  </a:lnTo>
                  <a:lnTo>
                    <a:pt x="49" y="76"/>
                  </a:lnTo>
                  <a:lnTo>
                    <a:pt x="53" y="73"/>
                  </a:lnTo>
                  <a:lnTo>
                    <a:pt x="58" y="69"/>
                  </a:lnTo>
                  <a:lnTo>
                    <a:pt x="58" y="69"/>
                  </a:lnTo>
                  <a:lnTo>
                    <a:pt x="61" y="64"/>
                  </a:lnTo>
                  <a:lnTo>
                    <a:pt x="64" y="58"/>
                  </a:lnTo>
                  <a:lnTo>
                    <a:pt x="65" y="52"/>
                  </a:lnTo>
                  <a:lnTo>
                    <a:pt x="65" y="44"/>
                  </a:lnTo>
                  <a:lnTo>
                    <a:pt x="65" y="44"/>
                  </a:lnTo>
                  <a:lnTo>
                    <a:pt x="65" y="36"/>
                  </a:lnTo>
                  <a:lnTo>
                    <a:pt x="64" y="29"/>
                  </a:lnTo>
                  <a:lnTo>
                    <a:pt x="61" y="24"/>
                  </a:lnTo>
                  <a:lnTo>
                    <a:pt x="58" y="18"/>
                  </a:lnTo>
                  <a:lnTo>
                    <a:pt x="58" y="18"/>
                  </a:lnTo>
                  <a:lnTo>
                    <a:pt x="53" y="14"/>
                  </a:lnTo>
                  <a:lnTo>
                    <a:pt x="49" y="11"/>
                  </a:lnTo>
                  <a:lnTo>
                    <a:pt x="44" y="9"/>
                  </a:lnTo>
                  <a:lnTo>
                    <a:pt x="38" y="9"/>
                  </a:lnTo>
                  <a:lnTo>
                    <a:pt x="38"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Freeform 159">
              <a:extLst>
                <a:ext uri="{FF2B5EF4-FFF2-40B4-BE49-F238E27FC236}">
                  <a16:creationId xmlns:a16="http://schemas.microsoft.com/office/drawing/2014/main" id="{E3AF3B9E-38C0-4D5A-A740-4A108998E10B}"/>
                </a:ext>
              </a:extLst>
            </p:cNvPr>
            <p:cNvSpPr>
              <a:spLocks/>
            </p:cNvSpPr>
            <p:nvPr/>
          </p:nvSpPr>
          <p:spPr bwMode="auto">
            <a:xfrm>
              <a:off x="2525713" y="5086350"/>
              <a:ext cx="50800" cy="65088"/>
            </a:xfrm>
            <a:custGeom>
              <a:avLst/>
              <a:gdLst>
                <a:gd name="T0" fmla="*/ 64 w 64"/>
                <a:gd name="T1" fmla="*/ 83 h 83"/>
                <a:gd name="T2" fmla="*/ 52 w 64"/>
                <a:gd name="T3" fmla="*/ 83 h 83"/>
                <a:gd name="T4" fmla="*/ 10 w 64"/>
                <a:gd name="T5" fmla="*/ 11 h 83"/>
                <a:gd name="T6" fmla="*/ 10 w 64"/>
                <a:gd name="T7" fmla="*/ 83 h 83"/>
                <a:gd name="T8" fmla="*/ 0 w 64"/>
                <a:gd name="T9" fmla="*/ 83 h 83"/>
                <a:gd name="T10" fmla="*/ 0 w 64"/>
                <a:gd name="T11" fmla="*/ 0 h 83"/>
                <a:gd name="T12" fmla="*/ 14 w 64"/>
                <a:gd name="T13" fmla="*/ 0 h 83"/>
                <a:gd name="T14" fmla="*/ 54 w 64"/>
                <a:gd name="T15" fmla="*/ 68 h 83"/>
                <a:gd name="T16" fmla="*/ 54 w 64"/>
                <a:gd name="T17" fmla="*/ 0 h 83"/>
                <a:gd name="T18" fmla="*/ 64 w 64"/>
                <a:gd name="T19" fmla="*/ 0 h 83"/>
                <a:gd name="T20" fmla="*/ 64 w 64"/>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3">
                  <a:moveTo>
                    <a:pt x="64" y="83"/>
                  </a:moveTo>
                  <a:lnTo>
                    <a:pt x="52" y="83"/>
                  </a:lnTo>
                  <a:lnTo>
                    <a:pt x="10" y="11"/>
                  </a:lnTo>
                  <a:lnTo>
                    <a:pt x="10" y="83"/>
                  </a:lnTo>
                  <a:lnTo>
                    <a:pt x="0" y="83"/>
                  </a:lnTo>
                  <a:lnTo>
                    <a:pt x="0" y="0"/>
                  </a:lnTo>
                  <a:lnTo>
                    <a:pt x="14" y="0"/>
                  </a:lnTo>
                  <a:lnTo>
                    <a:pt x="54" y="68"/>
                  </a:lnTo>
                  <a:lnTo>
                    <a:pt x="54" y="0"/>
                  </a:lnTo>
                  <a:lnTo>
                    <a:pt x="64" y="0"/>
                  </a:lnTo>
                  <a:lnTo>
                    <a:pt x="64"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Freeform 160">
              <a:extLst>
                <a:ext uri="{FF2B5EF4-FFF2-40B4-BE49-F238E27FC236}">
                  <a16:creationId xmlns:a16="http://schemas.microsoft.com/office/drawing/2014/main" id="{D1E41AC7-1AA8-4B42-8B32-A72BB7F08726}"/>
                </a:ext>
              </a:extLst>
            </p:cNvPr>
            <p:cNvSpPr>
              <a:spLocks noEditPoints="1"/>
            </p:cNvSpPr>
            <p:nvPr/>
          </p:nvSpPr>
          <p:spPr bwMode="auto">
            <a:xfrm>
              <a:off x="1347788" y="5316538"/>
              <a:ext cx="130175" cy="123825"/>
            </a:xfrm>
            <a:custGeom>
              <a:avLst/>
              <a:gdLst>
                <a:gd name="T0" fmla="*/ 44 w 165"/>
                <a:gd name="T1" fmla="*/ 158 h 158"/>
                <a:gd name="T2" fmla="*/ 19 w 165"/>
                <a:gd name="T3" fmla="*/ 158 h 158"/>
                <a:gd name="T4" fmla="*/ 19 w 165"/>
                <a:gd name="T5" fmla="*/ 62 h 158"/>
                <a:gd name="T6" fmla="*/ 0 w 165"/>
                <a:gd name="T7" fmla="*/ 62 h 158"/>
                <a:gd name="T8" fmla="*/ 0 w 165"/>
                <a:gd name="T9" fmla="*/ 42 h 158"/>
                <a:gd name="T10" fmla="*/ 19 w 165"/>
                <a:gd name="T11" fmla="*/ 42 h 158"/>
                <a:gd name="T12" fmla="*/ 19 w 165"/>
                <a:gd name="T13" fmla="*/ 3 h 158"/>
                <a:gd name="T14" fmla="*/ 44 w 165"/>
                <a:gd name="T15" fmla="*/ 3 h 158"/>
                <a:gd name="T16" fmla="*/ 44 w 165"/>
                <a:gd name="T17" fmla="*/ 42 h 158"/>
                <a:gd name="T18" fmla="*/ 67 w 165"/>
                <a:gd name="T19" fmla="*/ 42 h 158"/>
                <a:gd name="T20" fmla="*/ 67 w 165"/>
                <a:gd name="T21" fmla="*/ 0 h 158"/>
                <a:gd name="T22" fmla="*/ 91 w 165"/>
                <a:gd name="T23" fmla="*/ 0 h 158"/>
                <a:gd name="T24" fmla="*/ 91 w 165"/>
                <a:gd name="T25" fmla="*/ 42 h 158"/>
                <a:gd name="T26" fmla="*/ 114 w 165"/>
                <a:gd name="T27" fmla="*/ 42 h 158"/>
                <a:gd name="T28" fmla="*/ 114 w 165"/>
                <a:gd name="T29" fmla="*/ 2 h 158"/>
                <a:gd name="T30" fmla="*/ 140 w 165"/>
                <a:gd name="T31" fmla="*/ 2 h 158"/>
                <a:gd name="T32" fmla="*/ 140 w 165"/>
                <a:gd name="T33" fmla="*/ 42 h 158"/>
                <a:gd name="T34" fmla="*/ 165 w 165"/>
                <a:gd name="T35" fmla="*/ 42 h 158"/>
                <a:gd name="T36" fmla="*/ 165 w 165"/>
                <a:gd name="T37" fmla="*/ 62 h 158"/>
                <a:gd name="T38" fmla="*/ 140 w 165"/>
                <a:gd name="T39" fmla="*/ 62 h 158"/>
                <a:gd name="T40" fmla="*/ 140 w 165"/>
                <a:gd name="T41" fmla="*/ 110 h 158"/>
                <a:gd name="T42" fmla="*/ 67 w 165"/>
                <a:gd name="T43" fmla="*/ 110 h 158"/>
                <a:gd name="T44" fmla="*/ 67 w 165"/>
                <a:gd name="T45" fmla="*/ 62 h 158"/>
                <a:gd name="T46" fmla="*/ 44 w 165"/>
                <a:gd name="T47" fmla="*/ 62 h 158"/>
                <a:gd name="T48" fmla="*/ 44 w 165"/>
                <a:gd name="T49" fmla="*/ 131 h 158"/>
                <a:gd name="T50" fmla="*/ 161 w 165"/>
                <a:gd name="T51" fmla="*/ 131 h 158"/>
                <a:gd name="T52" fmla="*/ 161 w 165"/>
                <a:gd name="T53" fmla="*/ 152 h 158"/>
                <a:gd name="T54" fmla="*/ 44 w 165"/>
                <a:gd name="T55" fmla="*/ 152 h 158"/>
                <a:gd name="T56" fmla="*/ 44 w 165"/>
                <a:gd name="T57" fmla="*/ 158 h 158"/>
                <a:gd name="T58" fmla="*/ 114 w 165"/>
                <a:gd name="T59" fmla="*/ 62 h 158"/>
                <a:gd name="T60" fmla="*/ 91 w 165"/>
                <a:gd name="T61" fmla="*/ 62 h 158"/>
                <a:gd name="T62" fmla="*/ 91 w 165"/>
                <a:gd name="T63" fmla="*/ 90 h 158"/>
                <a:gd name="T64" fmla="*/ 114 w 165"/>
                <a:gd name="T65" fmla="*/ 90 h 158"/>
                <a:gd name="T66" fmla="*/ 114 w 165"/>
                <a:gd name="T67" fmla="*/ 6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158">
                  <a:moveTo>
                    <a:pt x="44" y="158"/>
                  </a:moveTo>
                  <a:lnTo>
                    <a:pt x="19" y="158"/>
                  </a:lnTo>
                  <a:lnTo>
                    <a:pt x="19" y="62"/>
                  </a:lnTo>
                  <a:lnTo>
                    <a:pt x="0" y="62"/>
                  </a:lnTo>
                  <a:lnTo>
                    <a:pt x="0" y="42"/>
                  </a:lnTo>
                  <a:lnTo>
                    <a:pt x="19" y="42"/>
                  </a:lnTo>
                  <a:lnTo>
                    <a:pt x="19" y="3"/>
                  </a:lnTo>
                  <a:lnTo>
                    <a:pt x="44" y="3"/>
                  </a:lnTo>
                  <a:lnTo>
                    <a:pt x="44" y="42"/>
                  </a:lnTo>
                  <a:lnTo>
                    <a:pt x="67" y="42"/>
                  </a:lnTo>
                  <a:lnTo>
                    <a:pt x="67" y="0"/>
                  </a:lnTo>
                  <a:lnTo>
                    <a:pt x="91" y="0"/>
                  </a:lnTo>
                  <a:lnTo>
                    <a:pt x="91" y="42"/>
                  </a:lnTo>
                  <a:lnTo>
                    <a:pt x="114" y="42"/>
                  </a:lnTo>
                  <a:lnTo>
                    <a:pt x="114" y="2"/>
                  </a:lnTo>
                  <a:lnTo>
                    <a:pt x="140" y="2"/>
                  </a:lnTo>
                  <a:lnTo>
                    <a:pt x="140" y="42"/>
                  </a:lnTo>
                  <a:lnTo>
                    <a:pt x="165" y="42"/>
                  </a:lnTo>
                  <a:lnTo>
                    <a:pt x="165" y="62"/>
                  </a:lnTo>
                  <a:lnTo>
                    <a:pt x="140" y="62"/>
                  </a:lnTo>
                  <a:lnTo>
                    <a:pt x="140" y="110"/>
                  </a:lnTo>
                  <a:lnTo>
                    <a:pt x="67" y="110"/>
                  </a:lnTo>
                  <a:lnTo>
                    <a:pt x="67" y="62"/>
                  </a:lnTo>
                  <a:lnTo>
                    <a:pt x="44" y="62"/>
                  </a:lnTo>
                  <a:lnTo>
                    <a:pt x="44" y="131"/>
                  </a:lnTo>
                  <a:lnTo>
                    <a:pt x="161" y="131"/>
                  </a:lnTo>
                  <a:lnTo>
                    <a:pt x="161" y="152"/>
                  </a:lnTo>
                  <a:lnTo>
                    <a:pt x="44" y="152"/>
                  </a:lnTo>
                  <a:lnTo>
                    <a:pt x="44" y="158"/>
                  </a:lnTo>
                  <a:close/>
                  <a:moveTo>
                    <a:pt x="114" y="62"/>
                  </a:moveTo>
                  <a:lnTo>
                    <a:pt x="91" y="62"/>
                  </a:lnTo>
                  <a:lnTo>
                    <a:pt x="91" y="90"/>
                  </a:lnTo>
                  <a:lnTo>
                    <a:pt x="114" y="90"/>
                  </a:lnTo>
                  <a:lnTo>
                    <a:pt x="114"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Freeform 161">
              <a:extLst>
                <a:ext uri="{FF2B5EF4-FFF2-40B4-BE49-F238E27FC236}">
                  <a16:creationId xmlns:a16="http://schemas.microsoft.com/office/drawing/2014/main" id="{5DD69E25-96C3-4175-9CBB-F4A0EC434EFE}"/>
                </a:ext>
              </a:extLst>
            </p:cNvPr>
            <p:cNvSpPr>
              <a:spLocks noEditPoints="1"/>
            </p:cNvSpPr>
            <p:nvPr/>
          </p:nvSpPr>
          <p:spPr bwMode="auto">
            <a:xfrm>
              <a:off x="1495425" y="5319713"/>
              <a:ext cx="139700" cy="122238"/>
            </a:xfrm>
            <a:custGeom>
              <a:avLst/>
              <a:gdLst>
                <a:gd name="T0" fmla="*/ 67 w 177"/>
                <a:gd name="T1" fmla="*/ 105 h 154"/>
                <a:gd name="T2" fmla="*/ 65 w 177"/>
                <a:gd name="T3" fmla="*/ 120 h 154"/>
                <a:gd name="T4" fmla="*/ 58 w 177"/>
                <a:gd name="T5" fmla="*/ 134 h 154"/>
                <a:gd name="T6" fmla="*/ 46 w 177"/>
                <a:gd name="T7" fmla="*/ 145 h 154"/>
                <a:gd name="T8" fmla="*/ 29 w 177"/>
                <a:gd name="T9" fmla="*/ 154 h 154"/>
                <a:gd name="T10" fmla="*/ 17 w 177"/>
                <a:gd name="T11" fmla="*/ 139 h 154"/>
                <a:gd name="T12" fmla="*/ 28 w 177"/>
                <a:gd name="T13" fmla="*/ 131 h 154"/>
                <a:gd name="T14" fmla="*/ 36 w 177"/>
                <a:gd name="T15" fmla="*/ 124 h 154"/>
                <a:gd name="T16" fmla="*/ 39 w 177"/>
                <a:gd name="T17" fmla="*/ 119 h 154"/>
                <a:gd name="T18" fmla="*/ 43 w 177"/>
                <a:gd name="T19" fmla="*/ 107 h 154"/>
                <a:gd name="T20" fmla="*/ 43 w 177"/>
                <a:gd name="T21" fmla="*/ 100 h 154"/>
                <a:gd name="T22" fmla="*/ 10 w 177"/>
                <a:gd name="T23" fmla="*/ 112 h 154"/>
                <a:gd name="T24" fmla="*/ 0 w 177"/>
                <a:gd name="T25" fmla="*/ 94 h 154"/>
                <a:gd name="T26" fmla="*/ 29 w 177"/>
                <a:gd name="T27" fmla="*/ 85 h 154"/>
                <a:gd name="T28" fmla="*/ 54 w 177"/>
                <a:gd name="T29" fmla="*/ 71 h 154"/>
                <a:gd name="T30" fmla="*/ 17 w 177"/>
                <a:gd name="T31" fmla="*/ 0 h 154"/>
                <a:gd name="T32" fmla="*/ 160 w 177"/>
                <a:gd name="T33" fmla="*/ 71 h 154"/>
                <a:gd name="T34" fmla="*/ 122 w 177"/>
                <a:gd name="T35" fmla="*/ 71 h 154"/>
                <a:gd name="T36" fmla="*/ 148 w 177"/>
                <a:gd name="T37" fmla="*/ 83 h 154"/>
                <a:gd name="T38" fmla="*/ 177 w 177"/>
                <a:gd name="T39" fmla="*/ 91 h 154"/>
                <a:gd name="T40" fmla="*/ 166 w 177"/>
                <a:gd name="T41" fmla="*/ 112 h 154"/>
                <a:gd name="T42" fmla="*/ 136 w 177"/>
                <a:gd name="T43" fmla="*/ 101 h 154"/>
                <a:gd name="T44" fmla="*/ 111 w 177"/>
                <a:gd name="T45" fmla="*/ 151 h 154"/>
                <a:gd name="T46" fmla="*/ 111 w 177"/>
                <a:gd name="T47" fmla="*/ 89 h 154"/>
                <a:gd name="T48" fmla="*/ 90 w 177"/>
                <a:gd name="T49" fmla="*/ 71 h 154"/>
                <a:gd name="T50" fmla="*/ 88 w 177"/>
                <a:gd name="T51" fmla="*/ 71 h 154"/>
                <a:gd name="T52" fmla="*/ 67 w 177"/>
                <a:gd name="T53" fmla="*/ 87 h 154"/>
                <a:gd name="T54" fmla="*/ 40 w 177"/>
                <a:gd name="T55" fmla="*/ 29 h 154"/>
                <a:gd name="T56" fmla="*/ 77 w 177"/>
                <a:gd name="T57" fmla="*/ 17 h 154"/>
                <a:gd name="T58" fmla="*/ 40 w 177"/>
                <a:gd name="T59" fmla="*/ 29 h 154"/>
                <a:gd name="T60" fmla="*/ 40 w 177"/>
                <a:gd name="T61" fmla="*/ 42 h 154"/>
                <a:gd name="T62" fmla="*/ 77 w 177"/>
                <a:gd name="T63" fmla="*/ 54 h 154"/>
                <a:gd name="T64" fmla="*/ 98 w 177"/>
                <a:gd name="T65" fmla="*/ 29 h 154"/>
                <a:gd name="T66" fmla="*/ 137 w 177"/>
                <a:gd name="T67" fmla="*/ 17 h 154"/>
                <a:gd name="T68" fmla="*/ 98 w 177"/>
                <a:gd name="T69" fmla="*/ 29 h 154"/>
                <a:gd name="T70" fmla="*/ 98 w 177"/>
                <a:gd name="T71" fmla="*/ 42 h 154"/>
                <a:gd name="T72" fmla="*/ 137 w 177"/>
                <a:gd name="T73" fmla="*/ 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54">
                  <a:moveTo>
                    <a:pt x="67" y="105"/>
                  </a:moveTo>
                  <a:lnTo>
                    <a:pt x="67" y="105"/>
                  </a:lnTo>
                  <a:lnTo>
                    <a:pt x="66" y="113"/>
                  </a:lnTo>
                  <a:lnTo>
                    <a:pt x="65" y="120"/>
                  </a:lnTo>
                  <a:lnTo>
                    <a:pt x="62" y="127"/>
                  </a:lnTo>
                  <a:lnTo>
                    <a:pt x="58" y="134"/>
                  </a:lnTo>
                  <a:lnTo>
                    <a:pt x="52" y="140"/>
                  </a:lnTo>
                  <a:lnTo>
                    <a:pt x="46" y="145"/>
                  </a:lnTo>
                  <a:lnTo>
                    <a:pt x="38" y="150"/>
                  </a:lnTo>
                  <a:lnTo>
                    <a:pt x="29" y="154"/>
                  </a:lnTo>
                  <a:lnTo>
                    <a:pt x="17" y="139"/>
                  </a:lnTo>
                  <a:lnTo>
                    <a:pt x="17" y="139"/>
                  </a:lnTo>
                  <a:lnTo>
                    <a:pt x="23" y="136"/>
                  </a:lnTo>
                  <a:lnTo>
                    <a:pt x="28" y="131"/>
                  </a:lnTo>
                  <a:lnTo>
                    <a:pt x="32" y="128"/>
                  </a:lnTo>
                  <a:lnTo>
                    <a:pt x="36" y="124"/>
                  </a:lnTo>
                  <a:lnTo>
                    <a:pt x="36" y="124"/>
                  </a:lnTo>
                  <a:lnTo>
                    <a:pt x="39" y="119"/>
                  </a:lnTo>
                  <a:lnTo>
                    <a:pt x="41" y="114"/>
                  </a:lnTo>
                  <a:lnTo>
                    <a:pt x="43" y="107"/>
                  </a:lnTo>
                  <a:lnTo>
                    <a:pt x="43" y="100"/>
                  </a:lnTo>
                  <a:lnTo>
                    <a:pt x="43" y="100"/>
                  </a:lnTo>
                  <a:lnTo>
                    <a:pt x="28" y="106"/>
                  </a:lnTo>
                  <a:lnTo>
                    <a:pt x="10" y="112"/>
                  </a:lnTo>
                  <a:lnTo>
                    <a:pt x="0" y="94"/>
                  </a:lnTo>
                  <a:lnTo>
                    <a:pt x="0" y="94"/>
                  </a:lnTo>
                  <a:lnTo>
                    <a:pt x="15" y="90"/>
                  </a:lnTo>
                  <a:lnTo>
                    <a:pt x="29" y="85"/>
                  </a:lnTo>
                  <a:lnTo>
                    <a:pt x="41" y="79"/>
                  </a:lnTo>
                  <a:lnTo>
                    <a:pt x="54" y="71"/>
                  </a:lnTo>
                  <a:lnTo>
                    <a:pt x="17" y="71"/>
                  </a:lnTo>
                  <a:lnTo>
                    <a:pt x="17" y="0"/>
                  </a:lnTo>
                  <a:lnTo>
                    <a:pt x="160" y="0"/>
                  </a:lnTo>
                  <a:lnTo>
                    <a:pt x="160" y="71"/>
                  </a:lnTo>
                  <a:lnTo>
                    <a:pt x="122" y="71"/>
                  </a:lnTo>
                  <a:lnTo>
                    <a:pt x="122" y="71"/>
                  </a:lnTo>
                  <a:lnTo>
                    <a:pt x="135" y="77"/>
                  </a:lnTo>
                  <a:lnTo>
                    <a:pt x="148" y="83"/>
                  </a:lnTo>
                  <a:lnTo>
                    <a:pt x="162" y="87"/>
                  </a:lnTo>
                  <a:lnTo>
                    <a:pt x="177" y="91"/>
                  </a:lnTo>
                  <a:lnTo>
                    <a:pt x="166" y="112"/>
                  </a:lnTo>
                  <a:lnTo>
                    <a:pt x="166" y="112"/>
                  </a:lnTo>
                  <a:lnTo>
                    <a:pt x="151" y="107"/>
                  </a:lnTo>
                  <a:lnTo>
                    <a:pt x="136" y="101"/>
                  </a:lnTo>
                  <a:lnTo>
                    <a:pt x="136" y="151"/>
                  </a:lnTo>
                  <a:lnTo>
                    <a:pt x="111" y="151"/>
                  </a:lnTo>
                  <a:lnTo>
                    <a:pt x="111" y="89"/>
                  </a:lnTo>
                  <a:lnTo>
                    <a:pt x="111" y="89"/>
                  </a:lnTo>
                  <a:lnTo>
                    <a:pt x="100" y="81"/>
                  </a:lnTo>
                  <a:lnTo>
                    <a:pt x="90" y="71"/>
                  </a:lnTo>
                  <a:lnTo>
                    <a:pt x="88" y="71"/>
                  </a:lnTo>
                  <a:lnTo>
                    <a:pt x="88" y="71"/>
                  </a:lnTo>
                  <a:lnTo>
                    <a:pt x="78" y="79"/>
                  </a:lnTo>
                  <a:lnTo>
                    <a:pt x="67" y="87"/>
                  </a:lnTo>
                  <a:lnTo>
                    <a:pt x="67" y="105"/>
                  </a:lnTo>
                  <a:close/>
                  <a:moveTo>
                    <a:pt x="40" y="29"/>
                  </a:moveTo>
                  <a:lnTo>
                    <a:pt x="77" y="29"/>
                  </a:lnTo>
                  <a:lnTo>
                    <a:pt x="77" y="17"/>
                  </a:lnTo>
                  <a:lnTo>
                    <a:pt x="40" y="17"/>
                  </a:lnTo>
                  <a:lnTo>
                    <a:pt x="40" y="29"/>
                  </a:lnTo>
                  <a:close/>
                  <a:moveTo>
                    <a:pt x="77" y="42"/>
                  </a:moveTo>
                  <a:lnTo>
                    <a:pt x="40" y="42"/>
                  </a:lnTo>
                  <a:lnTo>
                    <a:pt x="40" y="54"/>
                  </a:lnTo>
                  <a:lnTo>
                    <a:pt x="77" y="54"/>
                  </a:lnTo>
                  <a:lnTo>
                    <a:pt x="77" y="42"/>
                  </a:lnTo>
                  <a:close/>
                  <a:moveTo>
                    <a:pt x="98" y="29"/>
                  </a:moveTo>
                  <a:lnTo>
                    <a:pt x="137" y="29"/>
                  </a:lnTo>
                  <a:lnTo>
                    <a:pt x="137" y="17"/>
                  </a:lnTo>
                  <a:lnTo>
                    <a:pt x="98" y="17"/>
                  </a:lnTo>
                  <a:lnTo>
                    <a:pt x="98" y="29"/>
                  </a:lnTo>
                  <a:close/>
                  <a:moveTo>
                    <a:pt x="137" y="42"/>
                  </a:moveTo>
                  <a:lnTo>
                    <a:pt x="98" y="42"/>
                  </a:lnTo>
                  <a:lnTo>
                    <a:pt x="98" y="54"/>
                  </a:lnTo>
                  <a:lnTo>
                    <a:pt x="137" y="54"/>
                  </a:lnTo>
                  <a:lnTo>
                    <a:pt x="137"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Freeform 162">
              <a:extLst>
                <a:ext uri="{FF2B5EF4-FFF2-40B4-BE49-F238E27FC236}">
                  <a16:creationId xmlns:a16="http://schemas.microsoft.com/office/drawing/2014/main" id="{47969A2F-CB45-4278-905E-F0764F0456E2}"/>
                </a:ext>
              </a:extLst>
            </p:cNvPr>
            <p:cNvSpPr>
              <a:spLocks noEditPoints="1"/>
            </p:cNvSpPr>
            <p:nvPr/>
          </p:nvSpPr>
          <p:spPr bwMode="auto">
            <a:xfrm>
              <a:off x="1657350" y="5314950"/>
              <a:ext cx="119062" cy="125413"/>
            </a:xfrm>
            <a:custGeom>
              <a:avLst/>
              <a:gdLst>
                <a:gd name="T0" fmla="*/ 125 w 149"/>
                <a:gd name="T1" fmla="*/ 107 h 159"/>
                <a:gd name="T2" fmla="*/ 86 w 149"/>
                <a:gd name="T3" fmla="*/ 107 h 159"/>
                <a:gd name="T4" fmla="*/ 86 w 149"/>
                <a:gd name="T5" fmla="*/ 159 h 159"/>
                <a:gd name="T6" fmla="*/ 62 w 149"/>
                <a:gd name="T7" fmla="*/ 159 h 159"/>
                <a:gd name="T8" fmla="*/ 62 w 149"/>
                <a:gd name="T9" fmla="*/ 107 h 159"/>
                <a:gd name="T10" fmla="*/ 24 w 149"/>
                <a:gd name="T11" fmla="*/ 107 h 159"/>
                <a:gd name="T12" fmla="*/ 24 w 149"/>
                <a:gd name="T13" fmla="*/ 114 h 159"/>
                <a:gd name="T14" fmla="*/ 0 w 149"/>
                <a:gd name="T15" fmla="*/ 114 h 159"/>
                <a:gd name="T16" fmla="*/ 0 w 149"/>
                <a:gd name="T17" fmla="*/ 24 h 159"/>
                <a:gd name="T18" fmla="*/ 62 w 149"/>
                <a:gd name="T19" fmla="*/ 24 h 159"/>
                <a:gd name="T20" fmla="*/ 62 w 149"/>
                <a:gd name="T21" fmla="*/ 0 h 159"/>
                <a:gd name="T22" fmla="*/ 86 w 149"/>
                <a:gd name="T23" fmla="*/ 0 h 159"/>
                <a:gd name="T24" fmla="*/ 86 w 149"/>
                <a:gd name="T25" fmla="*/ 24 h 159"/>
                <a:gd name="T26" fmla="*/ 149 w 149"/>
                <a:gd name="T27" fmla="*/ 24 h 159"/>
                <a:gd name="T28" fmla="*/ 149 w 149"/>
                <a:gd name="T29" fmla="*/ 114 h 159"/>
                <a:gd name="T30" fmla="*/ 125 w 149"/>
                <a:gd name="T31" fmla="*/ 114 h 159"/>
                <a:gd name="T32" fmla="*/ 125 w 149"/>
                <a:gd name="T33" fmla="*/ 107 h 159"/>
                <a:gd name="T34" fmla="*/ 24 w 149"/>
                <a:gd name="T35" fmla="*/ 88 h 159"/>
                <a:gd name="T36" fmla="*/ 62 w 149"/>
                <a:gd name="T37" fmla="*/ 88 h 159"/>
                <a:gd name="T38" fmla="*/ 62 w 149"/>
                <a:gd name="T39" fmla="*/ 43 h 159"/>
                <a:gd name="T40" fmla="*/ 24 w 149"/>
                <a:gd name="T41" fmla="*/ 43 h 159"/>
                <a:gd name="T42" fmla="*/ 24 w 149"/>
                <a:gd name="T43" fmla="*/ 88 h 159"/>
                <a:gd name="T44" fmla="*/ 86 w 149"/>
                <a:gd name="T45" fmla="*/ 88 h 159"/>
                <a:gd name="T46" fmla="*/ 125 w 149"/>
                <a:gd name="T47" fmla="*/ 88 h 159"/>
                <a:gd name="T48" fmla="*/ 125 w 149"/>
                <a:gd name="T49" fmla="*/ 43 h 159"/>
                <a:gd name="T50" fmla="*/ 86 w 149"/>
                <a:gd name="T51" fmla="*/ 43 h 159"/>
                <a:gd name="T52" fmla="*/ 86 w 149"/>
                <a:gd name="T53" fmla="*/ 8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59">
                  <a:moveTo>
                    <a:pt x="125" y="107"/>
                  </a:moveTo>
                  <a:lnTo>
                    <a:pt x="86" y="107"/>
                  </a:lnTo>
                  <a:lnTo>
                    <a:pt x="86" y="159"/>
                  </a:lnTo>
                  <a:lnTo>
                    <a:pt x="62" y="159"/>
                  </a:lnTo>
                  <a:lnTo>
                    <a:pt x="62" y="107"/>
                  </a:lnTo>
                  <a:lnTo>
                    <a:pt x="24" y="107"/>
                  </a:lnTo>
                  <a:lnTo>
                    <a:pt x="24" y="114"/>
                  </a:lnTo>
                  <a:lnTo>
                    <a:pt x="0" y="114"/>
                  </a:lnTo>
                  <a:lnTo>
                    <a:pt x="0" y="24"/>
                  </a:lnTo>
                  <a:lnTo>
                    <a:pt x="62" y="24"/>
                  </a:lnTo>
                  <a:lnTo>
                    <a:pt x="62" y="0"/>
                  </a:lnTo>
                  <a:lnTo>
                    <a:pt x="86" y="0"/>
                  </a:lnTo>
                  <a:lnTo>
                    <a:pt x="86" y="24"/>
                  </a:lnTo>
                  <a:lnTo>
                    <a:pt x="149" y="24"/>
                  </a:lnTo>
                  <a:lnTo>
                    <a:pt x="149" y="114"/>
                  </a:lnTo>
                  <a:lnTo>
                    <a:pt x="125" y="114"/>
                  </a:lnTo>
                  <a:lnTo>
                    <a:pt x="125" y="107"/>
                  </a:lnTo>
                  <a:close/>
                  <a:moveTo>
                    <a:pt x="24" y="88"/>
                  </a:moveTo>
                  <a:lnTo>
                    <a:pt x="62" y="88"/>
                  </a:lnTo>
                  <a:lnTo>
                    <a:pt x="62" y="43"/>
                  </a:lnTo>
                  <a:lnTo>
                    <a:pt x="24" y="43"/>
                  </a:lnTo>
                  <a:lnTo>
                    <a:pt x="24" y="88"/>
                  </a:lnTo>
                  <a:close/>
                  <a:moveTo>
                    <a:pt x="86" y="88"/>
                  </a:moveTo>
                  <a:lnTo>
                    <a:pt x="125" y="88"/>
                  </a:lnTo>
                  <a:lnTo>
                    <a:pt x="125" y="43"/>
                  </a:lnTo>
                  <a:lnTo>
                    <a:pt x="86" y="43"/>
                  </a:lnTo>
                  <a:lnTo>
                    <a:pt x="86"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Freeform 163">
              <a:extLst>
                <a:ext uri="{FF2B5EF4-FFF2-40B4-BE49-F238E27FC236}">
                  <a16:creationId xmlns:a16="http://schemas.microsoft.com/office/drawing/2014/main" id="{90D9595D-A5C2-44B2-82CF-43F9167C32C7}"/>
                </a:ext>
              </a:extLst>
            </p:cNvPr>
            <p:cNvSpPr>
              <a:spLocks noEditPoints="1"/>
            </p:cNvSpPr>
            <p:nvPr/>
          </p:nvSpPr>
          <p:spPr bwMode="auto">
            <a:xfrm>
              <a:off x="1800225" y="5326063"/>
              <a:ext cx="136525" cy="112713"/>
            </a:xfrm>
            <a:custGeom>
              <a:avLst/>
              <a:gdLst>
                <a:gd name="T0" fmla="*/ 74 w 170"/>
                <a:gd name="T1" fmla="*/ 120 h 142"/>
                <a:gd name="T2" fmla="*/ 116 w 170"/>
                <a:gd name="T3" fmla="*/ 110 h 142"/>
                <a:gd name="T4" fmla="*/ 130 w 170"/>
                <a:gd name="T5" fmla="*/ 101 h 142"/>
                <a:gd name="T6" fmla="*/ 139 w 170"/>
                <a:gd name="T7" fmla="*/ 89 h 142"/>
                <a:gd name="T8" fmla="*/ 144 w 170"/>
                <a:gd name="T9" fmla="*/ 68 h 142"/>
                <a:gd name="T10" fmla="*/ 140 w 170"/>
                <a:gd name="T11" fmla="*/ 49 h 142"/>
                <a:gd name="T12" fmla="*/ 131 w 170"/>
                <a:gd name="T13" fmla="*/ 35 h 142"/>
                <a:gd name="T14" fmla="*/ 106 w 170"/>
                <a:gd name="T15" fmla="*/ 23 h 142"/>
                <a:gd name="T16" fmla="*/ 94 w 170"/>
                <a:gd name="T17" fmla="*/ 44 h 142"/>
                <a:gd name="T18" fmla="*/ 82 w 170"/>
                <a:gd name="T19" fmla="*/ 93 h 142"/>
                <a:gd name="T20" fmla="*/ 74 w 170"/>
                <a:gd name="T21" fmla="*/ 108 h 142"/>
                <a:gd name="T22" fmla="*/ 58 w 170"/>
                <a:gd name="T23" fmla="*/ 123 h 142"/>
                <a:gd name="T24" fmla="*/ 42 w 170"/>
                <a:gd name="T25" fmla="*/ 131 h 142"/>
                <a:gd name="T26" fmla="*/ 28 w 170"/>
                <a:gd name="T27" fmla="*/ 130 h 142"/>
                <a:gd name="T28" fmla="*/ 10 w 170"/>
                <a:gd name="T29" fmla="*/ 115 h 142"/>
                <a:gd name="T30" fmla="*/ 3 w 170"/>
                <a:gd name="T31" fmla="*/ 99 h 142"/>
                <a:gd name="T32" fmla="*/ 0 w 170"/>
                <a:gd name="T33" fmla="*/ 79 h 142"/>
                <a:gd name="T34" fmla="*/ 2 w 170"/>
                <a:gd name="T35" fmla="*/ 64 h 142"/>
                <a:gd name="T36" fmla="*/ 10 w 170"/>
                <a:gd name="T37" fmla="*/ 43 h 142"/>
                <a:gd name="T38" fmla="*/ 24 w 170"/>
                <a:gd name="T39" fmla="*/ 25 h 142"/>
                <a:gd name="T40" fmla="*/ 37 w 170"/>
                <a:gd name="T41" fmla="*/ 15 h 142"/>
                <a:gd name="T42" fmla="*/ 59 w 170"/>
                <a:gd name="T43" fmla="*/ 5 h 142"/>
                <a:gd name="T44" fmla="*/ 86 w 170"/>
                <a:gd name="T45" fmla="*/ 0 h 142"/>
                <a:gd name="T46" fmla="*/ 106 w 170"/>
                <a:gd name="T47" fmla="*/ 1 h 142"/>
                <a:gd name="T48" fmla="*/ 129 w 170"/>
                <a:gd name="T49" fmla="*/ 7 h 142"/>
                <a:gd name="T50" fmla="*/ 147 w 170"/>
                <a:gd name="T51" fmla="*/ 18 h 142"/>
                <a:gd name="T52" fmla="*/ 157 w 170"/>
                <a:gd name="T53" fmla="*/ 28 h 142"/>
                <a:gd name="T54" fmla="*/ 167 w 170"/>
                <a:gd name="T55" fmla="*/ 45 h 142"/>
                <a:gd name="T56" fmla="*/ 170 w 170"/>
                <a:gd name="T57" fmla="*/ 67 h 142"/>
                <a:gd name="T58" fmla="*/ 168 w 170"/>
                <a:gd name="T59" fmla="*/ 83 h 142"/>
                <a:gd name="T60" fmla="*/ 161 w 170"/>
                <a:gd name="T61" fmla="*/ 103 h 142"/>
                <a:gd name="T62" fmla="*/ 147 w 170"/>
                <a:gd name="T63" fmla="*/ 119 h 142"/>
                <a:gd name="T64" fmla="*/ 135 w 170"/>
                <a:gd name="T65" fmla="*/ 129 h 142"/>
                <a:gd name="T66" fmla="*/ 110 w 170"/>
                <a:gd name="T67" fmla="*/ 138 h 142"/>
                <a:gd name="T68" fmla="*/ 80 w 170"/>
                <a:gd name="T69" fmla="*/ 142 h 142"/>
                <a:gd name="T70" fmla="*/ 62 w 170"/>
                <a:gd name="T71" fmla="*/ 27 h 142"/>
                <a:gd name="T72" fmla="*/ 38 w 170"/>
                <a:gd name="T73" fmla="*/ 44 h 142"/>
                <a:gd name="T74" fmla="*/ 28 w 170"/>
                <a:gd name="T75" fmla="*/ 62 h 142"/>
                <a:gd name="T76" fmla="*/ 24 w 170"/>
                <a:gd name="T77" fmla="*/ 80 h 142"/>
                <a:gd name="T78" fmla="*/ 28 w 170"/>
                <a:gd name="T79" fmla="*/ 98 h 142"/>
                <a:gd name="T80" fmla="*/ 34 w 170"/>
                <a:gd name="T81" fmla="*/ 106 h 142"/>
                <a:gd name="T82" fmla="*/ 40 w 170"/>
                <a:gd name="T83" fmla="*/ 106 h 142"/>
                <a:gd name="T84" fmla="*/ 48 w 170"/>
                <a:gd name="T85" fmla="*/ 100 h 142"/>
                <a:gd name="T86" fmla="*/ 59 w 170"/>
                <a:gd name="T87" fmla="*/ 83 h 142"/>
                <a:gd name="T88" fmla="*/ 70 w 170"/>
                <a:gd name="T89"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80" y="142"/>
                  </a:moveTo>
                  <a:lnTo>
                    <a:pt x="74" y="120"/>
                  </a:lnTo>
                  <a:lnTo>
                    <a:pt x="74" y="120"/>
                  </a:lnTo>
                  <a:lnTo>
                    <a:pt x="90" y="117"/>
                  </a:lnTo>
                  <a:lnTo>
                    <a:pt x="104" y="114"/>
                  </a:lnTo>
                  <a:lnTo>
                    <a:pt x="116" y="110"/>
                  </a:lnTo>
                  <a:lnTo>
                    <a:pt x="126" y="104"/>
                  </a:lnTo>
                  <a:lnTo>
                    <a:pt x="126" y="104"/>
                  </a:lnTo>
                  <a:lnTo>
                    <a:pt x="130" y="101"/>
                  </a:lnTo>
                  <a:lnTo>
                    <a:pt x="134" y="97"/>
                  </a:lnTo>
                  <a:lnTo>
                    <a:pt x="137" y="93"/>
                  </a:lnTo>
                  <a:lnTo>
                    <a:pt x="139" y="89"/>
                  </a:lnTo>
                  <a:lnTo>
                    <a:pt x="141" y="85"/>
                  </a:lnTo>
                  <a:lnTo>
                    <a:pt x="142" y="80"/>
                  </a:lnTo>
                  <a:lnTo>
                    <a:pt x="144" y="68"/>
                  </a:lnTo>
                  <a:lnTo>
                    <a:pt x="144" y="68"/>
                  </a:lnTo>
                  <a:lnTo>
                    <a:pt x="143" y="59"/>
                  </a:lnTo>
                  <a:lnTo>
                    <a:pt x="140" y="49"/>
                  </a:lnTo>
                  <a:lnTo>
                    <a:pt x="137" y="42"/>
                  </a:lnTo>
                  <a:lnTo>
                    <a:pt x="131" y="35"/>
                  </a:lnTo>
                  <a:lnTo>
                    <a:pt x="131" y="35"/>
                  </a:lnTo>
                  <a:lnTo>
                    <a:pt x="124" y="30"/>
                  </a:lnTo>
                  <a:lnTo>
                    <a:pt x="115" y="26"/>
                  </a:lnTo>
                  <a:lnTo>
                    <a:pt x="106" y="23"/>
                  </a:lnTo>
                  <a:lnTo>
                    <a:pt x="96" y="21"/>
                  </a:lnTo>
                  <a:lnTo>
                    <a:pt x="96" y="21"/>
                  </a:lnTo>
                  <a:lnTo>
                    <a:pt x="94" y="44"/>
                  </a:lnTo>
                  <a:lnTo>
                    <a:pt x="90" y="66"/>
                  </a:lnTo>
                  <a:lnTo>
                    <a:pt x="85" y="84"/>
                  </a:lnTo>
                  <a:lnTo>
                    <a:pt x="82" y="93"/>
                  </a:lnTo>
                  <a:lnTo>
                    <a:pt x="78" y="101"/>
                  </a:lnTo>
                  <a:lnTo>
                    <a:pt x="78" y="101"/>
                  </a:lnTo>
                  <a:lnTo>
                    <a:pt x="74" y="108"/>
                  </a:lnTo>
                  <a:lnTo>
                    <a:pt x="69" y="114"/>
                  </a:lnTo>
                  <a:lnTo>
                    <a:pt x="64" y="119"/>
                  </a:lnTo>
                  <a:lnTo>
                    <a:pt x="58" y="123"/>
                  </a:lnTo>
                  <a:lnTo>
                    <a:pt x="53" y="127"/>
                  </a:lnTo>
                  <a:lnTo>
                    <a:pt x="48" y="130"/>
                  </a:lnTo>
                  <a:lnTo>
                    <a:pt x="42" y="131"/>
                  </a:lnTo>
                  <a:lnTo>
                    <a:pt x="36" y="131"/>
                  </a:lnTo>
                  <a:lnTo>
                    <a:pt x="36" y="131"/>
                  </a:lnTo>
                  <a:lnTo>
                    <a:pt x="28" y="130"/>
                  </a:lnTo>
                  <a:lnTo>
                    <a:pt x="21" y="128"/>
                  </a:lnTo>
                  <a:lnTo>
                    <a:pt x="15" y="122"/>
                  </a:lnTo>
                  <a:lnTo>
                    <a:pt x="10" y="115"/>
                  </a:lnTo>
                  <a:lnTo>
                    <a:pt x="10" y="115"/>
                  </a:lnTo>
                  <a:lnTo>
                    <a:pt x="6" y="108"/>
                  </a:lnTo>
                  <a:lnTo>
                    <a:pt x="3" y="99"/>
                  </a:lnTo>
                  <a:lnTo>
                    <a:pt x="1" y="90"/>
                  </a:lnTo>
                  <a:lnTo>
                    <a:pt x="0" y="81"/>
                  </a:lnTo>
                  <a:lnTo>
                    <a:pt x="0" y="79"/>
                  </a:lnTo>
                  <a:lnTo>
                    <a:pt x="0" y="79"/>
                  </a:lnTo>
                  <a:lnTo>
                    <a:pt x="1" y="71"/>
                  </a:lnTo>
                  <a:lnTo>
                    <a:pt x="2" y="64"/>
                  </a:lnTo>
                  <a:lnTo>
                    <a:pt x="4" y="57"/>
                  </a:lnTo>
                  <a:lnTo>
                    <a:pt x="6" y="50"/>
                  </a:lnTo>
                  <a:lnTo>
                    <a:pt x="10" y="43"/>
                  </a:lnTo>
                  <a:lnTo>
                    <a:pt x="14" y="37"/>
                  </a:lnTo>
                  <a:lnTo>
                    <a:pt x="19" y="31"/>
                  </a:lnTo>
                  <a:lnTo>
                    <a:pt x="24" y="25"/>
                  </a:lnTo>
                  <a:lnTo>
                    <a:pt x="24" y="25"/>
                  </a:lnTo>
                  <a:lnTo>
                    <a:pt x="30" y="20"/>
                  </a:lnTo>
                  <a:lnTo>
                    <a:pt x="37" y="15"/>
                  </a:lnTo>
                  <a:lnTo>
                    <a:pt x="44" y="11"/>
                  </a:lnTo>
                  <a:lnTo>
                    <a:pt x="51" y="7"/>
                  </a:lnTo>
                  <a:lnTo>
                    <a:pt x="59" y="5"/>
                  </a:lnTo>
                  <a:lnTo>
                    <a:pt x="68" y="2"/>
                  </a:lnTo>
                  <a:lnTo>
                    <a:pt x="77" y="1"/>
                  </a:lnTo>
                  <a:lnTo>
                    <a:pt x="86" y="0"/>
                  </a:lnTo>
                  <a:lnTo>
                    <a:pt x="89" y="0"/>
                  </a:lnTo>
                  <a:lnTo>
                    <a:pt x="89" y="0"/>
                  </a:lnTo>
                  <a:lnTo>
                    <a:pt x="106" y="1"/>
                  </a:lnTo>
                  <a:lnTo>
                    <a:pt x="114" y="3"/>
                  </a:lnTo>
                  <a:lnTo>
                    <a:pt x="121" y="5"/>
                  </a:lnTo>
                  <a:lnTo>
                    <a:pt x="129" y="7"/>
                  </a:lnTo>
                  <a:lnTo>
                    <a:pt x="135" y="10"/>
                  </a:lnTo>
                  <a:lnTo>
                    <a:pt x="142" y="14"/>
                  </a:lnTo>
                  <a:lnTo>
                    <a:pt x="147" y="18"/>
                  </a:lnTo>
                  <a:lnTo>
                    <a:pt x="147" y="18"/>
                  </a:lnTo>
                  <a:lnTo>
                    <a:pt x="153" y="23"/>
                  </a:lnTo>
                  <a:lnTo>
                    <a:pt x="157" y="28"/>
                  </a:lnTo>
                  <a:lnTo>
                    <a:pt x="161" y="33"/>
                  </a:lnTo>
                  <a:lnTo>
                    <a:pt x="164" y="39"/>
                  </a:lnTo>
                  <a:lnTo>
                    <a:pt x="167" y="45"/>
                  </a:lnTo>
                  <a:lnTo>
                    <a:pt x="168" y="52"/>
                  </a:lnTo>
                  <a:lnTo>
                    <a:pt x="169" y="60"/>
                  </a:lnTo>
                  <a:lnTo>
                    <a:pt x="170" y="67"/>
                  </a:lnTo>
                  <a:lnTo>
                    <a:pt x="170" y="67"/>
                  </a:lnTo>
                  <a:lnTo>
                    <a:pt x="169" y="75"/>
                  </a:lnTo>
                  <a:lnTo>
                    <a:pt x="168" y="83"/>
                  </a:lnTo>
                  <a:lnTo>
                    <a:pt x="167" y="90"/>
                  </a:lnTo>
                  <a:lnTo>
                    <a:pt x="164" y="97"/>
                  </a:lnTo>
                  <a:lnTo>
                    <a:pt x="161" y="103"/>
                  </a:lnTo>
                  <a:lnTo>
                    <a:pt x="157" y="109"/>
                  </a:lnTo>
                  <a:lnTo>
                    <a:pt x="153" y="114"/>
                  </a:lnTo>
                  <a:lnTo>
                    <a:pt x="147" y="119"/>
                  </a:lnTo>
                  <a:lnTo>
                    <a:pt x="147" y="119"/>
                  </a:lnTo>
                  <a:lnTo>
                    <a:pt x="141" y="125"/>
                  </a:lnTo>
                  <a:lnTo>
                    <a:pt x="135" y="129"/>
                  </a:lnTo>
                  <a:lnTo>
                    <a:pt x="127" y="132"/>
                  </a:lnTo>
                  <a:lnTo>
                    <a:pt x="118" y="135"/>
                  </a:lnTo>
                  <a:lnTo>
                    <a:pt x="110" y="138"/>
                  </a:lnTo>
                  <a:lnTo>
                    <a:pt x="101" y="140"/>
                  </a:lnTo>
                  <a:lnTo>
                    <a:pt x="80" y="142"/>
                  </a:lnTo>
                  <a:lnTo>
                    <a:pt x="80" y="142"/>
                  </a:lnTo>
                  <a:close/>
                  <a:moveTo>
                    <a:pt x="72" y="24"/>
                  </a:moveTo>
                  <a:lnTo>
                    <a:pt x="72" y="24"/>
                  </a:lnTo>
                  <a:lnTo>
                    <a:pt x="62" y="27"/>
                  </a:lnTo>
                  <a:lnTo>
                    <a:pt x="53" y="31"/>
                  </a:lnTo>
                  <a:lnTo>
                    <a:pt x="45" y="37"/>
                  </a:lnTo>
                  <a:lnTo>
                    <a:pt x="38" y="44"/>
                  </a:lnTo>
                  <a:lnTo>
                    <a:pt x="38" y="44"/>
                  </a:lnTo>
                  <a:lnTo>
                    <a:pt x="32" y="52"/>
                  </a:lnTo>
                  <a:lnTo>
                    <a:pt x="28" y="62"/>
                  </a:lnTo>
                  <a:lnTo>
                    <a:pt x="25" y="71"/>
                  </a:lnTo>
                  <a:lnTo>
                    <a:pt x="24" y="80"/>
                  </a:lnTo>
                  <a:lnTo>
                    <a:pt x="24" y="80"/>
                  </a:lnTo>
                  <a:lnTo>
                    <a:pt x="25" y="89"/>
                  </a:lnTo>
                  <a:lnTo>
                    <a:pt x="28" y="98"/>
                  </a:lnTo>
                  <a:lnTo>
                    <a:pt x="28" y="98"/>
                  </a:lnTo>
                  <a:lnTo>
                    <a:pt x="29" y="102"/>
                  </a:lnTo>
                  <a:lnTo>
                    <a:pt x="32" y="104"/>
                  </a:lnTo>
                  <a:lnTo>
                    <a:pt x="34" y="106"/>
                  </a:lnTo>
                  <a:lnTo>
                    <a:pt x="37" y="106"/>
                  </a:lnTo>
                  <a:lnTo>
                    <a:pt x="37" y="106"/>
                  </a:lnTo>
                  <a:lnTo>
                    <a:pt x="40" y="106"/>
                  </a:lnTo>
                  <a:lnTo>
                    <a:pt x="43" y="105"/>
                  </a:lnTo>
                  <a:lnTo>
                    <a:pt x="46" y="103"/>
                  </a:lnTo>
                  <a:lnTo>
                    <a:pt x="48" y="100"/>
                  </a:lnTo>
                  <a:lnTo>
                    <a:pt x="54" y="93"/>
                  </a:lnTo>
                  <a:lnTo>
                    <a:pt x="59" y="83"/>
                  </a:lnTo>
                  <a:lnTo>
                    <a:pt x="59" y="83"/>
                  </a:lnTo>
                  <a:lnTo>
                    <a:pt x="64" y="70"/>
                  </a:lnTo>
                  <a:lnTo>
                    <a:pt x="68" y="57"/>
                  </a:lnTo>
                  <a:lnTo>
                    <a:pt x="70" y="40"/>
                  </a:lnTo>
                  <a:lnTo>
                    <a:pt x="72" y="24"/>
                  </a:lnTo>
                  <a:lnTo>
                    <a:pt x="72"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Freeform 164">
              <a:extLst>
                <a:ext uri="{FF2B5EF4-FFF2-40B4-BE49-F238E27FC236}">
                  <a16:creationId xmlns:a16="http://schemas.microsoft.com/office/drawing/2014/main" id="{DBBF5A9B-188E-40B9-83EB-9897543B6FA8}"/>
                </a:ext>
              </a:extLst>
            </p:cNvPr>
            <p:cNvSpPr>
              <a:spLocks/>
            </p:cNvSpPr>
            <p:nvPr/>
          </p:nvSpPr>
          <p:spPr bwMode="auto">
            <a:xfrm>
              <a:off x="1954213" y="5319713"/>
              <a:ext cx="133350" cy="120650"/>
            </a:xfrm>
            <a:custGeom>
              <a:avLst/>
              <a:gdLst>
                <a:gd name="T0" fmla="*/ 84 w 166"/>
                <a:gd name="T1" fmla="*/ 89 h 152"/>
                <a:gd name="T2" fmla="*/ 84 w 166"/>
                <a:gd name="T3" fmla="*/ 89 h 152"/>
                <a:gd name="T4" fmla="*/ 79 w 166"/>
                <a:gd name="T5" fmla="*/ 99 h 152"/>
                <a:gd name="T6" fmla="*/ 72 w 166"/>
                <a:gd name="T7" fmla="*/ 109 h 152"/>
                <a:gd name="T8" fmla="*/ 65 w 166"/>
                <a:gd name="T9" fmla="*/ 118 h 152"/>
                <a:gd name="T10" fmla="*/ 57 w 166"/>
                <a:gd name="T11" fmla="*/ 126 h 152"/>
                <a:gd name="T12" fmla="*/ 46 w 166"/>
                <a:gd name="T13" fmla="*/ 135 h 152"/>
                <a:gd name="T14" fmla="*/ 35 w 166"/>
                <a:gd name="T15" fmla="*/ 141 h 152"/>
                <a:gd name="T16" fmla="*/ 23 w 166"/>
                <a:gd name="T17" fmla="*/ 147 h 152"/>
                <a:gd name="T18" fmla="*/ 10 w 166"/>
                <a:gd name="T19" fmla="*/ 152 h 152"/>
                <a:gd name="T20" fmla="*/ 0 w 166"/>
                <a:gd name="T21" fmla="*/ 132 h 152"/>
                <a:gd name="T22" fmla="*/ 0 w 166"/>
                <a:gd name="T23" fmla="*/ 132 h 152"/>
                <a:gd name="T24" fmla="*/ 16 w 166"/>
                <a:gd name="T25" fmla="*/ 125 h 152"/>
                <a:gd name="T26" fmla="*/ 29 w 166"/>
                <a:gd name="T27" fmla="*/ 117 h 152"/>
                <a:gd name="T28" fmla="*/ 29 w 166"/>
                <a:gd name="T29" fmla="*/ 117 h 152"/>
                <a:gd name="T30" fmla="*/ 40 w 166"/>
                <a:gd name="T31" fmla="*/ 109 h 152"/>
                <a:gd name="T32" fmla="*/ 49 w 166"/>
                <a:gd name="T33" fmla="*/ 99 h 152"/>
                <a:gd name="T34" fmla="*/ 49 w 166"/>
                <a:gd name="T35" fmla="*/ 99 h 152"/>
                <a:gd name="T36" fmla="*/ 57 w 166"/>
                <a:gd name="T37" fmla="*/ 89 h 152"/>
                <a:gd name="T38" fmla="*/ 62 w 166"/>
                <a:gd name="T39" fmla="*/ 78 h 152"/>
                <a:gd name="T40" fmla="*/ 62 w 166"/>
                <a:gd name="T41" fmla="*/ 78 h 152"/>
                <a:gd name="T42" fmla="*/ 65 w 166"/>
                <a:gd name="T43" fmla="*/ 68 h 152"/>
                <a:gd name="T44" fmla="*/ 67 w 166"/>
                <a:gd name="T45" fmla="*/ 57 h 152"/>
                <a:gd name="T46" fmla="*/ 67 w 166"/>
                <a:gd name="T47" fmla="*/ 57 h 152"/>
                <a:gd name="T48" fmla="*/ 68 w 166"/>
                <a:gd name="T49" fmla="*/ 43 h 152"/>
                <a:gd name="T50" fmla="*/ 68 w 166"/>
                <a:gd name="T51" fmla="*/ 22 h 152"/>
                <a:gd name="T52" fmla="*/ 68 w 166"/>
                <a:gd name="T53" fmla="*/ 0 h 152"/>
                <a:gd name="T54" fmla="*/ 93 w 166"/>
                <a:gd name="T55" fmla="*/ 0 h 152"/>
                <a:gd name="T56" fmla="*/ 93 w 166"/>
                <a:gd name="T57" fmla="*/ 43 h 152"/>
                <a:gd name="T58" fmla="*/ 93 w 166"/>
                <a:gd name="T59" fmla="*/ 43 h 152"/>
                <a:gd name="T60" fmla="*/ 94 w 166"/>
                <a:gd name="T61" fmla="*/ 49 h 152"/>
                <a:gd name="T62" fmla="*/ 96 w 166"/>
                <a:gd name="T63" fmla="*/ 58 h 152"/>
                <a:gd name="T64" fmla="*/ 96 w 166"/>
                <a:gd name="T65" fmla="*/ 58 h 152"/>
                <a:gd name="T66" fmla="*/ 101 w 166"/>
                <a:gd name="T67" fmla="*/ 71 h 152"/>
                <a:gd name="T68" fmla="*/ 108 w 166"/>
                <a:gd name="T69" fmla="*/ 83 h 152"/>
                <a:gd name="T70" fmla="*/ 108 w 166"/>
                <a:gd name="T71" fmla="*/ 83 h 152"/>
                <a:gd name="T72" fmla="*/ 113 w 166"/>
                <a:gd name="T73" fmla="*/ 90 h 152"/>
                <a:gd name="T74" fmla="*/ 119 w 166"/>
                <a:gd name="T75" fmla="*/ 96 h 152"/>
                <a:gd name="T76" fmla="*/ 125 w 166"/>
                <a:gd name="T77" fmla="*/ 102 h 152"/>
                <a:gd name="T78" fmla="*/ 132 w 166"/>
                <a:gd name="T79" fmla="*/ 108 h 152"/>
                <a:gd name="T80" fmla="*/ 132 w 166"/>
                <a:gd name="T81" fmla="*/ 108 h 152"/>
                <a:gd name="T82" fmla="*/ 140 w 166"/>
                <a:gd name="T83" fmla="*/ 114 h 152"/>
                <a:gd name="T84" fmla="*/ 148 w 166"/>
                <a:gd name="T85" fmla="*/ 119 h 152"/>
                <a:gd name="T86" fmla="*/ 157 w 166"/>
                <a:gd name="T87" fmla="*/ 124 h 152"/>
                <a:gd name="T88" fmla="*/ 166 w 166"/>
                <a:gd name="T89" fmla="*/ 128 h 152"/>
                <a:gd name="T90" fmla="*/ 150 w 166"/>
                <a:gd name="T91" fmla="*/ 151 h 152"/>
                <a:gd name="T92" fmla="*/ 150 w 166"/>
                <a:gd name="T93" fmla="*/ 151 h 152"/>
                <a:gd name="T94" fmla="*/ 139 w 166"/>
                <a:gd name="T95" fmla="*/ 145 h 152"/>
                <a:gd name="T96" fmla="*/ 128 w 166"/>
                <a:gd name="T97" fmla="*/ 139 h 152"/>
                <a:gd name="T98" fmla="*/ 119 w 166"/>
                <a:gd name="T99" fmla="*/ 131 h 152"/>
                <a:gd name="T100" fmla="*/ 109 w 166"/>
                <a:gd name="T101" fmla="*/ 123 h 152"/>
                <a:gd name="T102" fmla="*/ 109 w 166"/>
                <a:gd name="T103" fmla="*/ 123 h 152"/>
                <a:gd name="T104" fmla="*/ 101 w 166"/>
                <a:gd name="T105" fmla="*/ 114 h 152"/>
                <a:gd name="T106" fmla="*/ 94 w 166"/>
                <a:gd name="T107" fmla="*/ 106 h 152"/>
                <a:gd name="T108" fmla="*/ 89 w 166"/>
                <a:gd name="T109" fmla="*/ 97 h 152"/>
                <a:gd name="T110" fmla="*/ 84 w 166"/>
                <a:gd name="T111" fmla="*/ 89 h 152"/>
                <a:gd name="T112" fmla="*/ 84 w 166"/>
                <a:gd name="T113" fmla="*/ 8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52">
                  <a:moveTo>
                    <a:pt x="84" y="89"/>
                  </a:moveTo>
                  <a:lnTo>
                    <a:pt x="84" y="89"/>
                  </a:lnTo>
                  <a:lnTo>
                    <a:pt x="79" y="99"/>
                  </a:lnTo>
                  <a:lnTo>
                    <a:pt x="72" y="109"/>
                  </a:lnTo>
                  <a:lnTo>
                    <a:pt x="65" y="118"/>
                  </a:lnTo>
                  <a:lnTo>
                    <a:pt x="57" y="126"/>
                  </a:lnTo>
                  <a:lnTo>
                    <a:pt x="46" y="135"/>
                  </a:lnTo>
                  <a:lnTo>
                    <a:pt x="35" y="141"/>
                  </a:lnTo>
                  <a:lnTo>
                    <a:pt x="23" y="147"/>
                  </a:lnTo>
                  <a:lnTo>
                    <a:pt x="10" y="152"/>
                  </a:lnTo>
                  <a:lnTo>
                    <a:pt x="0" y="132"/>
                  </a:lnTo>
                  <a:lnTo>
                    <a:pt x="0" y="132"/>
                  </a:lnTo>
                  <a:lnTo>
                    <a:pt x="16" y="125"/>
                  </a:lnTo>
                  <a:lnTo>
                    <a:pt x="29" y="117"/>
                  </a:lnTo>
                  <a:lnTo>
                    <a:pt x="29" y="117"/>
                  </a:lnTo>
                  <a:lnTo>
                    <a:pt x="40" y="109"/>
                  </a:lnTo>
                  <a:lnTo>
                    <a:pt x="49" y="99"/>
                  </a:lnTo>
                  <a:lnTo>
                    <a:pt x="49" y="99"/>
                  </a:lnTo>
                  <a:lnTo>
                    <a:pt x="57" y="89"/>
                  </a:lnTo>
                  <a:lnTo>
                    <a:pt x="62" y="78"/>
                  </a:lnTo>
                  <a:lnTo>
                    <a:pt x="62" y="78"/>
                  </a:lnTo>
                  <a:lnTo>
                    <a:pt x="65" y="68"/>
                  </a:lnTo>
                  <a:lnTo>
                    <a:pt x="67" y="57"/>
                  </a:lnTo>
                  <a:lnTo>
                    <a:pt x="67" y="57"/>
                  </a:lnTo>
                  <a:lnTo>
                    <a:pt x="68" y="43"/>
                  </a:lnTo>
                  <a:lnTo>
                    <a:pt x="68" y="22"/>
                  </a:lnTo>
                  <a:lnTo>
                    <a:pt x="68" y="0"/>
                  </a:lnTo>
                  <a:lnTo>
                    <a:pt x="93" y="0"/>
                  </a:lnTo>
                  <a:lnTo>
                    <a:pt x="93" y="43"/>
                  </a:lnTo>
                  <a:lnTo>
                    <a:pt x="93" y="43"/>
                  </a:lnTo>
                  <a:lnTo>
                    <a:pt x="94" y="49"/>
                  </a:lnTo>
                  <a:lnTo>
                    <a:pt x="96" y="58"/>
                  </a:lnTo>
                  <a:lnTo>
                    <a:pt x="96" y="58"/>
                  </a:lnTo>
                  <a:lnTo>
                    <a:pt x="101" y="71"/>
                  </a:lnTo>
                  <a:lnTo>
                    <a:pt x="108" y="83"/>
                  </a:lnTo>
                  <a:lnTo>
                    <a:pt x="108" y="83"/>
                  </a:lnTo>
                  <a:lnTo>
                    <a:pt x="113" y="90"/>
                  </a:lnTo>
                  <a:lnTo>
                    <a:pt x="119" y="96"/>
                  </a:lnTo>
                  <a:lnTo>
                    <a:pt x="125" y="102"/>
                  </a:lnTo>
                  <a:lnTo>
                    <a:pt x="132" y="108"/>
                  </a:lnTo>
                  <a:lnTo>
                    <a:pt x="132" y="108"/>
                  </a:lnTo>
                  <a:lnTo>
                    <a:pt x="140" y="114"/>
                  </a:lnTo>
                  <a:lnTo>
                    <a:pt x="148" y="119"/>
                  </a:lnTo>
                  <a:lnTo>
                    <a:pt x="157" y="124"/>
                  </a:lnTo>
                  <a:lnTo>
                    <a:pt x="166" y="128"/>
                  </a:lnTo>
                  <a:lnTo>
                    <a:pt x="150" y="151"/>
                  </a:lnTo>
                  <a:lnTo>
                    <a:pt x="150" y="151"/>
                  </a:lnTo>
                  <a:lnTo>
                    <a:pt x="139" y="145"/>
                  </a:lnTo>
                  <a:lnTo>
                    <a:pt x="128" y="139"/>
                  </a:lnTo>
                  <a:lnTo>
                    <a:pt x="119" y="131"/>
                  </a:lnTo>
                  <a:lnTo>
                    <a:pt x="109" y="123"/>
                  </a:lnTo>
                  <a:lnTo>
                    <a:pt x="109" y="123"/>
                  </a:lnTo>
                  <a:lnTo>
                    <a:pt x="101" y="114"/>
                  </a:lnTo>
                  <a:lnTo>
                    <a:pt x="94" y="106"/>
                  </a:lnTo>
                  <a:lnTo>
                    <a:pt x="89" y="97"/>
                  </a:lnTo>
                  <a:lnTo>
                    <a:pt x="84" y="89"/>
                  </a:lnTo>
                  <a:lnTo>
                    <a:pt x="84"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Freeform 165">
              <a:extLst>
                <a:ext uri="{FF2B5EF4-FFF2-40B4-BE49-F238E27FC236}">
                  <a16:creationId xmlns:a16="http://schemas.microsoft.com/office/drawing/2014/main" id="{C904E273-184D-4DF8-8FBF-4E38FDA6E504}"/>
                </a:ext>
              </a:extLst>
            </p:cNvPr>
            <p:cNvSpPr>
              <a:spLocks/>
            </p:cNvSpPr>
            <p:nvPr/>
          </p:nvSpPr>
          <p:spPr bwMode="auto">
            <a:xfrm>
              <a:off x="2106613" y="5329238"/>
              <a:ext cx="120650" cy="114300"/>
            </a:xfrm>
            <a:custGeom>
              <a:avLst/>
              <a:gdLst>
                <a:gd name="T0" fmla="*/ 152 w 152"/>
                <a:gd name="T1" fmla="*/ 30 h 144"/>
                <a:gd name="T2" fmla="*/ 152 w 152"/>
                <a:gd name="T3" fmla="*/ 30 h 144"/>
                <a:gd name="T4" fmla="*/ 147 w 152"/>
                <a:gd name="T5" fmla="*/ 45 h 144"/>
                <a:gd name="T6" fmla="*/ 137 w 152"/>
                <a:gd name="T7" fmla="*/ 65 h 144"/>
                <a:gd name="T8" fmla="*/ 137 w 152"/>
                <a:gd name="T9" fmla="*/ 65 h 144"/>
                <a:gd name="T10" fmla="*/ 123 w 152"/>
                <a:gd name="T11" fmla="*/ 87 h 144"/>
                <a:gd name="T12" fmla="*/ 117 w 152"/>
                <a:gd name="T13" fmla="*/ 97 h 144"/>
                <a:gd name="T14" fmla="*/ 109 w 152"/>
                <a:gd name="T15" fmla="*/ 105 h 144"/>
                <a:gd name="T16" fmla="*/ 109 w 152"/>
                <a:gd name="T17" fmla="*/ 105 h 144"/>
                <a:gd name="T18" fmla="*/ 126 w 152"/>
                <a:gd name="T19" fmla="*/ 117 h 144"/>
                <a:gd name="T20" fmla="*/ 135 w 152"/>
                <a:gd name="T21" fmla="*/ 126 h 144"/>
                <a:gd name="T22" fmla="*/ 118 w 152"/>
                <a:gd name="T23" fmla="*/ 144 h 144"/>
                <a:gd name="T24" fmla="*/ 118 w 152"/>
                <a:gd name="T25" fmla="*/ 144 h 144"/>
                <a:gd name="T26" fmla="*/ 102 w 152"/>
                <a:gd name="T27" fmla="*/ 131 h 144"/>
                <a:gd name="T28" fmla="*/ 82 w 152"/>
                <a:gd name="T29" fmla="*/ 114 h 144"/>
                <a:gd name="T30" fmla="*/ 82 w 152"/>
                <a:gd name="T31" fmla="*/ 114 h 144"/>
                <a:gd name="T32" fmla="*/ 62 w 152"/>
                <a:gd name="T33" fmla="*/ 101 h 144"/>
                <a:gd name="T34" fmla="*/ 47 w 152"/>
                <a:gd name="T35" fmla="*/ 92 h 144"/>
                <a:gd name="T36" fmla="*/ 64 w 152"/>
                <a:gd name="T37" fmla="*/ 75 h 144"/>
                <a:gd name="T38" fmla="*/ 64 w 152"/>
                <a:gd name="T39" fmla="*/ 75 h 144"/>
                <a:gd name="T40" fmla="*/ 90 w 152"/>
                <a:gd name="T41" fmla="*/ 92 h 144"/>
                <a:gd name="T42" fmla="*/ 90 w 152"/>
                <a:gd name="T43" fmla="*/ 92 h 144"/>
                <a:gd name="T44" fmla="*/ 100 w 152"/>
                <a:gd name="T45" fmla="*/ 79 h 144"/>
                <a:gd name="T46" fmla="*/ 108 w 152"/>
                <a:gd name="T47" fmla="*/ 67 h 144"/>
                <a:gd name="T48" fmla="*/ 115 w 152"/>
                <a:gd name="T49" fmla="*/ 55 h 144"/>
                <a:gd name="T50" fmla="*/ 120 w 152"/>
                <a:gd name="T51" fmla="*/ 43 h 144"/>
                <a:gd name="T52" fmla="*/ 68 w 152"/>
                <a:gd name="T53" fmla="*/ 43 h 144"/>
                <a:gd name="T54" fmla="*/ 68 w 152"/>
                <a:gd name="T55" fmla="*/ 43 h 144"/>
                <a:gd name="T56" fmla="*/ 57 w 152"/>
                <a:gd name="T57" fmla="*/ 62 h 144"/>
                <a:gd name="T58" fmla="*/ 43 w 152"/>
                <a:gd name="T59" fmla="*/ 78 h 144"/>
                <a:gd name="T60" fmla="*/ 29 w 152"/>
                <a:gd name="T61" fmla="*/ 92 h 144"/>
                <a:gd name="T62" fmla="*/ 14 w 152"/>
                <a:gd name="T63" fmla="*/ 105 h 144"/>
                <a:gd name="T64" fmla="*/ 0 w 152"/>
                <a:gd name="T65" fmla="*/ 90 h 144"/>
                <a:gd name="T66" fmla="*/ 0 w 152"/>
                <a:gd name="T67" fmla="*/ 90 h 144"/>
                <a:gd name="T68" fmla="*/ 9 w 152"/>
                <a:gd name="T69" fmla="*/ 82 h 144"/>
                <a:gd name="T70" fmla="*/ 19 w 152"/>
                <a:gd name="T71" fmla="*/ 72 h 144"/>
                <a:gd name="T72" fmla="*/ 28 w 152"/>
                <a:gd name="T73" fmla="*/ 62 h 144"/>
                <a:gd name="T74" fmla="*/ 37 w 152"/>
                <a:gd name="T75" fmla="*/ 48 h 144"/>
                <a:gd name="T76" fmla="*/ 37 w 152"/>
                <a:gd name="T77" fmla="*/ 48 h 144"/>
                <a:gd name="T78" fmla="*/ 45 w 152"/>
                <a:gd name="T79" fmla="*/ 36 h 144"/>
                <a:gd name="T80" fmla="*/ 51 w 152"/>
                <a:gd name="T81" fmla="*/ 23 h 144"/>
                <a:gd name="T82" fmla="*/ 58 w 152"/>
                <a:gd name="T83" fmla="*/ 12 h 144"/>
                <a:gd name="T84" fmla="*/ 62 w 152"/>
                <a:gd name="T85" fmla="*/ 0 h 144"/>
                <a:gd name="T86" fmla="*/ 87 w 152"/>
                <a:gd name="T87" fmla="*/ 4 h 144"/>
                <a:gd name="T88" fmla="*/ 87 w 152"/>
                <a:gd name="T89" fmla="*/ 4 h 144"/>
                <a:gd name="T90" fmla="*/ 78 w 152"/>
                <a:gd name="T91" fmla="*/ 24 h 144"/>
                <a:gd name="T92" fmla="*/ 145 w 152"/>
                <a:gd name="T93" fmla="*/ 24 h 144"/>
                <a:gd name="T94" fmla="*/ 152 w 152"/>
                <a:gd name="T95"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144">
                  <a:moveTo>
                    <a:pt x="152" y="30"/>
                  </a:moveTo>
                  <a:lnTo>
                    <a:pt x="152" y="30"/>
                  </a:lnTo>
                  <a:lnTo>
                    <a:pt x="147" y="45"/>
                  </a:lnTo>
                  <a:lnTo>
                    <a:pt x="137" y="65"/>
                  </a:lnTo>
                  <a:lnTo>
                    <a:pt x="137" y="65"/>
                  </a:lnTo>
                  <a:lnTo>
                    <a:pt x="123" y="87"/>
                  </a:lnTo>
                  <a:lnTo>
                    <a:pt x="117" y="97"/>
                  </a:lnTo>
                  <a:lnTo>
                    <a:pt x="109" y="105"/>
                  </a:lnTo>
                  <a:lnTo>
                    <a:pt x="109" y="105"/>
                  </a:lnTo>
                  <a:lnTo>
                    <a:pt x="126" y="117"/>
                  </a:lnTo>
                  <a:lnTo>
                    <a:pt x="135" y="126"/>
                  </a:lnTo>
                  <a:lnTo>
                    <a:pt x="118" y="144"/>
                  </a:lnTo>
                  <a:lnTo>
                    <a:pt x="118" y="144"/>
                  </a:lnTo>
                  <a:lnTo>
                    <a:pt x="102" y="131"/>
                  </a:lnTo>
                  <a:lnTo>
                    <a:pt x="82" y="114"/>
                  </a:lnTo>
                  <a:lnTo>
                    <a:pt x="82" y="114"/>
                  </a:lnTo>
                  <a:lnTo>
                    <a:pt x="62" y="101"/>
                  </a:lnTo>
                  <a:lnTo>
                    <a:pt x="47" y="92"/>
                  </a:lnTo>
                  <a:lnTo>
                    <a:pt x="64" y="75"/>
                  </a:lnTo>
                  <a:lnTo>
                    <a:pt x="64" y="75"/>
                  </a:lnTo>
                  <a:lnTo>
                    <a:pt x="90" y="92"/>
                  </a:lnTo>
                  <a:lnTo>
                    <a:pt x="90" y="92"/>
                  </a:lnTo>
                  <a:lnTo>
                    <a:pt x="100" y="79"/>
                  </a:lnTo>
                  <a:lnTo>
                    <a:pt x="108" y="67"/>
                  </a:lnTo>
                  <a:lnTo>
                    <a:pt x="115" y="55"/>
                  </a:lnTo>
                  <a:lnTo>
                    <a:pt x="120" y="43"/>
                  </a:lnTo>
                  <a:lnTo>
                    <a:pt x="68" y="43"/>
                  </a:lnTo>
                  <a:lnTo>
                    <a:pt x="68" y="43"/>
                  </a:lnTo>
                  <a:lnTo>
                    <a:pt x="57" y="62"/>
                  </a:lnTo>
                  <a:lnTo>
                    <a:pt x="43" y="78"/>
                  </a:lnTo>
                  <a:lnTo>
                    <a:pt x="29" y="92"/>
                  </a:lnTo>
                  <a:lnTo>
                    <a:pt x="14" y="105"/>
                  </a:lnTo>
                  <a:lnTo>
                    <a:pt x="0" y="90"/>
                  </a:lnTo>
                  <a:lnTo>
                    <a:pt x="0" y="90"/>
                  </a:lnTo>
                  <a:lnTo>
                    <a:pt x="9" y="82"/>
                  </a:lnTo>
                  <a:lnTo>
                    <a:pt x="19" y="72"/>
                  </a:lnTo>
                  <a:lnTo>
                    <a:pt x="28" y="62"/>
                  </a:lnTo>
                  <a:lnTo>
                    <a:pt x="37" y="48"/>
                  </a:lnTo>
                  <a:lnTo>
                    <a:pt x="37" y="48"/>
                  </a:lnTo>
                  <a:lnTo>
                    <a:pt x="45" y="36"/>
                  </a:lnTo>
                  <a:lnTo>
                    <a:pt x="51" y="23"/>
                  </a:lnTo>
                  <a:lnTo>
                    <a:pt x="58" y="12"/>
                  </a:lnTo>
                  <a:lnTo>
                    <a:pt x="62" y="0"/>
                  </a:lnTo>
                  <a:lnTo>
                    <a:pt x="87" y="4"/>
                  </a:lnTo>
                  <a:lnTo>
                    <a:pt x="87" y="4"/>
                  </a:lnTo>
                  <a:lnTo>
                    <a:pt x="78" y="24"/>
                  </a:lnTo>
                  <a:lnTo>
                    <a:pt x="145" y="24"/>
                  </a:lnTo>
                  <a:lnTo>
                    <a:pt x="152"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Freeform 166">
              <a:extLst>
                <a:ext uri="{FF2B5EF4-FFF2-40B4-BE49-F238E27FC236}">
                  <a16:creationId xmlns:a16="http://schemas.microsoft.com/office/drawing/2014/main" id="{61B66480-35EB-43BC-AC86-F67D84E4FFE3}"/>
                </a:ext>
              </a:extLst>
            </p:cNvPr>
            <p:cNvSpPr>
              <a:spLocks noEditPoints="1"/>
            </p:cNvSpPr>
            <p:nvPr/>
          </p:nvSpPr>
          <p:spPr bwMode="auto">
            <a:xfrm>
              <a:off x="2255838" y="5326063"/>
              <a:ext cx="134937" cy="112713"/>
            </a:xfrm>
            <a:custGeom>
              <a:avLst/>
              <a:gdLst>
                <a:gd name="T0" fmla="*/ 74 w 170"/>
                <a:gd name="T1" fmla="*/ 120 h 142"/>
                <a:gd name="T2" fmla="*/ 116 w 170"/>
                <a:gd name="T3" fmla="*/ 110 h 142"/>
                <a:gd name="T4" fmla="*/ 131 w 170"/>
                <a:gd name="T5" fmla="*/ 101 h 142"/>
                <a:gd name="T6" fmla="*/ 139 w 170"/>
                <a:gd name="T7" fmla="*/ 89 h 142"/>
                <a:gd name="T8" fmla="*/ 144 w 170"/>
                <a:gd name="T9" fmla="*/ 68 h 142"/>
                <a:gd name="T10" fmla="*/ 141 w 170"/>
                <a:gd name="T11" fmla="*/ 49 h 142"/>
                <a:gd name="T12" fmla="*/ 131 w 170"/>
                <a:gd name="T13" fmla="*/ 35 h 142"/>
                <a:gd name="T14" fmla="*/ 106 w 170"/>
                <a:gd name="T15" fmla="*/ 23 h 142"/>
                <a:gd name="T16" fmla="*/ 94 w 170"/>
                <a:gd name="T17" fmla="*/ 44 h 142"/>
                <a:gd name="T18" fmla="*/ 82 w 170"/>
                <a:gd name="T19" fmla="*/ 93 h 142"/>
                <a:gd name="T20" fmla="*/ 74 w 170"/>
                <a:gd name="T21" fmla="*/ 108 h 142"/>
                <a:gd name="T22" fmla="*/ 60 w 170"/>
                <a:gd name="T23" fmla="*/ 123 h 142"/>
                <a:gd name="T24" fmla="*/ 42 w 170"/>
                <a:gd name="T25" fmla="*/ 131 h 142"/>
                <a:gd name="T26" fmla="*/ 29 w 170"/>
                <a:gd name="T27" fmla="*/ 130 h 142"/>
                <a:gd name="T28" fmla="*/ 10 w 170"/>
                <a:gd name="T29" fmla="*/ 115 h 142"/>
                <a:gd name="T30" fmla="*/ 3 w 170"/>
                <a:gd name="T31" fmla="*/ 99 h 142"/>
                <a:gd name="T32" fmla="*/ 0 w 170"/>
                <a:gd name="T33" fmla="*/ 79 h 142"/>
                <a:gd name="T34" fmla="*/ 2 w 170"/>
                <a:gd name="T35" fmla="*/ 64 h 142"/>
                <a:gd name="T36" fmla="*/ 10 w 170"/>
                <a:gd name="T37" fmla="*/ 43 h 142"/>
                <a:gd name="T38" fmla="*/ 24 w 170"/>
                <a:gd name="T39" fmla="*/ 25 h 142"/>
                <a:gd name="T40" fmla="*/ 37 w 170"/>
                <a:gd name="T41" fmla="*/ 15 h 142"/>
                <a:gd name="T42" fmla="*/ 60 w 170"/>
                <a:gd name="T43" fmla="*/ 5 h 142"/>
                <a:gd name="T44" fmla="*/ 86 w 170"/>
                <a:gd name="T45" fmla="*/ 0 h 142"/>
                <a:gd name="T46" fmla="*/ 106 w 170"/>
                <a:gd name="T47" fmla="*/ 1 h 142"/>
                <a:gd name="T48" fmla="*/ 129 w 170"/>
                <a:gd name="T49" fmla="*/ 7 h 142"/>
                <a:gd name="T50" fmla="*/ 148 w 170"/>
                <a:gd name="T51" fmla="*/ 18 h 142"/>
                <a:gd name="T52" fmla="*/ 157 w 170"/>
                <a:gd name="T53" fmla="*/ 28 h 142"/>
                <a:gd name="T54" fmla="*/ 167 w 170"/>
                <a:gd name="T55" fmla="*/ 45 h 142"/>
                <a:gd name="T56" fmla="*/ 170 w 170"/>
                <a:gd name="T57" fmla="*/ 67 h 142"/>
                <a:gd name="T58" fmla="*/ 169 w 170"/>
                <a:gd name="T59" fmla="*/ 83 h 142"/>
                <a:gd name="T60" fmla="*/ 161 w 170"/>
                <a:gd name="T61" fmla="*/ 103 h 142"/>
                <a:gd name="T62" fmla="*/ 147 w 170"/>
                <a:gd name="T63" fmla="*/ 119 h 142"/>
                <a:gd name="T64" fmla="*/ 135 w 170"/>
                <a:gd name="T65" fmla="*/ 129 h 142"/>
                <a:gd name="T66" fmla="*/ 110 w 170"/>
                <a:gd name="T67" fmla="*/ 138 h 142"/>
                <a:gd name="T68" fmla="*/ 81 w 170"/>
                <a:gd name="T69" fmla="*/ 142 h 142"/>
                <a:gd name="T70" fmla="*/ 63 w 170"/>
                <a:gd name="T71" fmla="*/ 27 h 142"/>
                <a:gd name="T72" fmla="*/ 38 w 170"/>
                <a:gd name="T73" fmla="*/ 44 h 142"/>
                <a:gd name="T74" fmla="*/ 28 w 170"/>
                <a:gd name="T75" fmla="*/ 62 h 142"/>
                <a:gd name="T76" fmla="*/ 24 w 170"/>
                <a:gd name="T77" fmla="*/ 80 h 142"/>
                <a:gd name="T78" fmla="*/ 28 w 170"/>
                <a:gd name="T79" fmla="*/ 98 h 142"/>
                <a:gd name="T80" fmla="*/ 34 w 170"/>
                <a:gd name="T81" fmla="*/ 106 h 142"/>
                <a:gd name="T82" fmla="*/ 40 w 170"/>
                <a:gd name="T83" fmla="*/ 106 h 142"/>
                <a:gd name="T84" fmla="*/ 49 w 170"/>
                <a:gd name="T85" fmla="*/ 100 h 142"/>
                <a:gd name="T86" fmla="*/ 60 w 170"/>
                <a:gd name="T87" fmla="*/ 83 h 142"/>
                <a:gd name="T88" fmla="*/ 70 w 170"/>
                <a:gd name="T89"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42">
                  <a:moveTo>
                    <a:pt x="81" y="142"/>
                  </a:moveTo>
                  <a:lnTo>
                    <a:pt x="74" y="120"/>
                  </a:lnTo>
                  <a:lnTo>
                    <a:pt x="74" y="120"/>
                  </a:lnTo>
                  <a:lnTo>
                    <a:pt x="90" y="117"/>
                  </a:lnTo>
                  <a:lnTo>
                    <a:pt x="104" y="114"/>
                  </a:lnTo>
                  <a:lnTo>
                    <a:pt x="116" y="110"/>
                  </a:lnTo>
                  <a:lnTo>
                    <a:pt x="127" y="104"/>
                  </a:lnTo>
                  <a:lnTo>
                    <a:pt x="127" y="104"/>
                  </a:lnTo>
                  <a:lnTo>
                    <a:pt x="131" y="101"/>
                  </a:lnTo>
                  <a:lnTo>
                    <a:pt x="134" y="97"/>
                  </a:lnTo>
                  <a:lnTo>
                    <a:pt x="137" y="93"/>
                  </a:lnTo>
                  <a:lnTo>
                    <a:pt x="139" y="89"/>
                  </a:lnTo>
                  <a:lnTo>
                    <a:pt x="141" y="85"/>
                  </a:lnTo>
                  <a:lnTo>
                    <a:pt x="143" y="80"/>
                  </a:lnTo>
                  <a:lnTo>
                    <a:pt x="144" y="68"/>
                  </a:lnTo>
                  <a:lnTo>
                    <a:pt x="144" y="68"/>
                  </a:lnTo>
                  <a:lnTo>
                    <a:pt x="143" y="59"/>
                  </a:lnTo>
                  <a:lnTo>
                    <a:pt x="141" y="49"/>
                  </a:lnTo>
                  <a:lnTo>
                    <a:pt x="137" y="42"/>
                  </a:lnTo>
                  <a:lnTo>
                    <a:pt x="131" y="35"/>
                  </a:lnTo>
                  <a:lnTo>
                    <a:pt x="131" y="35"/>
                  </a:lnTo>
                  <a:lnTo>
                    <a:pt x="125" y="30"/>
                  </a:lnTo>
                  <a:lnTo>
                    <a:pt x="116" y="26"/>
                  </a:lnTo>
                  <a:lnTo>
                    <a:pt x="106" y="23"/>
                  </a:lnTo>
                  <a:lnTo>
                    <a:pt x="96" y="21"/>
                  </a:lnTo>
                  <a:lnTo>
                    <a:pt x="96" y="21"/>
                  </a:lnTo>
                  <a:lnTo>
                    <a:pt x="94" y="44"/>
                  </a:lnTo>
                  <a:lnTo>
                    <a:pt x="91" y="66"/>
                  </a:lnTo>
                  <a:lnTo>
                    <a:pt x="85" y="84"/>
                  </a:lnTo>
                  <a:lnTo>
                    <a:pt x="82" y="93"/>
                  </a:lnTo>
                  <a:lnTo>
                    <a:pt x="78" y="101"/>
                  </a:lnTo>
                  <a:lnTo>
                    <a:pt x="78" y="101"/>
                  </a:lnTo>
                  <a:lnTo>
                    <a:pt x="74" y="108"/>
                  </a:lnTo>
                  <a:lnTo>
                    <a:pt x="69" y="114"/>
                  </a:lnTo>
                  <a:lnTo>
                    <a:pt x="65" y="119"/>
                  </a:lnTo>
                  <a:lnTo>
                    <a:pt x="60" y="123"/>
                  </a:lnTo>
                  <a:lnTo>
                    <a:pt x="53" y="127"/>
                  </a:lnTo>
                  <a:lnTo>
                    <a:pt x="48" y="130"/>
                  </a:lnTo>
                  <a:lnTo>
                    <a:pt x="42" y="131"/>
                  </a:lnTo>
                  <a:lnTo>
                    <a:pt x="36" y="131"/>
                  </a:lnTo>
                  <a:lnTo>
                    <a:pt x="36" y="131"/>
                  </a:lnTo>
                  <a:lnTo>
                    <a:pt x="29" y="130"/>
                  </a:lnTo>
                  <a:lnTo>
                    <a:pt x="22" y="128"/>
                  </a:lnTo>
                  <a:lnTo>
                    <a:pt x="16" y="122"/>
                  </a:lnTo>
                  <a:lnTo>
                    <a:pt x="10" y="115"/>
                  </a:lnTo>
                  <a:lnTo>
                    <a:pt x="10" y="115"/>
                  </a:lnTo>
                  <a:lnTo>
                    <a:pt x="6" y="108"/>
                  </a:lnTo>
                  <a:lnTo>
                    <a:pt x="3" y="99"/>
                  </a:lnTo>
                  <a:lnTo>
                    <a:pt x="1" y="90"/>
                  </a:lnTo>
                  <a:lnTo>
                    <a:pt x="0" y="81"/>
                  </a:lnTo>
                  <a:lnTo>
                    <a:pt x="0" y="79"/>
                  </a:lnTo>
                  <a:lnTo>
                    <a:pt x="0" y="79"/>
                  </a:lnTo>
                  <a:lnTo>
                    <a:pt x="1" y="71"/>
                  </a:lnTo>
                  <a:lnTo>
                    <a:pt x="2" y="64"/>
                  </a:lnTo>
                  <a:lnTo>
                    <a:pt x="4" y="57"/>
                  </a:lnTo>
                  <a:lnTo>
                    <a:pt x="6" y="50"/>
                  </a:lnTo>
                  <a:lnTo>
                    <a:pt x="10" y="43"/>
                  </a:lnTo>
                  <a:lnTo>
                    <a:pt x="14" y="37"/>
                  </a:lnTo>
                  <a:lnTo>
                    <a:pt x="19" y="31"/>
                  </a:lnTo>
                  <a:lnTo>
                    <a:pt x="24" y="25"/>
                  </a:lnTo>
                  <a:lnTo>
                    <a:pt x="24" y="25"/>
                  </a:lnTo>
                  <a:lnTo>
                    <a:pt x="31" y="20"/>
                  </a:lnTo>
                  <a:lnTo>
                    <a:pt x="37" y="15"/>
                  </a:lnTo>
                  <a:lnTo>
                    <a:pt x="44" y="11"/>
                  </a:lnTo>
                  <a:lnTo>
                    <a:pt x="51" y="7"/>
                  </a:lnTo>
                  <a:lnTo>
                    <a:pt x="60" y="5"/>
                  </a:lnTo>
                  <a:lnTo>
                    <a:pt x="68" y="2"/>
                  </a:lnTo>
                  <a:lnTo>
                    <a:pt x="77" y="1"/>
                  </a:lnTo>
                  <a:lnTo>
                    <a:pt x="86" y="0"/>
                  </a:lnTo>
                  <a:lnTo>
                    <a:pt x="89" y="0"/>
                  </a:lnTo>
                  <a:lnTo>
                    <a:pt x="89" y="0"/>
                  </a:lnTo>
                  <a:lnTo>
                    <a:pt x="106" y="1"/>
                  </a:lnTo>
                  <a:lnTo>
                    <a:pt x="114" y="3"/>
                  </a:lnTo>
                  <a:lnTo>
                    <a:pt x="122" y="5"/>
                  </a:lnTo>
                  <a:lnTo>
                    <a:pt x="129" y="7"/>
                  </a:lnTo>
                  <a:lnTo>
                    <a:pt x="136" y="10"/>
                  </a:lnTo>
                  <a:lnTo>
                    <a:pt x="142" y="14"/>
                  </a:lnTo>
                  <a:lnTo>
                    <a:pt x="148" y="18"/>
                  </a:lnTo>
                  <a:lnTo>
                    <a:pt x="148" y="18"/>
                  </a:lnTo>
                  <a:lnTo>
                    <a:pt x="153" y="23"/>
                  </a:lnTo>
                  <a:lnTo>
                    <a:pt x="157" y="28"/>
                  </a:lnTo>
                  <a:lnTo>
                    <a:pt x="161" y="33"/>
                  </a:lnTo>
                  <a:lnTo>
                    <a:pt x="164" y="39"/>
                  </a:lnTo>
                  <a:lnTo>
                    <a:pt x="167" y="45"/>
                  </a:lnTo>
                  <a:lnTo>
                    <a:pt x="169" y="52"/>
                  </a:lnTo>
                  <a:lnTo>
                    <a:pt x="170" y="60"/>
                  </a:lnTo>
                  <a:lnTo>
                    <a:pt x="170" y="67"/>
                  </a:lnTo>
                  <a:lnTo>
                    <a:pt x="170" y="67"/>
                  </a:lnTo>
                  <a:lnTo>
                    <a:pt x="170" y="75"/>
                  </a:lnTo>
                  <a:lnTo>
                    <a:pt x="169" y="83"/>
                  </a:lnTo>
                  <a:lnTo>
                    <a:pt x="167" y="90"/>
                  </a:lnTo>
                  <a:lnTo>
                    <a:pt x="164" y="97"/>
                  </a:lnTo>
                  <a:lnTo>
                    <a:pt x="161" y="103"/>
                  </a:lnTo>
                  <a:lnTo>
                    <a:pt x="157" y="109"/>
                  </a:lnTo>
                  <a:lnTo>
                    <a:pt x="153" y="114"/>
                  </a:lnTo>
                  <a:lnTo>
                    <a:pt x="147" y="119"/>
                  </a:lnTo>
                  <a:lnTo>
                    <a:pt x="147" y="119"/>
                  </a:lnTo>
                  <a:lnTo>
                    <a:pt x="141" y="125"/>
                  </a:lnTo>
                  <a:lnTo>
                    <a:pt x="135" y="129"/>
                  </a:lnTo>
                  <a:lnTo>
                    <a:pt x="128" y="132"/>
                  </a:lnTo>
                  <a:lnTo>
                    <a:pt x="120" y="135"/>
                  </a:lnTo>
                  <a:lnTo>
                    <a:pt x="110" y="138"/>
                  </a:lnTo>
                  <a:lnTo>
                    <a:pt x="101" y="140"/>
                  </a:lnTo>
                  <a:lnTo>
                    <a:pt x="81" y="142"/>
                  </a:lnTo>
                  <a:lnTo>
                    <a:pt x="81" y="142"/>
                  </a:lnTo>
                  <a:close/>
                  <a:moveTo>
                    <a:pt x="72" y="24"/>
                  </a:moveTo>
                  <a:lnTo>
                    <a:pt x="72" y="24"/>
                  </a:lnTo>
                  <a:lnTo>
                    <a:pt x="63" y="27"/>
                  </a:lnTo>
                  <a:lnTo>
                    <a:pt x="53" y="31"/>
                  </a:lnTo>
                  <a:lnTo>
                    <a:pt x="45" y="37"/>
                  </a:lnTo>
                  <a:lnTo>
                    <a:pt x="38" y="44"/>
                  </a:lnTo>
                  <a:lnTo>
                    <a:pt x="38" y="44"/>
                  </a:lnTo>
                  <a:lnTo>
                    <a:pt x="32" y="52"/>
                  </a:lnTo>
                  <a:lnTo>
                    <a:pt x="28" y="62"/>
                  </a:lnTo>
                  <a:lnTo>
                    <a:pt x="25" y="71"/>
                  </a:lnTo>
                  <a:lnTo>
                    <a:pt x="24" y="80"/>
                  </a:lnTo>
                  <a:lnTo>
                    <a:pt x="24" y="80"/>
                  </a:lnTo>
                  <a:lnTo>
                    <a:pt x="25" y="89"/>
                  </a:lnTo>
                  <a:lnTo>
                    <a:pt x="28" y="98"/>
                  </a:lnTo>
                  <a:lnTo>
                    <a:pt x="28" y="98"/>
                  </a:lnTo>
                  <a:lnTo>
                    <a:pt x="30" y="102"/>
                  </a:lnTo>
                  <a:lnTo>
                    <a:pt x="32" y="104"/>
                  </a:lnTo>
                  <a:lnTo>
                    <a:pt x="34" y="106"/>
                  </a:lnTo>
                  <a:lnTo>
                    <a:pt x="37" y="106"/>
                  </a:lnTo>
                  <a:lnTo>
                    <a:pt x="37" y="106"/>
                  </a:lnTo>
                  <a:lnTo>
                    <a:pt x="40" y="106"/>
                  </a:lnTo>
                  <a:lnTo>
                    <a:pt x="43" y="105"/>
                  </a:lnTo>
                  <a:lnTo>
                    <a:pt x="46" y="103"/>
                  </a:lnTo>
                  <a:lnTo>
                    <a:pt x="49" y="100"/>
                  </a:lnTo>
                  <a:lnTo>
                    <a:pt x="55" y="93"/>
                  </a:lnTo>
                  <a:lnTo>
                    <a:pt x="60" y="83"/>
                  </a:lnTo>
                  <a:lnTo>
                    <a:pt x="60" y="83"/>
                  </a:lnTo>
                  <a:lnTo>
                    <a:pt x="65" y="70"/>
                  </a:lnTo>
                  <a:lnTo>
                    <a:pt x="68" y="57"/>
                  </a:lnTo>
                  <a:lnTo>
                    <a:pt x="70" y="40"/>
                  </a:lnTo>
                  <a:lnTo>
                    <a:pt x="72" y="24"/>
                  </a:lnTo>
                  <a:lnTo>
                    <a:pt x="72"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Freeform 167">
              <a:extLst>
                <a:ext uri="{FF2B5EF4-FFF2-40B4-BE49-F238E27FC236}">
                  <a16:creationId xmlns:a16="http://schemas.microsoft.com/office/drawing/2014/main" id="{5EC95375-2115-420D-9C34-24F1ED426000}"/>
                </a:ext>
              </a:extLst>
            </p:cNvPr>
            <p:cNvSpPr>
              <a:spLocks noEditPoints="1"/>
            </p:cNvSpPr>
            <p:nvPr/>
          </p:nvSpPr>
          <p:spPr bwMode="auto">
            <a:xfrm>
              <a:off x="2409825" y="5326063"/>
              <a:ext cx="103187" cy="136525"/>
            </a:xfrm>
            <a:custGeom>
              <a:avLst/>
              <a:gdLst>
                <a:gd name="T0" fmla="*/ 129 w 129"/>
                <a:gd name="T1" fmla="*/ 168 h 171"/>
                <a:gd name="T2" fmla="*/ 103 w 129"/>
                <a:gd name="T3" fmla="*/ 171 h 171"/>
                <a:gd name="T4" fmla="*/ 94 w 129"/>
                <a:gd name="T5" fmla="*/ 170 h 171"/>
                <a:gd name="T6" fmla="*/ 80 w 129"/>
                <a:gd name="T7" fmla="*/ 166 h 171"/>
                <a:gd name="T8" fmla="*/ 75 w 129"/>
                <a:gd name="T9" fmla="*/ 162 h 171"/>
                <a:gd name="T10" fmla="*/ 67 w 129"/>
                <a:gd name="T11" fmla="*/ 151 h 171"/>
                <a:gd name="T12" fmla="*/ 63 w 129"/>
                <a:gd name="T13" fmla="*/ 137 h 171"/>
                <a:gd name="T14" fmla="*/ 50 w 129"/>
                <a:gd name="T15" fmla="*/ 136 h 171"/>
                <a:gd name="T16" fmla="*/ 36 w 129"/>
                <a:gd name="T17" fmla="*/ 132 h 171"/>
                <a:gd name="T18" fmla="*/ 26 w 129"/>
                <a:gd name="T19" fmla="*/ 127 h 171"/>
                <a:gd name="T20" fmla="*/ 17 w 129"/>
                <a:gd name="T21" fmla="*/ 118 h 171"/>
                <a:gd name="T22" fmla="*/ 13 w 129"/>
                <a:gd name="T23" fmla="*/ 113 h 171"/>
                <a:gd name="T24" fmla="*/ 7 w 129"/>
                <a:gd name="T25" fmla="*/ 102 h 171"/>
                <a:gd name="T26" fmla="*/ 1 w 129"/>
                <a:gd name="T27" fmla="*/ 83 h 171"/>
                <a:gd name="T28" fmla="*/ 0 w 129"/>
                <a:gd name="T29" fmla="*/ 69 h 171"/>
                <a:gd name="T30" fmla="*/ 2 w 129"/>
                <a:gd name="T31" fmla="*/ 46 h 171"/>
                <a:gd name="T32" fmla="*/ 7 w 129"/>
                <a:gd name="T33" fmla="*/ 34 h 171"/>
                <a:gd name="T34" fmla="*/ 13 w 129"/>
                <a:gd name="T35" fmla="*/ 23 h 171"/>
                <a:gd name="T36" fmla="*/ 17 w 129"/>
                <a:gd name="T37" fmla="*/ 18 h 171"/>
                <a:gd name="T38" fmla="*/ 26 w 129"/>
                <a:gd name="T39" fmla="*/ 10 h 171"/>
                <a:gd name="T40" fmla="*/ 37 w 129"/>
                <a:gd name="T41" fmla="*/ 5 h 171"/>
                <a:gd name="T42" fmla="*/ 50 w 129"/>
                <a:gd name="T43" fmla="*/ 1 h 171"/>
                <a:gd name="T44" fmla="*/ 65 w 129"/>
                <a:gd name="T45" fmla="*/ 0 h 171"/>
                <a:gd name="T46" fmla="*/ 85 w 129"/>
                <a:gd name="T47" fmla="*/ 3 h 171"/>
                <a:gd name="T48" fmla="*/ 97 w 129"/>
                <a:gd name="T49" fmla="*/ 7 h 171"/>
                <a:gd name="T50" fmla="*/ 107 w 129"/>
                <a:gd name="T51" fmla="*/ 14 h 171"/>
                <a:gd name="T52" fmla="*/ 112 w 129"/>
                <a:gd name="T53" fmla="*/ 18 h 171"/>
                <a:gd name="T54" fmla="*/ 120 w 129"/>
                <a:gd name="T55" fmla="*/ 28 h 171"/>
                <a:gd name="T56" fmla="*/ 125 w 129"/>
                <a:gd name="T57" fmla="*/ 40 h 171"/>
                <a:gd name="T58" fmla="*/ 128 w 129"/>
                <a:gd name="T59" fmla="*/ 53 h 171"/>
                <a:gd name="T60" fmla="*/ 129 w 129"/>
                <a:gd name="T61" fmla="*/ 69 h 171"/>
                <a:gd name="T62" fmla="*/ 127 w 129"/>
                <a:gd name="T63" fmla="*/ 90 h 171"/>
                <a:gd name="T64" fmla="*/ 119 w 129"/>
                <a:gd name="T65" fmla="*/ 109 h 171"/>
                <a:gd name="T66" fmla="*/ 114 w 129"/>
                <a:gd name="T67" fmla="*/ 116 h 171"/>
                <a:gd name="T68" fmla="*/ 99 w 129"/>
                <a:gd name="T69" fmla="*/ 129 h 171"/>
                <a:gd name="T70" fmla="*/ 90 w 129"/>
                <a:gd name="T71" fmla="*/ 133 h 171"/>
                <a:gd name="T72" fmla="*/ 92 w 129"/>
                <a:gd name="T73" fmla="*/ 141 h 171"/>
                <a:gd name="T74" fmla="*/ 95 w 129"/>
                <a:gd name="T75" fmla="*/ 147 h 171"/>
                <a:gd name="T76" fmla="*/ 98 w 129"/>
                <a:gd name="T77" fmla="*/ 149 h 171"/>
                <a:gd name="T78" fmla="*/ 111 w 129"/>
                <a:gd name="T79" fmla="*/ 151 h 171"/>
                <a:gd name="T80" fmla="*/ 119 w 129"/>
                <a:gd name="T81" fmla="*/ 150 h 171"/>
                <a:gd name="T82" fmla="*/ 129 w 129"/>
                <a:gd name="T83" fmla="*/ 147 h 171"/>
                <a:gd name="T84" fmla="*/ 65 w 129"/>
                <a:gd name="T85" fmla="*/ 21 h 171"/>
                <a:gd name="T86" fmla="*/ 57 w 129"/>
                <a:gd name="T87" fmla="*/ 21 h 171"/>
                <a:gd name="T88" fmla="*/ 44 w 129"/>
                <a:gd name="T89" fmla="*/ 27 h 171"/>
                <a:gd name="T90" fmla="*/ 39 w 129"/>
                <a:gd name="T91" fmla="*/ 33 h 171"/>
                <a:gd name="T92" fmla="*/ 32 w 129"/>
                <a:gd name="T93" fmla="*/ 48 h 171"/>
                <a:gd name="T94" fmla="*/ 30 w 129"/>
                <a:gd name="T95" fmla="*/ 69 h 171"/>
                <a:gd name="T96" fmla="*/ 31 w 129"/>
                <a:gd name="T97" fmla="*/ 79 h 171"/>
                <a:gd name="T98" fmla="*/ 35 w 129"/>
                <a:gd name="T99" fmla="*/ 97 h 171"/>
                <a:gd name="T100" fmla="*/ 39 w 129"/>
                <a:gd name="T101" fmla="*/ 103 h 171"/>
                <a:gd name="T102" fmla="*/ 51 w 129"/>
                <a:gd name="T103" fmla="*/ 113 h 171"/>
                <a:gd name="T104" fmla="*/ 65 w 129"/>
                <a:gd name="T105" fmla="*/ 116 h 171"/>
                <a:gd name="T106" fmla="*/ 72 w 129"/>
                <a:gd name="T107" fmla="*/ 115 h 171"/>
                <a:gd name="T108" fmla="*/ 84 w 129"/>
                <a:gd name="T109" fmla="*/ 109 h 171"/>
                <a:gd name="T110" fmla="*/ 89 w 129"/>
                <a:gd name="T111" fmla="*/ 103 h 171"/>
                <a:gd name="T112" fmla="*/ 96 w 129"/>
                <a:gd name="T113" fmla="*/ 89 h 171"/>
                <a:gd name="T114" fmla="*/ 98 w 129"/>
                <a:gd name="T115" fmla="*/ 69 h 171"/>
                <a:gd name="T116" fmla="*/ 98 w 129"/>
                <a:gd name="T117" fmla="*/ 58 h 171"/>
                <a:gd name="T118" fmla="*/ 93 w 129"/>
                <a:gd name="T119" fmla="*/ 40 h 171"/>
                <a:gd name="T120" fmla="*/ 89 w 129"/>
                <a:gd name="T121" fmla="*/ 33 h 171"/>
                <a:gd name="T122" fmla="*/ 78 w 129"/>
                <a:gd name="T123" fmla="*/ 24 h 171"/>
                <a:gd name="T124" fmla="*/ 65 w 129"/>
                <a:gd name="T125"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171">
                  <a:moveTo>
                    <a:pt x="129" y="168"/>
                  </a:moveTo>
                  <a:lnTo>
                    <a:pt x="129" y="168"/>
                  </a:lnTo>
                  <a:lnTo>
                    <a:pt x="117" y="170"/>
                  </a:lnTo>
                  <a:lnTo>
                    <a:pt x="103" y="171"/>
                  </a:lnTo>
                  <a:lnTo>
                    <a:pt x="103" y="171"/>
                  </a:lnTo>
                  <a:lnTo>
                    <a:pt x="94" y="170"/>
                  </a:lnTo>
                  <a:lnTo>
                    <a:pt x="87" y="168"/>
                  </a:lnTo>
                  <a:lnTo>
                    <a:pt x="80" y="166"/>
                  </a:lnTo>
                  <a:lnTo>
                    <a:pt x="75" y="162"/>
                  </a:lnTo>
                  <a:lnTo>
                    <a:pt x="75" y="162"/>
                  </a:lnTo>
                  <a:lnTo>
                    <a:pt x="70" y="157"/>
                  </a:lnTo>
                  <a:lnTo>
                    <a:pt x="67" y="151"/>
                  </a:lnTo>
                  <a:lnTo>
                    <a:pt x="64" y="145"/>
                  </a:lnTo>
                  <a:lnTo>
                    <a:pt x="63" y="137"/>
                  </a:lnTo>
                  <a:lnTo>
                    <a:pt x="63" y="137"/>
                  </a:lnTo>
                  <a:lnTo>
                    <a:pt x="50" y="136"/>
                  </a:lnTo>
                  <a:lnTo>
                    <a:pt x="42" y="134"/>
                  </a:lnTo>
                  <a:lnTo>
                    <a:pt x="36" y="132"/>
                  </a:lnTo>
                  <a:lnTo>
                    <a:pt x="31" y="130"/>
                  </a:lnTo>
                  <a:lnTo>
                    <a:pt x="26" y="127"/>
                  </a:lnTo>
                  <a:lnTo>
                    <a:pt x="21" y="122"/>
                  </a:lnTo>
                  <a:lnTo>
                    <a:pt x="17" y="118"/>
                  </a:lnTo>
                  <a:lnTo>
                    <a:pt x="17" y="118"/>
                  </a:lnTo>
                  <a:lnTo>
                    <a:pt x="13" y="113"/>
                  </a:lnTo>
                  <a:lnTo>
                    <a:pt x="9" y="108"/>
                  </a:lnTo>
                  <a:lnTo>
                    <a:pt x="7" y="102"/>
                  </a:lnTo>
                  <a:lnTo>
                    <a:pt x="4" y="97"/>
                  </a:lnTo>
                  <a:lnTo>
                    <a:pt x="1" y="83"/>
                  </a:lnTo>
                  <a:lnTo>
                    <a:pt x="0" y="69"/>
                  </a:lnTo>
                  <a:lnTo>
                    <a:pt x="0" y="69"/>
                  </a:lnTo>
                  <a:lnTo>
                    <a:pt x="1" y="53"/>
                  </a:lnTo>
                  <a:lnTo>
                    <a:pt x="2" y="46"/>
                  </a:lnTo>
                  <a:lnTo>
                    <a:pt x="4" y="40"/>
                  </a:lnTo>
                  <a:lnTo>
                    <a:pt x="7" y="34"/>
                  </a:lnTo>
                  <a:lnTo>
                    <a:pt x="10" y="28"/>
                  </a:lnTo>
                  <a:lnTo>
                    <a:pt x="13" y="23"/>
                  </a:lnTo>
                  <a:lnTo>
                    <a:pt x="17" y="18"/>
                  </a:lnTo>
                  <a:lnTo>
                    <a:pt x="17" y="18"/>
                  </a:lnTo>
                  <a:lnTo>
                    <a:pt x="21" y="14"/>
                  </a:lnTo>
                  <a:lnTo>
                    <a:pt x="26" y="10"/>
                  </a:lnTo>
                  <a:lnTo>
                    <a:pt x="31" y="7"/>
                  </a:lnTo>
                  <a:lnTo>
                    <a:pt x="37" y="5"/>
                  </a:lnTo>
                  <a:lnTo>
                    <a:pt x="43" y="3"/>
                  </a:lnTo>
                  <a:lnTo>
                    <a:pt x="50" y="1"/>
                  </a:lnTo>
                  <a:lnTo>
                    <a:pt x="65" y="0"/>
                  </a:lnTo>
                  <a:lnTo>
                    <a:pt x="65" y="0"/>
                  </a:lnTo>
                  <a:lnTo>
                    <a:pt x="79" y="1"/>
                  </a:lnTo>
                  <a:lnTo>
                    <a:pt x="85" y="3"/>
                  </a:lnTo>
                  <a:lnTo>
                    <a:pt x="91" y="5"/>
                  </a:lnTo>
                  <a:lnTo>
                    <a:pt x="97" y="7"/>
                  </a:lnTo>
                  <a:lnTo>
                    <a:pt x="102" y="10"/>
                  </a:lnTo>
                  <a:lnTo>
                    <a:pt x="107" y="14"/>
                  </a:lnTo>
                  <a:lnTo>
                    <a:pt x="112" y="18"/>
                  </a:lnTo>
                  <a:lnTo>
                    <a:pt x="112" y="18"/>
                  </a:lnTo>
                  <a:lnTo>
                    <a:pt x="116" y="23"/>
                  </a:lnTo>
                  <a:lnTo>
                    <a:pt x="120" y="28"/>
                  </a:lnTo>
                  <a:lnTo>
                    <a:pt x="122" y="34"/>
                  </a:lnTo>
                  <a:lnTo>
                    <a:pt x="125" y="40"/>
                  </a:lnTo>
                  <a:lnTo>
                    <a:pt x="127" y="46"/>
                  </a:lnTo>
                  <a:lnTo>
                    <a:pt x="128" y="53"/>
                  </a:lnTo>
                  <a:lnTo>
                    <a:pt x="129" y="69"/>
                  </a:lnTo>
                  <a:lnTo>
                    <a:pt x="129" y="69"/>
                  </a:lnTo>
                  <a:lnTo>
                    <a:pt x="128" y="80"/>
                  </a:lnTo>
                  <a:lnTo>
                    <a:pt x="127" y="90"/>
                  </a:lnTo>
                  <a:lnTo>
                    <a:pt x="124" y="100"/>
                  </a:lnTo>
                  <a:lnTo>
                    <a:pt x="119" y="109"/>
                  </a:lnTo>
                  <a:lnTo>
                    <a:pt x="119" y="109"/>
                  </a:lnTo>
                  <a:lnTo>
                    <a:pt x="114" y="116"/>
                  </a:lnTo>
                  <a:lnTo>
                    <a:pt x="106" y="123"/>
                  </a:lnTo>
                  <a:lnTo>
                    <a:pt x="99" y="129"/>
                  </a:lnTo>
                  <a:lnTo>
                    <a:pt x="90" y="133"/>
                  </a:lnTo>
                  <a:lnTo>
                    <a:pt x="90" y="133"/>
                  </a:lnTo>
                  <a:lnTo>
                    <a:pt x="91" y="137"/>
                  </a:lnTo>
                  <a:lnTo>
                    <a:pt x="92" y="141"/>
                  </a:lnTo>
                  <a:lnTo>
                    <a:pt x="93" y="144"/>
                  </a:lnTo>
                  <a:lnTo>
                    <a:pt x="95" y="147"/>
                  </a:lnTo>
                  <a:lnTo>
                    <a:pt x="95" y="147"/>
                  </a:lnTo>
                  <a:lnTo>
                    <a:pt x="98" y="149"/>
                  </a:lnTo>
                  <a:lnTo>
                    <a:pt x="101" y="150"/>
                  </a:lnTo>
                  <a:lnTo>
                    <a:pt x="111" y="151"/>
                  </a:lnTo>
                  <a:lnTo>
                    <a:pt x="111" y="151"/>
                  </a:lnTo>
                  <a:lnTo>
                    <a:pt x="119" y="150"/>
                  </a:lnTo>
                  <a:lnTo>
                    <a:pt x="127" y="147"/>
                  </a:lnTo>
                  <a:lnTo>
                    <a:pt x="129" y="147"/>
                  </a:lnTo>
                  <a:lnTo>
                    <a:pt x="129" y="168"/>
                  </a:lnTo>
                  <a:close/>
                  <a:moveTo>
                    <a:pt x="65" y="21"/>
                  </a:moveTo>
                  <a:lnTo>
                    <a:pt x="65" y="21"/>
                  </a:lnTo>
                  <a:lnTo>
                    <a:pt x="57" y="21"/>
                  </a:lnTo>
                  <a:lnTo>
                    <a:pt x="51" y="24"/>
                  </a:lnTo>
                  <a:lnTo>
                    <a:pt x="44" y="27"/>
                  </a:lnTo>
                  <a:lnTo>
                    <a:pt x="39" y="33"/>
                  </a:lnTo>
                  <a:lnTo>
                    <a:pt x="39" y="33"/>
                  </a:lnTo>
                  <a:lnTo>
                    <a:pt x="35" y="40"/>
                  </a:lnTo>
                  <a:lnTo>
                    <a:pt x="32" y="48"/>
                  </a:lnTo>
                  <a:lnTo>
                    <a:pt x="31" y="58"/>
                  </a:lnTo>
                  <a:lnTo>
                    <a:pt x="30" y="69"/>
                  </a:lnTo>
                  <a:lnTo>
                    <a:pt x="30" y="69"/>
                  </a:lnTo>
                  <a:lnTo>
                    <a:pt x="31" y="79"/>
                  </a:lnTo>
                  <a:lnTo>
                    <a:pt x="32" y="89"/>
                  </a:lnTo>
                  <a:lnTo>
                    <a:pt x="35" y="97"/>
                  </a:lnTo>
                  <a:lnTo>
                    <a:pt x="39" y="103"/>
                  </a:lnTo>
                  <a:lnTo>
                    <a:pt x="39" y="103"/>
                  </a:lnTo>
                  <a:lnTo>
                    <a:pt x="44" y="109"/>
                  </a:lnTo>
                  <a:lnTo>
                    <a:pt x="51" y="113"/>
                  </a:lnTo>
                  <a:lnTo>
                    <a:pt x="57" y="115"/>
                  </a:lnTo>
                  <a:lnTo>
                    <a:pt x="65" y="116"/>
                  </a:lnTo>
                  <a:lnTo>
                    <a:pt x="65" y="116"/>
                  </a:lnTo>
                  <a:lnTo>
                    <a:pt x="72" y="115"/>
                  </a:lnTo>
                  <a:lnTo>
                    <a:pt x="78" y="113"/>
                  </a:lnTo>
                  <a:lnTo>
                    <a:pt x="84" y="109"/>
                  </a:lnTo>
                  <a:lnTo>
                    <a:pt x="89" y="103"/>
                  </a:lnTo>
                  <a:lnTo>
                    <a:pt x="89" y="103"/>
                  </a:lnTo>
                  <a:lnTo>
                    <a:pt x="93" y="97"/>
                  </a:lnTo>
                  <a:lnTo>
                    <a:pt x="96" y="89"/>
                  </a:lnTo>
                  <a:lnTo>
                    <a:pt x="98" y="79"/>
                  </a:lnTo>
                  <a:lnTo>
                    <a:pt x="98" y="69"/>
                  </a:lnTo>
                  <a:lnTo>
                    <a:pt x="98" y="69"/>
                  </a:lnTo>
                  <a:lnTo>
                    <a:pt x="98" y="58"/>
                  </a:lnTo>
                  <a:lnTo>
                    <a:pt x="96" y="48"/>
                  </a:lnTo>
                  <a:lnTo>
                    <a:pt x="93" y="40"/>
                  </a:lnTo>
                  <a:lnTo>
                    <a:pt x="89" y="33"/>
                  </a:lnTo>
                  <a:lnTo>
                    <a:pt x="89" y="33"/>
                  </a:lnTo>
                  <a:lnTo>
                    <a:pt x="84" y="27"/>
                  </a:lnTo>
                  <a:lnTo>
                    <a:pt x="78" y="24"/>
                  </a:lnTo>
                  <a:lnTo>
                    <a:pt x="72" y="21"/>
                  </a:lnTo>
                  <a:lnTo>
                    <a:pt x="65" y="21"/>
                  </a:lnTo>
                  <a:lnTo>
                    <a:pt x="65"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Freeform 168">
              <a:extLst>
                <a:ext uri="{FF2B5EF4-FFF2-40B4-BE49-F238E27FC236}">
                  <a16:creationId xmlns:a16="http://schemas.microsoft.com/office/drawing/2014/main" id="{4FA9AE48-3B00-432A-ACB3-22F7B3815A3B}"/>
                </a:ext>
              </a:extLst>
            </p:cNvPr>
            <p:cNvSpPr>
              <a:spLocks noEditPoints="1"/>
            </p:cNvSpPr>
            <p:nvPr/>
          </p:nvSpPr>
          <p:spPr bwMode="auto">
            <a:xfrm>
              <a:off x="2533650" y="5326063"/>
              <a:ext cx="103187" cy="109538"/>
            </a:xfrm>
            <a:custGeom>
              <a:avLst/>
              <a:gdLst>
                <a:gd name="T0" fmla="*/ 65 w 129"/>
                <a:gd name="T1" fmla="*/ 137 h 137"/>
                <a:gd name="T2" fmla="*/ 44 w 129"/>
                <a:gd name="T3" fmla="*/ 135 h 137"/>
                <a:gd name="T4" fmla="*/ 33 w 129"/>
                <a:gd name="T5" fmla="*/ 130 h 137"/>
                <a:gd name="T6" fmla="*/ 22 w 129"/>
                <a:gd name="T7" fmla="*/ 122 h 137"/>
                <a:gd name="T8" fmla="*/ 17 w 129"/>
                <a:gd name="T9" fmla="*/ 118 h 137"/>
                <a:gd name="T10" fmla="*/ 10 w 129"/>
                <a:gd name="T11" fmla="*/ 108 h 137"/>
                <a:gd name="T12" fmla="*/ 4 w 129"/>
                <a:gd name="T13" fmla="*/ 97 h 137"/>
                <a:gd name="T14" fmla="*/ 1 w 129"/>
                <a:gd name="T15" fmla="*/ 84 h 137"/>
                <a:gd name="T16" fmla="*/ 0 w 129"/>
                <a:gd name="T17" fmla="*/ 69 h 137"/>
                <a:gd name="T18" fmla="*/ 3 w 129"/>
                <a:gd name="T19" fmla="*/ 46 h 137"/>
                <a:gd name="T20" fmla="*/ 7 w 129"/>
                <a:gd name="T21" fmla="*/ 34 h 137"/>
                <a:gd name="T22" fmla="*/ 13 w 129"/>
                <a:gd name="T23" fmla="*/ 23 h 137"/>
                <a:gd name="T24" fmla="*/ 17 w 129"/>
                <a:gd name="T25" fmla="*/ 18 h 137"/>
                <a:gd name="T26" fmla="*/ 27 w 129"/>
                <a:gd name="T27" fmla="*/ 10 h 137"/>
                <a:gd name="T28" fmla="*/ 38 w 129"/>
                <a:gd name="T29" fmla="*/ 5 h 137"/>
                <a:gd name="T30" fmla="*/ 50 w 129"/>
                <a:gd name="T31" fmla="*/ 1 h 137"/>
                <a:gd name="T32" fmla="*/ 65 w 129"/>
                <a:gd name="T33" fmla="*/ 0 h 137"/>
                <a:gd name="T34" fmla="*/ 86 w 129"/>
                <a:gd name="T35" fmla="*/ 3 h 137"/>
                <a:gd name="T36" fmla="*/ 98 w 129"/>
                <a:gd name="T37" fmla="*/ 7 h 137"/>
                <a:gd name="T38" fmla="*/ 108 w 129"/>
                <a:gd name="T39" fmla="*/ 14 h 137"/>
                <a:gd name="T40" fmla="*/ 112 w 129"/>
                <a:gd name="T41" fmla="*/ 18 h 137"/>
                <a:gd name="T42" fmla="*/ 120 w 129"/>
                <a:gd name="T43" fmla="*/ 28 h 137"/>
                <a:gd name="T44" fmla="*/ 125 w 129"/>
                <a:gd name="T45" fmla="*/ 40 h 137"/>
                <a:gd name="T46" fmla="*/ 128 w 129"/>
                <a:gd name="T47" fmla="*/ 53 h 137"/>
                <a:gd name="T48" fmla="*/ 129 w 129"/>
                <a:gd name="T49" fmla="*/ 69 h 137"/>
                <a:gd name="T50" fmla="*/ 127 w 129"/>
                <a:gd name="T51" fmla="*/ 90 h 137"/>
                <a:gd name="T52" fmla="*/ 123 w 129"/>
                <a:gd name="T53" fmla="*/ 103 h 137"/>
                <a:gd name="T54" fmla="*/ 116 w 129"/>
                <a:gd name="T55" fmla="*/ 113 h 137"/>
                <a:gd name="T56" fmla="*/ 112 w 129"/>
                <a:gd name="T57" fmla="*/ 118 h 137"/>
                <a:gd name="T58" fmla="*/ 103 w 129"/>
                <a:gd name="T59" fmla="*/ 127 h 137"/>
                <a:gd name="T60" fmla="*/ 92 w 129"/>
                <a:gd name="T61" fmla="*/ 133 h 137"/>
                <a:gd name="T62" fmla="*/ 79 w 129"/>
                <a:gd name="T63" fmla="*/ 136 h 137"/>
                <a:gd name="T64" fmla="*/ 65 w 129"/>
                <a:gd name="T65" fmla="*/ 137 h 137"/>
                <a:gd name="T66" fmla="*/ 65 w 129"/>
                <a:gd name="T67" fmla="*/ 21 h 137"/>
                <a:gd name="T68" fmla="*/ 51 w 129"/>
                <a:gd name="T69" fmla="*/ 24 h 137"/>
                <a:gd name="T70" fmla="*/ 40 w 129"/>
                <a:gd name="T71" fmla="*/ 33 h 137"/>
                <a:gd name="T72" fmla="*/ 36 w 129"/>
                <a:gd name="T73" fmla="*/ 40 h 137"/>
                <a:gd name="T74" fmla="*/ 32 w 129"/>
                <a:gd name="T75" fmla="*/ 58 h 137"/>
                <a:gd name="T76" fmla="*/ 31 w 129"/>
                <a:gd name="T77" fmla="*/ 69 h 137"/>
                <a:gd name="T78" fmla="*/ 33 w 129"/>
                <a:gd name="T79" fmla="*/ 89 h 137"/>
                <a:gd name="T80" fmla="*/ 40 w 129"/>
                <a:gd name="T81" fmla="*/ 103 h 137"/>
                <a:gd name="T82" fmla="*/ 45 w 129"/>
                <a:gd name="T83" fmla="*/ 109 h 137"/>
                <a:gd name="T84" fmla="*/ 57 w 129"/>
                <a:gd name="T85" fmla="*/ 115 h 137"/>
                <a:gd name="T86" fmla="*/ 65 w 129"/>
                <a:gd name="T87" fmla="*/ 116 h 137"/>
                <a:gd name="T88" fmla="*/ 78 w 129"/>
                <a:gd name="T89" fmla="*/ 113 h 137"/>
                <a:gd name="T90" fmla="*/ 90 w 129"/>
                <a:gd name="T91" fmla="*/ 103 h 137"/>
                <a:gd name="T92" fmla="*/ 94 w 129"/>
                <a:gd name="T93" fmla="*/ 97 h 137"/>
                <a:gd name="T94" fmla="*/ 99 w 129"/>
                <a:gd name="T95" fmla="*/ 79 h 137"/>
                <a:gd name="T96" fmla="*/ 99 w 129"/>
                <a:gd name="T97" fmla="*/ 69 h 137"/>
                <a:gd name="T98" fmla="*/ 97 w 129"/>
                <a:gd name="T99" fmla="*/ 48 h 137"/>
                <a:gd name="T100" fmla="*/ 90 w 129"/>
                <a:gd name="T101" fmla="*/ 33 h 137"/>
                <a:gd name="T102" fmla="*/ 85 w 129"/>
                <a:gd name="T103" fmla="*/ 27 h 137"/>
                <a:gd name="T104" fmla="*/ 72 w 129"/>
                <a:gd name="T105" fmla="*/ 21 h 137"/>
                <a:gd name="T106" fmla="*/ 65 w 129"/>
                <a:gd name="T107" fmla="*/ 2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37">
                  <a:moveTo>
                    <a:pt x="65" y="137"/>
                  </a:moveTo>
                  <a:lnTo>
                    <a:pt x="65" y="137"/>
                  </a:lnTo>
                  <a:lnTo>
                    <a:pt x="51" y="136"/>
                  </a:lnTo>
                  <a:lnTo>
                    <a:pt x="44" y="135"/>
                  </a:lnTo>
                  <a:lnTo>
                    <a:pt x="38" y="133"/>
                  </a:lnTo>
                  <a:lnTo>
                    <a:pt x="33" y="130"/>
                  </a:lnTo>
                  <a:lnTo>
                    <a:pt x="27" y="127"/>
                  </a:lnTo>
                  <a:lnTo>
                    <a:pt x="22" y="122"/>
                  </a:lnTo>
                  <a:lnTo>
                    <a:pt x="17" y="118"/>
                  </a:lnTo>
                  <a:lnTo>
                    <a:pt x="17" y="118"/>
                  </a:lnTo>
                  <a:lnTo>
                    <a:pt x="13" y="113"/>
                  </a:lnTo>
                  <a:lnTo>
                    <a:pt x="10" y="108"/>
                  </a:lnTo>
                  <a:lnTo>
                    <a:pt x="7" y="103"/>
                  </a:lnTo>
                  <a:lnTo>
                    <a:pt x="4" y="97"/>
                  </a:lnTo>
                  <a:lnTo>
                    <a:pt x="3" y="90"/>
                  </a:lnTo>
                  <a:lnTo>
                    <a:pt x="1" y="84"/>
                  </a:lnTo>
                  <a:lnTo>
                    <a:pt x="0" y="69"/>
                  </a:lnTo>
                  <a:lnTo>
                    <a:pt x="0" y="69"/>
                  </a:lnTo>
                  <a:lnTo>
                    <a:pt x="1" y="53"/>
                  </a:lnTo>
                  <a:lnTo>
                    <a:pt x="3" y="46"/>
                  </a:lnTo>
                  <a:lnTo>
                    <a:pt x="4" y="40"/>
                  </a:lnTo>
                  <a:lnTo>
                    <a:pt x="7" y="34"/>
                  </a:lnTo>
                  <a:lnTo>
                    <a:pt x="10" y="28"/>
                  </a:lnTo>
                  <a:lnTo>
                    <a:pt x="13" y="23"/>
                  </a:lnTo>
                  <a:lnTo>
                    <a:pt x="17" y="18"/>
                  </a:lnTo>
                  <a:lnTo>
                    <a:pt x="17" y="18"/>
                  </a:lnTo>
                  <a:lnTo>
                    <a:pt x="22" y="14"/>
                  </a:lnTo>
                  <a:lnTo>
                    <a:pt x="27" y="10"/>
                  </a:lnTo>
                  <a:lnTo>
                    <a:pt x="32" y="7"/>
                  </a:lnTo>
                  <a:lnTo>
                    <a:pt x="38" y="5"/>
                  </a:lnTo>
                  <a:lnTo>
                    <a:pt x="44" y="3"/>
                  </a:lnTo>
                  <a:lnTo>
                    <a:pt x="50" y="1"/>
                  </a:lnTo>
                  <a:lnTo>
                    <a:pt x="65" y="0"/>
                  </a:lnTo>
                  <a:lnTo>
                    <a:pt x="65" y="0"/>
                  </a:lnTo>
                  <a:lnTo>
                    <a:pt x="79" y="1"/>
                  </a:lnTo>
                  <a:lnTo>
                    <a:pt x="86" y="3"/>
                  </a:lnTo>
                  <a:lnTo>
                    <a:pt x="92" y="5"/>
                  </a:lnTo>
                  <a:lnTo>
                    <a:pt x="98" y="7"/>
                  </a:lnTo>
                  <a:lnTo>
                    <a:pt x="103" y="10"/>
                  </a:lnTo>
                  <a:lnTo>
                    <a:pt x="108" y="14"/>
                  </a:lnTo>
                  <a:lnTo>
                    <a:pt x="112" y="18"/>
                  </a:lnTo>
                  <a:lnTo>
                    <a:pt x="112" y="18"/>
                  </a:lnTo>
                  <a:lnTo>
                    <a:pt x="116" y="23"/>
                  </a:lnTo>
                  <a:lnTo>
                    <a:pt x="120" y="28"/>
                  </a:lnTo>
                  <a:lnTo>
                    <a:pt x="122" y="34"/>
                  </a:lnTo>
                  <a:lnTo>
                    <a:pt x="125" y="40"/>
                  </a:lnTo>
                  <a:lnTo>
                    <a:pt x="127" y="46"/>
                  </a:lnTo>
                  <a:lnTo>
                    <a:pt x="128" y="53"/>
                  </a:lnTo>
                  <a:lnTo>
                    <a:pt x="129" y="69"/>
                  </a:lnTo>
                  <a:lnTo>
                    <a:pt x="129" y="69"/>
                  </a:lnTo>
                  <a:lnTo>
                    <a:pt x="128" y="84"/>
                  </a:lnTo>
                  <a:lnTo>
                    <a:pt x="127" y="90"/>
                  </a:lnTo>
                  <a:lnTo>
                    <a:pt x="125" y="97"/>
                  </a:lnTo>
                  <a:lnTo>
                    <a:pt x="123" y="103"/>
                  </a:lnTo>
                  <a:lnTo>
                    <a:pt x="120" y="108"/>
                  </a:lnTo>
                  <a:lnTo>
                    <a:pt x="116" y="113"/>
                  </a:lnTo>
                  <a:lnTo>
                    <a:pt x="112" y="118"/>
                  </a:lnTo>
                  <a:lnTo>
                    <a:pt x="112" y="118"/>
                  </a:lnTo>
                  <a:lnTo>
                    <a:pt x="108" y="122"/>
                  </a:lnTo>
                  <a:lnTo>
                    <a:pt x="103" y="127"/>
                  </a:lnTo>
                  <a:lnTo>
                    <a:pt x="98" y="130"/>
                  </a:lnTo>
                  <a:lnTo>
                    <a:pt x="92" y="133"/>
                  </a:lnTo>
                  <a:lnTo>
                    <a:pt x="86" y="135"/>
                  </a:lnTo>
                  <a:lnTo>
                    <a:pt x="79" y="136"/>
                  </a:lnTo>
                  <a:lnTo>
                    <a:pt x="65" y="137"/>
                  </a:lnTo>
                  <a:lnTo>
                    <a:pt x="65" y="137"/>
                  </a:lnTo>
                  <a:close/>
                  <a:moveTo>
                    <a:pt x="65" y="21"/>
                  </a:moveTo>
                  <a:lnTo>
                    <a:pt x="65" y="21"/>
                  </a:lnTo>
                  <a:lnTo>
                    <a:pt x="57" y="21"/>
                  </a:lnTo>
                  <a:lnTo>
                    <a:pt x="51" y="24"/>
                  </a:lnTo>
                  <a:lnTo>
                    <a:pt x="45" y="27"/>
                  </a:lnTo>
                  <a:lnTo>
                    <a:pt x="40" y="33"/>
                  </a:lnTo>
                  <a:lnTo>
                    <a:pt x="40" y="33"/>
                  </a:lnTo>
                  <a:lnTo>
                    <a:pt x="36" y="40"/>
                  </a:lnTo>
                  <a:lnTo>
                    <a:pt x="33" y="48"/>
                  </a:lnTo>
                  <a:lnTo>
                    <a:pt x="32" y="58"/>
                  </a:lnTo>
                  <a:lnTo>
                    <a:pt x="31" y="69"/>
                  </a:lnTo>
                  <a:lnTo>
                    <a:pt x="31" y="69"/>
                  </a:lnTo>
                  <a:lnTo>
                    <a:pt x="32" y="79"/>
                  </a:lnTo>
                  <a:lnTo>
                    <a:pt x="33" y="89"/>
                  </a:lnTo>
                  <a:lnTo>
                    <a:pt x="36" y="97"/>
                  </a:lnTo>
                  <a:lnTo>
                    <a:pt x="40" y="103"/>
                  </a:lnTo>
                  <a:lnTo>
                    <a:pt x="40" y="103"/>
                  </a:lnTo>
                  <a:lnTo>
                    <a:pt x="45" y="109"/>
                  </a:lnTo>
                  <a:lnTo>
                    <a:pt x="51" y="113"/>
                  </a:lnTo>
                  <a:lnTo>
                    <a:pt x="57" y="115"/>
                  </a:lnTo>
                  <a:lnTo>
                    <a:pt x="65" y="116"/>
                  </a:lnTo>
                  <a:lnTo>
                    <a:pt x="65" y="116"/>
                  </a:lnTo>
                  <a:lnTo>
                    <a:pt x="72" y="115"/>
                  </a:lnTo>
                  <a:lnTo>
                    <a:pt x="78" y="113"/>
                  </a:lnTo>
                  <a:lnTo>
                    <a:pt x="85" y="109"/>
                  </a:lnTo>
                  <a:lnTo>
                    <a:pt x="90" y="103"/>
                  </a:lnTo>
                  <a:lnTo>
                    <a:pt x="90" y="103"/>
                  </a:lnTo>
                  <a:lnTo>
                    <a:pt x="94" y="97"/>
                  </a:lnTo>
                  <a:lnTo>
                    <a:pt x="97" y="89"/>
                  </a:lnTo>
                  <a:lnTo>
                    <a:pt x="99" y="79"/>
                  </a:lnTo>
                  <a:lnTo>
                    <a:pt x="99" y="69"/>
                  </a:lnTo>
                  <a:lnTo>
                    <a:pt x="99" y="69"/>
                  </a:lnTo>
                  <a:lnTo>
                    <a:pt x="99" y="58"/>
                  </a:lnTo>
                  <a:lnTo>
                    <a:pt x="97" y="48"/>
                  </a:lnTo>
                  <a:lnTo>
                    <a:pt x="94" y="40"/>
                  </a:lnTo>
                  <a:lnTo>
                    <a:pt x="90" y="33"/>
                  </a:lnTo>
                  <a:lnTo>
                    <a:pt x="90" y="33"/>
                  </a:lnTo>
                  <a:lnTo>
                    <a:pt x="85" y="27"/>
                  </a:lnTo>
                  <a:lnTo>
                    <a:pt x="78" y="24"/>
                  </a:lnTo>
                  <a:lnTo>
                    <a:pt x="72" y="21"/>
                  </a:lnTo>
                  <a:lnTo>
                    <a:pt x="65" y="21"/>
                  </a:lnTo>
                  <a:lnTo>
                    <a:pt x="65"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Freeform 169">
              <a:extLst>
                <a:ext uri="{FF2B5EF4-FFF2-40B4-BE49-F238E27FC236}">
                  <a16:creationId xmlns:a16="http://schemas.microsoft.com/office/drawing/2014/main" id="{A96BE9B9-833E-4BAE-BCCD-54E4649426D4}"/>
                </a:ext>
              </a:extLst>
            </p:cNvPr>
            <p:cNvSpPr>
              <a:spLocks/>
            </p:cNvSpPr>
            <p:nvPr/>
          </p:nvSpPr>
          <p:spPr bwMode="auto">
            <a:xfrm>
              <a:off x="2663825" y="5329238"/>
              <a:ext cx="73025" cy="103188"/>
            </a:xfrm>
            <a:custGeom>
              <a:avLst/>
              <a:gdLst>
                <a:gd name="T0" fmla="*/ 91 w 91"/>
                <a:gd name="T1" fmla="*/ 131 h 131"/>
                <a:gd name="T2" fmla="*/ 0 w 91"/>
                <a:gd name="T3" fmla="*/ 131 h 131"/>
                <a:gd name="T4" fmla="*/ 0 w 91"/>
                <a:gd name="T5" fmla="*/ 0 h 131"/>
                <a:gd name="T6" fmla="*/ 29 w 91"/>
                <a:gd name="T7" fmla="*/ 0 h 131"/>
                <a:gd name="T8" fmla="*/ 29 w 91"/>
                <a:gd name="T9" fmla="*/ 109 h 131"/>
                <a:gd name="T10" fmla="*/ 91 w 91"/>
                <a:gd name="T11" fmla="*/ 109 h 131"/>
                <a:gd name="T12" fmla="*/ 91 w 91"/>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91" h="131">
                  <a:moveTo>
                    <a:pt x="91" y="131"/>
                  </a:moveTo>
                  <a:lnTo>
                    <a:pt x="0" y="131"/>
                  </a:lnTo>
                  <a:lnTo>
                    <a:pt x="0" y="0"/>
                  </a:lnTo>
                  <a:lnTo>
                    <a:pt x="29" y="0"/>
                  </a:lnTo>
                  <a:lnTo>
                    <a:pt x="29" y="109"/>
                  </a:lnTo>
                  <a:lnTo>
                    <a:pt x="91" y="109"/>
                  </a:lnTo>
                  <a:lnTo>
                    <a:pt x="91"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Freeform 170">
              <a:extLst>
                <a:ext uri="{FF2B5EF4-FFF2-40B4-BE49-F238E27FC236}">
                  <a16:creationId xmlns:a16="http://schemas.microsoft.com/office/drawing/2014/main" id="{C87245CC-288D-46C1-9FD7-24B994922292}"/>
                </a:ext>
              </a:extLst>
            </p:cNvPr>
            <p:cNvSpPr>
              <a:spLocks/>
            </p:cNvSpPr>
            <p:nvPr/>
          </p:nvSpPr>
          <p:spPr bwMode="auto">
            <a:xfrm>
              <a:off x="2751138" y="5316538"/>
              <a:ext cx="131762" cy="123825"/>
            </a:xfrm>
            <a:custGeom>
              <a:avLst/>
              <a:gdLst>
                <a:gd name="T0" fmla="*/ 90 w 165"/>
                <a:gd name="T1" fmla="*/ 128 h 157"/>
                <a:gd name="T2" fmla="*/ 90 w 165"/>
                <a:gd name="T3" fmla="*/ 94 h 157"/>
                <a:gd name="T4" fmla="*/ 67 w 165"/>
                <a:gd name="T5" fmla="*/ 108 h 157"/>
                <a:gd name="T6" fmla="*/ 61 w 165"/>
                <a:gd name="T7" fmla="*/ 115 h 157"/>
                <a:gd name="T8" fmla="*/ 58 w 165"/>
                <a:gd name="T9" fmla="*/ 122 h 157"/>
                <a:gd name="T10" fmla="*/ 58 w 165"/>
                <a:gd name="T11" fmla="*/ 125 h 157"/>
                <a:gd name="T12" fmla="*/ 63 w 165"/>
                <a:gd name="T13" fmla="*/ 130 h 157"/>
                <a:gd name="T14" fmla="*/ 70 w 165"/>
                <a:gd name="T15" fmla="*/ 133 h 157"/>
                <a:gd name="T16" fmla="*/ 89 w 165"/>
                <a:gd name="T17" fmla="*/ 135 h 157"/>
                <a:gd name="T18" fmla="*/ 98 w 165"/>
                <a:gd name="T19" fmla="*/ 135 h 157"/>
                <a:gd name="T20" fmla="*/ 158 w 165"/>
                <a:gd name="T21" fmla="*/ 132 h 157"/>
                <a:gd name="T22" fmla="*/ 159 w 165"/>
                <a:gd name="T23" fmla="*/ 155 h 157"/>
                <a:gd name="T24" fmla="*/ 110 w 165"/>
                <a:gd name="T25" fmla="*/ 157 h 157"/>
                <a:gd name="T26" fmla="*/ 90 w 165"/>
                <a:gd name="T27" fmla="*/ 156 h 157"/>
                <a:gd name="T28" fmla="*/ 60 w 165"/>
                <a:gd name="T29" fmla="*/ 153 h 157"/>
                <a:gd name="T30" fmla="*/ 49 w 165"/>
                <a:gd name="T31" fmla="*/ 149 h 157"/>
                <a:gd name="T32" fmla="*/ 38 w 165"/>
                <a:gd name="T33" fmla="*/ 140 h 157"/>
                <a:gd name="T34" fmla="*/ 34 w 165"/>
                <a:gd name="T35" fmla="*/ 125 h 157"/>
                <a:gd name="T36" fmla="*/ 35 w 165"/>
                <a:gd name="T37" fmla="*/ 118 h 157"/>
                <a:gd name="T38" fmla="*/ 41 w 165"/>
                <a:gd name="T39" fmla="*/ 105 h 157"/>
                <a:gd name="T40" fmla="*/ 54 w 165"/>
                <a:gd name="T41" fmla="*/ 92 h 157"/>
                <a:gd name="T42" fmla="*/ 74 w 165"/>
                <a:gd name="T43" fmla="*/ 80 h 157"/>
                <a:gd name="T44" fmla="*/ 85 w 165"/>
                <a:gd name="T45" fmla="*/ 73 h 157"/>
                <a:gd name="T46" fmla="*/ 79 w 165"/>
                <a:gd name="T47" fmla="*/ 71 h 157"/>
                <a:gd name="T48" fmla="*/ 74 w 165"/>
                <a:gd name="T49" fmla="*/ 71 h 157"/>
                <a:gd name="T50" fmla="*/ 57 w 165"/>
                <a:gd name="T51" fmla="*/ 76 h 157"/>
                <a:gd name="T52" fmla="*/ 51 w 165"/>
                <a:gd name="T53" fmla="*/ 80 h 157"/>
                <a:gd name="T54" fmla="*/ 30 w 165"/>
                <a:gd name="T55" fmla="*/ 95 h 157"/>
                <a:gd name="T56" fmla="*/ 15 w 165"/>
                <a:gd name="T57" fmla="*/ 108 h 157"/>
                <a:gd name="T58" fmla="*/ 0 w 165"/>
                <a:gd name="T59" fmla="*/ 92 h 157"/>
                <a:gd name="T60" fmla="*/ 26 w 165"/>
                <a:gd name="T61" fmla="*/ 67 h 157"/>
                <a:gd name="T62" fmla="*/ 45 w 165"/>
                <a:gd name="T63" fmla="*/ 41 h 157"/>
                <a:gd name="T64" fmla="*/ 9 w 165"/>
                <a:gd name="T65" fmla="*/ 21 h 157"/>
                <a:gd name="T66" fmla="*/ 54 w 165"/>
                <a:gd name="T67" fmla="*/ 21 h 157"/>
                <a:gd name="T68" fmla="*/ 61 w 165"/>
                <a:gd name="T69" fmla="*/ 0 h 157"/>
                <a:gd name="T70" fmla="*/ 86 w 165"/>
                <a:gd name="T71" fmla="*/ 3 h 157"/>
                <a:gd name="T72" fmla="*/ 139 w 165"/>
                <a:gd name="T73" fmla="*/ 21 h 157"/>
                <a:gd name="T74" fmla="*/ 73 w 165"/>
                <a:gd name="T75" fmla="*/ 41 h 157"/>
                <a:gd name="T76" fmla="*/ 65 w 165"/>
                <a:gd name="T77" fmla="*/ 55 h 157"/>
                <a:gd name="T78" fmla="*/ 73 w 165"/>
                <a:gd name="T79" fmla="*/ 53 h 157"/>
                <a:gd name="T80" fmla="*/ 81 w 165"/>
                <a:gd name="T81" fmla="*/ 52 h 157"/>
                <a:gd name="T82" fmla="*/ 96 w 165"/>
                <a:gd name="T83" fmla="*/ 55 h 157"/>
                <a:gd name="T84" fmla="*/ 106 w 165"/>
                <a:gd name="T85" fmla="*/ 63 h 157"/>
                <a:gd name="T86" fmla="*/ 155 w 165"/>
                <a:gd name="T87" fmla="*/ 44 h 157"/>
                <a:gd name="T88" fmla="*/ 165 w 165"/>
                <a:gd name="T89" fmla="*/ 65 h 157"/>
                <a:gd name="T90" fmla="*/ 113 w 165"/>
                <a:gd name="T91" fmla="*/ 84 h 157"/>
                <a:gd name="T92" fmla="*/ 114 w 165"/>
                <a:gd name="T93" fmla="*/ 1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57">
                  <a:moveTo>
                    <a:pt x="114" y="128"/>
                  </a:moveTo>
                  <a:lnTo>
                    <a:pt x="90" y="128"/>
                  </a:lnTo>
                  <a:lnTo>
                    <a:pt x="90" y="94"/>
                  </a:lnTo>
                  <a:lnTo>
                    <a:pt x="90" y="94"/>
                  </a:lnTo>
                  <a:lnTo>
                    <a:pt x="76" y="101"/>
                  </a:lnTo>
                  <a:lnTo>
                    <a:pt x="67" y="108"/>
                  </a:lnTo>
                  <a:lnTo>
                    <a:pt x="63" y="112"/>
                  </a:lnTo>
                  <a:lnTo>
                    <a:pt x="61" y="115"/>
                  </a:lnTo>
                  <a:lnTo>
                    <a:pt x="58" y="119"/>
                  </a:lnTo>
                  <a:lnTo>
                    <a:pt x="58" y="122"/>
                  </a:lnTo>
                  <a:lnTo>
                    <a:pt x="58" y="122"/>
                  </a:lnTo>
                  <a:lnTo>
                    <a:pt x="58" y="125"/>
                  </a:lnTo>
                  <a:lnTo>
                    <a:pt x="61" y="128"/>
                  </a:lnTo>
                  <a:lnTo>
                    <a:pt x="63" y="130"/>
                  </a:lnTo>
                  <a:lnTo>
                    <a:pt x="66" y="132"/>
                  </a:lnTo>
                  <a:lnTo>
                    <a:pt x="70" y="133"/>
                  </a:lnTo>
                  <a:lnTo>
                    <a:pt x="76" y="134"/>
                  </a:lnTo>
                  <a:lnTo>
                    <a:pt x="89" y="135"/>
                  </a:lnTo>
                  <a:lnTo>
                    <a:pt x="98" y="135"/>
                  </a:lnTo>
                  <a:lnTo>
                    <a:pt x="98" y="135"/>
                  </a:lnTo>
                  <a:lnTo>
                    <a:pt x="133" y="134"/>
                  </a:lnTo>
                  <a:lnTo>
                    <a:pt x="158" y="132"/>
                  </a:lnTo>
                  <a:lnTo>
                    <a:pt x="159" y="155"/>
                  </a:lnTo>
                  <a:lnTo>
                    <a:pt x="159" y="155"/>
                  </a:lnTo>
                  <a:lnTo>
                    <a:pt x="135" y="156"/>
                  </a:lnTo>
                  <a:lnTo>
                    <a:pt x="110" y="157"/>
                  </a:lnTo>
                  <a:lnTo>
                    <a:pt x="110" y="157"/>
                  </a:lnTo>
                  <a:lnTo>
                    <a:pt x="90" y="156"/>
                  </a:lnTo>
                  <a:lnTo>
                    <a:pt x="73" y="155"/>
                  </a:lnTo>
                  <a:lnTo>
                    <a:pt x="60" y="153"/>
                  </a:lnTo>
                  <a:lnTo>
                    <a:pt x="49" y="149"/>
                  </a:lnTo>
                  <a:lnTo>
                    <a:pt x="49" y="149"/>
                  </a:lnTo>
                  <a:lnTo>
                    <a:pt x="43" y="145"/>
                  </a:lnTo>
                  <a:lnTo>
                    <a:pt x="38" y="140"/>
                  </a:lnTo>
                  <a:lnTo>
                    <a:pt x="35" y="132"/>
                  </a:lnTo>
                  <a:lnTo>
                    <a:pt x="34" y="125"/>
                  </a:lnTo>
                  <a:lnTo>
                    <a:pt x="34" y="125"/>
                  </a:lnTo>
                  <a:lnTo>
                    <a:pt x="35" y="118"/>
                  </a:lnTo>
                  <a:lnTo>
                    <a:pt x="37" y="112"/>
                  </a:lnTo>
                  <a:lnTo>
                    <a:pt x="41" y="105"/>
                  </a:lnTo>
                  <a:lnTo>
                    <a:pt x="47" y="99"/>
                  </a:lnTo>
                  <a:lnTo>
                    <a:pt x="54" y="92"/>
                  </a:lnTo>
                  <a:lnTo>
                    <a:pt x="63" y="86"/>
                  </a:lnTo>
                  <a:lnTo>
                    <a:pt x="74" y="80"/>
                  </a:lnTo>
                  <a:lnTo>
                    <a:pt x="85" y="73"/>
                  </a:lnTo>
                  <a:lnTo>
                    <a:pt x="85" y="73"/>
                  </a:lnTo>
                  <a:lnTo>
                    <a:pt x="82" y="71"/>
                  </a:lnTo>
                  <a:lnTo>
                    <a:pt x="79" y="71"/>
                  </a:lnTo>
                  <a:lnTo>
                    <a:pt x="79" y="71"/>
                  </a:lnTo>
                  <a:lnTo>
                    <a:pt x="74" y="71"/>
                  </a:lnTo>
                  <a:lnTo>
                    <a:pt x="69" y="72"/>
                  </a:lnTo>
                  <a:lnTo>
                    <a:pt x="57" y="76"/>
                  </a:lnTo>
                  <a:lnTo>
                    <a:pt x="57" y="76"/>
                  </a:lnTo>
                  <a:lnTo>
                    <a:pt x="51" y="80"/>
                  </a:lnTo>
                  <a:lnTo>
                    <a:pt x="45" y="84"/>
                  </a:lnTo>
                  <a:lnTo>
                    <a:pt x="30" y="95"/>
                  </a:lnTo>
                  <a:lnTo>
                    <a:pt x="30" y="95"/>
                  </a:lnTo>
                  <a:lnTo>
                    <a:pt x="15" y="108"/>
                  </a:lnTo>
                  <a:lnTo>
                    <a:pt x="0" y="92"/>
                  </a:lnTo>
                  <a:lnTo>
                    <a:pt x="0" y="92"/>
                  </a:lnTo>
                  <a:lnTo>
                    <a:pt x="14" y="80"/>
                  </a:lnTo>
                  <a:lnTo>
                    <a:pt x="26" y="67"/>
                  </a:lnTo>
                  <a:lnTo>
                    <a:pt x="37" y="55"/>
                  </a:lnTo>
                  <a:lnTo>
                    <a:pt x="45" y="41"/>
                  </a:lnTo>
                  <a:lnTo>
                    <a:pt x="9" y="41"/>
                  </a:lnTo>
                  <a:lnTo>
                    <a:pt x="9" y="21"/>
                  </a:lnTo>
                  <a:lnTo>
                    <a:pt x="54" y="21"/>
                  </a:lnTo>
                  <a:lnTo>
                    <a:pt x="54" y="21"/>
                  </a:lnTo>
                  <a:lnTo>
                    <a:pt x="57" y="11"/>
                  </a:lnTo>
                  <a:lnTo>
                    <a:pt x="61" y="0"/>
                  </a:lnTo>
                  <a:lnTo>
                    <a:pt x="86" y="3"/>
                  </a:lnTo>
                  <a:lnTo>
                    <a:pt x="86" y="3"/>
                  </a:lnTo>
                  <a:lnTo>
                    <a:pt x="81" y="21"/>
                  </a:lnTo>
                  <a:lnTo>
                    <a:pt x="139" y="21"/>
                  </a:lnTo>
                  <a:lnTo>
                    <a:pt x="139" y="41"/>
                  </a:lnTo>
                  <a:lnTo>
                    <a:pt x="73" y="41"/>
                  </a:lnTo>
                  <a:lnTo>
                    <a:pt x="73" y="41"/>
                  </a:lnTo>
                  <a:lnTo>
                    <a:pt x="65" y="55"/>
                  </a:lnTo>
                  <a:lnTo>
                    <a:pt x="65" y="55"/>
                  </a:lnTo>
                  <a:lnTo>
                    <a:pt x="73" y="53"/>
                  </a:lnTo>
                  <a:lnTo>
                    <a:pt x="81" y="52"/>
                  </a:lnTo>
                  <a:lnTo>
                    <a:pt x="81" y="52"/>
                  </a:lnTo>
                  <a:lnTo>
                    <a:pt x="89" y="53"/>
                  </a:lnTo>
                  <a:lnTo>
                    <a:pt x="96" y="55"/>
                  </a:lnTo>
                  <a:lnTo>
                    <a:pt x="102" y="58"/>
                  </a:lnTo>
                  <a:lnTo>
                    <a:pt x="106" y="63"/>
                  </a:lnTo>
                  <a:lnTo>
                    <a:pt x="106" y="63"/>
                  </a:lnTo>
                  <a:lnTo>
                    <a:pt x="155" y="44"/>
                  </a:lnTo>
                  <a:lnTo>
                    <a:pt x="165" y="65"/>
                  </a:lnTo>
                  <a:lnTo>
                    <a:pt x="165" y="65"/>
                  </a:lnTo>
                  <a:lnTo>
                    <a:pt x="113" y="84"/>
                  </a:lnTo>
                  <a:lnTo>
                    <a:pt x="113" y="84"/>
                  </a:lnTo>
                  <a:lnTo>
                    <a:pt x="114" y="97"/>
                  </a:lnTo>
                  <a:lnTo>
                    <a:pt x="114"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Freeform 171">
              <a:extLst>
                <a:ext uri="{FF2B5EF4-FFF2-40B4-BE49-F238E27FC236}">
                  <a16:creationId xmlns:a16="http://schemas.microsoft.com/office/drawing/2014/main" id="{8DE8A94D-34BB-498E-B40E-7F30196AA35A}"/>
                </a:ext>
              </a:extLst>
            </p:cNvPr>
            <p:cNvSpPr>
              <a:spLocks noEditPoints="1"/>
            </p:cNvSpPr>
            <p:nvPr/>
          </p:nvSpPr>
          <p:spPr bwMode="auto">
            <a:xfrm>
              <a:off x="2908300" y="5314950"/>
              <a:ext cx="123825" cy="125413"/>
            </a:xfrm>
            <a:custGeom>
              <a:avLst/>
              <a:gdLst>
                <a:gd name="T0" fmla="*/ 155 w 155"/>
                <a:gd name="T1" fmla="*/ 140 h 158"/>
                <a:gd name="T2" fmla="*/ 155 w 155"/>
                <a:gd name="T3" fmla="*/ 140 h 158"/>
                <a:gd name="T4" fmla="*/ 154 w 155"/>
                <a:gd name="T5" fmla="*/ 143 h 158"/>
                <a:gd name="T6" fmla="*/ 153 w 155"/>
                <a:gd name="T7" fmla="*/ 146 h 158"/>
                <a:gd name="T8" fmla="*/ 151 w 155"/>
                <a:gd name="T9" fmla="*/ 149 h 158"/>
                <a:gd name="T10" fmla="*/ 149 w 155"/>
                <a:gd name="T11" fmla="*/ 152 h 158"/>
                <a:gd name="T12" fmla="*/ 149 w 155"/>
                <a:gd name="T13" fmla="*/ 152 h 158"/>
                <a:gd name="T14" fmla="*/ 145 w 155"/>
                <a:gd name="T15" fmla="*/ 154 h 158"/>
                <a:gd name="T16" fmla="*/ 142 w 155"/>
                <a:gd name="T17" fmla="*/ 155 h 158"/>
                <a:gd name="T18" fmla="*/ 138 w 155"/>
                <a:gd name="T19" fmla="*/ 156 h 158"/>
                <a:gd name="T20" fmla="*/ 134 w 155"/>
                <a:gd name="T21" fmla="*/ 157 h 158"/>
                <a:gd name="T22" fmla="*/ 109 w 155"/>
                <a:gd name="T23" fmla="*/ 157 h 158"/>
                <a:gd name="T24" fmla="*/ 106 w 155"/>
                <a:gd name="T25" fmla="*/ 135 h 158"/>
                <a:gd name="T26" fmla="*/ 126 w 155"/>
                <a:gd name="T27" fmla="*/ 135 h 158"/>
                <a:gd name="T28" fmla="*/ 126 w 155"/>
                <a:gd name="T29" fmla="*/ 135 h 158"/>
                <a:gd name="T30" fmla="*/ 128 w 155"/>
                <a:gd name="T31" fmla="*/ 134 h 158"/>
                <a:gd name="T32" fmla="*/ 130 w 155"/>
                <a:gd name="T33" fmla="*/ 133 h 158"/>
                <a:gd name="T34" fmla="*/ 131 w 155"/>
                <a:gd name="T35" fmla="*/ 132 h 158"/>
                <a:gd name="T36" fmla="*/ 131 w 155"/>
                <a:gd name="T37" fmla="*/ 130 h 158"/>
                <a:gd name="T38" fmla="*/ 131 w 155"/>
                <a:gd name="T39" fmla="*/ 44 h 158"/>
                <a:gd name="T40" fmla="*/ 25 w 155"/>
                <a:gd name="T41" fmla="*/ 44 h 158"/>
                <a:gd name="T42" fmla="*/ 25 w 155"/>
                <a:gd name="T43" fmla="*/ 158 h 158"/>
                <a:gd name="T44" fmla="*/ 0 w 155"/>
                <a:gd name="T45" fmla="*/ 158 h 158"/>
                <a:gd name="T46" fmla="*/ 0 w 155"/>
                <a:gd name="T47" fmla="*/ 25 h 158"/>
                <a:gd name="T48" fmla="*/ 54 w 155"/>
                <a:gd name="T49" fmla="*/ 25 h 158"/>
                <a:gd name="T50" fmla="*/ 54 w 155"/>
                <a:gd name="T51" fmla="*/ 25 h 158"/>
                <a:gd name="T52" fmla="*/ 62 w 155"/>
                <a:gd name="T53" fmla="*/ 0 h 158"/>
                <a:gd name="T54" fmla="*/ 87 w 155"/>
                <a:gd name="T55" fmla="*/ 5 h 158"/>
                <a:gd name="T56" fmla="*/ 87 w 155"/>
                <a:gd name="T57" fmla="*/ 5 h 158"/>
                <a:gd name="T58" fmla="*/ 79 w 155"/>
                <a:gd name="T59" fmla="*/ 25 h 158"/>
                <a:gd name="T60" fmla="*/ 155 w 155"/>
                <a:gd name="T61" fmla="*/ 25 h 158"/>
                <a:gd name="T62" fmla="*/ 155 w 155"/>
                <a:gd name="T63" fmla="*/ 140 h 158"/>
                <a:gd name="T64" fmla="*/ 60 w 155"/>
                <a:gd name="T65" fmla="*/ 125 h 158"/>
                <a:gd name="T66" fmla="*/ 60 w 155"/>
                <a:gd name="T67" fmla="*/ 132 h 158"/>
                <a:gd name="T68" fmla="*/ 37 w 155"/>
                <a:gd name="T69" fmla="*/ 132 h 158"/>
                <a:gd name="T70" fmla="*/ 37 w 155"/>
                <a:gd name="T71" fmla="*/ 60 h 158"/>
                <a:gd name="T72" fmla="*/ 118 w 155"/>
                <a:gd name="T73" fmla="*/ 60 h 158"/>
                <a:gd name="T74" fmla="*/ 118 w 155"/>
                <a:gd name="T75" fmla="*/ 125 h 158"/>
                <a:gd name="T76" fmla="*/ 60 w 155"/>
                <a:gd name="T77" fmla="*/ 125 h 158"/>
                <a:gd name="T78" fmla="*/ 60 w 155"/>
                <a:gd name="T79" fmla="*/ 106 h 158"/>
                <a:gd name="T80" fmla="*/ 94 w 155"/>
                <a:gd name="T81" fmla="*/ 106 h 158"/>
                <a:gd name="T82" fmla="*/ 94 w 155"/>
                <a:gd name="T83" fmla="*/ 79 h 158"/>
                <a:gd name="T84" fmla="*/ 60 w 155"/>
                <a:gd name="T85" fmla="*/ 79 h 158"/>
                <a:gd name="T86" fmla="*/ 60 w 155"/>
                <a:gd name="T87"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158">
                  <a:moveTo>
                    <a:pt x="155" y="140"/>
                  </a:moveTo>
                  <a:lnTo>
                    <a:pt x="155" y="140"/>
                  </a:lnTo>
                  <a:lnTo>
                    <a:pt x="154" y="143"/>
                  </a:lnTo>
                  <a:lnTo>
                    <a:pt x="153" y="146"/>
                  </a:lnTo>
                  <a:lnTo>
                    <a:pt x="151" y="149"/>
                  </a:lnTo>
                  <a:lnTo>
                    <a:pt x="149" y="152"/>
                  </a:lnTo>
                  <a:lnTo>
                    <a:pt x="149" y="152"/>
                  </a:lnTo>
                  <a:lnTo>
                    <a:pt x="145" y="154"/>
                  </a:lnTo>
                  <a:lnTo>
                    <a:pt x="142" y="155"/>
                  </a:lnTo>
                  <a:lnTo>
                    <a:pt x="138" y="156"/>
                  </a:lnTo>
                  <a:lnTo>
                    <a:pt x="134" y="157"/>
                  </a:lnTo>
                  <a:lnTo>
                    <a:pt x="109" y="157"/>
                  </a:lnTo>
                  <a:lnTo>
                    <a:pt x="106" y="135"/>
                  </a:lnTo>
                  <a:lnTo>
                    <a:pt x="126" y="135"/>
                  </a:lnTo>
                  <a:lnTo>
                    <a:pt x="126" y="135"/>
                  </a:lnTo>
                  <a:lnTo>
                    <a:pt x="128" y="134"/>
                  </a:lnTo>
                  <a:lnTo>
                    <a:pt x="130" y="133"/>
                  </a:lnTo>
                  <a:lnTo>
                    <a:pt x="131" y="132"/>
                  </a:lnTo>
                  <a:lnTo>
                    <a:pt x="131" y="130"/>
                  </a:lnTo>
                  <a:lnTo>
                    <a:pt x="131" y="44"/>
                  </a:lnTo>
                  <a:lnTo>
                    <a:pt x="25" y="44"/>
                  </a:lnTo>
                  <a:lnTo>
                    <a:pt x="25" y="158"/>
                  </a:lnTo>
                  <a:lnTo>
                    <a:pt x="0" y="158"/>
                  </a:lnTo>
                  <a:lnTo>
                    <a:pt x="0" y="25"/>
                  </a:lnTo>
                  <a:lnTo>
                    <a:pt x="54" y="25"/>
                  </a:lnTo>
                  <a:lnTo>
                    <a:pt x="54" y="25"/>
                  </a:lnTo>
                  <a:lnTo>
                    <a:pt x="62" y="0"/>
                  </a:lnTo>
                  <a:lnTo>
                    <a:pt x="87" y="5"/>
                  </a:lnTo>
                  <a:lnTo>
                    <a:pt x="87" y="5"/>
                  </a:lnTo>
                  <a:lnTo>
                    <a:pt x="79" y="25"/>
                  </a:lnTo>
                  <a:lnTo>
                    <a:pt x="155" y="25"/>
                  </a:lnTo>
                  <a:lnTo>
                    <a:pt x="155" y="140"/>
                  </a:lnTo>
                  <a:close/>
                  <a:moveTo>
                    <a:pt x="60" y="125"/>
                  </a:moveTo>
                  <a:lnTo>
                    <a:pt x="60" y="132"/>
                  </a:lnTo>
                  <a:lnTo>
                    <a:pt x="37" y="132"/>
                  </a:lnTo>
                  <a:lnTo>
                    <a:pt x="37" y="60"/>
                  </a:lnTo>
                  <a:lnTo>
                    <a:pt x="118" y="60"/>
                  </a:lnTo>
                  <a:lnTo>
                    <a:pt x="118" y="125"/>
                  </a:lnTo>
                  <a:lnTo>
                    <a:pt x="60" y="125"/>
                  </a:lnTo>
                  <a:close/>
                  <a:moveTo>
                    <a:pt x="60" y="106"/>
                  </a:moveTo>
                  <a:lnTo>
                    <a:pt x="94" y="106"/>
                  </a:lnTo>
                  <a:lnTo>
                    <a:pt x="94" y="79"/>
                  </a:lnTo>
                  <a:lnTo>
                    <a:pt x="60" y="79"/>
                  </a:lnTo>
                  <a:lnTo>
                    <a:pt x="60"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Freeform 172">
              <a:extLst>
                <a:ext uri="{FF2B5EF4-FFF2-40B4-BE49-F238E27FC236}">
                  <a16:creationId xmlns:a16="http://schemas.microsoft.com/office/drawing/2014/main" id="{578E861C-1F7C-4C0A-93A1-B5CD03746856}"/>
                </a:ext>
              </a:extLst>
            </p:cNvPr>
            <p:cNvSpPr>
              <a:spLocks/>
            </p:cNvSpPr>
            <p:nvPr/>
          </p:nvSpPr>
          <p:spPr bwMode="auto">
            <a:xfrm>
              <a:off x="3055938" y="5318125"/>
              <a:ext cx="130175" cy="119063"/>
            </a:xfrm>
            <a:custGeom>
              <a:avLst/>
              <a:gdLst>
                <a:gd name="T0" fmla="*/ 162 w 162"/>
                <a:gd name="T1" fmla="*/ 149 h 149"/>
                <a:gd name="T2" fmla="*/ 0 w 162"/>
                <a:gd name="T3" fmla="*/ 149 h 149"/>
                <a:gd name="T4" fmla="*/ 0 w 162"/>
                <a:gd name="T5" fmla="*/ 126 h 149"/>
                <a:gd name="T6" fmla="*/ 65 w 162"/>
                <a:gd name="T7" fmla="*/ 126 h 149"/>
                <a:gd name="T8" fmla="*/ 65 w 162"/>
                <a:gd name="T9" fmla="*/ 0 h 149"/>
                <a:gd name="T10" fmla="*/ 91 w 162"/>
                <a:gd name="T11" fmla="*/ 0 h 149"/>
                <a:gd name="T12" fmla="*/ 91 w 162"/>
                <a:gd name="T13" fmla="*/ 42 h 149"/>
                <a:gd name="T14" fmla="*/ 149 w 162"/>
                <a:gd name="T15" fmla="*/ 42 h 149"/>
                <a:gd name="T16" fmla="*/ 149 w 162"/>
                <a:gd name="T17" fmla="*/ 64 h 149"/>
                <a:gd name="T18" fmla="*/ 91 w 162"/>
                <a:gd name="T19" fmla="*/ 64 h 149"/>
                <a:gd name="T20" fmla="*/ 91 w 162"/>
                <a:gd name="T21" fmla="*/ 126 h 149"/>
                <a:gd name="T22" fmla="*/ 162 w 162"/>
                <a:gd name="T23" fmla="*/ 126 h 149"/>
                <a:gd name="T24" fmla="*/ 162 w 162"/>
                <a:gd name="T2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9">
                  <a:moveTo>
                    <a:pt x="162" y="149"/>
                  </a:moveTo>
                  <a:lnTo>
                    <a:pt x="0" y="149"/>
                  </a:lnTo>
                  <a:lnTo>
                    <a:pt x="0" y="126"/>
                  </a:lnTo>
                  <a:lnTo>
                    <a:pt x="65" y="126"/>
                  </a:lnTo>
                  <a:lnTo>
                    <a:pt x="65" y="0"/>
                  </a:lnTo>
                  <a:lnTo>
                    <a:pt x="91" y="0"/>
                  </a:lnTo>
                  <a:lnTo>
                    <a:pt x="91" y="42"/>
                  </a:lnTo>
                  <a:lnTo>
                    <a:pt x="149" y="42"/>
                  </a:lnTo>
                  <a:lnTo>
                    <a:pt x="149" y="64"/>
                  </a:lnTo>
                  <a:lnTo>
                    <a:pt x="91" y="64"/>
                  </a:lnTo>
                  <a:lnTo>
                    <a:pt x="91" y="126"/>
                  </a:lnTo>
                  <a:lnTo>
                    <a:pt x="162" y="126"/>
                  </a:lnTo>
                  <a:lnTo>
                    <a:pt x="162" y="1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Freeform 173">
              <a:extLst>
                <a:ext uri="{FF2B5EF4-FFF2-40B4-BE49-F238E27FC236}">
                  <a16:creationId xmlns:a16="http://schemas.microsoft.com/office/drawing/2014/main" id="{B0245D91-8584-419F-BD86-F44558C5E712}"/>
                </a:ext>
              </a:extLst>
            </p:cNvPr>
            <p:cNvSpPr>
              <a:spLocks noEditPoints="1"/>
            </p:cNvSpPr>
            <p:nvPr/>
          </p:nvSpPr>
          <p:spPr bwMode="auto">
            <a:xfrm>
              <a:off x="3206750" y="5314950"/>
              <a:ext cx="130175" cy="127000"/>
            </a:xfrm>
            <a:custGeom>
              <a:avLst/>
              <a:gdLst>
                <a:gd name="T0" fmla="*/ 111 w 163"/>
                <a:gd name="T1" fmla="*/ 39 h 160"/>
                <a:gd name="T2" fmla="*/ 111 w 163"/>
                <a:gd name="T3" fmla="*/ 73 h 160"/>
                <a:gd name="T4" fmla="*/ 115 w 163"/>
                <a:gd name="T5" fmla="*/ 84 h 160"/>
                <a:gd name="T6" fmla="*/ 116 w 163"/>
                <a:gd name="T7" fmla="*/ 99 h 160"/>
                <a:gd name="T8" fmla="*/ 116 w 163"/>
                <a:gd name="T9" fmla="*/ 105 h 160"/>
                <a:gd name="T10" fmla="*/ 114 w 163"/>
                <a:gd name="T11" fmla="*/ 117 h 160"/>
                <a:gd name="T12" fmla="*/ 108 w 163"/>
                <a:gd name="T13" fmla="*/ 128 h 160"/>
                <a:gd name="T14" fmla="*/ 101 w 163"/>
                <a:gd name="T15" fmla="*/ 137 h 160"/>
                <a:gd name="T16" fmla="*/ 97 w 163"/>
                <a:gd name="T17" fmla="*/ 142 h 160"/>
                <a:gd name="T18" fmla="*/ 76 w 163"/>
                <a:gd name="T19" fmla="*/ 154 h 160"/>
                <a:gd name="T20" fmla="*/ 47 w 163"/>
                <a:gd name="T21" fmla="*/ 160 h 160"/>
                <a:gd name="T22" fmla="*/ 41 w 163"/>
                <a:gd name="T23" fmla="*/ 138 h 160"/>
                <a:gd name="T24" fmla="*/ 59 w 163"/>
                <a:gd name="T25" fmla="*/ 135 h 160"/>
                <a:gd name="T26" fmla="*/ 73 w 163"/>
                <a:gd name="T27" fmla="*/ 130 h 160"/>
                <a:gd name="T28" fmla="*/ 83 w 163"/>
                <a:gd name="T29" fmla="*/ 122 h 160"/>
                <a:gd name="T30" fmla="*/ 90 w 163"/>
                <a:gd name="T31" fmla="*/ 111 h 160"/>
                <a:gd name="T32" fmla="*/ 85 w 163"/>
                <a:gd name="T33" fmla="*/ 114 h 160"/>
                <a:gd name="T34" fmla="*/ 73 w 163"/>
                <a:gd name="T35" fmla="*/ 118 h 160"/>
                <a:gd name="T36" fmla="*/ 67 w 163"/>
                <a:gd name="T37" fmla="*/ 118 h 160"/>
                <a:gd name="T38" fmla="*/ 54 w 163"/>
                <a:gd name="T39" fmla="*/ 116 h 160"/>
                <a:gd name="T40" fmla="*/ 41 w 163"/>
                <a:gd name="T41" fmla="*/ 109 h 160"/>
                <a:gd name="T42" fmla="*/ 37 w 163"/>
                <a:gd name="T43" fmla="*/ 104 h 160"/>
                <a:gd name="T44" fmla="*/ 32 w 163"/>
                <a:gd name="T45" fmla="*/ 92 h 160"/>
                <a:gd name="T46" fmla="*/ 31 w 163"/>
                <a:gd name="T47" fmla="*/ 86 h 160"/>
                <a:gd name="T48" fmla="*/ 34 w 163"/>
                <a:gd name="T49" fmla="*/ 71 h 160"/>
                <a:gd name="T50" fmla="*/ 42 w 163"/>
                <a:gd name="T51" fmla="*/ 58 h 160"/>
                <a:gd name="T52" fmla="*/ 47 w 163"/>
                <a:gd name="T53" fmla="*/ 54 h 160"/>
                <a:gd name="T54" fmla="*/ 62 w 163"/>
                <a:gd name="T55" fmla="*/ 49 h 160"/>
                <a:gd name="T56" fmla="*/ 70 w 163"/>
                <a:gd name="T57" fmla="*/ 48 h 160"/>
                <a:gd name="T58" fmla="*/ 85 w 163"/>
                <a:gd name="T59" fmla="*/ 51 h 160"/>
                <a:gd name="T60" fmla="*/ 0 w 163"/>
                <a:gd name="T61" fmla="*/ 39 h 160"/>
                <a:gd name="T62" fmla="*/ 85 w 163"/>
                <a:gd name="T63" fmla="*/ 19 h 160"/>
                <a:gd name="T64" fmla="*/ 111 w 163"/>
                <a:gd name="T65" fmla="*/ 0 h 160"/>
                <a:gd name="T66" fmla="*/ 163 w 163"/>
                <a:gd name="T67" fmla="*/ 19 h 160"/>
                <a:gd name="T68" fmla="*/ 86 w 163"/>
                <a:gd name="T69" fmla="*/ 79 h 160"/>
                <a:gd name="T70" fmla="*/ 85 w 163"/>
                <a:gd name="T71" fmla="*/ 74 h 160"/>
                <a:gd name="T72" fmla="*/ 79 w 163"/>
                <a:gd name="T73" fmla="*/ 69 h 160"/>
                <a:gd name="T74" fmla="*/ 70 w 163"/>
                <a:gd name="T75" fmla="*/ 67 h 160"/>
                <a:gd name="T76" fmla="*/ 67 w 163"/>
                <a:gd name="T77" fmla="*/ 68 h 160"/>
                <a:gd name="T78" fmla="*/ 60 w 163"/>
                <a:gd name="T79" fmla="*/ 73 h 160"/>
                <a:gd name="T80" fmla="*/ 56 w 163"/>
                <a:gd name="T81" fmla="*/ 78 h 160"/>
                <a:gd name="T82" fmla="*/ 55 w 163"/>
                <a:gd name="T83" fmla="*/ 84 h 160"/>
                <a:gd name="T84" fmla="*/ 58 w 163"/>
                <a:gd name="T85" fmla="*/ 94 h 160"/>
                <a:gd name="T86" fmla="*/ 62 w 163"/>
                <a:gd name="T87" fmla="*/ 97 h 160"/>
                <a:gd name="T88" fmla="*/ 67 w 163"/>
                <a:gd name="T89" fmla="*/ 97 h 160"/>
                <a:gd name="T90" fmla="*/ 75 w 163"/>
                <a:gd name="T91" fmla="*/ 96 h 160"/>
                <a:gd name="T92" fmla="*/ 81 w 163"/>
                <a:gd name="T93" fmla="*/ 92 h 160"/>
                <a:gd name="T94" fmla="*/ 83 w 163"/>
                <a:gd name="T95" fmla="*/ 90 h 160"/>
                <a:gd name="T96" fmla="*/ 85 w 163"/>
                <a:gd name="T97" fmla="*/ 83 h 160"/>
                <a:gd name="T98" fmla="*/ 86 w 163"/>
                <a:gd name="T99" fmla="*/ 7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160">
                  <a:moveTo>
                    <a:pt x="163" y="39"/>
                  </a:moveTo>
                  <a:lnTo>
                    <a:pt x="111" y="39"/>
                  </a:lnTo>
                  <a:lnTo>
                    <a:pt x="111" y="73"/>
                  </a:lnTo>
                  <a:lnTo>
                    <a:pt x="111" y="73"/>
                  </a:lnTo>
                  <a:lnTo>
                    <a:pt x="114" y="78"/>
                  </a:lnTo>
                  <a:lnTo>
                    <a:pt x="115" y="84"/>
                  </a:lnTo>
                  <a:lnTo>
                    <a:pt x="116" y="91"/>
                  </a:lnTo>
                  <a:lnTo>
                    <a:pt x="116" y="99"/>
                  </a:lnTo>
                  <a:lnTo>
                    <a:pt x="116" y="99"/>
                  </a:lnTo>
                  <a:lnTo>
                    <a:pt x="116" y="105"/>
                  </a:lnTo>
                  <a:lnTo>
                    <a:pt x="115" y="111"/>
                  </a:lnTo>
                  <a:lnTo>
                    <a:pt x="114" y="117"/>
                  </a:lnTo>
                  <a:lnTo>
                    <a:pt x="111" y="123"/>
                  </a:lnTo>
                  <a:lnTo>
                    <a:pt x="108" y="128"/>
                  </a:lnTo>
                  <a:lnTo>
                    <a:pt x="105" y="132"/>
                  </a:lnTo>
                  <a:lnTo>
                    <a:pt x="101" y="137"/>
                  </a:lnTo>
                  <a:lnTo>
                    <a:pt x="97" y="142"/>
                  </a:lnTo>
                  <a:lnTo>
                    <a:pt x="97" y="142"/>
                  </a:lnTo>
                  <a:lnTo>
                    <a:pt x="87" y="149"/>
                  </a:lnTo>
                  <a:lnTo>
                    <a:pt x="76" y="154"/>
                  </a:lnTo>
                  <a:lnTo>
                    <a:pt x="63" y="158"/>
                  </a:lnTo>
                  <a:lnTo>
                    <a:pt x="47" y="160"/>
                  </a:lnTo>
                  <a:lnTo>
                    <a:pt x="41" y="138"/>
                  </a:lnTo>
                  <a:lnTo>
                    <a:pt x="41" y="138"/>
                  </a:lnTo>
                  <a:lnTo>
                    <a:pt x="51" y="137"/>
                  </a:lnTo>
                  <a:lnTo>
                    <a:pt x="59" y="135"/>
                  </a:lnTo>
                  <a:lnTo>
                    <a:pt x="66" y="133"/>
                  </a:lnTo>
                  <a:lnTo>
                    <a:pt x="73" y="130"/>
                  </a:lnTo>
                  <a:lnTo>
                    <a:pt x="78" y="126"/>
                  </a:lnTo>
                  <a:lnTo>
                    <a:pt x="83" y="122"/>
                  </a:lnTo>
                  <a:lnTo>
                    <a:pt x="87" y="117"/>
                  </a:lnTo>
                  <a:lnTo>
                    <a:pt x="90" y="111"/>
                  </a:lnTo>
                  <a:lnTo>
                    <a:pt x="90" y="111"/>
                  </a:lnTo>
                  <a:lnTo>
                    <a:pt x="85" y="114"/>
                  </a:lnTo>
                  <a:lnTo>
                    <a:pt x="79" y="116"/>
                  </a:lnTo>
                  <a:lnTo>
                    <a:pt x="73" y="118"/>
                  </a:lnTo>
                  <a:lnTo>
                    <a:pt x="67" y="118"/>
                  </a:lnTo>
                  <a:lnTo>
                    <a:pt x="67" y="118"/>
                  </a:lnTo>
                  <a:lnTo>
                    <a:pt x="60" y="117"/>
                  </a:lnTo>
                  <a:lnTo>
                    <a:pt x="54" y="116"/>
                  </a:lnTo>
                  <a:lnTo>
                    <a:pt x="46" y="113"/>
                  </a:lnTo>
                  <a:lnTo>
                    <a:pt x="41" y="109"/>
                  </a:lnTo>
                  <a:lnTo>
                    <a:pt x="41" y="109"/>
                  </a:lnTo>
                  <a:lnTo>
                    <a:pt x="37" y="104"/>
                  </a:lnTo>
                  <a:lnTo>
                    <a:pt x="33" y="99"/>
                  </a:lnTo>
                  <a:lnTo>
                    <a:pt x="32" y="92"/>
                  </a:lnTo>
                  <a:lnTo>
                    <a:pt x="31" y="86"/>
                  </a:lnTo>
                  <a:lnTo>
                    <a:pt x="31" y="86"/>
                  </a:lnTo>
                  <a:lnTo>
                    <a:pt x="32" y="78"/>
                  </a:lnTo>
                  <a:lnTo>
                    <a:pt x="34" y="71"/>
                  </a:lnTo>
                  <a:lnTo>
                    <a:pt x="37" y="64"/>
                  </a:lnTo>
                  <a:lnTo>
                    <a:pt x="42" y="58"/>
                  </a:lnTo>
                  <a:lnTo>
                    <a:pt x="42" y="58"/>
                  </a:lnTo>
                  <a:lnTo>
                    <a:pt x="47" y="54"/>
                  </a:lnTo>
                  <a:lnTo>
                    <a:pt x="55" y="51"/>
                  </a:lnTo>
                  <a:lnTo>
                    <a:pt x="62" y="49"/>
                  </a:lnTo>
                  <a:lnTo>
                    <a:pt x="70" y="48"/>
                  </a:lnTo>
                  <a:lnTo>
                    <a:pt x="70" y="48"/>
                  </a:lnTo>
                  <a:lnTo>
                    <a:pt x="78" y="49"/>
                  </a:lnTo>
                  <a:lnTo>
                    <a:pt x="85" y="51"/>
                  </a:lnTo>
                  <a:lnTo>
                    <a:pt x="85" y="39"/>
                  </a:lnTo>
                  <a:lnTo>
                    <a:pt x="0" y="39"/>
                  </a:lnTo>
                  <a:lnTo>
                    <a:pt x="0" y="19"/>
                  </a:lnTo>
                  <a:lnTo>
                    <a:pt x="85" y="19"/>
                  </a:lnTo>
                  <a:lnTo>
                    <a:pt x="85" y="0"/>
                  </a:lnTo>
                  <a:lnTo>
                    <a:pt x="111" y="0"/>
                  </a:lnTo>
                  <a:lnTo>
                    <a:pt x="111" y="19"/>
                  </a:lnTo>
                  <a:lnTo>
                    <a:pt x="163" y="19"/>
                  </a:lnTo>
                  <a:lnTo>
                    <a:pt x="163" y="39"/>
                  </a:lnTo>
                  <a:close/>
                  <a:moveTo>
                    <a:pt x="86" y="79"/>
                  </a:moveTo>
                  <a:lnTo>
                    <a:pt x="85" y="74"/>
                  </a:lnTo>
                  <a:lnTo>
                    <a:pt x="85" y="74"/>
                  </a:lnTo>
                  <a:lnTo>
                    <a:pt x="83" y="72"/>
                  </a:lnTo>
                  <a:lnTo>
                    <a:pt x="79" y="69"/>
                  </a:lnTo>
                  <a:lnTo>
                    <a:pt x="75" y="68"/>
                  </a:lnTo>
                  <a:lnTo>
                    <a:pt x="70" y="67"/>
                  </a:lnTo>
                  <a:lnTo>
                    <a:pt x="70" y="67"/>
                  </a:lnTo>
                  <a:lnTo>
                    <a:pt x="67" y="68"/>
                  </a:lnTo>
                  <a:lnTo>
                    <a:pt x="65" y="69"/>
                  </a:lnTo>
                  <a:lnTo>
                    <a:pt x="60" y="73"/>
                  </a:lnTo>
                  <a:lnTo>
                    <a:pt x="60" y="73"/>
                  </a:lnTo>
                  <a:lnTo>
                    <a:pt x="56" y="78"/>
                  </a:lnTo>
                  <a:lnTo>
                    <a:pt x="55" y="84"/>
                  </a:lnTo>
                  <a:lnTo>
                    <a:pt x="55" y="84"/>
                  </a:lnTo>
                  <a:lnTo>
                    <a:pt x="56" y="89"/>
                  </a:lnTo>
                  <a:lnTo>
                    <a:pt x="58" y="94"/>
                  </a:lnTo>
                  <a:lnTo>
                    <a:pt x="58" y="94"/>
                  </a:lnTo>
                  <a:lnTo>
                    <a:pt x="62" y="97"/>
                  </a:lnTo>
                  <a:lnTo>
                    <a:pt x="67" y="97"/>
                  </a:lnTo>
                  <a:lnTo>
                    <a:pt x="67" y="97"/>
                  </a:lnTo>
                  <a:lnTo>
                    <a:pt x="71" y="97"/>
                  </a:lnTo>
                  <a:lnTo>
                    <a:pt x="75" y="96"/>
                  </a:lnTo>
                  <a:lnTo>
                    <a:pt x="78" y="95"/>
                  </a:lnTo>
                  <a:lnTo>
                    <a:pt x="81" y="92"/>
                  </a:lnTo>
                  <a:lnTo>
                    <a:pt x="81" y="92"/>
                  </a:lnTo>
                  <a:lnTo>
                    <a:pt x="83" y="90"/>
                  </a:lnTo>
                  <a:lnTo>
                    <a:pt x="84" y="87"/>
                  </a:lnTo>
                  <a:lnTo>
                    <a:pt x="85" y="83"/>
                  </a:lnTo>
                  <a:lnTo>
                    <a:pt x="86" y="79"/>
                  </a:lnTo>
                  <a:lnTo>
                    <a:pt x="86"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Freeform 174">
              <a:extLst>
                <a:ext uri="{FF2B5EF4-FFF2-40B4-BE49-F238E27FC236}">
                  <a16:creationId xmlns:a16="http://schemas.microsoft.com/office/drawing/2014/main" id="{7207443D-0CA5-4D27-8131-92EECBE7112C}"/>
                </a:ext>
              </a:extLst>
            </p:cNvPr>
            <p:cNvSpPr>
              <a:spLocks noEditPoints="1"/>
            </p:cNvSpPr>
            <p:nvPr/>
          </p:nvSpPr>
          <p:spPr bwMode="auto">
            <a:xfrm>
              <a:off x="3360738" y="5324475"/>
              <a:ext cx="120650" cy="115888"/>
            </a:xfrm>
            <a:custGeom>
              <a:avLst/>
              <a:gdLst>
                <a:gd name="T0" fmla="*/ 105 w 152"/>
                <a:gd name="T1" fmla="*/ 121 h 147"/>
                <a:gd name="T2" fmla="*/ 119 w 152"/>
                <a:gd name="T3" fmla="*/ 113 h 147"/>
                <a:gd name="T4" fmla="*/ 124 w 152"/>
                <a:gd name="T5" fmla="*/ 107 h 147"/>
                <a:gd name="T6" fmla="*/ 127 w 152"/>
                <a:gd name="T7" fmla="*/ 99 h 147"/>
                <a:gd name="T8" fmla="*/ 127 w 152"/>
                <a:gd name="T9" fmla="*/ 94 h 147"/>
                <a:gd name="T10" fmla="*/ 125 w 152"/>
                <a:gd name="T11" fmla="*/ 83 h 147"/>
                <a:gd name="T12" fmla="*/ 117 w 152"/>
                <a:gd name="T13" fmla="*/ 74 h 147"/>
                <a:gd name="T14" fmla="*/ 111 w 152"/>
                <a:gd name="T15" fmla="*/ 71 h 147"/>
                <a:gd name="T16" fmla="*/ 97 w 152"/>
                <a:gd name="T17" fmla="*/ 67 h 147"/>
                <a:gd name="T18" fmla="*/ 88 w 152"/>
                <a:gd name="T19" fmla="*/ 67 h 147"/>
                <a:gd name="T20" fmla="*/ 80 w 152"/>
                <a:gd name="T21" fmla="*/ 67 h 147"/>
                <a:gd name="T22" fmla="*/ 71 w 152"/>
                <a:gd name="T23" fmla="*/ 69 h 147"/>
                <a:gd name="T24" fmla="*/ 54 w 152"/>
                <a:gd name="T25" fmla="*/ 75 h 147"/>
                <a:gd name="T26" fmla="*/ 47 w 152"/>
                <a:gd name="T27" fmla="*/ 79 h 147"/>
                <a:gd name="T28" fmla="*/ 39 w 152"/>
                <a:gd name="T29" fmla="*/ 83 h 147"/>
                <a:gd name="T30" fmla="*/ 0 w 152"/>
                <a:gd name="T31" fmla="*/ 84 h 147"/>
                <a:gd name="T32" fmla="*/ 59 w 152"/>
                <a:gd name="T33" fmla="*/ 43 h 147"/>
                <a:gd name="T34" fmla="*/ 17 w 152"/>
                <a:gd name="T35" fmla="*/ 20 h 147"/>
                <a:gd name="T36" fmla="*/ 123 w 152"/>
                <a:gd name="T37" fmla="*/ 0 h 147"/>
                <a:gd name="T38" fmla="*/ 135 w 152"/>
                <a:gd name="T39" fmla="*/ 13 h 147"/>
                <a:gd name="T40" fmla="*/ 79 w 152"/>
                <a:gd name="T41" fmla="*/ 50 h 147"/>
                <a:gd name="T42" fmla="*/ 97 w 152"/>
                <a:gd name="T43" fmla="*/ 48 h 147"/>
                <a:gd name="T44" fmla="*/ 110 w 152"/>
                <a:gd name="T45" fmla="*/ 48 h 147"/>
                <a:gd name="T46" fmla="*/ 130 w 152"/>
                <a:gd name="T47" fmla="*/ 54 h 147"/>
                <a:gd name="T48" fmla="*/ 138 w 152"/>
                <a:gd name="T49" fmla="*/ 60 h 147"/>
                <a:gd name="T50" fmla="*/ 148 w 152"/>
                <a:gd name="T51" fmla="*/ 74 h 147"/>
                <a:gd name="T52" fmla="*/ 152 w 152"/>
                <a:gd name="T53" fmla="*/ 93 h 147"/>
                <a:gd name="T54" fmla="*/ 152 w 152"/>
                <a:gd name="T55" fmla="*/ 100 h 147"/>
                <a:gd name="T56" fmla="*/ 149 w 152"/>
                <a:gd name="T57" fmla="*/ 111 h 147"/>
                <a:gd name="T58" fmla="*/ 144 w 152"/>
                <a:gd name="T59" fmla="*/ 120 h 147"/>
                <a:gd name="T60" fmla="*/ 136 w 152"/>
                <a:gd name="T61" fmla="*/ 130 h 147"/>
                <a:gd name="T62" fmla="*/ 132 w 152"/>
                <a:gd name="T63" fmla="*/ 133 h 147"/>
                <a:gd name="T64" fmla="*/ 107 w 152"/>
                <a:gd name="T65" fmla="*/ 143 h 147"/>
                <a:gd name="T66" fmla="*/ 77 w 152"/>
                <a:gd name="T67" fmla="*/ 147 h 147"/>
                <a:gd name="T68" fmla="*/ 67 w 152"/>
                <a:gd name="T69" fmla="*/ 146 h 147"/>
                <a:gd name="T70" fmla="*/ 49 w 152"/>
                <a:gd name="T71" fmla="*/ 143 h 147"/>
                <a:gd name="T72" fmla="*/ 41 w 152"/>
                <a:gd name="T73" fmla="*/ 140 h 147"/>
                <a:gd name="T74" fmla="*/ 32 w 152"/>
                <a:gd name="T75" fmla="*/ 131 h 147"/>
                <a:gd name="T76" fmla="*/ 28 w 152"/>
                <a:gd name="T77" fmla="*/ 117 h 147"/>
                <a:gd name="T78" fmla="*/ 29 w 152"/>
                <a:gd name="T79" fmla="*/ 112 h 147"/>
                <a:gd name="T80" fmla="*/ 35 w 152"/>
                <a:gd name="T81" fmla="*/ 103 h 147"/>
                <a:gd name="T82" fmla="*/ 39 w 152"/>
                <a:gd name="T83" fmla="*/ 98 h 147"/>
                <a:gd name="T84" fmla="*/ 52 w 152"/>
                <a:gd name="T85" fmla="*/ 93 h 147"/>
                <a:gd name="T86" fmla="*/ 64 w 152"/>
                <a:gd name="T87" fmla="*/ 91 h 147"/>
                <a:gd name="T88" fmla="*/ 72 w 152"/>
                <a:gd name="T89" fmla="*/ 91 h 147"/>
                <a:gd name="T90" fmla="*/ 85 w 152"/>
                <a:gd name="T91" fmla="*/ 95 h 147"/>
                <a:gd name="T92" fmla="*/ 95 w 152"/>
                <a:gd name="T93" fmla="*/ 102 h 147"/>
                <a:gd name="T94" fmla="*/ 103 w 152"/>
                <a:gd name="T95" fmla="*/ 114 h 147"/>
                <a:gd name="T96" fmla="*/ 105 w 152"/>
                <a:gd name="T97" fmla="*/ 121 h 147"/>
                <a:gd name="T98" fmla="*/ 83 w 152"/>
                <a:gd name="T99" fmla="*/ 126 h 147"/>
                <a:gd name="T100" fmla="*/ 75 w 152"/>
                <a:gd name="T101" fmla="*/ 113 h 147"/>
                <a:gd name="T102" fmla="*/ 69 w 152"/>
                <a:gd name="T103" fmla="*/ 110 h 147"/>
                <a:gd name="T104" fmla="*/ 63 w 152"/>
                <a:gd name="T105" fmla="*/ 109 h 147"/>
                <a:gd name="T106" fmla="*/ 55 w 152"/>
                <a:gd name="T107" fmla="*/ 111 h 147"/>
                <a:gd name="T108" fmla="*/ 52 w 152"/>
                <a:gd name="T109" fmla="*/ 114 h 147"/>
                <a:gd name="T110" fmla="*/ 52 w 152"/>
                <a:gd name="T111" fmla="*/ 117 h 147"/>
                <a:gd name="T112" fmla="*/ 53 w 152"/>
                <a:gd name="T113" fmla="*/ 121 h 147"/>
                <a:gd name="T114" fmla="*/ 57 w 152"/>
                <a:gd name="T115" fmla="*/ 124 h 147"/>
                <a:gd name="T116" fmla="*/ 74 w 152"/>
                <a:gd name="T117" fmla="*/ 128 h 147"/>
                <a:gd name="T118" fmla="*/ 83 w 152"/>
                <a:gd name="T119" fmla="*/ 1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47">
                  <a:moveTo>
                    <a:pt x="105" y="121"/>
                  </a:moveTo>
                  <a:lnTo>
                    <a:pt x="105" y="121"/>
                  </a:lnTo>
                  <a:lnTo>
                    <a:pt x="115" y="116"/>
                  </a:lnTo>
                  <a:lnTo>
                    <a:pt x="119" y="113"/>
                  </a:lnTo>
                  <a:lnTo>
                    <a:pt x="122" y="110"/>
                  </a:lnTo>
                  <a:lnTo>
                    <a:pt x="124" y="107"/>
                  </a:lnTo>
                  <a:lnTo>
                    <a:pt x="126" y="103"/>
                  </a:lnTo>
                  <a:lnTo>
                    <a:pt x="127" y="99"/>
                  </a:lnTo>
                  <a:lnTo>
                    <a:pt x="127" y="94"/>
                  </a:lnTo>
                  <a:lnTo>
                    <a:pt x="127" y="94"/>
                  </a:lnTo>
                  <a:lnTo>
                    <a:pt x="127" y="88"/>
                  </a:lnTo>
                  <a:lnTo>
                    <a:pt x="125" y="83"/>
                  </a:lnTo>
                  <a:lnTo>
                    <a:pt x="121" y="78"/>
                  </a:lnTo>
                  <a:lnTo>
                    <a:pt x="117" y="74"/>
                  </a:lnTo>
                  <a:lnTo>
                    <a:pt x="117" y="74"/>
                  </a:lnTo>
                  <a:lnTo>
                    <a:pt x="111" y="71"/>
                  </a:lnTo>
                  <a:lnTo>
                    <a:pt x="104" y="69"/>
                  </a:lnTo>
                  <a:lnTo>
                    <a:pt x="97" y="67"/>
                  </a:lnTo>
                  <a:lnTo>
                    <a:pt x="90" y="67"/>
                  </a:lnTo>
                  <a:lnTo>
                    <a:pt x="88" y="67"/>
                  </a:lnTo>
                  <a:lnTo>
                    <a:pt x="88" y="67"/>
                  </a:lnTo>
                  <a:lnTo>
                    <a:pt x="80" y="67"/>
                  </a:lnTo>
                  <a:lnTo>
                    <a:pt x="71" y="69"/>
                  </a:lnTo>
                  <a:lnTo>
                    <a:pt x="71" y="69"/>
                  </a:lnTo>
                  <a:lnTo>
                    <a:pt x="63" y="72"/>
                  </a:lnTo>
                  <a:lnTo>
                    <a:pt x="54" y="75"/>
                  </a:lnTo>
                  <a:lnTo>
                    <a:pt x="54" y="75"/>
                  </a:lnTo>
                  <a:lnTo>
                    <a:pt x="47" y="79"/>
                  </a:lnTo>
                  <a:lnTo>
                    <a:pt x="39" y="83"/>
                  </a:lnTo>
                  <a:lnTo>
                    <a:pt x="39" y="83"/>
                  </a:lnTo>
                  <a:lnTo>
                    <a:pt x="14" y="101"/>
                  </a:lnTo>
                  <a:lnTo>
                    <a:pt x="0" y="84"/>
                  </a:lnTo>
                  <a:lnTo>
                    <a:pt x="0" y="84"/>
                  </a:lnTo>
                  <a:lnTo>
                    <a:pt x="59" y="43"/>
                  </a:lnTo>
                  <a:lnTo>
                    <a:pt x="91" y="20"/>
                  </a:lnTo>
                  <a:lnTo>
                    <a:pt x="17" y="20"/>
                  </a:lnTo>
                  <a:lnTo>
                    <a:pt x="17" y="0"/>
                  </a:lnTo>
                  <a:lnTo>
                    <a:pt x="123" y="0"/>
                  </a:lnTo>
                  <a:lnTo>
                    <a:pt x="135" y="13"/>
                  </a:lnTo>
                  <a:lnTo>
                    <a:pt x="135" y="13"/>
                  </a:lnTo>
                  <a:lnTo>
                    <a:pt x="79" y="50"/>
                  </a:lnTo>
                  <a:lnTo>
                    <a:pt x="79" y="50"/>
                  </a:lnTo>
                  <a:lnTo>
                    <a:pt x="89" y="48"/>
                  </a:lnTo>
                  <a:lnTo>
                    <a:pt x="97" y="48"/>
                  </a:lnTo>
                  <a:lnTo>
                    <a:pt x="97" y="48"/>
                  </a:lnTo>
                  <a:lnTo>
                    <a:pt x="110" y="48"/>
                  </a:lnTo>
                  <a:lnTo>
                    <a:pt x="121" y="50"/>
                  </a:lnTo>
                  <a:lnTo>
                    <a:pt x="130" y="54"/>
                  </a:lnTo>
                  <a:lnTo>
                    <a:pt x="138" y="60"/>
                  </a:lnTo>
                  <a:lnTo>
                    <a:pt x="138" y="60"/>
                  </a:lnTo>
                  <a:lnTo>
                    <a:pt x="144" y="67"/>
                  </a:lnTo>
                  <a:lnTo>
                    <a:pt x="148" y="74"/>
                  </a:lnTo>
                  <a:lnTo>
                    <a:pt x="151" y="83"/>
                  </a:lnTo>
                  <a:lnTo>
                    <a:pt x="152" y="93"/>
                  </a:lnTo>
                  <a:lnTo>
                    <a:pt x="152" y="93"/>
                  </a:lnTo>
                  <a:lnTo>
                    <a:pt x="152" y="100"/>
                  </a:lnTo>
                  <a:lnTo>
                    <a:pt x="151" y="105"/>
                  </a:lnTo>
                  <a:lnTo>
                    <a:pt x="149" y="111"/>
                  </a:lnTo>
                  <a:lnTo>
                    <a:pt x="147" y="116"/>
                  </a:lnTo>
                  <a:lnTo>
                    <a:pt x="144" y="120"/>
                  </a:lnTo>
                  <a:lnTo>
                    <a:pt x="141" y="125"/>
                  </a:lnTo>
                  <a:lnTo>
                    <a:pt x="136" y="130"/>
                  </a:lnTo>
                  <a:lnTo>
                    <a:pt x="132" y="133"/>
                  </a:lnTo>
                  <a:lnTo>
                    <a:pt x="132" y="133"/>
                  </a:lnTo>
                  <a:lnTo>
                    <a:pt x="121" y="139"/>
                  </a:lnTo>
                  <a:lnTo>
                    <a:pt x="107" y="143"/>
                  </a:lnTo>
                  <a:lnTo>
                    <a:pt x="93" y="146"/>
                  </a:lnTo>
                  <a:lnTo>
                    <a:pt x="77" y="147"/>
                  </a:lnTo>
                  <a:lnTo>
                    <a:pt x="77" y="147"/>
                  </a:lnTo>
                  <a:lnTo>
                    <a:pt x="67" y="146"/>
                  </a:lnTo>
                  <a:lnTo>
                    <a:pt x="57" y="145"/>
                  </a:lnTo>
                  <a:lnTo>
                    <a:pt x="49" y="143"/>
                  </a:lnTo>
                  <a:lnTo>
                    <a:pt x="41" y="140"/>
                  </a:lnTo>
                  <a:lnTo>
                    <a:pt x="41" y="140"/>
                  </a:lnTo>
                  <a:lnTo>
                    <a:pt x="36" y="136"/>
                  </a:lnTo>
                  <a:lnTo>
                    <a:pt x="32" y="131"/>
                  </a:lnTo>
                  <a:lnTo>
                    <a:pt x="29" y="124"/>
                  </a:lnTo>
                  <a:lnTo>
                    <a:pt x="28" y="117"/>
                  </a:lnTo>
                  <a:lnTo>
                    <a:pt x="28" y="117"/>
                  </a:lnTo>
                  <a:lnTo>
                    <a:pt x="29" y="112"/>
                  </a:lnTo>
                  <a:lnTo>
                    <a:pt x="31" y="107"/>
                  </a:lnTo>
                  <a:lnTo>
                    <a:pt x="35" y="103"/>
                  </a:lnTo>
                  <a:lnTo>
                    <a:pt x="39" y="98"/>
                  </a:lnTo>
                  <a:lnTo>
                    <a:pt x="39" y="98"/>
                  </a:lnTo>
                  <a:lnTo>
                    <a:pt x="45" y="95"/>
                  </a:lnTo>
                  <a:lnTo>
                    <a:pt x="52" y="93"/>
                  </a:lnTo>
                  <a:lnTo>
                    <a:pt x="58" y="91"/>
                  </a:lnTo>
                  <a:lnTo>
                    <a:pt x="64" y="91"/>
                  </a:lnTo>
                  <a:lnTo>
                    <a:pt x="64" y="91"/>
                  </a:lnTo>
                  <a:lnTo>
                    <a:pt x="72" y="91"/>
                  </a:lnTo>
                  <a:lnTo>
                    <a:pt x="79" y="93"/>
                  </a:lnTo>
                  <a:lnTo>
                    <a:pt x="85" y="95"/>
                  </a:lnTo>
                  <a:lnTo>
                    <a:pt x="91" y="98"/>
                  </a:lnTo>
                  <a:lnTo>
                    <a:pt x="95" y="102"/>
                  </a:lnTo>
                  <a:lnTo>
                    <a:pt x="99" y="108"/>
                  </a:lnTo>
                  <a:lnTo>
                    <a:pt x="103" y="114"/>
                  </a:lnTo>
                  <a:lnTo>
                    <a:pt x="105" y="121"/>
                  </a:lnTo>
                  <a:lnTo>
                    <a:pt x="105" y="121"/>
                  </a:lnTo>
                  <a:close/>
                  <a:moveTo>
                    <a:pt x="83" y="126"/>
                  </a:moveTo>
                  <a:lnTo>
                    <a:pt x="83" y="126"/>
                  </a:lnTo>
                  <a:lnTo>
                    <a:pt x="80" y="119"/>
                  </a:lnTo>
                  <a:lnTo>
                    <a:pt x="75" y="113"/>
                  </a:lnTo>
                  <a:lnTo>
                    <a:pt x="72" y="111"/>
                  </a:lnTo>
                  <a:lnTo>
                    <a:pt x="69" y="110"/>
                  </a:lnTo>
                  <a:lnTo>
                    <a:pt x="63" y="109"/>
                  </a:lnTo>
                  <a:lnTo>
                    <a:pt x="63" y="109"/>
                  </a:lnTo>
                  <a:lnTo>
                    <a:pt x="59" y="109"/>
                  </a:lnTo>
                  <a:lnTo>
                    <a:pt x="55" y="111"/>
                  </a:lnTo>
                  <a:lnTo>
                    <a:pt x="55" y="111"/>
                  </a:lnTo>
                  <a:lnTo>
                    <a:pt x="52" y="114"/>
                  </a:lnTo>
                  <a:lnTo>
                    <a:pt x="52" y="117"/>
                  </a:lnTo>
                  <a:lnTo>
                    <a:pt x="52" y="117"/>
                  </a:lnTo>
                  <a:lnTo>
                    <a:pt x="52" y="120"/>
                  </a:lnTo>
                  <a:lnTo>
                    <a:pt x="53" y="121"/>
                  </a:lnTo>
                  <a:lnTo>
                    <a:pt x="55" y="123"/>
                  </a:lnTo>
                  <a:lnTo>
                    <a:pt x="57" y="124"/>
                  </a:lnTo>
                  <a:lnTo>
                    <a:pt x="64" y="126"/>
                  </a:lnTo>
                  <a:lnTo>
                    <a:pt x="74" y="128"/>
                  </a:lnTo>
                  <a:lnTo>
                    <a:pt x="74" y="128"/>
                  </a:lnTo>
                  <a:lnTo>
                    <a:pt x="83" y="126"/>
                  </a:lnTo>
                  <a:lnTo>
                    <a:pt x="83"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764" name="グループ化 1763">
            <a:extLst>
              <a:ext uri="{FF2B5EF4-FFF2-40B4-BE49-F238E27FC236}">
                <a16:creationId xmlns:a16="http://schemas.microsoft.com/office/drawing/2014/main" id="{976C1FE9-B147-4AA7-B056-D7A75128F726}"/>
              </a:ext>
            </a:extLst>
          </p:cNvPr>
          <p:cNvGrpSpPr/>
          <p:nvPr/>
        </p:nvGrpSpPr>
        <p:grpSpPr>
          <a:xfrm>
            <a:off x="4548188" y="4473575"/>
            <a:ext cx="3095625" cy="1738313"/>
            <a:chOff x="4548188" y="4473575"/>
            <a:chExt cx="3095625" cy="1738313"/>
          </a:xfrm>
        </p:grpSpPr>
        <p:sp>
          <p:nvSpPr>
            <p:cNvPr id="1642" name="AutoShape 632">
              <a:extLst>
                <a:ext uri="{FF2B5EF4-FFF2-40B4-BE49-F238E27FC236}">
                  <a16:creationId xmlns:a16="http://schemas.microsoft.com/office/drawing/2014/main" id="{5672C5DD-B702-4EF2-B2EC-46B2F9842008}"/>
                </a:ext>
              </a:extLst>
            </p:cNvPr>
            <p:cNvSpPr>
              <a:spLocks noChangeAspect="1" noChangeArrowheads="1" noTextEdit="1"/>
            </p:cNvSpPr>
            <p:nvPr/>
          </p:nvSpPr>
          <p:spPr bwMode="auto">
            <a:xfrm>
              <a:off x="4548188" y="4473575"/>
              <a:ext cx="30956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3" name="Rectangle 634">
              <a:extLst>
                <a:ext uri="{FF2B5EF4-FFF2-40B4-BE49-F238E27FC236}">
                  <a16:creationId xmlns:a16="http://schemas.microsoft.com/office/drawing/2014/main" id="{9D06B8F7-04C2-4E2C-AD75-5A7332221976}"/>
                </a:ext>
              </a:extLst>
            </p:cNvPr>
            <p:cNvSpPr>
              <a:spLocks noChangeArrowheads="1"/>
            </p:cNvSpPr>
            <p:nvPr/>
          </p:nvSpPr>
          <p:spPr bwMode="auto">
            <a:xfrm>
              <a:off x="4548188" y="4473575"/>
              <a:ext cx="3095625" cy="1738313"/>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1644" name="Rectangle 635">
              <a:extLst>
                <a:ext uri="{FF2B5EF4-FFF2-40B4-BE49-F238E27FC236}">
                  <a16:creationId xmlns:a16="http://schemas.microsoft.com/office/drawing/2014/main" id="{CD31C1DD-B718-49B8-8AD8-0ACEDC4B2631}"/>
                </a:ext>
              </a:extLst>
            </p:cNvPr>
            <p:cNvSpPr>
              <a:spLocks noChangeArrowheads="1"/>
            </p:cNvSpPr>
            <p:nvPr/>
          </p:nvSpPr>
          <p:spPr bwMode="auto">
            <a:xfrm>
              <a:off x="4548188" y="4635500"/>
              <a:ext cx="3095625"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660" name="Picture 636">
              <a:extLst>
                <a:ext uri="{FF2B5EF4-FFF2-40B4-BE49-F238E27FC236}">
                  <a16:creationId xmlns:a16="http://schemas.microsoft.com/office/drawing/2014/main" id="{4F7A771C-6FFE-4A36-9892-FE16E1F94C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7263" y="5272088"/>
              <a:ext cx="12414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 name="Rectangle 637">
              <a:extLst>
                <a:ext uri="{FF2B5EF4-FFF2-40B4-BE49-F238E27FC236}">
                  <a16:creationId xmlns:a16="http://schemas.microsoft.com/office/drawing/2014/main" id="{D2B6F5D5-C611-4F2B-AE66-92BD330F7A9A}"/>
                </a:ext>
              </a:extLst>
            </p:cNvPr>
            <p:cNvSpPr>
              <a:spLocks noChangeArrowheads="1"/>
            </p:cNvSpPr>
            <p:nvPr/>
          </p:nvSpPr>
          <p:spPr bwMode="auto">
            <a:xfrm>
              <a:off x="477043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62" name="Picture 638">
              <a:extLst>
                <a:ext uri="{FF2B5EF4-FFF2-40B4-BE49-F238E27FC236}">
                  <a16:creationId xmlns:a16="http://schemas.microsoft.com/office/drawing/2014/main" id="{97113840-3CF0-425A-8822-000A3FCFAD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83313" y="5272088"/>
              <a:ext cx="12398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 name="Rectangle 639">
              <a:extLst>
                <a:ext uri="{FF2B5EF4-FFF2-40B4-BE49-F238E27FC236}">
                  <a16:creationId xmlns:a16="http://schemas.microsoft.com/office/drawing/2014/main" id="{B7A654AA-6CCD-4A7A-928F-8CA01D058610}"/>
                </a:ext>
              </a:extLst>
            </p:cNvPr>
            <p:cNvSpPr>
              <a:spLocks noChangeArrowheads="1"/>
            </p:cNvSpPr>
            <p:nvPr/>
          </p:nvSpPr>
          <p:spPr bwMode="auto">
            <a:xfrm>
              <a:off x="6186488" y="5275263"/>
              <a:ext cx="1235075" cy="693738"/>
            </a:xfrm>
            <a:prstGeom prst="rect">
              <a:avLst/>
            </a:prstGeom>
            <a:noFill/>
            <a:ln w="1588">
              <a:solidFill>
                <a:srgbClr val="85858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7" name="Freeform 640">
              <a:extLst>
                <a:ext uri="{FF2B5EF4-FFF2-40B4-BE49-F238E27FC236}">
                  <a16:creationId xmlns:a16="http://schemas.microsoft.com/office/drawing/2014/main" id="{4D84D249-D69E-4E35-A2D8-253D6946D480}"/>
                </a:ext>
              </a:extLst>
            </p:cNvPr>
            <p:cNvSpPr>
              <a:spLocks/>
            </p:cNvSpPr>
            <p:nvPr/>
          </p:nvSpPr>
          <p:spPr bwMode="auto">
            <a:xfrm>
              <a:off x="4635501" y="4524375"/>
              <a:ext cx="74613" cy="65088"/>
            </a:xfrm>
            <a:custGeom>
              <a:avLst/>
              <a:gdLst>
                <a:gd name="T0" fmla="*/ 27 w 93"/>
                <a:gd name="T1" fmla="*/ 53 h 81"/>
                <a:gd name="T2" fmla="*/ 19 w 93"/>
                <a:gd name="T3" fmla="*/ 53 h 81"/>
                <a:gd name="T4" fmla="*/ 19 w 93"/>
                <a:gd name="T5" fmla="*/ 28 h 81"/>
                <a:gd name="T6" fmla="*/ 0 w 93"/>
                <a:gd name="T7" fmla="*/ 28 h 81"/>
                <a:gd name="T8" fmla="*/ 0 w 93"/>
                <a:gd name="T9" fmla="*/ 21 h 81"/>
                <a:gd name="T10" fmla="*/ 19 w 93"/>
                <a:gd name="T11" fmla="*/ 21 h 81"/>
                <a:gd name="T12" fmla="*/ 19 w 93"/>
                <a:gd name="T13" fmla="*/ 1 h 81"/>
                <a:gd name="T14" fmla="*/ 27 w 93"/>
                <a:gd name="T15" fmla="*/ 1 h 81"/>
                <a:gd name="T16" fmla="*/ 27 w 93"/>
                <a:gd name="T17" fmla="*/ 21 h 81"/>
                <a:gd name="T18" fmla="*/ 67 w 93"/>
                <a:gd name="T19" fmla="*/ 21 h 81"/>
                <a:gd name="T20" fmla="*/ 67 w 93"/>
                <a:gd name="T21" fmla="*/ 0 h 81"/>
                <a:gd name="T22" fmla="*/ 75 w 93"/>
                <a:gd name="T23" fmla="*/ 0 h 81"/>
                <a:gd name="T24" fmla="*/ 75 w 93"/>
                <a:gd name="T25" fmla="*/ 21 h 81"/>
                <a:gd name="T26" fmla="*/ 93 w 93"/>
                <a:gd name="T27" fmla="*/ 21 h 81"/>
                <a:gd name="T28" fmla="*/ 93 w 93"/>
                <a:gd name="T29" fmla="*/ 28 h 81"/>
                <a:gd name="T30" fmla="*/ 75 w 93"/>
                <a:gd name="T31" fmla="*/ 28 h 81"/>
                <a:gd name="T32" fmla="*/ 75 w 93"/>
                <a:gd name="T33" fmla="*/ 39 h 81"/>
                <a:gd name="T34" fmla="*/ 75 w 93"/>
                <a:gd name="T35" fmla="*/ 39 h 81"/>
                <a:gd name="T36" fmla="*/ 74 w 93"/>
                <a:gd name="T37" fmla="*/ 49 h 81"/>
                <a:gd name="T38" fmla="*/ 72 w 93"/>
                <a:gd name="T39" fmla="*/ 58 h 81"/>
                <a:gd name="T40" fmla="*/ 68 w 93"/>
                <a:gd name="T41" fmla="*/ 64 h 81"/>
                <a:gd name="T42" fmla="*/ 62 w 93"/>
                <a:gd name="T43" fmla="*/ 70 h 81"/>
                <a:gd name="T44" fmla="*/ 54 w 93"/>
                <a:gd name="T45" fmla="*/ 75 h 81"/>
                <a:gd name="T46" fmla="*/ 44 w 93"/>
                <a:gd name="T47" fmla="*/ 78 h 81"/>
                <a:gd name="T48" fmla="*/ 33 w 93"/>
                <a:gd name="T49" fmla="*/ 80 h 81"/>
                <a:gd name="T50" fmla="*/ 20 w 93"/>
                <a:gd name="T51" fmla="*/ 81 h 81"/>
                <a:gd name="T52" fmla="*/ 18 w 93"/>
                <a:gd name="T53" fmla="*/ 74 h 81"/>
                <a:gd name="T54" fmla="*/ 18 w 93"/>
                <a:gd name="T55" fmla="*/ 74 h 81"/>
                <a:gd name="T56" fmla="*/ 31 w 93"/>
                <a:gd name="T57" fmla="*/ 73 h 81"/>
                <a:gd name="T58" fmla="*/ 41 w 93"/>
                <a:gd name="T59" fmla="*/ 71 h 81"/>
                <a:gd name="T60" fmla="*/ 49 w 93"/>
                <a:gd name="T61" fmla="*/ 68 h 81"/>
                <a:gd name="T62" fmla="*/ 56 w 93"/>
                <a:gd name="T63" fmla="*/ 64 h 81"/>
                <a:gd name="T64" fmla="*/ 56 w 93"/>
                <a:gd name="T65" fmla="*/ 64 h 81"/>
                <a:gd name="T66" fmla="*/ 61 w 93"/>
                <a:gd name="T67" fmla="*/ 59 h 81"/>
                <a:gd name="T68" fmla="*/ 64 w 93"/>
                <a:gd name="T69" fmla="*/ 54 h 81"/>
                <a:gd name="T70" fmla="*/ 66 w 93"/>
                <a:gd name="T71" fmla="*/ 47 h 81"/>
                <a:gd name="T72" fmla="*/ 67 w 93"/>
                <a:gd name="T73" fmla="*/ 39 h 81"/>
                <a:gd name="T74" fmla="*/ 67 w 93"/>
                <a:gd name="T75" fmla="*/ 28 h 81"/>
                <a:gd name="T76" fmla="*/ 27 w 93"/>
                <a:gd name="T77" fmla="*/ 28 h 81"/>
                <a:gd name="T78" fmla="*/ 27 w 93"/>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81">
                  <a:moveTo>
                    <a:pt x="27" y="53"/>
                  </a:moveTo>
                  <a:lnTo>
                    <a:pt x="19" y="53"/>
                  </a:lnTo>
                  <a:lnTo>
                    <a:pt x="19" y="28"/>
                  </a:lnTo>
                  <a:lnTo>
                    <a:pt x="0" y="28"/>
                  </a:lnTo>
                  <a:lnTo>
                    <a:pt x="0" y="21"/>
                  </a:lnTo>
                  <a:lnTo>
                    <a:pt x="19" y="21"/>
                  </a:lnTo>
                  <a:lnTo>
                    <a:pt x="19" y="1"/>
                  </a:lnTo>
                  <a:lnTo>
                    <a:pt x="27" y="1"/>
                  </a:lnTo>
                  <a:lnTo>
                    <a:pt x="27" y="21"/>
                  </a:lnTo>
                  <a:lnTo>
                    <a:pt x="67" y="21"/>
                  </a:lnTo>
                  <a:lnTo>
                    <a:pt x="67" y="0"/>
                  </a:lnTo>
                  <a:lnTo>
                    <a:pt x="75" y="0"/>
                  </a:lnTo>
                  <a:lnTo>
                    <a:pt x="75" y="21"/>
                  </a:lnTo>
                  <a:lnTo>
                    <a:pt x="93" y="21"/>
                  </a:lnTo>
                  <a:lnTo>
                    <a:pt x="93" y="28"/>
                  </a:lnTo>
                  <a:lnTo>
                    <a:pt x="75" y="28"/>
                  </a:lnTo>
                  <a:lnTo>
                    <a:pt x="75" y="39"/>
                  </a:lnTo>
                  <a:lnTo>
                    <a:pt x="75" y="39"/>
                  </a:lnTo>
                  <a:lnTo>
                    <a:pt x="74" y="49"/>
                  </a:lnTo>
                  <a:lnTo>
                    <a:pt x="72" y="58"/>
                  </a:lnTo>
                  <a:lnTo>
                    <a:pt x="68" y="64"/>
                  </a:lnTo>
                  <a:lnTo>
                    <a:pt x="62" y="70"/>
                  </a:lnTo>
                  <a:lnTo>
                    <a:pt x="54" y="75"/>
                  </a:lnTo>
                  <a:lnTo>
                    <a:pt x="44" y="78"/>
                  </a:lnTo>
                  <a:lnTo>
                    <a:pt x="33" y="80"/>
                  </a:lnTo>
                  <a:lnTo>
                    <a:pt x="20" y="81"/>
                  </a:lnTo>
                  <a:lnTo>
                    <a:pt x="18" y="74"/>
                  </a:lnTo>
                  <a:lnTo>
                    <a:pt x="18" y="74"/>
                  </a:lnTo>
                  <a:lnTo>
                    <a:pt x="31" y="73"/>
                  </a:lnTo>
                  <a:lnTo>
                    <a:pt x="41" y="71"/>
                  </a:lnTo>
                  <a:lnTo>
                    <a:pt x="49" y="68"/>
                  </a:lnTo>
                  <a:lnTo>
                    <a:pt x="56" y="64"/>
                  </a:lnTo>
                  <a:lnTo>
                    <a:pt x="56" y="64"/>
                  </a:lnTo>
                  <a:lnTo>
                    <a:pt x="61" y="59"/>
                  </a:lnTo>
                  <a:lnTo>
                    <a:pt x="64" y="54"/>
                  </a:lnTo>
                  <a:lnTo>
                    <a:pt x="66" y="47"/>
                  </a:lnTo>
                  <a:lnTo>
                    <a:pt x="67" y="39"/>
                  </a:lnTo>
                  <a:lnTo>
                    <a:pt x="67"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Freeform 641">
              <a:extLst>
                <a:ext uri="{FF2B5EF4-FFF2-40B4-BE49-F238E27FC236}">
                  <a16:creationId xmlns:a16="http://schemas.microsoft.com/office/drawing/2014/main" id="{584423B4-8F61-4866-AECD-805095C94026}"/>
                </a:ext>
              </a:extLst>
            </p:cNvPr>
            <p:cNvSpPr>
              <a:spLocks noEditPoints="1"/>
            </p:cNvSpPr>
            <p:nvPr/>
          </p:nvSpPr>
          <p:spPr bwMode="auto">
            <a:xfrm>
              <a:off x="4719638" y="4529138"/>
              <a:ext cx="65088" cy="58738"/>
            </a:xfrm>
            <a:custGeom>
              <a:avLst/>
              <a:gdLst>
                <a:gd name="T0" fmla="*/ 83 w 83"/>
                <a:gd name="T1" fmla="*/ 29 h 75"/>
                <a:gd name="T2" fmla="*/ 83 w 83"/>
                <a:gd name="T3" fmla="*/ 29 h 75"/>
                <a:gd name="T4" fmla="*/ 78 w 83"/>
                <a:gd name="T5" fmla="*/ 35 h 75"/>
                <a:gd name="T6" fmla="*/ 73 w 83"/>
                <a:gd name="T7" fmla="*/ 43 h 75"/>
                <a:gd name="T8" fmla="*/ 67 w 83"/>
                <a:gd name="T9" fmla="*/ 48 h 75"/>
                <a:gd name="T10" fmla="*/ 61 w 83"/>
                <a:gd name="T11" fmla="*/ 54 h 75"/>
                <a:gd name="T12" fmla="*/ 61 w 83"/>
                <a:gd name="T13" fmla="*/ 54 h 75"/>
                <a:gd name="T14" fmla="*/ 48 w 83"/>
                <a:gd name="T15" fmla="*/ 62 h 75"/>
                <a:gd name="T16" fmla="*/ 42 w 83"/>
                <a:gd name="T17" fmla="*/ 66 h 75"/>
                <a:gd name="T18" fmla="*/ 35 w 83"/>
                <a:gd name="T19" fmla="*/ 68 h 75"/>
                <a:gd name="T20" fmla="*/ 35 w 83"/>
                <a:gd name="T21" fmla="*/ 68 h 75"/>
                <a:gd name="T22" fmla="*/ 20 w 83"/>
                <a:gd name="T23" fmla="*/ 73 h 75"/>
                <a:gd name="T24" fmla="*/ 2 w 83"/>
                <a:gd name="T25" fmla="*/ 75 h 75"/>
                <a:gd name="T26" fmla="*/ 0 w 83"/>
                <a:gd name="T27" fmla="*/ 68 h 75"/>
                <a:gd name="T28" fmla="*/ 0 w 83"/>
                <a:gd name="T29" fmla="*/ 68 h 75"/>
                <a:gd name="T30" fmla="*/ 16 w 83"/>
                <a:gd name="T31" fmla="*/ 66 h 75"/>
                <a:gd name="T32" fmla="*/ 29 w 83"/>
                <a:gd name="T33" fmla="*/ 63 h 75"/>
                <a:gd name="T34" fmla="*/ 29 w 83"/>
                <a:gd name="T35" fmla="*/ 63 h 75"/>
                <a:gd name="T36" fmla="*/ 40 w 83"/>
                <a:gd name="T37" fmla="*/ 58 h 75"/>
                <a:gd name="T38" fmla="*/ 49 w 83"/>
                <a:gd name="T39" fmla="*/ 53 h 75"/>
                <a:gd name="T40" fmla="*/ 49 w 83"/>
                <a:gd name="T41" fmla="*/ 53 h 75"/>
                <a:gd name="T42" fmla="*/ 57 w 83"/>
                <a:gd name="T43" fmla="*/ 47 h 75"/>
                <a:gd name="T44" fmla="*/ 63 w 83"/>
                <a:gd name="T45" fmla="*/ 41 h 75"/>
                <a:gd name="T46" fmla="*/ 63 w 83"/>
                <a:gd name="T47" fmla="*/ 41 h 75"/>
                <a:gd name="T48" fmla="*/ 69 w 83"/>
                <a:gd name="T49" fmla="*/ 34 h 75"/>
                <a:gd name="T50" fmla="*/ 75 w 83"/>
                <a:gd name="T51" fmla="*/ 25 h 75"/>
                <a:gd name="T52" fmla="*/ 83 w 83"/>
                <a:gd name="T53" fmla="*/ 29 h 75"/>
                <a:gd name="T54" fmla="*/ 41 w 83"/>
                <a:gd name="T55" fmla="*/ 17 h 75"/>
                <a:gd name="T56" fmla="*/ 35 w 83"/>
                <a:gd name="T57" fmla="*/ 23 h 75"/>
                <a:gd name="T58" fmla="*/ 35 w 83"/>
                <a:gd name="T59" fmla="*/ 23 h 75"/>
                <a:gd name="T60" fmla="*/ 19 w 83"/>
                <a:gd name="T61" fmla="*/ 14 h 75"/>
                <a:gd name="T62" fmla="*/ 1 w 83"/>
                <a:gd name="T63" fmla="*/ 6 h 75"/>
                <a:gd name="T64" fmla="*/ 5 w 83"/>
                <a:gd name="T65" fmla="*/ 0 h 75"/>
                <a:gd name="T66" fmla="*/ 5 w 83"/>
                <a:gd name="T67" fmla="*/ 0 h 75"/>
                <a:gd name="T68" fmla="*/ 23 w 83"/>
                <a:gd name="T69" fmla="*/ 7 h 75"/>
                <a:gd name="T70" fmla="*/ 41 w 83"/>
                <a:gd name="T71" fmla="*/ 17 h 75"/>
                <a:gd name="T72" fmla="*/ 41 w 83"/>
                <a:gd name="T73" fmla="*/ 1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5">
                  <a:moveTo>
                    <a:pt x="83" y="29"/>
                  </a:moveTo>
                  <a:lnTo>
                    <a:pt x="83" y="29"/>
                  </a:lnTo>
                  <a:lnTo>
                    <a:pt x="78" y="35"/>
                  </a:lnTo>
                  <a:lnTo>
                    <a:pt x="73" y="43"/>
                  </a:lnTo>
                  <a:lnTo>
                    <a:pt x="67" y="48"/>
                  </a:lnTo>
                  <a:lnTo>
                    <a:pt x="61" y="54"/>
                  </a:lnTo>
                  <a:lnTo>
                    <a:pt x="61" y="54"/>
                  </a:lnTo>
                  <a:lnTo>
                    <a:pt x="48" y="62"/>
                  </a:lnTo>
                  <a:lnTo>
                    <a:pt x="42" y="66"/>
                  </a:lnTo>
                  <a:lnTo>
                    <a:pt x="35" y="68"/>
                  </a:lnTo>
                  <a:lnTo>
                    <a:pt x="35" y="68"/>
                  </a:lnTo>
                  <a:lnTo>
                    <a:pt x="20" y="73"/>
                  </a:lnTo>
                  <a:lnTo>
                    <a:pt x="2" y="75"/>
                  </a:lnTo>
                  <a:lnTo>
                    <a:pt x="0" y="68"/>
                  </a:lnTo>
                  <a:lnTo>
                    <a:pt x="0" y="68"/>
                  </a:lnTo>
                  <a:lnTo>
                    <a:pt x="16" y="66"/>
                  </a:lnTo>
                  <a:lnTo>
                    <a:pt x="29" y="63"/>
                  </a:lnTo>
                  <a:lnTo>
                    <a:pt x="29" y="63"/>
                  </a:lnTo>
                  <a:lnTo>
                    <a:pt x="40" y="58"/>
                  </a:lnTo>
                  <a:lnTo>
                    <a:pt x="49" y="53"/>
                  </a:lnTo>
                  <a:lnTo>
                    <a:pt x="49" y="53"/>
                  </a:lnTo>
                  <a:lnTo>
                    <a:pt x="57" y="47"/>
                  </a:lnTo>
                  <a:lnTo>
                    <a:pt x="63" y="41"/>
                  </a:lnTo>
                  <a:lnTo>
                    <a:pt x="63" y="41"/>
                  </a:lnTo>
                  <a:lnTo>
                    <a:pt x="69" y="34"/>
                  </a:lnTo>
                  <a:lnTo>
                    <a:pt x="75" y="25"/>
                  </a:lnTo>
                  <a:lnTo>
                    <a:pt x="83" y="29"/>
                  </a:lnTo>
                  <a:close/>
                  <a:moveTo>
                    <a:pt x="41" y="17"/>
                  </a:moveTo>
                  <a:lnTo>
                    <a:pt x="35" y="23"/>
                  </a:lnTo>
                  <a:lnTo>
                    <a:pt x="35" y="23"/>
                  </a:lnTo>
                  <a:lnTo>
                    <a:pt x="19" y="14"/>
                  </a:lnTo>
                  <a:lnTo>
                    <a:pt x="1" y="6"/>
                  </a:lnTo>
                  <a:lnTo>
                    <a:pt x="5" y="0"/>
                  </a:lnTo>
                  <a:lnTo>
                    <a:pt x="5" y="0"/>
                  </a:lnTo>
                  <a:lnTo>
                    <a:pt x="23" y="7"/>
                  </a:lnTo>
                  <a:lnTo>
                    <a:pt x="41" y="17"/>
                  </a:lnTo>
                  <a:lnTo>
                    <a:pt x="41"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Freeform 642">
              <a:extLst>
                <a:ext uri="{FF2B5EF4-FFF2-40B4-BE49-F238E27FC236}">
                  <a16:creationId xmlns:a16="http://schemas.microsoft.com/office/drawing/2014/main" id="{3FA7B2CB-4F52-4664-A6AA-0EF7807D28AB}"/>
                </a:ext>
              </a:extLst>
            </p:cNvPr>
            <p:cNvSpPr>
              <a:spLocks noEditPoints="1"/>
            </p:cNvSpPr>
            <p:nvPr/>
          </p:nvSpPr>
          <p:spPr bwMode="auto">
            <a:xfrm>
              <a:off x="4792663" y="4518025"/>
              <a:ext cx="71438" cy="71438"/>
            </a:xfrm>
            <a:custGeom>
              <a:avLst/>
              <a:gdLst>
                <a:gd name="T0" fmla="*/ 73 w 89"/>
                <a:gd name="T1" fmla="*/ 19 h 89"/>
                <a:gd name="T2" fmla="*/ 70 w 89"/>
                <a:gd name="T3" fmla="*/ 39 h 89"/>
                <a:gd name="T4" fmla="*/ 65 w 89"/>
                <a:gd name="T5" fmla="*/ 55 h 89"/>
                <a:gd name="T6" fmla="*/ 61 w 89"/>
                <a:gd name="T7" fmla="*/ 62 h 89"/>
                <a:gd name="T8" fmla="*/ 50 w 89"/>
                <a:gd name="T9" fmla="*/ 73 h 89"/>
                <a:gd name="T10" fmla="*/ 42 w 89"/>
                <a:gd name="T11" fmla="*/ 78 h 89"/>
                <a:gd name="T12" fmla="*/ 24 w 89"/>
                <a:gd name="T13" fmla="*/ 85 h 89"/>
                <a:gd name="T14" fmla="*/ 3 w 89"/>
                <a:gd name="T15" fmla="*/ 89 h 89"/>
                <a:gd name="T16" fmla="*/ 1 w 89"/>
                <a:gd name="T17" fmla="*/ 82 h 89"/>
                <a:gd name="T18" fmla="*/ 24 w 89"/>
                <a:gd name="T19" fmla="*/ 77 h 89"/>
                <a:gd name="T20" fmla="*/ 44 w 89"/>
                <a:gd name="T21" fmla="*/ 67 h 89"/>
                <a:gd name="T22" fmla="*/ 49 w 89"/>
                <a:gd name="T23" fmla="*/ 63 h 89"/>
                <a:gd name="T24" fmla="*/ 56 w 89"/>
                <a:gd name="T25" fmla="*/ 55 h 89"/>
                <a:gd name="T26" fmla="*/ 61 w 89"/>
                <a:gd name="T27" fmla="*/ 43 h 89"/>
                <a:gd name="T28" fmla="*/ 65 w 89"/>
                <a:gd name="T29" fmla="*/ 21 h 89"/>
                <a:gd name="T30" fmla="*/ 0 w 89"/>
                <a:gd name="T31" fmla="*/ 15 h 89"/>
                <a:gd name="T32" fmla="*/ 69 w 89"/>
                <a:gd name="T33" fmla="*/ 15 h 89"/>
                <a:gd name="T34" fmla="*/ 68 w 89"/>
                <a:gd name="T35" fmla="*/ 10 h 89"/>
                <a:gd name="T36" fmla="*/ 71 w 89"/>
                <a:gd name="T37" fmla="*/ 3 h 89"/>
                <a:gd name="T38" fmla="*/ 74 w 89"/>
                <a:gd name="T39" fmla="*/ 1 h 89"/>
                <a:gd name="T40" fmla="*/ 79 w 89"/>
                <a:gd name="T41" fmla="*/ 0 h 89"/>
                <a:gd name="T42" fmla="*/ 86 w 89"/>
                <a:gd name="T43" fmla="*/ 3 h 89"/>
                <a:gd name="T44" fmla="*/ 88 w 89"/>
                <a:gd name="T45" fmla="*/ 6 h 89"/>
                <a:gd name="T46" fmla="*/ 89 w 89"/>
                <a:gd name="T47" fmla="*/ 10 h 89"/>
                <a:gd name="T48" fmla="*/ 86 w 89"/>
                <a:gd name="T49" fmla="*/ 17 h 89"/>
                <a:gd name="T50" fmla="*/ 82 w 89"/>
                <a:gd name="T51" fmla="*/ 20 h 89"/>
                <a:gd name="T52" fmla="*/ 79 w 89"/>
                <a:gd name="T53" fmla="*/ 20 h 89"/>
                <a:gd name="T54" fmla="*/ 73 w 89"/>
                <a:gd name="T55" fmla="*/ 19 h 89"/>
                <a:gd name="T56" fmla="*/ 78 w 89"/>
                <a:gd name="T57" fmla="*/ 17 h 89"/>
                <a:gd name="T58" fmla="*/ 81 w 89"/>
                <a:gd name="T59" fmla="*/ 16 h 89"/>
                <a:gd name="T60" fmla="*/ 83 w 89"/>
                <a:gd name="T61" fmla="*/ 15 h 89"/>
                <a:gd name="T62" fmla="*/ 85 w 89"/>
                <a:gd name="T63" fmla="*/ 10 h 89"/>
                <a:gd name="T64" fmla="*/ 85 w 89"/>
                <a:gd name="T65" fmla="*/ 8 h 89"/>
                <a:gd name="T66" fmla="*/ 83 w 89"/>
                <a:gd name="T67" fmla="*/ 6 h 89"/>
                <a:gd name="T68" fmla="*/ 78 w 89"/>
                <a:gd name="T69" fmla="*/ 4 h 89"/>
                <a:gd name="T70" fmla="*/ 76 w 89"/>
                <a:gd name="T71" fmla="*/ 4 h 89"/>
                <a:gd name="T72" fmla="*/ 74 w 89"/>
                <a:gd name="T73" fmla="*/ 6 h 89"/>
                <a:gd name="T74" fmla="*/ 72 w 89"/>
                <a:gd name="T75" fmla="*/ 10 h 89"/>
                <a:gd name="T76" fmla="*/ 72 w 89"/>
                <a:gd name="T77" fmla="*/ 13 h 89"/>
                <a:gd name="T78" fmla="*/ 74 w 89"/>
                <a:gd name="T79" fmla="*/ 15 h 89"/>
                <a:gd name="T80" fmla="*/ 78 w 89"/>
                <a:gd name="T81"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89">
                  <a:moveTo>
                    <a:pt x="73" y="19"/>
                  </a:moveTo>
                  <a:lnTo>
                    <a:pt x="73" y="19"/>
                  </a:lnTo>
                  <a:lnTo>
                    <a:pt x="72" y="29"/>
                  </a:lnTo>
                  <a:lnTo>
                    <a:pt x="70" y="39"/>
                  </a:lnTo>
                  <a:lnTo>
                    <a:pt x="68" y="47"/>
                  </a:lnTo>
                  <a:lnTo>
                    <a:pt x="65" y="55"/>
                  </a:lnTo>
                  <a:lnTo>
                    <a:pt x="65" y="55"/>
                  </a:lnTo>
                  <a:lnTo>
                    <a:pt x="61" y="62"/>
                  </a:lnTo>
                  <a:lnTo>
                    <a:pt x="56" y="68"/>
                  </a:lnTo>
                  <a:lnTo>
                    <a:pt x="50" y="73"/>
                  </a:lnTo>
                  <a:lnTo>
                    <a:pt x="42" y="78"/>
                  </a:lnTo>
                  <a:lnTo>
                    <a:pt x="42" y="78"/>
                  </a:lnTo>
                  <a:lnTo>
                    <a:pt x="33" y="82"/>
                  </a:lnTo>
                  <a:lnTo>
                    <a:pt x="24" y="85"/>
                  </a:lnTo>
                  <a:lnTo>
                    <a:pt x="14" y="88"/>
                  </a:lnTo>
                  <a:lnTo>
                    <a:pt x="3" y="89"/>
                  </a:lnTo>
                  <a:lnTo>
                    <a:pt x="1" y="82"/>
                  </a:lnTo>
                  <a:lnTo>
                    <a:pt x="1" y="82"/>
                  </a:lnTo>
                  <a:lnTo>
                    <a:pt x="13" y="80"/>
                  </a:lnTo>
                  <a:lnTo>
                    <a:pt x="24" y="77"/>
                  </a:lnTo>
                  <a:lnTo>
                    <a:pt x="34" y="73"/>
                  </a:lnTo>
                  <a:lnTo>
                    <a:pt x="44" y="67"/>
                  </a:lnTo>
                  <a:lnTo>
                    <a:pt x="44" y="67"/>
                  </a:lnTo>
                  <a:lnTo>
                    <a:pt x="49" y="63"/>
                  </a:lnTo>
                  <a:lnTo>
                    <a:pt x="53" y="59"/>
                  </a:lnTo>
                  <a:lnTo>
                    <a:pt x="56" y="55"/>
                  </a:lnTo>
                  <a:lnTo>
                    <a:pt x="59" y="48"/>
                  </a:lnTo>
                  <a:lnTo>
                    <a:pt x="61" y="43"/>
                  </a:lnTo>
                  <a:lnTo>
                    <a:pt x="63" y="36"/>
                  </a:lnTo>
                  <a:lnTo>
                    <a:pt x="65" y="21"/>
                  </a:lnTo>
                  <a:lnTo>
                    <a:pt x="0" y="21"/>
                  </a:lnTo>
                  <a:lnTo>
                    <a:pt x="0" y="15"/>
                  </a:lnTo>
                  <a:lnTo>
                    <a:pt x="69" y="15"/>
                  </a:lnTo>
                  <a:lnTo>
                    <a:pt x="69" y="15"/>
                  </a:lnTo>
                  <a:lnTo>
                    <a:pt x="68" y="10"/>
                  </a:lnTo>
                  <a:lnTo>
                    <a:pt x="68" y="10"/>
                  </a:lnTo>
                  <a:lnTo>
                    <a:pt x="69" y="6"/>
                  </a:lnTo>
                  <a:lnTo>
                    <a:pt x="71" y="3"/>
                  </a:lnTo>
                  <a:lnTo>
                    <a:pt x="71" y="3"/>
                  </a:lnTo>
                  <a:lnTo>
                    <a:pt x="74" y="1"/>
                  </a:lnTo>
                  <a:lnTo>
                    <a:pt x="79" y="0"/>
                  </a:lnTo>
                  <a:lnTo>
                    <a:pt x="79" y="0"/>
                  </a:lnTo>
                  <a:lnTo>
                    <a:pt x="82" y="1"/>
                  </a:lnTo>
                  <a:lnTo>
                    <a:pt x="86" y="3"/>
                  </a:lnTo>
                  <a:lnTo>
                    <a:pt x="86" y="3"/>
                  </a:lnTo>
                  <a:lnTo>
                    <a:pt x="88" y="6"/>
                  </a:lnTo>
                  <a:lnTo>
                    <a:pt x="89" y="10"/>
                  </a:lnTo>
                  <a:lnTo>
                    <a:pt x="89" y="10"/>
                  </a:lnTo>
                  <a:lnTo>
                    <a:pt x="88" y="14"/>
                  </a:lnTo>
                  <a:lnTo>
                    <a:pt x="86" y="17"/>
                  </a:lnTo>
                  <a:lnTo>
                    <a:pt x="86" y="17"/>
                  </a:lnTo>
                  <a:lnTo>
                    <a:pt x="82" y="20"/>
                  </a:lnTo>
                  <a:lnTo>
                    <a:pt x="79" y="20"/>
                  </a:lnTo>
                  <a:lnTo>
                    <a:pt x="79" y="20"/>
                  </a:lnTo>
                  <a:lnTo>
                    <a:pt x="76" y="20"/>
                  </a:lnTo>
                  <a:lnTo>
                    <a:pt x="73" y="19"/>
                  </a:lnTo>
                  <a:lnTo>
                    <a:pt x="73" y="19"/>
                  </a:lnTo>
                  <a:close/>
                  <a:moveTo>
                    <a:pt x="78" y="17"/>
                  </a:moveTo>
                  <a:lnTo>
                    <a:pt x="78" y="17"/>
                  </a:lnTo>
                  <a:lnTo>
                    <a:pt x="81" y="16"/>
                  </a:lnTo>
                  <a:lnTo>
                    <a:pt x="83" y="15"/>
                  </a:lnTo>
                  <a:lnTo>
                    <a:pt x="83" y="15"/>
                  </a:lnTo>
                  <a:lnTo>
                    <a:pt x="85" y="13"/>
                  </a:lnTo>
                  <a:lnTo>
                    <a:pt x="85" y="10"/>
                  </a:lnTo>
                  <a:lnTo>
                    <a:pt x="85" y="10"/>
                  </a:lnTo>
                  <a:lnTo>
                    <a:pt x="85" y="8"/>
                  </a:lnTo>
                  <a:lnTo>
                    <a:pt x="83" y="6"/>
                  </a:lnTo>
                  <a:lnTo>
                    <a:pt x="83" y="6"/>
                  </a:lnTo>
                  <a:lnTo>
                    <a:pt x="81" y="4"/>
                  </a:lnTo>
                  <a:lnTo>
                    <a:pt x="78" y="4"/>
                  </a:lnTo>
                  <a:lnTo>
                    <a:pt x="78" y="4"/>
                  </a:lnTo>
                  <a:lnTo>
                    <a:pt x="76" y="4"/>
                  </a:lnTo>
                  <a:lnTo>
                    <a:pt x="74" y="6"/>
                  </a:lnTo>
                  <a:lnTo>
                    <a:pt x="74" y="6"/>
                  </a:lnTo>
                  <a:lnTo>
                    <a:pt x="72" y="8"/>
                  </a:lnTo>
                  <a:lnTo>
                    <a:pt x="72" y="10"/>
                  </a:lnTo>
                  <a:lnTo>
                    <a:pt x="72" y="10"/>
                  </a:lnTo>
                  <a:lnTo>
                    <a:pt x="72" y="13"/>
                  </a:lnTo>
                  <a:lnTo>
                    <a:pt x="74" y="15"/>
                  </a:lnTo>
                  <a:lnTo>
                    <a:pt x="74" y="15"/>
                  </a:lnTo>
                  <a:lnTo>
                    <a:pt x="76" y="16"/>
                  </a:lnTo>
                  <a:lnTo>
                    <a:pt x="78" y="17"/>
                  </a:lnTo>
                  <a:lnTo>
                    <a:pt x="78"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Freeform 643">
              <a:extLst>
                <a:ext uri="{FF2B5EF4-FFF2-40B4-BE49-F238E27FC236}">
                  <a16:creationId xmlns:a16="http://schemas.microsoft.com/office/drawing/2014/main" id="{BE04E022-FC12-4750-9F62-3605FC243073}"/>
                </a:ext>
              </a:extLst>
            </p:cNvPr>
            <p:cNvSpPr>
              <a:spLocks noEditPoints="1"/>
            </p:cNvSpPr>
            <p:nvPr/>
          </p:nvSpPr>
          <p:spPr bwMode="auto">
            <a:xfrm>
              <a:off x="4865688" y="4527550"/>
              <a:ext cx="77788" cy="61913"/>
            </a:xfrm>
            <a:custGeom>
              <a:avLst/>
              <a:gdLst>
                <a:gd name="T0" fmla="*/ 30 w 98"/>
                <a:gd name="T1" fmla="*/ 24 h 78"/>
                <a:gd name="T2" fmla="*/ 30 w 98"/>
                <a:gd name="T3" fmla="*/ 24 h 78"/>
                <a:gd name="T4" fmla="*/ 30 w 98"/>
                <a:gd name="T5" fmla="*/ 34 h 78"/>
                <a:gd name="T6" fmla="*/ 29 w 98"/>
                <a:gd name="T7" fmla="*/ 43 h 78"/>
                <a:gd name="T8" fmla="*/ 29 w 98"/>
                <a:gd name="T9" fmla="*/ 43 h 78"/>
                <a:gd name="T10" fmla="*/ 27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9 w 98"/>
                <a:gd name="T23" fmla="*/ 74 h 78"/>
                <a:gd name="T24" fmla="*/ 3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5 w 98"/>
                <a:gd name="T37" fmla="*/ 56 h 78"/>
                <a:gd name="T38" fmla="*/ 18 w 98"/>
                <a:gd name="T39" fmla="*/ 48 h 78"/>
                <a:gd name="T40" fmla="*/ 18 w 98"/>
                <a:gd name="T41" fmla="*/ 48 h 78"/>
                <a:gd name="T42" fmla="*/ 20 w 98"/>
                <a:gd name="T43" fmla="*/ 37 h 78"/>
                <a:gd name="T44" fmla="*/ 21 w 98"/>
                <a:gd name="T45" fmla="*/ 23 h 78"/>
                <a:gd name="T46" fmla="*/ 21 w 98"/>
                <a:gd name="T47" fmla="*/ 3 h 78"/>
                <a:gd name="T48" fmla="*/ 30 w 98"/>
                <a:gd name="T49" fmla="*/ 3 h 78"/>
                <a:gd name="T50" fmla="*/ 30 w 98"/>
                <a:gd name="T51" fmla="*/ 24 h 78"/>
                <a:gd name="T52" fmla="*/ 98 w 98"/>
                <a:gd name="T53" fmla="*/ 42 h 78"/>
                <a:gd name="T54" fmla="*/ 98 w 98"/>
                <a:gd name="T55" fmla="*/ 42 h 78"/>
                <a:gd name="T56" fmla="*/ 94 w 98"/>
                <a:gd name="T57" fmla="*/ 48 h 78"/>
                <a:gd name="T58" fmla="*/ 90 w 98"/>
                <a:gd name="T59" fmla="*/ 54 h 78"/>
                <a:gd name="T60" fmla="*/ 84 w 98"/>
                <a:gd name="T61" fmla="*/ 59 h 78"/>
                <a:gd name="T62" fmla="*/ 78 w 98"/>
                <a:gd name="T63" fmla="*/ 64 h 78"/>
                <a:gd name="T64" fmla="*/ 78 w 98"/>
                <a:gd name="T65" fmla="*/ 64 h 78"/>
                <a:gd name="T66" fmla="*/ 72 w 98"/>
                <a:gd name="T67" fmla="*/ 68 h 78"/>
                <a:gd name="T68" fmla="*/ 66 w 98"/>
                <a:gd name="T69" fmla="*/ 72 h 78"/>
                <a:gd name="T70" fmla="*/ 60 w 98"/>
                <a:gd name="T71" fmla="*/ 75 h 78"/>
                <a:gd name="T72" fmla="*/ 53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79 w 98"/>
                <a:gd name="T91" fmla="*/ 54 h 78"/>
                <a:gd name="T92" fmla="*/ 83 w 98"/>
                <a:gd name="T93" fmla="*/ 49 h 78"/>
                <a:gd name="T94" fmla="*/ 92 w 98"/>
                <a:gd name="T95" fmla="*/ 37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4"/>
                  </a:lnTo>
                  <a:lnTo>
                    <a:pt x="29" y="43"/>
                  </a:lnTo>
                  <a:lnTo>
                    <a:pt x="29" y="43"/>
                  </a:lnTo>
                  <a:lnTo>
                    <a:pt x="27" y="50"/>
                  </a:lnTo>
                  <a:lnTo>
                    <a:pt x="25" y="57"/>
                  </a:lnTo>
                  <a:lnTo>
                    <a:pt x="25" y="57"/>
                  </a:lnTo>
                  <a:lnTo>
                    <a:pt x="20" y="63"/>
                  </a:lnTo>
                  <a:lnTo>
                    <a:pt x="15" y="69"/>
                  </a:lnTo>
                  <a:lnTo>
                    <a:pt x="15" y="69"/>
                  </a:lnTo>
                  <a:lnTo>
                    <a:pt x="9" y="74"/>
                  </a:lnTo>
                  <a:lnTo>
                    <a:pt x="3" y="78"/>
                  </a:lnTo>
                  <a:lnTo>
                    <a:pt x="0" y="72"/>
                  </a:lnTo>
                  <a:lnTo>
                    <a:pt x="0" y="72"/>
                  </a:lnTo>
                  <a:lnTo>
                    <a:pt x="6" y="68"/>
                  </a:lnTo>
                  <a:lnTo>
                    <a:pt x="11" y="62"/>
                  </a:lnTo>
                  <a:lnTo>
                    <a:pt x="11" y="62"/>
                  </a:lnTo>
                  <a:lnTo>
                    <a:pt x="15" y="56"/>
                  </a:lnTo>
                  <a:lnTo>
                    <a:pt x="18" y="48"/>
                  </a:lnTo>
                  <a:lnTo>
                    <a:pt x="18" y="48"/>
                  </a:lnTo>
                  <a:lnTo>
                    <a:pt x="20" y="37"/>
                  </a:lnTo>
                  <a:lnTo>
                    <a:pt x="21" y="23"/>
                  </a:lnTo>
                  <a:lnTo>
                    <a:pt x="21" y="3"/>
                  </a:lnTo>
                  <a:lnTo>
                    <a:pt x="30" y="3"/>
                  </a:lnTo>
                  <a:lnTo>
                    <a:pt x="30" y="24"/>
                  </a:lnTo>
                  <a:close/>
                  <a:moveTo>
                    <a:pt x="98" y="42"/>
                  </a:moveTo>
                  <a:lnTo>
                    <a:pt x="98" y="42"/>
                  </a:lnTo>
                  <a:lnTo>
                    <a:pt x="94" y="48"/>
                  </a:lnTo>
                  <a:lnTo>
                    <a:pt x="90" y="54"/>
                  </a:lnTo>
                  <a:lnTo>
                    <a:pt x="84" y="59"/>
                  </a:lnTo>
                  <a:lnTo>
                    <a:pt x="78" y="64"/>
                  </a:lnTo>
                  <a:lnTo>
                    <a:pt x="78" y="64"/>
                  </a:lnTo>
                  <a:lnTo>
                    <a:pt x="72" y="68"/>
                  </a:lnTo>
                  <a:lnTo>
                    <a:pt x="66" y="72"/>
                  </a:lnTo>
                  <a:lnTo>
                    <a:pt x="60" y="75"/>
                  </a:lnTo>
                  <a:lnTo>
                    <a:pt x="53" y="77"/>
                  </a:lnTo>
                  <a:lnTo>
                    <a:pt x="50" y="74"/>
                  </a:lnTo>
                  <a:lnTo>
                    <a:pt x="50" y="0"/>
                  </a:lnTo>
                  <a:lnTo>
                    <a:pt x="58" y="0"/>
                  </a:lnTo>
                  <a:lnTo>
                    <a:pt x="58" y="67"/>
                  </a:lnTo>
                  <a:lnTo>
                    <a:pt x="58" y="67"/>
                  </a:lnTo>
                  <a:lnTo>
                    <a:pt x="66" y="63"/>
                  </a:lnTo>
                  <a:lnTo>
                    <a:pt x="75" y="57"/>
                  </a:lnTo>
                  <a:lnTo>
                    <a:pt x="75" y="57"/>
                  </a:lnTo>
                  <a:lnTo>
                    <a:pt x="79" y="54"/>
                  </a:lnTo>
                  <a:lnTo>
                    <a:pt x="83" y="49"/>
                  </a:lnTo>
                  <a:lnTo>
                    <a:pt x="92" y="37"/>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Freeform 644">
              <a:extLst>
                <a:ext uri="{FF2B5EF4-FFF2-40B4-BE49-F238E27FC236}">
                  <a16:creationId xmlns:a16="http://schemas.microsoft.com/office/drawing/2014/main" id="{910A9BC6-77FC-49F9-AC85-5BD0155FC389}"/>
                </a:ext>
              </a:extLst>
            </p:cNvPr>
            <p:cNvSpPr>
              <a:spLocks/>
            </p:cNvSpPr>
            <p:nvPr/>
          </p:nvSpPr>
          <p:spPr bwMode="auto">
            <a:xfrm>
              <a:off x="4945063" y="4529138"/>
              <a:ext cx="73025" cy="61913"/>
            </a:xfrm>
            <a:custGeom>
              <a:avLst/>
              <a:gdLst>
                <a:gd name="T0" fmla="*/ 92 w 92"/>
                <a:gd name="T1" fmla="*/ 70 h 76"/>
                <a:gd name="T2" fmla="*/ 86 w 92"/>
                <a:gd name="T3" fmla="*/ 76 h 76"/>
                <a:gd name="T4" fmla="*/ 86 w 92"/>
                <a:gd name="T5" fmla="*/ 76 h 76"/>
                <a:gd name="T6" fmla="*/ 71 w 92"/>
                <a:gd name="T7" fmla="*/ 61 h 76"/>
                <a:gd name="T8" fmla="*/ 50 w 92"/>
                <a:gd name="T9" fmla="*/ 44 h 76"/>
                <a:gd name="T10" fmla="*/ 50 w 92"/>
                <a:gd name="T11" fmla="*/ 44 h 76"/>
                <a:gd name="T12" fmla="*/ 38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9 w 92"/>
                <a:gd name="T29" fmla="*/ 52 h 76"/>
                <a:gd name="T30" fmla="*/ 38 w 92"/>
                <a:gd name="T31" fmla="*/ 44 h 76"/>
                <a:gd name="T32" fmla="*/ 38 w 92"/>
                <a:gd name="T33" fmla="*/ 44 h 76"/>
                <a:gd name="T34" fmla="*/ 47 w 92"/>
                <a:gd name="T35" fmla="*/ 35 h 76"/>
                <a:gd name="T36" fmla="*/ 55 w 92"/>
                <a:gd name="T37" fmla="*/ 25 h 76"/>
                <a:gd name="T38" fmla="*/ 61 w 92"/>
                <a:gd name="T39" fmla="*/ 16 h 76"/>
                <a:gd name="T40" fmla="*/ 66 w 92"/>
                <a:gd name="T41" fmla="*/ 6 h 76"/>
                <a:gd name="T42" fmla="*/ 12 w 92"/>
                <a:gd name="T43" fmla="*/ 6 h 76"/>
                <a:gd name="T44" fmla="*/ 12 w 92"/>
                <a:gd name="T45" fmla="*/ 0 h 76"/>
                <a:gd name="T46" fmla="*/ 74 w 92"/>
                <a:gd name="T47" fmla="*/ 0 h 76"/>
                <a:gd name="T48" fmla="*/ 76 w 92"/>
                <a:gd name="T49" fmla="*/ 1 h 76"/>
                <a:gd name="T50" fmla="*/ 76 w 92"/>
                <a:gd name="T51" fmla="*/ 1 h 76"/>
                <a:gd name="T52" fmla="*/ 73 w 92"/>
                <a:gd name="T53" fmla="*/ 11 h 76"/>
                <a:gd name="T54" fmla="*/ 68 w 92"/>
                <a:gd name="T55" fmla="*/ 20 h 76"/>
                <a:gd name="T56" fmla="*/ 62 w 92"/>
                <a:gd name="T57" fmla="*/ 29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1" y="61"/>
                  </a:lnTo>
                  <a:lnTo>
                    <a:pt x="50" y="44"/>
                  </a:lnTo>
                  <a:lnTo>
                    <a:pt x="50" y="44"/>
                  </a:lnTo>
                  <a:lnTo>
                    <a:pt x="38" y="54"/>
                  </a:lnTo>
                  <a:lnTo>
                    <a:pt x="26" y="63"/>
                  </a:lnTo>
                  <a:lnTo>
                    <a:pt x="15" y="70"/>
                  </a:lnTo>
                  <a:lnTo>
                    <a:pt x="3" y="75"/>
                  </a:lnTo>
                  <a:lnTo>
                    <a:pt x="0" y="69"/>
                  </a:lnTo>
                  <a:lnTo>
                    <a:pt x="0" y="69"/>
                  </a:lnTo>
                  <a:lnTo>
                    <a:pt x="9" y="65"/>
                  </a:lnTo>
                  <a:lnTo>
                    <a:pt x="19" y="59"/>
                  </a:lnTo>
                  <a:lnTo>
                    <a:pt x="29" y="52"/>
                  </a:lnTo>
                  <a:lnTo>
                    <a:pt x="38" y="44"/>
                  </a:lnTo>
                  <a:lnTo>
                    <a:pt x="38" y="44"/>
                  </a:lnTo>
                  <a:lnTo>
                    <a:pt x="47" y="35"/>
                  </a:lnTo>
                  <a:lnTo>
                    <a:pt x="55" y="25"/>
                  </a:lnTo>
                  <a:lnTo>
                    <a:pt x="61" y="16"/>
                  </a:lnTo>
                  <a:lnTo>
                    <a:pt x="66" y="6"/>
                  </a:lnTo>
                  <a:lnTo>
                    <a:pt x="12" y="6"/>
                  </a:lnTo>
                  <a:lnTo>
                    <a:pt x="12" y="0"/>
                  </a:lnTo>
                  <a:lnTo>
                    <a:pt x="74" y="0"/>
                  </a:lnTo>
                  <a:lnTo>
                    <a:pt x="76" y="1"/>
                  </a:lnTo>
                  <a:lnTo>
                    <a:pt x="76" y="1"/>
                  </a:lnTo>
                  <a:lnTo>
                    <a:pt x="73" y="11"/>
                  </a:lnTo>
                  <a:lnTo>
                    <a:pt x="68" y="20"/>
                  </a:lnTo>
                  <a:lnTo>
                    <a:pt x="62" y="29"/>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Freeform 645">
              <a:extLst>
                <a:ext uri="{FF2B5EF4-FFF2-40B4-BE49-F238E27FC236}">
                  <a16:creationId xmlns:a16="http://schemas.microsoft.com/office/drawing/2014/main" id="{95AA41C1-562E-49FB-8160-42C83CB20D56}"/>
                </a:ext>
              </a:extLst>
            </p:cNvPr>
            <p:cNvSpPr>
              <a:spLocks noEditPoints="1"/>
            </p:cNvSpPr>
            <p:nvPr/>
          </p:nvSpPr>
          <p:spPr bwMode="auto">
            <a:xfrm>
              <a:off x="5029201" y="4529138"/>
              <a:ext cx="60325" cy="60325"/>
            </a:xfrm>
            <a:custGeom>
              <a:avLst/>
              <a:gdLst>
                <a:gd name="T0" fmla="*/ 78 w 78"/>
                <a:gd name="T1" fmla="*/ 23 h 76"/>
                <a:gd name="T2" fmla="*/ 78 w 78"/>
                <a:gd name="T3" fmla="*/ 23 h 76"/>
                <a:gd name="T4" fmla="*/ 76 w 78"/>
                <a:gd name="T5" fmla="*/ 36 h 76"/>
                <a:gd name="T6" fmla="*/ 76 w 78"/>
                <a:gd name="T7" fmla="*/ 36 h 76"/>
                <a:gd name="T8" fmla="*/ 74 w 78"/>
                <a:gd name="T9" fmla="*/ 43 h 76"/>
                <a:gd name="T10" fmla="*/ 71 w 78"/>
                <a:gd name="T11" fmla="*/ 50 h 76"/>
                <a:gd name="T12" fmla="*/ 71 w 78"/>
                <a:gd name="T13" fmla="*/ 50 h 76"/>
                <a:gd name="T14" fmla="*/ 66 w 78"/>
                <a:gd name="T15" fmla="*/ 58 h 76"/>
                <a:gd name="T16" fmla="*/ 59 w 78"/>
                <a:gd name="T17" fmla="*/ 64 h 76"/>
                <a:gd name="T18" fmla="*/ 59 w 78"/>
                <a:gd name="T19" fmla="*/ 64 h 76"/>
                <a:gd name="T20" fmla="*/ 51 w 78"/>
                <a:gd name="T21" fmla="*/ 69 h 76"/>
                <a:gd name="T22" fmla="*/ 40 w 78"/>
                <a:gd name="T23" fmla="*/ 73 h 76"/>
                <a:gd name="T24" fmla="*/ 40 w 78"/>
                <a:gd name="T25" fmla="*/ 73 h 76"/>
                <a:gd name="T26" fmla="*/ 28 w 78"/>
                <a:gd name="T27" fmla="*/ 75 h 76"/>
                <a:gd name="T28" fmla="*/ 13 w 78"/>
                <a:gd name="T29" fmla="*/ 76 h 76"/>
                <a:gd name="T30" fmla="*/ 11 w 78"/>
                <a:gd name="T31" fmla="*/ 70 h 76"/>
                <a:gd name="T32" fmla="*/ 11 w 78"/>
                <a:gd name="T33" fmla="*/ 70 h 76"/>
                <a:gd name="T34" fmla="*/ 24 w 78"/>
                <a:gd name="T35" fmla="*/ 69 h 76"/>
                <a:gd name="T36" fmla="*/ 35 w 78"/>
                <a:gd name="T37" fmla="*/ 67 h 76"/>
                <a:gd name="T38" fmla="*/ 45 w 78"/>
                <a:gd name="T39" fmla="*/ 64 h 76"/>
                <a:gd name="T40" fmla="*/ 52 w 78"/>
                <a:gd name="T41" fmla="*/ 60 h 76"/>
                <a:gd name="T42" fmla="*/ 52 w 78"/>
                <a:gd name="T43" fmla="*/ 60 h 76"/>
                <a:gd name="T44" fmla="*/ 59 w 78"/>
                <a:gd name="T45" fmla="*/ 54 h 76"/>
                <a:gd name="T46" fmla="*/ 64 w 78"/>
                <a:gd name="T47" fmla="*/ 48 h 76"/>
                <a:gd name="T48" fmla="*/ 67 w 78"/>
                <a:gd name="T49" fmla="*/ 40 h 76"/>
                <a:gd name="T50" fmla="*/ 69 w 78"/>
                <a:gd name="T51" fmla="*/ 30 h 76"/>
                <a:gd name="T52" fmla="*/ 0 w 78"/>
                <a:gd name="T53" fmla="*/ 30 h 76"/>
                <a:gd name="T54" fmla="*/ 0 w 78"/>
                <a:gd name="T55" fmla="*/ 23 h 76"/>
                <a:gd name="T56" fmla="*/ 78 w 78"/>
                <a:gd name="T57" fmla="*/ 23 h 76"/>
                <a:gd name="T58" fmla="*/ 74 w 78"/>
                <a:gd name="T59" fmla="*/ 6 h 76"/>
                <a:gd name="T60" fmla="*/ 4 w 78"/>
                <a:gd name="T61" fmla="*/ 6 h 76"/>
                <a:gd name="T62" fmla="*/ 4 w 78"/>
                <a:gd name="T63" fmla="*/ 0 h 76"/>
                <a:gd name="T64" fmla="*/ 74 w 78"/>
                <a:gd name="T65" fmla="*/ 0 h 76"/>
                <a:gd name="T66" fmla="*/ 74 w 78"/>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6">
                  <a:moveTo>
                    <a:pt x="78" y="23"/>
                  </a:moveTo>
                  <a:lnTo>
                    <a:pt x="78" y="23"/>
                  </a:lnTo>
                  <a:lnTo>
                    <a:pt x="76" y="36"/>
                  </a:lnTo>
                  <a:lnTo>
                    <a:pt x="76" y="36"/>
                  </a:lnTo>
                  <a:lnTo>
                    <a:pt x="74" y="43"/>
                  </a:lnTo>
                  <a:lnTo>
                    <a:pt x="71" y="50"/>
                  </a:lnTo>
                  <a:lnTo>
                    <a:pt x="71" y="50"/>
                  </a:lnTo>
                  <a:lnTo>
                    <a:pt x="66" y="58"/>
                  </a:lnTo>
                  <a:lnTo>
                    <a:pt x="59" y="64"/>
                  </a:lnTo>
                  <a:lnTo>
                    <a:pt x="59" y="64"/>
                  </a:lnTo>
                  <a:lnTo>
                    <a:pt x="51" y="69"/>
                  </a:lnTo>
                  <a:lnTo>
                    <a:pt x="40" y="73"/>
                  </a:lnTo>
                  <a:lnTo>
                    <a:pt x="40" y="73"/>
                  </a:lnTo>
                  <a:lnTo>
                    <a:pt x="28" y="75"/>
                  </a:lnTo>
                  <a:lnTo>
                    <a:pt x="13" y="76"/>
                  </a:lnTo>
                  <a:lnTo>
                    <a:pt x="11" y="70"/>
                  </a:lnTo>
                  <a:lnTo>
                    <a:pt x="11" y="70"/>
                  </a:lnTo>
                  <a:lnTo>
                    <a:pt x="24" y="69"/>
                  </a:lnTo>
                  <a:lnTo>
                    <a:pt x="35" y="67"/>
                  </a:lnTo>
                  <a:lnTo>
                    <a:pt x="45" y="64"/>
                  </a:lnTo>
                  <a:lnTo>
                    <a:pt x="52" y="60"/>
                  </a:lnTo>
                  <a:lnTo>
                    <a:pt x="52" y="60"/>
                  </a:lnTo>
                  <a:lnTo>
                    <a:pt x="59" y="54"/>
                  </a:lnTo>
                  <a:lnTo>
                    <a:pt x="64" y="48"/>
                  </a:lnTo>
                  <a:lnTo>
                    <a:pt x="67" y="40"/>
                  </a:lnTo>
                  <a:lnTo>
                    <a:pt x="69" y="30"/>
                  </a:lnTo>
                  <a:lnTo>
                    <a:pt x="0" y="30"/>
                  </a:lnTo>
                  <a:lnTo>
                    <a:pt x="0" y="23"/>
                  </a:lnTo>
                  <a:lnTo>
                    <a:pt x="78" y="23"/>
                  </a:lnTo>
                  <a:close/>
                  <a:moveTo>
                    <a:pt x="74" y="6"/>
                  </a:moveTo>
                  <a:lnTo>
                    <a:pt x="4" y="6"/>
                  </a:lnTo>
                  <a:lnTo>
                    <a:pt x="4" y="0"/>
                  </a:lnTo>
                  <a:lnTo>
                    <a:pt x="74" y="0"/>
                  </a:lnTo>
                  <a:lnTo>
                    <a:pt x="74"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Freeform 646">
              <a:extLst>
                <a:ext uri="{FF2B5EF4-FFF2-40B4-BE49-F238E27FC236}">
                  <a16:creationId xmlns:a16="http://schemas.microsoft.com/office/drawing/2014/main" id="{906842A0-3F0D-44EA-910B-B2898B55DEEB}"/>
                </a:ext>
              </a:extLst>
            </p:cNvPr>
            <p:cNvSpPr>
              <a:spLocks/>
            </p:cNvSpPr>
            <p:nvPr/>
          </p:nvSpPr>
          <p:spPr bwMode="auto">
            <a:xfrm>
              <a:off x="5102226" y="4524375"/>
              <a:ext cx="66675" cy="66675"/>
            </a:xfrm>
            <a:custGeom>
              <a:avLst/>
              <a:gdLst>
                <a:gd name="T0" fmla="*/ 56 w 83"/>
                <a:gd name="T1" fmla="*/ 82 h 82"/>
                <a:gd name="T2" fmla="*/ 47 w 83"/>
                <a:gd name="T3" fmla="*/ 82 h 82"/>
                <a:gd name="T4" fmla="*/ 47 w 83"/>
                <a:gd name="T5" fmla="*/ 34 h 82"/>
                <a:gd name="T6" fmla="*/ 47 w 83"/>
                <a:gd name="T7" fmla="*/ 34 h 82"/>
                <a:gd name="T8" fmla="*/ 36 w 83"/>
                <a:gd name="T9" fmla="*/ 39 h 82"/>
                <a:gd name="T10" fmla="*/ 25 w 83"/>
                <a:gd name="T11" fmla="*/ 45 h 82"/>
                <a:gd name="T12" fmla="*/ 14 w 83"/>
                <a:gd name="T13" fmla="*/ 48 h 82"/>
                <a:gd name="T14" fmla="*/ 3 w 83"/>
                <a:gd name="T15" fmla="*/ 51 h 82"/>
                <a:gd name="T16" fmla="*/ 0 w 83"/>
                <a:gd name="T17" fmla="*/ 45 h 82"/>
                <a:gd name="T18" fmla="*/ 0 w 83"/>
                <a:gd name="T19" fmla="*/ 45 h 82"/>
                <a:gd name="T20" fmla="*/ 15 w 83"/>
                <a:gd name="T21" fmla="*/ 40 h 82"/>
                <a:gd name="T22" fmla="*/ 28 w 83"/>
                <a:gd name="T23" fmla="*/ 35 h 82"/>
                <a:gd name="T24" fmla="*/ 39 w 83"/>
                <a:gd name="T25" fmla="*/ 30 h 82"/>
                <a:gd name="T26" fmla="*/ 48 w 83"/>
                <a:gd name="T27" fmla="*/ 24 h 82"/>
                <a:gd name="T28" fmla="*/ 48 w 83"/>
                <a:gd name="T29" fmla="*/ 24 h 82"/>
                <a:gd name="T30" fmla="*/ 58 w 83"/>
                <a:gd name="T31" fmla="*/ 18 h 82"/>
                <a:gd name="T32" fmla="*/ 65 w 83"/>
                <a:gd name="T33" fmla="*/ 12 h 82"/>
                <a:gd name="T34" fmla="*/ 71 w 83"/>
                <a:gd name="T35" fmla="*/ 6 h 82"/>
                <a:gd name="T36" fmla="*/ 76 w 83"/>
                <a:gd name="T37" fmla="*/ 0 h 82"/>
                <a:gd name="T38" fmla="*/ 83 w 83"/>
                <a:gd name="T39" fmla="*/ 3 h 82"/>
                <a:gd name="T40" fmla="*/ 83 w 83"/>
                <a:gd name="T41" fmla="*/ 3 h 82"/>
                <a:gd name="T42" fmla="*/ 79 w 83"/>
                <a:gd name="T43" fmla="*/ 9 h 82"/>
                <a:gd name="T44" fmla="*/ 72 w 83"/>
                <a:gd name="T45" fmla="*/ 16 h 82"/>
                <a:gd name="T46" fmla="*/ 65 w 83"/>
                <a:gd name="T47" fmla="*/ 22 h 82"/>
                <a:gd name="T48" fmla="*/ 56 w 83"/>
                <a:gd name="T49" fmla="*/ 29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4"/>
                  </a:lnTo>
                  <a:lnTo>
                    <a:pt x="47" y="34"/>
                  </a:lnTo>
                  <a:lnTo>
                    <a:pt x="36" y="39"/>
                  </a:lnTo>
                  <a:lnTo>
                    <a:pt x="25" y="45"/>
                  </a:lnTo>
                  <a:lnTo>
                    <a:pt x="14" y="48"/>
                  </a:lnTo>
                  <a:lnTo>
                    <a:pt x="3" y="51"/>
                  </a:lnTo>
                  <a:lnTo>
                    <a:pt x="0" y="45"/>
                  </a:lnTo>
                  <a:lnTo>
                    <a:pt x="0" y="45"/>
                  </a:lnTo>
                  <a:lnTo>
                    <a:pt x="15" y="40"/>
                  </a:lnTo>
                  <a:lnTo>
                    <a:pt x="28" y="35"/>
                  </a:lnTo>
                  <a:lnTo>
                    <a:pt x="39" y="30"/>
                  </a:lnTo>
                  <a:lnTo>
                    <a:pt x="48" y="24"/>
                  </a:lnTo>
                  <a:lnTo>
                    <a:pt x="48" y="24"/>
                  </a:lnTo>
                  <a:lnTo>
                    <a:pt x="58" y="18"/>
                  </a:lnTo>
                  <a:lnTo>
                    <a:pt x="65" y="12"/>
                  </a:lnTo>
                  <a:lnTo>
                    <a:pt x="71" y="6"/>
                  </a:lnTo>
                  <a:lnTo>
                    <a:pt x="76" y="0"/>
                  </a:lnTo>
                  <a:lnTo>
                    <a:pt x="83" y="3"/>
                  </a:lnTo>
                  <a:lnTo>
                    <a:pt x="83" y="3"/>
                  </a:lnTo>
                  <a:lnTo>
                    <a:pt x="79" y="9"/>
                  </a:lnTo>
                  <a:lnTo>
                    <a:pt x="72"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Freeform 647">
              <a:extLst>
                <a:ext uri="{FF2B5EF4-FFF2-40B4-BE49-F238E27FC236}">
                  <a16:creationId xmlns:a16="http://schemas.microsoft.com/office/drawing/2014/main" id="{571DD84C-C6AC-495E-AB33-500C93336BB5}"/>
                </a:ext>
              </a:extLst>
            </p:cNvPr>
            <p:cNvSpPr>
              <a:spLocks noEditPoints="1"/>
            </p:cNvSpPr>
            <p:nvPr/>
          </p:nvSpPr>
          <p:spPr bwMode="auto">
            <a:xfrm>
              <a:off x="5199063" y="4524375"/>
              <a:ext cx="47625" cy="66675"/>
            </a:xfrm>
            <a:custGeom>
              <a:avLst/>
              <a:gdLst>
                <a:gd name="T0" fmla="*/ 61 w 61"/>
                <a:gd name="T1" fmla="*/ 49 h 83"/>
                <a:gd name="T2" fmla="*/ 56 w 61"/>
                <a:gd name="T3" fmla="*/ 56 h 83"/>
                <a:gd name="T4" fmla="*/ 56 w 61"/>
                <a:gd name="T5" fmla="*/ 56 h 83"/>
                <a:gd name="T6" fmla="*/ 45 w 61"/>
                <a:gd name="T7" fmla="*/ 49 h 83"/>
                <a:gd name="T8" fmla="*/ 32 w 61"/>
                <a:gd name="T9" fmla="*/ 42 h 83"/>
                <a:gd name="T10" fmla="*/ 32 w 61"/>
                <a:gd name="T11" fmla="*/ 42 h 83"/>
                <a:gd name="T12" fmla="*/ 19 w 61"/>
                <a:gd name="T13" fmla="*/ 36 h 83"/>
                <a:gd name="T14" fmla="*/ 8 w 61"/>
                <a:gd name="T15" fmla="*/ 32 h 83"/>
                <a:gd name="T16" fmla="*/ 8 w 61"/>
                <a:gd name="T17" fmla="*/ 83 h 83"/>
                <a:gd name="T18" fmla="*/ 0 w 61"/>
                <a:gd name="T19" fmla="*/ 83 h 83"/>
                <a:gd name="T20" fmla="*/ 0 w 61"/>
                <a:gd name="T21" fmla="*/ 0 h 83"/>
                <a:gd name="T22" fmla="*/ 8 w 61"/>
                <a:gd name="T23" fmla="*/ 0 h 83"/>
                <a:gd name="T24" fmla="*/ 8 w 61"/>
                <a:gd name="T25" fmla="*/ 25 h 83"/>
                <a:gd name="T26" fmla="*/ 8 w 61"/>
                <a:gd name="T27" fmla="*/ 25 h 83"/>
                <a:gd name="T28" fmla="*/ 22 w 61"/>
                <a:gd name="T29" fmla="*/ 30 h 83"/>
                <a:gd name="T30" fmla="*/ 35 w 61"/>
                <a:gd name="T31" fmla="*/ 35 h 83"/>
                <a:gd name="T32" fmla="*/ 48 w 61"/>
                <a:gd name="T33" fmla="*/ 41 h 83"/>
                <a:gd name="T34" fmla="*/ 61 w 61"/>
                <a:gd name="T35" fmla="*/ 49 h 83"/>
                <a:gd name="T36" fmla="*/ 61 w 61"/>
                <a:gd name="T37" fmla="*/ 49 h 83"/>
                <a:gd name="T38" fmla="*/ 43 w 61"/>
                <a:gd name="T39" fmla="*/ 18 h 83"/>
                <a:gd name="T40" fmla="*/ 37 w 61"/>
                <a:gd name="T41" fmla="*/ 21 h 83"/>
                <a:gd name="T42" fmla="*/ 37 w 61"/>
                <a:gd name="T43" fmla="*/ 21 h 83"/>
                <a:gd name="T44" fmla="*/ 30 w 61"/>
                <a:gd name="T45" fmla="*/ 8 h 83"/>
                <a:gd name="T46" fmla="*/ 35 w 61"/>
                <a:gd name="T47" fmla="*/ 5 h 83"/>
                <a:gd name="T48" fmla="*/ 35 w 61"/>
                <a:gd name="T49" fmla="*/ 5 h 83"/>
                <a:gd name="T50" fmla="*/ 43 w 61"/>
                <a:gd name="T51" fmla="*/ 18 h 83"/>
                <a:gd name="T52" fmla="*/ 43 w 61"/>
                <a:gd name="T53" fmla="*/ 18 h 83"/>
                <a:gd name="T54" fmla="*/ 56 w 61"/>
                <a:gd name="T55" fmla="*/ 15 h 83"/>
                <a:gd name="T56" fmla="*/ 51 w 61"/>
                <a:gd name="T57" fmla="*/ 18 h 83"/>
                <a:gd name="T58" fmla="*/ 51 w 61"/>
                <a:gd name="T59" fmla="*/ 18 h 83"/>
                <a:gd name="T60" fmla="*/ 48 w 61"/>
                <a:gd name="T61" fmla="*/ 11 h 83"/>
                <a:gd name="T62" fmla="*/ 44 w 61"/>
                <a:gd name="T63" fmla="*/ 5 h 83"/>
                <a:gd name="T64" fmla="*/ 49 w 61"/>
                <a:gd name="T65" fmla="*/ 2 h 83"/>
                <a:gd name="T66" fmla="*/ 49 w 61"/>
                <a:gd name="T67" fmla="*/ 2 h 83"/>
                <a:gd name="T68" fmla="*/ 56 w 61"/>
                <a:gd name="T69" fmla="*/ 15 h 83"/>
                <a:gd name="T70" fmla="*/ 56 w 61"/>
                <a:gd name="T71"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83">
                  <a:moveTo>
                    <a:pt x="61" y="49"/>
                  </a:moveTo>
                  <a:lnTo>
                    <a:pt x="56" y="56"/>
                  </a:lnTo>
                  <a:lnTo>
                    <a:pt x="56" y="56"/>
                  </a:lnTo>
                  <a:lnTo>
                    <a:pt x="45" y="49"/>
                  </a:lnTo>
                  <a:lnTo>
                    <a:pt x="32" y="42"/>
                  </a:lnTo>
                  <a:lnTo>
                    <a:pt x="32" y="42"/>
                  </a:lnTo>
                  <a:lnTo>
                    <a:pt x="19" y="36"/>
                  </a:lnTo>
                  <a:lnTo>
                    <a:pt x="8" y="32"/>
                  </a:lnTo>
                  <a:lnTo>
                    <a:pt x="8" y="83"/>
                  </a:lnTo>
                  <a:lnTo>
                    <a:pt x="0" y="83"/>
                  </a:lnTo>
                  <a:lnTo>
                    <a:pt x="0" y="0"/>
                  </a:lnTo>
                  <a:lnTo>
                    <a:pt x="8" y="0"/>
                  </a:lnTo>
                  <a:lnTo>
                    <a:pt x="8" y="25"/>
                  </a:lnTo>
                  <a:lnTo>
                    <a:pt x="8" y="25"/>
                  </a:lnTo>
                  <a:lnTo>
                    <a:pt x="22" y="30"/>
                  </a:lnTo>
                  <a:lnTo>
                    <a:pt x="35" y="35"/>
                  </a:lnTo>
                  <a:lnTo>
                    <a:pt x="48" y="41"/>
                  </a:lnTo>
                  <a:lnTo>
                    <a:pt x="61" y="49"/>
                  </a:lnTo>
                  <a:lnTo>
                    <a:pt x="61" y="49"/>
                  </a:lnTo>
                  <a:close/>
                  <a:moveTo>
                    <a:pt x="43" y="18"/>
                  </a:moveTo>
                  <a:lnTo>
                    <a:pt x="37" y="21"/>
                  </a:lnTo>
                  <a:lnTo>
                    <a:pt x="37" y="21"/>
                  </a:lnTo>
                  <a:lnTo>
                    <a:pt x="30" y="8"/>
                  </a:lnTo>
                  <a:lnTo>
                    <a:pt x="35" y="5"/>
                  </a:lnTo>
                  <a:lnTo>
                    <a:pt x="35" y="5"/>
                  </a:lnTo>
                  <a:lnTo>
                    <a:pt x="43" y="18"/>
                  </a:lnTo>
                  <a:lnTo>
                    <a:pt x="43" y="18"/>
                  </a:lnTo>
                  <a:close/>
                  <a:moveTo>
                    <a:pt x="56" y="15"/>
                  </a:moveTo>
                  <a:lnTo>
                    <a:pt x="51" y="18"/>
                  </a:lnTo>
                  <a:lnTo>
                    <a:pt x="51" y="18"/>
                  </a:lnTo>
                  <a:lnTo>
                    <a:pt x="48" y="11"/>
                  </a:lnTo>
                  <a:lnTo>
                    <a:pt x="44" y="5"/>
                  </a:lnTo>
                  <a:lnTo>
                    <a:pt x="49" y="2"/>
                  </a:lnTo>
                  <a:lnTo>
                    <a:pt x="49" y="2"/>
                  </a:lnTo>
                  <a:lnTo>
                    <a:pt x="56" y="15"/>
                  </a:lnTo>
                  <a:lnTo>
                    <a:pt x="5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Freeform 648">
              <a:extLst>
                <a:ext uri="{FF2B5EF4-FFF2-40B4-BE49-F238E27FC236}">
                  <a16:creationId xmlns:a16="http://schemas.microsoft.com/office/drawing/2014/main" id="{25471022-2A15-423C-A7E3-7557CBA15DED}"/>
                </a:ext>
              </a:extLst>
            </p:cNvPr>
            <p:cNvSpPr>
              <a:spLocks noEditPoints="1"/>
            </p:cNvSpPr>
            <p:nvPr/>
          </p:nvSpPr>
          <p:spPr bwMode="auto">
            <a:xfrm>
              <a:off x="5256213" y="4530725"/>
              <a:ext cx="71438" cy="57150"/>
            </a:xfrm>
            <a:custGeom>
              <a:avLst/>
              <a:gdLst>
                <a:gd name="T0" fmla="*/ 44 w 89"/>
                <a:gd name="T1" fmla="*/ 66 h 72"/>
                <a:gd name="T2" fmla="*/ 52 w 89"/>
                <a:gd name="T3" fmla="*/ 65 h 72"/>
                <a:gd name="T4" fmla="*/ 65 w 89"/>
                <a:gd name="T5" fmla="*/ 60 h 72"/>
                <a:gd name="T6" fmla="*/ 70 w 89"/>
                <a:gd name="T7" fmla="*/ 57 h 72"/>
                <a:gd name="T8" fmla="*/ 78 w 89"/>
                <a:gd name="T9" fmla="*/ 48 h 72"/>
                <a:gd name="T10" fmla="*/ 81 w 89"/>
                <a:gd name="T11" fmla="*/ 34 h 72"/>
                <a:gd name="T12" fmla="*/ 81 w 89"/>
                <a:gd name="T13" fmla="*/ 28 h 72"/>
                <a:gd name="T14" fmla="*/ 76 w 89"/>
                <a:gd name="T15" fmla="*/ 18 h 72"/>
                <a:gd name="T16" fmla="*/ 72 w 89"/>
                <a:gd name="T17" fmla="*/ 14 h 72"/>
                <a:gd name="T18" fmla="*/ 62 w 89"/>
                <a:gd name="T19" fmla="*/ 8 h 72"/>
                <a:gd name="T20" fmla="*/ 47 w 89"/>
                <a:gd name="T21" fmla="*/ 6 h 72"/>
                <a:gd name="T22" fmla="*/ 47 w 89"/>
                <a:gd name="T23" fmla="*/ 18 h 72"/>
                <a:gd name="T24" fmla="*/ 42 w 89"/>
                <a:gd name="T25" fmla="*/ 40 h 72"/>
                <a:gd name="T26" fmla="*/ 38 w 89"/>
                <a:gd name="T27" fmla="*/ 49 h 72"/>
                <a:gd name="T28" fmla="*/ 29 w 89"/>
                <a:gd name="T29" fmla="*/ 62 h 72"/>
                <a:gd name="T30" fmla="*/ 17 w 89"/>
                <a:gd name="T31" fmla="*/ 66 h 72"/>
                <a:gd name="T32" fmla="*/ 13 w 89"/>
                <a:gd name="T33" fmla="*/ 66 h 72"/>
                <a:gd name="T34" fmla="*/ 7 w 89"/>
                <a:gd name="T35" fmla="*/ 62 h 72"/>
                <a:gd name="T36" fmla="*/ 4 w 89"/>
                <a:gd name="T37" fmla="*/ 59 h 72"/>
                <a:gd name="T38" fmla="*/ 1 w 89"/>
                <a:gd name="T39" fmla="*/ 52 h 72"/>
                <a:gd name="T40" fmla="*/ 0 w 89"/>
                <a:gd name="T41" fmla="*/ 43 h 72"/>
                <a:gd name="T42" fmla="*/ 1 w 89"/>
                <a:gd name="T43" fmla="*/ 34 h 72"/>
                <a:gd name="T44" fmla="*/ 8 w 89"/>
                <a:gd name="T45" fmla="*/ 19 h 72"/>
                <a:gd name="T46" fmla="*/ 14 w 89"/>
                <a:gd name="T47" fmla="*/ 13 h 72"/>
                <a:gd name="T48" fmla="*/ 29 w 89"/>
                <a:gd name="T49" fmla="*/ 3 h 72"/>
                <a:gd name="T50" fmla="*/ 47 w 89"/>
                <a:gd name="T51" fmla="*/ 0 h 72"/>
                <a:gd name="T52" fmla="*/ 56 w 89"/>
                <a:gd name="T53" fmla="*/ 1 h 72"/>
                <a:gd name="T54" fmla="*/ 71 w 89"/>
                <a:gd name="T55" fmla="*/ 5 h 72"/>
                <a:gd name="T56" fmla="*/ 77 w 89"/>
                <a:gd name="T57" fmla="*/ 9 h 72"/>
                <a:gd name="T58" fmla="*/ 86 w 89"/>
                <a:gd name="T59" fmla="*/ 19 h 72"/>
                <a:gd name="T60" fmla="*/ 89 w 89"/>
                <a:gd name="T61" fmla="*/ 33 h 72"/>
                <a:gd name="T62" fmla="*/ 88 w 89"/>
                <a:gd name="T63" fmla="*/ 43 h 72"/>
                <a:gd name="T64" fmla="*/ 82 w 89"/>
                <a:gd name="T65" fmla="*/ 56 h 72"/>
                <a:gd name="T66" fmla="*/ 77 w 89"/>
                <a:gd name="T67" fmla="*/ 61 h 72"/>
                <a:gd name="T68" fmla="*/ 63 w 89"/>
                <a:gd name="T69" fmla="*/ 69 h 72"/>
                <a:gd name="T70" fmla="*/ 45 w 89"/>
                <a:gd name="T71" fmla="*/ 72 h 72"/>
                <a:gd name="T72" fmla="*/ 40 w 89"/>
                <a:gd name="T73" fmla="*/ 7 h 72"/>
                <a:gd name="T74" fmla="*/ 33 w 89"/>
                <a:gd name="T75" fmla="*/ 8 h 72"/>
                <a:gd name="T76" fmla="*/ 22 w 89"/>
                <a:gd name="T77" fmla="*/ 14 h 72"/>
                <a:gd name="T78" fmla="*/ 17 w 89"/>
                <a:gd name="T79" fmla="*/ 19 h 72"/>
                <a:gd name="T80" fmla="*/ 9 w 89"/>
                <a:gd name="T81" fmla="*/ 30 h 72"/>
                <a:gd name="T82" fmla="*/ 7 w 89"/>
                <a:gd name="T83" fmla="*/ 43 h 72"/>
                <a:gd name="T84" fmla="*/ 8 w 89"/>
                <a:gd name="T85" fmla="*/ 49 h 72"/>
                <a:gd name="T86" fmla="*/ 10 w 89"/>
                <a:gd name="T87" fmla="*/ 55 h 72"/>
                <a:gd name="T88" fmla="*/ 13 w 89"/>
                <a:gd name="T89" fmla="*/ 58 h 72"/>
                <a:gd name="T90" fmla="*/ 18 w 89"/>
                <a:gd name="T91" fmla="*/ 59 h 72"/>
                <a:gd name="T92" fmla="*/ 22 w 89"/>
                <a:gd name="T93" fmla="*/ 58 h 72"/>
                <a:gd name="T94" fmla="*/ 30 w 89"/>
                <a:gd name="T95" fmla="*/ 50 h 72"/>
                <a:gd name="T96" fmla="*/ 33 w 89"/>
                <a:gd name="T97" fmla="*/ 43 h 72"/>
                <a:gd name="T98" fmla="*/ 38 w 89"/>
                <a:gd name="T99" fmla="*/ 25 h 72"/>
                <a:gd name="T100" fmla="*/ 40 w 89"/>
                <a:gd name="T10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72">
                  <a:moveTo>
                    <a:pt x="45" y="72"/>
                  </a:moveTo>
                  <a:lnTo>
                    <a:pt x="44" y="66"/>
                  </a:lnTo>
                  <a:lnTo>
                    <a:pt x="44" y="66"/>
                  </a:lnTo>
                  <a:lnTo>
                    <a:pt x="52" y="65"/>
                  </a:lnTo>
                  <a:lnTo>
                    <a:pt x="59" y="63"/>
                  </a:lnTo>
                  <a:lnTo>
                    <a:pt x="65" y="60"/>
                  </a:lnTo>
                  <a:lnTo>
                    <a:pt x="70" y="57"/>
                  </a:lnTo>
                  <a:lnTo>
                    <a:pt x="70" y="57"/>
                  </a:lnTo>
                  <a:lnTo>
                    <a:pt x="75" y="53"/>
                  </a:lnTo>
                  <a:lnTo>
                    <a:pt x="78" y="48"/>
                  </a:lnTo>
                  <a:lnTo>
                    <a:pt x="80" y="42"/>
                  </a:lnTo>
                  <a:lnTo>
                    <a:pt x="81" y="34"/>
                  </a:lnTo>
                  <a:lnTo>
                    <a:pt x="81" y="34"/>
                  </a:lnTo>
                  <a:lnTo>
                    <a:pt x="81" y="28"/>
                  </a:lnTo>
                  <a:lnTo>
                    <a:pt x="79" y="22"/>
                  </a:lnTo>
                  <a:lnTo>
                    <a:pt x="76" y="18"/>
                  </a:lnTo>
                  <a:lnTo>
                    <a:pt x="72" y="14"/>
                  </a:lnTo>
                  <a:lnTo>
                    <a:pt x="72" y="14"/>
                  </a:lnTo>
                  <a:lnTo>
                    <a:pt x="68" y="10"/>
                  </a:lnTo>
                  <a:lnTo>
                    <a:pt x="62" y="8"/>
                  </a:lnTo>
                  <a:lnTo>
                    <a:pt x="56" y="7"/>
                  </a:lnTo>
                  <a:lnTo>
                    <a:pt x="47" y="6"/>
                  </a:lnTo>
                  <a:lnTo>
                    <a:pt x="47" y="6"/>
                  </a:lnTo>
                  <a:lnTo>
                    <a:pt x="47" y="18"/>
                  </a:lnTo>
                  <a:lnTo>
                    <a:pt x="45" y="29"/>
                  </a:lnTo>
                  <a:lnTo>
                    <a:pt x="42" y="40"/>
                  </a:lnTo>
                  <a:lnTo>
                    <a:pt x="38" y="49"/>
                  </a:lnTo>
                  <a:lnTo>
                    <a:pt x="38" y="49"/>
                  </a:lnTo>
                  <a:lnTo>
                    <a:pt x="34" y="57"/>
                  </a:lnTo>
                  <a:lnTo>
                    <a:pt x="29" y="62"/>
                  </a:lnTo>
                  <a:lnTo>
                    <a:pt x="23" y="65"/>
                  </a:lnTo>
                  <a:lnTo>
                    <a:pt x="17" y="66"/>
                  </a:lnTo>
                  <a:lnTo>
                    <a:pt x="17" y="66"/>
                  </a:lnTo>
                  <a:lnTo>
                    <a:pt x="13" y="66"/>
                  </a:lnTo>
                  <a:lnTo>
                    <a:pt x="10" y="64"/>
                  </a:lnTo>
                  <a:lnTo>
                    <a:pt x="7" y="62"/>
                  </a:lnTo>
                  <a:lnTo>
                    <a:pt x="4" y="59"/>
                  </a:lnTo>
                  <a:lnTo>
                    <a:pt x="4" y="59"/>
                  </a:lnTo>
                  <a:lnTo>
                    <a:pt x="2" y="56"/>
                  </a:lnTo>
                  <a:lnTo>
                    <a:pt x="1" y="52"/>
                  </a:lnTo>
                  <a:lnTo>
                    <a:pt x="0" y="47"/>
                  </a:lnTo>
                  <a:lnTo>
                    <a:pt x="0" y="43"/>
                  </a:lnTo>
                  <a:lnTo>
                    <a:pt x="0" y="43"/>
                  </a:lnTo>
                  <a:lnTo>
                    <a:pt x="1" y="34"/>
                  </a:lnTo>
                  <a:lnTo>
                    <a:pt x="3" y="26"/>
                  </a:lnTo>
                  <a:lnTo>
                    <a:pt x="8" y="19"/>
                  </a:lnTo>
                  <a:lnTo>
                    <a:pt x="14" y="13"/>
                  </a:lnTo>
                  <a:lnTo>
                    <a:pt x="14" y="13"/>
                  </a:lnTo>
                  <a:lnTo>
                    <a:pt x="21" y="7"/>
                  </a:lnTo>
                  <a:lnTo>
                    <a:pt x="29" y="3"/>
                  </a:lnTo>
                  <a:lnTo>
                    <a:pt x="37" y="1"/>
                  </a:lnTo>
                  <a:lnTo>
                    <a:pt x="47" y="0"/>
                  </a:lnTo>
                  <a:lnTo>
                    <a:pt x="47" y="0"/>
                  </a:lnTo>
                  <a:lnTo>
                    <a:pt x="56" y="1"/>
                  </a:lnTo>
                  <a:lnTo>
                    <a:pt x="64" y="2"/>
                  </a:lnTo>
                  <a:lnTo>
                    <a:pt x="71" y="5"/>
                  </a:lnTo>
                  <a:lnTo>
                    <a:pt x="77" y="9"/>
                  </a:lnTo>
                  <a:lnTo>
                    <a:pt x="77" y="9"/>
                  </a:lnTo>
                  <a:lnTo>
                    <a:pt x="82" y="14"/>
                  </a:lnTo>
                  <a:lnTo>
                    <a:pt x="86" y="19"/>
                  </a:lnTo>
                  <a:lnTo>
                    <a:pt x="88" y="26"/>
                  </a:lnTo>
                  <a:lnTo>
                    <a:pt x="89" y="33"/>
                  </a:lnTo>
                  <a:lnTo>
                    <a:pt x="89" y="33"/>
                  </a:lnTo>
                  <a:lnTo>
                    <a:pt x="88" y="43"/>
                  </a:lnTo>
                  <a:lnTo>
                    <a:pt x="86" y="50"/>
                  </a:lnTo>
                  <a:lnTo>
                    <a:pt x="82" y="56"/>
                  </a:lnTo>
                  <a:lnTo>
                    <a:pt x="77" y="61"/>
                  </a:lnTo>
                  <a:lnTo>
                    <a:pt x="77" y="61"/>
                  </a:lnTo>
                  <a:lnTo>
                    <a:pt x="71" y="65"/>
                  </a:lnTo>
                  <a:lnTo>
                    <a:pt x="63" y="69"/>
                  </a:lnTo>
                  <a:lnTo>
                    <a:pt x="55" y="71"/>
                  </a:lnTo>
                  <a:lnTo>
                    <a:pt x="45" y="72"/>
                  </a:lnTo>
                  <a:lnTo>
                    <a:pt x="45" y="72"/>
                  </a:lnTo>
                  <a:close/>
                  <a:moveTo>
                    <a:pt x="40" y="7"/>
                  </a:moveTo>
                  <a:lnTo>
                    <a:pt x="40" y="7"/>
                  </a:lnTo>
                  <a:lnTo>
                    <a:pt x="33" y="8"/>
                  </a:lnTo>
                  <a:lnTo>
                    <a:pt x="27" y="11"/>
                  </a:lnTo>
                  <a:lnTo>
                    <a:pt x="22" y="14"/>
                  </a:lnTo>
                  <a:lnTo>
                    <a:pt x="17" y="19"/>
                  </a:lnTo>
                  <a:lnTo>
                    <a:pt x="17" y="19"/>
                  </a:lnTo>
                  <a:lnTo>
                    <a:pt x="12" y="24"/>
                  </a:lnTo>
                  <a:lnTo>
                    <a:pt x="9" y="30"/>
                  </a:lnTo>
                  <a:lnTo>
                    <a:pt x="7" y="36"/>
                  </a:lnTo>
                  <a:lnTo>
                    <a:pt x="7" y="43"/>
                  </a:lnTo>
                  <a:lnTo>
                    <a:pt x="7" y="43"/>
                  </a:lnTo>
                  <a:lnTo>
                    <a:pt x="8" y="49"/>
                  </a:lnTo>
                  <a:lnTo>
                    <a:pt x="10" y="55"/>
                  </a:lnTo>
                  <a:lnTo>
                    <a:pt x="10" y="55"/>
                  </a:lnTo>
                  <a:lnTo>
                    <a:pt x="11" y="57"/>
                  </a:lnTo>
                  <a:lnTo>
                    <a:pt x="13" y="58"/>
                  </a:lnTo>
                  <a:lnTo>
                    <a:pt x="15" y="59"/>
                  </a:lnTo>
                  <a:lnTo>
                    <a:pt x="18" y="59"/>
                  </a:lnTo>
                  <a:lnTo>
                    <a:pt x="18" y="59"/>
                  </a:lnTo>
                  <a:lnTo>
                    <a:pt x="22" y="58"/>
                  </a:lnTo>
                  <a:lnTo>
                    <a:pt x="26" y="55"/>
                  </a:lnTo>
                  <a:lnTo>
                    <a:pt x="30" y="50"/>
                  </a:lnTo>
                  <a:lnTo>
                    <a:pt x="33" y="43"/>
                  </a:lnTo>
                  <a:lnTo>
                    <a:pt x="33" y="43"/>
                  </a:lnTo>
                  <a:lnTo>
                    <a:pt x="36" y="34"/>
                  </a:lnTo>
                  <a:lnTo>
                    <a:pt x="38" y="25"/>
                  </a:lnTo>
                  <a:lnTo>
                    <a:pt x="39" y="16"/>
                  </a:lnTo>
                  <a:lnTo>
                    <a:pt x="40" y="7"/>
                  </a:lnTo>
                  <a:lnTo>
                    <a:pt x="4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Freeform 649">
              <a:extLst>
                <a:ext uri="{FF2B5EF4-FFF2-40B4-BE49-F238E27FC236}">
                  <a16:creationId xmlns:a16="http://schemas.microsoft.com/office/drawing/2014/main" id="{D198E2D8-4346-4179-A2D0-DDA0DBEB502C}"/>
                </a:ext>
              </a:extLst>
            </p:cNvPr>
            <p:cNvSpPr>
              <a:spLocks noEditPoints="1"/>
            </p:cNvSpPr>
            <p:nvPr/>
          </p:nvSpPr>
          <p:spPr bwMode="auto">
            <a:xfrm>
              <a:off x="5332413" y="4522788"/>
              <a:ext cx="74613" cy="68263"/>
            </a:xfrm>
            <a:custGeom>
              <a:avLst/>
              <a:gdLst>
                <a:gd name="T0" fmla="*/ 0 w 95"/>
                <a:gd name="T1" fmla="*/ 48 h 86"/>
                <a:gd name="T2" fmla="*/ 14 w 95"/>
                <a:gd name="T3" fmla="*/ 44 h 86"/>
                <a:gd name="T4" fmla="*/ 3 w 95"/>
                <a:gd name="T5" fmla="*/ 23 h 86"/>
                <a:gd name="T6" fmla="*/ 14 w 95"/>
                <a:gd name="T7" fmla="*/ 17 h 86"/>
                <a:gd name="T8" fmla="*/ 22 w 95"/>
                <a:gd name="T9" fmla="*/ 0 h 86"/>
                <a:gd name="T10" fmla="*/ 31 w 95"/>
                <a:gd name="T11" fmla="*/ 17 h 86"/>
                <a:gd name="T12" fmla="*/ 22 w 95"/>
                <a:gd name="T13" fmla="*/ 23 h 86"/>
                <a:gd name="T14" fmla="*/ 22 w 95"/>
                <a:gd name="T15" fmla="*/ 41 h 86"/>
                <a:gd name="T16" fmla="*/ 30 w 95"/>
                <a:gd name="T17" fmla="*/ 44 h 86"/>
                <a:gd name="T18" fmla="*/ 22 w 95"/>
                <a:gd name="T19" fmla="*/ 48 h 86"/>
                <a:gd name="T20" fmla="*/ 22 w 95"/>
                <a:gd name="T21" fmla="*/ 79 h 86"/>
                <a:gd name="T22" fmla="*/ 19 w 95"/>
                <a:gd name="T23" fmla="*/ 84 h 86"/>
                <a:gd name="T24" fmla="*/ 16 w 95"/>
                <a:gd name="T25" fmla="*/ 85 h 86"/>
                <a:gd name="T26" fmla="*/ 3 w 95"/>
                <a:gd name="T27" fmla="*/ 86 h 86"/>
                <a:gd name="T28" fmla="*/ 10 w 95"/>
                <a:gd name="T29" fmla="*/ 80 h 86"/>
                <a:gd name="T30" fmla="*/ 13 w 95"/>
                <a:gd name="T31" fmla="*/ 79 h 86"/>
                <a:gd name="T32" fmla="*/ 14 w 95"/>
                <a:gd name="T33" fmla="*/ 76 h 86"/>
                <a:gd name="T34" fmla="*/ 14 w 95"/>
                <a:gd name="T35" fmla="*/ 50 h 86"/>
                <a:gd name="T36" fmla="*/ 2 w 95"/>
                <a:gd name="T37" fmla="*/ 54 h 86"/>
                <a:gd name="T38" fmla="*/ 45 w 95"/>
                <a:gd name="T39" fmla="*/ 65 h 86"/>
                <a:gd name="T40" fmla="*/ 51 w 95"/>
                <a:gd name="T41" fmla="*/ 71 h 86"/>
                <a:gd name="T42" fmla="*/ 59 w 95"/>
                <a:gd name="T43" fmla="*/ 45 h 86"/>
                <a:gd name="T44" fmla="*/ 34 w 95"/>
                <a:gd name="T45" fmla="*/ 40 h 86"/>
                <a:gd name="T46" fmla="*/ 92 w 95"/>
                <a:gd name="T47" fmla="*/ 45 h 86"/>
                <a:gd name="T48" fmla="*/ 66 w 95"/>
                <a:gd name="T49" fmla="*/ 57 h 86"/>
                <a:gd name="T50" fmla="*/ 90 w 95"/>
                <a:gd name="T51" fmla="*/ 63 h 86"/>
                <a:gd name="T52" fmla="*/ 66 w 95"/>
                <a:gd name="T53" fmla="*/ 77 h 86"/>
                <a:gd name="T54" fmla="*/ 81 w 95"/>
                <a:gd name="T55" fmla="*/ 78 h 86"/>
                <a:gd name="T56" fmla="*/ 95 w 95"/>
                <a:gd name="T57" fmla="*/ 78 h 86"/>
                <a:gd name="T58" fmla="*/ 82 w 95"/>
                <a:gd name="T59" fmla="*/ 84 h 86"/>
                <a:gd name="T60" fmla="*/ 73 w 95"/>
                <a:gd name="T61" fmla="*/ 84 h 86"/>
                <a:gd name="T62" fmla="*/ 59 w 95"/>
                <a:gd name="T63" fmla="*/ 82 h 86"/>
                <a:gd name="T64" fmla="*/ 54 w 95"/>
                <a:gd name="T65" fmla="*/ 80 h 86"/>
                <a:gd name="T66" fmla="*/ 43 w 95"/>
                <a:gd name="T67" fmla="*/ 72 h 86"/>
                <a:gd name="T68" fmla="*/ 40 w 95"/>
                <a:gd name="T69" fmla="*/ 76 h 86"/>
                <a:gd name="T70" fmla="*/ 33 w 95"/>
                <a:gd name="T71" fmla="*/ 84 h 86"/>
                <a:gd name="T72" fmla="*/ 26 w 95"/>
                <a:gd name="T73" fmla="*/ 81 h 86"/>
                <a:gd name="T74" fmla="*/ 32 w 95"/>
                <a:gd name="T75" fmla="*/ 77 h 86"/>
                <a:gd name="T76" fmla="*/ 36 w 95"/>
                <a:gd name="T77" fmla="*/ 70 h 86"/>
                <a:gd name="T78" fmla="*/ 38 w 95"/>
                <a:gd name="T79" fmla="*/ 62 h 86"/>
                <a:gd name="T80" fmla="*/ 46 w 95"/>
                <a:gd name="T81" fmla="*/ 51 h 86"/>
                <a:gd name="T82" fmla="*/ 46 w 95"/>
                <a:gd name="T83" fmla="*/ 59 h 86"/>
                <a:gd name="T84" fmla="*/ 45 w 95"/>
                <a:gd name="T85" fmla="*/ 65 h 86"/>
                <a:gd name="T86" fmla="*/ 38 w 95"/>
                <a:gd name="T87" fmla="*/ 3 h 86"/>
                <a:gd name="T88" fmla="*/ 87 w 95"/>
                <a:gd name="T89" fmla="*/ 33 h 86"/>
                <a:gd name="T90" fmla="*/ 45 w 95"/>
                <a:gd name="T91" fmla="*/ 15 h 86"/>
                <a:gd name="T92" fmla="*/ 79 w 95"/>
                <a:gd name="T93" fmla="*/ 7 h 86"/>
                <a:gd name="T94" fmla="*/ 45 w 95"/>
                <a:gd name="T95" fmla="*/ 15 h 86"/>
                <a:gd name="T96" fmla="*/ 45 w 95"/>
                <a:gd name="T97" fmla="*/ 20 h 86"/>
                <a:gd name="T98" fmla="*/ 79 w 95"/>
                <a:gd name="T99"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86">
                  <a:moveTo>
                    <a:pt x="2" y="54"/>
                  </a:moveTo>
                  <a:lnTo>
                    <a:pt x="0" y="48"/>
                  </a:lnTo>
                  <a:lnTo>
                    <a:pt x="0" y="48"/>
                  </a:lnTo>
                  <a:lnTo>
                    <a:pt x="14" y="44"/>
                  </a:lnTo>
                  <a:lnTo>
                    <a:pt x="14" y="23"/>
                  </a:lnTo>
                  <a:lnTo>
                    <a:pt x="3" y="23"/>
                  </a:lnTo>
                  <a:lnTo>
                    <a:pt x="3" y="17"/>
                  </a:lnTo>
                  <a:lnTo>
                    <a:pt x="14" y="17"/>
                  </a:lnTo>
                  <a:lnTo>
                    <a:pt x="14" y="0"/>
                  </a:lnTo>
                  <a:lnTo>
                    <a:pt x="22" y="0"/>
                  </a:lnTo>
                  <a:lnTo>
                    <a:pt x="22" y="17"/>
                  </a:lnTo>
                  <a:lnTo>
                    <a:pt x="31" y="17"/>
                  </a:lnTo>
                  <a:lnTo>
                    <a:pt x="31" y="23"/>
                  </a:lnTo>
                  <a:lnTo>
                    <a:pt x="22" y="23"/>
                  </a:lnTo>
                  <a:lnTo>
                    <a:pt x="22" y="41"/>
                  </a:lnTo>
                  <a:lnTo>
                    <a:pt x="22" y="41"/>
                  </a:lnTo>
                  <a:lnTo>
                    <a:pt x="30" y="39"/>
                  </a:lnTo>
                  <a:lnTo>
                    <a:pt x="30" y="44"/>
                  </a:lnTo>
                  <a:lnTo>
                    <a:pt x="30" y="44"/>
                  </a:lnTo>
                  <a:lnTo>
                    <a:pt x="22" y="48"/>
                  </a:lnTo>
                  <a:lnTo>
                    <a:pt x="22" y="79"/>
                  </a:lnTo>
                  <a:lnTo>
                    <a:pt x="22" y="79"/>
                  </a:lnTo>
                  <a:lnTo>
                    <a:pt x="22" y="82"/>
                  </a:lnTo>
                  <a:lnTo>
                    <a:pt x="19" y="84"/>
                  </a:lnTo>
                  <a:lnTo>
                    <a:pt x="19" y="84"/>
                  </a:lnTo>
                  <a:lnTo>
                    <a:pt x="16" y="85"/>
                  </a:lnTo>
                  <a:lnTo>
                    <a:pt x="13" y="86"/>
                  </a:lnTo>
                  <a:lnTo>
                    <a:pt x="3" y="86"/>
                  </a:lnTo>
                  <a:lnTo>
                    <a:pt x="2" y="80"/>
                  </a:lnTo>
                  <a:lnTo>
                    <a:pt x="10" y="80"/>
                  </a:lnTo>
                  <a:lnTo>
                    <a:pt x="10" y="80"/>
                  </a:lnTo>
                  <a:lnTo>
                    <a:pt x="13" y="79"/>
                  </a:lnTo>
                  <a:lnTo>
                    <a:pt x="13" y="79"/>
                  </a:lnTo>
                  <a:lnTo>
                    <a:pt x="14" y="76"/>
                  </a:lnTo>
                  <a:lnTo>
                    <a:pt x="14" y="50"/>
                  </a:lnTo>
                  <a:lnTo>
                    <a:pt x="14" y="50"/>
                  </a:lnTo>
                  <a:lnTo>
                    <a:pt x="2" y="54"/>
                  </a:lnTo>
                  <a:lnTo>
                    <a:pt x="2" y="54"/>
                  </a:lnTo>
                  <a:close/>
                  <a:moveTo>
                    <a:pt x="45" y="65"/>
                  </a:moveTo>
                  <a:lnTo>
                    <a:pt x="45" y="65"/>
                  </a:lnTo>
                  <a:lnTo>
                    <a:pt x="47" y="68"/>
                  </a:lnTo>
                  <a:lnTo>
                    <a:pt x="51" y="71"/>
                  </a:lnTo>
                  <a:lnTo>
                    <a:pt x="59" y="75"/>
                  </a:lnTo>
                  <a:lnTo>
                    <a:pt x="59" y="45"/>
                  </a:lnTo>
                  <a:lnTo>
                    <a:pt x="34" y="45"/>
                  </a:lnTo>
                  <a:lnTo>
                    <a:pt x="34" y="40"/>
                  </a:lnTo>
                  <a:lnTo>
                    <a:pt x="92" y="40"/>
                  </a:lnTo>
                  <a:lnTo>
                    <a:pt x="92" y="45"/>
                  </a:lnTo>
                  <a:lnTo>
                    <a:pt x="66" y="45"/>
                  </a:lnTo>
                  <a:lnTo>
                    <a:pt x="66" y="57"/>
                  </a:lnTo>
                  <a:lnTo>
                    <a:pt x="90" y="57"/>
                  </a:lnTo>
                  <a:lnTo>
                    <a:pt x="90" y="63"/>
                  </a:lnTo>
                  <a:lnTo>
                    <a:pt x="66" y="63"/>
                  </a:lnTo>
                  <a:lnTo>
                    <a:pt x="66" y="77"/>
                  </a:lnTo>
                  <a:lnTo>
                    <a:pt x="66" y="77"/>
                  </a:lnTo>
                  <a:lnTo>
                    <a:pt x="81" y="78"/>
                  </a:lnTo>
                  <a:lnTo>
                    <a:pt x="81" y="78"/>
                  </a:lnTo>
                  <a:lnTo>
                    <a:pt x="95" y="78"/>
                  </a:lnTo>
                  <a:lnTo>
                    <a:pt x="94" y="84"/>
                  </a:lnTo>
                  <a:lnTo>
                    <a:pt x="82" y="84"/>
                  </a:lnTo>
                  <a:lnTo>
                    <a:pt x="82" y="84"/>
                  </a:lnTo>
                  <a:lnTo>
                    <a:pt x="73" y="84"/>
                  </a:lnTo>
                  <a:lnTo>
                    <a:pt x="65" y="83"/>
                  </a:lnTo>
                  <a:lnTo>
                    <a:pt x="59" y="82"/>
                  </a:lnTo>
                  <a:lnTo>
                    <a:pt x="54" y="80"/>
                  </a:lnTo>
                  <a:lnTo>
                    <a:pt x="54" y="80"/>
                  </a:lnTo>
                  <a:lnTo>
                    <a:pt x="47" y="76"/>
                  </a:lnTo>
                  <a:lnTo>
                    <a:pt x="43" y="72"/>
                  </a:lnTo>
                  <a:lnTo>
                    <a:pt x="43" y="72"/>
                  </a:lnTo>
                  <a:lnTo>
                    <a:pt x="40" y="76"/>
                  </a:lnTo>
                  <a:lnTo>
                    <a:pt x="37" y="80"/>
                  </a:lnTo>
                  <a:lnTo>
                    <a:pt x="33" y="84"/>
                  </a:lnTo>
                  <a:lnTo>
                    <a:pt x="29" y="86"/>
                  </a:lnTo>
                  <a:lnTo>
                    <a:pt x="26" y="81"/>
                  </a:lnTo>
                  <a:lnTo>
                    <a:pt x="26" y="81"/>
                  </a:lnTo>
                  <a:lnTo>
                    <a:pt x="32" y="77"/>
                  </a:lnTo>
                  <a:lnTo>
                    <a:pt x="36" y="70"/>
                  </a:lnTo>
                  <a:lnTo>
                    <a:pt x="36" y="70"/>
                  </a:lnTo>
                  <a:lnTo>
                    <a:pt x="37" y="66"/>
                  </a:lnTo>
                  <a:lnTo>
                    <a:pt x="38" y="62"/>
                  </a:lnTo>
                  <a:lnTo>
                    <a:pt x="39" y="51"/>
                  </a:lnTo>
                  <a:lnTo>
                    <a:pt x="46" y="51"/>
                  </a:lnTo>
                  <a:lnTo>
                    <a:pt x="46" y="51"/>
                  </a:lnTo>
                  <a:lnTo>
                    <a:pt x="46" y="59"/>
                  </a:lnTo>
                  <a:lnTo>
                    <a:pt x="45" y="65"/>
                  </a:lnTo>
                  <a:lnTo>
                    <a:pt x="45" y="65"/>
                  </a:lnTo>
                  <a:close/>
                  <a:moveTo>
                    <a:pt x="38" y="33"/>
                  </a:moveTo>
                  <a:lnTo>
                    <a:pt x="38" y="3"/>
                  </a:lnTo>
                  <a:lnTo>
                    <a:pt x="87" y="3"/>
                  </a:lnTo>
                  <a:lnTo>
                    <a:pt x="87" y="33"/>
                  </a:lnTo>
                  <a:lnTo>
                    <a:pt x="38" y="33"/>
                  </a:lnTo>
                  <a:close/>
                  <a:moveTo>
                    <a:pt x="45" y="15"/>
                  </a:moveTo>
                  <a:lnTo>
                    <a:pt x="79" y="15"/>
                  </a:lnTo>
                  <a:lnTo>
                    <a:pt x="79" y="7"/>
                  </a:lnTo>
                  <a:lnTo>
                    <a:pt x="45" y="7"/>
                  </a:lnTo>
                  <a:lnTo>
                    <a:pt x="45" y="15"/>
                  </a:lnTo>
                  <a:close/>
                  <a:moveTo>
                    <a:pt x="79" y="20"/>
                  </a:moveTo>
                  <a:lnTo>
                    <a:pt x="45" y="20"/>
                  </a:lnTo>
                  <a:lnTo>
                    <a:pt x="45" y="27"/>
                  </a:lnTo>
                  <a:lnTo>
                    <a:pt x="79" y="27"/>
                  </a:lnTo>
                  <a:lnTo>
                    <a:pt x="79"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Freeform 650">
              <a:extLst>
                <a:ext uri="{FF2B5EF4-FFF2-40B4-BE49-F238E27FC236}">
                  <a16:creationId xmlns:a16="http://schemas.microsoft.com/office/drawing/2014/main" id="{12991109-65D5-4167-BBF6-CC4882D8A1C7}"/>
                </a:ext>
              </a:extLst>
            </p:cNvPr>
            <p:cNvSpPr>
              <a:spLocks noEditPoints="1"/>
            </p:cNvSpPr>
            <p:nvPr/>
          </p:nvSpPr>
          <p:spPr bwMode="auto">
            <a:xfrm>
              <a:off x="5408613" y="4522788"/>
              <a:ext cx="76200" cy="68263"/>
            </a:xfrm>
            <a:custGeom>
              <a:avLst/>
              <a:gdLst>
                <a:gd name="T0" fmla="*/ 15 w 95"/>
                <a:gd name="T1" fmla="*/ 38 h 86"/>
                <a:gd name="T2" fmla="*/ 10 w 95"/>
                <a:gd name="T3" fmla="*/ 45 h 86"/>
                <a:gd name="T4" fmla="*/ 0 w 95"/>
                <a:gd name="T5" fmla="*/ 49 h 86"/>
                <a:gd name="T6" fmla="*/ 7 w 95"/>
                <a:gd name="T7" fmla="*/ 37 h 86"/>
                <a:gd name="T8" fmla="*/ 14 w 95"/>
                <a:gd name="T9" fmla="*/ 24 h 86"/>
                <a:gd name="T10" fmla="*/ 24 w 95"/>
                <a:gd name="T11" fmla="*/ 0 h 86"/>
                <a:gd name="T12" fmla="*/ 31 w 95"/>
                <a:gd name="T13" fmla="*/ 1 h 86"/>
                <a:gd name="T14" fmla="*/ 20 w 95"/>
                <a:gd name="T15" fmla="*/ 28 h 86"/>
                <a:gd name="T16" fmla="*/ 22 w 95"/>
                <a:gd name="T17" fmla="*/ 86 h 86"/>
                <a:gd name="T18" fmla="*/ 31 w 95"/>
                <a:gd name="T19" fmla="*/ 85 h 86"/>
                <a:gd name="T20" fmla="*/ 27 w 95"/>
                <a:gd name="T21" fmla="*/ 81 h 86"/>
                <a:gd name="T22" fmla="*/ 37 w 95"/>
                <a:gd name="T23" fmla="*/ 71 h 86"/>
                <a:gd name="T24" fmla="*/ 46 w 95"/>
                <a:gd name="T25" fmla="*/ 58 h 86"/>
                <a:gd name="T26" fmla="*/ 54 w 95"/>
                <a:gd name="T27" fmla="*/ 61 h 86"/>
                <a:gd name="T28" fmla="*/ 44 w 95"/>
                <a:gd name="T29" fmla="*/ 74 h 86"/>
                <a:gd name="T30" fmla="*/ 37 w 95"/>
                <a:gd name="T31" fmla="*/ 80 h 86"/>
                <a:gd name="T32" fmla="*/ 31 w 95"/>
                <a:gd name="T33" fmla="*/ 85 h 86"/>
                <a:gd name="T34" fmla="*/ 28 w 95"/>
                <a:gd name="T35" fmla="*/ 48 h 86"/>
                <a:gd name="T36" fmla="*/ 43 w 95"/>
                <a:gd name="T37" fmla="*/ 23 h 86"/>
                <a:gd name="T38" fmla="*/ 31 w 95"/>
                <a:gd name="T39" fmla="*/ 18 h 86"/>
                <a:gd name="T40" fmla="*/ 43 w 95"/>
                <a:gd name="T41" fmla="*/ 1 h 86"/>
                <a:gd name="T42" fmla="*/ 50 w 95"/>
                <a:gd name="T43" fmla="*/ 18 h 86"/>
                <a:gd name="T44" fmla="*/ 71 w 95"/>
                <a:gd name="T45" fmla="*/ 1 h 86"/>
                <a:gd name="T46" fmla="*/ 78 w 95"/>
                <a:gd name="T47" fmla="*/ 18 h 86"/>
                <a:gd name="T48" fmla="*/ 92 w 95"/>
                <a:gd name="T49" fmla="*/ 23 h 86"/>
                <a:gd name="T50" fmla="*/ 78 w 95"/>
                <a:gd name="T51" fmla="*/ 48 h 86"/>
                <a:gd name="T52" fmla="*/ 95 w 95"/>
                <a:gd name="T53" fmla="*/ 54 h 86"/>
                <a:gd name="T54" fmla="*/ 50 w 95"/>
                <a:gd name="T55" fmla="*/ 48 h 86"/>
                <a:gd name="T56" fmla="*/ 71 w 95"/>
                <a:gd name="T57" fmla="*/ 23 h 86"/>
                <a:gd name="T58" fmla="*/ 50 w 95"/>
                <a:gd name="T59" fmla="*/ 48 h 86"/>
                <a:gd name="T60" fmla="*/ 89 w 95"/>
                <a:gd name="T61" fmla="*/ 86 h 86"/>
                <a:gd name="T62" fmla="*/ 78 w 95"/>
                <a:gd name="T63" fmla="*/ 74 h 86"/>
                <a:gd name="T64" fmla="*/ 72 w 95"/>
                <a:gd name="T65" fmla="*/ 67 h 86"/>
                <a:gd name="T66" fmla="*/ 74 w 95"/>
                <a:gd name="T67" fmla="*/ 57 h 86"/>
                <a:gd name="T68" fmla="*/ 78 w 95"/>
                <a:gd name="T69" fmla="*/ 64 h 86"/>
                <a:gd name="T70" fmla="*/ 84 w 95"/>
                <a:gd name="T71" fmla="*/ 71 h 86"/>
                <a:gd name="T72" fmla="*/ 94 w 95"/>
                <a:gd name="T7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6">
                  <a:moveTo>
                    <a:pt x="15" y="86"/>
                  </a:moveTo>
                  <a:lnTo>
                    <a:pt x="15" y="38"/>
                  </a:lnTo>
                  <a:lnTo>
                    <a:pt x="15" y="38"/>
                  </a:lnTo>
                  <a:lnTo>
                    <a:pt x="10" y="45"/>
                  </a:lnTo>
                  <a:lnTo>
                    <a:pt x="5" y="52"/>
                  </a:lnTo>
                  <a:lnTo>
                    <a:pt x="0" y="49"/>
                  </a:lnTo>
                  <a:lnTo>
                    <a:pt x="0" y="49"/>
                  </a:lnTo>
                  <a:lnTo>
                    <a:pt x="7" y="37"/>
                  </a:lnTo>
                  <a:lnTo>
                    <a:pt x="14" y="24"/>
                  </a:lnTo>
                  <a:lnTo>
                    <a:pt x="14" y="24"/>
                  </a:lnTo>
                  <a:lnTo>
                    <a:pt x="20" y="11"/>
                  </a:lnTo>
                  <a:lnTo>
                    <a:pt x="24" y="0"/>
                  </a:lnTo>
                  <a:lnTo>
                    <a:pt x="31" y="1"/>
                  </a:lnTo>
                  <a:lnTo>
                    <a:pt x="31" y="1"/>
                  </a:lnTo>
                  <a:lnTo>
                    <a:pt x="27" y="14"/>
                  </a:lnTo>
                  <a:lnTo>
                    <a:pt x="20" y="28"/>
                  </a:lnTo>
                  <a:lnTo>
                    <a:pt x="22" y="28"/>
                  </a:lnTo>
                  <a:lnTo>
                    <a:pt x="22" y="86"/>
                  </a:lnTo>
                  <a:lnTo>
                    <a:pt x="15" y="86"/>
                  </a:lnTo>
                  <a:close/>
                  <a:moveTo>
                    <a:pt x="31" y="85"/>
                  </a:moveTo>
                  <a:lnTo>
                    <a:pt x="27" y="81"/>
                  </a:lnTo>
                  <a:lnTo>
                    <a:pt x="27" y="81"/>
                  </a:lnTo>
                  <a:lnTo>
                    <a:pt x="32" y="76"/>
                  </a:lnTo>
                  <a:lnTo>
                    <a:pt x="37" y="71"/>
                  </a:lnTo>
                  <a:lnTo>
                    <a:pt x="42" y="64"/>
                  </a:lnTo>
                  <a:lnTo>
                    <a:pt x="46" y="58"/>
                  </a:lnTo>
                  <a:lnTo>
                    <a:pt x="54" y="61"/>
                  </a:lnTo>
                  <a:lnTo>
                    <a:pt x="54" y="61"/>
                  </a:lnTo>
                  <a:lnTo>
                    <a:pt x="49" y="67"/>
                  </a:lnTo>
                  <a:lnTo>
                    <a:pt x="44" y="74"/>
                  </a:lnTo>
                  <a:lnTo>
                    <a:pt x="44" y="74"/>
                  </a:lnTo>
                  <a:lnTo>
                    <a:pt x="37" y="80"/>
                  </a:lnTo>
                  <a:lnTo>
                    <a:pt x="31" y="85"/>
                  </a:lnTo>
                  <a:lnTo>
                    <a:pt x="31" y="85"/>
                  </a:lnTo>
                  <a:close/>
                  <a:moveTo>
                    <a:pt x="28" y="54"/>
                  </a:moveTo>
                  <a:lnTo>
                    <a:pt x="28" y="48"/>
                  </a:lnTo>
                  <a:lnTo>
                    <a:pt x="43" y="48"/>
                  </a:lnTo>
                  <a:lnTo>
                    <a:pt x="43" y="23"/>
                  </a:lnTo>
                  <a:lnTo>
                    <a:pt x="31" y="23"/>
                  </a:lnTo>
                  <a:lnTo>
                    <a:pt x="31" y="18"/>
                  </a:lnTo>
                  <a:lnTo>
                    <a:pt x="43" y="18"/>
                  </a:lnTo>
                  <a:lnTo>
                    <a:pt x="43" y="1"/>
                  </a:lnTo>
                  <a:lnTo>
                    <a:pt x="50" y="1"/>
                  </a:lnTo>
                  <a:lnTo>
                    <a:pt x="50" y="18"/>
                  </a:lnTo>
                  <a:lnTo>
                    <a:pt x="71" y="18"/>
                  </a:lnTo>
                  <a:lnTo>
                    <a:pt x="71" y="1"/>
                  </a:lnTo>
                  <a:lnTo>
                    <a:pt x="78" y="1"/>
                  </a:lnTo>
                  <a:lnTo>
                    <a:pt x="78" y="18"/>
                  </a:lnTo>
                  <a:lnTo>
                    <a:pt x="92" y="18"/>
                  </a:lnTo>
                  <a:lnTo>
                    <a:pt x="92" y="23"/>
                  </a:lnTo>
                  <a:lnTo>
                    <a:pt x="78" y="23"/>
                  </a:lnTo>
                  <a:lnTo>
                    <a:pt x="78" y="48"/>
                  </a:lnTo>
                  <a:lnTo>
                    <a:pt x="95" y="48"/>
                  </a:lnTo>
                  <a:lnTo>
                    <a:pt x="95" y="54"/>
                  </a:lnTo>
                  <a:lnTo>
                    <a:pt x="28" y="54"/>
                  </a:lnTo>
                  <a:close/>
                  <a:moveTo>
                    <a:pt x="50" y="48"/>
                  </a:moveTo>
                  <a:lnTo>
                    <a:pt x="71" y="48"/>
                  </a:lnTo>
                  <a:lnTo>
                    <a:pt x="71" y="23"/>
                  </a:lnTo>
                  <a:lnTo>
                    <a:pt x="50" y="23"/>
                  </a:lnTo>
                  <a:lnTo>
                    <a:pt x="50" y="48"/>
                  </a:lnTo>
                  <a:close/>
                  <a:moveTo>
                    <a:pt x="89" y="86"/>
                  </a:moveTo>
                  <a:lnTo>
                    <a:pt x="89" y="86"/>
                  </a:lnTo>
                  <a:lnTo>
                    <a:pt x="84" y="81"/>
                  </a:lnTo>
                  <a:lnTo>
                    <a:pt x="78" y="74"/>
                  </a:lnTo>
                  <a:lnTo>
                    <a:pt x="78" y="74"/>
                  </a:lnTo>
                  <a:lnTo>
                    <a:pt x="72" y="67"/>
                  </a:lnTo>
                  <a:lnTo>
                    <a:pt x="68" y="61"/>
                  </a:lnTo>
                  <a:lnTo>
                    <a:pt x="74" y="57"/>
                  </a:lnTo>
                  <a:lnTo>
                    <a:pt x="74" y="57"/>
                  </a:lnTo>
                  <a:lnTo>
                    <a:pt x="78" y="64"/>
                  </a:lnTo>
                  <a:lnTo>
                    <a:pt x="84" y="71"/>
                  </a:lnTo>
                  <a:lnTo>
                    <a:pt x="84" y="71"/>
                  </a:lnTo>
                  <a:lnTo>
                    <a:pt x="90" y="77"/>
                  </a:lnTo>
                  <a:lnTo>
                    <a:pt x="94" y="80"/>
                  </a:lnTo>
                  <a:lnTo>
                    <a:pt x="89" y="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Freeform 651">
              <a:extLst>
                <a:ext uri="{FF2B5EF4-FFF2-40B4-BE49-F238E27FC236}">
                  <a16:creationId xmlns:a16="http://schemas.microsoft.com/office/drawing/2014/main" id="{D3B57F95-DBBA-48D2-B291-C330ECCBE3D1}"/>
                </a:ext>
              </a:extLst>
            </p:cNvPr>
            <p:cNvSpPr>
              <a:spLocks noEditPoints="1"/>
            </p:cNvSpPr>
            <p:nvPr/>
          </p:nvSpPr>
          <p:spPr bwMode="auto">
            <a:xfrm>
              <a:off x="5937251" y="6164263"/>
              <a:ext cx="25400"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5 h 31"/>
                <a:gd name="T36" fmla="*/ 10 w 30"/>
                <a:gd name="T37" fmla="*/ 28 h 31"/>
                <a:gd name="T38" fmla="*/ 15 w 30"/>
                <a:gd name="T39" fmla="*/ 29 h 31"/>
                <a:gd name="T40" fmla="*/ 24 w 30"/>
                <a:gd name="T41" fmla="*/ 25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4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5"/>
                  </a:lnTo>
                  <a:lnTo>
                    <a:pt x="6" y="25"/>
                  </a:lnTo>
                  <a:lnTo>
                    <a:pt x="10" y="28"/>
                  </a:lnTo>
                  <a:lnTo>
                    <a:pt x="15" y="29"/>
                  </a:lnTo>
                  <a:lnTo>
                    <a:pt x="15" y="29"/>
                  </a:lnTo>
                  <a:lnTo>
                    <a:pt x="20" y="28"/>
                  </a:lnTo>
                  <a:lnTo>
                    <a:pt x="24" y="25"/>
                  </a:lnTo>
                  <a:lnTo>
                    <a:pt x="24" y="25"/>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4"/>
                  </a:lnTo>
                  <a:lnTo>
                    <a:pt x="15" y="24"/>
                  </a:lnTo>
                  <a:lnTo>
                    <a:pt x="12" y="24"/>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Freeform 652">
              <a:extLst>
                <a:ext uri="{FF2B5EF4-FFF2-40B4-BE49-F238E27FC236}">
                  <a16:creationId xmlns:a16="http://schemas.microsoft.com/office/drawing/2014/main" id="{1B86BAAB-8AF9-4469-8C8E-4C153FB49ED8}"/>
                </a:ext>
              </a:extLst>
            </p:cNvPr>
            <p:cNvSpPr>
              <a:spLocks noEditPoints="1"/>
            </p:cNvSpPr>
            <p:nvPr/>
          </p:nvSpPr>
          <p:spPr bwMode="auto">
            <a:xfrm>
              <a:off x="5976938" y="6164263"/>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Freeform 653">
              <a:extLst>
                <a:ext uri="{FF2B5EF4-FFF2-40B4-BE49-F238E27FC236}">
                  <a16:creationId xmlns:a16="http://schemas.microsoft.com/office/drawing/2014/main" id="{2CD67CC8-DD27-4DD9-AF19-F9580DA49733}"/>
                </a:ext>
              </a:extLst>
            </p:cNvPr>
            <p:cNvSpPr>
              <a:spLocks/>
            </p:cNvSpPr>
            <p:nvPr/>
          </p:nvSpPr>
          <p:spPr bwMode="auto">
            <a:xfrm>
              <a:off x="5994401" y="6170613"/>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Freeform 654">
              <a:extLst>
                <a:ext uri="{FF2B5EF4-FFF2-40B4-BE49-F238E27FC236}">
                  <a16:creationId xmlns:a16="http://schemas.microsoft.com/office/drawing/2014/main" id="{533E5B9A-184B-4D92-AEA0-CBB3AC18E0E9}"/>
                </a:ext>
              </a:extLst>
            </p:cNvPr>
            <p:cNvSpPr>
              <a:spLocks noEditPoints="1"/>
            </p:cNvSpPr>
            <p:nvPr/>
          </p:nvSpPr>
          <p:spPr bwMode="auto">
            <a:xfrm>
              <a:off x="6005513" y="6169025"/>
              <a:ext cx="14288" cy="17463"/>
            </a:xfrm>
            <a:custGeom>
              <a:avLst/>
              <a:gdLst>
                <a:gd name="T0" fmla="*/ 10 w 19"/>
                <a:gd name="T1" fmla="*/ 22 h 22"/>
                <a:gd name="T2" fmla="*/ 10 w 19"/>
                <a:gd name="T3" fmla="*/ 22 h 22"/>
                <a:gd name="T4" fmla="*/ 6 w 19"/>
                <a:gd name="T5" fmla="*/ 22 h 22"/>
                <a:gd name="T6" fmla="*/ 3 w 19"/>
                <a:gd name="T7" fmla="*/ 20 h 22"/>
                <a:gd name="T8" fmla="*/ 3 w 19"/>
                <a:gd name="T9" fmla="*/ 20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8 h 22"/>
                <a:gd name="T48" fmla="*/ 5 w 19"/>
                <a:gd name="T49" fmla="*/ 18 h 22"/>
                <a:gd name="T50" fmla="*/ 7 w 19"/>
                <a:gd name="T51" fmla="*/ 19 h 22"/>
                <a:gd name="T52" fmla="*/ 10 w 19"/>
                <a:gd name="T53" fmla="*/ 20 h 22"/>
                <a:gd name="T54" fmla="*/ 10 w 19"/>
                <a:gd name="T55" fmla="*/ 20 h 22"/>
                <a:gd name="T56" fmla="*/ 14 w 19"/>
                <a:gd name="T57" fmla="*/ 19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8"/>
                  </a:lnTo>
                  <a:lnTo>
                    <a:pt x="5" y="18"/>
                  </a:lnTo>
                  <a:lnTo>
                    <a:pt x="7" y="19"/>
                  </a:lnTo>
                  <a:lnTo>
                    <a:pt x="10" y="20"/>
                  </a:lnTo>
                  <a:lnTo>
                    <a:pt x="10" y="20"/>
                  </a:lnTo>
                  <a:lnTo>
                    <a:pt x="14" y="19"/>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Freeform 655">
              <a:extLst>
                <a:ext uri="{FF2B5EF4-FFF2-40B4-BE49-F238E27FC236}">
                  <a16:creationId xmlns:a16="http://schemas.microsoft.com/office/drawing/2014/main" id="{60EF0471-123C-4AF8-AB13-1EF702913271}"/>
                </a:ext>
              </a:extLst>
            </p:cNvPr>
            <p:cNvSpPr>
              <a:spLocks/>
            </p:cNvSpPr>
            <p:nvPr/>
          </p:nvSpPr>
          <p:spPr bwMode="auto">
            <a:xfrm>
              <a:off x="6021388"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1 w 15"/>
                <a:gd name="T23" fmla="*/ 18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1" y="18"/>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Freeform 656">
              <a:extLst>
                <a:ext uri="{FF2B5EF4-FFF2-40B4-BE49-F238E27FC236}">
                  <a16:creationId xmlns:a16="http://schemas.microsoft.com/office/drawing/2014/main" id="{850A6FD2-B443-4688-B6D7-9F3C8373D6BD}"/>
                </a:ext>
              </a:extLst>
            </p:cNvPr>
            <p:cNvSpPr>
              <a:spLocks noEditPoints="1"/>
            </p:cNvSpPr>
            <p:nvPr/>
          </p:nvSpPr>
          <p:spPr bwMode="auto">
            <a:xfrm>
              <a:off x="6035676"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8"/>
                  </a:lnTo>
                  <a:lnTo>
                    <a:pt x="5" y="18"/>
                  </a:lnTo>
                  <a:lnTo>
                    <a:pt x="8" y="19"/>
                  </a:lnTo>
                  <a:lnTo>
                    <a:pt x="11" y="20"/>
                  </a:lnTo>
                  <a:lnTo>
                    <a:pt x="11" y="20"/>
                  </a:lnTo>
                  <a:lnTo>
                    <a:pt x="14" y="19"/>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Freeform 657">
              <a:extLst>
                <a:ext uri="{FF2B5EF4-FFF2-40B4-BE49-F238E27FC236}">
                  <a16:creationId xmlns:a16="http://schemas.microsoft.com/office/drawing/2014/main" id="{74C7DC45-15C1-4A58-A103-AAEF4364E554}"/>
                </a:ext>
              </a:extLst>
            </p:cNvPr>
            <p:cNvSpPr>
              <a:spLocks/>
            </p:cNvSpPr>
            <p:nvPr/>
          </p:nvSpPr>
          <p:spPr bwMode="auto">
            <a:xfrm>
              <a:off x="6053138" y="6169025"/>
              <a:ext cx="14288"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Freeform 658">
              <a:extLst>
                <a:ext uri="{FF2B5EF4-FFF2-40B4-BE49-F238E27FC236}">
                  <a16:creationId xmlns:a16="http://schemas.microsoft.com/office/drawing/2014/main" id="{DC1F3EF8-DFFB-4711-ACC8-7CD64964BDF6}"/>
                </a:ext>
              </a:extLst>
            </p:cNvPr>
            <p:cNvSpPr>
              <a:spLocks/>
            </p:cNvSpPr>
            <p:nvPr/>
          </p:nvSpPr>
          <p:spPr bwMode="auto">
            <a:xfrm>
              <a:off x="6069013" y="6165850"/>
              <a:ext cx="11113" cy="20638"/>
            </a:xfrm>
            <a:custGeom>
              <a:avLst/>
              <a:gdLst>
                <a:gd name="T0" fmla="*/ 10 w 14"/>
                <a:gd name="T1" fmla="*/ 27 h 27"/>
                <a:gd name="T2" fmla="*/ 10 w 14"/>
                <a:gd name="T3" fmla="*/ 27 h 27"/>
                <a:gd name="T4" fmla="*/ 7 w 14"/>
                <a:gd name="T5" fmla="*/ 27 h 27"/>
                <a:gd name="T6" fmla="*/ 5 w 14"/>
                <a:gd name="T7" fmla="*/ 25 h 27"/>
                <a:gd name="T8" fmla="*/ 4 w 14"/>
                <a:gd name="T9" fmla="*/ 23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3 h 27"/>
                <a:gd name="T38" fmla="*/ 7 w 14"/>
                <a:gd name="T39" fmla="*/ 23 h 27"/>
                <a:gd name="T40" fmla="*/ 9 w 14"/>
                <a:gd name="T41" fmla="*/ 24 h 27"/>
                <a:gd name="T42" fmla="*/ 9 w 14"/>
                <a:gd name="T43" fmla="*/ 24 h 27"/>
                <a:gd name="T44" fmla="*/ 11 w 14"/>
                <a:gd name="T45" fmla="*/ 24 h 27"/>
                <a:gd name="T46" fmla="*/ 11 w 14"/>
                <a:gd name="T47" fmla="*/ 24 h 27"/>
                <a:gd name="T48" fmla="*/ 14 w 14"/>
                <a:gd name="T49" fmla="*/ 24 h 27"/>
                <a:gd name="T50" fmla="*/ 14 w 14"/>
                <a:gd name="T51" fmla="*/ 24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5"/>
                  </a:lnTo>
                  <a:lnTo>
                    <a:pt x="4" y="23"/>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3"/>
                  </a:lnTo>
                  <a:lnTo>
                    <a:pt x="7" y="23"/>
                  </a:lnTo>
                  <a:lnTo>
                    <a:pt x="9" y="24"/>
                  </a:lnTo>
                  <a:lnTo>
                    <a:pt x="9" y="24"/>
                  </a:lnTo>
                  <a:lnTo>
                    <a:pt x="11" y="24"/>
                  </a:lnTo>
                  <a:lnTo>
                    <a:pt x="11" y="24"/>
                  </a:lnTo>
                  <a:lnTo>
                    <a:pt x="14" y="24"/>
                  </a:lnTo>
                  <a:lnTo>
                    <a:pt x="14" y="24"/>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Freeform 659">
              <a:extLst>
                <a:ext uri="{FF2B5EF4-FFF2-40B4-BE49-F238E27FC236}">
                  <a16:creationId xmlns:a16="http://schemas.microsoft.com/office/drawing/2014/main" id="{35E7B957-2535-49C7-BFDE-627109BBF885}"/>
                </a:ext>
              </a:extLst>
            </p:cNvPr>
            <p:cNvSpPr>
              <a:spLocks noEditPoints="1"/>
            </p:cNvSpPr>
            <p:nvPr/>
          </p:nvSpPr>
          <p:spPr bwMode="auto">
            <a:xfrm>
              <a:off x="6081713" y="6169025"/>
              <a:ext cx="12700" cy="17463"/>
            </a:xfrm>
            <a:custGeom>
              <a:avLst/>
              <a:gdLst>
                <a:gd name="T0" fmla="*/ 13 w 16"/>
                <a:gd name="T1" fmla="*/ 22 h 22"/>
                <a:gd name="T2" fmla="*/ 13 w 16"/>
                <a:gd name="T3" fmla="*/ 20 h 22"/>
                <a:gd name="T4" fmla="*/ 13 w 16"/>
                <a:gd name="T5" fmla="*/ 20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9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9 h 22"/>
                <a:gd name="T102" fmla="*/ 7 w 16"/>
                <a:gd name="T103" fmla="*/ 19 h 22"/>
                <a:gd name="T104" fmla="*/ 7 w 16"/>
                <a:gd name="T105" fmla="*/ 19 h 22"/>
                <a:gd name="T106" fmla="*/ 10 w 16"/>
                <a:gd name="T107" fmla="*/ 19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20"/>
                  </a:lnTo>
                  <a:lnTo>
                    <a:pt x="13" y="20"/>
                  </a:lnTo>
                  <a:lnTo>
                    <a:pt x="9" y="22"/>
                  </a:lnTo>
                  <a:lnTo>
                    <a:pt x="9" y="22"/>
                  </a:lnTo>
                  <a:lnTo>
                    <a:pt x="6" y="22"/>
                  </a:lnTo>
                  <a:lnTo>
                    <a:pt x="6" y="22"/>
                  </a:lnTo>
                  <a:lnTo>
                    <a:pt x="3" y="22"/>
                  </a:lnTo>
                  <a:lnTo>
                    <a:pt x="1" y="21"/>
                  </a:lnTo>
                  <a:lnTo>
                    <a:pt x="1" y="21"/>
                  </a:lnTo>
                  <a:lnTo>
                    <a:pt x="0" y="19"/>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9"/>
                  </a:lnTo>
                  <a:lnTo>
                    <a:pt x="7" y="19"/>
                  </a:lnTo>
                  <a:lnTo>
                    <a:pt x="7" y="19"/>
                  </a:lnTo>
                  <a:lnTo>
                    <a:pt x="10" y="19"/>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Freeform 660">
              <a:extLst>
                <a:ext uri="{FF2B5EF4-FFF2-40B4-BE49-F238E27FC236}">
                  <a16:creationId xmlns:a16="http://schemas.microsoft.com/office/drawing/2014/main" id="{9F12F482-F62D-46C6-BDA3-4E516FFFEBAD}"/>
                </a:ext>
              </a:extLst>
            </p:cNvPr>
            <p:cNvSpPr>
              <a:spLocks/>
            </p:cNvSpPr>
            <p:nvPr/>
          </p:nvSpPr>
          <p:spPr bwMode="auto">
            <a:xfrm>
              <a:off x="6097588" y="6165850"/>
              <a:ext cx="9525" cy="20638"/>
            </a:xfrm>
            <a:custGeom>
              <a:avLst/>
              <a:gdLst>
                <a:gd name="T0" fmla="*/ 8 w 12"/>
                <a:gd name="T1" fmla="*/ 27 h 27"/>
                <a:gd name="T2" fmla="*/ 8 w 12"/>
                <a:gd name="T3" fmla="*/ 27 h 27"/>
                <a:gd name="T4" fmla="*/ 6 w 12"/>
                <a:gd name="T5" fmla="*/ 27 h 27"/>
                <a:gd name="T6" fmla="*/ 4 w 12"/>
                <a:gd name="T7" fmla="*/ 25 h 27"/>
                <a:gd name="T8" fmla="*/ 3 w 12"/>
                <a:gd name="T9" fmla="*/ 23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3 h 27"/>
                <a:gd name="T38" fmla="*/ 6 w 12"/>
                <a:gd name="T39" fmla="*/ 23 h 27"/>
                <a:gd name="T40" fmla="*/ 7 w 12"/>
                <a:gd name="T41" fmla="*/ 24 h 27"/>
                <a:gd name="T42" fmla="*/ 7 w 12"/>
                <a:gd name="T43" fmla="*/ 24 h 27"/>
                <a:gd name="T44" fmla="*/ 9 w 12"/>
                <a:gd name="T45" fmla="*/ 24 h 27"/>
                <a:gd name="T46" fmla="*/ 9 w 12"/>
                <a:gd name="T47" fmla="*/ 24 h 27"/>
                <a:gd name="T48" fmla="*/ 12 w 12"/>
                <a:gd name="T49" fmla="*/ 24 h 27"/>
                <a:gd name="T50" fmla="*/ 12 w 12"/>
                <a:gd name="T51" fmla="*/ 24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5"/>
                  </a:lnTo>
                  <a:lnTo>
                    <a:pt x="3" y="23"/>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3"/>
                  </a:lnTo>
                  <a:lnTo>
                    <a:pt x="6" y="23"/>
                  </a:lnTo>
                  <a:lnTo>
                    <a:pt x="7" y="24"/>
                  </a:lnTo>
                  <a:lnTo>
                    <a:pt x="7" y="24"/>
                  </a:lnTo>
                  <a:lnTo>
                    <a:pt x="9" y="24"/>
                  </a:lnTo>
                  <a:lnTo>
                    <a:pt x="9" y="24"/>
                  </a:lnTo>
                  <a:lnTo>
                    <a:pt x="12" y="24"/>
                  </a:lnTo>
                  <a:lnTo>
                    <a:pt x="12" y="24"/>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Freeform 661">
              <a:extLst>
                <a:ext uri="{FF2B5EF4-FFF2-40B4-BE49-F238E27FC236}">
                  <a16:creationId xmlns:a16="http://schemas.microsoft.com/office/drawing/2014/main" id="{2B27651E-4C5A-4AC8-8F46-127049B803E3}"/>
                </a:ext>
              </a:extLst>
            </p:cNvPr>
            <p:cNvSpPr>
              <a:spLocks noEditPoints="1"/>
            </p:cNvSpPr>
            <p:nvPr/>
          </p:nvSpPr>
          <p:spPr bwMode="auto">
            <a:xfrm>
              <a:off x="6110288" y="6164263"/>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Freeform 662">
              <a:extLst>
                <a:ext uri="{FF2B5EF4-FFF2-40B4-BE49-F238E27FC236}">
                  <a16:creationId xmlns:a16="http://schemas.microsoft.com/office/drawing/2014/main" id="{47EC9428-E710-462F-97A8-F0AB13B2D428}"/>
                </a:ext>
              </a:extLst>
            </p:cNvPr>
            <p:cNvSpPr>
              <a:spLocks noEditPoints="1"/>
            </p:cNvSpPr>
            <p:nvPr/>
          </p:nvSpPr>
          <p:spPr bwMode="auto">
            <a:xfrm>
              <a:off x="6116638" y="6169025"/>
              <a:ext cx="14288" cy="17463"/>
            </a:xfrm>
            <a:custGeom>
              <a:avLst/>
              <a:gdLst>
                <a:gd name="T0" fmla="*/ 10 w 20"/>
                <a:gd name="T1" fmla="*/ 22 h 22"/>
                <a:gd name="T2" fmla="*/ 10 w 20"/>
                <a:gd name="T3" fmla="*/ 22 h 22"/>
                <a:gd name="T4" fmla="*/ 6 w 20"/>
                <a:gd name="T5" fmla="*/ 22 h 22"/>
                <a:gd name="T6" fmla="*/ 3 w 20"/>
                <a:gd name="T7" fmla="*/ 19 h 22"/>
                <a:gd name="T8" fmla="*/ 3 w 20"/>
                <a:gd name="T9" fmla="*/ 19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9 h 22"/>
                <a:gd name="T44" fmla="*/ 17 w 20"/>
                <a:gd name="T45" fmla="*/ 19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8 h 22"/>
                <a:gd name="T72" fmla="*/ 5 w 20"/>
                <a:gd name="T73" fmla="*/ 18 h 22"/>
                <a:gd name="T74" fmla="*/ 8 w 20"/>
                <a:gd name="T75" fmla="*/ 19 h 22"/>
                <a:gd name="T76" fmla="*/ 10 w 20"/>
                <a:gd name="T77" fmla="*/ 20 h 22"/>
                <a:gd name="T78" fmla="*/ 10 w 20"/>
                <a:gd name="T79" fmla="*/ 20 h 22"/>
                <a:gd name="T80" fmla="*/ 13 w 20"/>
                <a:gd name="T81" fmla="*/ 19 h 22"/>
                <a:gd name="T82" fmla="*/ 15 w 20"/>
                <a:gd name="T83" fmla="*/ 18 h 22"/>
                <a:gd name="T84" fmla="*/ 15 w 20"/>
                <a:gd name="T85" fmla="*/ 18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9"/>
                  </a:lnTo>
                  <a:lnTo>
                    <a:pt x="3" y="19"/>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9"/>
                  </a:lnTo>
                  <a:lnTo>
                    <a:pt x="17" y="19"/>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8"/>
                  </a:lnTo>
                  <a:lnTo>
                    <a:pt x="5" y="18"/>
                  </a:lnTo>
                  <a:lnTo>
                    <a:pt x="8" y="19"/>
                  </a:lnTo>
                  <a:lnTo>
                    <a:pt x="10" y="20"/>
                  </a:lnTo>
                  <a:lnTo>
                    <a:pt x="10" y="20"/>
                  </a:lnTo>
                  <a:lnTo>
                    <a:pt x="13" y="19"/>
                  </a:lnTo>
                  <a:lnTo>
                    <a:pt x="15" y="18"/>
                  </a:lnTo>
                  <a:lnTo>
                    <a:pt x="15" y="18"/>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Freeform 663">
              <a:extLst>
                <a:ext uri="{FF2B5EF4-FFF2-40B4-BE49-F238E27FC236}">
                  <a16:creationId xmlns:a16="http://schemas.microsoft.com/office/drawing/2014/main" id="{9EAA72B0-A537-429B-9EF8-65132395D6FA}"/>
                </a:ext>
              </a:extLst>
            </p:cNvPr>
            <p:cNvSpPr>
              <a:spLocks/>
            </p:cNvSpPr>
            <p:nvPr/>
          </p:nvSpPr>
          <p:spPr bwMode="auto">
            <a:xfrm>
              <a:off x="6134101" y="6169025"/>
              <a:ext cx="14288"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Freeform 664">
              <a:extLst>
                <a:ext uri="{FF2B5EF4-FFF2-40B4-BE49-F238E27FC236}">
                  <a16:creationId xmlns:a16="http://schemas.microsoft.com/office/drawing/2014/main" id="{5189B239-9426-453F-B67A-44E228791743}"/>
                </a:ext>
              </a:extLst>
            </p:cNvPr>
            <p:cNvSpPr>
              <a:spLocks noEditPoints="1"/>
            </p:cNvSpPr>
            <p:nvPr/>
          </p:nvSpPr>
          <p:spPr bwMode="auto">
            <a:xfrm>
              <a:off x="6164263" y="6164263"/>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4 h 28"/>
                <a:gd name="T30" fmla="*/ 19 w 23"/>
                <a:gd name="T31" fmla="*/ 24 h 28"/>
                <a:gd name="T32" fmla="*/ 17 w 23"/>
                <a:gd name="T33" fmla="*/ 26 h 28"/>
                <a:gd name="T34" fmla="*/ 15 w 23"/>
                <a:gd name="T35" fmla="*/ 27 h 28"/>
                <a:gd name="T36" fmla="*/ 6 w 23"/>
                <a:gd name="T37" fmla="*/ 28 h 28"/>
                <a:gd name="T38" fmla="*/ 0 w 23"/>
                <a:gd name="T39" fmla="*/ 28 h 28"/>
                <a:gd name="T40" fmla="*/ 3 w 23"/>
                <a:gd name="T41" fmla="*/ 3 h 28"/>
                <a:gd name="T42" fmla="*/ 3 w 23"/>
                <a:gd name="T43" fmla="*/ 25 h 28"/>
                <a:gd name="T44" fmla="*/ 7 w 23"/>
                <a:gd name="T45" fmla="*/ 25 h 28"/>
                <a:gd name="T46" fmla="*/ 7 w 23"/>
                <a:gd name="T47" fmla="*/ 25 h 28"/>
                <a:gd name="T48" fmla="*/ 13 w 23"/>
                <a:gd name="T49" fmla="*/ 24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4"/>
                  </a:lnTo>
                  <a:lnTo>
                    <a:pt x="19" y="24"/>
                  </a:lnTo>
                  <a:lnTo>
                    <a:pt x="17" y="26"/>
                  </a:lnTo>
                  <a:lnTo>
                    <a:pt x="15" y="27"/>
                  </a:lnTo>
                  <a:lnTo>
                    <a:pt x="6" y="28"/>
                  </a:lnTo>
                  <a:lnTo>
                    <a:pt x="0" y="28"/>
                  </a:lnTo>
                  <a:close/>
                  <a:moveTo>
                    <a:pt x="3" y="3"/>
                  </a:moveTo>
                  <a:lnTo>
                    <a:pt x="3" y="25"/>
                  </a:lnTo>
                  <a:lnTo>
                    <a:pt x="7" y="25"/>
                  </a:lnTo>
                  <a:lnTo>
                    <a:pt x="7" y="25"/>
                  </a:lnTo>
                  <a:lnTo>
                    <a:pt x="13" y="24"/>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Freeform 665">
              <a:extLst>
                <a:ext uri="{FF2B5EF4-FFF2-40B4-BE49-F238E27FC236}">
                  <a16:creationId xmlns:a16="http://schemas.microsoft.com/office/drawing/2014/main" id="{5C9612E4-AD47-4C59-A229-6B24AB62A475}"/>
                </a:ext>
              </a:extLst>
            </p:cNvPr>
            <p:cNvSpPr>
              <a:spLocks noEditPoints="1"/>
            </p:cNvSpPr>
            <p:nvPr/>
          </p:nvSpPr>
          <p:spPr bwMode="auto">
            <a:xfrm>
              <a:off x="6183313" y="6169025"/>
              <a:ext cx="14288" cy="17463"/>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8"/>
                  </a:lnTo>
                  <a:lnTo>
                    <a:pt x="5" y="18"/>
                  </a:lnTo>
                  <a:lnTo>
                    <a:pt x="8" y="19"/>
                  </a:lnTo>
                  <a:lnTo>
                    <a:pt x="11" y="20"/>
                  </a:lnTo>
                  <a:lnTo>
                    <a:pt x="11" y="20"/>
                  </a:lnTo>
                  <a:lnTo>
                    <a:pt x="14" y="19"/>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Freeform 666">
              <a:extLst>
                <a:ext uri="{FF2B5EF4-FFF2-40B4-BE49-F238E27FC236}">
                  <a16:creationId xmlns:a16="http://schemas.microsoft.com/office/drawing/2014/main" id="{A03833E5-6153-4A42-BEF3-D251CBFB1A7B}"/>
                </a:ext>
              </a:extLst>
            </p:cNvPr>
            <p:cNvSpPr>
              <a:spLocks/>
            </p:cNvSpPr>
            <p:nvPr/>
          </p:nvSpPr>
          <p:spPr bwMode="auto">
            <a:xfrm>
              <a:off x="6200776" y="6169025"/>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2 w 15"/>
                <a:gd name="T23" fmla="*/ 18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2" y="18"/>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Freeform 667">
              <a:extLst>
                <a:ext uri="{FF2B5EF4-FFF2-40B4-BE49-F238E27FC236}">
                  <a16:creationId xmlns:a16="http://schemas.microsoft.com/office/drawing/2014/main" id="{1519D161-6799-4108-AA10-3642854E9194}"/>
                </a:ext>
              </a:extLst>
            </p:cNvPr>
            <p:cNvSpPr>
              <a:spLocks noEditPoints="1"/>
            </p:cNvSpPr>
            <p:nvPr/>
          </p:nvSpPr>
          <p:spPr bwMode="auto">
            <a:xfrm>
              <a:off x="6216651" y="6164263"/>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Freeform 668">
              <a:extLst>
                <a:ext uri="{FF2B5EF4-FFF2-40B4-BE49-F238E27FC236}">
                  <a16:creationId xmlns:a16="http://schemas.microsoft.com/office/drawing/2014/main" id="{D4530FD9-76EB-46A2-AFE2-3F4AA6B007A9}"/>
                </a:ext>
              </a:extLst>
            </p:cNvPr>
            <p:cNvSpPr>
              <a:spLocks noEditPoints="1"/>
            </p:cNvSpPr>
            <p:nvPr/>
          </p:nvSpPr>
          <p:spPr bwMode="auto">
            <a:xfrm>
              <a:off x="6223001" y="6169025"/>
              <a:ext cx="12700" cy="22225"/>
            </a:xfrm>
            <a:custGeom>
              <a:avLst/>
              <a:gdLst>
                <a:gd name="T0" fmla="*/ 18 w 18"/>
                <a:gd name="T1" fmla="*/ 19 h 29"/>
                <a:gd name="T2" fmla="*/ 18 w 18"/>
                <a:gd name="T3" fmla="*/ 19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9 h 29"/>
                <a:gd name="T40" fmla="*/ 15 w 18"/>
                <a:gd name="T41" fmla="*/ 19 h 29"/>
                <a:gd name="T42" fmla="*/ 12 w 18"/>
                <a:gd name="T43" fmla="*/ 21 h 29"/>
                <a:gd name="T44" fmla="*/ 8 w 18"/>
                <a:gd name="T45" fmla="*/ 21 h 29"/>
                <a:gd name="T46" fmla="*/ 8 w 18"/>
                <a:gd name="T47" fmla="*/ 21 h 29"/>
                <a:gd name="T48" fmla="*/ 5 w 18"/>
                <a:gd name="T49" fmla="*/ 21 h 29"/>
                <a:gd name="T50" fmla="*/ 2 w 18"/>
                <a:gd name="T51" fmla="*/ 19 h 29"/>
                <a:gd name="T52" fmla="*/ 2 w 18"/>
                <a:gd name="T53" fmla="*/ 19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9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8 h 29"/>
                <a:gd name="T110" fmla="*/ 9 w 18"/>
                <a:gd name="T111" fmla="*/ 19 h 29"/>
                <a:gd name="T112" fmla="*/ 9 w 18"/>
                <a:gd name="T113" fmla="*/ 19 h 29"/>
                <a:gd name="T114" fmla="*/ 12 w 18"/>
                <a:gd name="T115" fmla="*/ 18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9"/>
                  </a:moveTo>
                  <a:lnTo>
                    <a:pt x="18" y="19"/>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9"/>
                  </a:lnTo>
                  <a:lnTo>
                    <a:pt x="15" y="19"/>
                  </a:lnTo>
                  <a:lnTo>
                    <a:pt x="12" y="21"/>
                  </a:lnTo>
                  <a:lnTo>
                    <a:pt x="8" y="21"/>
                  </a:lnTo>
                  <a:lnTo>
                    <a:pt x="8" y="21"/>
                  </a:lnTo>
                  <a:lnTo>
                    <a:pt x="5" y="21"/>
                  </a:lnTo>
                  <a:lnTo>
                    <a:pt x="2" y="19"/>
                  </a:lnTo>
                  <a:lnTo>
                    <a:pt x="2" y="19"/>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9"/>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8"/>
                  </a:lnTo>
                  <a:lnTo>
                    <a:pt x="9" y="19"/>
                  </a:lnTo>
                  <a:lnTo>
                    <a:pt x="9" y="19"/>
                  </a:lnTo>
                  <a:lnTo>
                    <a:pt x="12" y="18"/>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Freeform 669">
              <a:extLst>
                <a:ext uri="{FF2B5EF4-FFF2-40B4-BE49-F238E27FC236}">
                  <a16:creationId xmlns:a16="http://schemas.microsoft.com/office/drawing/2014/main" id="{F718281A-8494-40D3-BE59-C04C565343BA}"/>
                </a:ext>
              </a:extLst>
            </p:cNvPr>
            <p:cNvSpPr>
              <a:spLocks/>
            </p:cNvSpPr>
            <p:nvPr/>
          </p:nvSpPr>
          <p:spPr bwMode="auto">
            <a:xfrm>
              <a:off x="6240463" y="6169025"/>
              <a:ext cx="14288"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Freeform 670">
              <a:extLst>
                <a:ext uri="{FF2B5EF4-FFF2-40B4-BE49-F238E27FC236}">
                  <a16:creationId xmlns:a16="http://schemas.microsoft.com/office/drawing/2014/main" id="{C7323D29-D91B-4E8D-ABF4-54607DB38F06}"/>
                </a:ext>
              </a:extLst>
            </p:cNvPr>
            <p:cNvSpPr>
              <a:spLocks/>
            </p:cNvSpPr>
            <p:nvPr/>
          </p:nvSpPr>
          <p:spPr bwMode="auto">
            <a:xfrm>
              <a:off x="7556501" y="6164263"/>
              <a:ext cx="14288" cy="20638"/>
            </a:xfrm>
            <a:custGeom>
              <a:avLst/>
              <a:gdLst>
                <a:gd name="T0" fmla="*/ 18 w 18"/>
                <a:gd name="T1" fmla="*/ 27 h 27"/>
                <a:gd name="T2" fmla="*/ 0 w 18"/>
                <a:gd name="T3" fmla="*/ 27 h 27"/>
                <a:gd name="T4" fmla="*/ 0 w 18"/>
                <a:gd name="T5" fmla="*/ 23 h 27"/>
                <a:gd name="T6" fmla="*/ 6 w 18"/>
                <a:gd name="T7" fmla="*/ 23 h 27"/>
                <a:gd name="T8" fmla="*/ 6 w 18"/>
                <a:gd name="T9" fmla="*/ 7 h 27"/>
                <a:gd name="T10" fmla="*/ 0 w 18"/>
                <a:gd name="T11" fmla="*/ 7 h 27"/>
                <a:gd name="T12" fmla="*/ 0 w 18"/>
                <a:gd name="T13" fmla="*/ 4 h 27"/>
                <a:gd name="T14" fmla="*/ 0 w 18"/>
                <a:gd name="T15" fmla="*/ 4 h 27"/>
                <a:gd name="T16" fmla="*/ 3 w 18"/>
                <a:gd name="T17" fmla="*/ 3 h 27"/>
                <a:gd name="T18" fmla="*/ 5 w 18"/>
                <a:gd name="T19" fmla="*/ 3 h 27"/>
                <a:gd name="T20" fmla="*/ 5 w 18"/>
                <a:gd name="T21" fmla="*/ 3 h 27"/>
                <a:gd name="T22" fmla="*/ 6 w 18"/>
                <a:gd name="T23" fmla="*/ 2 h 27"/>
                <a:gd name="T24" fmla="*/ 6 w 18"/>
                <a:gd name="T25" fmla="*/ 0 h 27"/>
                <a:gd name="T26" fmla="*/ 11 w 18"/>
                <a:gd name="T27" fmla="*/ 0 h 27"/>
                <a:gd name="T28" fmla="*/ 11 w 18"/>
                <a:gd name="T29" fmla="*/ 23 h 27"/>
                <a:gd name="T30" fmla="*/ 18 w 18"/>
                <a:gd name="T31" fmla="*/ 23 h 27"/>
                <a:gd name="T32" fmla="*/ 18 w 18"/>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7">
                  <a:moveTo>
                    <a:pt x="18" y="27"/>
                  </a:moveTo>
                  <a:lnTo>
                    <a:pt x="0" y="27"/>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Freeform 671">
              <a:extLst>
                <a:ext uri="{FF2B5EF4-FFF2-40B4-BE49-F238E27FC236}">
                  <a16:creationId xmlns:a16="http://schemas.microsoft.com/office/drawing/2014/main" id="{1FC49B76-39D4-4CCB-8C65-32F0B5D098B1}"/>
                </a:ext>
              </a:extLst>
            </p:cNvPr>
            <p:cNvSpPr>
              <a:spLocks noEditPoints="1"/>
            </p:cNvSpPr>
            <p:nvPr/>
          </p:nvSpPr>
          <p:spPr bwMode="auto">
            <a:xfrm>
              <a:off x="7573963" y="6162675"/>
              <a:ext cx="17463" cy="22225"/>
            </a:xfrm>
            <a:custGeom>
              <a:avLst/>
              <a:gdLst>
                <a:gd name="T0" fmla="*/ 6 w 22"/>
                <a:gd name="T1" fmla="*/ 14 h 29"/>
                <a:gd name="T2" fmla="*/ 2 w 22"/>
                <a:gd name="T3" fmla="*/ 11 h 29"/>
                <a:gd name="T4" fmla="*/ 1 w 22"/>
                <a:gd name="T5" fmla="*/ 7 h 29"/>
                <a:gd name="T6" fmla="*/ 4 w 22"/>
                <a:gd name="T7" fmla="*/ 2 h 29"/>
                <a:gd name="T8" fmla="*/ 7 w 22"/>
                <a:gd name="T9" fmla="*/ 1 h 29"/>
                <a:gd name="T10" fmla="*/ 11 w 22"/>
                <a:gd name="T11" fmla="*/ 0 h 29"/>
                <a:gd name="T12" fmla="*/ 18 w 22"/>
                <a:gd name="T13" fmla="*/ 2 h 29"/>
                <a:gd name="T14" fmla="*/ 20 w 22"/>
                <a:gd name="T15" fmla="*/ 4 h 29"/>
                <a:gd name="T16" fmla="*/ 21 w 22"/>
                <a:gd name="T17" fmla="*/ 7 h 29"/>
                <a:gd name="T18" fmla="*/ 20 w 22"/>
                <a:gd name="T19" fmla="*/ 11 h 29"/>
                <a:gd name="T20" fmla="*/ 16 w 22"/>
                <a:gd name="T21" fmla="*/ 13 h 29"/>
                <a:gd name="T22" fmla="*/ 19 w 22"/>
                <a:gd name="T23" fmla="*/ 14 h 29"/>
                <a:gd name="T24" fmla="*/ 21 w 22"/>
                <a:gd name="T25" fmla="*/ 18 h 29"/>
                <a:gd name="T26" fmla="*/ 22 w 22"/>
                <a:gd name="T27" fmla="*/ 20 h 29"/>
                <a:gd name="T28" fmla="*/ 19 w 22"/>
                <a:gd name="T29" fmla="*/ 27 h 29"/>
                <a:gd name="T30" fmla="*/ 15 w 22"/>
                <a:gd name="T31" fmla="*/ 28 h 29"/>
                <a:gd name="T32" fmla="*/ 11 w 22"/>
                <a:gd name="T33" fmla="*/ 29 h 29"/>
                <a:gd name="T34" fmla="*/ 3 w 22"/>
                <a:gd name="T35" fmla="*/ 27 h 29"/>
                <a:gd name="T36" fmla="*/ 1 w 22"/>
                <a:gd name="T37" fmla="*/ 23 h 29"/>
                <a:gd name="T38" fmla="*/ 0 w 22"/>
                <a:gd name="T39" fmla="*/ 20 h 29"/>
                <a:gd name="T40" fmla="*/ 2 w 22"/>
                <a:gd name="T41" fmla="*/ 17 h 29"/>
                <a:gd name="T42" fmla="*/ 6 w 22"/>
                <a:gd name="T43" fmla="*/ 14 h 29"/>
                <a:gd name="T44" fmla="*/ 9 w 22"/>
                <a:gd name="T45" fmla="*/ 15 h 29"/>
                <a:gd name="T46" fmla="*/ 6 w 22"/>
                <a:gd name="T47" fmla="*/ 20 h 29"/>
                <a:gd name="T48" fmla="*/ 7 w 22"/>
                <a:gd name="T49" fmla="*/ 21 h 29"/>
                <a:gd name="T50" fmla="*/ 8 w 22"/>
                <a:gd name="T51" fmla="*/ 23 h 29"/>
                <a:gd name="T52" fmla="*/ 11 w 22"/>
                <a:gd name="T53" fmla="*/ 24 h 29"/>
                <a:gd name="T54" fmla="*/ 15 w 22"/>
                <a:gd name="T55" fmla="*/ 23 h 29"/>
                <a:gd name="T56" fmla="*/ 16 w 22"/>
                <a:gd name="T57" fmla="*/ 22 h 29"/>
                <a:gd name="T58" fmla="*/ 16 w 22"/>
                <a:gd name="T59" fmla="*/ 20 h 29"/>
                <a:gd name="T60" fmla="*/ 16 w 22"/>
                <a:gd name="T61" fmla="*/ 19 h 29"/>
                <a:gd name="T62" fmla="*/ 14 w 22"/>
                <a:gd name="T63" fmla="*/ 18 h 29"/>
                <a:gd name="T64" fmla="*/ 13 w 22"/>
                <a:gd name="T65" fmla="*/ 17 h 29"/>
                <a:gd name="T66" fmla="*/ 9 w 22"/>
                <a:gd name="T67" fmla="*/ 15 h 29"/>
                <a:gd name="T68" fmla="*/ 15 w 22"/>
                <a:gd name="T69" fmla="*/ 8 h 29"/>
                <a:gd name="T70" fmla="*/ 14 w 22"/>
                <a:gd name="T71" fmla="*/ 5 h 29"/>
                <a:gd name="T72" fmla="*/ 11 w 22"/>
                <a:gd name="T73" fmla="*/ 4 h 29"/>
                <a:gd name="T74" fmla="*/ 8 w 22"/>
                <a:gd name="T75" fmla="*/ 5 h 29"/>
                <a:gd name="T76" fmla="*/ 7 w 22"/>
                <a:gd name="T77" fmla="*/ 6 h 29"/>
                <a:gd name="T78" fmla="*/ 7 w 22"/>
                <a:gd name="T79" fmla="*/ 7 h 29"/>
                <a:gd name="T80" fmla="*/ 8 w 22"/>
                <a:gd name="T81" fmla="*/ 10 h 29"/>
                <a:gd name="T82" fmla="*/ 13 w 22"/>
                <a:gd name="T83" fmla="*/ 12 h 29"/>
                <a:gd name="T84" fmla="*/ 15 w 22"/>
                <a:gd name="T85" fmla="*/ 10 h 29"/>
                <a:gd name="T86" fmla="*/ 15 w 22"/>
                <a:gd name="T8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29">
                  <a:moveTo>
                    <a:pt x="6" y="14"/>
                  </a:moveTo>
                  <a:lnTo>
                    <a:pt x="6" y="14"/>
                  </a:lnTo>
                  <a:lnTo>
                    <a:pt x="6" y="14"/>
                  </a:lnTo>
                  <a:lnTo>
                    <a:pt x="2" y="11"/>
                  </a:lnTo>
                  <a:lnTo>
                    <a:pt x="1" y="7"/>
                  </a:lnTo>
                  <a:lnTo>
                    <a:pt x="1" y="7"/>
                  </a:lnTo>
                  <a:lnTo>
                    <a:pt x="2" y="5"/>
                  </a:lnTo>
                  <a:lnTo>
                    <a:pt x="4" y="2"/>
                  </a:lnTo>
                  <a:lnTo>
                    <a:pt x="4" y="2"/>
                  </a:lnTo>
                  <a:lnTo>
                    <a:pt x="7" y="1"/>
                  </a:lnTo>
                  <a:lnTo>
                    <a:pt x="11" y="0"/>
                  </a:lnTo>
                  <a:lnTo>
                    <a:pt x="11" y="0"/>
                  </a:lnTo>
                  <a:lnTo>
                    <a:pt x="15" y="1"/>
                  </a:lnTo>
                  <a:lnTo>
                    <a:pt x="18" y="2"/>
                  </a:lnTo>
                  <a:lnTo>
                    <a:pt x="18" y="2"/>
                  </a:lnTo>
                  <a:lnTo>
                    <a:pt x="20" y="4"/>
                  </a:lnTo>
                  <a:lnTo>
                    <a:pt x="21" y="7"/>
                  </a:lnTo>
                  <a:lnTo>
                    <a:pt x="21" y="7"/>
                  </a:lnTo>
                  <a:lnTo>
                    <a:pt x="21" y="9"/>
                  </a:lnTo>
                  <a:lnTo>
                    <a:pt x="20" y="11"/>
                  </a:lnTo>
                  <a:lnTo>
                    <a:pt x="16" y="13"/>
                  </a:lnTo>
                  <a:lnTo>
                    <a:pt x="16" y="13"/>
                  </a:lnTo>
                  <a:lnTo>
                    <a:pt x="16" y="13"/>
                  </a:lnTo>
                  <a:lnTo>
                    <a:pt x="19" y="14"/>
                  </a:lnTo>
                  <a:lnTo>
                    <a:pt x="20" y="16"/>
                  </a:lnTo>
                  <a:lnTo>
                    <a:pt x="21" y="18"/>
                  </a:lnTo>
                  <a:lnTo>
                    <a:pt x="22" y="20"/>
                  </a:lnTo>
                  <a:lnTo>
                    <a:pt x="22" y="20"/>
                  </a:lnTo>
                  <a:lnTo>
                    <a:pt x="21" y="23"/>
                  </a:lnTo>
                  <a:lnTo>
                    <a:pt x="19" y="27"/>
                  </a:lnTo>
                  <a:lnTo>
                    <a:pt x="19" y="27"/>
                  </a:lnTo>
                  <a:lnTo>
                    <a:pt x="15" y="28"/>
                  </a:lnTo>
                  <a:lnTo>
                    <a:pt x="11" y="29"/>
                  </a:lnTo>
                  <a:lnTo>
                    <a:pt x="11" y="29"/>
                  </a:lnTo>
                  <a:lnTo>
                    <a:pt x="7" y="28"/>
                  </a:lnTo>
                  <a:lnTo>
                    <a:pt x="3" y="27"/>
                  </a:lnTo>
                  <a:lnTo>
                    <a:pt x="3" y="27"/>
                  </a:lnTo>
                  <a:lnTo>
                    <a:pt x="1" y="23"/>
                  </a:lnTo>
                  <a:lnTo>
                    <a:pt x="0" y="20"/>
                  </a:lnTo>
                  <a:lnTo>
                    <a:pt x="0" y="20"/>
                  </a:lnTo>
                  <a:lnTo>
                    <a:pt x="1" y="18"/>
                  </a:lnTo>
                  <a:lnTo>
                    <a:pt x="2" y="17"/>
                  </a:lnTo>
                  <a:lnTo>
                    <a:pt x="6" y="14"/>
                  </a:lnTo>
                  <a:lnTo>
                    <a:pt x="6" y="14"/>
                  </a:lnTo>
                  <a:close/>
                  <a:moveTo>
                    <a:pt x="9" y="15"/>
                  </a:moveTo>
                  <a:lnTo>
                    <a:pt x="9" y="15"/>
                  </a:lnTo>
                  <a:lnTo>
                    <a:pt x="7" y="17"/>
                  </a:lnTo>
                  <a:lnTo>
                    <a:pt x="6" y="20"/>
                  </a:lnTo>
                  <a:lnTo>
                    <a:pt x="6" y="20"/>
                  </a:lnTo>
                  <a:lnTo>
                    <a:pt x="7" y="21"/>
                  </a:lnTo>
                  <a:lnTo>
                    <a:pt x="8" y="23"/>
                  </a:lnTo>
                  <a:lnTo>
                    <a:pt x="8" y="23"/>
                  </a:lnTo>
                  <a:lnTo>
                    <a:pt x="9" y="24"/>
                  </a:lnTo>
                  <a:lnTo>
                    <a:pt x="11" y="24"/>
                  </a:lnTo>
                  <a:lnTo>
                    <a:pt x="11" y="24"/>
                  </a:lnTo>
                  <a:lnTo>
                    <a:pt x="15" y="23"/>
                  </a:lnTo>
                  <a:lnTo>
                    <a:pt x="15" y="23"/>
                  </a:lnTo>
                  <a:lnTo>
                    <a:pt x="16" y="22"/>
                  </a:lnTo>
                  <a:lnTo>
                    <a:pt x="16" y="20"/>
                  </a:lnTo>
                  <a:lnTo>
                    <a:pt x="16" y="20"/>
                  </a:lnTo>
                  <a:lnTo>
                    <a:pt x="16" y="19"/>
                  </a:lnTo>
                  <a:lnTo>
                    <a:pt x="16" y="19"/>
                  </a:lnTo>
                  <a:lnTo>
                    <a:pt x="14" y="18"/>
                  </a:lnTo>
                  <a:lnTo>
                    <a:pt x="14" y="18"/>
                  </a:lnTo>
                  <a:lnTo>
                    <a:pt x="13" y="17"/>
                  </a:lnTo>
                  <a:lnTo>
                    <a:pt x="13" y="17"/>
                  </a:lnTo>
                  <a:lnTo>
                    <a:pt x="9" y="15"/>
                  </a:lnTo>
                  <a:lnTo>
                    <a:pt x="9" y="15"/>
                  </a:lnTo>
                  <a:close/>
                  <a:moveTo>
                    <a:pt x="15" y="8"/>
                  </a:moveTo>
                  <a:lnTo>
                    <a:pt x="15" y="8"/>
                  </a:lnTo>
                  <a:lnTo>
                    <a:pt x="15" y="6"/>
                  </a:lnTo>
                  <a:lnTo>
                    <a:pt x="14" y="5"/>
                  </a:lnTo>
                  <a:lnTo>
                    <a:pt x="14" y="5"/>
                  </a:lnTo>
                  <a:lnTo>
                    <a:pt x="11" y="4"/>
                  </a:lnTo>
                  <a:lnTo>
                    <a:pt x="11" y="4"/>
                  </a:lnTo>
                  <a:lnTo>
                    <a:pt x="8" y="5"/>
                  </a:lnTo>
                  <a:lnTo>
                    <a:pt x="8" y="5"/>
                  </a:lnTo>
                  <a:lnTo>
                    <a:pt x="7" y="6"/>
                  </a:lnTo>
                  <a:lnTo>
                    <a:pt x="7" y="7"/>
                  </a:lnTo>
                  <a:lnTo>
                    <a:pt x="7" y="7"/>
                  </a:lnTo>
                  <a:lnTo>
                    <a:pt x="7" y="8"/>
                  </a:lnTo>
                  <a:lnTo>
                    <a:pt x="8" y="10"/>
                  </a:lnTo>
                  <a:lnTo>
                    <a:pt x="8" y="10"/>
                  </a:lnTo>
                  <a:lnTo>
                    <a:pt x="13" y="12"/>
                  </a:lnTo>
                  <a:lnTo>
                    <a:pt x="13" y="12"/>
                  </a:lnTo>
                  <a:lnTo>
                    <a:pt x="15" y="10"/>
                  </a:lnTo>
                  <a:lnTo>
                    <a:pt x="15" y="8"/>
                  </a:lnTo>
                  <a:lnTo>
                    <a:pt x="1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Freeform 672">
              <a:extLst>
                <a:ext uri="{FF2B5EF4-FFF2-40B4-BE49-F238E27FC236}">
                  <a16:creationId xmlns:a16="http://schemas.microsoft.com/office/drawing/2014/main" id="{BB0033EA-6F4B-45B9-BA54-36FA92779965}"/>
                </a:ext>
              </a:extLst>
            </p:cNvPr>
            <p:cNvSpPr>
              <a:spLocks noEditPoints="1"/>
            </p:cNvSpPr>
            <p:nvPr/>
          </p:nvSpPr>
          <p:spPr bwMode="auto">
            <a:xfrm>
              <a:off x="4773613" y="4773613"/>
              <a:ext cx="60325" cy="55563"/>
            </a:xfrm>
            <a:custGeom>
              <a:avLst/>
              <a:gdLst>
                <a:gd name="T0" fmla="*/ 39 w 78"/>
                <a:gd name="T1" fmla="*/ 57 h 70"/>
                <a:gd name="T2" fmla="*/ 45 w 78"/>
                <a:gd name="T3" fmla="*/ 59 h 70"/>
                <a:gd name="T4" fmla="*/ 50 w 78"/>
                <a:gd name="T5" fmla="*/ 60 h 70"/>
                <a:gd name="T6" fmla="*/ 59 w 78"/>
                <a:gd name="T7" fmla="*/ 57 h 70"/>
                <a:gd name="T8" fmla="*/ 61 w 78"/>
                <a:gd name="T9" fmla="*/ 54 h 70"/>
                <a:gd name="T10" fmla="*/ 62 w 78"/>
                <a:gd name="T11" fmla="*/ 49 h 70"/>
                <a:gd name="T12" fmla="*/ 61 w 78"/>
                <a:gd name="T13" fmla="*/ 44 h 70"/>
                <a:gd name="T14" fmla="*/ 57 w 78"/>
                <a:gd name="T15" fmla="*/ 41 h 70"/>
                <a:gd name="T16" fmla="*/ 52 w 78"/>
                <a:gd name="T17" fmla="*/ 38 h 70"/>
                <a:gd name="T18" fmla="*/ 44 w 78"/>
                <a:gd name="T19" fmla="*/ 38 h 70"/>
                <a:gd name="T20" fmla="*/ 33 w 78"/>
                <a:gd name="T21" fmla="*/ 60 h 70"/>
                <a:gd name="T22" fmla="*/ 32 w 78"/>
                <a:gd name="T23" fmla="*/ 64 h 70"/>
                <a:gd name="T24" fmla="*/ 29 w 78"/>
                <a:gd name="T25" fmla="*/ 68 h 70"/>
                <a:gd name="T26" fmla="*/ 20 w 78"/>
                <a:gd name="T27" fmla="*/ 70 h 70"/>
                <a:gd name="T28" fmla="*/ 16 w 78"/>
                <a:gd name="T29" fmla="*/ 70 h 70"/>
                <a:gd name="T30" fmla="*/ 10 w 78"/>
                <a:gd name="T31" fmla="*/ 68 h 70"/>
                <a:gd name="T32" fmla="*/ 6 w 78"/>
                <a:gd name="T33" fmla="*/ 66 h 70"/>
                <a:gd name="T34" fmla="*/ 2 w 78"/>
                <a:gd name="T35" fmla="*/ 61 h 70"/>
                <a:gd name="T36" fmla="*/ 0 w 78"/>
                <a:gd name="T37" fmla="*/ 54 h 70"/>
                <a:gd name="T38" fmla="*/ 1 w 78"/>
                <a:gd name="T39" fmla="*/ 51 h 70"/>
                <a:gd name="T40" fmla="*/ 4 w 78"/>
                <a:gd name="T41" fmla="*/ 44 h 70"/>
                <a:gd name="T42" fmla="*/ 6 w 78"/>
                <a:gd name="T43" fmla="*/ 41 h 70"/>
                <a:gd name="T44" fmla="*/ 22 w 78"/>
                <a:gd name="T45" fmla="*/ 32 h 70"/>
                <a:gd name="T46" fmla="*/ 2 w 78"/>
                <a:gd name="T47" fmla="*/ 21 h 70"/>
                <a:gd name="T48" fmla="*/ 22 w 78"/>
                <a:gd name="T49" fmla="*/ 12 h 70"/>
                <a:gd name="T50" fmla="*/ 33 w 78"/>
                <a:gd name="T51" fmla="*/ 0 h 70"/>
                <a:gd name="T52" fmla="*/ 52 w 78"/>
                <a:gd name="T53" fmla="*/ 12 h 70"/>
                <a:gd name="T54" fmla="*/ 33 w 78"/>
                <a:gd name="T55" fmla="*/ 21 h 70"/>
                <a:gd name="T56" fmla="*/ 33 w 78"/>
                <a:gd name="T57" fmla="*/ 29 h 70"/>
                <a:gd name="T58" fmla="*/ 44 w 78"/>
                <a:gd name="T59" fmla="*/ 29 h 70"/>
                <a:gd name="T60" fmla="*/ 56 w 78"/>
                <a:gd name="T61" fmla="*/ 30 h 70"/>
                <a:gd name="T62" fmla="*/ 65 w 78"/>
                <a:gd name="T63" fmla="*/ 34 h 70"/>
                <a:gd name="T64" fmla="*/ 69 w 78"/>
                <a:gd name="T65" fmla="*/ 37 h 70"/>
                <a:gd name="T66" fmla="*/ 73 w 78"/>
                <a:gd name="T67" fmla="*/ 44 h 70"/>
                <a:gd name="T68" fmla="*/ 75 w 78"/>
                <a:gd name="T69" fmla="*/ 49 h 70"/>
                <a:gd name="T70" fmla="*/ 72 w 78"/>
                <a:gd name="T71" fmla="*/ 58 h 70"/>
                <a:gd name="T72" fmla="*/ 67 w 78"/>
                <a:gd name="T73" fmla="*/ 64 h 70"/>
                <a:gd name="T74" fmla="*/ 64 w 78"/>
                <a:gd name="T75" fmla="*/ 67 h 70"/>
                <a:gd name="T76" fmla="*/ 56 w 78"/>
                <a:gd name="T77" fmla="*/ 69 h 70"/>
                <a:gd name="T78" fmla="*/ 51 w 78"/>
                <a:gd name="T79" fmla="*/ 70 h 70"/>
                <a:gd name="T80" fmla="*/ 36 w 78"/>
                <a:gd name="T81" fmla="*/ 66 h 70"/>
                <a:gd name="T82" fmla="*/ 22 w 78"/>
                <a:gd name="T83" fmla="*/ 42 h 70"/>
                <a:gd name="T84" fmla="*/ 17 w 78"/>
                <a:gd name="T85" fmla="*/ 45 h 70"/>
                <a:gd name="T86" fmla="*/ 12 w 78"/>
                <a:gd name="T87" fmla="*/ 51 h 70"/>
                <a:gd name="T88" fmla="*/ 12 w 78"/>
                <a:gd name="T89" fmla="*/ 54 h 70"/>
                <a:gd name="T90" fmla="*/ 14 w 78"/>
                <a:gd name="T91" fmla="*/ 58 h 70"/>
                <a:gd name="T92" fmla="*/ 17 w 78"/>
                <a:gd name="T93" fmla="*/ 60 h 70"/>
                <a:gd name="T94" fmla="*/ 19 w 78"/>
                <a:gd name="T95" fmla="*/ 60 h 70"/>
                <a:gd name="T96" fmla="*/ 22 w 78"/>
                <a:gd name="T97" fmla="*/ 58 h 70"/>
                <a:gd name="T98" fmla="*/ 78 w 78"/>
                <a:gd name="T99" fmla="*/ 20 h 70"/>
                <a:gd name="T100" fmla="*/ 68 w 78"/>
                <a:gd name="T101" fmla="*/ 28 h 70"/>
                <a:gd name="T102" fmla="*/ 58 w 78"/>
                <a:gd name="T103" fmla="*/ 17 h 70"/>
                <a:gd name="T104" fmla="*/ 54 w 78"/>
                <a:gd name="T105" fmla="*/ 0 h 70"/>
                <a:gd name="T106" fmla="*/ 60 w 78"/>
                <a:gd name="T107" fmla="*/ 4 h 70"/>
                <a:gd name="T108" fmla="*/ 66 w 78"/>
                <a:gd name="T109" fmla="*/ 9 h 70"/>
                <a:gd name="T110" fmla="*/ 78 w 78"/>
                <a:gd name="T11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70">
                  <a:moveTo>
                    <a:pt x="36" y="66"/>
                  </a:moveTo>
                  <a:lnTo>
                    <a:pt x="39" y="57"/>
                  </a:lnTo>
                  <a:lnTo>
                    <a:pt x="39" y="57"/>
                  </a:lnTo>
                  <a:lnTo>
                    <a:pt x="45" y="59"/>
                  </a:lnTo>
                  <a:lnTo>
                    <a:pt x="50" y="60"/>
                  </a:lnTo>
                  <a:lnTo>
                    <a:pt x="50" y="60"/>
                  </a:lnTo>
                  <a:lnTo>
                    <a:pt x="55" y="59"/>
                  </a:lnTo>
                  <a:lnTo>
                    <a:pt x="59" y="57"/>
                  </a:lnTo>
                  <a:lnTo>
                    <a:pt x="59" y="57"/>
                  </a:lnTo>
                  <a:lnTo>
                    <a:pt x="61" y="54"/>
                  </a:lnTo>
                  <a:lnTo>
                    <a:pt x="62" y="49"/>
                  </a:lnTo>
                  <a:lnTo>
                    <a:pt x="62" y="49"/>
                  </a:lnTo>
                  <a:lnTo>
                    <a:pt x="62" y="47"/>
                  </a:lnTo>
                  <a:lnTo>
                    <a:pt x="61" y="44"/>
                  </a:lnTo>
                  <a:lnTo>
                    <a:pt x="59" y="42"/>
                  </a:lnTo>
                  <a:lnTo>
                    <a:pt x="57" y="41"/>
                  </a:lnTo>
                  <a:lnTo>
                    <a:pt x="57" y="41"/>
                  </a:lnTo>
                  <a:lnTo>
                    <a:pt x="52" y="38"/>
                  </a:lnTo>
                  <a:lnTo>
                    <a:pt x="44" y="38"/>
                  </a:lnTo>
                  <a:lnTo>
                    <a:pt x="44" y="38"/>
                  </a:lnTo>
                  <a:lnTo>
                    <a:pt x="33" y="39"/>
                  </a:lnTo>
                  <a:lnTo>
                    <a:pt x="33" y="60"/>
                  </a:lnTo>
                  <a:lnTo>
                    <a:pt x="33" y="60"/>
                  </a:lnTo>
                  <a:lnTo>
                    <a:pt x="32" y="64"/>
                  </a:lnTo>
                  <a:lnTo>
                    <a:pt x="29" y="68"/>
                  </a:lnTo>
                  <a:lnTo>
                    <a:pt x="29" y="68"/>
                  </a:lnTo>
                  <a:lnTo>
                    <a:pt x="25" y="70"/>
                  </a:lnTo>
                  <a:lnTo>
                    <a:pt x="20" y="70"/>
                  </a:lnTo>
                  <a:lnTo>
                    <a:pt x="20" y="70"/>
                  </a:lnTo>
                  <a:lnTo>
                    <a:pt x="16" y="70"/>
                  </a:lnTo>
                  <a:lnTo>
                    <a:pt x="13" y="69"/>
                  </a:lnTo>
                  <a:lnTo>
                    <a:pt x="10" y="68"/>
                  </a:lnTo>
                  <a:lnTo>
                    <a:pt x="6" y="66"/>
                  </a:lnTo>
                  <a:lnTo>
                    <a:pt x="6" y="66"/>
                  </a:lnTo>
                  <a:lnTo>
                    <a:pt x="3" y="63"/>
                  </a:lnTo>
                  <a:lnTo>
                    <a:pt x="2" y="61"/>
                  </a:lnTo>
                  <a:lnTo>
                    <a:pt x="1" y="57"/>
                  </a:lnTo>
                  <a:lnTo>
                    <a:pt x="0" y="54"/>
                  </a:lnTo>
                  <a:lnTo>
                    <a:pt x="0" y="54"/>
                  </a:lnTo>
                  <a:lnTo>
                    <a:pt x="1" y="51"/>
                  </a:lnTo>
                  <a:lnTo>
                    <a:pt x="2" y="47"/>
                  </a:lnTo>
                  <a:lnTo>
                    <a:pt x="4" y="44"/>
                  </a:lnTo>
                  <a:lnTo>
                    <a:pt x="6" y="41"/>
                  </a:lnTo>
                  <a:lnTo>
                    <a:pt x="6" y="41"/>
                  </a:lnTo>
                  <a:lnTo>
                    <a:pt x="13" y="36"/>
                  </a:lnTo>
                  <a:lnTo>
                    <a:pt x="22" y="32"/>
                  </a:lnTo>
                  <a:lnTo>
                    <a:pt x="22" y="21"/>
                  </a:lnTo>
                  <a:lnTo>
                    <a:pt x="2" y="21"/>
                  </a:lnTo>
                  <a:lnTo>
                    <a:pt x="2" y="12"/>
                  </a:lnTo>
                  <a:lnTo>
                    <a:pt x="22" y="12"/>
                  </a:lnTo>
                  <a:lnTo>
                    <a:pt x="22" y="0"/>
                  </a:lnTo>
                  <a:lnTo>
                    <a:pt x="33" y="0"/>
                  </a:lnTo>
                  <a:lnTo>
                    <a:pt x="33" y="12"/>
                  </a:lnTo>
                  <a:lnTo>
                    <a:pt x="52" y="12"/>
                  </a:lnTo>
                  <a:lnTo>
                    <a:pt x="52" y="21"/>
                  </a:lnTo>
                  <a:lnTo>
                    <a:pt x="33" y="21"/>
                  </a:lnTo>
                  <a:lnTo>
                    <a:pt x="33" y="29"/>
                  </a:lnTo>
                  <a:lnTo>
                    <a:pt x="33" y="29"/>
                  </a:lnTo>
                  <a:lnTo>
                    <a:pt x="44" y="29"/>
                  </a:lnTo>
                  <a:lnTo>
                    <a:pt x="44" y="29"/>
                  </a:lnTo>
                  <a:lnTo>
                    <a:pt x="50" y="29"/>
                  </a:lnTo>
                  <a:lnTo>
                    <a:pt x="56" y="30"/>
                  </a:lnTo>
                  <a:lnTo>
                    <a:pt x="61" y="32"/>
                  </a:lnTo>
                  <a:lnTo>
                    <a:pt x="65" y="34"/>
                  </a:lnTo>
                  <a:lnTo>
                    <a:pt x="65" y="34"/>
                  </a:lnTo>
                  <a:lnTo>
                    <a:pt x="69" y="37"/>
                  </a:lnTo>
                  <a:lnTo>
                    <a:pt x="72" y="40"/>
                  </a:lnTo>
                  <a:lnTo>
                    <a:pt x="73" y="44"/>
                  </a:lnTo>
                  <a:lnTo>
                    <a:pt x="75" y="49"/>
                  </a:lnTo>
                  <a:lnTo>
                    <a:pt x="75" y="49"/>
                  </a:lnTo>
                  <a:lnTo>
                    <a:pt x="73" y="54"/>
                  </a:lnTo>
                  <a:lnTo>
                    <a:pt x="72" y="58"/>
                  </a:lnTo>
                  <a:lnTo>
                    <a:pt x="70" y="61"/>
                  </a:lnTo>
                  <a:lnTo>
                    <a:pt x="67" y="64"/>
                  </a:lnTo>
                  <a:lnTo>
                    <a:pt x="67" y="64"/>
                  </a:lnTo>
                  <a:lnTo>
                    <a:pt x="64" y="67"/>
                  </a:lnTo>
                  <a:lnTo>
                    <a:pt x="60" y="68"/>
                  </a:lnTo>
                  <a:lnTo>
                    <a:pt x="56" y="69"/>
                  </a:lnTo>
                  <a:lnTo>
                    <a:pt x="51" y="70"/>
                  </a:lnTo>
                  <a:lnTo>
                    <a:pt x="51" y="70"/>
                  </a:lnTo>
                  <a:lnTo>
                    <a:pt x="43" y="69"/>
                  </a:lnTo>
                  <a:lnTo>
                    <a:pt x="36" y="66"/>
                  </a:lnTo>
                  <a:lnTo>
                    <a:pt x="36" y="66"/>
                  </a:lnTo>
                  <a:close/>
                  <a:moveTo>
                    <a:pt x="22" y="42"/>
                  </a:moveTo>
                  <a:lnTo>
                    <a:pt x="22" y="42"/>
                  </a:lnTo>
                  <a:lnTo>
                    <a:pt x="17" y="45"/>
                  </a:lnTo>
                  <a:lnTo>
                    <a:pt x="14" y="48"/>
                  </a:lnTo>
                  <a:lnTo>
                    <a:pt x="12" y="51"/>
                  </a:lnTo>
                  <a:lnTo>
                    <a:pt x="12" y="54"/>
                  </a:lnTo>
                  <a:lnTo>
                    <a:pt x="12" y="54"/>
                  </a:lnTo>
                  <a:lnTo>
                    <a:pt x="12" y="56"/>
                  </a:lnTo>
                  <a:lnTo>
                    <a:pt x="14" y="58"/>
                  </a:lnTo>
                  <a:lnTo>
                    <a:pt x="14" y="58"/>
                  </a:lnTo>
                  <a:lnTo>
                    <a:pt x="17" y="60"/>
                  </a:lnTo>
                  <a:lnTo>
                    <a:pt x="19" y="60"/>
                  </a:lnTo>
                  <a:lnTo>
                    <a:pt x="19" y="60"/>
                  </a:lnTo>
                  <a:lnTo>
                    <a:pt x="21" y="60"/>
                  </a:lnTo>
                  <a:lnTo>
                    <a:pt x="22" y="58"/>
                  </a:lnTo>
                  <a:lnTo>
                    <a:pt x="22" y="42"/>
                  </a:lnTo>
                  <a:close/>
                  <a:moveTo>
                    <a:pt x="78" y="20"/>
                  </a:moveTo>
                  <a:lnTo>
                    <a:pt x="68" y="28"/>
                  </a:lnTo>
                  <a:lnTo>
                    <a:pt x="68" y="28"/>
                  </a:lnTo>
                  <a:lnTo>
                    <a:pt x="58" y="17"/>
                  </a:lnTo>
                  <a:lnTo>
                    <a:pt x="58" y="17"/>
                  </a:lnTo>
                  <a:lnTo>
                    <a:pt x="47" y="7"/>
                  </a:lnTo>
                  <a:lnTo>
                    <a:pt x="54" y="0"/>
                  </a:lnTo>
                  <a:lnTo>
                    <a:pt x="54" y="0"/>
                  </a:lnTo>
                  <a:lnTo>
                    <a:pt x="60" y="4"/>
                  </a:lnTo>
                  <a:lnTo>
                    <a:pt x="66" y="9"/>
                  </a:lnTo>
                  <a:lnTo>
                    <a:pt x="66" y="9"/>
                  </a:lnTo>
                  <a:lnTo>
                    <a:pt x="78" y="20"/>
                  </a:lnTo>
                  <a:lnTo>
                    <a:pt x="78"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Freeform 673">
              <a:extLst>
                <a:ext uri="{FF2B5EF4-FFF2-40B4-BE49-F238E27FC236}">
                  <a16:creationId xmlns:a16="http://schemas.microsoft.com/office/drawing/2014/main" id="{921C217A-4780-4B61-A49A-8F7A6A8736C2}"/>
                </a:ext>
              </a:extLst>
            </p:cNvPr>
            <p:cNvSpPr>
              <a:spLocks noEditPoints="1"/>
            </p:cNvSpPr>
            <p:nvPr/>
          </p:nvSpPr>
          <p:spPr bwMode="auto">
            <a:xfrm>
              <a:off x="4837113" y="4772025"/>
              <a:ext cx="63500" cy="57150"/>
            </a:xfrm>
            <a:custGeom>
              <a:avLst/>
              <a:gdLst>
                <a:gd name="T0" fmla="*/ 23 w 79"/>
                <a:gd name="T1" fmla="*/ 70 h 72"/>
                <a:gd name="T2" fmla="*/ 12 w 79"/>
                <a:gd name="T3" fmla="*/ 72 h 72"/>
                <a:gd name="T4" fmla="*/ 12 w 79"/>
                <a:gd name="T5" fmla="*/ 52 h 72"/>
                <a:gd name="T6" fmla="*/ 0 w 79"/>
                <a:gd name="T7" fmla="*/ 45 h 72"/>
                <a:gd name="T8" fmla="*/ 16 w 79"/>
                <a:gd name="T9" fmla="*/ 41 h 72"/>
                <a:gd name="T10" fmla="*/ 30 w 79"/>
                <a:gd name="T11" fmla="*/ 36 h 72"/>
                <a:gd name="T12" fmla="*/ 24 w 79"/>
                <a:gd name="T13" fmla="*/ 30 h 72"/>
                <a:gd name="T14" fmla="*/ 9 w 79"/>
                <a:gd name="T15" fmla="*/ 40 h 72"/>
                <a:gd name="T16" fmla="*/ 3 w 79"/>
                <a:gd name="T17" fmla="*/ 32 h 72"/>
                <a:gd name="T18" fmla="*/ 16 w 79"/>
                <a:gd name="T19" fmla="*/ 23 h 72"/>
                <a:gd name="T20" fmla="*/ 22 w 79"/>
                <a:gd name="T21" fmla="*/ 18 h 72"/>
                <a:gd name="T22" fmla="*/ 14 w 79"/>
                <a:gd name="T23" fmla="*/ 13 h 72"/>
                <a:gd name="T24" fmla="*/ 4 w 79"/>
                <a:gd name="T25" fmla="*/ 23 h 72"/>
                <a:gd name="T26" fmla="*/ 33 w 79"/>
                <a:gd name="T27" fmla="*/ 6 h 72"/>
                <a:gd name="T28" fmla="*/ 45 w 79"/>
                <a:gd name="T29" fmla="*/ 0 h 72"/>
                <a:gd name="T30" fmla="*/ 75 w 79"/>
                <a:gd name="T31" fmla="*/ 6 h 72"/>
                <a:gd name="T32" fmla="*/ 65 w 79"/>
                <a:gd name="T33" fmla="*/ 23 h 72"/>
                <a:gd name="T34" fmla="*/ 38 w 79"/>
                <a:gd name="T35" fmla="*/ 13 h 72"/>
                <a:gd name="T36" fmla="*/ 36 w 79"/>
                <a:gd name="T37" fmla="*/ 17 h 72"/>
                <a:gd name="T38" fmla="*/ 65 w 79"/>
                <a:gd name="T39" fmla="*/ 21 h 72"/>
                <a:gd name="T40" fmla="*/ 59 w 79"/>
                <a:gd name="T41" fmla="*/ 29 h 72"/>
                <a:gd name="T42" fmla="*/ 50 w 79"/>
                <a:gd name="T43" fmla="*/ 36 h 72"/>
                <a:gd name="T44" fmla="*/ 79 w 79"/>
                <a:gd name="T45" fmla="*/ 43 h 72"/>
                <a:gd name="T46" fmla="*/ 75 w 79"/>
                <a:gd name="T47" fmla="*/ 53 h 72"/>
                <a:gd name="T48" fmla="*/ 67 w 79"/>
                <a:gd name="T49" fmla="*/ 72 h 72"/>
                <a:gd name="T50" fmla="*/ 55 w 79"/>
                <a:gd name="T51" fmla="*/ 70 h 72"/>
                <a:gd name="T52" fmla="*/ 55 w 79"/>
                <a:gd name="T53" fmla="*/ 62 h 72"/>
                <a:gd name="T54" fmla="*/ 23 w 79"/>
                <a:gd name="T55" fmla="*/ 55 h 72"/>
                <a:gd name="T56" fmla="*/ 28 w 79"/>
                <a:gd name="T57" fmla="*/ 47 h 72"/>
                <a:gd name="T58" fmla="*/ 53 w 79"/>
                <a:gd name="T59" fmla="*/ 47 h 72"/>
                <a:gd name="T60" fmla="*/ 40 w 79"/>
                <a:gd name="T61" fmla="*/ 42 h 72"/>
                <a:gd name="T62" fmla="*/ 28 w 79"/>
                <a:gd name="T63" fmla="*/ 47 h 72"/>
                <a:gd name="T64" fmla="*/ 40 w 79"/>
                <a:gd name="T65" fmla="*/ 32 h 72"/>
                <a:gd name="T66" fmla="*/ 48 w 79"/>
                <a:gd name="T67" fmla="*/ 25 h 72"/>
                <a:gd name="T68" fmla="*/ 32 w 79"/>
                <a:gd name="T69" fmla="*/ 25 h 72"/>
                <a:gd name="T70" fmla="*/ 40 w 79"/>
                <a:gd name="T7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72">
                  <a:moveTo>
                    <a:pt x="55" y="70"/>
                  </a:moveTo>
                  <a:lnTo>
                    <a:pt x="23" y="70"/>
                  </a:lnTo>
                  <a:lnTo>
                    <a:pt x="23" y="72"/>
                  </a:lnTo>
                  <a:lnTo>
                    <a:pt x="12" y="72"/>
                  </a:lnTo>
                  <a:lnTo>
                    <a:pt x="12" y="52"/>
                  </a:lnTo>
                  <a:lnTo>
                    <a:pt x="12" y="52"/>
                  </a:lnTo>
                  <a:lnTo>
                    <a:pt x="4" y="54"/>
                  </a:lnTo>
                  <a:lnTo>
                    <a:pt x="0" y="45"/>
                  </a:lnTo>
                  <a:lnTo>
                    <a:pt x="0" y="45"/>
                  </a:lnTo>
                  <a:lnTo>
                    <a:pt x="16" y="41"/>
                  </a:lnTo>
                  <a:lnTo>
                    <a:pt x="30" y="36"/>
                  </a:lnTo>
                  <a:lnTo>
                    <a:pt x="30" y="36"/>
                  </a:lnTo>
                  <a:lnTo>
                    <a:pt x="24" y="30"/>
                  </a:lnTo>
                  <a:lnTo>
                    <a:pt x="24" y="30"/>
                  </a:lnTo>
                  <a:lnTo>
                    <a:pt x="17" y="35"/>
                  </a:lnTo>
                  <a:lnTo>
                    <a:pt x="9" y="40"/>
                  </a:lnTo>
                  <a:lnTo>
                    <a:pt x="3" y="32"/>
                  </a:lnTo>
                  <a:lnTo>
                    <a:pt x="3" y="32"/>
                  </a:lnTo>
                  <a:lnTo>
                    <a:pt x="10" y="29"/>
                  </a:lnTo>
                  <a:lnTo>
                    <a:pt x="16" y="23"/>
                  </a:lnTo>
                  <a:lnTo>
                    <a:pt x="16" y="23"/>
                  </a:lnTo>
                  <a:lnTo>
                    <a:pt x="22" y="18"/>
                  </a:lnTo>
                  <a:lnTo>
                    <a:pt x="26" y="13"/>
                  </a:lnTo>
                  <a:lnTo>
                    <a:pt x="14" y="13"/>
                  </a:lnTo>
                  <a:lnTo>
                    <a:pt x="14" y="23"/>
                  </a:lnTo>
                  <a:lnTo>
                    <a:pt x="4" y="23"/>
                  </a:lnTo>
                  <a:lnTo>
                    <a:pt x="4" y="6"/>
                  </a:lnTo>
                  <a:lnTo>
                    <a:pt x="33" y="6"/>
                  </a:lnTo>
                  <a:lnTo>
                    <a:pt x="33" y="0"/>
                  </a:lnTo>
                  <a:lnTo>
                    <a:pt x="45" y="0"/>
                  </a:lnTo>
                  <a:lnTo>
                    <a:pt x="45" y="6"/>
                  </a:lnTo>
                  <a:lnTo>
                    <a:pt x="75" y="6"/>
                  </a:lnTo>
                  <a:lnTo>
                    <a:pt x="75" y="23"/>
                  </a:lnTo>
                  <a:lnTo>
                    <a:pt x="65" y="23"/>
                  </a:lnTo>
                  <a:lnTo>
                    <a:pt x="65" y="13"/>
                  </a:lnTo>
                  <a:lnTo>
                    <a:pt x="38" y="13"/>
                  </a:lnTo>
                  <a:lnTo>
                    <a:pt x="38" y="13"/>
                  </a:lnTo>
                  <a:lnTo>
                    <a:pt x="36" y="17"/>
                  </a:lnTo>
                  <a:lnTo>
                    <a:pt x="61" y="17"/>
                  </a:lnTo>
                  <a:lnTo>
                    <a:pt x="65" y="21"/>
                  </a:lnTo>
                  <a:lnTo>
                    <a:pt x="65" y="21"/>
                  </a:lnTo>
                  <a:lnTo>
                    <a:pt x="59" y="29"/>
                  </a:lnTo>
                  <a:lnTo>
                    <a:pt x="50" y="36"/>
                  </a:lnTo>
                  <a:lnTo>
                    <a:pt x="50" y="36"/>
                  </a:lnTo>
                  <a:lnTo>
                    <a:pt x="63" y="40"/>
                  </a:lnTo>
                  <a:lnTo>
                    <a:pt x="79" y="43"/>
                  </a:lnTo>
                  <a:lnTo>
                    <a:pt x="75" y="53"/>
                  </a:lnTo>
                  <a:lnTo>
                    <a:pt x="75" y="53"/>
                  </a:lnTo>
                  <a:lnTo>
                    <a:pt x="67" y="51"/>
                  </a:lnTo>
                  <a:lnTo>
                    <a:pt x="67" y="72"/>
                  </a:lnTo>
                  <a:lnTo>
                    <a:pt x="55" y="72"/>
                  </a:lnTo>
                  <a:lnTo>
                    <a:pt x="55" y="70"/>
                  </a:lnTo>
                  <a:close/>
                  <a:moveTo>
                    <a:pt x="23" y="62"/>
                  </a:moveTo>
                  <a:lnTo>
                    <a:pt x="55" y="62"/>
                  </a:lnTo>
                  <a:lnTo>
                    <a:pt x="55" y="55"/>
                  </a:lnTo>
                  <a:lnTo>
                    <a:pt x="23" y="55"/>
                  </a:lnTo>
                  <a:lnTo>
                    <a:pt x="23" y="62"/>
                  </a:lnTo>
                  <a:close/>
                  <a:moveTo>
                    <a:pt x="28" y="47"/>
                  </a:moveTo>
                  <a:lnTo>
                    <a:pt x="53" y="47"/>
                  </a:lnTo>
                  <a:lnTo>
                    <a:pt x="53" y="47"/>
                  </a:lnTo>
                  <a:lnTo>
                    <a:pt x="40" y="42"/>
                  </a:lnTo>
                  <a:lnTo>
                    <a:pt x="40" y="42"/>
                  </a:lnTo>
                  <a:lnTo>
                    <a:pt x="28" y="47"/>
                  </a:lnTo>
                  <a:lnTo>
                    <a:pt x="28" y="47"/>
                  </a:lnTo>
                  <a:close/>
                  <a:moveTo>
                    <a:pt x="40" y="32"/>
                  </a:moveTo>
                  <a:lnTo>
                    <a:pt x="40" y="32"/>
                  </a:lnTo>
                  <a:lnTo>
                    <a:pt x="45" y="29"/>
                  </a:lnTo>
                  <a:lnTo>
                    <a:pt x="48" y="25"/>
                  </a:lnTo>
                  <a:lnTo>
                    <a:pt x="32" y="25"/>
                  </a:lnTo>
                  <a:lnTo>
                    <a:pt x="32" y="25"/>
                  </a:lnTo>
                  <a:lnTo>
                    <a:pt x="40" y="32"/>
                  </a:lnTo>
                  <a:lnTo>
                    <a:pt x="4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Freeform 674">
              <a:extLst>
                <a:ext uri="{FF2B5EF4-FFF2-40B4-BE49-F238E27FC236}">
                  <a16:creationId xmlns:a16="http://schemas.microsoft.com/office/drawing/2014/main" id="{E48A5C5F-DB00-4AF3-8259-1B4B712B547F}"/>
                </a:ext>
              </a:extLst>
            </p:cNvPr>
            <p:cNvSpPr>
              <a:spLocks noEditPoints="1"/>
            </p:cNvSpPr>
            <p:nvPr/>
          </p:nvSpPr>
          <p:spPr bwMode="auto">
            <a:xfrm>
              <a:off x="4903788" y="4772025"/>
              <a:ext cx="63500" cy="57150"/>
            </a:xfrm>
            <a:custGeom>
              <a:avLst/>
              <a:gdLst>
                <a:gd name="T0" fmla="*/ 11 w 80"/>
                <a:gd name="T1" fmla="*/ 47 h 73"/>
                <a:gd name="T2" fmla="*/ 0 w 80"/>
                <a:gd name="T3" fmla="*/ 51 h 73"/>
                <a:gd name="T4" fmla="*/ 3 w 80"/>
                <a:gd name="T5" fmla="*/ 45 h 73"/>
                <a:gd name="T6" fmla="*/ 7 w 80"/>
                <a:gd name="T7" fmla="*/ 38 h 73"/>
                <a:gd name="T8" fmla="*/ 11 w 80"/>
                <a:gd name="T9" fmla="*/ 23 h 73"/>
                <a:gd name="T10" fmla="*/ 3 w 80"/>
                <a:gd name="T11" fmla="*/ 15 h 73"/>
                <a:gd name="T12" fmla="*/ 11 w 80"/>
                <a:gd name="T13" fmla="*/ 0 h 73"/>
                <a:gd name="T14" fmla="*/ 21 w 80"/>
                <a:gd name="T15" fmla="*/ 15 h 73"/>
                <a:gd name="T16" fmla="*/ 26 w 80"/>
                <a:gd name="T17" fmla="*/ 23 h 73"/>
                <a:gd name="T18" fmla="*/ 21 w 80"/>
                <a:gd name="T19" fmla="*/ 29 h 73"/>
                <a:gd name="T20" fmla="*/ 28 w 80"/>
                <a:gd name="T21" fmla="*/ 36 h 73"/>
                <a:gd name="T22" fmla="*/ 47 w 80"/>
                <a:gd name="T23" fmla="*/ 31 h 73"/>
                <a:gd name="T24" fmla="*/ 29 w 80"/>
                <a:gd name="T25" fmla="*/ 28 h 73"/>
                <a:gd name="T26" fmla="*/ 47 w 80"/>
                <a:gd name="T27" fmla="*/ 20 h 73"/>
                <a:gd name="T28" fmla="*/ 28 w 80"/>
                <a:gd name="T29" fmla="*/ 17 h 73"/>
                <a:gd name="T30" fmla="*/ 36 w 80"/>
                <a:gd name="T31" fmla="*/ 8 h 73"/>
                <a:gd name="T32" fmla="*/ 44 w 80"/>
                <a:gd name="T33" fmla="*/ 0 h 73"/>
                <a:gd name="T34" fmla="*/ 57 w 80"/>
                <a:gd name="T35" fmla="*/ 8 h 73"/>
                <a:gd name="T36" fmla="*/ 71 w 80"/>
                <a:gd name="T37" fmla="*/ 3 h 73"/>
                <a:gd name="T38" fmla="*/ 76 w 80"/>
                <a:gd name="T39" fmla="*/ 8 h 73"/>
                <a:gd name="T40" fmla="*/ 58 w 80"/>
                <a:gd name="T41" fmla="*/ 17 h 73"/>
                <a:gd name="T42" fmla="*/ 74 w 80"/>
                <a:gd name="T43" fmla="*/ 20 h 73"/>
                <a:gd name="T44" fmla="*/ 58 w 80"/>
                <a:gd name="T45" fmla="*/ 28 h 73"/>
                <a:gd name="T46" fmla="*/ 77 w 80"/>
                <a:gd name="T47" fmla="*/ 31 h 73"/>
                <a:gd name="T48" fmla="*/ 58 w 80"/>
                <a:gd name="T49" fmla="*/ 39 h 73"/>
                <a:gd name="T50" fmla="*/ 58 w 80"/>
                <a:gd name="T51" fmla="*/ 41 h 73"/>
                <a:gd name="T52" fmla="*/ 62 w 80"/>
                <a:gd name="T53" fmla="*/ 47 h 73"/>
                <a:gd name="T54" fmla="*/ 71 w 80"/>
                <a:gd name="T55" fmla="*/ 39 h 73"/>
                <a:gd name="T56" fmla="*/ 79 w 80"/>
                <a:gd name="T57" fmla="*/ 45 h 73"/>
                <a:gd name="T58" fmla="*/ 68 w 80"/>
                <a:gd name="T59" fmla="*/ 54 h 73"/>
                <a:gd name="T60" fmla="*/ 80 w 80"/>
                <a:gd name="T61" fmla="*/ 63 h 73"/>
                <a:gd name="T62" fmla="*/ 73 w 80"/>
                <a:gd name="T63" fmla="*/ 71 h 73"/>
                <a:gd name="T64" fmla="*/ 58 w 80"/>
                <a:gd name="T65" fmla="*/ 56 h 73"/>
                <a:gd name="T66" fmla="*/ 58 w 80"/>
                <a:gd name="T67" fmla="*/ 65 h 73"/>
                <a:gd name="T68" fmla="*/ 55 w 80"/>
                <a:gd name="T69" fmla="*/ 70 h 73"/>
                <a:gd name="T70" fmla="*/ 52 w 80"/>
                <a:gd name="T71" fmla="*/ 71 h 73"/>
                <a:gd name="T72" fmla="*/ 40 w 80"/>
                <a:gd name="T73" fmla="*/ 72 h 73"/>
                <a:gd name="T74" fmla="*/ 45 w 80"/>
                <a:gd name="T75" fmla="*/ 63 h 73"/>
                <a:gd name="T76" fmla="*/ 46 w 80"/>
                <a:gd name="T77" fmla="*/ 62 h 73"/>
                <a:gd name="T78" fmla="*/ 47 w 80"/>
                <a:gd name="T79" fmla="*/ 39 h 73"/>
                <a:gd name="T80" fmla="*/ 37 w 80"/>
                <a:gd name="T81" fmla="*/ 39 h 73"/>
                <a:gd name="T82" fmla="*/ 35 w 80"/>
                <a:gd name="T83" fmla="*/ 53 h 73"/>
                <a:gd name="T84" fmla="*/ 28 w 80"/>
                <a:gd name="T85" fmla="*/ 42 h 73"/>
                <a:gd name="T86" fmla="*/ 28 w 80"/>
                <a:gd name="T87" fmla="*/ 39 h 73"/>
                <a:gd name="T88" fmla="*/ 25 w 80"/>
                <a:gd name="T89" fmla="*/ 44 h 73"/>
                <a:gd name="T90" fmla="*/ 21 w 80"/>
                <a:gd name="T91" fmla="*/ 40 h 73"/>
                <a:gd name="T92" fmla="*/ 11 w 80"/>
                <a:gd name="T93" fmla="*/ 73 h 73"/>
                <a:gd name="T94" fmla="*/ 47 w 80"/>
                <a:gd name="T95" fmla="*/ 58 h 73"/>
                <a:gd name="T96" fmla="*/ 27 w 80"/>
                <a:gd name="T97" fmla="*/ 67 h 73"/>
                <a:gd name="T98" fmla="*/ 23 w 80"/>
                <a:gd name="T99" fmla="*/ 59 h 73"/>
                <a:gd name="T100" fmla="*/ 44 w 80"/>
                <a:gd name="T10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3">
                  <a:moveTo>
                    <a:pt x="11" y="47"/>
                  </a:moveTo>
                  <a:lnTo>
                    <a:pt x="11" y="47"/>
                  </a:lnTo>
                  <a:lnTo>
                    <a:pt x="6" y="57"/>
                  </a:lnTo>
                  <a:lnTo>
                    <a:pt x="0" y="51"/>
                  </a:lnTo>
                  <a:lnTo>
                    <a:pt x="0" y="51"/>
                  </a:lnTo>
                  <a:lnTo>
                    <a:pt x="3" y="45"/>
                  </a:lnTo>
                  <a:lnTo>
                    <a:pt x="7" y="38"/>
                  </a:lnTo>
                  <a:lnTo>
                    <a:pt x="7" y="38"/>
                  </a:lnTo>
                  <a:lnTo>
                    <a:pt x="10" y="30"/>
                  </a:lnTo>
                  <a:lnTo>
                    <a:pt x="11" y="23"/>
                  </a:lnTo>
                  <a:lnTo>
                    <a:pt x="3" y="23"/>
                  </a:lnTo>
                  <a:lnTo>
                    <a:pt x="3" y="15"/>
                  </a:lnTo>
                  <a:lnTo>
                    <a:pt x="11" y="15"/>
                  </a:lnTo>
                  <a:lnTo>
                    <a:pt x="11" y="0"/>
                  </a:lnTo>
                  <a:lnTo>
                    <a:pt x="21" y="0"/>
                  </a:lnTo>
                  <a:lnTo>
                    <a:pt x="21" y="15"/>
                  </a:lnTo>
                  <a:lnTo>
                    <a:pt x="26" y="15"/>
                  </a:lnTo>
                  <a:lnTo>
                    <a:pt x="26" y="23"/>
                  </a:lnTo>
                  <a:lnTo>
                    <a:pt x="21" y="23"/>
                  </a:lnTo>
                  <a:lnTo>
                    <a:pt x="21" y="29"/>
                  </a:lnTo>
                  <a:lnTo>
                    <a:pt x="21" y="29"/>
                  </a:lnTo>
                  <a:lnTo>
                    <a:pt x="28" y="36"/>
                  </a:lnTo>
                  <a:lnTo>
                    <a:pt x="28" y="31"/>
                  </a:lnTo>
                  <a:lnTo>
                    <a:pt x="47" y="31"/>
                  </a:lnTo>
                  <a:lnTo>
                    <a:pt x="47" y="28"/>
                  </a:lnTo>
                  <a:lnTo>
                    <a:pt x="29" y="28"/>
                  </a:lnTo>
                  <a:lnTo>
                    <a:pt x="29" y="20"/>
                  </a:lnTo>
                  <a:lnTo>
                    <a:pt x="47" y="20"/>
                  </a:lnTo>
                  <a:lnTo>
                    <a:pt x="47" y="17"/>
                  </a:lnTo>
                  <a:lnTo>
                    <a:pt x="28" y="17"/>
                  </a:lnTo>
                  <a:lnTo>
                    <a:pt x="28" y="8"/>
                  </a:lnTo>
                  <a:lnTo>
                    <a:pt x="36" y="8"/>
                  </a:lnTo>
                  <a:lnTo>
                    <a:pt x="33" y="2"/>
                  </a:lnTo>
                  <a:lnTo>
                    <a:pt x="44" y="0"/>
                  </a:lnTo>
                  <a:lnTo>
                    <a:pt x="48" y="8"/>
                  </a:lnTo>
                  <a:lnTo>
                    <a:pt x="57" y="8"/>
                  </a:lnTo>
                  <a:lnTo>
                    <a:pt x="61" y="0"/>
                  </a:lnTo>
                  <a:lnTo>
                    <a:pt x="71" y="3"/>
                  </a:lnTo>
                  <a:lnTo>
                    <a:pt x="68" y="8"/>
                  </a:lnTo>
                  <a:lnTo>
                    <a:pt x="76" y="8"/>
                  </a:lnTo>
                  <a:lnTo>
                    <a:pt x="76" y="17"/>
                  </a:lnTo>
                  <a:lnTo>
                    <a:pt x="58" y="17"/>
                  </a:lnTo>
                  <a:lnTo>
                    <a:pt x="58" y="20"/>
                  </a:lnTo>
                  <a:lnTo>
                    <a:pt x="74" y="20"/>
                  </a:lnTo>
                  <a:lnTo>
                    <a:pt x="74" y="28"/>
                  </a:lnTo>
                  <a:lnTo>
                    <a:pt x="58" y="28"/>
                  </a:lnTo>
                  <a:lnTo>
                    <a:pt x="58" y="31"/>
                  </a:lnTo>
                  <a:lnTo>
                    <a:pt x="77" y="31"/>
                  </a:lnTo>
                  <a:lnTo>
                    <a:pt x="77" y="39"/>
                  </a:lnTo>
                  <a:lnTo>
                    <a:pt x="58" y="39"/>
                  </a:lnTo>
                  <a:lnTo>
                    <a:pt x="58" y="41"/>
                  </a:lnTo>
                  <a:lnTo>
                    <a:pt x="58" y="41"/>
                  </a:lnTo>
                  <a:lnTo>
                    <a:pt x="62" y="47"/>
                  </a:lnTo>
                  <a:lnTo>
                    <a:pt x="62" y="47"/>
                  </a:lnTo>
                  <a:lnTo>
                    <a:pt x="67" y="43"/>
                  </a:lnTo>
                  <a:lnTo>
                    <a:pt x="71" y="39"/>
                  </a:lnTo>
                  <a:lnTo>
                    <a:pt x="79" y="45"/>
                  </a:lnTo>
                  <a:lnTo>
                    <a:pt x="79" y="45"/>
                  </a:lnTo>
                  <a:lnTo>
                    <a:pt x="68" y="54"/>
                  </a:lnTo>
                  <a:lnTo>
                    <a:pt x="68" y="54"/>
                  </a:lnTo>
                  <a:lnTo>
                    <a:pt x="73" y="58"/>
                  </a:lnTo>
                  <a:lnTo>
                    <a:pt x="80" y="63"/>
                  </a:lnTo>
                  <a:lnTo>
                    <a:pt x="73" y="71"/>
                  </a:lnTo>
                  <a:lnTo>
                    <a:pt x="73" y="71"/>
                  </a:lnTo>
                  <a:lnTo>
                    <a:pt x="64" y="64"/>
                  </a:lnTo>
                  <a:lnTo>
                    <a:pt x="58" y="56"/>
                  </a:lnTo>
                  <a:lnTo>
                    <a:pt x="58" y="65"/>
                  </a:lnTo>
                  <a:lnTo>
                    <a:pt x="58" y="65"/>
                  </a:lnTo>
                  <a:lnTo>
                    <a:pt x="57" y="68"/>
                  </a:lnTo>
                  <a:lnTo>
                    <a:pt x="55" y="70"/>
                  </a:lnTo>
                  <a:lnTo>
                    <a:pt x="55" y="70"/>
                  </a:lnTo>
                  <a:lnTo>
                    <a:pt x="52" y="71"/>
                  </a:lnTo>
                  <a:lnTo>
                    <a:pt x="49" y="72"/>
                  </a:lnTo>
                  <a:lnTo>
                    <a:pt x="40" y="72"/>
                  </a:lnTo>
                  <a:lnTo>
                    <a:pt x="37" y="63"/>
                  </a:lnTo>
                  <a:lnTo>
                    <a:pt x="45" y="63"/>
                  </a:lnTo>
                  <a:lnTo>
                    <a:pt x="45" y="63"/>
                  </a:lnTo>
                  <a:lnTo>
                    <a:pt x="46" y="62"/>
                  </a:lnTo>
                  <a:lnTo>
                    <a:pt x="47" y="61"/>
                  </a:lnTo>
                  <a:lnTo>
                    <a:pt x="47" y="39"/>
                  </a:lnTo>
                  <a:lnTo>
                    <a:pt x="37" y="39"/>
                  </a:lnTo>
                  <a:lnTo>
                    <a:pt x="37" y="39"/>
                  </a:lnTo>
                  <a:lnTo>
                    <a:pt x="45" y="49"/>
                  </a:lnTo>
                  <a:lnTo>
                    <a:pt x="35" y="53"/>
                  </a:lnTo>
                  <a:lnTo>
                    <a:pt x="35" y="53"/>
                  </a:lnTo>
                  <a:lnTo>
                    <a:pt x="28" y="42"/>
                  </a:lnTo>
                  <a:lnTo>
                    <a:pt x="33" y="39"/>
                  </a:lnTo>
                  <a:lnTo>
                    <a:pt x="28" y="39"/>
                  </a:lnTo>
                  <a:lnTo>
                    <a:pt x="28" y="38"/>
                  </a:lnTo>
                  <a:lnTo>
                    <a:pt x="25" y="44"/>
                  </a:lnTo>
                  <a:lnTo>
                    <a:pt x="25" y="44"/>
                  </a:lnTo>
                  <a:lnTo>
                    <a:pt x="21" y="40"/>
                  </a:lnTo>
                  <a:lnTo>
                    <a:pt x="21" y="73"/>
                  </a:lnTo>
                  <a:lnTo>
                    <a:pt x="11" y="73"/>
                  </a:lnTo>
                  <a:lnTo>
                    <a:pt x="11" y="47"/>
                  </a:lnTo>
                  <a:close/>
                  <a:moveTo>
                    <a:pt x="47" y="58"/>
                  </a:moveTo>
                  <a:lnTo>
                    <a:pt x="47" y="58"/>
                  </a:lnTo>
                  <a:lnTo>
                    <a:pt x="27" y="67"/>
                  </a:lnTo>
                  <a:lnTo>
                    <a:pt x="23" y="59"/>
                  </a:lnTo>
                  <a:lnTo>
                    <a:pt x="23" y="59"/>
                  </a:lnTo>
                  <a:lnTo>
                    <a:pt x="35" y="55"/>
                  </a:lnTo>
                  <a:lnTo>
                    <a:pt x="44" y="50"/>
                  </a:lnTo>
                  <a:lnTo>
                    <a:pt x="4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Freeform 675">
              <a:extLst>
                <a:ext uri="{FF2B5EF4-FFF2-40B4-BE49-F238E27FC236}">
                  <a16:creationId xmlns:a16="http://schemas.microsoft.com/office/drawing/2014/main" id="{18B171A1-063F-461B-8E3C-2F75948FCDBA}"/>
                </a:ext>
              </a:extLst>
            </p:cNvPr>
            <p:cNvSpPr>
              <a:spLocks noEditPoints="1"/>
            </p:cNvSpPr>
            <p:nvPr/>
          </p:nvSpPr>
          <p:spPr bwMode="auto">
            <a:xfrm>
              <a:off x="4972051" y="4776788"/>
              <a:ext cx="60325" cy="52388"/>
            </a:xfrm>
            <a:custGeom>
              <a:avLst/>
              <a:gdLst>
                <a:gd name="T0" fmla="*/ 34 w 77"/>
                <a:gd name="T1" fmla="*/ 55 h 65"/>
                <a:gd name="T2" fmla="*/ 41 w 77"/>
                <a:gd name="T3" fmla="*/ 54 h 65"/>
                <a:gd name="T4" fmla="*/ 53 w 77"/>
                <a:gd name="T5" fmla="*/ 50 h 65"/>
                <a:gd name="T6" fmla="*/ 57 w 77"/>
                <a:gd name="T7" fmla="*/ 48 h 65"/>
                <a:gd name="T8" fmla="*/ 63 w 77"/>
                <a:gd name="T9" fmla="*/ 41 h 65"/>
                <a:gd name="T10" fmla="*/ 65 w 77"/>
                <a:gd name="T11" fmla="*/ 31 h 65"/>
                <a:gd name="T12" fmla="*/ 65 w 77"/>
                <a:gd name="T13" fmla="*/ 27 h 65"/>
                <a:gd name="T14" fmla="*/ 62 w 77"/>
                <a:gd name="T15" fmla="*/ 20 h 65"/>
                <a:gd name="T16" fmla="*/ 59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4 w 77"/>
                <a:gd name="T37" fmla="*/ 53 h 65"/>
                <a:gd name="T38" fmla="*/ 1 w 77"/>
                <a:gd name="T39" fmla="*/ 45 h 65"/>
                <a:gd name="T40" fmla="*/ 0 w 77"/>
                <a:gd name="T41" fmla="*/ 36 h 65"/>
                <a:gd name="T42" fmla="*/ 0 w 77"/>
                <a:gd name="T43" fmla="*/ 29 h 65"/>
                <a:gd name="T44" fmla="*/ 6 w 77"/>
                <a:gd name="T45" fmla="*/ 17 h 65"/>
                <a:gd name="T46" fmla="*/ 11 w 77"/>
                <a:gd name="T47" fmla="*/ 11 h 65"/>
                <a:gd name="T48" fmla="*/ 24 w 77"/>
                <a:gd name="T49" fmla="*/ 3 h 65"/>
                <a:gd name="T50" fmla="*/ 39 w 77"/>
                <a:gd name="T51" fmla="*/ 0 h 65"/>
                <a:gd name="T52" fmla="*/ 41 w 77"/>
                <a:gd name="T53" fmla="*/ 0 h 65"/>
                <a:gd name="T54" fmla="*/ 55 w 77"/>
                <a:gd name="T55" fmla="*/ 2 h 65"/>
                <a:gd name="T56" fmla="*/ 67 w 77"/>
                <a:gd name="T57" fmla="*/ 8 h 65"/>
                <a:gd name="T58" fmla="*/ 71 w 77"/>
                <a:gd name="T59" fmla="*/ 12 h 65"/>
                <a:gd name="T60" fmla="*/ 76 w 77"/>
                <a:gd name="T61" fmla="*/ 24 h 65"/>
                <a:gd name="T62" fmla="*/ 77 w 77"/>
                <a:gd name="T63" fmla="*/ 31 h 65"/>
                <a:gd name="T64" fmla="*/ 74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5 w 77"/>
                <a:gd name="T77" fmla="*/ 14 h 65"/>
                <a:gd name="T78" fmla="*/ 17 w 77"/>
                <a:gd name="T79" fmla="*/ 21 h 65"/>
                <a:gd name="T80" fmla="*/ 14 w 77"/>
                <a:gd name="T81" fmla="*/ 25 h 65"/>
                <a:gd name="T82" fmla="*/ 11 w 77"/>
                <a:gd name="T83" fmla="*/ 32 h 65"/>
                <a:gd name="T84" fmla="*/ 11 w 77"/>
                <a:gd name="T85" fmla="*/ 37 h 65"/>
                <a:gd name="T86" fmla="*/ 12 w 77"/>
                <a:gd name="T87" fmla="*/ 45 h 65"/>
                <a:gd name="T88" fmla="*/ 14 w 77"/>
                <a:gd name="T89" fmla="*/ 48 h 65"/>
                <a:gd name="T90" fmla="*/ 17 w 77"/>
                <a:gd name="T91" fmla="*/ 49 h 65"/>
                <a:gd name="T92" fmla="*/ 23 w 77"/>
                <a:gd name="T93" fmla="*/ 46 h 65"/>
                <a:gd name="T94" fmla="*/ 28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1" y="54"/>
                  </a:lnTo>
                  <a:lnTo>
                    <a:pt x="48" y="52"/>
                  </a:lnTo>
                  <a:lnTo>
                    <a:pt x="53" y="50"/>
                  </a:lnTo>
                  <a:lnTo>
                    <a:pt x="57" y="48"/>
                  </a:lnTo>
                  <a:lnTo>
                    <a:pt x="57" y="48"/>
                  </a:lnTo>
                  <a:lnTo>
                    <a:pt x="61" y="45"/>
                  </a:lnTo>
                  <a:lnTo>
                    <a:pt x="63" y="41"/>
                  </a:lnTo>
                  <a:lnTo>
                    <a:pt x="65" y="36"/>
                  </a:lnTo>
                  <a:lnTo>
                    <a:pt x="65" y="31"/>
                  </a:lnTo>
                  <a:lnTo>
                    <a:pt x="65" y="31"/>
                  </a:lnTo>
                  <a:lnTo>
                    <a:pt x="65" y="27"/>
                  </a:lnTo>
                  <a:lnTo>
                    <a:pt x="64" y="23"/>
                  </a:lnTo>
                  <a:lnTo>
                    <a:pt x="62" y="20"/>
                  </a:lnTo>
                  <a:lnTo>
                    <a:pt x="59" y="16"/>
                  </a:lnTo>
                  <a:lnTo>
                    <a:pt x="59" y="16"/>
                  </a:lnTo>
                  <a:lnTo>
                    <a:pt x="56" y="13"/>
                  </a:lnTo>
                  <a:lnTo>
                    <a:pt x="53" y="12"/>
                  </a:lnTo>
                  <a:lnTo>
                    <a:pt x="49" y="10"/>
                  </a:lnTo>
                  <a:lnTo>
                    <a:pt x="44" y="10"/>
                  </a:lnTo>
                  <a:lnTo>
                    <a:pt x="44" y="10"/>
                  </a:lnTo>
                  <a:lnTo>
                    <a:pt x="43" y="21"/>
                  </a:lnTo>
                  <a:lnTo>
                    <a:pt x="41"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4" y="53"/>
                  </a:lnTo>
                  <a:lnTo>
                    <a:pt x="4" y="53"/>
                  </a:lnTo>
                  <a:lnTo>
                    <a:pt x="2" y="49"/>
                  </a:lnTo>
                  <a:lnTo>
                    <a:pt x="1" y="45"/>
                  </a:lnTo>
                  <a:lnTo>
                    <a:pt x="0" y="37"/>
                  </a:lnTo>
                  <a:lnTo>
                    <a:pt x="0" y="36"/>
                  </a:lnTo>
                  <a:lnTo>
                    <a:pt x="0" y="36"/>
                  </a:lnTo>
                  <a:lnTo>
                    <a:pt x="0" y="29"/>
                  </a:lnTo>
                  <a:lnTo>
                    <a:pt x="3" y="23"/>
                  </a:lnTo>
                  <a:lnTo>
                    <a:pt x="6" y="17"/>
                  </a:lnTo>
                  <a:lnTo>
                    <a:pt x="11" y="11"/>
                  </a:lnTo>
                  <a:lnTo>
                    <a:pt x="11" y="11"/>
                  </a:lnTo>
                  <a:lnTo>
                    <a:pt x="17" y="6"/>
                  </a:lnTo>
                  <a:lnTo>
                    <a:pt x="24" y="3"/>
                  </a:lnTo>
                  <a:lnTo>
                    <a:pt x="31" y="1"/>
                  </a:lnTo>
                  <a:lnTo>
                    <a:pt x="39" y="0"/>
                  </a:lnTo>
                  <a:lnTo>
                    <a:pt x="41" y="0"/>
                  </a:lnTo>
                  <a:lnTo>
                    <a:pt x="41" y="0"/>
                  </a:lnTo>
                  <a:lnTo>
                    <a:pt x="48" y="0"/>
                  </a:lnTo>
                  <a:lnTo>
                    <a:pt x="55" y="2"/>
                  </a:lnTo>
                  <a:lnTo>
                    <a:pt x="61" y="4"/>
                  </a:lnTo>
                  <a:lnTo>
                    <a:pt x="67" y="8"/>
                  </a:lnTo>
                  <a:lnTo>
                    <a:pt x="67" y="8"/>
                  </a:lnTo>
                  <a:lnTo>
                    <a:pt x="71" y="12"/>
                  </a:lnTo>
                  <a:lnTo>
                    <a:pt x="75" y="17"/>
                  </a:lnTo>
                  <a:lnTo>
                    <a:pt x="76" y="24"/>
                  </a:lnTo>
                  <a:lnTo>
                    <a:pt x="77" y="31"/>
                  </a:lnTo>
                  <a:lnTo>
                    <a:pt x="77" y="31"/>
                  </a:lnTo>
                  <a:lnTo>
                    <a:pt x="76" y="38"/>
                  </a:lnTo>
                  <a:lnTo>
                    <a:pt x="74" y="44"/>
                  </a:lnTo>
                  <a:lnTo>
                    <a:pt x="71" y="50"/>
                  </a:lnTo>
                  <a:lnTo>
                    <a:pt x="67" y="55"/>
                  </a:lnTo>
                  <a:lnTo>
                    <a:pt x="67" y="55"/>
                  </a:lnTo>
                  <a:lnTo>
                    <a:pt x="61" y="58"/>
                  </a:lnTo>
                  <a:lnTo>
                    <a:pt x="54" y="61"/>
                  </a:lnTo>
                  <a:lnTo>
                    <a:pt x="46" y="63"/>
                  </a:lnTo>
                  <a:lnTo>
                    <a:pt x="37" y="65"/>
                  </a:lnTo>
                  <a:lnTo>
                    <a:pt x="37" y="65"/>
                  </a:lnTo>
                  <a:close/>
                  <a:moveTo>
                    <a:pt x="33" y="11"/>
                  </a:moveTo>
                  <a:lnTo>
                    <a:pt x="33" y="11"/>
                  </a:lnTo>
                  <a:lnTo>
                    <a:pt x="29" y="12"/>
                  </a:lnTo>
                  <a:lnTo>
                    <a:pt x="25" y="14"/>
                  </a:lnTo>
                  <a:lnTo>
                    <a:pt x="21" y="17"/>
                  </a:lnTo>
                  <a:lnTo>
                    <a:pt x="17" y="21"/>
                  </a:lnTo>
                  <a:lnTo>
                    <a:pt x="17" y="21"/>
                  </a:lnTo>
                  <a:lnTo>
                    <a:pt x="14" y="25"/>
                  </a:lnTo>
                  <a:lnTo>
                    <a:pt x="12" y="28"/>
                  </a:lnTo>
                  <a:lnTo>
                    <a:pt x="11" y="32"/>
                  </a:lnTo>
                  <a:lnTo>
                    <a:pt x="11" y="37"/>
                  </a:lnTo>
                  <a:lnTo>
                    <a:pt x="11" y="37"/>
                  </a:lnTo>
                  <a:lnTo>
                    <a:pt x="11" y="41"/>
                  </a:lnTo>
                  <a:lnTo>
                    <a:pt x="12" y="45"/>
                  </a:lnTo>
                  <a:lnTo>
                    <a:pt x="12" y="45"/>
                  </a:lnTo>
                  <a:lnTo>
                    <a:pt x="14" y="48"/>
                  </a:lnTo>
                  <a:lnTo>
                    <a:pt x="17" y="49"/>
                  </a:lnTo>
                  <a:lnTo>
                    <a:pt x="17" y="49"/>
                  </a:lnTo>
                  <a:lnTo>
                    <a:pt x="20" y="48"/>
                  </a:lnTo>
                  <a:lnTo>
                    <a:pt x="23" y="46"/>
                  </a:lnTo>
                  <a:lnTo>
                    <a:pt x="25" y="43"/>
                  </a:lnTo>
                  <a:lnTo>
                    <a:pt x="28" y="38"/>
                  </a:lnTo>
                  <a:lnTo>
                    <a:pt x="28"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Freeform 676">
              <a:extLst>
                <a:ext uri="{FF2B5EF4-FFF2-40B4-BE49-F238E27FC236}">
                  <a16:creationId xmlns:a16="http://schemas.microsoft.com/office/drawing/2014/main" id="{0D792D62-0A34-4DC6-8C42-A7DBABC48E0D}"/>
                </a:ext>
              </a:extLst>
            </p:cNvPr>
            <p:cNvSpPr>
              <a:spLocks noEditPoints="1"/>
            </p:cNvSpPr>
            <p:nvPr/>
          </p:nvSpPr>
          <p:spPr bwMode="auto">
            <a:xfrm>
              <a:off x="5037138" y="4773613"/>
              <a:ext cx="61913" cy="55563"/>
            </a:xfrm>
            <a:custGeom>
              <a:avLst/>
              <a:gdLst>
                <a:gd name="T0" fmla="*/ 30 w 80"/>
                <a:gd name="T1" fmla="*/ 58 h 70"/>
                <a:gd name="T2" fmla="*/ 3 w 80"/>
                <a:gd name="T3" fmla="*/ 68 h 70"/>
                <a:gd name="T4" fmla="*/ 0 w 80"/>
                <a:gd name="T5" fmla="*/ 58 h 70"/>
                <a:gd name="T6" fmla="*/ 6 w 80"/>
                <a:gd name="T7" fmla="*/ 0 h 70"/>
                <a:gd name="T8" fmla="*/ 36 w 80"/>
                <a:gd name="T9" fmla="*/ 37 h 70"/>
                <a:gd name="T10" fmla="*/ 17 w 80"/>
                <a:gd name="T11" fmla="*/ 54 h 70"/>
                <a:gd name="T12" fmla="*/ 26 w 80"/>
                <a:gd name="T13" fmla="*/ 51 h 70"/>
                <a:gd name="T14" fmla="*/ 21 w 80"/>
                <a:gd name="T15" fmla="*/ 41 h 70"/>
                <a:gd name="T16" fmla="*/ 30 w 80"/>
                <a:gd name="T17" fmla="*/ 38 h 70"/>
                <a:gd name="T18" fmla="*/ 35 w 80"/>
                <a:gd name="T19" fmla="*/ 47 h 70"/>
                <a:gd name="T20" fmla="*/ 31 w 80"/>
                <a:gd name="T21" fmla="*/ 61 h 70"/>
                <a:gd name="T22" fmla="*/ 30 w 80"/>
                <a:gd name="T23" fmla="*/ 58 h 70"/>
                <a:gd name="T24" fmla="*/ 26 w 80"/>
                <a:gd name="T25" fmla="*/ 14 h 70"/>
                <a:gd name="T26" fmla="*/ 17 w 80"/>
                <a:gd name="T27" fmla="*/ 8 h 70"/>
                <a:gd name="T28" fmla="*/ 26 w 80"/>
                <a:gd name="T29" fmla="*/ 14 h 70"/>
                <a:gd name="T30" fmla="*/ 26 w 80"/>
                <a:gd name="T31" fmla="*/ 21 h 70"/>
                <a:gd name="T32" fmla="*/ 17 w 80"/>
                <a:gd name="T33" fmla="*/ 28 h 70"/>
                <a:gd name="T34" fmla="*/ 55 w 80"/>
                <a:gd name="T35" fmla="*/ 54 h 70"/>
                <a:gd name="T36" fmla="*/ 52 w 80"/>
                <a:gd name="T37" fmla="*/ 59 h 70"/>
                <a:gd name="T38" fmla="*/ 43 w 80"/>
                <a:gd name="T39" fmla="*/ 67 h 70"/>
                <a:gd name="T40" fmla="*/ 32 w 80"/>
                <a:gd name="T41" fmla="*/ 63 h 70"/>
                <a:gd name="T42" fmla="*/ 40 w 80"/>
                <a:gd name="T43" fmla="*/ 57 h 70"/>
                <a:gd name="T44" fmla="*/ 46 w 80"/>
                <a:gd name="T45" fmla="*/ 51 h 70"/>
                <a:gd name="T46" fmla="*/ 55 w 80"/>
                <a:gd name="T47" fmla="*/ 36 h 70"/>
                <a:gd name="T48" fmla="*/ 38 w 80"/>
                <a:gd name="T49" fmla="*/ 27 h 70"/>
                <a:gd name="T50" fmla="*/ 42 w 80"/>
                <a:gd name="T51" fmla="*/ 9 h 70"/>
                <a:gd name="T52" fmla="*/ 39 w 80"/>
                <a:gd name="T53" fmla="*/ 0 h 70"/>
                <a:gd name="T54" fmla="*/ 76 w 80"/>
                <a:gd name="T55" fmla="*/ 9 h 70"/>
                <a:gd name="T56" fmla="*/ 70 w 80"/>
                <a:gd name="T57" fmla="*/ 9 h 70"/>
                <a:gd name="T58" fmla="*/ 78 w 80"/>
                <a:gd name="T59" fmla="*/ 27 h 70"/>
                <a:gd name="T60" fmla="*/ 65 w 80"/>
                <a:gd name="T61" fmla="*/ 36 h 70"/>
                <a:gd name="T62" fmla="*/ 65 w 80"/>
                <a:gd name="T63" fmla="*/ 60 h 70"/>
                <a:gd name="T64" fmla="*/ 66 w 80"/>
                <a:gd name="T65" fmla="*/ 61 h 70"/>
                <a:gd name="T66" fmla="*/ 69 w 80"/>
                <a:gd name="T67" fmla="*/ 61 h 70"/>
                <a:gd name="T68" fmla="*/ 71 w 80"/>
                <a:gd name="T69" fmla="*/ 60 h 70"/>
                <a:gd name="T70" fmla="*/ 71 w 80"/>
                <a:gd name="T71" fmla="*/ 57 h 70"/>
                <a:gd name="T72" fmla="*/ 80 w 80"/>
                <a:gd name="T73" fmla="*/ 50 h 70"/>
                <a:gd name="T74" fmla="*/ 80 w 80"/>
                <a:gd name="T75" fmla="*/ 62 h 70"/>
                <a:gd name="T76" fmla="*/ 79 w 80"/>
                <a:gd name="T77" fmla="*/ 65 h 70"/>
                <a:gd name="T78" fmla="*/ 77 w 80"/>
                <a:gd name="T79" fmla="*/ 68 h 70"/>
                <a:gd name="T80" fmla="*/ 74 w 80"/>
                <a:gd name="T81" fmla="*/ 69 h 70"/>
                <a:gd name="T82" fmla="*/ 68 w 80"/>
                <a:gd name="T83" fmla="*/ 69 h 70"/>
                <a:gd name="T84" fmla="*/ 62 w 80"/>
                <a:gd name="T85" fmla="*/ 69 h 70"/>
                <a:gd name="T86" fmla="*/ 59 w 80"/>
                <a:gd name="T87" fmla="*/ 68 h 70"/>
                <a:gd name="T88" fmla="*/ 56 w 80"/>
                <a:gd name="T89" fmla="*/ 66 h 70"/>
                <a:gd name="T90" fmla="*/ 55 w 80"/>
                <a:gd name="T91" fmla="*/ 54 h 70"/>
                <a:gd name="T92" fmla="*/ 58 w 80"/>
                <a:gd name="T93" fmla="*/ 27 h 70"/>
                <a:gd name="T94" fmla="*/ 59 w 80"/>
                <a:gd name="T95" fmla="*/ 9 h 70"/>
                <a:gd name="T96" fmla="*/ 51 w 80"/>
                <a:gd name="T97" fmla="*/ 9 h 70"/>
                <a:gd name="T98" fmla="*/ 58 w 80"/>
                <a:gd name="T99"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0">
                  <a:moveTo>
                    <a:pt x="30" y="58"/>
                  </a:moveTo>
                  <a:lnTo>
                    <a:pt x="30" y="58"/>
                  </a:lnTo>
                  <a:lnTo>
                    <a:pt x="16" y="64"/>
                  </a:lnTo>
                  <a:lnTo>
                    <a:pt x="3" y="68"/>
                  </a:lnTo>
                  <a:lnTo>
                    <a:pt x="0" y="58"/>
                  </a:lnTo>
                  <a:lnTo>
                    <a:pt x="0" y="58"/>
                  </a:lnTo>
                  <a:lnTo>
                    <a:pt x="6" y="57"/>
                  </a:lnTo>
                  <a:lnTo>
                    <a:pt x="6" y="0"/>
                  </a:lnTo>
                  <a:lnTo>
                    <a:pt x="36" y="0"/>
                  </a:lnTo>
                  <a:lnTo>
                    <a:pt x="36" y="37"/>
                  </a:lnTo>
                  <a:lnTo>
                    <a:pt x="17" y="37"/>
                  </a:lnTo>
                  <a:lnTo>
                    <a:pt x="17" y="54"/>
                  </a:lnTo>
                  <a:lnTo>
                    <a:pt x="17" y="54"/>
                  </a:lnTo>
                  <a:lnTo>
                    <a:pt x="26" y="51"/>
                  </a:lnTo>
                  <a:lnTo>
                    <a:pt x="26" y="51"/>
                  </a:lnTo>
                  <a:lnTo>
                    <a:pt x="21" y="41"/>
                  </a:lnTo>
                  <a:lnTo>
                    <a:pt x="30" y="38"/>
                  </a:lnTo>
                  <a:lnTo>
                    <a:pt x="30" y="38"/>
                  </a:lnTo>
                  <a:lnTo>
                    <a:pt x="35" y="47"/>
                  </a:lnTo>
                  <a:lnTo>
                    <a:pt x="35" y="47"/>
                  </a:lnTo>
                  <a:lnTo>
                    <a:pt x="40" y="56"/>
                  </a:lnTo>
                  <a:lnTo>
                    <a:pt x="31" y="61"/>
                  </a:lnTo>
                  <a:lnTo>
                    <a:pt x="31" y="61"/>
                  </a:lnTo>
                  <a:lnTo>
                    <a:pt x="30" y="58"/>
                  </a:lnTo>
                  <a:lnTo>
                    <a:pt x="30" y="58"/>
                  </a:lnTo>
                  <a:close/>
                  <a:moveTo>
                    <a:pt x="26" y="14"/>
                  </a:moveTo>
                  <a:lnTo>
                    <a:pt x="26" y="8"/>
                  </a:lnTo>
                  <a:lnTo>
                    <a:pt x="17" y="8"/>
                  </a:lnTo>
                  <a:lnTo>
                    <a:pt x="17" y="14"/>
                  </a:lnTo>
                  <a:lnTo>
                    <a:pt x="26" y="14"/>
                  </a:lnTo>
                  <a:close/>
                  <a:moveTo>
                    <a:pt x="26" y="28"/>
                  </a:moveTo>
                  <a:lnTo>
                    <a:pt x="26" y="21"/>
                  </a:lnTo>
                  <a:lnTo>
                    <a:pt x="17" y="21"/>
                  </a:lnTo>
                  <a:lnTo>
                    <a:pt x="17" y="28"/>
                  </a:lnTo>
                  <a:lnTo>
                    <a:pt x="26" y="28"/>
                  </a:lnTo>
                  <a:close/>
                  <a:moveTo>
                    <a:pt x="55" y="54"/>
                  </a:moveTo>
                  <a:lnTo>
                    <a:pt x="55" y="54"/>
                  </a:lnTo>
                  <a:lnTo>
                    <a:pt x="52" y="59"/>
                  </a:lnTo>
                  <a:lnTo>
                    <a:pt x="47" y="63"/>
                  </a:lnTo>
                  <a:lnTo>
                    <a:pt x="43" y="67"/>
                  </a:lnTo>
                  <a:lnTo>
                    <a:pt x="38" y="70"/>
                  </a:lnTo>
                  <a:lnTo>
                    <a:pt x="32" y="63"/>
                  </a:lnTo>
                  <a:lnTo>
                    <a:pt x="32" y="63"/>
                  </a:lnTo>
                  <a:lnTo>
                    <a:pt x="40" y="57"/>
                  </a:lnTo>
                  <a:lnTo>
                    <a:pt x="46" y="51"/>
                  </a:lnTo>
                  <a:lnTo>
                    <a:pt x="46" y="51"/>
                  </a:lnTo>
                  <a:lnTo>
                    <a:pt x="51" y="43"/>
                  </a:lnTo>
                  <a:lnTo>
                    <a:pt x="55" y="36"/>
                  </a:lnTo>
                  <a:lnTo>
                    <a:pt x="38" y="36"/>
                  </a:lnTo>
                  <a:lnTo>
                    <a:pt x="38" y="27"/>
                  </a:lnTo>
                  <a:lnTo>
                    <a:pt x="42" y="27"/>
                  </a:lnTo>
                  <a:lnTo>
                    <a:pt x="42" y="9"/>
                  </a:lnTo>
                  <a:lnTo>
                    <a:pt x="39" y="9"/>
                  </a:lnTo>
                  <a:lnTo>
                    <a:pt x="39" y="0"/>
                  </a:lnTo>
                  <a:lnTo>
                    <a:pt x="76" y="0"/>
                  </a:lnTo>
                  <a:lnTo>
                    <a:pt x="76" y="9"/>
                  </a:lnTo>
                  <a:lnTo>
                    <a:pt x="70" y="9"/>
                  </a:lnTo>
                  <a:lnTo>
                    <a:pt x="70" y="9"/>
                  </a:lnTo>
                  <a:lnTo>
                    <a:pt x="69" y="27"/>
                  </a:lnTo>
                  <a:lnTo>
                    <a:pt x="78" y="27"/>
                  </a:lnTo>
                  <a:lnTo>
                    <a:pt x="78" y="36"/>
                  </a:lnTo>
                  <a:lnTo>
                    <a:pt x="65" y="36"/>
                  </a:lnTo>
                  <a:lnTo>
                    <a:pt x="65" y="60"/>
                  </a:lnTo>
                  <a:lnTo>
                    <a:pt x="65" y="60"/>
                  </a:lnTo>
                  <a:lnTo>
                    <a:pt x="66" y="60"/>
                  </a:lnTo>
                  <a:lnTo>
                    <a:pt x="66" y="61"/>
                  </a:lnTo>
                  <a:lnTo>
                    <a:pt x="69" y="61"/>
                  </a:lnTo>
                  <a:lnTo>
                    <a:pt x="69" y="61"/>
                  </a:lnTo>
                  <a:lnTo>
                    <a:pt x="71" y="60"/>
                  </a:lnTo>
                  <a:lnTo>
                    <a:pt x="71" y="60"/>
                  </a:lnTo>
                  <a:lnTo>
                    <a:pt x="71" y="57"/>
                  </a:lnTo>
                  <a:lnTo>
                    <a:pt x="71" y="57"/>
                  </a:lnTo>
                  <a:lnTo>
                    <a:pt x="72" y="49"/>
                  </a:lnTo>
                  <a:lnTo>
                    <a:pt x="80" y="50"/>
                  </a:lnTo>
                  <a:lnTo>
                    <a:pt x="80" y="62"/>
                  </a:lnTo>
                  <a:lnTo>
                    <a:pt x="80" y="62"/>
                  </a:lnTo>
                  <a:lnTo>
                    <a:pt x="79" y="65"/>
                  </a:lnTo>
                  <a:lnTo>
                    <a:pt x="79" y="65"/>
                  </a:lnTo>
                  <a:lnTo>
                    <a:pt x="77" y="68"/>
                  </a:lnTo>
                  <a:lnTo>
                    <a:pt x="77" y="68"/>
                  </a:lnTo>
                  <a:lnTo>
                    <a:pt x="74" y="69"/>
                  </a:lnTo>
                  <a:lnTo>
                    <a:pt x="74" y="69"/>
                  </a:lnTo>
                  <a:lnTo>
                    <a:pt x="68" y="69"/>
                  </a:lnTo>
                  <a:lnTo>
                    <a:pt x="68" y="69"/>
                  </a:lnTo>
                  <a:lnTo>
                    <a:pt x="62" y="69"/>
                  </a:lnTo>
                  <a:lnTo>
                    <a:pt x="62" y="69"/>
                  </a:lnTo>
                  <a:lnTo>
                    <a:pt x="59" y="68"/>
                  </a:lnTo>
                  <a:lnTo>
                    <a:pt x="59" y="68"/>
                  </a:lnTo>
                  <a:lnTo>
                    <a:pt x="56" y="66"/>
                  </a:lnTo>
                  <a:lnTo>
                    <a:pt x="56" y="66"/>
                  </a:lnTo>
                  <a:lnTo>
                    <a:pt x="55" y="62"/>
                  </a:lnTo>
                  <a:lnTo>
                    <a:pt x="55" y="54"/>
                  </a:lnTo>
                  <a:close/>
                  <a:moveTo>
                    <a:pt x="58" y="27"/>
                  </a:moveTo>
                  <a:lnTo>
                    <a:pt x="58" y="27"/>
                  </a:lnTo>
                  <a:lnTo>
                    <a:pt x="58" y="19"/>
                  </a:lnTo>
                  <a:lnTo>
                    <a:pt x="59" y="9"/>
                  </a:lnTo>
                  <a:lnTo>
                    <a:pt x="59" y="9"/>
                  </a:lnTo>
                  <a:lnTo>
                    <a:pt x="51" y="9"/>
                  </a:lnTo>
                  <a:lnTo>
                    <a:pt x="51" y="27"/>
                  </a:lnTo>
                  <a:lnTo>
                    <a:pt x="5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Freeform 677">
              <a:extLst>
                <a:ext uri="{FF2B5EF4-FFF2-40B4-BE49-F238E27FC236}">
                  <a16:creationId xmlns:a16="http://schemas.microsoft.com/office/drawing/2014/main" id="{3242D153-B072-484A-B633-72A5BE5B9513}"/>
                </a:ext>
              </a:extLst>
            </p:cNvPr>
            <p:cNvSpPr>
              <a:spLocks/>
            </p:cNvSpPr>
            <p:nvPr/>
          </p:nvSpPr>
          <p:spPr bwMode="auto">
            <a:xfrm>
              <a:off x="5102226" y="4770438"/>
              <a:ext cx="61913" cy="58738"/>
            </a:xfrm>
            <a:custGeom>
              <a:avLst/>
              <a:gdLst>
                <a:gd name="T0" fmla="*/ 22 w 78"/>
                <a:gd name="T1" fmla="*/ 74 h 74"/>
                <a:gd name="T2" fmla="*/ 12 w 78"/>
                <a:gd name="T3" fmla="*/ 74 h 74"/>
                <a:gd name="T4" fmla="*/ 12 w 78"/>
                <a:gd name="T5" fmla="*/ 44 h 74"/>
                <a:gd name="T6" fmla="*/ 12 w 78"/>
                <a:gd name="T7" fmla="*/ 44 h 74"/>
                <a:gd name="T8" fmla="*/ 5 w 78"/>
                <a:gd name="T9" fmla="*/ 49 h 74"/>
                <a:gd name="T10" fmla="*/ 0 w 78"/>
                <a:gd name="T11" fmla="*/ 42 h 74"/>
                <a:gd name="T12" fmla="*/ 0 w 78"/>
                <a:gd name="T13" fmla="*/ 42 h 74"/>
                <a:gd name="T14" fmla="*/ 7 w 78"/>
                <a:gd name="T15" fmla="*/ 36 h 74"/>
                <a:gd name="T16" fmla="*/ 13 w 78"/>
                <a:gd name="T17" fmla="*/ 29 h 74"/>
                <a:gd name="T18" fmla="*/ 13 w 78"/>
                <a:gd name="T19" fmla="*/ 29 h 74"/>
                <a:gd name="T20" fmla="*/ 17 w 78"/>
                <a:gd name="T21" fmla="*/ 22 h 74"/>
                <a:gd name="T22" fmla="*/ 21 w 78"/>
                <a:gd name="T23" fmla="*/ 16 h 74"/>
                <a:gd name="T24" fmla="*/ 4 w 78"/>
                <a:gd name="T25" fmla="*/ 16 h 74"/>
                <a:gd name="T26" fmla="*/ 4 w 78"/>
                <a:gd name="T27" fmla="*/ 7 h 74"/>
                <a:gd name="T28" fmla="*/ 25 w 78"/>
                <a:gd name="T29" fmla="*/ 7 h 74"/>
                <a:gd name="T30" fmla="*/ 25 w 78"/>
                <a:gd name="T31" fmla="*/ 7 h 74"/>
                <a:gd name="T32" fmla="*/ 27 w 78"/>
                <a:gd name="T33" fmla="*/ 0 h 74"/>
                <a:gd name="T34" fmla="*/ 38 w 78"/>
                <a:gd name="T35" fmla="*/ 1 h 74"/>
                <a:gd name="T36" fmla="*/ 38 w 78"/>
                <a:gd name="T37" fmla="*/ 1 h 74"/>
                <a:gd name="T38" fmla="*/ 36 w 78"/>
                <a:gd name="T39" fmla="*/ 7 h 74"/>
                <a:gd name="T40" fmla="*/ 76 w 78"/>
                <a:gd name="T41" fmla="*/ 7 h 74"/>
                <a:gd name="T42" fmla="*/ 76 w 78"/>
                <a:gd name="T43" fmla="*/ 16 h 74"/>
                <a:gd name="T44" fmla="*/ 32 w 78"/>
                <a:gd name="T45" fmla="*/ 16 h 74"/>
                <a:gd name="T46" fmla="*/ 32 w 78"/>
                <a:gd name="T47" fmla="*/ 16 h 74"/>
                <a:gd name="T48" fmla="*/ 30 w 78"/>
                <a:gd name="T49" fmla="*/ 21 h 74"/>
                <a:gd name="T50" fmla="*/ 68 w 78"/>
                <a:gd name="T51" fmla="*/ 21 h 74"/>
                <a:gd name="T52" fmla="*/ 72 w 78"/>
                <a:gd name="T53" fmla="*/ 26 h 74"/>
                <a:gd name="T54" fmla="*/ 72 w 78"/>
                <a:gd name="T55" fmla="*/ 26 h 74"/>
                <a:gd name="T56" fmla="*/ 65 w 78"/>
                <a:gd name="T57" fmla="*/ 35 h 74"/>
                <a:gd name="T58" fmla="*/ 57 w 78"/>
                <a:gd name="T59" fmla="*/ 41 h 74"/>
                <a:gd name="T60" fmla="*/ 57 w 78"/>
                <a:gd name="T61" fmla="*/ 42 h 74"/>
                <a:gd name="T62" fmla="*/ 78 w 78"/>
                <a:gd name="T63" fmla="*/ 42 h 74"/>
                <a:gd name="T64" fmla="*/ 78 w 78"/>
                <a:gd name="T65" fmla="*/ 50 h 74"/>
                <a:gd name="T66" fmla="*/ 57 w 78"/>
                <a:gd name="T67" fmla="*/ 50 h 74"/>
                <a:gd name="T68" fmla="*/ 57 w 78"/>
                <a:gd name="T69" fmla="*/ 65 h 74"/>
                <a:gd name="T70" fmla="*/ 57 w 78"/>
                <a:gd name="T71" fmla="*/ 65 h 74"/>
                <a:gd name="T72" fmla="*/ 56 w 78"/>
                <a:gd name="T73" fmla="*/ 68 h 74"/>
                <a:gd name="T74" fmla="*/ 54 w 78"/>
                <a:gd name="T75" fmla="*/ 71 h 74"/>
                <a:gd name="T76" fmla="*/ 54 w 78"/>
                <a:gd name="T77" fmla="*/ 71 h 74"/>
                <a:gd name="T78" fmla="*/ 52 w 78"/>
                <a:gd name="T79" fmla="*/ 72 h 74"/>
                <a:gd name="T80" fmla="*/ 47 w 78"/>
                <a:gd name="T81" fmla="*/ 73 h 74"/>
                <a:gd name="T82" fmla="*/ 36 w 78"/>
                <a:gd name="T83" fmla="*/ 73 h 74"/>
                <a:gd name="T84" fmla="*/ 34 w 78"/>
                <a:gd name="T85" fmla="*/ 63 h 74"/>
                <a:gd name="T86" fmla="*/ 43 w 78"/>
                <a:gd name="T87" fmla="*/ 63 h 74"/>
                <a:gd name="T88" fmla="*/ 43 w 78"/>
                <a:gd name="T89" fmla="*/ 63 h 74"/>
                <a:gd name="T90" fmla="*/ 45 w 78"/>
                <a:gd name="T91" fmla="*/ 63 h 74"/>
                <a:gd name="T92" fmla="*/ 46 w 78"/>
                <a:gd name="T93" fmla="*/ 61 h 74"/>
                <a:gd name="T94" fmla="*/ 46 w 78"/>
                <a:gd name="T95" fmla="*/ 50 h 74"/>
                <a:gd name="T96" fmla="*/ 25 w 78"/>
                <a:gd name="T97" fmla="*/ 50 h 74"/>
                <a:gd name="T98" fmla="*/ 25 w 78"/>
                <a:gd name="T99" fmla="*/ 42 h 74"/>
                <a:gd name="T100" fmla="*/ 46 w 78"/>
                <a:gd name="T101" fmla="*/ 42 h 74"/>
                <a:gd name="T102" fmla="*/ 46 w 78"/>
                <a:gd name="T103" fmla="*/ 35 h 74"/>
                <a:gd name="T104" fmla="*/ 51 w 78"/>
                <a:gd name="T105" fmla="*/ 35 h 74"/>
                <a:gd name="T106" fmla="*/ 51 w 78"/>
                <a:gd name="T107" fmla="*/ 35 h 74"/>
                <a:gd name="T108" fmla="*/ 57 w 78"/>
                <a:gd name="T109" fmla="*/ 30 h 74"/>
                <a:gd name="T110" fmla="*/ 29 w 78"/>
                <a:gd name="T111" fmla="*/ 30 h 74"/>
                <a:gd name="T112" fmla="*/ 29 w 78"/>
                <a:gd name="T113" fmla="*/ 23 h 74"/>
                <a:gd name="T114" fmla="*/ 29 w 78"/>
                <a:gd name="T115" fmla="*/ 23 h 74"/>
                <a:gd name="T116" fmla="*/ 22 w 78"/>
                <a:gd name="T117" fmla="*/ 34 h 74"/>
                <a:gd name="T118" fmla="*/ 22 w 78"/>
                <a:gd name="T1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74">
                  <a:moveTo>
                    <a:pt x="22" y="74"/>
                  </a:moveTo>
                  <a:lnTo>
                    <a:pt x="12" y="74"/>
                  </a:lnTo>
                  <a:lnTo>
                    <a:pt x="12" y="44"/>
                  </a:lnTo>
                  <a:lnTo>
                    <a:pt x="12" y="44"/>
                  </a:lnTo>
                  <a:lnTo>
                    <a:pt x="5" y="49"/>
                  </a:lnTo>
                  <a:lnTo>
                    <a:pt x="0" y="42"/>
                  </a:lnTo>
                  <a:lnTo>
                    <a:pt x="0" y="42"/>
                  </a:lnTo>
                  <a:lnTo>
                    <a:pt x="7" y="36"/>
                  </a:lnTo>
                  <a:lnTo>
                    <a:pt x="13" y="29"/>
                  </a:lnTo>
                  <a:lnTo>
                    <a:pt x="13" y="29"/>
                  </a:lnTo>
                  <a:lnTo>
                    <a:pt x="17" y="22"/>
                  </a:lnTo>
                  <a:lnTo>
                    <a:pt x="21" y="16"/>
                  </a:lnTo>
                  <a:lnTo>
                    <a:pt x="4" y="16"/>
                  </a:lnTo>
                  <a:lnTo>
                    <a:pt x="4" y="7"/>
                  </a:lnTo>
                  <a:lnTo>
                    <a:pt x="25" y="7"/>
                  </a:lnTo>
                  <a:lnTo>
                    <a:pt x="25" y="7"/>
                  </a:lnTo>
                  <a:lnTo>
                    <a:pt x="27" y="0"/>
                  </a:lnTo>
                  <a:lnTo>
                    <a:pt x="38" y="1"/>
                  </a:lnTo>
                  <a:lnTo>
                    <a:pt x="38" y="1"/>
                  </a:lnTo>
                  <a:lnTo>
                    <a:pt x="36" y="7"/>
                  </a:lnTo>
                  <a:lnTo>
                    <a:pt x="76" y="7"/>
                  </a:lnTo>
                  <a:lnTo>
                    <a:pt x="76" y="16"/>
                  </a:lnTo>
                  <a:lnTo>
                    <a:pt x="32" y="16"/>
                  </a:lnTo>
                  <a:lnTo>
                    <a:pt x="32" y="16"/>
                  </a:lnTo>
                  <a:lnTo>
                    <a:pt x="30" y="21"/>
                  </a:lnTo>
                  <a:lnTo>
                    <a:pt x="68" y="21"/>
                  </a:lnTo>
                  <a:lnTo>
                    <a:pt x="72" y="26"/>
                  </a:lnTo>
                  <a:lnTo>
                    <a:pt x="72" y="26"/>
                  </a:lnTo>
                  <a:lnTo>
                    <a:pt x="65" y="35"/>
                  </a:lnTo>
                  <a:lnTo>
                    <a:pt x="57" y="41"/>
                  </a:lnTo>
                  <a:lnTo>
                    <a:pt x="57" y="42"/>
                  </a:lnTo>
                  <a:lnTo>
                    <a:pt x="78" y="42"/>
                  </a:lnTo>
                  <a:lnTo>
                    <a:pt x="78" y="50"/>
                  </a:lnTo>
                  <a:lnTo>
                    <a:pt x="57" y="50"/>
                  </a:lnTo>
                  <a:lnTo>
                    <a:pt x="57" y="65"/>
                  </a:lnTo>
                  <a:lnTo>
                    <a:pt x="57" y="65"/>
                  </a:lnTo>
                  <a:lnTo>
                    <a:pt x="56" y="68"/>
                  </a:lnTo>
                  <a:lnTo>
                    <a:pt x="54" y="71"/>
                  </a:lnTo>
                  <a:lnTo>
                    <a:pt x="54" y="71"/>
                  </a:lnTo>
                  <a:lnTo>
                    <a:pt x="52" y="72"/>
                  </a:lnTo>
                  <a:lnTo>
                    <a:pt x="47" y="73"/>
                  </a:lnTo>
                  <a:lnTo>
                    <a:pt x="36" y="73"/>
                  </a:lnTo>
                  <a:lnTo>
                    <a:pt x="34" y="63"/>
                  </a:lnTo>
                  <a:lnTo>
                    <a:pt x="43" y="63"/>
                  </a:lnTo>
                  <a:lnTo>
                    <a:pt x="43" y="63"/>
                  </a:lnTo>
                  <a:lnTo>
                    <a:pt x="45" y="63"/>
                  </a:lnTo>
                  <a:lnTo>
                    <a:pt x="46" y="61"/>
                  </a:lnTo>
                  <a:lnTo>
                    <a:pt x="46" y="50"/>
                  </a:lnTo>
                  <a:lnTo>
                    <a:pt x="25" y="50"/>
                  </a:lnTo>
                  <a:lnTo>
                    <a:pt x="25" y="42"/>
                  </a:lnTo>
                  <a:lnTo>
                    <a:pt x="46" y="42"/>
                  </a:lnTo>
                  <a:lnTo>
                    <a:pt x="46" y="35"/>
                  </a:lnTo>
                  <a:lnTo>
                    <a:pt x="51" y="35"/>
                  </a:lnTo>
                  <a:lnTo>
                    <a:pt x="51" y="35"/>
                  </a:lnTo>
                  <a:lnTo>
                    <a:pt x="57" y="30"/>
                  </a:lnTo>
                  <a:lnTo>
                    <a:pt x="29" y="30"/>
                  </a:lnTo>
                  <a:lnTo>
                    <a:pt x="29" y="23"/>
                  </a:lnTo>
                  <a:lnTo>
                    <a:pt x="29" y="23"/>
                  </a:lnTo>
                  <a:lnTo>
                    <a:pt x="22" y="34"/>
                  </a:lnTo>
                  <a:lnTo>
                    <a:pt x="22"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Freeform 678">
              <a:extLst>
                <a:ext uri="{FF2B5EF4-FFF2-40B4-BE49-F238E27FC236}">
                  <a16:creationId xmlns:a16="http://schemas.microsoft.com/office/drawing/2014/main" id="{B8F48232-238F-462F-818C-122DC491CB09}"/>
                </a:ext>
              </a:extLst>
            </p:cNvPr>
            <p:cNvSpPr>
              <a:spLocks noEditPoints="1"/>
            </p:cNvSpPr>
            <p:nvPr/>
          </p:nvSpPr>
          <p:spPr bwMode="auto">
            <a:xfrm>
              <a:off x="5170488" y="4776788"/>
              <a:ext cx="60325" cy="52388"/>
            </a:xfrm>
            <a:custGeom>
              <a:avLst/>
              <a:gdLst>
                <a:gd name="T0" fmla="*/ 34 w 77"/>
                <a:gd name="T1" fmla="*/ 55 h 65"/>
                <a:gd name="T2" fmla="*/ 42 w 77"/>
                <a:gd name="T3" fmla="*/ 54 h 65"/>
                <a:gd name="T4" fmla="*/ 53 w 77"/>
                <a:gd name="T5" fmla="*/ 50 h 65"/>
                <a:gd name="T6" fmla="*/ 58 w 77"/>
                <a:gd name="T7" fmla="*/ 48 h 65"/>
                <a:gd name="T8" fmla="*/ 63 w 77"/>
                <a:gd name="T9" fmla="*/ 41 h 65"/>
                <a:gd name="T10" fmla="*/ 65 w 77"/>
                <a:gd name="T11" fmla="*/ 31 h 65"/>
                <a:gd name="T12" fmla="*/ 65 w 77"/>
                <a:gd name="T13" fmla="*/ 27 h 65"/>
                <a:gd name="T14" fmla="*/ 62 w 77"/>
                <a:gd name="T15" fmla="*/ 20 h 65"/>
                <a:gd name="T16" fmla="*/ 60 w 77"/>
                <a:gd name="T17" fmla="*/ 16 h 65"/>
                <a:gd name="T18" fmla="*/ 53 w 77"/>
                <a:gd name="T19" fmla="*/ 12 h 65"/>
                <a:gd name="T20" fmla="*/ 44 w 77"/>
                <a:gd name="T21" fmla="*/ 10 h 65"/>
                <a:gd name="T22" fmla="*/ 43 w 77"/>
                <a:gd name="T23" fmla="*/ 21 h 65"/>
                <a:gd name="T24" fmla="*/ 39 w 77"/>
                <a:gd name="T25" fmla="*/ 39 h 65"/>
                <a:gd name="T26" fmla="*/ 36 w 77"/>
                <a:gd name="T27" fmla="*/ 46 h 65"/>
                <a:gd name="T28" fmla="*/ 27 w 77"/>
                <a:gd name="T29" fmla="*/ 56 h 65"/>
                <a:gd name="T30" fmla="*/ 16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40 w 77"/>
                <a:gd name="T51" fmla="*/ 0 h 65"/>
                <a:gd name="T52" fmla="*/ 41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7 w 77"/>
                <a:gd name="T73" fmla="*/ 65 h 65"/>
                <a:gd name="T74" fmla="*/ 33 w 77"/>
                <a:gd name="T75" fmla="*/ 11 h 65"/>
                <a:gd name="T76" fmla="*/ 24 w 77"/>
                <a:gd name="T77" fmla="*/ 14 h 65"/>
                <a:gd name="T78" fmla="*/ 17 w 77"/>
                <a:gd name="T79" fmla="*/ 21 h 65"/>
                <a:gd name="T80" fmla="*/ 15 w 77"/>
                <a:gd name="T81" fmla="*/ 25 h 65"/>
                <a:gd name="T82" fmla="*/ 11 w 77"/>
                <a:gd name="T83" fmla="*/ 32 h 65"/>
                <a:gd name="T84" fmla="*/ 11 w 77"/>
                <a:gd name="T85" fmla="*/ 37 h 65"/>
                <a:gd name="T86" fmla="*/ 13 w 77"/>
                <a:gd name="T87" fmla="*/ 45 h 65"/>
                <a:gd name="T88" fmla="*/ 14 w 77"/>
                <a:gd name="T89" fmla="*/ 48 h 65"/>
                <a:gd name="T90" fmla="*/ 17 w 77"/>
                <a:gd name="T91" fmla="*/ 49 h 65"/>
                <a:gd name="T92" fmla="*/ 22 w 77"/>
                <a:gd name="T93" fmla="*/ 46 h 65"/>
                <a:gd name="T94" fmla="*/ 27 w 77"/>
                <a:gd name="T95" fmla="*/ 38 h 65"/>
                <a:gd name="T96" fmla="*/ 30 w 77"/>
                <a:gd name="T97" fmla="*/ 32 h 65"/>
                <a:gd name="T98" fmla="*/ 33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7" y="65"/>
                  </a:moveTo>
                  <a:lnTo>
                    <a:pt x="34" y="55"/>
                  </a:lnTo>
                  <a:lnTo>
                    <a:pt x="34" y="55"/>
                  </a:lnTo>
                  <a:lnTo>
                    <a:pt x="42" y="54"/>
                  </a:lnTo>
                  <a:lnTo>
                    <a:pt x="48" y="52"/>
                  </a:lnTo>
                  <a:lnTo>
                    <a:pt x="53" y="50"/>
                  </a:lnTo>
                  <a:lnTo>
                    <a:pt x="58" y="48"/>
                  </a:lnTo>
                  <a:lnTo>
                    <a:pt x="58" y="48"/>
                  </a:lnTo>
                  <a:lnTo>
                    <a:pt x="61" y="45"/>
                  </a:lnTo>
                  <a:lnTo>
                    <a:pt x="63" y="41"/>
                  </a:lnTo>
                  <a:lnTo>
                    <a:pt x="65" y="36"/>
                  </a:lnTo>
                  <a:lnTo>
                    <a:pt x="65" y="31"/>
                  </a:lnTo>
                  <a:lnTo>
                    <a:pt x="65" y="31"/>
                  </a:lnTo>
                  <a:lnTo>
                    <a:pt x="65" y="27"/>
                  </a:lnTo>
                  <a:lnTo>
                    <a:pt x="64" y="23"/>
                  </a:lnTo>
                  <a:lnTo>
                    <a:pt x="62" y="20"/>
                  </a:lnTo>
                  <a:lnTo>
                    <a:pt x="60" y="16"/>
                  </a:lnTo>
                  <a:lnTo>
                    <a:pt x="60" y="16"/>
                  </a:lnTo>
                  <a:lnTo>
                    <a:pt x="57" y="13"/>
                  </a:lnTo>
                  <a:lnTo>
                    <a:pt x="53" y="12"/>
                  </a:lnTo>
                  <a:lnTo>
                    <a:pt x="49" y="10"/>
                  </a:lnTo>
                  <a:lnTo>
                    <a:pt x="44" y="10"/>
                  </a:lnTo>
                  <a:lnTo>
                    <a:pt x="44" y="10"/>
                  </a:lnTo>
                  <a:lnTo>
                    <a:pt x="43" y="21"/>
                  </a:lnTo>
                  <a:lnTo>
                    <a:pt x="42" y="30"/>
                  </a:lnTo>
                  <a:lnTo>
                    <a:pt x="39" y="39"/>
                  </a:lnTo>
                  <a:lnTo>
                    <a:pt x="36" y="46"/>
                  </a:lnTo>
                  <a:lnTo>
                    <a:pt x="36" y="46"/>
                  </a:lnTo>
                  <a:lnTo>
                    <a:pt x="32" y="52"/>
                  </a:lnTo>
                  <a:lnTo>
                    <a:pt x="27" y="56"/>
                  </a:lnTo>
                  <a:lnTo>
                    <a:pt x="22" y="59"/>
                  </a:lnTo>
                  <a:lnTo>
                    <a:pt x="16" y="60"/>
                  </a:lnTo>
                  <a:lnTo>
                    <a:pt x="16"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2" y="1"/>
                  </a:lnTo>
                  <a:lnTo>
                    <a:pt x="40" y="0"/>
                  </a:lnTo>
                  <a:lnTo>
                    <a:pt x="41" y="0"/>
                  </a:lnTo>
                  <a:lnTo>
                    <a:pt x="41"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4" y="61"/>
                  </a:lnTo>
                  <a:lnTo>
                    <a:pt x="46" y="63"/>
                  </a:lnTo>
                  <a:lnTo>
                    <a:pt x="37" y="65"/>
                  </a:lnTo>
                  <a:lnTo>
                    <a:pt x="37" y="65"/>
                  </a:lnTo>
                  <a:close/>
                  <a:moveTo>
                    <a:pt x="33" y="11"/>
                  </a:moveTo>
                  <a:lnTo>
                    <a:pt x="33" y="11"/>
                  </a:lnTo>
                  <a:lnTo>
                    <a:pt x="28" y="12"/>
                  </a:lnTo>
                  <a:lnTo>
                    <a:pt x="24" y="14"/>
                  </a:lnTo>
                  <a:lnTo>
                    <a:pt x="20" y="17"/>
                  </a:lnTo>
                  <a:lnTo>
                    <a:pt x="17" y="21"/>
                  </a:lnTo>
                  <a:lnTo>
                    <a:pt x="17" y="21"/>
                  </a:lnTo>
                  <a:lnTo>
                    <a:pt x="15" y="25"/>
                  </a:lnTo>
                  <a:lnTo>
                    <a:pt x="13" y="28"/>
                  </a:lnTo>
                  <a:lnTo>
                    <a:pt x="11" y="32"/>
                  </a:lnTo>
                  <a:lnTo>
                    <a:pt x="11" y="37"/>
                  </a:lnTo>
                  <a:lnTo>
                    <a:pt x="11" y="37"/>
                  </a:lnTo>
                  <a:lnTo>
                    <a:pt x="11" y="41"/>
                  </a:lnTo>
                  <a:lnTo>
                    <a:pt x="13" y="45"/>
                  </a:lnTo>
                  <a:lnTo>
                    <a:pt x="13" y="45"/>
                  </a:lnTo>
                  <a:lnTo>
                    <a:pt x="14" y="48"/>
                  </a:lnTo>
                  <a:lnTo>
                    <a:pt x="17" y="49"/>
                  </a:lnTo>
                  <a:lnTo>
                    <a:pt x="17" y="49"/>
                  </a:lnTo>
                  <a:lnTo>
                    <a:pt x="20" y="48"/>
                  </a:lnTo>
                  <a:lnTo>
                    <a:pt x="22" y="46"/>
                  </a:lnTo>
                  <a:lnTo>
                    <a:pt x="25" y="43"/>
                  </a:lnTo>
                  <a:lnTo>
                    <a:pt x="27" y="38"/>
                  </a:lnTo>
                  <a:lnTo>
                    <a:pt x="27" y="38"/>
                  </a:lnTo>
                  <a:lnTo>
                    <a:pt x="30" y="32"/>
                  </a:lnTo>
                  <a:lnTo>
                    <a:pt x="31" y="26"/>
                  </a:lnTo>
                  <a:lnTo>
                    <a:pt x="33" y="11"/>
                  </a:lnTo>
                  <a:lnTo>
                    <a:pt x="3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Freeform 679">
              <a:extLst>
                <a:ext uri="{FF2B5EF4-FFF2-40B4-BE49-F238E27FC236}">
                  <a16:creationId xmlns:a16="http://schemas.microsoft.com/office/drawing/2014/main" id="{D7641A3B-0742-4BEE-9BA3-B337051B4AA5}"/>
                </a:ext>
              </a:extLst>
            </p:cNvPr>
            <p:cNvSpPr>
              <a:spLocks noEditPoints="1"/>
            </p:cNvSpPr>
            <p:nvPr/>
          </p:nvSpPr>
          <p:spPr bwMode="auto">
            <a:xfrm>
              <a:off x="5235576" y="4768850"/>
              <a:ext cx="63500" cy="60325"/>
            </a:xfrm>
            <a:custGeom>
              <a:avLst/>
              <a:gdLst>
                <a:gd name="T0" fmla="*/ 63 w 80"/>
                <a:gd name="T1" fmla="*/ 16 h 75"/>
                <a:gd name="T2" fmla="*/ 61 w 80"/>
                <a:gd name="T3" fmla="*/ 28 h 75"/>
                <a:gd name="T4" fmla="*/ 59 w 80"/>
                <a:gd name="T5" fmla="*/ 39 h 75"/>
                <a:gd name="T6" fmla="*/ 54 w 80"/>
                <a:gd name="T7" fmla="*/ 49 h 75"/>
                <a:gd name="T8" fmla="*/ 47 w 80"/>
                <a:gd name="T9" fmla="*/ 59 h 75"/>
                <a:gd name="T10" fmla="*/ 37 w 80"/>
                <a:gd name="T11" fmla="*/ 66 h 75"/>
                <a:gd name="T12" fmla="*/ 30 w 80"/>
                <a:gd name="T13" fmla="*/ 69 h 75"/>
                <a:gd name="T14" fmla="*/ 14 w 80"/>
                <a:gd name="T15" fmla="*/ 74 h 75"/>
                <a:gd name="T16" fmla="*/ 0 w 80"/>
                <a:gd name="T17" fmla="*/ 65 h 75"/>
                <a:gd name="T18" fmla="*/ 8 w 80"/>
                <a:gd name="T19" fmla="*/ 63 h 75"/>
                <a:gd name="T20" fmla="*/ 23 w 80"/>
                <a:gd name="T21" fmla="*/ 60 h 75"/>
                <a:gd name="T22" fmla="*/ 29 w 80"/>
                <a:gd name="T23" fmla="*/ 57 h 75"/>
                <a:gd name="T24" fmla="*/ 38 w 80"/>
                <a:gd name="T25" fmla="*/ 51 h 75"/>
                <a:gd name="T26" fmla="*/ 44 w 80"/>
                <a:gd name="T27" fmla="*/ 43 h 75"/>
                <a:gd name="T28" fmla="*/ 46 w 80"/>
                <a:gd name="T29" fmla="*/ 38 h 75"/>
                <a:gd name="T30" fmla="*/ 50 w 80"/>
                <a:gd name="T31" fmla="*/ 19 h 75"/>
                <a:gd name="T32" fmla="*/ 0 w 80"/>
                <a:gd name="T33" fmla="*/ 9 h 75"/>
                <a:gd name="T34" fmla="*/ 59 w 80"/>
                <a:gd name="T35" fmla="*/ 9 h 75"/>
                <a:gd name="T36" fmla="*/ 63 w 80"/>
                <a:gd name="T37" fmla="*/ 16 h 75"/>
                <a:gd name="T38" fmla="*/ 80 w 80"/>
                <a:gd name="T39" fmla="*/ 8 h 75"/>
                <a:gd name="T40" fmla="*/ 79 w 80"/>
                <a:gd name="T41" fmla="*/ 11 h 75"/>
                <a:gd name="T42" fmla="*/ 77 w 80"/>
                <a:gd name="T43" fmla="*/ 14 h 75"/>
                <a:gd name="T44" fmla="*/ 70 w 80"/>
                <a:gd name="T45" fmla="*/ 17 h 75"/>
                <a:gd name="T46" fmla="*/ 67 w 80"/>
                <a:gd name="T47" fmla="*/ 16 h 75"/>
                <a:gd name="T48" fmla="*/ 64 w 80"/>
                <a:gd name="T49" fmla="*/ 14 h 75"/>
                <a:gd name="T50" fmla="*/ 61 w 80"/>
                <a:gd name="T51" fmla="*/ 8 h 75"/>
                <a:gd name="T52" fmla="*/ 62 w 80"/>
                <a:gd name="T53" fmla="*/ 5 h 75"/>
                <a:gd name="T54" fmla="*/ 64 w 80"/>
                <a:gd name="T55" fmla="*/ 2 h 75"/>
                <a:gd name="T56" fmla="*/ 70 w 80"/>
                <a:gd name="T57" fmla="*/ 0 h 75"/>
                <a:gd name="T58" fmla="*/ 74 w 80"/>
                <a:gd name="T59" fmla="*/ 0 h 75"/>
                <a:gd name="T60" fmla="*/ 77 w 80"/>
                <a:gd name="T61" fmla="*/ 2 h 75"/>
                <a:gd name="T62" fmla="*/ 80 w 80"/>
                <a:gd name="T63" fmla="*/ 8 h 75"/>
                <a:gd name="T64" fmla="*/ 74 w 80"/>
                <a:gd name="T65" fmla="*/ 5 h 75"/>
                <a:gd name="T66" fmla="*/ 72 w 80"/>
                <a:gd name="T67" fmla="*/ 4 h 75"/>
                <a:gd name="T68" fmla="*/ 70 w 80"/>
                <a:gd name="T69" fmla="*/ 3 h 75"/>
                <a:gd name="T70" fmla="*/ 67 w 80"/>
                <a:gd name="T71" fmla="*/ 5 h 75"/>
                <a:gd name="T72" fmla="*/ 66 w 80"/>
                <a:gd name="T73" fmla="*/ 6 h 75"/>
                <a:gd name="T74" fmla="*/ 65 w 80"/>
                <a:gd name="T75" fmla="*/ 8 h 75"/>
                <a:gd name="T76" fmla="*/ 67 w 80"/>
                <a:gd name="T77" fmla="*/ 12 h 75"/>
                <a:gd name="T78" fmla="*/ 68 w 80"/>
                <a:gd name="T79" fmla="*/ 13 h 75"/>
                <a:gd name="T80" fmla="*/ 70 w 80"/>
                <a:gd name="T81" fmla="*/ 13 h 75"/>
                <a:gd name="T82" fmla="*/ 74 w 80"/>
                <a:gd name="T83" fmla="*/ 12 h 75"/>
                <a:gd name="T84" fmla="*/ 75 w 80"/>
                <a:gd name="T85" fmla="*/ 10 h 75"/>
                <a:gd name="T86" fmla="*/ 75 w 80"/>
                <a:gd name="T87" fmla="*/ 8 h 75"/>
                <a:gd name="T88" fmla="*/ 74 w 80"/>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7" y="66"/>
                  </a:lnTo>
                  <a:lnTo>
                    <a:pt x="37" y="66"/>
                  </a:lnTo>
                  <a:lnTo>
                    <a:pt x="30" y="69"/>
                  </a:lnTo>
                  <a:lnTo>
                    <a:pt x="22" y="72"/>
                  </a:lnTo>
                  <a:lnTo>
                    <a:pt x="14" y="74"/>
                  </a:lnTo>
                  <a:lnTo>
                    <a:pt x="3" y="75"/>
                  </a:lnTo>
                  <a:lnTo>
                    <a:pt x="0" y="65"/>
                  </a:lnTo>
                  <a:lnTo>
                    <a:pt x="0" y="65"/>
                  </a:lnTo>
                  <a:lnTo>
                    <a:pt x="8" y="63"/>
                  </a:lnTo>
                  <a:lnTo>
                    <a:pt x="16" y="62"/>
                  </a:lnTo>
                  <a:lnTo>
                    <a:pt x="23" y="60"/>
                  </a:lnTo>
                  <a:lnTo>
                    <a:pt x="29" y="57"/>
                  </a:lnTo>
                  <a:lnTo>
                    <a:pt x="29" y="57"/>
                  </a:lnTo>
                  <a:lnTo>
                    <a:pt x="34" y="54"/>
                  </a:lnTo>
                  <a:lnTo>
                    <a:pt x="38" y="51"/>
                  </a:lnTo>
                  <a:lnTo>
                    <a:pt x="42"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80" y="8"/>
                  </a:moveTo>
                  <a:lnTo>
                    <a:pt x="80" y="8"/>
                  </a:lnTo>
                  <a:lnTo>
                    <a:pt x="79" y="11"/>
                  </a:lnTo>
                  <a:lnTo>
                    <a:pt x="77" y="14"/>
                  </a:lnTo>
                  <a:lnTo>
                    <a:pt x="77" y="14"/>
                  </a:lnTo>
                  <a:lnTo>
                    <a:pt x="74"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7" y="2"/>
                  </a:lnTo>
                  <a:lnTo>
                    <a:pt x="77" y="2"/>
                  </a:lnTo>
                  <a:lnTo>
                    <a:pt x="79" y="5"/>
                  </a:lnTo>
                  <a:lnTo>
                    <a:pt x="80" y="8"/>
                  </a:lnTo>
                  <a:lnTo>
                    <a:pt x="80" y="8"/>
                  </a:lnTo>
                  <a:close/>
                  <a:moveTo>
                    <a:pt x="74" y="5"/>
                  </a:moveTo>
                  <a:lnTo>
                    <a:pt x="74" y="5"/>
                  </a:lnTo>
                  <a:lnTo>
                    <a:pt x="72" y="4"/>
                  </a:lnTo>
                  <a:lnTo>
                    <a:pt x="70" y="3"/>
                  </a:lnTo>
                  <a:lnTo>
                    <a:pt x="70" y="3"/>
                  </a:lnTo>
                  <a:lnTo>
                    <a:pt x="68" y="4"/>
                  </a:lnTo>
                  <a:lnTo>
                    <a:pt x="67" y="5"/>
                  </a:lnTo>
                  <a:lnTo>
                    <a:pt x="67" y="5"/>
                  </a:lnTo>
                  <a:lnTo>
                    <a:pt x="66" y="6"/>
                  </a:lnTo>
                  <a:lnTo>
                    <a:pt x="65" y="8"/>
                  </a:lnTo>
                  <a:lnTo>
                    <a:pt x="65" y="8"/>
                  </a:lnTo>
                  <a:lnTo>
                    <a:pt x="66" y="10"/>
                  </a:lnTo>
                  <a:lnTo>
                    <a:pt x="67" y="12"/>
                  </a:lnTo>
                  <a:lnTo>
                    <a:pt x="67"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Freeform 680">
              <a:extLst>
                <a:ext uri="{FF2B5EF4-FFF2-40B4-BE49-F238E27FC236}">
                  <a16:creationId xmlns:a16="http://schemas.microsoft.com/office/drawing/2014/main" id="{918A27CB-9B0C-4BD3-B62F-5D244F34ED49}"/>
                </a:ext>
              </a:extLst>
            </p:cNvPr>
            <p:cNvSpPr>
              <a:spLocks/>
            </p:cNvSpPr>
            <p:nvPr/>
          </p:nvSpPr>
          <p:spPr bwMode="auto">
            <a:xfrm>
              <a:off x="5310188" y="4775200"/>
              <a:ext cx="52388" cy="53975"/>
            </a:xfrm>
            <a:custGeom>
              <a:avLst/>
              <a:gdLst>
                <a:gd name="T0" fmla="*/ 66 w 66"/>
                <a:gd name="T1" fmla="*/ 29 h 67"/>
                <a:gd name="T2" fmla="*/ 66 w 66"/>
                <a:gd name="T3" fmla="*/ 29 h 67"/>
                <a:gd name="T4" fmla="*/ 62 w 66"/>
                <a:gd name="T5" fmla="*/ 35 h 67"/>
                <a:gd name="T6" fmla="*/ 56 w 66"/>
                <a:gd name="T7" fmla="*/ 41 h 67"/>
                <a:gd name="T8" fmla="*/ 49 w 66"/>
                <a:gd name="T9" fmla="*/ 47 h 67"/>
                <a:gd name="T10" fmla="*/ 41 w 66"/>
                <a:gd name="T11" fmla="*/ 52 h 67"/>
                <a:gd name="T12" fmla="*/ 41 w 66"/>
                <a:gd name="T13" fmla="*/ 52 h 67"/>
                <a:gd name="T14" fmla="*/ 33 w 66"/>
                <a:gd name="T15" fmla="*/ 57 h 67"/>
                <a:gd name="T16" fmla="*/ 24 w 66"/>
                <a:gd name="T17" fmla="*/ 61 h 67"/>
                <a:gd name="T18" fmla="*/ 15 w 66"/>
                <a:gd name="T19" fmla="*/ 65 h 67"/>
                <a:gd name="T20" fmla="*/ 6 w 66"/>
                <a:gd name="T21" fmla="*/ 67 h 67"/>
                <a:gd name="T22" fmla="*/ 0 w 66"/>
                <a:gd name="T23" fmla="*/ 62 h 67"/>
                <a:gd name="T24" fmla="*/ 0 w 66"/>
                <a:gd name="T25" fmla="*/ 0 h 67"/>
                <a:gd name="T26" fmla="*/ 12 w 66"/>
                <a:gd name="T27" fmla="*/ 0 h 67"/>
                <a:gd name="T28" fmla="*/ 12 w 66"/>
                <a:gd name="T29" fmla="*/ 54 h 67"/>
                <a:gd name="T30" fmla="*/ 12 w 66"/>
                <a:gd name="T31" fmla="*/ 54 h 67"/>
                <a:gd name="T32" fmla="*/ 23 w 66"/>
                <a:gd name="T33" fmla="*/ 49 h 67"/>
                <a:gd name="T34" fmla="*/ 35 w 66"/>
                <a:gd name="T35" fmla="*/ 42 h 67"/>
                <a:gd name="T36" fmla="*/ 35 w 66"/>
                <a:gd name="T37" fmla="*/ 42 h 67"/>
                <a:gd name="T38" fmla="*/ 41 w 66"/>
                <a:gd name="T39" fmla="*/ 38 h 67"/>
                <a:gd name="T40" fmla="*/ 48 w 66"/>
                <a:gd name="T41" fmla="*/ 34 h 67"/>
                <a:gd name="T42" fmla="*/ 52 w 66"/>
                <a:gd name="T43" fmla="*/ 28 h 67"/>
                <a:gd name="T44" fmla="*/ 57 w 66"/>
                <a:gd name="T45" fmla="*/ 23 h 67"/>
                <a:gd name="T46" fmla="*/ 66 w 66"/>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7">
                  <a:moveTo>
                    <a:pt x="66" y="29"/>
                  </a:moveTo>
                  <a:lnTo>
                    <a:pt x="66" y="29"/>
                  </a:lnTo>
                  <a:lnTo>
                    <a:pt x="62" y="35"/>
                  </a:lnTo>
                  <a:lnTo>
                    <a:pt x="56" y="41"/>
                  </a:lnTo>
                  <a:lnTo>
                    <a:pt x="49" y="47"/>
                  </a:lnTo>
                  <a:lnTo>
                    <a:pt x="41" y="52"/>
                  </a:lnTo>
                  <a:lnTo>
                    <a:pt x="41" y="52"/>
                  </a:lnTo>
                  <a:lnTo>
                    <a:pt x="33" y="57"/>
                  </a:lnTo>
                  <a:lnTo>
                    <a:pt x="24" y="61"/>
                  </a:lnTo>
                  <a:lnTo>
                    <a:pt x="15" y="65"/>
                  </a:lnTo>
                  <a:lnTo>
                    <a:pt x="6" y="67"/>
                  </a:lnTo>
                  <a:lnTo>
                    <a:pt x="0" y="62"/>
                  </a:lnTo>
                  <a:lnTo>
                    <a:pt x="0" y="0"/>
                  </a:lnTo>
                  <a:lnTo>
                    <a:pt x="12" y="0"/>
                  </a:lnTo>
                  <a:lnTo>
                    <a:pt x="12" y="54"/>
                  </a:lnTo>
                  <a:lnTo>
                    <a:pt x="12" y="54"/>
                  </a:lnTo>
                  <a:lnTo>
                    <a:pt x="23" y="49"/>
                  </a:lnTo>
                  <a:lnTo>
                    <a:pt x="35" y="42"/>
                  </a:lnTo>
                  <a:lnTo>
                    <a:pt x="35" y="42"/>
                  </a:lnTo>
                  <a:lnTo>
                    <a:pt x="41" y="38"/>
                  </a:lnTo>
                  <a:lnTo>
                    <a:pt x="48" y="34"/>
                  </a:lnTo>
                  <a:lnTo>
                    <a:pt x="52" y="28"/>
                  </a:lnTo>
                  <a:lnTo>
                    <a:pt x="57" y="23"/>
                  </a:lnTo>
                  <a:lnTo>
                    <a:pt x="66"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Freeform 681">
              <a:extLst>
                <a:ext uri="{FF2B5EF4-FFF2-40B4-BE49-F238E27FC236}">
                  <a16:creationId xmlns:a16="http://schemas.microsoft.com/office/drawing/2014/main" id="{7780080F-F154-4F74-A765-3EACC81FA36B}"/>
                </a:ext>
              </a:extLst>
            </p:cNvPr>
            <p:cNvSpPr>
              <a:spLocks noEditPoints="1"/>
            </p:cNvSpPr>
            <p:nvPr/>
          </p:nvSpPr>
          <p:spPr bwMode="auto">
            <a:xfrm>
              <a:off x="5367338" y="4768850"/>
              <a:ext cx="61913" cy="58738"/>
            </a:xfrm>
            <a:custGeom>
              <a:avLst/>
              <a:gdLst>
                <a:gd name="T0" fmla="*/ 74 w 77"/>
                <a:gd name="T1" fmla="*/ 22 h 75"/>
                <a:gd name="T2" fmla="*/ 74 w 77"/>
                <a:gd name="T3" fmla="*/ 22 h 75"/>
                <a:gd name="T4" fmla="*/ 69 w 77"/>
                <a:gd name="T5" fmla="*/ 31 h 75"/>
                <a:gd name="T6" fmla="*/ 64 w 77"/>
                <a:gd name="T7" fmla="*/ 39 h 75"/>
                <a:gd name="T8" fmla="*/ 57 w 77"/>
                <a:gd name="T9" fmla="*/ 46 h 75"/>
                <a:gd name="T10" fmla="*/ 50 w 77"/>
                <a:gd name="T11" fmla="*/ 53 h 75"/>
                <a:gd name="T12" fmla="*/ 41 w 77"/>
                <a:gd name="T13" fmla="*/ 45 h 75"/>
                <a:gd name="T14" fmla="*/ 41 w 77"/>
                <a:gd name="T15" fmla="*/ 45 h 75"/>
                <a:gd name="T16" fmla="*/ 50 w 77"/>
                <a:gd name="T17" fmla="*/ 37 h 75"/>
                <a:gd name="T18" fmla="*/ 57 w 77"/>
                <a:gd name="T19" fmla="*/ 28 h 75"/>
                <a:gd name="T20" fmla="*/ 27 w 77"/>
                <a:gd name="T21" fmla="*/ 33 h 75"/>
                <a:gd name="T22" fmla="*/ 27 w 77"/>
                <a:gd name="T23" fmla="*/ 56 h 75"/>
                <a:gd name="T24" fmla="*/ 27 w 77"/>
                <a:gd name="T25" fmla="*/ 56 h 75"/>
                <a:gd name="T26" fmla="*/ 28 w 77"/>
                <a:gd name="T27" fmla="*/ 60 h 75"/>
                <a:gd name="T28" fmla="*/ 29 w 77"/>
                <a:gd name="T29" fmla="*/ 62 h 75"/>
                <a:gd name="T30" fmla="*/ 29 w 77"/>
                <a:gd name="T31" fmla="*/ 62 h 75"/>
                <a:gd name="T32" fmla="*/ 32 w 77"/>
                <a:gd name="T33" fmla="*/ 64 h 75"/>
                <a:gd name="T34" fmla="*/ 36 w 77"/>
                <a:gd name="T35" fmla="*/ 64 h 75"/>
                <a:gd name="T36" fmla="*/ 72 w 77"/>
                <a:gd name="T37" fmla="*/ 64 h 75"/>
                <a:gd name="T38" fmla="*/ 72 w 77"/>
                <a:gd name="T39" fmla="*/ 75 h 75"/>
                <a:gd name="T40" fmla="*/ 35 w 77"/>
                <a:gd name="T41" fmla="*/ 75 h 75"/>
                <a:gd name="T42" fmla="*/ 35 w 77"/>
                <a:gd name="T43" fmla="*/ 75 h 75"/>
                <a:gd name="T44" fmla="*/ 30 w 77"/>
                <a:gd name="T45" fmla="*/ 74 h 75"/>
                <a:gd name="T46" fmla="*/ 26 w 77"/>
                <a:gd name="T47" fmla="*/ 74 h 75"/>
                <a:gd name="T48" fmla="*/ 23 w 77"/>
                <a:gd name="T49" fmla="*/ 72 h 75"/>
                <a:gd name="T50" fmla="*/ 20 w 77"/>
                <a:gd name="T51" fmla="*/ 70 h 75"/>
                <a:gd name="T52" fmla="*/ 20 w 77"/>
                <a:gd name="T53" fmla="*/ 70 h 75"/>
                <a:gd name="T54" fmla="*/ 18 w 77"/>
                <a:gd name="T55" fmla="*/ 68 h 75"/>
                <a:gd name="T56" fmla="*/ 17 w 77"/>
                <a:gd name="T57" fmla="*/ 65 h 75"/>
                <a:gd name="T58" fmla="*/ 16 w 77"/>
                <a:gd name="T59" fmla="*/ 61 h 75"/>
                <a:gd name="T60" fmla="*/ 16 w 77"/>
                <a:gd name="T61" fmla="*/ 57 h 75"/>
                <a:gd name="T62" fmla="*/ 16 w 77"/>
                <a:gd name="T63" fmla="*/ 34 h 75"/>
                <a:gd name="T64" fmla="*/ 1 w 77"/>
                <a:gd name="T65" fmla="*/ 36 h 75"/>
                <a:gd name="T66" fmla="*/ 0 w 77"/>
                <a:gd name="T67" fmla="*/ 25 h 75"/>
                <a:gd name="T68" fmla="*/ 16 w 77"/>
                <a:gd name="T69" fmla="*/ 23 h 75"/>
                <a:gd name="T70" fmla="*/ 16 w 77"/>
                <a:gd name="T71" fmla="*/ 5 h 75"/>
                <a:gd name="T72" fmla="*/ 28 w 77"/>
                <a:gd name="T73" fmla="*/ 5 h 75"/>
                <a:gd name="T74" fmla="*/ 28 w 77"/>
                <a:gd name="T75" fmla="*/ 21 h 75"/>
                <a:gd name="T76" fmla="*/ 68 w 77"/>
                <a:gd name="T77" fmla="*/ 16 h 75"/>
                <a:gd name="T78" fmla="*/ 74 w 77"/>
                <a:gd name="T79" fmla="*/ 22 h 75"/>
                <a:gd name="T80" fmla="*/ 66 w 77"/>
                <a:gd name="T81" fmla="*/ 14 h 75"/>
                <a:gd name="T82" fmla="*/ 60 w 77"/>
                <a:gd name="T83" fmla="*/ 16 h 75"/>
                <a:gd name="T84" fmla="*/ 60 w 77"/>
                <a:gd name="T85" fmla="*/ 16 h 75"/>
                <a:gd name="T86" fmla="*/ 55 w 77"/>
                <a:gd name="T87" fmla="*/ 4 h 75"/>
                <a:gd name="T88" fmla="*/ 60 w 77"/>
                <a:gd name="T89" fmla="*/ 2 h 75"/>
                <a:gd name="T90" fmla="*/ 60 w 77"/>
                <a:gd name="T91" fmla="*/ 2 h 75"/>
                <a:gd name="T92" fmla="*/ 66 w 77"/>
                <a:gd name="T93" fmla="*/ 14 h 75"/>
                <a:gd name="T94" fmla="*/ 66 w 77"/>
                <a:gd name="T95" fmla="*/ 14 h 75"/>
                <a:gd name="T96" fmla="*/ 77 w 77"/>
                <a:gd name="T97" fmla="*/ 12 h 75"/>
                <a:gd name="T98" fmla="*/ 72 w 77"/>
                <a:gd name="T99" fmla="*/ 14 h 75"/>
                <a:gd name="T100" fmla="*/ 72 w 77"/>
                <a:gd name="T101" fmla="*/ 14 h 75"/>
                <a:gd name="T102" fmla="*/ 66 w 77"/>
                <a:gd name="T103" fmla="*/ 2 h 75"/>
                <a:gd name="T104" fmla="*/ 72 w 77"/>
                <a:gd name="T105" fmla="*/ 0 h 75"/>
                <a:gd name="T106" fmla="*/ 72 w 77"/>
                <a:gd name="T107" fmla="*/ 0 h 75"/>
                <a:gd name="T108" fmla="*/ 77 w 77"/>
                <a:gd name="T109" fmla="*/ 12 h 75"/>
                <a:gd name="T110" fmla="*/ 77 w 77"/>
                <a:gd name="T111"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5">
                  <a:moveTo>
                    <a:pt x="74" y="22"/>
                  </a:moveTo>
                  <a:lnTo>
                    <a:pt x="74" y="22"/>
                  </a:lnTo>
                  <a:lnTo>
                    <a:pt x="69" y="31"/>
                  </a:lnTo>
                  <a:lnTo>
                    <a:pt x="64" y="39"/>
                  </a:lnTo>
                  <a:lnTo>
                    <a:pt x="57" y="46"/>
                  </a:lnTo>
                  <a:lnTo>
                    <a:pt x="50" y="53"/>
                  </a:lnTo>
                  <a:lnTo>
                    <a:pt x="41" y="45"/>
                  </a:lnTo>
                  <a:lnTo>
                    <a:pt x="41" y="45"/>
                  </a:lnTo>
                  <a:lnTo>
                    <a:pt x="50" y="37"/>
                  </a:lnTo>
                  <a:lnTo>
                    <a:pt x="57" y="28"/>
                  </a:lnTo>
                  <a:lnTo>
                    <a:pt x="27" y="33"/>
                  </a:lnTo>
                  <a:lnTo>
                    <a:pt x="27" y="56"/>
                  </a:lnTo>
                  <a:lnTo>
                    <a:pt x="27" y="56"/>
                  </a:lnTo>
                  <a:lnTo>
                    <a:pt x="28" y="60"/>
                  </a:lnTo>
                  <a:lnTo>
                    <a:pt x="29" y="62"/>
                  </a:lnTo>
                  <a:lnTo>
                    <a:pt x="29" y="62"/>
                  </a:lnTo>
                  <a:lnTo>
                    <a:pt x="32" y="64"/>
                  </a:lnTo>
                  <a:lnTo>
                    <a:pt x="36" y="64"/>
                  </a:lnTo>
                  <a:lnTo>
                    <a:pt x="72" y="64"/>
                  </a:lnTo>
                  <a:lnTo>
                    <a:pt x="72" y="75"/>
                  </a:lnTo>
                  <a:lnTo>
                    <a:pt x="35" y="75"/>
                  </a:lnTo>
                  <a:lnTo>
                    <a:pt x="35" y="75"/>
                  </a:lnTo>
                  <a:lnTo>
                    <a:pt x="30" y="74"/>
                  </a:lnTo>
                  <a:lnTo>
                    <a:pt x="26" y="74"/>
                  </a:lnTo>
                  <a:lnTo>
                    <a:pt x="23" y="72"/>
                  </a:lnTo>
                  <a:lnTo>
                    <a:pt x="20" y="70"/>
                  </a:lnTo>
                  <a:lnTo>
                    <a:pt x="20" y="70"/>
                  </a:lnTo>
                  <a:lnTo>
                    <a:pt x="18" y="68"/>
                  </a:lnTo>
                  <a:lnTo>
                    <a:pt x="17" y="65"/>
                  </a:lnTo>
                  <a:lnTo>
                    <a:pt x="16" y="61"/>
                  </a:lnTo>
                  <a:lnTo>
                    <a:pt x="16" y="57"/>
                  </a:lnTo>
                  <a:lnTo>
                    <a:pt x="16" y="34"/>
                  </a:lnTo>
                  <a:lnTo>
                    <a:pt x="1" y="36"/>
                  </a:lnTo>
                  <a:lnTo>
                    <a:pt x="0" y="25"/>
                  </a:lnTo>
                  <a:lnTo>
                    <a:pt x="16" y="23"/>
                  </a:lnTo>
                  <a:lnTo>
                    <a:pt x="16" y="5"/>
                  </a:lnTo>
                  <a:lnTo>
                    <a:pt x="28" y="5"/>
                  </a:lnTo>
                  <a:lnTo>
                    <a:pt x="28" y="21"/>
                  </a:lnTo>
                  <a:lnTo>
                    <a:pt x="68" y="16"/>
                  </a:lnTo>
                  <a:lnTo>
                    <a:pt x="74" y="22"/>
                  </a:lnTo>
                  <a:close/>
                  <a:moveTo>
                    <a:pt x="66" y="14"/>
                  </a:moveTo>
                  <a:lnTo>
                    <a:pt x="60" y="16"/>
                  </a:lnTo>
                  <a:lnTo>
                    <a:pt x="60" y="16"/>
                  </a:lnTo>
                  <a:lnTo>
                    <a:pt x="55" y="4"/>
                  </a:lnTo>
                  <a:lnTo>
                    <a:pt x="60" y="2"/>
                  </a:lnTo>
                  <a:lnTo>
                    <a:pt x="60" y="2"/>
                  </a:lnTo>
                  <a:lnTo>
                    <a:pt x="66" y="14"/>
                  </a:lnTo>
                  <a:lnTo>
                    <a:pt x="66" y="14"/>
                  </a:lnTo>
                  <a:close/>
                  <a:moveTo>
                    <a:pt x="77" y="12"/>
                  </a:moveTo>
                  <a:lnTo>
                    <a:pt x="72" y="14"/>
                  </a:lnTo>
                  <a:lnTo>
                    <a:pt x="72" y="14"/>
                  </a:lnTo>
                  <a:lnTo>
                    <a:pt x="66" y="2"/>
                  </a:lnTo>
                  <a:lnTo>
                    <a:pt x="72" y="0"/>
                  </a:lnTo>
                  <a:lnTo>
                    <a:pt x="72" y="0"/>
                  </a:lnTo>
                  <a:lnTo>
                    <a:pt x="77" y="12"/>
                  </a:lnTo>
                  <a:lnTo>
                    <a:pt x="77"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Freeform 682">
              <a:extLst>
                <a:ext uri="{FF2B5EF4-FFF2-40B4-BE49-F238E27FC236}">
                  <a16:creationId xmlns:a16="http://schemas.microsoft.com/office/drawing/2014/main" id="{D2C4F3DF-1206-439A-A6D0-732B8DF55DB4}"/>
                </a:ext>
              </a:extLst>
            </p:cNvPr>
            <p:cNvSpPr>
              <a:spLocks noEditPoints="1"/>
            </p:cNvSpPr>
            <p:nvPr/>
          </p:nvSpPr>
          <p:spPr bwMode="auto">
            <a:xfrm>
              <a:off x="5440363" y="4775200"/>
              <a:ext cx="55563" cy="52388"/>
            </a:xfrm>
            <a:custGeom>
              <a:avLst/>
              <a:gdLst>
                <a:gd name="T0" fmla="*/ 38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8 w 70"/>
                <a:gd name="T19" fmla="*/ 16 h 66"/>
                <a:gd name="T20" fmla="*/ 38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5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0 w 70"/>
                <a:gd name="T63" fmla="*/ 34 h 66"/>
                <a:gd name="T64" fmla="*/ 50 w 70"/>
                <a:gd name="T65" fmla="*/ 34 h 66"/>
                <a:gd name="T66" fmla="*/ 55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8" y="16"/>
                  </a:moveTo>
                  <a:lnTo>
                    <a:pt x="31" y="26"/>
                  </a:lnTo>
                  <a:lnTo>
                    <a:pt x="31" y="26"/>
                  </a:lnTo>
                  <a:lnTo>
                    <a:pt x="21" y="19"/>
                  </a:lnTo>
                  <a:lnTo>
                    <a:pt x="21" y="19"/>
                  </a:lnTo>
                  <a:lnTo>
                    <a:pt x="0" y="9"/>
                  </a:lnTo>
                  <a:lnTo>
                    <a:pt x="6" y="0"/>
                  </a:lnTo>
                  <a:lnTo>
                    <a:pt x="6" y="0"/>
                  </a:lnTo>
                  <a:lnTo>
                    <a:pt x="21" y="6"/>
                  </a:lnTo>
                  <a:lnTo>
                    <a:pt x="38" y="16"/>
                  </a:lnTo>
                  <a:lnTo>
                    <a:pt x="38" y="16"/>
                  </a:lnTo>
                  <a:close/>
                  <a:moveTo>
                    <a:pt x="70" y="26"/>
                  </a:moveTo>
                  <a:lnTo>
                    <a:pt x="70" y="26"/>
                  </a:lnTo>
                  <a:lnTo>
                    <a:pt x="65" y="35"/>
                  </a:lnTo>
                  <a:lnTo>
                    <a:pt x="59" y="42"/>
                  </a:lnTo>
                  <a:lnTo>
                    <a:pt x="52" y="49"/>
                  </a:lnTo>
                  <a:lnTo>
                    <a:pt x="44" y="54"/>
                  </a:lnTo>
                  <a:lnTo>
                    <a:pt x="44" y="54"/>
                  </a:lnTo>
                  <a:lnTo>
                    <a:pt x="36" y="59"/>
                  </a:lnTo>
                  <a:lnTo>
                    <a:pt x="26" y="62"/>
                  </a:lnTo>
                  <a:lnTo>
                    <a:pt x="15" y="65"/>
                  </a:lnTo>
                  <a:lnTo>
                    <a:pt x="3" y="66"/>
                  </a:lnTo>
                  <a:lnTo>
                    <a:pt x="0" y="55"/>
                  </a:lnTo>
                  <a:lnTo>
                    <a:pt x="0" y="55"/>
                  </a:lnTo>
                  <a:lnTo>
                    <a:pt x="12" y="54"/>
                  </a:lnTo>
                  <a:lnTo>
                    <a:pt x="23" y="51"/>
                  </a:lnTo>
                  <a:lnTo>
                    <a:pt x="23" y="51"/>
                  </a:lnTo>
                  <a:lnTo>
                    <a:pt x="32" y="48"/>
                  </a:lnTo>
                  <a:lnTo>
                    <a:pt x="39" y="44"/>
                  </a:lnTo>
                  <a:lnTo>
                    <a:pt x="39" y="44"/>
                  </a:lnTo>
                  <a:lnTo>
                    <a:pt x="45" y="39"/>
                  </a:lnTo>
                  <a:lnTo>
                    <a:pt x="50" y="34"/>
                  </a:lnTo>
                  <a:lnTo>
                    <a:pt x="50" y="34"/>
                  </a:lnTo>
                  <a:lnTo>
                    <a:pt x="55"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Freeform 683">
              <a:extLst>
                <a:ext uri="{FF2B5EF4-FFF2-40B4-BE49-F238E27FC236}">
                  <a16:creationId xmlns:a16="http://schemas.microsoft.com/office/drawing/2014/main" id="{C892D29B-241D-471C-A3B8-50B93C0D2D7D}"/>
                </a:ext>
              </a:extLst>
            </p:cNvPr>
            <p:cNvSpPr>
              <a:spLocks noEditPoints="1"/>
            </p:cNvSpPr>
            <p:nvPr/>
          </p:nvSpPr>
          <p:spPr bwMode="auto">
            <a:xfrm>
              <a:off x="5500688" y="4772025"/>
              <a:ext cx="61913" cy="57150"/>
            </a:xfrm>
            <a:custGeom>
              <a:avLst/>
              <a:gdLst>
                <a:gd name="T0" fmla="*/ 24 w 79"/>
                <a:gd name="T1" fmla="*/ 18 h 73"/>
                <a:gd name="T2" fmla="*/ 16 w 79"/>
                <a:gd name="T3" fmla="*/ 24 h 73"/>
                <a:gd name="T4" fmla="*/ 0 w 79"/>
                <a:gd name="T5" fmla="*/ 24 h 73"/>
                <a:gd name="T6" fmla="*/ 9 w 79"/>
                <a:gd name="T7" fmla="*/ 19 h 73"/>
                <a:gd name="T8" fmla="*/ 24 w 79"/>
                <a:gd name="T9" fmla="*/ 18 h 73"/>
                <a:gd name="T10" fmla="*/ 30 w 79"/>
                <a:gd name="T11" fmla="*/ 66 h 73"/>
                <a:gd name="T12" fmla="*/ 18 w 79"/>
                <a:gd name="T13" fmla="*/ 70 h 73"/>
                <a:gd name="T14" fmla="*/ 4 w 79"/>
                <a:gd name="T15" fmla="*/ 73 h 73"/>
                <a:gd name="T16" fmla="*/ 0 w 79"/>
                <a:gd name="T17" fmla="*/ 65 h 73"/>
                <a:gd name="T18" fmla="*/ 21 w 79"/>
                <a:gd name="T19" fmla="*/ 61 h 73"/>
                <a:gd name="T20" fmla="*/ 9 w 79"/>
                <a:gd name="T21" fmla="*/ 32 h 73"/>
                <a:gd name="T22" fmla="*/ 65 w 79"/>
                <a:gd name="T23" fmla="*/ 32 h 73"/>
                <a:gd name="T24" fmla="*/ 54 w 79"/>
                <a:gd name="T25" fmla="*/ 28 h 73"/>
                <a:gd name="T26" fmla="*/ 50 w 79"/>
                <a:gd name="T27" fmla="*/ 24 h 73"/>
                <a:gd name="T28" fmla="*/ 47 w 79"/>
                <a:gd name="T29" fmla="*/ 21 h 73"/>
                <a:gd name="T30" fmla="*/ 36 w 79"/>
                <a:gd name="T31" fmla="*/ 28 h 73"/>
                <a:gd name="T32" fmla="*/ 29 w 79"/>
                <a:gd name="T33" fmla="*/ 30 h 73"/>
                <a:gd name="T34" fmla="*/ 18 w 79"/>
                <a:gd name="T35" fmla="*/ 23 h 73"/>
                <a:gd name="T36" fmla="*/ 27 w 79"/>
                <a:gd name="T37" fmla="*/ 22 h 73"/>
                <a:gd name="T38" fmla="*/ 33 w 79"/>
                <a:gd name="T39" fmla="*/ 19 h 73"/>
                <a:gd name="T40" fmla="*/ 40 w 79"/>
                <a:gd name="T41" fmla="*/ 14 h 73"/>
                <a:gd name="T42" fmla="*/ 36 w 79"/>
                <a:gd name="T43" fmla="*/ 11 h 73"/>
                <a:gd name="T44" fmla="*/ 32 w 79"/>
                <a:gd name="T45" fmla="*/ 15 h 73"/>
                <a:gd name="T46" fmla="*/ 21 w 79"/>
                <a:gd name="T47" fmla="*/ 14 h 73"/>
                <a:gd name="T48" fmla="*/ 29 w 79"/>
                <a:gd name="T49" fmla="*/ 7 h 73"/>
                <a:gd name="T50" fmla="*/ 32 w 79"/>
                <a:gd name="T51" fmla="*/ 3 h 73"/>
                <a:gd name="T52" fmla="*/ 43 w 79"/>
                <a:gd name="T53" fmla="*/ 1 h 73"/>
                <a:gd name="T54" fmla="*/ 42 w 79"/>
                <a:gd name="T55" fmla="*/ 5 h 73"/>
                <a:gd name="T56" fmla="*/ 77 w 79"/>
                <a:gd name="T57" fmla="*/ 7 h 73"/>
                <a:gd name="T58" fmla="*/ 71 w 79"/>
                <a:gd name="T59" fmla="*/ 14 h 73"/>
                <a:gd name="T60" fmla="*/ 64 w 79"/>
                <a:gd name="T61" fmla="*/ 19 h 73"/>
                <a:gd name="T62" fmla="*/ 57 w 79"/>
                <a:gd name="T63" fmla="*/ 16 h 73"/>
                <a:gd name="T64" fmla="*/ 51 w 79"/>
                <a:gd name="T65" fmla="*/ 11 h 73"/>
                <a:gd name="T66" fmla="*/ 53 w 79"/>
                <a:gd name="T67" fmla="*/ 14 h 73"/>
                <a:gd name="T68" fmla="*/ 55 w 79"/>
                <a:gd name="T69" fmla="*/ 16 h 73"/>
                <a:gd name="T70" fmla="*/ 60 w 79"/>
                <a:gd name="T71" fmla="*/ 20 h 73"/>
                <a:gd name="T72" fmla="*/ 69 w 79"/>
                <a:gd name="T73" fmla="*/ 22 h 73"/>
                <a:gd name="T74" fmla="*/ 75 w 79"/>
                <a:gd name="T75" fmla="*/ 33 h 73"/>
                <a:gd name="T76" fmla="*/ 70 w 79"/>
                <a:gd name="T77" fmla="*/ 32 h 73"/>
                <a:gd name="T78" fmla="*/ 56 w 79"/>
                <a:gd name="T79" fmla="*/ 61 h 73"/>
                <a:gd name="T80" fmla="*/ 65 w 79"/>
                <a:gd name="T81" fmla="*/ 63 h 73"/>
                <a:gd name="T82" fmla="*/ 75 w 79"/>
                <a:gd name="T83" fmla="*/ 73 h 73"/>
                <a:gd name="T84" fmla="*/ 57 w 79"/>
                <a:gd name="T85" fmla="*/ 70 h 73"/>
                <a:gd name="T86" fmla="*/ 47 w 79"/>
                <a:gd name="T87" fmla="*/ 66 h 73"/>
                <a:gd name="T88" fmla="*/ 26 w 79"/>
                <a:gd name="T89" fmla="*/ 61 h 73"/>
                <a:gd name="T90" fmla="*/ 24 w 79"/>
                <a:gd name="T91" fmla="*/ 6 h 73"/>
                <a:gd name="T92" fmla="*/ 18 w 79"/>
                <a:gd name="T93" fmla="*/ 13 h 73"/>
                <a:gd name="T94" fmla="*/ 11 w 79"/>
                <a:gd name="T95" fmla="*/ 0 h 73"/>
                <a:gd name="T96" fmla="*/ 24 w 79"/>
                <a:gd name="T97" fmla="*/ 6 h 73"/>
                <a:gd name="T98" fmla="*/ 59 w 79"/>
                <a:gd name="T99" fmla="*/ 40 h 73"/>
                <a:gd name="T100" fmla="*/ 19 w 79"/>
                <a:gd name="T101" fmla="*/ 36 h 73"/>
                <a:gd name="T102" fmla="*/ 59 w 79"/>
                <a:gd name="T103" fmla="*/ 40 h 73"/>
                <a:gd name="T104" fmla="*/ 59 w 79"/>
                <a:gd name="T105" fmla="*/ 48 h 73"/>
                <a:gd name="T106" fmla="*/ 19 w 79"/>
                <a:gd name="T107" fmla="*/ 44 h 73"/>
                <a:gd name="T108" fmla="*/ 59 w 79"/>
                <a:gd name="T109" fmla="*/ 52 h 73"/>
                <a:gd name="T110" fmla="*/ 19 w 79"/>
                <a:gd name="T111" fmla="*/ 56 h 73"/>
                <a:gd name="T112" fmla="*/ 59 w 79"/>
                <a:gd name="T113" fmla="*/ 5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73">
                  <a:moveTo>
                    <a:pt x="24" y="18"/>
                  </a:moveTo>
                  <a:lnTo>
                    <a:pt x="24" y="18"/>
                  </a:lnTo>
                  <a:lnTo>
                    <a:pt x="16" y="24"/>
                  </a:lnTo>
                  <a:lnTo>
                    <a:pt x="16" y="24"/>
                  </a:lnTo>
                  <a:lnTo>
                    <a:pt x="7" y="32"/>
                  </a:lnTo>
                  <a:lnTo>
                    <a:pt x="0" y="24"/>
                  </a:lnTo>
                  <a:lnTo>
                    <a:pt x="0" y="24"/>
                  </a:lnTo>
                  <a:lnTo>
                    <a:pt x="9" y="19"/>
                  </a:lnTo>
                  <a:lnTo>
                    <a:pt x="16" y="13"/>
                  </a:lnTo>
                  <a:lnTo>
                    <a:pt x="24" y="18"/>
                  </a:lnTo>
                  <a:close/>
                  <a:moveTo>
                    <a:pt x="30" y="66"/>
                  </a:moveTo>
                  <a:lnTo>
                    <a:pt x="30" y="66"/>
                  </a:lnTo>
                  <a:lnTo>
                    <a:pt x="25" y="68"/>
                  </a:lnTo>
                  <a:lnTo>
                    <a:pt x="18" y="70"/>
                  </a:lnTo>
                  <a:lnTo>
                    <a:pt x="18" y="70"/>
                  </a:lnTo>
                  <a:lnTo>
                    <a:pt x="4" y="73"/>
                  </a:lnTo>
                  <a:lnTo>
                    <a:pt x="0" y="65"/>
                  </a:lnTo>
                  <a:lnTo>
                    <a:pt x="0" y="65"/>
                  </a:lnTo>
                  <a:lnTo>
                    <a:pt x="12" y="63"/>
                  </a:lnTo>
                  <a:lnTo>
                    <a:pt x="21" y="61"/>
                  </a:lnTo>
                  <a:lnTo>
                    <a:pt x="9" y="61"/>
                  </a:lnTo>
                  <a:lnTo>
                    <a:pt x="9" y="32"/>
                  </a:lnTo>
                  <a:lnTo>
                    <a:pt x="65" y="32"/>
                  </a:lnTo>
                  <a:lnTo>
                    <a:pt x="65" y="32"/>
                  </a:lnTo>
                  <a:lnTo>
                    <a:pt x="58" y="30"/>
                  </a:lnTo>
                  <a:lnTo>
                    <a:pt x="54" y="28"/>
                  </a:lnTo>
                  <a:lnTo>
                    <a:pt x="54" y="28"/>
                  </a:lnTo>
                  <a:lnTo>
                    <a:pt x="50" y="24"/>
                  </a:lnTo>
                  <a:lnTo>
                    <a:pt x="47" y="21"/>
                  </a:lnTo>
                  <a:lnTo>
                    <a:pt x="47" y="21"/>
                  </a:lnTo>
                  <a:lnTo>
                    <a:pt x="43" y="24"/>
                  </a:lnTo>
                  <a:lnTo>
                    <a:pt x="36" y="28"/>
                  </a:lnTo>
                  <a:lnTo>
                    <a:pt x="36" y="28"/>
                  </a:lnTo>
                  <a:lnTo>
                    <a:pt x="29" y="30"/>
                  </a:lnTo>
                  <a:lnTo>
                    <a:pt x="21" y="31"/>
                  </a:lnTo>
                  <a:lnTo>
                    <a:pt x="18" y="23"/>
                  </a:lnTo>
                  <a:lnTo>
                    <a:pt x="18" y="23"/>
                  </a:lnTo>
                  <a:lnTo>
                    <a:pt x="27" y="22"/>
                  </a:lnTo>
                  <a:lnTo>
                    <a:pt x="33" y="19"/>
                  </a:lnTo>
                  <a:lnTo>
                    <a:pt x="33" y="19"/>
                  </a:lnTo>
                  <a:lnTo>
                    <a:pt x="38" y="16"/>
                  </a:lnTo>
                  <a:lnTo>
                    <a:pt x="40" y="14"/>
                  </a:lnTo>
                  <a:lnTo>
                    <a:pt x="41" y="11"/>
                  </a:lnTo>
                  <a:lnTo>
                    <a:pt x="36" y="11"/>
                  </a:lnTo>
                  <a:lnTo>
                    <a:pt x="36" y="11"/>
                  </a:lnTo>
                  <a:lnTo>
                    <a:pt x="32" y="15"/>
                  </a:lnTo>
                  <a:lnTo>
                    <a:pt x="28" y="18"/>
                  </a:lnTo>
                  <a:lnTo>
                    <a:pt x="21" y="14"/>
                  </a:lnTo>
                  <a:lnTo>
                    <a:pt x="21" y="14"/>
                  </a:lnTo>
                  <a:lnTo>
                    <a:pt x="29" y="7"/>
                  </a:lnTo>
                  <a:lnTo>
                    <a:pt x="29" y="7"/>
                  </a:lnTo>
                  <a:lnTo>
                    <a:pt x="32" y="3"/>
                  </a:lnTo>
                  <a:lnTo>
                    <a:pt x="34" y="0"/>
                  </a:lnTo>
                  <a:lnTo>
                    <a:pt x="43" y="1"/>
                  </a:lnTo>
                  <a:lnTo>
                    <a:pt x="43" y="1"/>
                  </a:lnTo>
                  <a:lnTo>
                    <a:pt x="42" y="5"/>
                  </a:lnTo>
                  <a:lnTo>
                    <a:pt x="74" y="5"/>
                  </a:lnTo>
                  <a:lnTo>
                    <a:pt x="77" y="7"/>
                  </a:lnTo>
                  <a:lnTo>
                    <a:pt x="77" y="7"/>
                  </a:lnTo>
                  <a:lnTo>
                    <a:pt x="71" y="14"/>
                  </a:lnTo>
                  <a:lnTo>
                    <a:pt x="71" y="14"/>
                  </a:lnTo>
                  <a:lnTo>
                    <a:pt x="64" y="19"/>
                  </a:lnTo>
                  <a:lnTo>
                    <a:pt x="57" y="16"/>
                  </a:lnTo>
                  <a:lnTo>
                    <a:pt x="57" y="16"/>
                  </a:lnTo>
                  <a:lnTo>
                    <a:pt x="62" y="11"/>
                  </a:lnTo>
                  <a:lnTo>
                    <a:pt x="51" y="11"/>
                  </a:lnTo>
                  <a:lnTo>
                    <a:pt x="51" y="11"/>
                  </a:lnTo>
                  <a:lnTo>
                    <a:pt x="53" y="14"/>
                  </a:lnTo>
                  <a:lnTo>
                    <a:pt x="55" y="16"/>
                  </a:lnTo>
                  <a:lnTo>
                    <a:pt x="55" y="16"/>
                  </a:lnTo>
                  <a:lnTo>
                    <a:pt x="60" y="20"/>
                  </a:lnTo>
                  <a:lnTo>
                    <a:pt x="60" y="20"/>
                  </a:lnTo>
                  <a:lnTo>
                    <a:pt x="69" y="22"/>
                  </a:lnTo>
                  <a:lnTo>
                    <a:pt x="69" y="22"/>
                  </a:lnTo>
                  <a:lnTo>
                    <a:pt x="79" y="24"/>
                  </a:lnTo>
                  <a:lnTo>
                    <a:pt x="75" y="33"/>
                  </a:lnTo>
                  <a:lnTo>
                    <a:pt x="75" y="33"/>
                  </a:lnTo>
                  <a:lnTo>
                    <a:pt x="70" y="32"/>
                  </a:lnTo>
                  <a:lnTo>
                    <a:pt x="70" y="61"/>
                  </a:lnTo>
                  <a:lnTo>
                    <a:pt x="56" y="61"/>
                  </a:lnTo>
                  <a:lnTo>
                    <a:pt x="56" y="61"/>
                  </a:lnTo>
                  <a:lnTo>
                    <a:pt x="65" y="63"/>
                  </a:lnTo>
                  <a:lnTo>
                    <a:pt x="78" y="65"/>
                  </a:lnTo>
                  <a:lnTo>
                    <a:pt x="75" y="73"/>
                  </a:lnTo>
                  <a:lnTo>
                    <a:pt x="75" y="73"/>
                  </a:lnTo>
                  <a:lnTo>
                    <a:pt x="57" y="70"/>
                  </a:lnTo>
                  <a:lnTo>
                    <a:pt x="52" y="68"/>
                  </a:lnTo>
                  <a:lnTo>
                    <a:pt x="47" y="66"/>
                  </a:lnTo>
                  <a:lnTo>
                    <a:pt x="51" y="61"/>
                  </a:lnTo>
                  <a:lnTo>
                    <a:pt x="26" y="61"/>
                  </a:lnTo>
                  <a:lnTo>
                    <a:pt x="30" y="66"/>
                  </a:lnTo>
                  <a:close/>
                  <a:moveTo>
                    <a:pt x="24" y="6"/>
                  </a:moveTo>
                  <a:lnTo>
                    <a:pt x="18" y="13"/>
                  </a:lnTo>
                  <a:lnTo>
                    <a:pt x="18" y="13"/>
                  </a:lnTo>
                  <a:lnTo>
                    <a:pt x="5" y="6"/>
                  </a:lnTo>
                  <a:lnTo>
                    <a:pt x="11" y="0"/>
                  </a:lnTo>
                  <a:lnTo>
                    <a:pt x="11" y="0"/>
                  </a:lnTo>
                  <a:lnTo>
                    <a:pt x="24" y="6"/>
                  </a:lnTo>
                  <a:lnTo>
                    <a:pt x="24" y="6"/>
                  </a:lnTo>
                  <a:close/>
                  <a:moveTo>
                    <a:pt x="59" y="40"/>
                  </a:moveTo>
                  <a:lnTo>
                    <a:pt x="59" y="36"/>
                  </a:lnTo>
                  <a:lnTo>
                    <a:pt x="19" y="36"/>
                  </a:lnTo>
                  <a:lnTo>
                    <a:pt x="19" y="40"/>
                  </a:lnTo>
                  <a:lnTo>
                    <a:pt x="59" y="40"/>
                  </a:lnTo>
                  <a:close/>
                  <a:moveTo>
                    <a:pt x="19" y="48"/>
                  </a:moveTo>
                  <a:lnTo>
                    <a:pt x="59" y="48"/>
                  </a:lnTo>
                  <a:lnTo>
                    <a:pt x="59" y="44"/>
                  </a:lnTo>
                  <a:lnTo>
                    <a:pt x="19" y="44"/>
                  </a:lnTo>
                  <a:lnTo>
                    <a:pt x="19" y="48"/>
                  </a:lnTo>
                  <a:close/>
                  <a:moveTo>
                    <a:pt x="59" y="52"/>
                  </a:moveTo>
                  <a:lnTo>
                    <a:pt x="19" y="52"/>
                  </a:lnTo>
                  <a:lnTo>
                    <a:pt x="19" y="56"/>
                  </a:lnTo>
                  <a:lnTo>
                    <a:pt x="59" y="56"/>
                  </a:lnTo>
                  <a:lnTo>
                    <a:pt x="59"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Freeform 684">
              <a:extLst>
                <a:ext uri="{FF2B5EF4-FFF2-40B4-BE49-F238E27FC236}">
                  <a16:creationId xmlns:a16="http://schemas.microsoft.com/office/drawing/2014/main" id="{21E30142-CB00-4EB4-B5D8-A853BEC5025D}"/>
                </a:ext>
              </a:extLst>
            </p:cNvPr>
            <p:cNvSpPr>
              <a:spLocks noEditPoints="1"/>
            </p:cNvSpPr>
            <p:nvPr/>
          </p:nvSpPr>
          <p:spPr bwMode="auto">
            <a:xfrm>
              <a:off x="5565776" y="4772025"/>
              <a:ext cx="61913" cy="57150"/>
            </a:xfrm>
            <a:custGeom>
              <a:avLst/>
              <a:gdLst>
                <a:gd name="T0" fmla="*/ 15 w 77"/>
                <a:gd name="T1" fmla="*/ 52 h 72"/>
                <a:gd name="T2" fmla="*/ 6 w 77"/>
                <a:gd name="T3" fmla="*/ 64 h 72"/>
                <a:gd name="T4" fmla="*/ 0 w 77"/>
                <a:gd name="T5" fmla="*/ 58 h 72"/>
                <a:gd name="T6" fmla="*/ 8 w 77"/>
                <a:gd name="T7" fmla="*/ 47 h 72"/>
                <a:gd name="T8" fmla="*/ 12 w 77"/>
                <a:gd name="T9" fmla="*/ 40 h 72"/>
                <a:gd name="T10" fmla="*/ 2 w 77"/>
                <a:gd name="T11" fmla="*/ 34 h 72"/>
                <a:gd name="T12" fmla="*/ 15 w 77"/>
                <a:gd name="T13" fmla="*/ 25 h 72"/>
                <a:gd name="T14" fmla="*/ 25 w 77"/>
                <a:gd name="T15" fmla="*/ 1 h 72"/>
                <a:gd name="T16" fmla="*/ 35 w 77"/>
                <a:gd name="T17" fmla="*/ 25 h 72"/>
                <a:gd name="T18" fmla="*/ 25 w 77"/>
                <a:gd name="T19" fmla="*/ 34 h 72"/>
                <a:gd name="T20" fmla="*/ 25 w 77"/>
                <a:gd name="T21" fmla="*/ 36 h 72"/>
                <a:gd name="T22" fmla="*/ 36 w 77"/>
                <a:gd name="T23" fmla="*/ 46 h 72"/>
                <a:gd name="T24" fmla="*/ 61 w 77"/>
                <a:gd name="T25" fmla="*/ 45 h 72"/>
                <a:gd name="T26" fmla="*/ 55 w 77"/>
                <a:gd name="T27" fmla="*/ 27 h 72"/>
                <a:gd name="T28" fmla="*/ 40 w 77"/>
                <a:gd name="T29" fmla="*/ 11 h 72"/>
                <a:gd name="T30" fmla="*/ 46 w 77"/>
                <a:gd name="T31" fmla="*/ 3 h 72"/>
                <a:gd name="T32" fmla="*/ 61 w 77"/>
                <a:gd name="T33" fmla="*/ 17 h 72"/>
                <a:gd name="T34" fmla="*/ 71 w 77"/>
                <a:gd name="T35" fmla="*/ 0 h 72"/>
                <a:gd name="T36" fmla="*/ 77 w 77"/>
                <a:gd name="T37" fmla="*/ 43 h 72"/>
                <a:gd name="T38" fmla="*/ 71 w 77"/>
                <a:gd name="T39" fmla="*/ 53 h 72"/>
                <a:gd name="T40" fmla="*/ 61 w 77"/>
                <a:gd name="T41" fmla="*/ 72 h 72"/>
                <a:gd name="T42" fmla="*/ 35 w 77"/>
                <a:gd name="T43" fmla="*/ 57 h 72"/>
                <a:gd name="T44" fmla="*/ 31 w 77"/>
                <a:gd name="T45" fmla="*/ 54 h 72"/>
                <a:gd name="T46" fmla="*/ 25 w 77"/>
                <a:gd name="T47" fmla="*/ 48 h 72"/>
                <a:gd name="T48" fmla="*/ 15 w 77"/>
                <a:gd name="T49" fmla="*/ 72 h 72"/>
                <a:gd name="T50" fmla="*/ 14 w 77"/>
                <a:gd name="T51" fmla="*/ 21 h 72"/>
                <a:gd name="T52" fmla="*/ 5 w 77"/>
                <a:gd name="T53" fmla="*/ 23 h 72"/>
                <a:gd name="T54" fmla="*/ 11 w 77"/>
                <a:gd name="T55" fmla="*/ 4 h 72"/>
                <a:gd name="T56" fmla="*/ 14 w 77"/>
                <a:gd name="T57" fmla="*/ 21 h 72"/>
                <a:gd name="T58" fmla="*/ 38 w 77"/>
                <a:gd name="T59" fmla="*/ 6 h 72"/>
                <a:gd name="T60" fmla="*/ 34 w 77"/>
                <a:gd name="T61" fmla="*/ 22 h 72"/>
                <a:gd name="T62" fmla="*/ 29 w 77"/>
                <a:gd name="T63" fmla="*/ 4 h 72"/>
                <a:gd name="T64" fmla="*/ 58 w 77"/>
                <a:gd name="T65" fmla="*/ 38 h 72"/>
                <a:gd name="T66" fmla="*/ 51 w 77"/>
                <a:gd name="T67" fmla="*/ 46 h 72"/>
                <a:gd name="T68" fmla="*/ 35 w 77"/>
                <a:gd name="T69" fmla="*/ 30 h 72"/>
                <a:gd name="T70" fmla="*/ 42 w 77"/>
                <a:gd name="T71" fmla="*/ 21 h 72"/>
                <a:gd name="T72" fmla="*/ 58 w 77"/>
                <a:gd name="T73"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72">
                  <a:moveTo>
                    <a:pt x="15" y="52"/>
                  </a:moveTo>
                  <a:lnTo>
                    <a:pt x="15" y="52"/>
                  </a:lnTo>
                  <a:lnTo>
                    <a:pt x="11" y="58"/>
                  </a:lnTo>
                  <a:lnTo>
                    <a:pt x="6" y="64"/>
                  </a:lnTo>
                  <a:lnTo>
                    <a:pt x="0" y="58"/>
                  </a:lnTo>
                  <a:lnTo>
                    <a:pt x="0" y="58"/>
                  </a:lnTo>
                  <a:lnTo>
                    <a:pt x="4" y="53"/>
                  </a:lnTo>
                  <a:lnTo>
                    <a:pt x="8" y="47"/>
                  </a:lnTo>
                  <a:lnTo>
                    <a:pt x="8" y="47"/>
                  </a:lnTo>
                  <a:lnTo>
                    <a:pt x="12" y="40"/>
                  </a:lnTo>
                  <a:lnTo>
                    <a:pt x="15" y="34"/>
                  </a:lnTo>
                  <a:lnTo>
                    <a:pt x="2" y="34"/>
                  </a:lnTo>
                  <a:lnTo>
                    <a:pt x="2" y="25"/>
                  </a:lnTo>
                  <a:lnTo>
                    <a:pt x="15" y="25"/>
                  </a:lnTo>
                  <a:lnTo>
                    <a:pt x="15" y="1"/>
                  </a:lnTo>
                  <a:lnTo>
                    <a:pt x="25" y="1"/>
                  </a:lnTo>
                  <a:lnTo>
                    <a:pt x="25" y="25"/>
                  </a:lnTo>
                  <a:lnTo>
                    <a:pt x="35" y="25"/>
                  </a:lnTo>
                  <a:lnTo>
                    <a:pt x="35" y="34"/>
                  </a:lnTo>
                  <a:lnTo>
                    <a:pt x="25" y="34"/>
                  </a:lnTo>
                  <a:lnTo>
                    <a:pt x="25" y="36"/>
                  </a:lnTo>
                  <a:lnTo>
                    <a:pt x="25" y="36"/>
                  </a:lnTo>
                  <a:lnTo>
                    <a:pt x="30" y="41"/>
                  </a:lnTo>
                  <a:lnTo>
                    <a:pt x="36" y="46"/>
                  </a:lnTo>
                  <a:lnTo>
                    <a:pt x="35" y="47"/>
                  </a:lnTo>
                  <a:lnTo>
                    <a:pt x="61" y="45"/>
                  </a:lnTo>
                  <a:lnTo>
                    <a:pt x="61" y="19"/>
                  </a:lnTo>
                  <a:lnTo>
                    <a:pt x="55" y="27"/>
                  </a:lnTo>
                  <a:lnTo>
                    <a:pt x="55" y="27"/>
                  </a:lnTo>
                  <a:lnTo>
                    <a:pt x="40" y="11"/>
                  </a:lnTo>
                  <a:lnTo>
                    <a:pt x="46" y="3"/>
                  </a:lnTo>
                  <a:lnTo>
                    <a:pt x="46" y="3"/>
                  </a:lnTo>
                  <a:lnTo>
                    <a:pt x="54" y="9"/>
                  </a:lnTo>
                  <a:lnTo>
                    <a:pt x="61" y="17"/>
                  </a:lnTo>
                  <a:lnTo>
                    <a:pt x="61" y="0"/>
                  </a:lnTo>
                  <a:lnTo>
                    <a:pt x="71" y="0"/>
                  </a:lnTo>
                  <a:lnTo>
                    <a:pt x="71" y="43"/>
                  </a:lnTo>
                  <a:lnTo>
                    <a:pt x="77" y="43"/>
                  </a:lnTo>
                  <a:lnTo>
                    <a:pt x="77" y="52"/>
                  </a:lnTo>
                  <a:lnTo>
                    <a:pt x="71" y="53"/>
                  </a:lnTo>
                  <a:lnTo>
                    <a:pt x="71" y="72"/>
                  </a:lnTo>
                  <a:lnTo>
                    <a:pt x="61" y="72"/>
                  </a:lnTo>
                  <a:lnTo>
                    <a:pt x="61" y="54"/>
                  </a:lnTo>
                  <a:lnTo>
                    <a:pt x="35" y="57"/>
                  </a:lnTo>
                  <a:lnTo>
                    <a:pt x="34" y="49"/>
                  </a:lnTo>
                  <a:lnTo>
                    <a:pt x="31" y="54"/>
                  </a:lnTo>
                  <a:lnTo>
                    <a:pt x="31" y="54"/>
                  </a:lnTo>
                  <a:lnTo>
                    <a:pt x="25" y="48"/>
                  </a:lnTo>
                  <a:lnTo>
                    <a:pt x="25" y="72"/>
                  </a:lnTo>
                  <a:lnTo>
                    <a:pt x="15" y="72"/>
                  </a:lnTo>
                  <a:lnTo>
                    <a:pt x="15" y="52"/>
                  </a:lnTo>
                  <a:close/>
                  <a:moveTo>
                    <a:pt x="14" y="21"/>
                  </a:moveTo>
                  <a:lnTo>
                    <a:pt x="5" y="23"/>
                  </a:lnTo>
                  <a:lnTo>
                    <a:pt x="5" y="23"/>
                  </a:lnTo>
                  <a:lnTo>
                    <a:pt x="3" y="6"/>
                  </a:lnTo>
                  <a:lnTo>
                    <a:pt x="11" y="4"/>
                  </a:lnTo>
                  <a:lnTo>
                    <a:pt x="11" y="4"/>
                  </a:lnTo>
                  <a:lnTo>
                    <a:pt x="14" y="21"/>
                  </a:lnTo>
                  <a:lnTo>
                    <a:pt x="14" y="21"/>
                  </a:lnTo>
                  <a:close/>
                  <a:moveTo>
                    <a:pt x="38" y="6"/>
                  </a:moveTo>
                  <a:lnTo>
                    <a:pt x="38" y="6"/>
                  </a:lnTo>
                  <a:lnTo>
                    <a:pt x="34" y="22"/>
                  </a:lnTo>
                  <a:lnTo>
                    <a:pt x="26" y="21"/>
                  </a:lnTo>
                  <a:lnTo>
                    <a:pt x="29" y="4"/>
                  </a:lnTo>
                  <a:lnTo>
                    <a:pt x="38" y="6"/>
                  </a:lnTo>
                  <a:close/>
                  <a:moveTo>
                    <a:pt x="58" y="38"/>
                  </a:moveTo>
                  <a:lnTo>
                    <a:pt x="51" y="46"/>
                  </a:lnTo>
                  <a:lnTo>
                    <a:pt x="51" y="46"/>
                  </a:lnTo>
                  <a:lnTo>
                    <a:pt x="42" y="36"/>
                  </a:lnTo>
                  <a:lnTo>
                    <a:pt x="35" y="30"/>
                  </a:lnTo>
                  <a:lnTo>
                    <a:pt x="42" y="21"/>
                  </a:lnTo>
                  <a:lnTo>
                    <a:pt x="42" y="21"/>
                  </a:lnTo>
                  <a:lnTo>
                    <a:pt x="51" y="31"/>
                  </a:lnTo>
                  <a:lnTo>
                    <a:pt x="58" y="38"/>
                  </a:lnTo>
                  <a:lnTo>
                    <a:pt x="5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Freeform 685">
              <a:extLst>
                <a:ext uri="{FF2B5EF4-FFF2-40B4-BE49-F238E27FC236}">
                  <a16:creationId xmlns:a16="http://schemas.microsoft.com/office/drawing/2014/main" id="{DCD6CE71-DB55-46FB-94A3-83DDBB25DF75}"/>
                </a:ext>
              </a:extLst>
            </p:cNvPr>
            <p:cNvSpPr>
              <a:spLocks/>
            </p:cNvSpPr>
            <p:nvPr/>
          </p:nvSpPr>
          <p:spPr bwMode="auto">
            <a:xfrm>
              <a:off x="5634038" y="4772025"/>
              <a:ext cx="58738" cy="57150"/>
            </a:xfrm>
            <a:custGeom>
              <a:avLst/>
              <a:gdLst>
                <a:gd name="T0" fmla="*/ 41 w 74"/>
                <a:gd name="T1" fmla="*/ 58 h 71"/>
                <a:gd name="T2" fmla="*/ 41 w 74"/>
                <a:gd name="T3" fmla="*/ 43 h 71"/>
                <a:gd name="T4" fmla="*/ 30 w 74"/>
                <a:gd name="T5" fmla="*/ 49 h 71"/>
                <a:gd name="T6" fmla="*/ 26 w 74"/>
                <a:gd name="T7" fmla="*/ 55 h 71"/>
                <a:gd name="T8" fmla="*/ 27 w 74"/>
                <a:gd name="T9" fmla="*/ 58 h 71"/>
                <a:gd name="T10" fmla="*/ 34 w 74"/>
                <a:gd name="T11" fmla="*/ 61 h 71"/>
                <a:gd name="T12" fmla="*/ 45 w 74"/>
                <a:gd name="T13" fmla="*/ 61 h 71"/>
                <a:gd name="T14" fmla="*/ 60 w 74"/>
                <a:gd name="T15" fmla="*/ 61 h 71"/>
                <a:gd name="T16" fmla="*/ 72 w 74"/>
                <a:gd name="T17" fmla="*/ 70 h 71"/>
                <a:gd name="T18" fmla="*/ 50 w 74"/>
                <a:gd name="T19" fmla="*/ 71 h 71"/>
                <a:gd name="T20" fmla="*/ 33 w 74"/>
                <a:gd name="T21" fmla="*/ 70 h 71"/>
                <a:gd name="T22" fmla="*/ 22 w 74"/>
                <a:gd name="T23" fmla="*/ 67 h 71"/>
                <a:gd name="T24" fmla="*/ 19 w 74"/>
                <a:gd name="T25" fmla="*/ 65 h 71"/>
                <a:gd name="T26" fmla="*/ 15 w 74"/>
                <a:gd name="T27" fmla="*/ 60 h 71"/>
                <a:gd name="T28" fmla="*/ 15 w 74"/>
                <a:gd name="T29" fmla="*/ 57 h 71"/>
                <a:gd name="T30" fmla="*/ 16 w 74"/>
                <a:gd name="T31" fmla="*/ 51 h 71"/>
                <a:gd name="T32" fmla="*/ 28 w 74"/>
                <a:gd name="T33" fmla="*/ 39 h 71"/>
                <a:gd name="T34" fmla="*/ 39 w 74"/>
                <a:gd name="T35" fmla="*/ 33 h 71"/>
                <a:gd name="T36" fmla="*/ 36 w 74"/>
                <a:gd name="T37" fmla="*/ 32 h 71"/>
                <a:gd name="T38" fmla="*/ 32 w 74"/>
                <a:gd name="T39" fmla="*/ 33 h 71"/>
                <a:gd name="T40" fmla="*/ 26 w 74"/>
                <a:gd name="T41" fmla="*/ 35 h 71"/>
                <a:gd name="T42" fmla="*/ 13 w 74"/>
                <a:gd name="T43" fmla="*/ 43 h 71"/>
                <a:gd name="T44" fmla="*/ 6 w 74"/>
                <a:gd name="T45" fmla="*/ 49 h 71"/>
                <a:gd name="T46" fmla="*/ 0 w 74"/>
                <a:gd name="T47" fmla="*/ 42 h 71"/>
                <a:gd name="T48" fmla="*/ 11 w 74"/>
                <a:gd name="T49" fmla="*/ 31 h 71"/>
                <a:gd name="T50" fmla="*/ 20 w 74"/>
                <a:gd name="T51" fmla="*/ 18 h 71"/>
                <a:gd name="T52" fmla="*/ 3 w 74"/>
                <a:gd name="T53" fmla="*/ 9 h 71"/>
                <a:gd name="T54" fmla="*/ 24 w 74"/>
                <a:gd name="T55" fmla="*/ 9 h 71"/>
                <a:gd name="T56" fmla="*/ 39 w 74"/>
                <a:gd name="T57" fmla="*/ 1 h 71"/>
                <a:gd name="T58" fmla="*/ 37 w 74"/>
                <a:gd name="T59" fmla="*/ 9 h 71"/>
                <a:gd name="T60" fmla="*/ 63 w 74"/>
                <a:gd name="T61" fmla="*/ 18 h 71"/>
                <a:gd name="T62" fmla="*/ 33 w 74"/>
                <a:gd name="T63" fmla="*/ 18 h 71"/>
                <a:gd name="T64" fmla="*/ 28 w 74"/>
                <a:gd name="T65" fmla="*/ 24 h 71"/>
                <a:gd name="T66" fmla="*/ 37 w 74"/>
                <a:gd name="T67" fmla="*/ 23 h 71"/>
                <a:gd name="T68" fmla="*/ 41 w 74"/>
                <a:gd name="T69" fmla="*/ 23 h 71"/>
                <a:gd name="T70" fmla="*/ 46 w 74"/>
                <a:gd name="T71" fmla="*/ 27 h 71"/>
                <a:gd name="T72" fmla="*/ 48 w 74"/>
                <a:gd name="T73" fmla="*/ 29 h 71"/>
                <a:gd name="T74" fmla="*/ 74 w 74"/>
                <a:gd name="T75" fmla="*/ 30 h 71"/>
                <a:gd name="T76" fmla="*/ 51 w 74"/>
                <a:gd name="T77" fmla="*/ 38 h 71"/>
                <a:gd name="T78" fmla="*/ 52 w 74"/>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2" y="58"/>
                  </a:moveTo>
                  <a:lnTo>
                    <a:pt x="41" y="58"/>
                  </a:lnTo>
                  <a:lnTo>
                    <a:pt x="41" y="43"/>
                  </a:lnTo>
                  <a:lnTo>
                    <a:pt x="41" y="43"/>
                  </a:lnTo>
                  <a:lnTo>
                    <a:pt x="35" y="46"/>
                  </a:lnTo>
                  <a:lnTo>
                    <a:pt x="30" y="49"/>
                  </a:lnTo>
                  <a:lnTo>
                    <a:pt x="27" y="52"/>
                  </a:lnTo>
                  <a:lnTo>
                    <a:pt x="26" y="55"/>
                  </a:lnTo>
                  <a:lnTo>
                    <a:pt x="26" y="55"/>
                  </a:lnTo>
                  <a:lnTo>
                    <a:pt x="27" y="58"/>
                  </a:lnTo>
                  <a:lnTo>
                    <a:pt x="30" y="60"/>
                  </a:lnTo>
                  <a:lnTo>
                    <a:pt x="34" y="61"/>
                  </a:lnTo>
                  <a:lnTo>
                    <a:pt x="40" y="61"/>
                  </a:lnTo>
                  <a:lnTo>
                    <a:pt x="45" y="61"/>
                  </a:lnTo>
                  <a:lnTo>
                    <a:pt x="45" y="61"/>
                  </a:lnTo>
                  <a:lnTo>
                    <a:pt x="60" y="61"/>
                  </a:lnTo>
                  <a:lnTo>
                    <a:pt x="71" y="60"/>
                  </a:lnTo>
                  <a:lnTo>
                    <a:pt x="72" y="70"/>
                  </a:lnTo>
                  <a:lnTo>
                    <a:pt x="72" y="70"/>
                  </a:lnTo>
                  <a:lnTo>
                    <a:pt x="50" y="71"/>
                  </a:lnTo>
                  <a:lnTo>
                    <a:pt x="50" y="71"/>
                  </a:lnTo>
                  <a:lnTo>
                    <a:pt x="33" y="70"/>
                  </a:lnTo>
                  <a:lnTo>
                    <a:pt x="26" y="69"/>
                  </a:lnTo>
                  <a:lnTo>
                    <a:pt x="22" y="67"/>
                  </a:lnTo>
                  <a:lnTo>
                    <a:pt x="22" y="67"/>
                  </a:lnTo>
                  <a:lnTo>
                    <a:pt x="19" y="65"/>
                  </a:lnTo>
                  <a:lnTo>
                    <a:pt x="17" y="63"/>
                  </a:lnTo>
                  <a:lnTo>
                    <a:pt x="15" y="60"/>
                  </a:lnTo>
                  <a:lnTo>
                    <a:pt x="15" y="57"/>
                  </a:lnTo>
                  <a:lnTo>
                    <a:pt x="15" y="57"/>
                  </a:lnTo>
                  <a:lnTo>
                    <a:pt x="15" y="54"/>
                  </a:lnTo>
                  <a:lnTo>
                    <a:pt x="16" y="51"/>
                  </a:lnTo>
                  <a:lnTo>
                    <a:pt x="21" y="45"/>
                  </a:lnTo>
                  <a:lnTo>
                    <a:pt x="28" y="39"/>
                  </a:lnTo>
                  <a:lnTo>
                    <a:pt x="39" y="33"/>
                  </a:lnTo>
                  <a:lnTo>
                    <a:pt x="39" y="33"/>
                  </a:lnTo>
                  <a:lnTo>
                    <a:pt x="38" y="32"/>
                  </a:lnTo>
                  <a:lnTo>
                    <a:pt x="36" y="32"/>
                  </a:lnTo>
                  <a:lnTo>
                    <a:pt x="36" y="32"/>
                  </a:lnTo>
                  <a:lnTo>
                    <a:pt x="32" y="33"/>
                  </a:lnTo>
                  <a:lnTo>
                    <a:pt x="26" y="35"/>
                  </a:lnTo>
                  <a:lnTo>
                    <a:pt x="26" y="35"/>
                  </a:lnTo>
                  <a:lnTo>
                    <a:pt x="20" y="38"/>
                  </a:lnTo>
                  <a:lnTo>
                    <a:pt x="13" y="43"/>
                  </a:lnTo>
                  <a:lnTo>
                    <a:pt x="13" y="43"/>
                  </a:lnTo>
                  <a:lnTo>
                    <a:pt x="6" y="49"/>
                  </a:lnTo>
                  <a:lnTo>
                    <a:pt x="0" y="42"/>
                  </a:lnTo>
                  <a:lnTo>
                    <a:pt x="0" y="42"/>
                  </a:lnTo>
                  <a:lnTo>
                    <a:pt x="6" y="36"/>
                  </a:lnTo>
                  <a:lnTo>
                    <a:pt x="11" y="31"/>
                  </a:lnTo>
                  <a:lnTo>
                    <a:pt x="16" y="24"/>
                  </a:lnTo>
                  <a:lnTo>
                    <a:pt x="20" y="18"/>
                  </a:lnTo>
                  <a:lnTo>
                    <a:pt x="3" y="18"/>
                  </a:lnTo>
                  <a:lnTo>
                    <a:pt x="3" y="9"/>
                  </a:lnTo>
                  <a:lnTo>
                    <a:pt x="24" y="9"/>
                  </a:lnTo>
                  <a:lnTo>
                    <a:pt x="24" y="9"/>
                  </a:lnTo>
                  <a:lnTo>
                    <a:pt x="27" y="0"/>
                  </a:lnTo>
                  <a:lnTo>
                    <a:pt x="39" y="1"/>
                  </a:lnTo>
                  <a:lnTo>
                    <a:pt x="39" y="1"/>
                  </a:lnTo>
                  <a:lnTo>
                    <a:pt x="37" y="9"/>
                  </a:lnTo>
                  <a:lnTo>
                    <a:pt x="63" y="9"/>
                  </a:lnTo>
                  <a:lnTo>
                    <a:pt x="63" y="18"/>
                  </a:lnTo>
                  <a:lnTo>
                    <a:pt x="33" y="18"/>
                  </a:lnTo>
                  <a:lnTo>
                    <a:pt x="33" y="18"/>
                  </a:lnTo>
                  <a:lnTo>
                    <a:pt x="28" y="24"/>
                  </a:lnTo>
                  <a:lnTo>
                    <a:pt x="28" y="24"/>
                  </a:lnTo>
                  <a:lnTo>
                    <a:pt x="33" y="23"/>
                  </a:lnTo>
                  <a:lnTo>
                    <a:pt x="37" y="23"/>
                  </a:lnTo>
                  <a:lnTo>
                    <a:pt x="37" y="23"/>
                  </a:lnTo>
                  <a:lnTo>
                    <a:pt x="41" y="23"/>
                  </a:lnTo>
                  <a:lnTo>
                    <a:pt x="44" y="24"/>
                  </a:lnTo>
                  <a:lnTo>
                    <a:pt x="46" y="27"/>
                  </a:lnTo>
                  <a:lnTo>
                    <a:pt x="48" y="29"/>
                  </a:lnTo>
                  <a:lnTo>
                    <a:pt x="48" y="29"/>
                  </a:lnTo>
                  <a:lnTo>
                    <a:pt x="70" y="19"/>
                  </a:lnTo>
                  <a:lnTo>
                    <a:pt x="74" y="30"/>
                  </a:lnTo>
                  <a:lnTo>
                    <a:pt x="74" y="30"/>
                  </a:lnTo>
                  <a:lnTo>
                    <a:pt x="51" y="38"/>
                  </a:lnTo>
                  <a:lnTo>
                    <a:pt x="51" y="38"/>
                  </a:lnTo>
                  <a:lnTo>
                    <a:pt x="52" y="44"/>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Freeform 686">
              <a:extLst>
                <a:ext uri="{FF2B5EF4-FFF2-40B4-BE49-F238E27FC236}">
                  <a16:creationId xmlns:a16="http://schemas.microsoft.com/office/drawing/2014/main" id="{14386C7E-8820-4C08-A6F8-B723C01DB086}"/>
                </a:ext>
              </a:extLst>
            </p:cNvPr>
            <p:cNvSpPr>
              <a:spLocks noEditPoints="1"/>
            </p:cNvSpPr>
            <p:nvPr/>
          </p:nvSpPr>
          <p:spPr bwMode="auto">
            <a:xfrm>
              <a:off x="5699126" y="4772025"/>
              <a:ext cx="63500" cy="55563"/>
            </a:xfrm>
            <a:custGeom>
              <a:avLst/>
              <a:gdLst>
                <a:gd name="T0" fmla="*/ 20 w 81"/>
                <a:gd name="T1" fmla="*/ 54 h 71"/>
                <a:gd name="T2" fmla="*/ 4 w 81"/>
                <a:gd name="T3" fmla="*/ 61 h 71"/>
                <a:gd name="T4" fmla="*/ 0 w 81"/>
                <a:gd name="T5" fmla="*/ 53 h 71"/>
                <a:gd name="T6" fmla="*/ 18 w 81"/>
                <a:gd name="T7" fmla="*/ 43 h 71"/>
                <a:gd name="T8" fmla="*/ 3 w 81"/>
                <a:gd name="T9" fmla="*/ 35 h 71"/>
                <a:gd name="T10" fmla="*/ 14 w 81"/>
                <a:gd name="T11" fmla="*/ 12 h 71"/>
                <a:gd name="T12" fmla="*/ 5 w 81"/>
                <a:gd name="T13" fmla="*/ 5 h 71"/>
                <a:gd name="T14" fmla="*/ 14 w 81"/>
                <a:gd name="T15" fmla="*/ 0 h 71"/>
                <a:gd name="T16" fmla="*/ 25 w 81"/>
                <a:gd name="T17" fmla="*/ 5 h 71"/>
                <a:gd name="T18" fmla="*/ 54 w 81"/>
                <a:gd name="T19" fmla="*/ 0 h 71"/>
                <a:gd name="T20" fmla="*/ 66 w 81"/>
                <a:gd name="T21" fmla="*/ 5 h 71"/>
                <a:gd name="T22" fmla="*/ 75 w 81"/>
                <a:gd name="T23" fmla="*/ 12 h 71"/>
                <a:gd name="T24" fmla="*/ 66 w 81"/>
                <a:gd name="T25" fmla="*/ 35 h 71"/>
                <a:gd name="T26" fmla="*/ 77 w 81"/>
                <a:gd name="T27" fmla="*/ 43 h 71"/>
                <a:gd name="T28" fmla="*/ 63 w 81"/>
                <a:gd name="T29" fmla="*/ 43 h 71"/>
                <a:gd name="T30" fmla="*/ 81 w 81"/>
                <a:gd name="T31" fmla="*/ 52 h 71"/>
                <a:gd name="T32" fmla="*/ 74 w 81"/>
                <a:gd name="T33" fmla="*/ 61 h 71"/>
                <a:gd name="T34" fmla="*/ 60 w 81"/>
                <a:gd name="T35" fmla="*/ 54 h 71"/>
                <a:gd name="T36" fmla="*/ 45 w 81"/>
                <a:gd name="T37" fmla="*/ 58 h 71"/>
                <a:gd name="T38" fmla="*/ 73 w 81"/>
                <a:gd name="T39" fmla="*/ 62 h 71"/>
                <a:gd name="T40" fmla="*/ 6 w 81"/>
                <a:gd name="T41" fmla="*/ 71 h 71"/>
                <a:gd name="T42" fmla="*/ 34 w 81"/>
                <a:gd name="T43" fmla="*/ 62 h 71"/>
                <a:gd name="T44" fmla="*/ 20 w 81"/>
                <a:gd name="T45" fmla="*/ 58 h 71"/>
                <a:gd name="T46" fmla="*/ 33 w 81"/>
                <a:gd name="T47" fmla="*/ 43 h 71"/>
                <a:gd name="T48" fmla="*/ 25 w 81"/>
                <a:gd name="T49" fmla="*/ 50 h 71"/>
                <a:gd name="T50" fmla="*/ 34 w 81"/>
                <a:gd name="T51" fmla="*/ 46 h 71"/>
                <a:gd name="T52" fmla="*/ 45 w 81"/>
                <a:gd name="T53" fmla="*/ 50 h 71"/>
                <a:gd name="T54" fmla="*/ 55 w 81"/>
                <a:gd name="T55" fmla="*/ 50 h 71"/>
                <a:gd name="T56" fmla="*/ 33 w 81"/>
                <a:gd name="T57" fmla="*/ 43 h 71"/>
                <a:gd name="T58" fmla="*/ 25 w 81"/>
                <a:gd name="T59" fmla="*/ 16 h 71"/>
                <a:gd name="T60" fmla="*/ 54 w 81"/>
                <a:gd name="T61" fmla="*/ 12 h 71"/>
                <a:gd name="T62" fmla="*/ 25 w 81"/>
                <a:gd name="T63" fmla="*/ 21 h 71"/>
                <a:gd name="T64" fmla="*/ 54 w 81"/>
                <a:gd name="T65" fmla="*/ 27 h 71"/>
                <a:gd name="T66" fmla="*/ 25 w 81"/>
                <a:gd name="T67" fmla="*/ 21 h 71"/>
                <a:gd name="T68" fmla="*/ 25 w 81"/>
                <a:gd name="T69" fmla="*/ 35 h 71"/>
                <a:gd name="T70" fmla="*/ 54 w 81"/>
                <a:gd name="T7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71">
                  <a:moveTo>
                    <a:pt x="20" y="54"/>
                  </a:moveTo>
                  <a:lnTo>
                    <a:pt x="20" y="54"/>
                  </a:lnTo>
                  <a:lnTo>
                    <a:pt x="11" y="58"/>
                  </a:lnTo>
                  <a:lnTo>
                    <a:pt x="4" y="61"/>
                  </a:lnTo>
                  <a:lnTo>
                    <a:pt x="0" y="53"/>
                  </a:lnTo>
                  <a:lnTo>
                    <a:pt x="0" y="53"/>
                  </a:lnTo>
                  <a:lnTo>
                    <a:pt x="8" y="49"/>
                  </a:lnTo>
                  <a:lnTo>
                    <a:pt x="18" y="43"/>
                  </a:lnTo>
                  <a:lnTo>
                    <a:pt x="3" y="43"/>
                  </a:lnTo>
                  <a:lnTo>
                    <a:pt x="3" y="35"/>
                  </a:lnTo>
                  <a:lnTo>
                    <a:pt x="14" y="35"/>
                  </a:lnTo>
                  <a:lnTo>
                    <a:pt x="14" y="12"/>
                  </a:lnTo>
                  <a:lnTo>
                    <a:pt x="5" y="12"/>
                  </a:lnTo>
                  <a:lnTo>
                    <a:pt x="5" y="5"/>
                  </a:lnTo>
                  <a:lnTo>
                    <a:pt x="14" y="5"/>
                  </a:lnTo>
                  <a:lnTo>
                    <a:pt x="14" y="0"/>
                  </a:lnTo>
                  <a:lnTo>
                    <a:pt x="25" y="0"/>
                  </a:lnTo>
                  <a:lnTo>
                    <a:pt x="25" y="5"/>
                  </a:lnTo>
                  <a:lnTo>
                    <a:pt x="54" y="5"/>
                  </a:lnTo>
                  <a:lnTo>
                    <a:pt x="54" y="0"/>
                  </a:lnTo>
                  <a:lnTo>
                    <a:pt x="66" y="0"/>
                  </a:lnTo>
                  <a:lnTo>
                    <a:pt x="66" y="5"/>
                  </a:lnTo>
                  <a:lnTo>
                    <a:pt x="75" y="5"/>
                  </a:lnTo>
                  <a:lnTo>
                    <a:pt x="75" y="12"/>
                  </a:lnTo>
                  <a:lnTo>
                    <a:pt x="66" y="12"/>
                  </a:lnTo>
                  <a:lnTo>
                    <a:pt x="66" y="35"/>
                  </a:lnTo>
                  <a:lnTo>
                    <a:pt x="77" y="35"/>
                  </a:lnTo>
                  <a:lnTo>
                    <a:pt x="77" y="43"/>
                  </a:lnTo>
                  <a:lnTo>
                    <a:pt x="63" y="43"/>
                  </a:lnTo>
                  <a:lnTo>
                    <a:pt x="63" y="43"/>
                  </a:lnTo>
                  <a:lnTo>
                    <a:pt x="71" y="49"/>
                  </a:lnTo>
                  <a:lnTo>
                    <a:pt x="81" y="52"/>
                  </a:lnTo>
                  <a:lnTo>
                    <a:pt x="74" y="61"/>
                  </a:lnTo>
                  <a:lnTo>
                    <a:pt x="74" y="61"/>
                  </a:lnTo>
                  <a:lnTo>
                    <a:pt x="67" y="57"/>
                  </a:lnTo>
                  <a:lnTo>
                    <a:pt x="60" y="54"/>
                  </a:lnTo>
                  <a:lnTo>
                    <a:pt x="60" y="58"/>
                  </a:lnTo>
                  <a:lnTo>
                    <a:pt x="45" y="58"/>
                  </a:lnTo>
                  <a:lnTo>
                    <a:pt x="45" y="62"/>
                  </a:lnTo>
                  <a:lnTo>
                    <a:pt x="73" y="62"/>
                  </a:lnTo>
                  <a:lnTo>
                    <a:pt x="73" y="71"/>
                  </a:lnTo>
                  <a:lnTo>
                    <a:pt x="6" y="71"/>
                  </a:lnTo>
                  <a:lnTo>
                    <a:pt x="6" y="62"/>
                  </a:lnTo>
                  <a:lnTo>
                    <a:pt x="34" y="62"/>
                  </a:lnTo>
                  <a:lnTo>
                    <a:pt x="34" y="58"/>
                  </a:lnTo>
                  <a:lnTo>
                    <a:pt x="20" y="58"/>
                  </a:lnTo>
                  <a:lnTo>
                    <a:pt x="20" y="54"/>
                  </a:lnTo>
                  <a:close/>
                  <a:moveTo>
                    <a:pt x="33" y="43"/>
                  </a:moveTo>
                  <a:lnTo>
                    <a:pt x="33" y="43"/>
                  </a:lnTo>
                  <a:lnTo>
                    <a:pt x="25" y="50"/>
                  </a:lnTo>
                  <a:lnTo>
                    <a:pt x="34" y="50"/>
                  </a:lnTo>
                  <a:lnTo>
                    <a:pt x="34" y="46"/>
                  </a:lnTo>
                  <a:lnTo>
                    <a:pt x="45" y="46"/>
                  </a:lnTo>
                  <a:lnTo>
                    <a:pt x="45" y="50"/>
                  </a:lnTo>
                  <a:lnTo>
                    <a:pt x="55" y="50"/>
                  </a:lnTo>
                  <a:lnTo>
                    <a:pt x="55" y="50"/>
                  </a:lnTo>
                  <a:lnTo>
                    <a:pt x="48" y="43"/>
                  </a:lnTo>
                  <a:lnTo>
                    <a:pt x="33" y="43"/>
                  </a:lnTo>
                  <a:close/>
                  <a:moveTo>
                    <a:pt x="25" y="12"/>
                  </a:moveTo>
                  <a:lnTo>
                    <a:pt x="25" y="16"/>
                  </a:lnTo>
                  <a:lnTo>
                    <a:pt x="54" y="16"/>
                  </a:lnTo>
                  <a:lnTo>
                    <a:pt x="54" y="12"/>
                  </a:lnTo>
                  <a:lnTo>
                    <a:pt x="25" y="12"/>
                  </a:lnTo>
                  <a:close/>
                  <a:moveTo>
                    <a:pt x="25" y="21"/>
                  </a:moveTo>
                  <a:lnTo>
                    <a:pt x="25" y="27"/>
                  </a:lnTo>
                  <a:lnTo>
                    <a:pt x="54" y="27"/>
                  </a:lnTo>
                  <a:lnTo>
                    <a:pt x="54" y="21"/>
                  </a:lnTo>
                  <a:lnTo>
                    <a:pt x="25" y="21"/>
                  </a:lnTo>
                  <a:close/>
                  <a:moveTo>
                    <a:pt x="25" y="32"/>
                  </a:moveTo>
                  <a:lnTo>
                    <a:pt x="25" y="35"/>
                  </a:lnTo>
                  <a:lnTo>
                    <a:pt x="54" y="35"/>
                  </a:lnTo>
                  <a:lnTo>
                    <a:pt x="54" y="32"/>
                  </a:lnTo>
                  <a:lnTo>
                    <a:pt x="2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Freeform 687">
              <a:extLst>
                <a:ext uri="{FF2B5EF4-FFF2-40B4-BE49-F238E27FC236}">
                  <a16:creationId xmlns:a16="http://schemas.microsoft.com/office/drawing/2014/main" id="{1E95C70E-1275-4677-9777-BFAC4553E1A4}"/>
                </a:ext>
              </a:extLst>
            </p:cNvPr>
            <p:cNvSpPr>
              <a:spLocks noEditPoints="1"/>
            </p:cNvSpPr>
            <p:nvPr/>
          </p:nvSpPr>
          <p:spPr bwMode="auto">
            <a:xfrm>
              <a:off x="5770563" y="4773613"/>
              <a:ext cx="52388" cy="53975"/>
            </a:xfrm>
            <a:custGeom>
              <a:avLst/>
              <a:gdLst>
                <a:gd name="T0" fmla="*/ 15 w 67"/>
                <a:gd name="T1" fmla="*/ 2 h 68"/>
                <a:gd name="T2" fmla="*/ 15 w 67"/>
                <a:gd name="T3" fmla="*/ 2 h 68"/>
                <a:gd name="T4" fmla="*/ 12 w 67"/>
                <a:gd name="T5" fmla="*/ 18 h 68"/>
                <a:gd name="T6" fmla="*/ 10 w 67"/>
                <a:gd name="T7" fmla="*/ 33 h 68"/>
                <a:gd name="T8" fmla="*/ 10 w 67"/>
                <a:gd name="T9" fmla="*/ 33 h 68"/>
                <a:gd name="T10" fmla="*/ 11 w 67"/>
                <a:gd name="T11" fmla="*/ 50 h 68"/>
                <a:gd name="T12" fmla="*/ 15 w 67"/>
                <a:gd name="T13" fmla="*/ 66 h 68"/>
                <a:gd name="T14" fmla="*/ 4 w 67"/>
                <a:gd name="T15" fmla="*/ 68 h 68"/>
                <a:gd name="T16" fmla="*/ 4 w 67"/>
                <a:gd name="T17" fmla="*/ 68 h 68"/>
                <a:gd name="T18" fmla="*/ 1 w 67"/>
                <a:gd name="T19" fmla="*/ 52 h 68"/>
                <a:gd name="T20" fmla="*/ 0 w 67"/>
                <a:gd name="T21" fmla="*/ 36 h 68"/>
                <a:gd name="T22" fmla="*/ 0 w 67"/>
                <a:gd name="T23" fmla="*/ 36 h 68"/>
                <a:gd name="T24" fmla="*/ 1 w 67"/>
                <a:gd name="T25" fmla="*/ 18 h 68"/>
                <a:gd name="T26" fmla="*/ 4 w 67"/>
                <a:gd name="T27" fmla="*/ 0 h 68"/>
                <a:gd name="T28" fmla="*/ 15 w 67"/>
                <a:gd name="T29" fmla="*/ 2 h 68"/>
                <a:gd name="T30" fmla="*/ 67 w 67"/>
                <a:gd name="T31" fmla="*/ 65 h 68"/>
                <a:gd name="T32" fmla="*/ 67 w 67"/>
                <a:gd name="T33" fmla="*/ 65 h 68"/>
                <a:gd name="T34" fmla="*/ 49 w 67"/>
                <a:gd name="T35" fmla="*/ 66 h 68"/>
                <a:gd name="T36" fmla="*/ 49 w 67"/>
                <a:gd name="T37" fmla="*/ 66 h 68"/>
                <a:gd name="T38" fmla="*/ 35 w 67"/>
                <a:gd name="T39" fmla="*/ 65 h 68"/>
                <a:gd name="T40" fmla="*/ 30 w 67"/>
                <a:gd name="T41" fmla="*/ 64 h 68"/>
                <a:gd name="T42" fmla="*/ 26 w 67"/>
                <a:gd name="T43" fmla="*/ 62 h 68"/>
                <a:gd name="T44" fmla="*/ 26 w 67"/>
                <a:gd name="T45" fmla="*/ 62 h 68"/>
                <a:gd name="T46" fmla="*/ 23 w 67"/>
                <a:gd name="T47" fmla="*/ 60 h 68"/>
                <a:gd name="T48" fmla="*/ 21 w 67"/>
                <a:gd name="T49" fmla="*/ 57 h 68"/>
                <a:gd name="T50" fmla="*/ 20 w 67"/>
                <a:gd name="T51" fmla="*/ 54 h 68"/>
                <a:gd name="T52" fmla="*/ 20 w 67"/>
                <a:gd name="T53" fmla="*/ 51 h 68"/>
                <a:gd name="T54" fmla="*/ 20 w 67"/>
                <a:gd name="T55" fmla="*/ 51 h 68"/>
                <a:gd name="T56" fmla="*/ 20 w 67"/>
                <a:gd name="T57" fmla="*/ 47 h 68"/>
                <a:gd name="T58" fmla="*/ 22 w 67"/>
                <a:gd name="T59" fmla="*/ 42 h 68"/>
                <a:gd name="T60" fmla="*/ 24 w 67"/>
                <a:gd name="T61" fmla="*/ 38 h 68"/>
                <a:gd name="T62" fmla="*/ 28 w 67"/>
                <a:gd name="T63" fmla="*/ 34 h 68"/>
                <a:gd name="T64" fmla="*/ 36 w 67"/>
                <a:gd name="T65" fmla="*/ 39 h 68"/>
                <a:gd name="T66" fmla="*/ 36 w 67"/>
                <a:gd name="T67" fmla="*/ 39 h 68"/>
                <a:gd name="T68" fmla="*/ 34 w 67"/>
                <a:gd name="T69" fmla="*/ 42 h 68"/>
                <a:gd name="T70" fmla="*/ 32 w 67"/>
                <a:gd name="T71" fmla="*/ 45 h 68"/>
                <a:gd name="T72" fmla="*/ 30 w 67"/>
                <a:gd name="T73" fmla="*/ 48 h 68"/>
                <a:gd name="T74" fmla="*/ 30 w 67"/>
                <a:gd name="T75" fmla="*/ 51 h 68"/>
                <a:gd name="T76" fmla="*/ 30 w 67"/>
                <a:gd name="T77" fmla="*/ 51 h 68"/>
                <a:gd name="T78" fmla="*/ 31 w 67"/>
                <a:gd name="T79" fmla="*/ 53 h 68"/>
                <a:gd name="T80" fmla="*/ 33 w 67"/>
                <a:gd name="T81" fmla="*/ 55 h 68"/>
                <a:gd name="T82" fmla="*/ 33 w 67"/>
                <a:gd name="T83" fmla="*/ 55 h 68"/>
                <a:gd name="T84" fmla="*/ 38 w 67"/>
                <a:gd name="T85" fmla="*/ 56 h 68"/>
                <a:gd name="T86" fmla="*/ 47 w 67"/>
                <a:gd name="T87" fmla="*/ 57 h 68"/>
                <a:gd name="T88" fmla="*/ 47 w 67"/>
                <a:gd name="T89" fmla="*/ 57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7 h 68"/>
                <a:gd name="T108" fmla="*/ 22 w 67"/>
                <a:gd name="T109" fmla="*/ 7 h 68"/>
                <a:gd name="T110" fmla="*/ 59 w 67"/>
                <a:gd name="T111" fmla="*/ 6 h 68"/>
                <a:gd name="T112" fmla="*/ 59 w 67"/>
                <a:gd name="T113" fmla="*/ 6 h 68"/>
                <a:gd name="T114" fmla="*/ 66 w 67"/>
                <a:gd name="T115" fmla="*/ 6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2"/>
                  </a:moveTo>
                  <a:lnTo>
                    <a:pt x="15" y="2"/>
                  </a:lnTo>
                  <a:lnTo>
                    <a:pt x="12" y="18"/>
                  </a:lnTo>
                  <a:lnTo>
                    <a:pt x="10" y="33"/>
                  </a:lnTo>
                  <a:lnTo>
                    <a:pt x="10" y="33"/>
                  </a:lnTo>
                  <a:lnTo>
                    <a:pt x="11" y="50"/>
                  </a:lnTo>
                  <a:lnTo>
                    <a:pt x="15" y="66"/>
                  </a:lnTo>
                  <a:lnTo>
                    <a:pt x="4" y="68"/>
                  </a:lnTo>
                  <a:lnTo>
                    <a:pt x="4" y="68"/>
                  </a:lnTo>
                  <a:lnTo>
                    <a:pt x="1" y="52"/>
                  </a:lnTo>
                  <a:lnTo>
                    <a:pt x="0" y="36"/>
                  </a:lnTo>
                  <a:lnTo>
                    <a:pt x="0" y="36"/>
                  </a:lnTo>
                  <a:lnTo>
                    <a:pt x="1" y="18"/>
                  </a:lnTo>
                  <a:lnTo>
                    <a:pt x="4" y="0"/>
                  </a:lnTo>
                  <a:lnTo>
                    <a:pt x="15" y="2"/>
                  </a:lnTo>
                  <a:close/>
                  <a:moveTo>
                    <a:pt x="67" y="65"/>
                  </a:moveTo>
                  <a:lnTo>
                    <a:pt x="67" y="65"/>
                  </a:lnTo>
                  <a:lnTo>
                    <a:pt x="49" y="66"/>
                  </a:lnTo>
                  <a:lnTo>
                    <a:pt x="49" y="66"/>
                  </a:lnTo>
                  <a:lnTo>
                    <a:pt x="35" y="65"/>
                  </a:lnTo>
                  <a:lnTo>
                    <a:pt x="30" y="64"/>
                  </a:lnTo>
                  <a:lnTo>
                    <a:pt x="26" y="62"/>
                  </a:lnTo>
                  <a:lnTo>
                    <a:pt x="26" y="62"/>
                  </a:lnTo>
                  <a:lnTo>
                    <a:pt x="23" y="60"/>
                  </a:lnTo>
                  <a:lnTo>
                    <a:pt x="21" y="57"/>
                  </a:lnTo>
                  <a:lnTo>
                    <a:pt x="20" y="54"/>
                  </a:lnTo>
                  <a:lnTo>
                    <a:pt x="20" y="51"/>
                  </a:lnTo>
                  <a:lnTo>
                    <a:pt x="20" y="51"/>
                  </a:lnTo>
                  <a:lnTo>
                    <a:pt x="20" y="47"/>
                  </a:lnTo>
                  <a:lnTo>
                    <a:pt x="22" y="42"/>
                  </a:lnTo>
                  <a:lnTo>
                    <a:pt x="24" y="38"/>
                  </a:lnTo>
                  <a:lnTo>
                    <a:pt x="28" y="34"/>
                  </a:lnTo>
                  <a:lnTo>
                    <a:pt x="36" y="39"/>
                  </a:lnTo>
                  <a:lnTo>
                    <a:pt x="36" y="39"/>
                  </a:lnTo>
                  <a:lnTo>
                    <a:pt x="34" y="42"/>
                  </a:lnTo>
                  <a:lnTo>
                    <a:pt x="32" y="45"/>
                  </a:lnTo>
                  <a:lnTo>
                    <a:pt x="30" y="48"/>
                  </a:lnTo>
                  <a:lnTo>
                    <a:pt x="30" y="51"/>
                  </a:lnTo>
                  <a:lnTo>
                    <a:pt x="30" y="51"/>
                  </a:lnTo>
                  <a:lnTo>
                    <a:pt x="31" y="53"/>
                  </a:lnTo>
                  <a:lnTo>
                    <a:pt x="33" y="55"/>
                  </a:lnTo>
                  <a:lnTo>
                    <a:pt x="33" y="55"/>
                  </a:lnTo>
                  <a:lnTo>
                    <a:pt x="38" y="56"/>
                  </a:lnTo>
                  <a:lnTo>
                    <a:pt x="47" y="57"/>
                  </a:lnTo>
                  <a:lnTo>
                    <a:pt x="47" y="57"/>
                  </a:lnTo>
                  <a:lnTo>
                    <a:pt x="66" y="55"/>
                  </a:lnTo>
                  <a:lnTo>
                    <a:pt x="67" y="65"/>
                  </a:lnTo>
                  <a:close/>
                  <a:moveTo>
                    <a:pt x="66" y="15"/>
                  </a:moveTo>
                  <a:lnTo>
                    <a:pt x="63" y="15"/>
                  </a:lnTo>
                  <a:lnTo>
                    <a:pt x="63" y="15"/>
                  </a:lnTo>
                  <a:lnTo>
                    <a:pt x="45" y="15"/>
                  </a:lnTo>
                  <a:lnTo>
                    <a:pt x="45" y="15"/>
                  </a:lnTo>
                  <a:lnTo>
                    <a:pt x="22" y="16"/>
                  </a:lnTo>
                  <a:lnTo>
                    <a:pt x="22" y="7"/>
                  </a:lnTo>
                  <a:lnTo>
                    <a:pt x="22" y="7"/>
                  </a:lnTo>
                  <a:lnTo>
                    <a:pt x="59" y="6"/>
                  </a:lnTo>
                  <a:lnTo>
                    <a:pt x="59" y="6"/>
                  </a:lnTo>
                  <a:lnTo>
                    <a:pt x="66" y="6"/>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Freeform 688">
              <a:extLst>
                <a:ext uri="{FF2B5EF4-FFF2-40B4-BE49-F238E27FC236}">
                  <a16:creationId xmlns:a16="http://schemas.microsoft.com/office/drawing/2014/main" id="{9B1C310F-5913-4CD1-850B-F168F89CE0DA}"/>
                </a:ext>
              </a:extLst>
            </p:cNvPr>
            <p:cNvSpPr>
              <a:spLocks/>
            </p:cNvSpPr>
            <p:nvPr/>
          </p:nvSpPr>
          <p:spPr bwMode="auto">
            <a:xfrm>
              <a:off x="5835651" y="4808538"/>
              <a:ext cx="19050" cy="20638"/>
            </a:xfrm>
            <a:custGeom>
              <a:avLst/>
              <a:gdLst>
                <a:gd name="T0" fmla="*/ 24 w 24"/>
                <a:gd name="T1" fmla="*/ 19 h 26"/>
                <a:gd name="T2" fmla="*/ 14 w 24"/>
                <a:gd name="T3" fmla="*/ 26 h 26"/>
                <a:gd name="T4" fmla="*/ 14 w 24"/>
                <a:gd name="T5" fmla="*/ 26 h 26"/>
                <a:gd name="T6" fmla="*/ 8 w 24"/>
                <a:gd name="T7" fmla="*/ 16 h 26"/>
                <a:gd name="T8" fmla="*/ 0 w 24"/>
                <a:gd name="T9" fmla="*/ 6 h 26"/>
                <a:gd name="T10" fmla="*/ 8 w 24"/>
                <a:gd name="T11" fmla="*/ 0 h 26"/>
                <a:gd name="T12" fmla="*/ 8 w 24"/>
                <a:gd name="T13" fmla="*/ 0 h 26"/>
                <a:gd name="T14" fmla="*/ 17 w 24"/>
                <a:gd name="T15" fmla="*/ 10 h 26"/>
                <a:gd name="T16" fmla="*/ 24 w 24"/>
                <a:gd name="T17" fmla="*/ 19 h 26"/>
                <a:gd name="T18" fmla="*/ 24 w 24"/>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6">
                  <a:moveTo>
                    <a:pt x="24" y="19"/>
                  </a:moveTo>
                  <a:lnTo>
                    <a:pt x="14" y="26"/>
                  </a:lnTo>
                  <a:lnTo>
                    <a:pt x="14" y="26"/>
                  </a:lnTo>
                  <a:lnTo>
                    <a:pt x="8" y="16"/>
                  </a:lnTo>
                  <a:lnTo>
                    <a:pt x="0" y="6"/>
                  </a:lnTo>
                  <a:lnTo>
                    <a:pt x="8" y="0"/>
                  </a:lnTo>
                  <a:lnTo>
                    <a:pt x="8" y="0"/>
                  </a:lnTo>
                  <a:lnTo>
                    <a:pt x="17" y="10"/>
                  </a:lnTo>
                  <a:lnTo>
                    <a:pt x="24" y="19"/>
                  </a:lnTo>
                  <a:lnTo>
                    <a:pt x="2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Freeform 689">
              <a:extLst>
                <a:ext uri="{FF2B5EF4-FFF2-40B4-BE49-F238E27FC236}">
                  <a16:creationId xmlns:a16="http://schemas.microsoft.com/office/drawing/2014/main" id="{F93C64A5-45C9-406D-9A36-122061827A90}"/>
                </a:ext>
              </a:extLst>
            </p:cNvPr>
            <p:cNvSpPr>
              <a:spLocks noEditPoints="1"/>
            </p:cNvSpPr>
            <p:nvPr/>
          </p:nvSpPr>
          <p:spPr bwMode="auto">
            <a:xfrm>
              <a:off x="5900738" y="4770438"/>
              <a:ext cx="60325" cy="58738"/>
            </a:xfrm>
            <a:custGeom>
              <a:avLst/>
              <a:gdLst>
                <a:gd name="T0" fmla="*/ 15 w 75"/>
                <a:gd name="T1" fmla="*/ 2 h 73"/>
                <a:gd name="T2" fmla="*/ 30 w 75"/>
                <a:gd name="T3" fmla="*/ 9 h 73"/>
                <a:gd name="T4" fmla="*/ 50 w 75"/>
                <a:gd name="T5" fmla="*/ 0 h 73"/>
                <a:gd name="T6" fmla="*/ 56 w 75"/>
                <a:gd name="T7" fmla="*/ 9 h 73"/>
                <a:gd name="T8" fmla="*/ 75 w 75"/>
                <a:gd name="T9" fmla="*/ 17 h 73"/>
                <a:gd name="T10" fmla="*/ 0 w 75"/>
                <a:gd name="T11" fmla="*/ 9 h 73"/>
                <a:gd name="T12" fmla="*/ 29 w 75"/>
                <a:gd name="T13" fmla="*/ 56 h 73"/>
                <a:gd name="T14" fmla="*/ 15 w 75"/>
                <a:gd name="T15" fmla="*/ 73 h 73"/>
                <a:gd name="T16" fmla="*/ 4 w 75"/>
                <a:gd name="T17" fmla="*/ 22 h 73"/>
                <a:gd name="T18" fmla="*/ 40 w 75"/>
                <a:gd name="T19" fmla="*/ 66 h 73"/>
                <a:gd name="T20" fmla="*/ 39 w 75"/>
                <a:gd name="T21" fmla="*/ 69 h 73"/>
                <a:gd name="T22" fmla="*/ 37 w 75"/>
                <a:gd name="T23" fmla="*/ 71 h 73"/>
                <a:gd name="T24" fmla="*/ 31 w 75"/>
                <a:gd name="T25" fmla="*/ 73 h 73"/>
                <a:gd name="T26" fmla="*/ 21 w 75"/>
                <a:gd name="T27" fmla="*/ 64 h 73"/>
                <a:gd name="T28" fmla="*/ 27 w 75"/>
                <a:gd name="T29" fmla="*/ 64 h 73"/>
                <a:gd name="T30" fmla="*/ 29 w 75"/>
                <a:gd name="T31" fmla="*/ 62 h 73"/>
                <a:gd name="T32" fmla="*/ 29 w 75"/>
                <a:gd name="T33" fmla="*/ 36 h 73"/>
                <a:gd name="T34" fmla="*/ 15 w 75"/>
                <a:gd name="T35" fmla="*/ 31 h 73"/>
                <a:gd name="T36" fmla="*/ 29 w 75"/>
                <a:gd name="T37" fmla="*/ 36 h 73"/>
                <a:gd name="T38" fmla="*/ 29 w 75"/>
                <a:gd name="T39" fmla="*/ 48 h 73"/>
                <a:gd name="T40" fmla="*/ 15 w 75"/>
                <a:gd name="T41" fmla="*/ 43 h 73"/>
                <a:gd name="T42" fmla="*/ 55 w 75"/>
                <a:gd name="T43" fmla="*/ 58 h 73"/>
                <a:gd name="T44" fmla="*/ 45 w 75"/>
                <a:gd name="T45" fmla="*/ 24 h 73"/>
                <a:gd name="T46" fmla="*/ 55 w 75"/>
                <a:gd name="T47" fmla="*/ 58 h 73"/>
                <a:gd name="T48" fmla="*/ 71 w 75"/>
                <a:gd name="T49" fmla="*/ 65 h 73"/>
                <a:gd name="T50" fmla="*/ 68 w 75"/>
                <a:gd name="T51" fmla="*/ 71 h 73"/>
                <a:gd name="T52" fmla="*/ 65 w 75"/>
                <a:gd name="T53" fmla="*/ 72 h 73"/>
                <a:gd name="T54" fmla="*/ 50 w 75"/>
                <a:gd name="T55" fmla="*/ 73 h 73"/>
                <a:gd name="T56" fmla="*/ 57 w 75"/>
                <a:gd name="T57" fmla="*/ 63 h 73"/>
                <a:gd name="T58" fmla="*/ 59 w 75"/>
                <a:gd name="T59" fmla="*/ 63 h 73"/>
                <a:gd name="T60" fmla="*/ 60 w 75"/>
                <a:gd name="T61" fmla="*/ 20 h 73"/>
                <a:gd name="T62" fmla="*/ 71 w 75"/>
                <a:gd name="T63"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3">
                  <a:moveTo>
                    <a:pt x="19" y="9"/>
                  </a:moveTo>
                  <a:lnTo>
                    <a:pt x="15" y="2"/>
                  </a:lnTo>
                  <a:lnTo>
                    <a:pt x="26" y="0"/>
                  </a:lnTo>
                  <a:lnTo>
                    <a:pt x="30" y="9"/>
                  </a:lnTo>
                  <a:lnTo>
                    <a:pt x="45" y="9"/>
                  </a:lnTo>
                  <a:lnTo>
                    <a:pt x="50" y="0"/>
                  </a:lnTo>
                  <a:lnTo>
                    <a:pt x="61" y="2"/>
                  </a:lnTo>
                  <a:lnTo>
                    <a:pt x="56" y="9"/>
                  </a:lnTo>
                  <a:lnTo>
                    <a:pt x="75" y="9"/>
                  </a:lnTo>
                  <a:lnTo>
                    <a:pt x="75" y="17"/>
                  </a:lnTo>
                  <a:lnTo>
                    <a:pt x="0" y="17"/>
                  </a:lnTo>
                  <a:lnTo>
                    <a:pt x="0" y="9"/>
                  </a:lnTo>
                  <a:lnTo>
                    <a:pt x="19" y="9"/>
                  </a:lnTo>
                  <a:close/>
                  <a:moveTo>
                    <a:pt x="29" y="56"/>
                  </a:moveTo>
                  <a:lnTo>
                    <a:pt x="15" y="56"/>
                  </a:lnTo>
                  <a:lnTo>
                    <a:pt x="15" y="73"/>
                  </a:lnTo>
                  <a:lnTo>
                    <a:pt x="4" y="73"/>
                  </a:lnTo>
                  <a:lnTo>
                    <a:pt x="4" y="22"/>
                  </a:lnTo>
                  <a:lnTo>
                    <a:pt x="40" y="22"/>
                  </a:lnTo>
                  <a:lnTo>
                    <a:pt x="40" y="66"/>
                  </a:lnTo>
                  <a:lnTo>
                    <a:pt x="40" y="66"/>
                  </a:lnTo>
                  <a:lnTo>
                    <a:pt x="39" y="69"/>
                  </a:lnTo>
                  <a:lnTo>
                    <a:pt x="37" y="71"/>
                  </a:lnTo>
                  <a:lnTo>
                    <a:pt x="37" y="71"/>
                  </a:lnTo>
                  <a:lnTo>
                    <a:pt x="34" y="72"/>
                  </a:lnTo>
                  <a:lnTo>
                    <a:pt x="31" y="73"/>
                  </a:lnTo>
                  <a:lnTo>
                    <a:pt x="23" y="73"/>
                  </a:lnTo>
                  <a:lnTo>
                    <a:pt x="21" y="64"/>
                  </a:lnTo>
                  <a:lnTo>
                    <a:pt x="27" y="64"/>
                  </a:lnTo>
                  <a:lnTo>
                    <a:pt x="27" y="64"/>
                  </a:lnTo>
                  <a:lnTo>
                    <a:pt x="29" y="63"/>
                  </a:lnTo>
                  <a:lnTo>
                    <a:pt x="29" y="62"/>
                  </a:lnTo>
                  <a:lnTo>
                    <a:pt x="29" y="56"/>
                  </a:lnTo>
                  <a:close/>
                  <a:moveTo>
                    <a:pt x="29" y="36"/>
                  </a:moveTo>
                  <a:lnTo>
                    <a:pt x="29" y="31"/>
                  </a:lnTo>
                  <a:lnTo>
                    <a:pt x="15" y="31"/>
                  </a:lnTo>
                  <a:lnTo>
                    <a:pt x="15" y="36"/>
                  </a:lnTo>
                  <a:lnTo>
                    <a:pt x="29" y="36"/>
                  </a:lnTo>
                  <a:close/>
                  <a:moveTo>
                    <a:pt x="15" y="48"/>
                  </a:moveTo>
                  <a:lnTo>
                    <a:pt x="29" y="48"/>
                  </a:lnTo>
                  <a:lnTo>
                    <a:pt x="29" y="43"/>
                  </a:lnTo>
                  <a:lnTo>
                    <a:pt x="15" y="43"/>
                  </a:lnTo>
                  <a:lnTo>
                    <a:pt x="15" y="48"/>
                  </a:lnTo>
                  <a:close/>
                  <a:moveTo>
                    <a:pt x="55" y="58"/>
                  </a:moveTo>
                  <a:lnTo>
                    <a:pt x="45" y="58"/>
                  </a:lnTo>
                  <a:lnTo>
                    <a:pt x="45" y="24"/>
                  </a:lnTo>
                  <a:lnTo>
                    <a:pt x="55" y="24"/>
                  </a:lnTo>
                  <a:lnTo>
                    <a:pt x="55" y="58"/>
                  </a:lnTo>
                  <a:close/>
                  <a:moveTo>
                    <a:pt x="71" y="65"/>
                  </a:moveTo>
                  <a:lnTo>
                    <a:pt x="71" y="65"/>
                  </a:lnTo>
                  <a:lnTo>
                    <a:pt x="70" y="68"/>
                  </a:lnTo>
                  <a:lnTo>
                    <a:pt x="68" y="71"/>
                  </a:lnTo>
                  <a:lnTo>
                    <a:pt x="68" y="71"/>
                  </a:lnTo>
                  <a:lnTo>
                    <a:pt x="65" y="72"/>
                  </a:lnTo>
                  <a:lnTo>
                    <a:pt x="61" y="73"/>
                  </a:lnTo>
                  <a:lnTo>
                    <a:pt x="50" y="73"/>
                  </a:lnTo>
                  <a:lnTo>
                    <a:pt x="49" y="63"/>
                  </a:lnTo>
                  <a:lnTo>
                    <a:pt x="57" y="63"/>
                  </a:lnTo>
                  <a:lnTo>
                    <a:pt x="57" y="63"/>
                  </a:lnTo>
                  <a:lnTo>
                    <a:pt x="59" y="63"/>
                  </a:lnTo>
                  <a:lnTo>
                    <a:pt x="60" y="61"/>
                  </a:lnTo>
                  <a:lnTo>
                    <a:pt x="60" y="20"/>
                  </a:lnTo>
                  <a:lnTo>
                    <a:pt x="71" y="20"/>
                  </a:lnTo>
                  <a:lnTo>
                    <a:pt x="7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Freeform 690">
              <a:extLst>
                <a:ext uri="{FF2B5EF4-FFF2-40B4-BE49-F238E27FC236}">
                  <a16:creationId xmlns:a16="http://schemas.microsoft.com/office/drawing/2014/main" id="{D1B2B138-6F6D-4687-83CC-DB1DA8001BFB}"/>
                </a:ext>
              </a:extLst>
            </p:cNvPr>
            <p:cNvSpPr>
              <a:spLocks noEditPoints="1"/>
            </p:cNvSpPr>
            <p:nvPr/>
          </p:nvSpPr>
          <p:spPr bwMode="auto">
            <a:xfrm>
              <a:off x="5965826" y="4772025"/>
              <a:ext cx="61913" cy="57150"/>
            </a:xfrm>
            <a:custGeom>
              <a:avLst/>
              <a:gdLst>
                <a:gd name="T0" fmla="*/ 79 w 80"/>
                <a:gd name="T1" fmla="*/ 70 h 72"/>
                <a:gd name="T2" fmla="*/ 77 w 80"/>
                <a:gd name="T3" fmla="*/ 70 h 72"/>
                <a:gd name="T4" fmla="*/ 52 w 80"/>
                <a:gd name="T5" fmla="*/ 71 h 72"/>
                <a:gd name="T6" fmla="*/ 27 w 80"/>
                <a:gd name="T7" fmla="*/ 69 h 72"/>
                <a:gd name="T8" fmla="*/ 21 w 80"/>
                <a:gd name="T9" fmla="*/ 66 h 72"/>
                <a:gd name="T10" fmla="*/ 18 w 80"/>
                <a:gd name="T11" fmla="*/ 63 h 72"/>
                <a:gd name="T12" fmla="*/ 5 w 80"/>
                <a:gd name="T13" fmla="*/ 72 h 72"/>
                <a:gd name="T14" fmla="*/ 0 w 80"/>
                <a:gd name="T15" fmla="*/ 62 h 72"/>
                <a:gd name="T16" fmla="*/ 12 w 80"/>
                <a:gd name="T17" fmla="*/ 56 h 72"/>
                <a:gd name="T18" fmla="*/ 3 w 80"/>
                <a:gd name="T19" fmla="*/ 36 h 72"/>
                <a:gd name="T20" fmla="*/ 22 w 80"/>
                <a:gd name="T21" fmla="*/ 28 h 72"/>
                <a:gd name="T22" fmla="*/ 22 w 80"/>
                <a:gd name="T23" fmla="*/ 54 h 72"/>
                <a:gd name="T24" fmla="*/ 24 w 80"/>
                <a:gd name="T25" fmla="*/ 58 h 72"/>
                <a:gd name="T26" fmla="*/ 26 w 80"/>
                <a:gd name="T27" fmla="*/ 60 h 72"/>
                <a:gd name="T28" fmla="*/ 29 w 80"/>
                <a:gd name="T29" fmla="*/ 61 h 72"/>
                <a:gd name="T30" fmla="*/ 36 w 80"/>
                <a:gd name="T31" fmla="*/ 62 h 72"/>
                <a:gd name="T32" fmla="*/ 51 w 80"/>
                <a:gd name="T33" fmla="*/ 62 h 72"/>
                <a:gd name="T34" fmla="*/ 80 w 80"/>
                <a:gd name="T35" fmla="*/ 61 h 72"/>
                <a:gd name="T36" fmla="*/ 14 w 80"/>
                <a:gd name="T37" fmla="*/ 21 h 72"/>
                <a:gd name="T38" fmla="*/ 9 w 80"/>
                <a:gd name="T39" fmla="*/ 13 h 72"/>
                <a:gd name="T40" fmla="*/ 3 w 80"/>
                <a:gd name="T41" fmla="*/ 5 h 72"/>
                <a:gd name="T42" fmla="*/ 12 w 80"/>
                <a:gd name="T43" fmla="*/ 0 h 72"/>
                <a:gd name="T44" fmla="*/ 23 w 80"/>
                <a:gd name="T45" fmla="*/ 16 h 72"/>
                <a:gd name="T46" fmla="*/ 41 w 80"/>
                <a:gd name="T47" fmla="*/ 28 h 72"/>
                <a:gd name="T48" fmla="*/ 37 w 80"/>
                <a:gd name="T49" fmla="*/ 43 h 72"/>
                <a:gd name="T50" fmla="*/ 34 w 80"/>
                <a:gd name="T51" fmla="*/ 51 h 72"/>
                <a:gd name="T52" fmla="*/ 23 w 80"/>
                <a:gd name="T53" fmla="*/ 53 h 72"/>
                <a:gd name="T54" fmla="*/ 28 w 80"/>
                <a:gd name="T55" fmla="*/ 40 h 72"/>
                <a:gd name="T56" fmla="*/ 41 w 80"/>
                <a:gd name="T57" fmla="*/ 28 h 72"/>
                <a:gd name="T58" fmla="*/ 44 w 80"/>
                <a:gd name="T59" fmla="*/ 60 h 72"/>
                <a:gd name="T60" fmla="*/ 24 w 80"/>
                <a:gd name="T61" fmla="*/ 22 h 72"/>
                <a:gd name="T62" fmla="*/ 44 w 80"/>
                <a:gd name="T63" fmla="*/ 14 h 72"/>
                <a:gd name="T64" fmla="*/ 55 w 80"/>
                <a:gd name="T65" fmla="*/ 0 h 72"/>
                <a:gd name="T66" fmla="*/ 66 w 80"/>
                <a:gd name="T67" fmla="*/ 14 h 72"/>
                <a:gd name="T68" fmla="*/ 57 w 80"/>
                <a:gd name="T69" fmla="*/ 5 h 72"/>
                <a:gd name="T70" fmla="*/ 64 w 80"/>
                <a:gd name="T71" fmla="*/ 0 h 72"/>
                <a:gd name="T72" fmla="*/ 70 w 80"/>
                <a:gd name="T73" fmla="*/ 14 h 72"/>
                <a:gd name="T74" fmla="*/ 77 w 80"/>
                <a:gd name="T75" fmla="*/ 22 h 72"/>
                <a:gd name="T76" fmla="*/ 55 w 80"/>
                <a:gd name="T77" fmla="*/ 60 h 72"/>
                <a:gd name="T78" fmla="*/ 69 w 80"/>
                <a:gd name="T79" fmla="*/ 56 h 72"/>
                <a:gd name="T80" fmla="*/ 65 w 80"/>
                <a:gd name="T81" fmla="*/ 51 h 72"/>
                <a:gd name="T82" fmla="*/ 62 w 80"/>
                <a:gd name="T83" fmla="*/ 44 h 72"/>
                <a:gd name="T84" fmla="*/ 66 w 80"/>
                <a:gd name="T85" fmla="*/ 24 h 72"/>
                <a:gd name="T86" fmla="*/ 72 w 80"/>
                <a:gd name="T87" fmla="*/ 39 h 72"/>
                <a:gd name="T88" fmla="*/ 78 w 80"/>
                <a:gd name="T8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72">
                  <a:moveTo>
                    <a:pt x="80" y="61"/>
                  </a:moveTo>
                  <a:lnTo>
                    <a:pt x="79" y="70"/>
                  </a:lnTo>
                  <a:lnTo>
                    <a:pt x="79" y="70"/>
                  </a:lnTo>
                  <a:lnTo>
                    <a:pt x="77" y="70"/>
                  </a:lnTo>
                  <a:lnTo>
                    <a:pt x="52" y="71"/>
                  </a:lnTo>
                  <a:lnTo>
                    <a:pt x="52" y="71"/>
                  </a:lnTo>
                  <a:lnTo>
                    <a:pt x="37" y="70"/>
                  </a:lnTo>
                  <a:lnTo>
                    <a:pt x="27" y="69"/>
                  </a:lnTo>
                  <a:lnTo>
                    <a:pt x="27" y="69"/>
                  </a:lnTo>
                  <a:lnTo>
                    <a:pt x="21" y="66"/>
                  </a:lnTo>
                  <a:lnTo>
                    <a:pt x="18" y="63"/>
                  </a:lnTo>
                  <a:lnTo>
                    <a:pt x="18" y="63"/>
                  </a:lnTo>
                  <a:lnTo>
                    <a:pt x="11" y="68"/>
                  </a:lnTo>
                  <a:lnTo>
                    <a:pt x="5" y="72"/>
                  </a:lnTo>
                  <a:lnTo>
                    <a:pt x="0" y="62"/>
                  </a:lnTo>
                  <a:lnTo>
                    <a:pt x="0" y="62"/>
                  </a:lnTo>
                  <a:lnTo>
                    <a:pt x="7" y="60"/>
                  </a:lnTo>
                  <a:lnTo>
                    <a:pt x="12" y="56"/>
                  </a:lnTo>
                  <a:lnTo>
                    <a:pt x="12" y="36"/>
                  </a:lnTo>
                  <a:lnTo>
                    <a:pt x="3" y="36"/>
                  </a:lnTo>
                  <a:lnTo>
                    <a:pt x="3" y="28"/>
                  </a:lnTo>
                  <a:lnTo>
                    <a:pt x="22" y="28"/>
                  </a:lnTo>
                  <a:lnTo>
                    <a:pt x="22" y="54"/>
                  </a:lnTo>
                  <a:lnTo>
                    <a:pt x="22" y="54"/>
                  </a:lnTo>
                  <a:lnTo>
                    <a:pt x="23" y="56"/>
                  </a:lnTo>
                  <a:lnTo>
                    <a:pt x="24" y="58"/>
                  </a:lnTo>
                  <a:lnTo>
                    <a:pt x="24" y="58"/>
                  </a:lnTo>
                  <a:lnTo>
                    <a:pt x="26" y="60"/>
                  </a:lnTo>
                  <a:lnTo>
                    <a:pt x="29" y="61"/>
                  </a:lnTo>
                  <a:lnTo>
                    <a:pt x="29" y="61"/>
                  </a:lnTo>
                  <a:lnTo>
                    <a:pt x="36" y="62"/>
                  </a:lnTo>
                  <a:lnTo>
                    <a:pt x="36" y="62"/>
                  </a:lnTo>
                  <a:lnTo>
                    <a:pt x="51" y="62"/>
                  </a:lnTo>
                  <a:lnTo>
                    <a:pt x="51" y="62"/>
                  </a:lnTo>
                  <a:lnTo>
                    <a:pt x="80" y="61"/>
                  </a:lnTo>
                  <a:lnTo>
                    <a:pt x="80" y="61"/>
                  </a:lnTo>
                  <a:close/>
                  <a:moveTo>
                    <a:pt x="23" y="16"/>
                  </a:moveTo>
                  <a:lnTo>
                    <a:pt x="14" y="21"/>
                  </a:lnTo>
                  <a:lnTo>
                    <a:pt x="14" y="21"/>
                  </a:lnTo>
                  <a:lnTo>
                    <a:pt x="9" y="13"/>
                  </a:lnTo>
                  <a:lnTo>
                    <a:pt x="9" y="13"/>
                  </a:lnTo>
                  <a:lnTo>
                    <a:pt x="3" y="5"/>
                  </a:lnTo>
                  <a:lnTo>
                    <a:pt x="12" y="0"/>
                  </a:lnTo>
                  <a:lnTo>
                    <a:pt x="12" y="0"/>
                  </a:lnTo>
                  <a:lnTo>
                    <a:pt x="18" y="7"/>
                  </a:lnTo>
                  <a:lnTo>
                    <a:pt x="23" y="16"/>
                  </a:lnTo>
                  <a:lnTo>
                    <a:pt x="23" y="16"/>
                  </a:lnTo>
                  <a:close/>
                  <a:moveTo>
                    <a:pt x="41" y="28"/>
                  </a:moveTo>
                  <a:lnTo>
                    <a:pt x="41" y="28"/>
                  </a:lnTo>
                  <a:lnTo>
                    <a:pt x="37" y="43"/>
                  </a:lnTo>
                  <a:lnTo>
                    <a:pt x="37" y="43"/>
                  </a:lnTo>
                  <a:lnTo>
                    <a:pt x="34" y="51"/>
                  </a:lnTo>
                  <a:lnTo>
                    <a:pt x="31" y="57"/>
                  </a:lnTo>
                  <a:lnTo>
                    <a:pt x="23" y="53"/>
                  </a:lnTo>
                  <a:lnTo>
                    <a:pt x="23" y="53"/>
                  </a:lnTo>
                  <a:lnTo>
                    <a:pt x="28" y="40"/>
                  </a:lnTo>
                  <a:lnTo>
                    <a:pt x="32" y="26"/>
                  </a:lnTo>
                  <a:lnTo>
                    <a:pt x="41" y="28"/>
                  </a:lnTo>
                  <a:close/>
                  <a:moveTo>
                    <a:pt x="55" y="60"/>
                  </a:moveTo>
                  <a:lnTo>
                    <a:pt x="44" y="60"/>
                  </a:lnTo>
                  <a:lnTo>
                    <a:pt x="44" y="22"/>
                  </a:lnTo>
                  <a:lnTo>
                    <a:pt x="24" y="22"/>
                  </a:lnTo>
                  <a:lnTo>
                    <a:pt x="24" y="14"/>
                  </a:lnTo>
                  <a:lnTo>
                    <a:pt x="44" y="14"/>
                  </a:lnTo>
                  <a:lnTo>
                    <a:pt x="44" y="0"/>
                  </a:lnTo>
                  <a:lnTo>
                    <a:pt x="55" y="0"/>
                  </a:lnTo>
                  <a:lnTo>
                    <a:pt x="55" y="14"/>
                  </a:lnTo>
                  <a:lnTo>
                    <a:pt x="66" y="14"/>
                  </a:lnTo>
                  <a:lnTo>
                    <a:pt x="66" y="14"/>
                  </a:lnTo>
                  <a:lnTo>
                    <a:pt x="57" y="5"/>
                  </a:lnTo>
                  <a:lnTo>
                    <a:pt x="64" y="0"/>
                  </a:lnTo>
                  <a:lnTo>
                    <a:pt x="64" y="0"/>
                  </a:lnTo>
                  <a:lnTo>
                    <a:pt x="75" y="10"/>
                  </a:lnTo>
                  <a:lnTo>
                    <a:pt x="70" y="14"/>
                  </a:lnTo>
                  <a:lnTo>
                    <a:pt x="77" y="14"/>
                  </a:lnTo>
                  <a:lnTo>
                    <a:pt x="77" y="22"/>
                  </a:lnTo>
                  <a:lnTo>
                    <a:pt x="55" y="22"/>
                  </a:lnTo>
                  <a:lnTo>
                    <a:pt x="55" y="60"/>
                  </a:lnTo>
                  <a:close/>
                  <a:moveTo>
                    <a:pt x="78" y="52"/>
                  </a:moveTo>
                  <a:lnTo>
                    <a:pt x="69" y="56"/>
                  </a:lnTo>
                  <a:lnTo>
                    <a:pt x="69" y="56"/>
                  </a:lnTo>
                  <a:lnTo>
                    <a:pt x="65" y="51"/>
                  </a:lnTo>
                  <a:lnTo>
                    <a:pt x="62" y="44"/>
                  </a:lnTo>
                  <a:lnTo>
                    <a:pt x="62" y="44"/>
                  </a:lnTo>
                  <a:lnTo>
                    <a:pt x="57" y="28"/>
                  </a:lnTo>
                  <a:lnTo>
                    <a:pt x="66" y="24"/>
                  </a:lnTo>
                  <a:lnTo>
                    <a:pt x="66" y="24"/>
                  </a:lnTo>
                  <a:lnTo>
                    <a:pt x="72" y="39"/>
                  </a:lnTo>
                  <a:lnTo>
                    <a:pt x="72" y="39"/>
                  </a:lnTo>
                  <a:lnTo>
                    <a:pt x="78" y="52"/>
                  </a:lnTo>
                  <a:lnTo>
                    <a:pt x="78"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Freeform 691">
              <a:extLst>
                <a:ext uri="{FF2B5EF4-FFF2-40B4-BE49-F238E27FC236}">
                  <a16:creationId xmlns:a16="http://schemas.microsoft.com/office/drawing/2014/main" id="{3FC43678-9353-4DC0-9C56-86260E167902}"/>
                </a:ext>
              </a:extLst>
            </p:cNvPr>
            <p:cNvSpPr>
              <a:spLocks noEditPoints="1"/>
            </p:cNvSpPr>
            <p:nvPr/>
          </p:nvSpPr>
          <p:spPr bwMode="auto">
            <a:xfrm>
              <a:off x="6032501" y="4776788"/>
              <a:ext cx="60325" cy="52388"/>
            </a:xfrm>
            <a:custGeom>
              <a:avLst/>
              <a:gdLst>
                <a:gd name="T0" fmla="*/ 33 w 77"/>
                <a:gd name="T1" fmla="*/ 55 h 65"/>
                <a:gd name="T2" fmla="*/ 41 w 77"/>
                <a:gd name="T3" fmla="*/ 54 h 65"/>
                <a:gd name="T4" fmla="*/ 53 w 77"/>
                <a:gd name="T5" fmla="*/ 50 h 65"/>
                <a:gd name="T6" fmla="*/ 58 w 77"/>
                <a:gd name="T7" fmla="*/ 48 h 65"/>
                <a:gd name="T8" fmla="*/ 64 w 77"/>
                <a:gd name="T9" fmla="*/ 41 h 65"/>
                <a:gd name="T10" fmla="*/ 66 w 77"/>
                <a:gd name="T11" fmla="*/ 31 h 65"/>
                <a:gd name="T12" fmla="*/ 65 w 77"/>
                <a:gd name="T13" fmla="*/ 27 h 65"/>
                <a:gd name="T14" fmla="*/ 62 w 77"/>
                <a:gd name="T15" fmla="*/ 20 h 65"/>
                <a:gd name="T16" fmla="*/ 60 w 77"/>
                <a:gd name="T17" fmla="*/ 16 h 65"/>
                <a:gd name="T18" fmla="*/ 53 w 77"/>
                <a:gd name="T19" fmla="*/ 12 h 65"/>
                <a:gd name="T20" fmla="*/ 43 w 77"/>
                <a:gd name="T21" fmla="*/ 10 h 65"/>
                <a:gd name="T22" fmla="*/ 42 w 77"/>
                <a:gd name="T23" fmla="*/ 21 h 65"/>
                <a:gd name="T24" fmla="*/ 38 w 77"/>
                <a:gd name="T25" fmla="*/ 39 h 65"/>
                <a:gd name="T26" fmla="*/ 35 w 77"/>
                <a:gd name="T27" fmla="*/ 46 h 65"/>
                <a:gd name="T28" fmla="*/ 27 w 77"/>
                <a:gd name="T29" fmla="*/ 56 h 65"/>
                <a:gd name="T30" fmla="*/ 17 w 77"/>
                <a:gd name="T31" fmla="*/ 60 h 65"/>
                <a:gd name="T32" fmla="*/ 13 w 77"/>
                <a:gd name="T33" fmla="*/ 59 h 65"/>
                <a:gd name="T34" fmla="*/ 7 w 77"/>
                <a:gd name="T35" fmla="*/ 56 h 65"/>
                <a:gd name="T36" fmla="*/ 5 w 77"/>
                <a:gd name="T37" fmla="*/ 53 h 65"/>
                <a:gd name="T38" fmla="*/ 1 w 77"/>
                <a:gd name="T39" fmla="*/ 45 h 65"/>
                <a:gd name="T40" fmla="*/ 0 w 77"/>
                <a:gd name="T41" fmla="*/ 36 h 65"/>
                <a:gd name="T42" fmla="*/ 1 w 77"/>
                <a:gd name="T43" fmla="*/ 29 h 65"/>
                <a:gd name="T44" fmla="*/ 6 w 77"/>
                <a:gd name="T45" fmla="*/ 17 h 65"/>
                <a:gd name="T46" fmla="*/ 11 w 77"/>
                <a:gd name="T47" fmla="*/ 11 h 65"/>
                <a:gd name="T48" fmla="*/ 23 w 77"/>
                <a:gd name="T49" fmla="*/ 3 h 65"/>
                <a:gd name="T50" fmla="*/ 39 w 77"/>
                <a:gd name="T51" fmla="*/ 0 h 65"/>
                <a:gd name="T52" fmla="*/ 40 w 77"/>
                <a:gd name="T53" fmla="*/ 0 h 65"/>
                <a:gd name="T54" fmla="*/ 56 w 77"/>
                <a:gd name="T55" fmla="*/ 2 h 65"/>
                <a:gd name="T56" fmla="*/ 67 w 77"/>
                <a:gd name="T57" fmla="*/ 8 h 65"/>
                <a:gd name="T58" fmla="*/ 72 w 77"/>
                <a:gd name="T59" fmla="*/ 12 h 65"/>
                <a:gd name="T60" fmla="*/ 77 w 77"/>
                <a:gd name="T61" fmla="*/ 24 h 65"/>
                <a:gd name="T62" fmla="*/ 77 w 77"/>
                <a:gd name="T63" fmla="*/ 31 h 65"/>
                <a:gd name="T64" fmla="*/ 75 w 77"/>
                <a:gd name="T65" fmla="*/ 44 h 65"/>
                <a:gd name="T66" fmla="*/ 67 w 77"/>
                <a:gd name="T67" fmla="*/ 55 h 65"/>
                <a:gd name="T68" fmla="*/ 61 w 77"/>
                <a:gd name="T69" fmla="*/ 58 h 65"/>
                <a:gd name="T70" fmla="*/ 46 w 77"/>
                <a:gd name="T71" fmla="*/ 63 h 65"/>
                <a:gd name="T72" fmla="*/ 36 w 77"/>
                <a:gd name="T73" fmla="*/ 65 h 65"/>
                <a:gd name="T74" fmla="*/ 32 w 77"/>
                <a:gd name="T75" fmla="*/ 11 h 65"/>
                <a:gd name="T76" fmla="*/ 24 w 77"/>
                <a:gd name="T77" fmla="*/ 14 h 65"/>
                <a:gd name="T78" fmla="*/ 17 w 77"/>
                <a:gd name="T79" fmla="*/ 21 h 65"/>
                <a:gd name="T80" fmla="*/ 15 w 77"/>
                <a:gd name="T81" fmla="*/ 25 h 65"/>
                <a:gd name="T82" fmla="*/ 12 w 77"/>
                <a:gd name="T83" fmla="*/ 32 h 65"/>
                <a:gd name="T84" fmla="*/ 11 w 77"/>
                <a:gd name="T85" fmla="*/ 37 h 65"/>
                <a:gd name="T86" fmla="*/ 13 w 77"/>
                <a:gd name="T87" fmla="*/ 45 h 65"/>
                <a:gd name="T88" fmla="*/ 15 w 77"/>
                <a:gd name="T89" fmla="*/ 48 h 65"/>
                <a:gd name="T90" fmla="*/ 17 w 77"/>
                <a:gd name="T91" fmla="*/ 49 h 65"/>
                <a:gd name="T92" fmla="*/ 22 w 77"/>
                <a:gd name="T93" fmla="*/ 46 h 65"/>
                <a:gd name="T94" fmla="*/ 27 w 77"/>
                <a:gd name="T95" fmla="*/ 38 h 65"/>
                <a:gd name="T96" fmla="*/ 29 w 77"/>
                <a:gd name="T97" fmla="*/ 32 h 65"/>
                <a:gd name="T98" fmla="*/ 32 w 77"/>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5">
                  <a:moveTo>
                    <a:pt x="36" y="65"/>
                  </a:moveTo>
                  <a:lnTo>
                    <a:pt x="33" y="55"/>
                  </a:lnTo>
                  <a:lnTo>
                    <a:pt x="33" y="55"/>
                  </a:lnTo>
                  <a:lnTo>
                    <a:pt x="41" y="54"/>
                  </a:lnTo>
                  <a:lnTo>
                    <a:pt x="48" y="52"/>
                  </a:lnTo>
                  <a:lnTo>
                    <a:pt x="53" y="50"/>
                  </a:lnTo>
                  <a:lnTo>
                    <a:pt x="58" y="48"/>
                  </a:lnTo>
                  <a:lnTo>
                    <a:pt x="58" y="48"/>
                  </a:lnTo>
                  <a:lnTo>
                    <a:pt x="61" y="45"/>
                  </a:lnTo>
                  <a:lnTo>
                    <a:pt x="64" y="41"/>
                  </a:lnTo>
                  <a:lnTo>
                    <a:pt x="65" y="36"/>
                  </a:lnTo>
                  <a:lnTo>
                    <a:pt x="66" y="31"/>
                  </a:lnTo>
                  <a:lnTo>
                    <a:pt x="66" y="31"/>
                  </a:lnTo>
                  <a:lnTo>
                    <a:pt x="65" y="27"/>
                  </a:lnTo>
                  <a:lnTo>
                    <a:pt x="64" y="23"/>
                  </a:lnTo>
                  <a:lnTo>
                    <a:pt x="62" y="20"/>
                  </a:lnTo>
                  <a:lnTo>
                    <a:pt x="60" y="16"/>
                  </a:lnTo>
                  <a:lnTo>
                    <a:pt x="60" y="16"/>
                  </a:lnTo>
                  <a:lnTo>
                    <a:pt x="57" y="13"/>
                  </a:lnTo>
                  <a:lnTo>
                    <a:pt x="53" y="12"/>
                  </a:lnTo>
                  <a:lnTo>
                    <a:pt x="49" y="10"/>
                  </a:lnTo>
                  <a:lnTo>
                    <a:pt x="43" y="10"/>
                  </a:lnTo>
                  <a:lnTo>
                    <a:pt x="43" y="10"/>
                  </a:lnTo>
                  <a:lnTo>
                    <a:pt x="42" y="21"/>
                  </a:lnTo>
                  <a:lnTo>
                    <a:pt x="41" y="30"/>
                  </a:lnTo>
                  <a:lnTo>
                    <a:pt x="38" y="39"/>
                  </a:lnTo>
                  <a:lnTo>
                    <a:pt x="35" y="46"/>
                  </a:lnTo>
                  <a:lnTo>
                    <a:pt x="35" y="46"/>
                  </a:lnTo>
                  <a:lnTo>
                    <a:pt x="31" y="52"/>
                  </a:lnTo>
                  <a:lnTo>
                    <a:pt x="27" y="56"/>
                  </a:lnTo>
                  <a:lnTo>
                    <a:pt x="22" y="59"/>
                  </a:lnTo>
                  <a:lnTo>
                    <a:pt x="17" y="60"/>
                  </a:lnTo>
                  <a:lnTo>
                    <a:pt x="17" y="60"/>
                  </a:lnTo>
                  <a:lnTo>
                    <a:pt x="13" y="59"/>
                  </a:lnTo>
                  <a:lnTo>
                    <a:pt x="10" y="58"/>
                  </a:lnTo>
                  <a:lnTo>
                    <a:pt x="7" y="56"/>
                  </a:lnTo>
                  <a:lnTo>
                    <a:pt x="5" y="53"/>
                  </a:lnTo>
                  <a:lnTo>
                    <a:pt x="5" y="53"/>
                  </a:lnTo>
                  <a:lnTo>
                    <a:pt x="3" y="49"/>
                  </a:lnTo>
                  <a:lnTo>
                    <a:pt x="1" y="45"/>
                  </a:lnTo>
                  <a:lnTo>
                    <a:pt x="0" y="37"/>
                  </a:lnTo>
                  <a:lnTo>
                    <a:pt x="0" y="36"/>
                  </a:lnTo>
                  <a:lnTo>
                    <a:pt x="0" y="36"/>
                  </a:lnTo>
                  <a:lnTo>
                    <a:pt x="1" y="29"/>
                  </a:lnTo>
                  <a:lnTo>
                    <a:pt x="3" y="23"/>
                  </a:lnTo>
                  <a:lnTo>
                    <a:pt x="6" y="17"/>
                  </a:lnTo>
                  <a:lnTo>
                    <a:pt x="11" y="11"/>
                  </a:lnTo>
                  <a:lnTo>
                    <a:pt x="11" y="11"/>
                  </a:lnTo>
                  <a:lnTo>
                    <a:pt x="17" y="6"/>
                  </a:lnTo>
                  <a:lnTo>
                    <a:pt x="23" y="3"/>
                  </a:lnTo>
                  <a:lnTo>
                    <a:pt x="31" y="1"/>
                  </a:lnTo>
                  <a:lnTo>
                    <a:pt x="39" y="0"/>
                  </a:lnTo>
                  <a:lnTo>
                    <a:pt x="40" y="0"/>
                  </a:lnTo>
                  <a:lnTo>
                    <a:pt x="40" y="0"/>
                  </a:lnTo>
                  <a:lnTo>
                    <a:pt x="49" y="0"/>
                  </a:lnTo>
                  <a:lnTo>
                    <a:pt x="56" y="2"/>
                  </a:lnTo>
                  <a:lnTo>
                    <a:pt x="62" y="4"/>
                  </a:lnTo>
                  <a:lnTo>
                    <a:pt x="67" y="8"/>
                  </a:lnTo>
                  <a:lnTo>
                    <a:pt x="67" y="8"/>
                  </a:lnTo>
                  <a:lnTo>
                    <a:pt x="72" y="12"/>
                  </a:lnTo>
                  <a:lnTo>
                    <a:pt x="75" y="17"/>
                  </a:lnTo>
                  <a:lnTo>
                    <a:pt x="77" y="24"/>
                  </a:lnTo>
                  <a:lnTo>
                    <a:pt x="77" y="31"/>
                  </a:lnTo>
                  <a:lnTo>
                    <a:pt x="77" y="31"/>
                  </a:lnTo>
                  <a:lnTo>
                    <a:pt x="77" y="38"/>
                  </a:lnTo>
                  <a:lnTo>
                    <a:pt x="75" y="44"/>
                  </a:lnTo>
                  <a:lnTo>
                    <a:pt x="72" y="50"/>
                  </a:lnTo>
                  <a:lnTo>
                    <a:pt x="67" y="55"/>
                  </a:lnTo>
                  <a:lnTo>
                    <a:pt x="67" y="55"/>
                  </a:lnTo>
                  <a:lnTo>
                    <a:pt x="61" y="58"/>
                  </a:lnTo>
                  <a:lnTo>
                    <a:pt x="55" y="61"/>
                  </a:lnTo>
                  <a:lnTo>
                    <a:pt x="46" y="63"/>
                  </a:lnTo>
                  <a:lnTo>
                    <a:pt x="36" y="65"/>
                  </a:lnTo>
                  <a:lnTo>
                    <a:pt x="36" y="65"/>
                  </a:lnTo>
                  <a:close/>
                  <a:moveTo>
                    <a:pt x="32" y="11"/>
                  </a:moveTo>
                  <a:lnTo>
                    <a:pt x="32" y="11"/>
                  </a:lnTo>
                  <a:lnTo>
                    <a:pt x="28" y="12"/>
                  </a:lnTo>
                  <a:lnTo>
                    <a:pt x="24" y="14"/>
                  </a:lnTo>
                  <a:lnTo>
                    <a:pt x="21" y="17"/>
                  </a:lnTo>
                  <a:lnTo>
                    <a:pt x="17" y="21"/>
                  </a:lnTo>
                  <a:lnTo>
                    <a:pt x="17" y="21"/>
                  </a:lnTo>
                  <a:lnTo>
                    <a:pt x="15" y="25"/>
                  </a:lnTo>
                  <a:lnTo>
                    <a:pt x="13" y="28"/>
                  </a:lnTo>
                  <a:lnTo>
                    <a:pt x="12" y="32"/>
                  </a:lnTo>
                  <a:lnTo>
                    <a:pt x="11" y="37"/>
                  </a:lnTo>
                  <a:lnTo>
                    <a:pt x="11" y="37"/>
                  </a:lnTo>
                  <a:lnTo>
                    <a:pt x="12" y="41"/>
                  </a:lnTo>
                  <a:lnTo>
                    <a:pt x="13" y="45"/>
                  </a:lnTo>
                  <a:lnTo>
                    <a:pt x="13" y="45"/>
                  </a:lnTo>
                  <a:lnTo>
                    <a:pt x="15" y="48"/>
                  </a:lnTo>
                  <a:lnTo>
                    <a:pt x="17" y="49"/>
                  </a:lnTo>
                  <a:lnTo>
                    <a:pt x="17" y="49"/>
                  </a:lnTo>
                  <a:lnTo>
                    <a:pt x="20" y="48"/>
                  </a:lnTo>
                  <a:lnTo>
                    <a:pt x="22" y="46"/>
                  </a:lnTo>
                  <a:lnTo>
                    <a:pt x="25" y="43"/>
                  </a:lnTo>
                  <a:lnTo>
                    <a:pt x="27" y="38"/>
                  </a:lnTo>
                  <a:lnTo>
                    <a:pt x="27" y="38"/>
                  </a:lnTo>
                  <a:lnTo>
                    <a:pt x="29" y="32"/>
                  </a:lnTo>
                  <a:lnTo>
                    <a:pt x="31" y="26"/>
                  </a:lnTo>
                  <a:lnTo>
                    <a:pt x="32" y="11"/>
                  </a:lnTo>
                  <a:lnTo>
                    <a:pt x="32"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Freeform 692">
              <a:extLst>
                <a:ext uri="{FF2B5EF4-FFF2-40B4-BE49-F238E27FC236}">
                  <a16:creationId xmlns:a16="http://schemas.microsoft.com/office/drawing/2014/main" id="{CA21B95C-A764-4FB2-9F8D-864D07A2D355}"/>
                </a:ext>
              </a:extLst>
            </p:cNvPr>
            <p:cNvSpPr>
              <a:spLocks/>
            </p:cNvSpPr>
            <p:nvPr/>
          </p:nvSpPr>
          <p:spPr bwMode="auto">
            <a:xfrm>
              <a:off x="6135688" y="4772025"/>
              <a:ext cx="23813" cy="52388"/>
            </a:xfrm>
            <a:custGeom>
              <a:avLst/>
              <a:gdLst>
                <a:gd name="T0" fmla="*/ 28 w 28"/>
                <a:gd name="T1" fmla="*/ 8 h 67"/>
                <a:gd name="T2" fmla="*/ 9 w 28"/>
                <a:gd name="T3" fmla="*/ 8 h 67"/>
                <a:gd name="T4" fmla="*/ 9 w 28"/>
                <a:gd name="T5" fmla="*/ 67 h 67"/>
                <a:gd name="T6" fmla="*/ 0 w 28"/>
                <a:gd name="T7" fmla="*/ 67 h 67"/>
                <a:gd name="T8" fmla="*/ 0 w 28"/>
                <a:gd name="T9" fmla="*/ 0 h 67"/>
                <a:gd name="T10" fmla="*/ 28 w 28"/>
                <a:gd name="T11" fmla="*/ 0 h 67"/>
                <a:gd name="T12" fmla="*/ 28 w 28"/>
                <a:gd name="T13" fmla="*/ 8 h 67"/>
              </a:gdLst>
              <a:ahLst/>
              <a:cxnLst>
                <a:cxn ang="0">
                  <a:pos x="T0" y="T1"/>
                </a:cxn>
                <a:cxn ang="0">
                  <a:pos x="T2" y="T3"/>
                </a:cxn>
                <a:cxn ang="0">
                  <a:pos x="T4" y="T5"/>
                </a:cxn>
                <a:cxn ang="0">
                  <a:pos x="T6" y="T7"/>
                </a:cxn>
                <a:cxn ang="0">
                  <a:pos x="T8" y="T9"/>
                </a:cxn>
                <a:cxn ang="0">
                  <a:pos x="T10" y="T11"/>
                </a:cxn>
                <a:cxn ang="0">
                  <a:pos x="T12" y="T13"/>
                </a:cxn>
              </a:cxnLst>
              <a:rect l="0" t="0" r="r" b="b"/>
              <a:pathLst>
                <a:path w="28" h="67">
                  <a:moveTo>
                    <a:pt x="28" y="8"/>
                  </a:moveTo>
                  <a:lnTo>
                    <a:pt x="9" y="8"/>
                  </a:lnTo>
                  <a:lnTo>
                    <a:pt x="9" y="67"/>
                  </a:lnTo>
                  <a:lnTo>
                    <a:pt x="0" y="67"/>
                  </a:lnTo>
                  <a:lnTo>
                    <a:pt x="0" y="0"/>
                  </a:lnTo>
                  <a:lnTo>
                    <a:pt x="28" y="0"/>
                  </a:lnTo>
                  <a:lnTo>
                    <a:pt x="28"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Freeform 693">
              <a:extLst>
                <a:ext uri="{FF2B5EF4-FFF2-40B4-BE49-F238E27FC236}">
                  <a16:creationId xmlns:a16="http://schemas.microsoft.com/office/drawing/2014/main" id="{60F6CC0E-45C5-4768-93A6-3856BC672841}"/>
                </a:ext>
              </a:extLst>
            </p:cNvPr>
            <p:cNvSpPr>
              <a:spLocks noEditPoints="1"/>
            </p:cNvSpPr>
            <p:nvPr/>
          </p:nvSpPr>
          <p:spPr bwMode="auto">
            <a:xfrm>
              <a:off x="6164263" y="4768850"/>
              <a:ext cx="63500" cy="60325"/>
            </a:xfrm>
            <a:custGeom>
              <a:avLst/>
              <a:gdLst>
                <a:gd name="T0" fmla="*/ 73 w 81"/>
                <a:gd name="T1" fmla="*/ 41 h 77"/>
                <a:gd name="T2" fmla="*/ 45 w 81"/>
                <a:gd name="T3" fmla="*/ 41 h 77"/>
                <a:gd name="T4" fmla="*/ 45 w 81"/>
                <a:gd name="T5" fmla="*/ 44 h 77"/>
                <a:gd name="T6" fmla="*/ 45 w 81"/>
                <a:gd name="T7" fmla="*/ 44 h 77"/>
                <a:gd name="T8" fmla="*/ 44 w 81"/>
                <a:gd name="T9" fmla="*/ 50 h 77"/>
                <a:gd name="T10" fmla="*/ 43 w 81"/>
                <a:gd name="T11" fmla="*/ 55 h 77"/>
                <a:gd name="T12" fmla="*/ 40 w 81"/>
                <a:gd name="T13" fmla="*/ 60 h 77"/>
                <a:gd name="T14" fmla="*/ 36 w 81"/>
                <a:gd name="T15" fmla="*/ 65 h 77"/>
                <a:gd name="T16" fmla="*/ 36 w 81"/>
                <a:gd name="T17" fmla="*/ 65 h 77"/>
                <a:gd name="T18" fmla="*/ 32 w 81"/>
                <a:gd name="T19" fmla="*/ 69 h 77"/>
                <a:gd name="T20" fmla="*/ 26 w 81"/>
                <a:gd name="T21" fmla="*/ 72 h 77"/>
                <a:gd name="T22" fmla="*/ 19 w 81"/>
                <a:gd name="T23" fmla="*/ 75 h 77"/>
                <a:gd name="T24" fmla="*/ 12 w 81"/>
                <a:gd name="T25" fmla="*/ 77 h 77"/>
                <a:gd name="T26" fmla="*/ 7 w 81"/>
                <a:gd name="T27" fmla="*/ 67 h 77"/>
                <a:gd name="T28" fmla="*/ 7 w 81"/>
                <a:gd name="T29" fmla="*/ 67 h 77"/>
                <a:gd name="T30" fmla="*/ 14 w 81"/>
                <a:gd name="T31" fmla="*/ 65 h 77"/>
                <a:gd name="T32" fmla="*/ 19 w 81"/>
                <a:gd name="T33" fmla="*/ 63 h 77"/>
                <a:gd name="T34" fmla="*/ 23 w 81"/>
                <a:gd name="T35" fmla="*/ 61 h 77"/>
                <a:gd name="T36" fmla="*/ 26 w 81"/>
                <a:gd name="T37" fmla="*/ 58 h 77"/>
                <a:gd name="T38" fmla="*/ 26 w 81"/>
                <a:gd name="T39" fmla="*/ 58 h 77"/>
                <a:gd name="T40" fmla="*/ 29 w 81"/>
                <a:gd name="T41" fmla="*/ 55 h 77"/>
                <a:gd name="T42" fmla="*/ 31 w 81"/>
                <a:gd name="T43" fmla="*/ 51 h 77"/>
                <a:gd name="T44" fmla="*/ 33 w 81"/>
                <a:gd name="T45" fmla="*/ 47 h 77"/>
                <a:gd name="T46" fmla="*/ 33 w 81"/>
                <a:gd name="T47" fmla="*/ 43 h 77"/>
                <a:gd name="T48" fmla="*/ 33 w 81"/>
                <a:gd name="T49" fmla="*/ 41 h 77"/>
                <a:gd name="T50" fmla="*/ 0 w 81"/>
                <a:gd name="T51" fmla="*/ 41 h 77"/>
                <a:gd name="T52" fmla="*/ 0 w 81"/>
                <a:gd name="T53" fmla="*/ 31 h 77"/>
                <a:gd name="T54" fmla="*/ 73 w 81"/>
                <a:gd name="T55" fmla="*/ 31 h 77"/>
                <a:gd name="T56" fmla="*/ 73 w 81"/>
                <a:gd name="T57" fmla="*/ 41 h 77"/>
                <a:gd name="T58" fmla="*/ 61 w 81"/>
                <a:gd name="T59" fmla="*/ 20 h 77"/>
                <a:gd name="T60" fmla="*/ 5 w 81"/>
                <a:gd name="T61" fmla="*/ 20 h 77"/>
                <a:gd name="T62" fmla="*/ 5 w 81"/>
                <a:gd name="T63" fmla="*/ 10 h 77"/>
                <a:gd name="T64" fmla="*/ 61 w 81"/>
                <a:gd name="T65" fmla="*/ 10 h 77"/>
                <a:gd name="T66" fmla="*/ 61 w 81"/>
                <a:gd name="T67" fmla="*/ 20 h 77"/>
                <a:gd name="T68" fmla="*/ 69 w 81"/>
                <a:gd name="T69" fmla="*/ 14 h 77"/>
                <a:gd name="T70" fmla="*/ 63 w 81"/>
                <a:gd name="T71" fmla="*/ 16 h 77"/>
                <a:gd name="T72" fmla="*/ 63 w 81"/>
                <a:gd name="T73" fmla="*/ 16 h 77"/>
                <a:gd name="T74" fmla="*/ 58 w 81"/>
                <a:gd name="T75" fmla="*/ 4 h 77"/>
                <a:gd name="T76" fmla="*/ 63 w 81"/>
                <a:gd name="T77" fmla="*/ 2 h 77"/>
                <a:gd name="T78" fmla="*/ 63 w 81"/>
                <a:gd name="T79" fmla="*/ 2 h 77"/>
                <a:gd name="T80" fmla="*/ 69 w 81"/>
                <a:gd name="T81" fmla="*/ 14 h 77"/>
                <a:gd name="T82" fmla="*/ 69 w 81"/>
                <a:gd name="T83" fmla="*/ 14 h 77"/>
                <a:gd name="T84" fmla="*/ 81 w 81"/>
                <a:gd name="T85" fmla="*/ 12 h 77"/>
                <a:gd name="T86" fmla="*/ 74 w 81"/>
                <a:gd name="T87" fmla="*/ 14 h 77"/>
                <a:gd name="T88" fmla="*/ 74 w 81"/>
                <a:gd name="T89" fmla="*/ 14 h 77"/>
                <a:gd name="T90" fmla="*/ 69 w 81"/>
                <a:gd name="T91" fmla="*/ 2 h 77"/>
                <a:gd name="T92" fmla="*/ 74 w 81"/>
                <a:gd name="T93" fmla="*/ 0 h 77"/>
                <a:gd name="T94" fmla="*/ 74 w 81"/>
                <a:gd name="T95" fmla="*/ 0 h 77"/>
                <a:gd name="T96" fmla="*/ 81 w 81"/>
                <a:gd name="T97" fmla="*/ 12 h 77"/>
                <a:gd name="T98" fmla="*/ 81 w 81"/>
                <a:gd name="T9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77">
                  <a:moveTo>
                    <a:pt x="73" y="41"/>
                  </a:moveTo>
                  <a:lnTo>
                    <a:pt x="45" y="41"/>
                  </a:lnTo>
                  <a:lnTo>
                    <a:pt x="45" y="44"/>
                  </a:lnTo>
                  <a:lnTo>
                    <a:pt x="45" y="44"/>
                  </a:lnTo>
                  <a:lnTo>
                    <a:pt x="44" y="50"/>
                  </a:lnTo>
                  <a:lnTo>
                    <a:pt x="43" y="55"/>
                  </a:lnTo>
                  <a:lnTo>
                    <a:pt x="40" y="60"/>
                  </a:lnTo>
                  <a:lnTo>
                    <a:pt x="36" y="65"/>
                  </a:lnTo>
                  <a:lnTo>
                    <a:pt x="36" y="65"/>
                  </a:lnTo>
                  <a:lnTo>
                    <a:pt x="32" y="69"/>
                  </a:lnTo>
                  <a:lnTo>
                    <a:pt x="26" y="72"/>
                  </a:lnTo>
                  <a:lnTo>
                    <a:pt x="19" y="75"/>
                  </a:lnTo>
                  <a:lnTo>
                    <a:pt x="12" y="77"/>
                  </a:lnTo>
                  <a:lnTo>
                    <a:pt x="7" y="67"/>
                  </a:lnTo>
                  <a:lnTo>
                    <a:pt x="7" y="67"/>
                  </a:lnTo>
                  <a:lnTo>
                    <a:pt x="14" y="65"/>
                  </a:lnTo>
                  <a:lnTo>
                    <a:pt x="19" y="63"/>
                  </a:lnTo>
                  <a:lnTo>
                    <a:pt x="23" y="61"/>
                  </a:lnTo>
                  <a:lnTo>
                    <a:pt x="26" y="58"/>
                  </a:lnTo>
                  <a:lnTo>
                    <a:pt x="26" y="58"/>
                  </a:lnTo>
                  <a:lnTo>
                    <a:pt x="29" y="55"/>
                  </a:lnTo>
                  <a:lnTo>
                    <a:pt x="31" y="51"/>
                  </a:lnTo>
                  <a:lnTo>
                    <a:pt x="33" y="47"/>
                  </a:lnTo>
                  <a:lnTo>
                    <a:pt x="33" y="43"/>
                  </a:lnTo>
                  <a:lnTo>
                    <a:pt x="33" y="41"/>
                  </a:lnTo>
                  <a:lnTo>
                    <a:pt x="0" y="41"/>
                  </a:lnTo>
                  <a:lnTo>
                    <a:pt x="0" y="31"/>
                  </a:lnTo>
                  <a:lnTo>
                    <a:pt x="73" y="31"/>
                  </a:lnTo>
                  <a:lnTo>
                    <a:pt x="73" y="41"/>
                  </a:lnTo>
                  <a:close/>
                  <a:moveTo>
                    <a:pt x="61" y="20"/>
                  </a:moveTo>
                  <a:lnTo>
                    <a:pt x="5" y="20"/>
                  </a:lnTo>
                  <a:lnTo>
                    <a:pt x="5" y="10"/>
                  </a:lnTo>
                  <a:lnTo>
                    <a:pt x="61" y="10"/>
                  </a:lnTo>
                  <a:lnTo>
                    <a:pt x="61" y="20"/>
                  </a:lnTo>
                  <a:close/>
                  <a:moveTo>
                    <a:pt x="69" y="14"/>
                  </a:moveTo>
                  <a:lnTo>
                    <a:pt x="63" y="16"/>
                  </a:lnTo>
                  <a:lnTo>
                    <a:pt x="63" y="16"/>
                  </a:lnTo>
                  <a:lnTo>
                    <a:pt x="58" y="4"/>
                  </a:lnTo>
                  <a:lnTo>
                    <a:pt x="63" y="2"/>
                  </a:lnTo>
                  <a:lnTo>
                    <a:pt x="63" y="2"/>
                  </a:lnTo>
                  <a:lnTo>
                    <a:pt x="69" y="14"/>
                  </a:lnTo>
                  <a:lnTo>
                    <a:pt x="69" y="14"/>
                  </a:lnTo>
                  <a:close/>
                  <a:moveTo>
                    <a:pt x="81" y="12"/>
                  </a:moveTo>
                  <a:lnTo>
                    <a:pt x="74" y="14"/>
                  </a:lnTo>
                  <a:lnTo>
                    <a:pt x="74" y="14"/>
                  </a:lnTo>
                  <a:lnTo>
                    <a:pt x="69" y="2"/>
                  </a:lnTo>
                  <a:lnTo>
                    <a:pt x="74" y="0"/>
                  </a:lnTo>
                  <a:lnTo>
                    <a:pt x="74" y="0"/>
                  </a:lnTo>
                  <a:lnTo>
                    <a:pt x="81" y="12"/>
                  </a:lnTo>
                  <a:lnTo>
                    <a:pt x="81"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Freeform 694">
              <a:extLst>
                <a:ext uri="{FF2B5EF4-FFF2-40B4-BE49-F238E27FC236}">
                  <a16:creationId xmlns:a16="http://schemas.microsoft.com/office/drawing/2014/main" id="{2E3D4C92-FAEA-4448-BFDB-AC458A94F674}"/>
                </a:ext>
              </a:extLst>
            </p:cNvPr>
            <p:cNvSpPr>
              <a:spLocks noEditPoints="1"/>
            </p:cNvSpPr>
            <p:nvPr/>
          </p:nvSpPr>
          <p:spPr bwMode="auto">
            <a:xfrm>
              <a:off x="6230938" y="4768850"/>
              <a:ext cx="63500" cy="60325"/>
            </a:xfrm>
            <a:custGeom>
              <a:avLst/>
              <a:gdLst>
                <a:gd name="T0" fmla="*/ 61 w 80"/>
                <a:gd name="T1" fmla="*/ 23 h 76"/>
                <a:gd name="T2" fmla="*/ 75 w 80"/>
                <a:gd name="T3" fmla="*/ 23 h 76"/>
                <a:gd name="T4" fmla="*/ 75 w 80"/>
                <a:gd name="T5" fmla="*/ 35 h 76"/>
                <a:gd name="T6" fmla="*/ 61 w 80"/>
                <a:gd name="T7" fmla="*/ 35 h 76"/>
                <a:gd name="T8" fmla="*/ 61 w 80"/>
                <a:gd name="T9" fmla="*/ 41 h 76"/>
                <a:gd name="T10" fmla="*/ 61 w 80"/>
                <a:gd name="T11" fmla="*/ 41 h 76"/>
                <a:gd name="T12" fmla="*/ 60 w 80"/>
                <a:gd name="T13" fmla="*/ 49 h 76"/>
                <a:gd name="T14" fmla="*/ 58 w 80"/>
                <a:gd name="T15" fmla="*/ 56 h 76"/>
                <a:gd name="T16" fmla="*/ 53 w 80"/>
                <a:gd name="T17" fmla="*/ 62 h 76"/>
                <a:gd name="T18" fmla="*/ 48 w 80"/>
                <a:gd name="T19" fmla="*/ 67 h 76"/>
                <a:gd name="T20" fmla="*/ 48 w 80"/>
                <a:gd name="T21" fmla="*/ 67 h 76"/>
                <a:gd name="T22" fmla="*/ 41 w 80"/>
                <a:gd name="T23" fmla="*/ 71 h 76"/>
                <a:gd name="T24" fmla="*/ 33 w 80"/>
                <a:gd name="T25" fmla="*/ 74 h 76"/>
                <a:gd name="T26" fmla="*/ 24 w 80"/>
                <a:gd name="T27" fmla="*/ 75 h 76"/>
                <a:gd name="T28" fmla="*/ 13 w 80"/>
                <a:gd name="T29" fmla="*/ 76 h 76"/>
                <a:gd name="T30" fmla="*/ 11 w 80"/>
                <a:gd name="T31" fmla="*/ 66 h 76"/>
                <a:gd name="T32" fmla="*/ 11 w 80"/>
                <a:gd name="T33" fmla="*/ 66 h 76"/>
                <a:gd name="T34" fmla="*/ 21 w 80"/>
                <a:gd name="T35" fmla="*/ 65 h 76"/>
                <a:gd name="T36" fmla="*/ 29 w 80"/>
                <a:gd name="T37" fmla="*/ 64 h 76"/>
                <a:gd name="T38" fmla="*/ 35 w 80"/>
                <a:gd name="T39" fmla="*/ 61 h 76"/>
                <a:gd name="T40" fmla="*/ 40 w 80"/>
                <a:gd name="T41" fmla="*/ 59 h 76"/>
                <a:gd name="T42" fmla="*/ 40 w 80"/>
                <a:gd name="T43" fmla="*/ 59 h 76"/>
                <a:gd name="T44" fmla="*/ 43 w 80"/>
                <a:gd name="T45" fmla="*/ 55 h 76"/>
                <a:gd name="T46" fmla="*/ 46 w 80"/>
                <a:gd name="T47" fmla="*/ 51 h 76"/>
                <a:gd name="T48" fmla="*/ 47 w 80"/>
                <a:gd name="T49" fmla="*/ 46 h 76"/>
                <a:gd name="T50" fmla="*/ 48 w 80"/>
                <a:gd name="T51" fmla="*/ 41 h 76"/>
                <a:gd name="T52" fmla="*/ 48 w 80"/>
                <a:gd name="T53" fmla="*/ 35 h 76"/>
                <a:gd name="T54" fmla="*/ 24 w 80"/>
                <a:gd name="T55" fmla="*/ 35 h 76"/>
                <a:gd name="T56" fmla="*/ 24 w 80"/>
                <a:gd name="T57" fmla="*/ 53 h 76"/>
                <a:gd name="T58" fmla="*/ 13 w 80"/>
                <a:gd name="T59" fmla="*/ 53 h 76"/>
                <a:gd name="T60" fmla="*/ 13 w 80"/>
                <a:gd name="T61" fmla="*/ 35 h 76"/>
                <a:gd name="T62" fmla="*/ 0 w 80"/>
                <a:gd name="T63" fmla="*/ 35 h 76"/>
                <a:gd name="T64" fmla="*/ 0 w 80"/>
                <a:gd name="T65" fmla="*/ 23 h 76"/>
                <a:gd name="T66" fmla="*/ 13 w 80"/>
                <a:gd name="T67" fmla="*/ 23 h 76"/>
                <a:gd name="T68" fmla="*/ 13 w 80"/>
                <a:gd name="T69" fmla="*/ 7 h 76"/>
                <a:gd name="T70" fmla="*/ 24 w 80"/>
                <a:gd name="T71" fmla="*/ 7 h 76"/>
                <a:gd name="T72" fmla="*/ 24 w 80"/>
                <a:gd name="T73" fmla="*/ 23 h 76"/>
                <a:gd name="T74" fmla="*/ 48 w 80"/>
                <a:gd name="T75" fmla="*/ 23 h 76"/>
                <a:gd name="T76" fmla="*/ 48 w 80"/>
                <a:gd name="T77" fmla="*/ 6 h 76"/>
                <a:gd name="T78" fmla="*/ 60 w 80"/>
                <a:gd name="T79" fmla="*/ 6 h 76"/>
                <a:gd name="T80" fmla="*/ 60 w 80"/>
                <a:gd name="T81" fmla="*/ 6 h 76"/>
                <a:gd name="T82" fmla="*/ 59 w 80"/>
                <a:gd name="T83" fmla="*/ 4 h 76"/>
                <a:gd name="T84" fmla="*/ 64 w 80"/>
                <a:gd name="T85" fmla="*/ 2 h 76"/>
                <a:gd name="T86" fmla="*/ 64 w 80"/>
                <a:gd name="T87" fmla="*/ 2 h 76"/>
                <a:gd name="T88" fmla="*/ 69 w 80"/>
                <a:gd name="T89" fmla="*/ 14 h 76"/>
                <a:gd name="T90" fmla="*/ 64 w 80"/>
                <a:gd name="T91" fmla="*/ 16 h 76"/>
                <a:gd name="T92" fmla="*/ 64 w 80"/>
                <a:gd name="T93" fmla="*/ 16 h 76"/>
                <a:gd name="T94" fmla="*/ 61 w 80"/>
                <a:gd name="T95" fmla="*/ 8 h 76"/>
                <a:gd name="T96" fmla="*/ 61 w 80"/>
                <a:gd name="T97" fmla="*/ 23 h 76"/>
                <a:gd name="T98" fmla="*/ 80 w 80"/>
                <a:gd name="T99" fmla="*/ 12 h 76"/>
                <a:gd name="T100" fmla="*/ 75 w 80"/>
                <a:gd name="T101" fmla="*/ 14 h 76"/>
                <a:gd name="T102" fmla="*/ 75 w 80"/>
                <a:gd name="T103" fmla="*/ 14 h 76"/>
                <a:gd name="T104" fmla="*/ 69 w 80"/>
                <a:gd name="T105" fmla="*/ 2 h 76"/>
                <a:gd name="T106" fmla="*/ 75 w 80"/>
                <a:gd name="T107" fmla="*/ 0 h 76"/>
                <a:gd name="T108" fmla="*/ 75 w 80"/>
                <a:gd name="T109" fmla="*/ 0 h 76"/>
                <a:gd name="T110" fmla="*/ 80 w 80"/>
                <a:gd name="T111" fmla="*/ 12 h 76"/>
                <a:gd name="T112" fmla="*/ 80 w 80"/>
                <a:gd name="T11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 h="76">
                  <a:moveTo>
                    <a:pt x="61" y="23"/>
                  </a:moveTo>
                  <a:lnTo>
                    <a:pt x="75" y="23"/>
                  </a:lnTo>
                  <a:lnTo>
                    <a:pt x="75" y="35"/>
                  </a:lnTo>
                  <a:lnTo>
                    <a:pt x="61" y="35"/>
                  </a:lnTo>
                  <a:lnTo>
                    <a:pt x="61" y="41"/>
                  </a:lnTo>
                  <a:lnTo>
                    <a:pt x="61" y="41"/>
                  </a:lnTo>
                  <a:lnTo>
                    <a:pt x="60" y="49"/>
                  </a:lnTo>
                  <a:lnTo>
                    <a:pt x="58" y="56"/>
                  </a:lnTo>
                  <a:lnTo>
                    <a:pt x="53" y="62"/>
                  </a:lnTo>
                  <a:lnTo>
                    <a:pt x="48" y="67"/>
                  </a:lnTo>
                  <a:lnTo>
                    <a:pt x="48" y="67"/>
                  </a:lnTo>
                  <a:lnTo>
                    <a:pt x="41" y="71"/>
                  </a:lnTo>
                  <a:lnTo>
                    <a:pt x="33" y="74"/>
                  </a:lnTo>
                  <a:lnTo>
                    <a:pt x="24" y="75"/>
                  </a:lnTo>
                  <a:lnTo>
                    <a:pt x="13" y="76"/>
                  </a:lnTo>
                  <a:lnTo>
                    <a:pt x="11" y="66"/>
                  </a:lnTo>
                  <a:lnTo>
                    <a:pt x="11" y="66"/>
                  </a:lnTo>
                  <a:lnTo>
                    <a:pt x="21" y="65"/>
                  </a:lnTo>
                  <a:lnTo>
                    <a:pt x="29" y="64"/>
                  </a:lnTo>
                  <a:lnTo>
                    <a:pt x="35" y="61"/>
                  </a:lnTo>
                  <a:lnTo>
                    <a:pt x="40" y="59"/>
                  </a:lnTo>
                  <a:lnTo>
                    <a:pt x="40" y="59"/>
                  </a:lnTo>
                  <a:lnTo>
                    <a:pt x="43" y="55"/>
                  </a:lnTo>
                  <a:lnTo>
                    <a:pt x="46" y="51"/>
                  </a:lnTo>
                  <a:lnTo>
                    <a:pt x="47" y="46"/>
                  </a:lnTo>
                  <a:lnTo>
                    <a:pt x="48" y="41"/>
                  </a:lnTo>
                  <a:lnTo>
                    <a:pt x="48" y="35"/>
                  </a:lnTo>
                  <a:lnTo>
                    <a:pt x="24" y="35"/>
                  </a:lnTo>
                  <a:lnTo>
                    <a:pt x="24" y="53"/>
                  </a:lnTo>
                  <a:lnTo>
                    <a:pt x="13" y="53"/>
                  </a:lnTo>
                  <a:lnTo>
                    <a:pt x="13" y="35"/>
                  </a:lnTo>
                  <a:lnTo>
                    <a:pt x="0" y="35"/>
                  </a:lnTo>
                  <a:lnTo>
                    <a:pt x="0" y="23"/>
                  </a:lnTo>
                  <a:lnTo>
                    <a:pt x="13" y="23"/>
                  </a:lnTo>
                  <a:lnTo>
                    <a:pt x="13" y="7"/>
                  </a:lnTo>
                  <a:lnTo>
                    <a:pt x="24" y="7"/>
                  </a:lnTo>
                  <a:lnTo>
                    <a:pt x="24" y="23"/>
                  </a:lnTo>
                  <a:lnTo>
                    <a:pt x="48" y="23"/>
                  </a:lnTo>
                  <a:lnTo>
                    <a:pt x="48" y="6"/>
                  </a:lnTo>
                  <a:lnTo>
                    <a:pt x="60" y="6"/>
                  </a:lnTo>
                  <a:lnTo>
                    <a:pt x="60" y="6"/>
                  </a:lnTo>
                  <a:lnTo>
                    <a:pt x="59" y="4"/>
                  </a:lnTo>
                  <a:lnTo>
                    <a:pt x="64" y="2"/>
                  </a:lnTo>
                  <a:lnTo>
                    <a:pt x="64" y="2"/>
                  </a:lnTo>
                  <a:lnTo>
                    <a:pt x="69" y="14"/>
                  </a:lnTo>
                  <a:lnTo>
                    <a:pt x="64" y="16"/>
                  </a:lnTo>
                  <a:lnTo>
                    <a:pt x="64" y="16"/>
                  </a:lnTo>
                  <a:lnTo>
                    <a:pt x="61" y="8"/>
                  </a:lnTo>
                  <a:lnTo>
                    <a:pt x="61" y="23"/>
                  </a:lnTo>
                  <a:close/>
                  <a:moveTo>
                    <a:pt x="80" y="12"/>
                  </a:moveTo>
                  <a:lnTo>
                    <a:pt x="75" y="14"/>
                  </a:lnTo>
                  <a:lnTo>
                    <a:pt x="75" y="14"/>
                  </a:lnTo>
                  <a:lnTo>
                    <a:pt x="69" y="2"/>
                  </a:lnTo>
                  <a:lnTo>
                    <a:pt x="75" y="0"/>
                  </a:lnTo>
                  <a:lnTo>
                    <a:pt x="75"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Freeform 695">
              <a:extLst>
                <a:ext uri="{FF2B5EF4-FFF2-40B4-BE49-F238E27FC236}">
                  <a16:creationId xmlns:a16="http://schemas.microsoft.com/office/drawing/2014/main" id="{8EC3E307-5ED0-485F-AFBF-013EEDC5517B}"/>
                </a:ext>
              </a:extLst>
            </p:cNvPr>
            <p:cNvSpPr>
              <a:spLocks/>
            </p:cNvSpPr>
            <p:nvPr/>
          </p:nvSpPr>
          <p:spPr bwMode="auto">
            <a:xfrm>
              <a:off x="6297613" y="4772025"/>
              <a:ext cx="58738" cy="57150"/>
            </a:xfrm>
            <a:custGeom>
              <a:avLst/>
              <a:gdLst>
                <a:gd name="T0" fmla="*/ 49 w 72"/>
                <a:gd name="T1" fmla="*/ 72 h 72"/>
                <a:gd name="T2" fmla="*/ 36 w 72"/>
                <a:gd name="T3" fmla="*/ 72 h 72"/>
                <a:gd name="T4" fmla="*/ 36 w 72"/>
                <a:gd name="T5" fmla="*/ 36 h 72"/>
                <a:gd name="T6" fmla="*/ 36 w 72"/>
                <a:gd name="T7" fmla="*/ 36 h 72"/>
                <a:gd name="T8" fmla="*/ 21 w 72"/>
                <a:gd name="T9" fmla="*/ 43 h 72"/>
                <a:gd name="T10" fmla="*/ 4 w 72"/>
                <a:gd name="T11" fmla="*/ 48 h 72"/>
                <a:gd name="T12" fmla="*/ 0 w 72"/>
                <a:gd name="T13" fmla="*/ 38 h 72"/>
                <a:gd name="T14" fmla="*/ 0 w 72"/>
                <a:gd name="T15" fmla="*/ 38 h 72"/>
                <a:gd name="T16" fmla="*/ 10 w 72"/>
                <a:gd name="T17" fmla="*/ 35 h 72"/>
                <a:gd name="T18" fmla="*/ 20 w 72"/>
                <a:gd name="T19" fmla="*/ 32 h 72"/>
                <a:gd name="T20" fmla="*/ 28 w 72"/>
                <a:gd name="T21" fmla="*/ 28 h 72"/>
                <a:gd name="T22" fmla="*/ 36 w 72"/>
                <a:gd name="T23" fmla="*/ 22 h 72"/>
                <a:gd name="T24" fmla="*/ 36 w 72"/>
                <a:gd name="T25" fmla="*/ 22 h 72"/>
                <a:gd name="T26" fmla="*/ 44 w 72"/>
                <a:gd name="T27" fmla="*/ 17 h 72"/>
                <a:gd name="T28" fmla="*/ 51 w 72"/>
                <a:gd name="T29" fmla="*/ 12 h 72"/>
                <a:gd name="T30" fmla="*/ 56 w 72"/>
                <a:gd name="T31" fmla="*/ 6 h 72"/>
                <a:gd name="T32" fmla="*/ 60 w 72"/>
                <a:gd name="T33" fmla="*/ 0 h 72"/>
                <a:gd name="T34" fmla="*/ 72 w 72"/>
                <a:gd name="T35" fmla="*/ 5 h 72"/>
                <a:gd name="T36" fmla="*/ 72 w 72"/>
                <a:gd name="T37" fmla="*/ 5 h 72"/>
                <a:gd name="T38" fmla="*/ 66 w 72"/>
                <a:gd name="T39" fmla="*/ 13 h 72"/>
                <a:gd name="T40" fmla="*/ 61 w 72"/>
                <a:gd name="T41" fmla="*/ 19 h 72"/>
                <a:gd name="T42" fmla="*/ 61 w 72"/>
                <a:gd name="T43" fmla="*/ 19 h 72"/>
                <a:gd name="T44" fmla="*/ 49 w 72"/>
                <a:gd name="T45" fmla="*/ 29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6" y="72"/>
                  </a:lnTo>
                  <a:lnTo>
                    <a:pt x="36" y="36"/>
                  </a:lnTo>
                  <a:lnTo>
                    <a:pt x="36" y="36"/>
                  </a:lnTo>
                  <a:lnTo>
                    <a:pt x="21" y="43"/>
                  </a:lnTo>
                  <a:lnTo>
                    <a:pt x="4" y="48"/>
                  </a:lnTo>
                  <a:lnTo>
                    <a:pt x="0" y="38"/>
                  </a:lnTo>
                  <a:lnTo>
                    <a:pt x="0" y="38"/>
                  </a:lnTo>
                  <a:lnTo>
                    <a:pt x="10" y="35"/>
                  </a:lnTo>
                  <a:lnTo>
                    <a:pt x="20" y="32"/>
                  </a:lnTo>
                  <a:lnTo>
                    <a:pt x="28" y="28"/>
                  </a:lnTo>
                  <a:lnTo>
                    <a:pt x="36" y="22"/>
                  </a:lnTo>
                  <a:lnTo>
                    <a:pt x="36" y="22"/>
                  </a:lnTo>
                  <a:lnTo>
                    <a:pt x="44" y="17"/>
                  </a:lnTo>
                  <a:lnTo>
                    <a:pt x="51" y="12"/>
                  </a:lnTo>
                  <a:lnTo>
                    <a:pt x="56" y="6"/>
                  </a:lnTo>
                  <a:lnTo>
                    <a:pt x="60" y="0"/>
                  </a:lnTo>
                  <a:lnTo>
                    <a:pt x="72" y="5"/>
                  </a:lnTo>
                  <a:lnTo>
                    <a:pt x="72" y="5"/>
                  </a:lnTo>
                  <a:lnTo>
                    <a:pt x="66" y="13"/>
                  </a:lnTo>
                  <a:lnTo>
                    <a:pt x="61" y="19"/>
                  </a:lnTo>
                  <a:lnTo>
                    <a:pt x="61" y="19"/>
                  </a:lnTo>
                  <a:lnTo>
                    <a:pt x="49" y="29"/>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Freeform 696">
              <a:extLst>
                <a:ext uri="{FF2B5EF4-FFF2-40B4-BE49-F238E27FC236}">
                  <a16:creationId xmlns:a16="http://schemas.microsoft.com/office/drawing/2014/main" id="{45883BE5-6B34-4BC7-8CF6-8AFEB9513F6A}"/>
                </a:ext>
              </a:extLst>
            </p:cNvPr>
            <p:cNvSpPr>
              <a:spLocks noEditPoints="1"/>
            </p:cNvSpPr>
            <p:nvPr/>
          </p:nvSpPr>
          <p:spPr bwMode="auto">
            <a:xfrm>
              <a:off x="6369051" y="4775200"/>
              <a:ext cx="55563" cy="52388"/>
            </a:xfrm>
            <a:custGeom>
              <a:avLst/>
              <a:gdLst>
                <a:gd name="T0" fmla="*/ 39 w 70"/>
                <a:gd name="T1" fmla="*/ 16 h 66"/>
                <a:gd name="T2" fmla="*/ 31 w 70"/>
                <a:gd name="T3" fmla="*/ 26 h 66"/>
                <a:gd name="T4" fmla="*/ 31 w 70"/>
                <a:gd name="T5" fmla="*/ 26 h 66"/>
                <a:gd name="T6" fmla="*/ 21 w 70"/>
                <a:gd name="T7" fmla="*/ 19 h 66"/>
                <a:gd name="T8" fmla="*/ 21 w 70"/>
                <a:gd name="T9" fmla="*/ 19 h 66"/>
                <a:gd name="T10" fmla="*/ 0 w 70"/>
                <a:gd name="T11" fmla="*/ 9 h 66"/>
                <a:gd name="T12" fmla="*/ 6 w 70"/>
                <a:gd name="T13" fmla="*/ 0 h 66"/>
                <a:gd name="T14" fmla="*/ 6 w 70"/>
                <a:gd name="T15" fmla="*/ 0 h 66"/>
                <a:gd name="T16" fmla="*/ 21 w 70"/>
                <a:gd name="T17" fmla="*/ 6 h 66"/>
                <a:gd name="T18" fmla="*/ 39 w 70"/>
                <a:gd name="T19" fmla="*/ 16 h 66"/>
                <a:gd name="T20" fmla="*/ 39 w 70"/>
                <a:gd name="T21" fmla="*/ 16 h 66"/>
                <a:gd name="T22" fmla="*/ 70 w 70"/>
                <a:gd name="T23" fmla="*/ 26 h 66"/>
                <a:gd name="T24" fmla="*/ 70 w 70"/>
                <a:gd name="T25" fmla="*/ 26 h 66"/>
                <a:gd name="T26" fmla="*/ 65 w 70"/>
                <a:gd name="T27" fmla="*/ 35 h 66"/>
                <a:gd name="T28" fmla="*/ 59 w 70"/>
                <a:gd name="T29" fmla="*/ 42 h 66"/>
                <a:gd name="T30" fmla="*/ 52 w 70"/>
                <a:gd name="T31" fmla="*/ 49 h 66"/>
                <a:gd name="T32" fmla="*/ 44 w 70"/>
                <a:gd name="T33" fmla="*/ 54 h 66"/>
                <a:gd name="T34" fmla="*/ 44 w 70"/>
                <a:gd name="T35" fmla="*/ 54 h 66"/>
                <a:gd name="T36" fmla="*/ 36 w 70"/>
                <a:gd name="T37" fmla="*/ 59 h 66"/>
                <a:gd name="T38" fmla="*/ 26 w 70"/>
                <a:gd name="T39" fmla="*/ 62 h 66"/>
                <a:gd name="T40" fmla="*/ 16 w 70"/>
                <a:gd name="T41" fmla="*/ 65 h 66"/>
                <a:gd name="T42" fmla="*/ 3 w 70"/>
                <a:gd name="T43" fmla="*/ 66 h 66"/>
                <a:gd name="T44" fmla="*/ 0 w 70"/>
                <a:gd name="T45" fmla="*/ 55 h 66"/>
                <a:gd name="T46" fmla="*/ 0 w 70"/>
                <a:gd name="T47" fmla="*/ 55 h 66"/>
                <a:gd name="T48" fmla="*/ 12 w 70"/>
                <a:gd name="T49" fmla="*/ 54 h 66"/>
                <a:gd name="T50" fmla="*/ 23 w 70"/>
                <a:gd name="T51" fmla="*/ 51 h 66"/>
                <a:gd name="T52" fmla="*/ 23 w 70"/>
                <a:gd name="T53" fmla="*/ 51 h 66"/>
                <a:gd name="T54" fmla="*/ 32 w 70"/>
                <a:gd name="T55" fmla="*/ 48 h 66"/>
                <a:gd name="T56" fmla="*/ 39 w 70"/>
                <a:gd name="T57" fmla="*/ 44 h 66"/>
                <a:gd name="T58" fmla="*/ 39 w 70"/>
                <a:gd name="T59" fmla="*/ 44 h 66"/>
                <a:gd name="T60" fmla="*/ 45 w 70"/>
                <a:gd name="T61" fmla="*/ 39 h 66"/>
                <a:gd name="T62" fmla="*/ 51 w 70"/>
                <a:gd name="T63" fmla="*/ 34 h 66"/>
                <a:gd name="T64" fmla="*/ 51 w 70"/>
                <a:gd name="T65" fmla="*/ 34 h 66"/>
                <a:gd name="T66" fmla="*/ 56 w 70"/>
                <a:gd name="T67" fmla="*/ 28 h 66"/>
                <a:gd name="T68" fmla="*/ 61 w 70"/>
                <a:gd name="T69" fmla="*/ 19 h 66"/>
                <a:gd name="T70" fmla="*/ 70 w 70"/>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39" y="16"/>
                  </a:moveTo>
                  <a:lnTo>
                    <a:pt x="31" y="26"/>
                  </a:lnTo>
                  <a:lnTo>
                    <a:pt x="31" y="26"/>
                  </a:lnTo>
                  <a:lnTo>
                    <a:pt x="21" y="19"/>
                  </a:lnTo>
                  <a:lnTo>
                    <a:pt x="21" y="19"/>
                  </a:lnTo>
                  <a:lnTo>
                    <a:pt x="0" y="9"/>
                  </a:lnTo>
                  <a:lnTo>
                    <a:pt x="6" y="0"/>
                  </a:lnTo>
                  <a:lnTo>
                    <a:pt x="6" y="0"/>
                  </a:lnTo>
                  <a:lnTo>
                    <a:pt x="21" y="6"/>
                  </a:lnTo>
                  <a:lnTo>
                    <a:pt x="39" y="16"/>
                  </a:lnTo>
                  <a:lnTo>
                    <a:pt x="39" y="16"/>
                  </a:lnTo>
                  <a:close/>
                  <a:moveTo>
                    <a:pt x="70" y="26"/>
                  </a:moveTo>
                  <a:lnTo>
                    <a:pt x="70" y="26"/>
                  </a:lnTo>
                  <a:lnTo>
                    <a:pt x="65" y="35"/>
                  </a:lnTo>
                  <a:lnTo>
                    <a:pt x="59" y="42"/>
                  </a:lnTo>
                  <a:lnTo>
                    <a:pt x="52" y="49"/>
                  </a:lnTo>
                  <a:lnTo>
                    <a:pt x="44" y="54"/>
                  </a:lnTo>
                  <a:lnTo>
                    <a:pt x="44" y="54"/>
                  </a:lnTo>
                  <a:lnTo>
                    <a:pt x="36" y="59"/>
                  </a:lnTo>
                  <a:lnTo>
                    <a:pt x="26" y="62"/>
                  </a:lnTo>
                  <a:lnTo>
                    <a:pt x="16" y="65"/>
                  </a:lnTo>
                  <a:lnTo>
                    <a:pt x="3" y="66"/>
                  </a:lnTo>
                  <a:lnTo>
                    <a:pt x="0" y="55"/>
                  </a:lnTo>
                  <a:lnTo>
                    <a:pt x="0" y="55"/>
                  </a:lnTo>
                  <a:lnTo>
                    <a:pt x="12" y="54"/>
                  </a:lnTo>
                  <a:lnTo>
                    <a:pt x="23" y="51"/>
                  </a:lnTo>
                  <a:lnTo>
                    <a:pt x="23" y="51"/>
                  </a:lnTo>
                  <a:lnTo>
                    <a:pt x="32" y="48"/>
                  </a:lnTo>
                  <a:lnTo>
                    <a:pt x="39" y="44"/>
                  </a:lnTo>
                  <a:lnTo>
                    <a:pt x="39" y="44"/>
                  </a:lnTo>
                  <a:lnTo>
                    <a:pt x="45" y="39"/>
                  </a:lnTo>
                  <a:lnTo>
                    <a:pt x="51" y="34"/>
                  </a:lnTo>
                  <a:lnTo>
                    <a:pt x="51" y="34"/>
                  </a:lnTo>
                  <a:lnTo>
                    <a:pt x="56" y="28"/>
                  </a:lnTo>
                  <a:lnTo>
                    <a:pt x="61" y="19"/>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Freeform 697">
              <a:extLst>
                <a:ext uri="{FF2B5EF4-FFF2-40B4-BE49-F238E27FC236}">
                  <a16:creationId xmlns:a16="http://schemas.microsoft.com/office/drawing/2014/main" id="{58579B12-B05C-4734-8A6A-AC6783B73CED}"/>
                </a:ext>
              </a:extLst>
            </p:cNvPr>
            <p:cNvSpPr>
              <a:spLocks noEditPoints="1"/>
            </p:cNvSpPr>
            <p:nvPr/>
          </p:nvSpPr>
          <p:spPr bwMode="auto">
            <a:xfrm>
              <a:off x="6430963" y="4776788"/>
              <a:ext cx="58738" cy="52388"/>
            </a:xfrm>
            <a:custGeom>
              <a:avLst/>
              <a:gdLst>
                <a:gd name="T0" fmla="*/ 74 w 74"/>
                <a:gd name="T1" fmla="*/ 31 h 67"/>
                <a:gd name="T2" fmla="*/ 44 w 74"/>
                <a:gd name="T3" fmla="*/ 31 h 67"/>
                <a:gd name="T4" fmla="*/ 44 w 74"/>
                <a:gd name="T5" fmla="*/ 33 h 67"/>
                <a:gd name="T6" fmla="*/ 44 w 74"/>
                <a:gd name="T7" fmla="*/ 33 h 67"/>
                <a:gd name="T8" fmla="*/ 44 w 74"/>
                <a:gd name="T9" fmla="*/ 39 h 67"/>
                <a:gd name="T10" fmla="*/ 42 w 74"/>
                <a:gd name="T11" fmla="*/ 45 h 67"/>
                <a:gd name="T12" fmla="*/ 40 w 74"/>
                <a:gd name="T13" fmla="*/ 50 h 67"/>
                <a:gd name="T14" fmla="*/ 36 w 74"/>
                <a:gd name="T15" fmla="*/ 55 h 67"/>
                <a:gd name="T16" fmla="*/ 36 w 74"/>
                <a:gd name="T17" fmla="*/ 55 h 67"/>
                <a:gd name="T18" fmla="*/ 31 w 74"/>
                <a:gd name="T19" fmla="*/ 59 h 67"/>
                <a:gd name="T20" fmla="*/ 25 w 74"/>
                <a:gd name="T21" fmla="*/ 62 h 67"/>
                <a:gd name="T22" fmla="*/ 19 w 74"/>
                <a:gd name="T23" fmla="*/ 65 h 67"/>
                <a:gd name="T24" fmla="*/ 11 w 74"/>
                <a:gd name="T25" fmla="*/ 67 h 67"/>
                <a:gd name="T26" fmla="*/ 8 w 74"/>
                <a:gd name="T27" fmla="*/ 57 h 67"/>
                <a:gd name="T28" fmla="*/ 8 w 74"/>
                <a:gd name="T29" fmla="*/ 57 h 67"/>
                <a:gd name="T30" fmla="*/ 13 w 74"/>
                <a:gd name="T31" fmla="*/ 55 h 67"/>
                <a:gd name="T32" fmla="*/ 18 w 74"/>
                <a:gd name="T33" fmla="*/ 53 h 67"/>
                <a:gd name="T34" fmla="*/ 22 w 74"/>
                <a:gd name="T35" fmla="*/ 51 h 67"/>
                <a:gd name="T36" fmla="*/ 26 w 74"/>
                <a:gd name="T37" fmla="*/ 48 h 67"/>
                <a:gd name="T38" fmla="*/ 26 w 74"/>
                <a:gd name="T39" fmla="*/ 48 h 67"/>
                <a:gd name="T40" fmla="*/ 29 w 74"/>
                <a:gd name="T41" fmla="*/ 45 h 67"/>
                <a:gd name="T42" fmla="*/ 31 w 74"/>
                <a:gd name="T43" fmla="*/ 41 h 67"/>
                <a:gd name="T44" fmla="*/ 32 w 74"/>
                <a:gd name="T45" fmla="*/ 37 h 67"/>
                <a:gd name="T46" fmla="*/ 32 w 74"/>
                <a:gd name="T47" fmla="*/ 33 h 67"/>
                <a:gd name="T48" fmla="*/ 32 w 74"/>
                <a:gd name="T49" fmla="*/ 31 h 67"/>
                <a:gd name="T50" fmla="*/ 0 w 74"/>
                <a:gd name="T51" fmla="*/ 31 h 67"/>
                <a:gd name="T52" fmla="*/ 0 w 74"/>
                <a:gd name="T53" fmla="*/ 21 h 67"/>
                <a:gd name="T54" fmla="*/ 74 w 74"/>
                <a:gd name="T55" fmla="*/ 21 h 67"/>
                <a:gd name="T56" fmla="*/ 74 w 74"/>
                <a:gd name="T57" fmla="*/ 31 h 67"/>
                <a:gd name="T58" fmla="*/ 69 w 74"/>
                <a:gd name="T59" fmla="*/ 10 h 67"/>
                <a:gd name="T60" fmla="*/ 5 w 74"/>
                <a:gd name="T61" fmla="*/ 10 h 67"/>
                <a:gd name="T62" fmla="*/ 5 w 74"/>
                <a:gd name="T63" fmla="*/ 0 h 67"/>
                <a:gd name="T64" fmla="*/ 69 w 74"/>
                <a:gd name="T65" fmla="*/ 0 h 67"/>
                <a:gd name="T66" fmla="*/ 69 w 74"/>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67">
                  <a:moveTo>
                    <a:pt x="74" y="31"/>
                  </a:moveTo>
                  <a:lnTo>
                    <a:pt x="44" y="31"/>
                  </a:lnTo>
                  <a:lnTo>
                    <a:pt x="44" y="33"/>
                  </a:lnTo>
                  <a:lnTo>
                    <a:pt x="44" y="33"/>
                  </a:lnTo>
                  <a:lnTo>
                    <a:pt x="44" y="39"/>
                  </a:lnTo>
                  <a:lnTo>
                    <a:pt x="42" y="45"/>
                  </a:lnTo>
                  <a:lnTo>
                    <a:pt x="40" y="50"/>
                  </a:lnTo>
                  <a:lnTo>
                    <a:pt x="36" y="55"/>
                  </a:lnTo>
                  <a:lnTo>
                    <a:pt x="36" y="55"/>
                  </a:lnTo>
                  <a:lnTo>
                    <a:pt x="31" y="59"/>
                  </a:lnTo>
                  <a:lnTo>
                    <a:pt x="25" y="62"/>
                  </a:lnTo>
                  <a:lnTo>
                    <a:pt x="19" y="65"/>
                  </a:lnTo>
                  <a:lnTo>
                    <a:pt x="11" y="67"/>
                  </a:lnTo>
                  <a:lnTo>
                    <a:pt x="8" y="57"/>
                  </a:lnTo>
                  <a:lnTo>
                    <a:pt x="8" y="57"/>
                  </a:lnTo>
                  <a:lnTo>
                    <a:pt x="13" y="55"/>
                  </a:lnTo>
                  <a:lnTo>
                    <a:pt x="18" y="53"/>
                  </a:lnTo>
                  <a:lnTo>
                    <a:pt x="22" y="51"/>
                  </a:lnTo>
                  <a:lnTo>
                    <a:pt x="26" y="48"/>
                  </a:lnTo>
                  <a:lnTo>
                    <a:pt x="26" y="48"/>
                  </a:lnTo>
                  <a:lnTo>
                    <a:pt x="29" y="45"/>
                  </a:lnTo>
                  <a:lnTo>
                    <a:pt x="31" y="41"/>
                  </a:lnTo>
                  <a:lnTo>
                    <a:pt x="32" y="37"/>
                  </a:lnTo>
                  <a:lnTo>
                    <a:pt x="32" y="33"/>
                  </a:lnTo>
                  <a:lnTo>
                    <a:pt x="32" y="31"/>
                  </a:lnTo>
                  <a:lnTo>
                    <a:pt x="0" y="31"/>
                  </a:lnTo>
                  <a:lnTo>
                    <a:pt x="0" y="21"/>
                  </a:lnTo>
                  <a:lnTo>
                    <a:pt x="74" y="21"/>
                  </a:lnTo>
                  <a:lnTo>
                    <a:pt x="74" y="31"/>
                  </a:lnTo>
                  <a:close/>
                  <a:moveTo>
                    <a:pt x="69" y="10"/>
                  </a:moveTo>
                  <a:lnTo>
                    <a:pt x="5" y="10"/>
                  </a:lnTo>
                  <a:lnTo>
                    <a:pt x="5" y="0"/>
                  </a:lnTo>
                  <a:lnTo>
                    <a:pt x="69" y="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Freeform 698">
              <a:extLst>
                <a:ext uri="{FF2B5EF4-FFF2-40B4-BE49-F238E27FC236}">
                  <a16:creationId xmlns:a16="http://schemas.microsoft.com/office/drawing/2014/main" id="{8C0ACEA6-04E7-4B8C-816F-D79080706F99}"/>
                </a:ext>
              </a:extLst>
            </p:cNvPr>
            <p:cNvSpPr>
              <a:spLocks noEditPoints="1"/>
            </p:cNvSpPr>
            <p:nvPr/>
          </p:nvSpPr>
          <p:spPr bwMode="auto">
            <a:xfrm>
              <a:off x="6500813" y="4775200"/>
              <a:ext cx="57150" cy="52388"/>
            </a:xfrm>
            <a:custGeom>
              <a:avLst/>
              <a:gdLst>
                <a:gd name="T0" fmla="*/ 38 w 71"/>
                <a:gd name="T1" fmla="*/ 16 h 66"/>
                <a:gd name="T2" fmla="*/ 31 w 71"/>
                <a:gd name="T3" fmla="*/ 26 h 66"/>
                <a:gd name="T4" fmla="*/ 31 w 71"/>
                <a:gd name="T5" fmla="*/ 26 h 66"/>
                <a:gd name="T6" fmla="*/ 21 w 71"/>
                <a:gd name="T7" fmla="*/ 19 h 66"/>
                <a:gd name="T8" fmla="*/ 21 w 71"/>
                <a:gd name="T9" fmla="*/ 19 h 66"/>
                <a:gd name="T10" fmla="*/ 0 w 71"/>
                <a:gd name="T11" fmla="*/ 9 h 66"/>
                <a:gd name="T12" fmla="*/ 6 w 71"/>
                <a:gd name="T13" fmla="*/ 0 h 66"/>
                <a:gd name="T14" fmla="*/ 6 w 71"/>
                <a:gd name="T15" fmla="*/ 0 h 66"/>
                <a:gd name="T16" fmla="*/ 20 w 71"/>
                <a:gd name="T17" fmla="*/ 6 h 66"/>
                <a:gd name="T18" fmla="*/ 38 w 71"/>
                <a:gd name="T19" fmla="*/ 16 h 66"/>
                <a:gd name="T20" fmla="*/ 38 w 71"/>
                <a:gd name="T21" fmla="*/ 16 h 66"/>
                <a:gd name="T22" fmla="*/ 71 w 71"/>
                <a:gd name="T23" fmla="*/ 26 h 66"/>
                <a:gd name="T24" fmla="*/ 71 w 71"/>
                <a:gd name="T25" fmla="*/ 26 h 66"/>
                <a:gd name="T26" fmla="*/ 65 w 71"/>
                <a:gd name="T27" fmla="*/ 35 h 66"/>
                <a:gd name="T28" fmla="*/ 59 w 71"/>
                <a:gd name="T29" fmla="*/ 42 h 66"/>
                <a:gd name="T30" fmla="*/ 52 w 71"/>
                <a:gd name="T31" fmla="*/ 49 h 66"/>
                <a:gd name="T32" fmla="*/ 45 w 71"/>
                <a:gd name="T33" fmla="*/ 54 h 66"/>
                <a:gd name="T34" fmla="*/ 45 w 71"/>
                <a:gd name="T35" fmla="*/ 54 h 66"/>
                <a:gd name="T36" fmla="*/ 35 w 71"/>
                <a:gd name="T37" fmla="*/ 59 h 66"/>
                <a:gd name="T38" fmla="*/ 26 w 71"/>
                <a:gd name="T39" fmla="*/ 62 h 66"/>
                <a:gd name="T40" fmla="*/ 15 w 71"/>
                <a:gd name="T41" fmla="*/ 65 h 66"/>
                <a:gd name="T42" fmla="*/ 3 w 71"/>
                <a:gd name="T43" fmla="*/ 66 h 66"/>
                <a:gd name="T44" fmla="*/ 1 w 71"/>
                <a:gd name="T45" fmla="*/ 55 h 66"/>
                <a:gd name="T46" fmla="*/ 1 w 71"/>
                <a:gd name="T47" fmla="*/ 55 h 66"/>
                <a:gd name="T48" fmla="*/ 13 w 71"/>
                <a:gd name="T49" fmla="*/ 54 h 66"/>
                <a:gd name="T50" fmla="*/ 23 w 71"/>
                <a:gd name="T51" fmla="*/ 51 h 66"/>
                <a:gd name="T52" fmla="*/ 23 w 71"/>
                <a:gd name="T53" fmla="*/ 51 h 66"/>
                <a:gd name="T54" fmla="*/ 31 w 71"/>
                <a:gd name="T55" fmla="*/ 48 h 66"/>
                <a:gd name="T56" fmla="*/ 39 w 71"/>
                <a:gd name="T57" fmla="*/ 44 h 66"/>
                <a:gd name="T58" fmla="*/ 39 w 71"/>
                <a:gd name="T59" fmla="*/ 44 h 66"/>
                <a:gd name="T60" fmla="*/ 46 w 71"/>
                <a:gd name="T61" fmla="*/ 39 h 66"/>
                <a:gd name="T62" fmla="*/ 51 w 71"/>
                <a:gd name="T63" fmla="*/ 34 h 66"/>
                <a:gd name="T64" fmla="*/ 51 w 71"/>
                <a:gd name="T65" fmla="*/ 34 h 66"/>
                <a:gd name="T66" fmla="*/ 56 w 71"/>
                <a:gd name="T67" fmla="*/ 28 h 66"/>
                <a:gd name="T68" fmla="*/ 61 w 71"/>
                <a:gd name="T69" fmla="*/ 19 h 66"/>
                <a:gd name="T70" fmla="*/ 71 w 71"/>
                <a:gd name="T7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6">
                  <a:moveTo>
                    <a:pt x="38" y="16"/>
                  </a:moveTo>
                  <a:lnTo>
                    <a:pt x="31" y="26"/>
                  </a:lnTo>
                  <a:lnTo>
                    <a:pt x="31" y="26"/>
                  </a:lnTo>
                  <a:lnTo>
                    <a:pt x="21" y="19"/>
                  </a:lnTo>
                  <a:lnTo>
                    <a:pt x="21" y="19"/>
                  </a:lnTo>
                  <a:lnTo>
                    <a:pt x="0" y="9"/>
                  </a:lnTo>
                  <a:lnTo>
                    <a:pt x="6" y="0"/>
                  </a:lnTo>
                  <a:lnTo>
                    <a:pt x="6" y="0"/>
                  </a:lnTo>
                  <a:lnTo>
                    <a:pt x="20" y="6"/>
                  </a:lnTo>
                  <a:lnTo>
                    <a:pt x="38" y="16"/>
                  </a:lnTo>
                  <a:lnTo>
                    <a:pt x="38" y="16"/>
                  </a:lnTo>
                  <a:close/>
                  <a:moveTo>
                    <a:pt x="71" y="26"/>
                  </a:moveTo>
                  <a:lnTo>
                    <a:pt x="71" y="26"/>
                  </a:lnTo>
                  <a:lnTo>
                    <a:pt x="65" y="35"/>
                  </a:lnTo>
                  <a:lnTo>
                    <a:pt x="59" y="42"/>
                  </a:lnTo>
                  <a:lnTo>
                    <a:pt x="52" y="49"/>
                  </a:lnTo>
                  <a:lnTo>
                    <a:pt x="45" y="54"/>
                  </a:lnTo>
                  <a:lnTo>
                    <a:pt x="45" y="54"/>
                  </a:lnTo>
                  <a:lnTo>
                    <a:pt x="35" y="59"/>
                  </a:lnTo>
                  <a:lnTo>
                    <a:pt x="26" y="62"/>
                  </a:lnTo>
                  <a:lnTo>
                    <a:pt x="15" y="65"/>
                  </a:lnTo>
                  <a:lnTo>
                    <a:pt x="3" y="66"/>
                  </a:lnTo>
                  <a:lnTo>
                    <a:pt x="1" y="55"/>
                  </a:lnTo>
                  <a:lnTo>
                    <a:pt x="1" y="55"/>
                  </a:lnTo>
                  <a:lnTo>
                    <a:pt x="13" y="54"/>
                  </a:lnTo>
                  <a:lnTo>
                    <a:pt x="23" y="51"/>
                  </a:lnTo>
                  <a:lnTo>
                    <a:pt x="23" y="51"/>
                  </a:lnTo>
                  <a:lnTo>
                    <a:pt x="31" y="48"/>
                  </a:lnTo>
                  <a:lnTo>
                    <a:pt x="39" y="44"/>
                  </a:lnTo>
                  <a:lnTo>
                    <a:pt x="39" y="44"/>
                  </a:lnTo>
                  <a:lnTo>
                    <a:pt x="46" y="39"/>
                  </a:lnTo>
                  <a:lnTo>
                    <a:pt x="51" y="34"/>
                  </a:lnTo>
                  <a:lnTo>
                    <a:pt x="51" y="34"/>
                  </a:lnTo>
                  <a:lnTo>
                    <a:pt x="56" y="28"/>
                  </a:lnTo>
                  <a:lnTo>
                    <a:pt x="61" y="19"/>
                  </a:lnTo>
                  <a:lnTo>
                    <a:pt x="71"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Freeform 699">
              <a:extLst>
                <a:ext uri="{FF2B5EF4-FFF2-40B4-BE49-F238E27FC236}">
                  <a16:creationId xmlns:a16="http://schemas.microsoft.com/office/drawing/2014/main" id="{40A29DEA-EA9D-4F21-89A7-E9CEFF2C88B2}"/>
                </a:ext>
              </a:extLst>
            </p:cNvPr>
            <p:cNvSpPr>
              <a:spLocks noEditPoints="1"/>
            </p:cNvSpPr>
            <p:nvPr/>
          </p:nvSpPr>
          <p:spPr bwMode="auto">
            <a:xfrm>
              <a:off x="6562726" y="4768850"/>
              <a:ext cx="63500" cy="60325"/>
            </a:xfrm>
            <a:custGeom>
              <a:avLst/>
              <a:gdLst>
                <a:gd name="T0" fmla="*/ 63 w 79"/>
                <a:gd name="T1" fmla="*/ 16 h 75"/>
                <a:gd name="T2" fmla="*/ 61 w 79"/>
                <a:gd name="T3" fmla="*/ 28 h 75"/>
                <a:gd name="T4" fmla="*/ 59 w 79"/>
                <a:gd name="T5" fmla="*/ 39 h 75"/>
                <a:gd name="T6" fmla="*/ 54 w 79"/>
                <a:gd name="T7" fmla="*/ 49 h 75"/>
                <a:gd name="T8" fmla="*/ 47 w 79"/>
                <a:gd name="T9" fmla="*/ 59 h 75"/>
                <a:gd name="T10" fmla="*/ 36 w 79"/>
                <a:gd name="T11" fmla="*/ 66 h 75"/>
                <a:gd name="T12" fmla="*/ 30 w 79"/>
                <a:gd name="T13" fmla="*/ 69 h 75"/>
                <a:gd name="T14" fmla="*/ 13 w 79"/>
                <a:gd name="T15" fmla="*/ 74 h 75"/>
                <a:gd name="T16" fmla="*/ 0 w 79"/>
                <a:gd name="T17" fmla="*/ 65 h 75"/>
                <a:gd name="T18" fmla="*/ 8 w 79"/>
                <a:gd name="T19" fmla="*/ 63 h 75"/>
                <a:gd name="T20" fmla="*/ 22 w 79"/>
                <a:gd name="T21" fmla="*/ 60 h 75"/>
                <a:gd name="T22" fmla="*/ 27 w 79"/>
                <a:gd name="T23" fmla="*/ 57 h 75"/>
                <a:gd name="T24" fmla="*/ 38 w 79"/>
                <a:gd name="T25" fmla="*/ 51 h 75"/>
                <a:gd name="T26" fmla="*/ 44 w 79"/>
                <a:gd name="T27" fmla="*/ 43 h 75"/>
                <a:gd name="T28" fmla="*/ 46 w 79"/>
                <a:gd name="T29" fmla="*/ 38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7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3 w 79"/>
                <a:gd name="T59" fmla="*/ 0 h 75"/>
                <a:gd name="T60" fmla="*/ 76 w 79"/>
                <a:gd name="T61" fmla="*/ 2 h 75"/>
                <a:gd name="T62" fmla="*/ 79 w 79"/>
                <a:gd name="T63" fmla="*/ 8 h 75"/>
                <a:gd name="T64" fmla="*/ 74 w 79"/>
                <a:gd name="T65" fmla="*/ 5 h 75"/>
                <a:gd name="T66" fmla="*/ 72 w 79"/>
                <a:gd name="T67" fmla="*/ 4 h 75"/>
                <a:gd name="T68" fmla="*/ 70 w 79"/>
                <a:gd name="T69" fmla="*/ 3 h 75"/>
                <a:gd name="T70" fmla="*/ 66 w 79"/>
                <a:gd name="T71" fmla="*/ 5 h 75"/>
                <a:gd name="T72" fmla="*/ 65 w 79"/>
                <a:gd name="T73" fmla="*/ 6 h 75"/>
                <a:gd name="T74" fmla="*/ 65 w 79"/>
                <a:gd name="T75" fmla="*/ 8 h 75"/>
                <a:gd name="T76" fmla="*/ 66 w 79"/>
                <a:gd name="T77" fmla="*/ 12 h 75"/>
                <a:gd name="T78" fmla="*/ 68 w 79"/>
                <a:gd name="T79" fmla="*/ 13 h 75"/>
                <a:gd name="T80" fmla="*/ 70 w 79"/>
                <a:gd name="T81" fmla="*/ 13 h 75"/>
                <a:gd name="T82" fmla="*/ 74 w 79"/>
                <a:gd name="T83" fmla="*/ 12 h 75"/>
                <a:gd name="T84" fmla="*/ 75 w 79"/>
                <a:gd name="T85" fmla="*/ 10 h 75"/>
                <a:gd name="T86" fmla="*/ 75 w 79"/>
                <a:gd name="T87" fmla="*/ 8 h 75"/>
                <a:gd name="T88" fmla="*/ 74 w 79"/>
                <a:gd name="T8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9"/>
                  </a:lnTo>
                  <a:lnTo>
                    <a:pt x="54" y="49"/>
                  </a:lnTo>
                  <a:lnTo>
                    <a:pt x="54" y="49"/>
                  </a:lnTo>
                  <a:lnTo>
                    <a:pt x="51" y="54"/>
                  </a:lnTo>
                  <a:lnTo>
                    <a:pt x="47" y="59"/>
                  </a:lnTo>
                  <a:lnTo>
                    <a:pt x="42" y="63"/>
                  </a:lnTo>
                  <a:lnTo>
                    <a:pt x="36" y="66"/>
                  </a:lnTo>
                  <a:lnTo>
                    <a:pt x="36" y="66"/>
                  </a:lnTo>
                  <a:lnTo>
                    <a:pt x="30" y="69"/>
                  </a:lnTo>
                  <a:lnTo>
                    <a:pt x="21" y="72"/>
                  </a:lnTo>
                  <a:lnTo>
                    <a:pt x="13" y="74"/>
                  </a:lnTo>
                  <a:lnTo>
                    <a:pt x="3" y="75"/>
                  </a:lnTo>
                  <a:lnTo>
                    <a:pt x="0" y="65"/>
                  </a:lnTo>
                  <a:lnTo>
                    <a:pt x="0" y="65"/>
                  </a:lnTo>
                  <a:lnTo>
                    <a:pt x="8" y="63"/>
                  </a:lnTo>
                  <a:lnTo>
                    <a:pt x="15" y="62"/>
                  </a:lnTo>
                  <a:lnTo>
                    <a:pt x="22" y="60"/>
                  </a:lnTo>
                  <a:lnTo>
                    <a:pt x="27" y="57"/>
                  </a:lnTo>
                  <a:lnTo>
                    <a:pt x="27" y="57"/>
                  </a:lnTo>
                  <a:lnTo>
                    <a:pt x="34" y="54"/>
                  </a:lnTo>
                  <a:lnTo>
                    <a:pt x="38" y="51"/>
                  </a:lnTo>
                  <a:lnTo>
                    <a:pt x="41" y="47"/>
                  </a:lnTo>
                  <a:lnTo>
                    <a:pt x="44" y="43"/>
                  </a:lnTo>
                  <a:lnTo>
                    <a:pt x="44" y="43"/>
                  </a:lnTo>
                  <a:lnTo>
                    <a:pt x="46" y="38"/>
                  </a:lnTo>
                  <a:lnTo>
                    <a:pt x="48" y="33"/>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3" y="16"/>
                  </a:lnTo>
                  <a:lnTo>
                    <a:pt x="70" y="17"/>
                  </a:lnTo>
                  <a:lnTo>
                    <a:pt x="70" y="17"/>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3" y="0"/>
                  </a:lnTo>
                  <a:lnTo>
                    <a:pt x="76" y="2"/>
                  </a:lnTo>
                  <a:lnTo>
                    <a:pt x="76" y="2"/>
                  </a:lnTo>
                  <a:lnTo>
                    <a:pt x="78" y="5"/>
                  </a:lnTo>
                  <a:lnTo>
                    <a:pt x="79" y="8"/>
                  </a:lnTo>
                  <a:lnTo>
                    <a:pt x="79" y="8"/>
                  </a:lnTo>
                  <a:close/>
                  <a:moveTo>
                    <a:pt x="74" y="5"/>
                  </a:moveTo>
                  <a:lnTo>
                    <a:pt x="74" y="5"/>
                  </a:lnTo>
                  <a:lnTo>
                    <a:pt x="72" y="4"/>
                  </a:lnTo>
                  <a:lnTo>
                    <a:pt x="70" y="3"/>
                  </a:lnTo>
                  <a:lnTo>
                    <a:pt x="70" y="3"/>
                  </a:lnTo>
                  <a:lnTo>
                    <a:pt x="68" y="4"/>
                  </a:lnTo>
                  <a:lnTo>
                    <a:pt x="66" y="5"/>
                  </a:lnTo>
                  <a:lnTo>
                    <a:pt x="66" y="5"/>
                  </a:lnTo>
                  <a:lnTo>
                    <a:pt x="65" y="6"/>
                  </a:lnTo>
                  <a:lnTo>
                    <a:pt x="65" y="8"/>
                  </a:lnTo>
                  <a:lnTo>
                    <a:pt x="65" y="8"/>
                  </a:lnTo>
                  <a:lnTo>
                    <a:pt x="65" y="10"/>
                  </a:lnTo>
                  <a:lnTo>
                    <a:pt x="66" y="12"/>
                  </a:lnTo>
                  <a:lnTo>
                    <a:pt x="66" y="12"/>
                  </a:lnTo>
                  <a:lnTo>
                    <a:pt x="68" y="13"/>
                  </a:lnTo>
                  <a:lnTo>
                    <a:pt x="70" y="13"/>
                  </a:lnTo>
                  <a:lnTo>
                    <a:pt x="70" y="13"/>
                  </a:lnTo>
                  <a:lnTo>
                    <a:pt x="72" y="13"/>
                  </a:lnTo>
                  <a:lnTo>
                    <a:pt x="74" y="12"/>
                  </a:lnTo>
                  <a:lnTo>
                    <a:pt x="74" y="12"/>
                  </a:lnTo>
                  <a:lnTo>
                    <a:pt x="75" y="10"/>
                  </a:lnTo>
                  <a:lnTo>
                    <a:pt x="75" y="8"/>
                  </a:lnTo>
                  <a:lnTo>
                    <a:pt x="75" y="8"/>
                  </a:lnTo>
                  <a:lnTo>
                    <a:pt x="75" y="6"/>
                  </a:lnTo>
                  <a:lnTo>
                    <a:pt x="74" y="5"/>
                  </a:lnTo>
                  <a:lnTo>
                    <a:pt x="7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Freeform 700">
              <a:extLst>
                <a:ext uri="{FF2B5EF4-FFF2-40B4-BE49-F238E27FC236}">
                  <a16:creationId xmlns:a16="http://schemas.microsoft.com/office/drawing/2014/main" id="{8AFEBD9C-4533-479B-B00A-E3D5F27E5F22}"/>
                </a:ext>
              </a:extLst>
            </p:cNvPr>
            <p:cNvSpPr>
              <a:spLocks/>
            </p:cNvSpPr>
            <p:nvPr/>
          </p:nvSpPr>
          <p:spPr bwMode="auto">
            <a:xfrm>
              <a:off x="6637338" y="4775200"/>
              <a:ext cx="52388" cy="53975"/>
            </a:xfrm>
            <a:custGeom>
              <a:avLst/>
              <a:gdLst>
                <a:gd name="T0" fmla="*/ 67 w 67"/>
                <a:gd name="T1" fmla="*/ 29 h 67"/>
                <a:gd name="T2" fmla="*/ 67 w 67"/>
                <a:gd name="T3" fmla="*/ 29 h 67"/>
                <a:gd name="T4" fmla="*/ 61 w 67"/>
                <a:gd name="T5" fmla="*/ 35 h 67"/>
                <a:gd name="T6" fmla="*/ 56 w 67"/>
                <a:gd name="T7" fmla="*/ 41 h 67"/>
                <a:gd name="T8" fmla="*/ 49 w 67"/>
                <a:gd name="T9" fmla="*/ 47 h 67"/>
                <a:gd name="T10" fmla="*/ 42 w 67"/>
                <a:gd name="T11" fmla="*/ 52 h 67"/>
                <a:gd name="T12" fmla="*/ 42 w 67"/>
                <a:gd name="T13" fmla="*/ 52 h 67"/>
                <a:gd name="T14" fmla="*/ 33 w 67"/>
                <a:gd name="T15" fmla="*/ 57 h 67"/>
                <a:gd name="T16" fmla="*/ 25 w 67"/>
                <a:gd name="T17" fmla="*/ 61 h 67"/>
                <a:gd name="T18" fmla="*/ 16 w 67"/>
                <a:gd name="T19" fmla="*/ 65 h 67"/>
                <a:gd name="T20" fmla="*/ 7 w 67"/>
                <a:gd name="T21" fmla="*/ 67 h 67"/>
                <a:gd name="T22" fmla="*/ 0 w 67"/>
                <a:gd name="T23" fmla="*/ 62 h 67"/>
                <a:gd name="T24" fmla="*/ 0 w 67"/>
                <a:gd name="T25" fmla="*/ 0 h 67"/>
                <a:gd name="T26" fmla="*/ 13 w 67"/>
                <a:gd name="T27" fmla="*/ 0 h 67"/>
                <a:gd name="T28" fmla="*/ 13 w 67"/>
                <a:gd name="T29" fmla="*/ 54 h 67"/>
                <a:gd name="T30" fmla="*/ 13 w 67"/>
                <a:gd name="T31" fmla="*/ 54 h 67"/>
                <a:gd name="T32" fmla="*/ 24 w 67"/>
                <a:gd name="T33" fmla="*/ 49 h 67"/>
                <a:gd name="T34" fmla="*/ 36 w 67"/>
                <a:gd name="T35" fmla="*/ 42 h 67"/>
                <a:gd name="T36" fmla="*/ 36 w 67"/>
                <a:gd name="T37" fmla="*/ 42 h 67"/>
                <a:gd name="T38" fmla="*/ 42 w 67"/>
                <a:gd name="T39" fmla="*/ 38 h 67"/>
                <a:gd name="T40" fmla="*/ 47 w 67"/>
                <a:gd name="T41" fmla="*/ 34 h 67"/>
                <a:gd name="T42" fmla="*/ 52 w 67"/>
                <a:gd name="T43" fmla="*/ 28 h 67"/>
                <a:gd name="T44" fmla="*/ 57 w 67"/>
                <a:gd name="T45" fmla="*/ 23 h 67"/>
                <a:gd name="T46" fmla="*/ 67 w 67"/>
                <a:gd name="T47"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7">
                  <a:moveTo>
                    <a:pt x="67" y="29"/>
                  </a:moveTo>
                  <a:lnTo>
                    <a:pt x="67" y="29"/>
                  </a:lnTo>
                  <a:lnTo>
                    <a:pt x="61" y="35"/>
                  </a:lnTo>
                  <a:lnTo>
                    <a:pt x="56" y="41"/>
                  </a:lnTo>
                  <a:lnTo>
                    <a:pt x="49" y="47"/>
                  </a:lnTo>
                  <a:lnTo>
                    <a:pt x="42" y="52"/>
                  </a:lnTo>
                  <a:lnTo>
                    <a:pt x="42" y="52"/>
                  </a:lnTo>
                  <a:lnTo>
                    <a:pt x="33" y="57"/>
                  </a:lnTo>
                  <a:lnTo>
                    <a:pt x="25" y="61"/>
                  </a:lnTo>
                  <a:lnTo>
                    <a:pt x="16" y="65"/>
                  </a:lnTo>
                  <a:lnTo>
                    <a:pt x="7" y="67"/>
                  </a:lnTo>
                  <a:lnTo>
                    <a:pt x="0" y="62"/>
                  </a:lnTo>
                  <a:lnTo>
                    <a:pt x="0" y="0"/>
                  </a:lnTo>
                  <a:lnTo>
                    <a:pt x="13" y="0"/>
                  </a:lnTo>
                  <a:lnTo>
                    <a:pt x="13" y="54"/>
                  </a:lnTo>
                  <a:lnTo>
                    <a:pt x="13" y="54"/>
                  </a:lnTo>
                  <a:lnTo>
                    <a:pt x="24" y="49"/>
                  </a:lnTo>
                  <a:lnTo>
                    <a:pt x="36" y="42"/>
                  </a:lnTo>
                  <a:lnTo>
                    <a:pt x="36" y="42"/>
                  </a:lnTo>
                  <a:lnTo>
                    <a:pt x="42" y="38"/>
                  </a:lnTo>
                  <a:lnTo>
                    <a:pt x="47" y="34"/>
                  </a:lnTo>
                  <a:lnTo>
                    <a:pt x="52" y="28"/>
                  </a:lnTo>
                  <a:lnTo>
                    <a:pt x="57" y="23"/>
                  </a:lnTo>
                  <a:lnTo>
                    <a:pt x="67"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Rectangle 701">
              <a:extLst>
                <a:ext uri="{FF2B5EF4-FFF2-40B4-BE49-F238E27FC236}">
                  <a16:creationId xmlns:a16="http://schemas.microsoft.com/office/drawing/2014/main" id="{8102B363-76F2-4C8C-86ED-95A8FDD5E2F5}"/>
                </a:ext>
              </a:extLst>
            </p:cNvPr>
            <p:cNvSpPr>
              <a:spLocks noChangeArrowheads="1"/>
            </p:cNvSpPr>
            <p:nvPr/>
          </p:nvSpPr>
          <p:spPr bwMode="auto">
            <a:xfrm>
              <a:off x="6697663" y="4797425"/>
              <a:ext cx="57150" cy="7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Freeform 702">
              <a:extLst>
                <a:ext uri="{FF2B5EF4-FFF2-40B4-BE49-F238E27FC236}">
                  <a16:creationId xmlns:a16="http://schemas.microsoft.com/office/drawing/2014/main" id="{802837D0-D238-4BDD-B304-630582D0FC08}"/>
                </a:ext>
              </a:extLst>
            </p:cNvPr>
            <p:cNvSpPr>
              <a:spLocks/>
            </p:cNvSpPr>
            <p:nvPr/>
          </p:nvSpPr>
          <p:spPr bwMode="auto">
            <a:xfrm>
              <a:off x="6777038" y="4772025"/>
              <a:ext cx="44450" cy="57150"/>
            </a:xfrm>
            <a:custGeom>
              <a:avLst/>
              <a:gdLst>
                <a:gd name="T0" fmla="*/ 55 w 55"/>
                <a:gd name="T1" fmla="*/ 41 h 71"/>
                <a:gd name="T2" fmla="*/ 48 w 55"/>
                <a:gd name="T3" fmla="*/ 51 h 71"/>
                <a:gd name="T4" fmla="*/ 48 w 55"/>
                <a:gd name="T5" fmla="*/ 51 h 71"/>
                <a:gd name="T6" fmla="*/ 40 w 55"/>
                <a:gd name="T7" fmla="*/ 45 h 71"/>
                <a:gd name="T8" fmla="*/ 31 w 55"/>
                <a:gd name="T9" fmla="*/ 41 h 71"/>
                <a:gd name="T10" fmla="*/ 22 w 55"/>
                <a:gd name="T11" fmla="*/ 37 h 71"/>
                <a:gd name="T12" fmla="*/ 12 w 55"/>
                <a:gd name="T13" fmla="*/ 33 h 71"/>
                <a:gd name="T14" fmla="*/ 12 w 55"/>
                <a:gd name="T15" fmla="*/ 71 h 71"/>
                <a:gd name="T16" fmla="*/ 0 w 55"/>
                <a:gd name="T17" fmla="*/ 71 h 71"/>
                <a:gd name="T18" fmla="*/ 0 w 55"/>
                <a:gd name="T19" fmla="*/ 0 h 71"/>
                <a:gd name="T20" fmla="*/ 13 w 55"/>
                <a:gd name="T21" fmla="*/ 0 h 71"/>
                <a:gd name="T22" fmla="*/ 13 w 55"/>
                <a:gd name="T23" fmla="*/ 21 h 71"/>
                <a:gd name="T24" fmla="*/ 13 w 55"/>
                <a:gd name="T25" fmla="*/ 21 h 71"/>
                <a:gd name="T26" fmla="*/ 24 w 55"/>
                <a:gd name="T27" fmla="*/ 24 h 71"/>
                <a:gd name="T28" fmla="*/ 34 w 55"/>
                <a:gd name="T29" fmla="*/ 30 h 71"/>
                <a:gd name="T30" fmla="*/ 45 w 55"/>
                <a:gd name="T31" fmla="*/ 35 h 71"/>
                <a:gd name="T32" fmla="*/ 55 w 55"/>
                <a:gd name="T33" fmla="*/ 41 h 71"/>
                <a:gd name="T34" fmla="*/ 55 w 55"/>
                <a:gd name="T35"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1">
                  <a:moveTo>
                    <a:pt x="55" y="41"/>
                  </a:moveTo>
                  <a:lnTo>
                    <a:pt x="48" y="51"/>
                  </a:lnTo>
                  <a:lnTo>
                    <a:pt x="48" y="51"/>
                  </a:lnTo>
                  <a:lnTo>
                    <a:pt x="40" y="45"/>
                  </a:lnTo>
                  <a:lnTo>
                    <a:pt x="31" y="41"/>
                  </a:lnTo>
                  <a:lnTo>
                    <a:pt x="22" y="37"/>
                  </a:lnTo>
                  <a:lnTo>
                    <a:pt x="12" y="33"/>
                  </a:lnTo>
                  <a:lnTo>
                    <a:pt x="12" y="71"/>
                  </a:lnTo>
                  <a:lnTo>
                    <a:pt x="0" y="71"/>
                  </a:lnTo>
                  <a:lnTo>
                    <a:pt x="0" y="0"/>
                  </a:lnTo>
                  <a:lnTo>
                    <a:pt x="13" y="0"/>
                  </a:lnTo>
                  <a:lnTo>
                    <a:pt x="13" y="21"/>
                  </a:lnTo>
                  <a:lnTo>
                    <a:pt x="13" y="21"/>
                  </a:lnTo>
                  <a:lnTo>
                    <a:pt x="24" y="24"/>
                  </a:lnTo>
                  <a:lnTo>
                    <a:pt x="34" y="30"/>
                  </a:lnTo>
                  <a:lnTo>
                    <a:pt x="45" y="35"/>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Freeform 703">
              <a:extLst>
                <a:ext uri="{FF2B5EF4-FFF2-40B4-BE49-F238E27FC236}">
                  <a16:creationId xmlns:a16="http://schemas.microsoft.com/office/drawing/2014/main" id="{8E81916F-8761-4C90-AD8C-8B0929E15B13}"/>
                </a:ext>
              </a:extLst>
            </p:cNvPr>
            <p:cNvSpPr>
              <a:spLocks/>
            </p:cNvSpPr>
            <p:nvPr/>
          </p:nvSpPr>
          <p:spPr bwMode="auto">
            <a:xfrm>
              <a:off x="6831013" y="4776788"/>
              <a:ext cx="22225" cy="52388"/>
            </a:xfrm>
            <a:custGeom>
              <a:avLst/>
              <a:gdLst>
                <a:gd name="T0" fmla="*/ 29 w 29"/>
                <a:gd name="T1" fmla="*/ 67 h 67"/>
                <a:gd name="T2" fmla="*/ 0 w 29"/>
                <a:gd name="T3" fmla="*/ 67 h 67"/>
                <a:gd name="T4" fmla="*/ 0 w 29"/>
                <a:gd name="T5" fmla="*/ 59 h 67"/>
                <a:gd name="T6" fmla="*/ 20 w 29"/>
                <a:gd name="T7" fmla="*/ 59 h 67"/>
                <a:gd name="T8" fmla="*/ 20 w 29"/>
                <a:gd name="T9" fmla="*/ 0 h 67"/>
                <a:gd name="T10" fmla="*/ 29 w 29"/>
                <a:gd name="T11" fmla="*/ 0 h 67"/>
                <a:gd name="T12" fmla="*/ 29 w 2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9" h="67">
                  <a:moveTo>
                    <a:pt x="29" y="67"/>
                  </a:moveTo>
                  <a:lnTo>
                    <a:pt x="0" y="67"/>
                  </a:lnTo>
                  <a:lnTo>
                    <a:pt x="0" y="59"/>
                  </a:lnTo>
                  <a:lnTo>
                    <a:pt x="20" y="59"/>
                  </a:lnTo>
                  <a:lnTo>
                    <a:pt x="20" y="0"/>
                  </a:lnTo>
                  <a:lnTo>
                    <a:pt x="29" y="0"/>
                  </a:lnTo>
                  <a:lnTo>
                    <a:pt x="29"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Freeform 704">
              <a:extLst>
                <a:ext uri="{FF2B5EF4-FFF2-40B4-BE49-F238E27FC236}">
                  <a16:creationId xmlns:a16="http://schemas.microsoft.com/office/drawing/2014/main" id="{3F16B65B-A438-45A9-AF74-5F7F43716930}"/>
                </a:ext>
              </a:extLst>
            </p:cNvPr>
            <p:cNvSpPr>
              <a:spLocks/>
            </p:cNvSpPr>
            <p:nvPr/>
          </p:nvSpPr>
          <p:spPr bwMode="auto">
            <a:xfrm>
              <a:off x="6894513" y="4772025"/>
              <a:ext cx="60325" cy="57150"/>
            </a:xfrm>
            <a:custGeom>
              <a:avLst/>
              <a:gdLst>
                <a:gd name="T0" fmla="*/ 42 w 76"/>
                <a:gd name="T1" fmla="*/ 58 h 71"/>
                <a:gd name="T2" fmla="*/ 42 w 76"/>
                <a:gd name="T3" fmla="*/ 43 h 71"/>
                <a:gd name="T4" fmla="*/ 31 w 76"/>
                <a:gd name="T5" fmla="*/ 49 h 71"/>
                <a:gd name="T6" fmla="*/ 28 w 76"/>
                <a:gd name="T7" fmla="*/ 55 h 71"/>
                <a:gd name="T8" fmla="*/ 28 w 76"/>
                <a:gd name="T9" fmla="*/ 58 h 71"/>
                <a:gd name="T10" fmla="*/ 35 w 76"/>
                <a:gd name="T11" fmla="*/ 61 h 71"/>
                <a:gd name="T12" fmla="*/ 45 w 76"/>
                <a:gd name="T13" fmla="*/ 61 h 71"/>
                <a:gd name="T14" fmla="*/ 61 w 76"/>
                <a:gd name="T15" fmla="*/ 61 h 71"/>
                <a:gd name="T16" fmla="*/ 74 w 76"/>
                <a:gd name="T17" fmla="*/ 70 h 71"/>
                <a:gd name="T18" fmla="*/ 51 w 76"/>
                <a:gd name="T19" fmla="*/ 71 h 71"/>
                <a:gd name="T20" fmla="*/ 34 w 76"/>
                <a:gd name="T21" fmla="*/ 70 h 71"/>
                <a:gd name="T22" fmla="*/ 24 w 76"/>
                <a:gd name="T23" fmla="*/ 67 h 71"/>
                <a:gd name="T24" fmla="*/ 21 w 76"/>
                <a:gd name="T25" fmla="*/ 65 h 71"/>
                <a:gd name="T26" fmla="*/ 17 w 76"/>
                <a:gd name="T27" fmla="*/ 60 h 71"/>
                <a:gd name="T28" fmla="*/ 17 w 76"/>
                <a:gd name="T29" fmla="*/ 57 h 71"/>
                <a:gd name="T30" fmla="*/ 18 w 76"/>
                <a:gd name="T31" fmla="*/ 51 h 71"/>
                <a:gd name="T32" fmla="*/ 30 w 76"/>
                <a:gd name="T33" fmla="*/ 39 h 71"/>
                <a:gd name="T34" fmla="*/ 40 w 76"/>
                <a:gd name="T35" fmla="*/ 33 h 71"/>
                <a:gd name="T36" fmla="*/ 37 w 76"/>
                <a:gd name="T37" fmla="*/ 32 h 71"/>
                <a:gd name="T38" fmla="*/ 32 w 76"/>
                <a:gd name="T39" fmla="*/ 33 h 71"/>
                <a:gd name="T40" fmla="*/ 27 w 76"/>
                <a:gd name="T41" fmla="*/ 35 h 71"/>
                <a:gd name="T42" fmla="*/ 15 w 76"/>
                <a:gd name="T43" fmla="*/ 43 h 71"/>
                <a:gd name="T44" fmla="*/ 8 w 76"/>
                <a:gd name="T45" fmla="*/ 49 h 71"/>
                <a:gd name="T46" fmla="*/ 0 w 76"/>
                <a:gd name="T47" fmla="*/ 42 h 71"/>
                <a:gd name="T48" fmla="*/ 13 w 76"/>
                <a:gd name="T49" fmla="*/ 31 h 71"/>
                <a:gd name="T50" fmla="*/ 22 w 76"/>
                <a:gd name="T51" fmla="*/ 18 h 71"/>
                <a:gd name="T52" fmla="*/ 5 w 76"/>
                <a:gd name="T53" fmla="*/ 9 h 71"/>
                <a:gd name="T54" fmla="*/ 26 w 76"/>
                <a:gd name="T55" fmla="*/ 9 h 71"/>
                <a:gd name="T56" fmla="*/ 40 w 76"/>
                <a:gd name="T57" fmla="*/ 1 h 71"/>
                <a:gd name="T58" fmla="*/ 38 w 76"/>
                <a:gd name="T59" fmla="*/ 9 h 71"/>
                <a:gd name="T60" fmla="*/ 64 w 76"/>
                <a:gd name="T61" fmla="*/ 18 h 71"/>
                <a:gd name="T62" fmla="*/ 34 w 76"/>
                <a:gd name="T63" fmla="*/ 18 h 71"/>
                <a:gd name="T64" fmla="*/ 30 w 76"/>
                <a:gd name="T65" fmla="*/ 24 h 71"/>
                <a:gd name="T66" fmla="*/ 38 w 76"/>
                <a:gd name="T67" fmla="*/ 23 h 71"/>
                <a:gd name="T68" fmla="*/ 41 w 76"/>
                <a:gd name="T69" fmla="*/ 23 h 71"/>
                <a:gd name="T70" fmla="*/ 47 w 76"/>
                <a:gd name="T71" fmla="*/ 27 h 71"/>
                <a:gd name="T72" fmla="*/ 49 w 76"/>
                <a:gd name="T73" fmla="*/ 29 h 71"/>
                <a:gd name="T74" fmla="*/ 76 w 76"/>
                <a:gd name="T75" fmla="*/ 30 h 71"/>
                <a:gd name="T76" fmla="*/ 52 w 76"/>
                <a:gd name="T77" fmla="*/ 38 h 71"/>
                <a:gd name="T78" fmla="*/ 53 w 76"/>
                <a:gd name="T79"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71">
                  <a:moveTo>
                    <a:pt x="53" y="58"/>
                  </a:moveTo>
                  <a:lnTo>
                    <a:pt x="42" y="58"/>
                  </a:lnTo>
                  <a:lnTo>
                    <a:pt x="42" y="43"/>
                  </a:lnTo>
                  <a:lnTo>
                    <a:pt x="42" y="43"/>
                  </a:lnTo>
                  <a:lnTo>
                    <a:pt x="36" y="46"/>
                  </a:lnTo>
                  <a:lnTo>
                    <a:pt x="31" y="49"/>
                  </a:lnTo>
                  <a:lnTo>
                    <a:pt x="29" y="52"/>
                  </a:lnTo>
                  <a:lnTo>
                    <a:pt x="28" y="55"/>
                  </a:lnTo>
                  <a:lnTo>
                    <a:pt x="28" y="55"/>
                  </a:lnTo>
                  <a:lnTo>
                    <a:pt x="28" y="58"/>
                  </a:lnTo>
                  <a:lnTo>
                    <a:pt x="31" y="60"/>
                  </a:lnTo>
                  <a:lnTo>
                    <a:pt x="35" y="61"/>
                  </a:lnTo>
                  <a:lnTo>
                    <a:pt x="41" y="61"/>
                  </a:lnTo>
                  <a:lnTo>
                    <a:pt x="45" y="61"/>
                  </a:lnTo>
                  <a:lnTo>
                    <a:pt x="45" y="61"/>
                  </a:lnTo>
                  <a:lnTo>
                    <a:pt x="61" y="61"/>
                  </a:lnTo>
                  <a:lnTo>
                    <a:pt x="73" y="60"/>
                  </a:lnTo>
                  <a:lnTo>
                    <a:pt x="74" y="70"/>
                  </a:lnTo>
                  <a:lnTo>
                    <a:pt x="74" y="70"/>
                  </a:lnTo>
                  <a:lnTo>
                    <a:pt x="51" y="71"/>
                  </a:lnTo>
                  <a:lnTo>
                    <a:pt x="51" y="71"/>
                  </a:lnTo>
                  <a:lnTo>
                    <a:pt x="34" y="70"/>
                  </a:lnTo>
                  <a:lnTo>
                    <a:pt x="28" y="69"/>
                  </a:lnTo>
                  <a:lnTo>
                    <a:pt x="24" y="67"/>
                  </a:lnTo>
                  <a:lnTo>
                    <a:pt x="24" y="67"/>
                  </a:lnTo>
                  <a:lnTo>
                    <a:pt x="21" y="65"/>
                  </a:lnTo>
                  <a:lnTo>
                    <a:pt x="19" y="63"/>
                  </a:lnTo>
                  <a:lnTo>
                    <a:pt x="17" y="60"/>
                  </a:lnTo>
                  <a:lnTo>
                    <a:pt x="17" y="57"/>
                  </a:lnTo>
                  <a:lnTo>
                    <a:pt x="17" y="57"/>
                  </a:lnTo>
                  <a:lnTo>
                    <a:pt x="17" y="54"/>
                  </a:lnTo>
                  <a:lnTo>
                    <a:pt x="18" y="51"/>
                  </a:lnTo>
                  <a:lnTo>
                    <a:pt x="23" y="45"/>
                  </a:lnTo>
                  <a:lnTo>
                    <a:pt x="30" y="39"/>
                  </a:lnTo>
                  <a:lnTo>
                    <a:pt x="40" y="33"/>
                  </a:lnTo>
                  <a:lnTo>
                    <a:pt x="40" y="33"/>
                  </a:lnTo>
                  <a:lnTo>
                    <a:pt x="38" y="32"/>
                  </a:lnTo>
                  <a:lnTo>
                    <a:pt x="37" y="32"/>
                  </a:lnTo>
                  <a:lnTo>
                    <a:pt x="37" y="32"/>
                  </a:lnTo>
                  <a:lnTo>
                    <a:pt x="32" y="33"/>
                  </a:lnTo>
                  <a:lnTo>
                    <a:pt x="27" y="35"/>
                  </a:lnTo>
                  <a:lnTo>
                    <a:pt x="27" y="35"/>
                  </a:lnTo>
                  <a:lnTo>
                    <a:pt x="22" y="38"/>
                  </a:lnTo>
                  <a:lnTo>
                    <a:pt x="15" y="43"/>
                  </a:lnTo>
                  <a:lnTo>
                    <a:pt x="15" y="43"/>
                  </a:lnTo>
                  <a:lnTo>
                    <a:pt x="8" y="49"/>
                  </a:lnTo>
                  <a:lnTo>
                    <a:pt x="0" y="42"/>
                  </a:lnTo>
                  <a:lnTo>
                    <a:pt x="0" y="42"/>
                  </a:lnTo>
                  <a:lnTo>
                    <a:pt x="8" y="36"/>
                  </a:lnTo>
                  <a:lnTo>
                    <a:pt x="13" y="31"/>
                  </a:lnTo>
                  <a:lnTo>
                    <a:pt x="18" y="24"/>
                  </a:lnTo>
                  <a:lnTo>
                    <a:pt x="22" y="18"/>
                  </a:lnTo>
                  <a:lnTo>
                    <a:pt x="5" y="18"/>
                  </a:lnTo>
                  <a:lnTo>
                    <a:pt x="5" y="9"/>
                  </a:lnTo>
                  <a:lnTo>
                    <a:pt x="26" y="9"/>
                  </a:lnTo>
                  <a:lnTo>
                    <a:pt x="26" y="9"/>
                  </a:lnTo>
                  <a:lnTo>
                    <a:pt x="28" y="0"/>
                  </a:lnTo>
                  <a:lnTo>
                    <a:pt x="40" y="1"/>
                  </a:lnTo>
                  <a:lnTo>
                    <a:pt x="40" y="1"/>
                  </a:lnTo>
                  <a:lnTo>
                    <a:pt x="38" y="9"/>
                  </a:lnTo>
                  <a:lnTo>
                    <a:pt x="64" y="9"/>
                  </a:lnTo>
                  <a:lnTo>
                    <a:pt x="64" y="18"/>
                  </a:lnTo>
                  <a:lnTo>
                    <a:pt x="34" y="18"/>
                  </a:lnTo>
                  <a:lnTo>
                    <a:pt x="34" y="18"/>
                  </a:lnTo>
                  <a:lnTo>
                    <a:pt x="30" y="24"/>
                  </a:lnTo>
                  <a:lnTo>
                    <a:pt x="30" y="24"/>
                  </a:lnTo>
                  <a:lnTo>
                    <a:pt x="34" y="23"/>
                  </a:lnTo>
                  <a:lnTo>
                    <a:pt x="38" y="23"/>
                  </a:lnTo>
                  <a:lnTo>
                    <a:pt x="38" y="23"/>
                  </a:lnTo>
                  <a:lnTo>
                    <a:pt x="41" y="23"/>
                  </a:lnTo>
                  <a:lnTo>
                    <a:pt x="45" y="24"/>
                  </a:lnTo>
                  <a:lnTo>
                    <a:pt x="47" y="27"/>
                  </a:lnTo>
                  <a:lnTo>
                    <a:pt x="49" y="29"/>
                  </a:lnTo>
                  <a:lnTo>
                    <a:pt x="49" y="29"/>
                  </a:lnTo>
                  <a:lnTo>
                    <a:pt x="72" y="19"/>
                  </a:lnTo>
                  <a:lnTo>
                    <a:pt x="76" y="30"/>
                  </a:lnTo>
                  <a:lnTo>
                    <a:pt x="76" y="30"/>
                  </a:lnTo>
                  <a:lnTo>
                    <a:pt x="52" y="38"/>
                  </a:lnTo>
                  <a:lnTo>
                    <a:pt x="52" y="38"/>
                  </a:lnTo>
                  <a:lnTo>
                    <a:pt x="53" y="44"/>
                  </a:lnTo>
                  <a:lnTo>
                    <a:pt x="53"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Freeform 705">
              <a:extLst>
                <a:ext uri="{FF2B5EF4-FFF2-40B4-BE49-F238E27FC236}">
                  <a16:creationId xmlns:a16="http://schemas.microsoft.com/office/drawing/2014/main" id="{74FF0A42-C389-47B2-BC05-0B176F2B6BD4}"/>
                </a:ext>
              </a:extLst>
            </p:cNvPr>
            <p:cNvSpPr>
              <a:spLocks noEditPoints="1"/>
            </p:cNvSpPr>
            <p:nvPr/>
          </p:nvSpPr>
          <p:spPr bwMode="auto">
            <a:xfrm>
              <a:off x="6961188" y="4772025"/>
              <a:ext cx="61913" cy="57150"/>
            </a:xfrm>
            <a:custGeom>
              <a:avLst/>
              <a:gdLst>
                <a:gd name="T0" fmla="*/ 78 w 79"/>
                <a:gd name="T1" fmla="*/ 71 h 73"/>
                <a:gd name="T2" fmla="*/ 39 w 79"/>
                <a:gd name="T3" fmla="*/ 71 h 73"/>
                <a:gd name="T4" fmla="*/ 31 w 79"/>
                <a:gd name="T5" fmla="*/ 71 h 73"/>
                <a:gd name="T6" fmla="*/ 25 w 79"/>
                <a:gd name="T7" fmla="*/ 70 h 73"/>
                <a:gd name="T8" fmla="*/ 19 w 79"/>
                <a:gd name="T9" fmla="*/ 67 h 73"/>
                <a:gd name="T10" fmla="*/ 15 w 79"/>
                <a:gd name="T11" fmla="*/ 64 h 73"/>
                <a:gd name="T12" fmla="*/ 4 w 79"/>
                <a:gd name="T13" fmla="*/ 73 h 73"/>
                <a:gd name="T14" fmla="*/ 0 w 79"/>
                <a:gd name="T15" fmla="*/ 63 h 73"/>
                <a:gd name="T16" fmla="*/ 9 w 79"/>
                <a:gd name="T17" fmla="*/ 58 h 73"/>
                <a:gd name="T18" fmla="*/ 2 w 79"/>
                <a:gd name="T19" fmla="*/ 37 h 73"/>
                <a:gd name="T20" fmla="*/ 19 w 79"/>
                <a:gd name="T21" fmla="*/ 29 h 73"/>
                <a:gd name="T22" fmla="*/ 19 w 79"/>
                <a:gd name="T23" fmla="*/ 55 h 73"/>
                <a:gd name="T24" fmla="*/ 20 w 79"/>
                <a:gd name="T25" fmla="*/ 59 h 73"/>
                <a:gd name="T26" fmla="*/ 23 w 79"/>
                <a:gd name="T27" fmla="*/ 61 h 73"/>
                <a:gd name="T28" fmla="*/ 28 w 79"/>
                <a:gd name="T29" fmla="*/ 63 h 73"/>
                <a:gd name="T30" fmla="*/ 33 w 79"/>
                <a:gd name="T31" fmla="*/ 63 h 73"/>
                <a:gd name="T32" fmla="*/ 45 w 79"/>
                <a:gd name="T33" fmla="*/ 64 h 73"/>
                <a:gd name="T34" fmla="*/ 79 w 79"/>
                <a:gd name="T35" fmla="*/ 63 h 73"/>
                <a:gd name="T36" fmla="*/ 9 w 79"/>
                <a:gd name="T37" fmla="*/ 22 h 73"/>
                <a:gd name="T38" fmla="*/ 6 w 79"/>
                <a:gd name="T39" fmla="*/ 14 h 73"/>
                <a:gd name="T40" fmla="*/ 2 w 79"/>
                <a:gd name="T41" fmla="*/ 5 h 73"/>
                <a:gd name="T42" fmla="*/ 11 w 79"/>
                <a:gd name="T43" fmla="*/ 2 h 73"/>
                <a:gd name="T44" fmla="*/ 20 w 79"/>
                <a:gd name="T45" fmla="*/ 19 h 73"/>
                <a:gd name="T46" fmla="*/ 61 w 79"/>
                <a:gd name="T47" fmla="*/ 52 h 73"/>
                <a:gd name="T48" fmla="*/ 44 w 79"/>
                <a:gd name="T49" fmla="*/ 54 h 73"/>
                <a:gd name="T50" fmla="*/ 36 w 79"/>
                <a:gd name="T51" fmla="*/ 37 h 73"/>
                <a:gd name="T52" fmla="*/ 44 w 79"/>
                <a:gd name="T53" fmla="*/ 34 h 73"/>
                <a:gd name="T54" fmla="*/ 35 w 79"/>
                <a:gd name="T55" fmla="*/ 28 h 73"/>
                <a:gd name="T56" fmla="*/ 44 w 79"/>
                <a:gd name="T57" fmla="*/ 24 h 73"/>
                <a:gd name="T58" fmla="*/ 33 w 79"/>
                <a:gd name="T59" fmla="*/ 61 h 73"/>
                <a:gd name="T60" fmla="*/ 24 w 79"/>
                <a:gd name="T61" fmla="*/ 17 h 73"/>
                <a:gd name="T62" fmla="*/ 31 w 79"/>
                <a:gd name="T63" fmla="*/ 12 h 73"/>
                <a:gd name="T64" fmla="*/ 22 w 79"/>
                <a:gd name="T65" fmla="*/ 5 h 73"/>
                <a:gd name="T66" fmla="*/ 43 w 79"/>
                <a:gd name="T67" fmla="*/ 0 h 73"/>
                <a:gd name="T68" fmla="*/ 54 w 79"/>
                <a:gd name="T69" fmla="*/ 5 h 73"/>
                <a:gd name="T70" fmla="*/ 76 w 79"/>
                <a:gd name="T71" fmla="*/ 12 h 73"/>
                <a:gd name="T72" fmla="*/ 63 w 79"/>
                <a:gd name="T73" fmla="*/ 17 h 73"/>
                <a:gd name="T74" fmla="*/ 74 w 79"/>
                <a:gd name="T75" fmla="*/ 55 h 73"/>
                <a:gd name="T76" fmla="*/ 73 w 79"/>
                <a:gd name="T77" fmla="*/ 57 h 73"/>
                <a:gd name="T78" fmla="*/ 71 w 79"/>
                <a:gd name="T79" fmla="*/ 59 h 73"/>
                <a:gd name="T80" fmla="*/ 66 w 79"/>
                <a:gd name="T81" fmla="*/ 61 h 73"/>
                <a:gd name="T82" fmla="*/ 56 w 79"/>
                <a:gd name="T83" fmla="*/ 53 h 73"/>
                <a:gd name="T84" fmla="*/ 62 w 79"/>
                <a:gd name="T85" fmla="*/ 53 h 73"/>
                <a:gd name="T86" fmla="*/ 65 w 79"/>
                <a:gd name="T87" fmla="*/ 51 h 73"/>
                <a:gd name="T88" fmla="*/ 53 w 79"/>
                <a:gd name="T89" fmla="*/ 24 h 73"/>
                <a:gd name="T90" fmla="*/ 63 w 79"/>
                <a:gd name="T91" fmla="*/ 28 h 73"/>
                <a:gd name="T92" fmla="*/ 53 w 79"/>
                <a:gd name="T93" fmla="*/ 34 h 73"/>
                <a:gd name="T94" fmla="*/ 61 w 79"/>
                <a:gd name="T95" fmla="*/ 37 h 73"/>
                <a:gd name="T96" fmla="*/ 43 w 79"/>
                <a:gd name="T97" fmla="*/ 17 h 73"/>
                <a:gd name="T98" fmla="*/ 56 w 79"/>
                <a:gd name="T99" fmla="*/ 12 h 73"/>
                <a:gd name="T100" fmla="*/ 43 w 79"/>
                <a:gd name="T101" fmla="*/ 17 h 73"/>
                <a:gd name="T102" fmla="*/ 53 w 79"/>
                <a:gd name="T103" fmla="*/ 42 h 73"/>
                <a:gd name="T104" fmla="*/ 44 w 79"/>
                <a:gd name="T105"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73">
                  <a:moveTo>
                    <a:pt x="79" y="63"/>
                  </a:moveTo>
                  <a:lnTo>
                    <a:pt x="78" y="71"/>
                  </a:lnTo>
                  <a:lnTo>
                    <a:pt x="60" y="71"/>
                  </a:lnTo>
                  <a:lnTo>
                    <a:pt x="39" y="71"/>
                  </a:lnTo>
                  <a:lnTo>
                    <a:pt x="39" y="71"/>
                  </a:lnTo>
                  <a:lnTo>
                    <a:pt x="31" y="71"/>
                  </a:lnTo>
                  <a:lnTo>
                    <a:pt x="31" y="71"/>
                  </a:lnTo>
                  <a:lnTo>
                    <a:pt x="25" y="70"/>
                  </a:lnTo>
                  <a:lnTo>
                    <a:pt x="25" y="70"/>
                  </a:lnTo>
                  <a:lnTo>
                    <a:pt x="19" y="67"/>
                  </a:lnTo>
                  <a:lnTo>
                    <a:pt x="15" y="64"/>
                  </a:lnTo>
                  <a:lnTo>
                    <a:pt x="15" y="64"/>
                  </a:lnTo>
                  <a:lnTo>
                    <a:pt x="8" y="70"/>
                  </a:lnTo>
                  <a:lnTo>
                    <a:pt x="4" y="73"/>
                  </a:lnTo>
                  <a:lnTo>
                    <a:pt x="0" y="63"/>
                  </a:lnTo>
                  <a:lnTo>
                    <a:pt x="0" y="63"/>
                  </a:lnTo>
                  <a:lnTo>
                    <a:pt x="5" y="61"/>
                  </a:lnTo>
                  <a:lnTo>
                    <a:pt x="9" y="58"/>
                  </a:lnTo>
                  <a:lnTo>
                    <a:pt x="9" y="37"/>
                  </a:lnTo>
                  <a:lnTo>
                    <a:pt x="2" y="37"/>
                  </a:lnTo>
                  <a:lnTo>
                    <a:pt x="2" y="29"/>
                  </a:lnTo>
                  <a:lnTo>
                    <a:pt x="19" y="29"/>
                  </a:lnTo>
                  <a:lnTo>
                    <a:pt x="19" y="55"/>
                  </a:lnTo>
                  <a:lnTo>
                    <a:pt x="19" y="55"/>
                  </a:lnTo>
                  <a:lnTo>
                    <a:pt x="20" y="59"/>
                  </a:lnTo>
                  <a:lnTo>
                    <a:pt x="20" y="59"/>
                  </a:lnTo>
                  <a:lnTo>
                    <a:pt x="23" y="61"/>
                  </a:lnTo>
                  <a:lnTo>
                    <a:pt x="23" y="61"/>
                  </a:lnTo>
                  <a:lnTo>
                    <a:pt x="28" y="63"/>
                  </a:lnTo>
                  <a:lnTo>
                    <a:pt x="28" y="63"/>
                  </a:lnTo>
                  <a:lnTo>
                    <a:pt x="33" y="63"/>
                  </a:lnTo>
                  <a:lnTo>
                    <a:pt x="33" y="63"/>
                  </a:lnTo>
                  <a:lnTo>
                    <a:pt x="45" y="64"/>
                  </a:lnTo>
                  <a:lnTo>
                    <a:pt x="45" y="64"/>
                  </a:lnTo>
                  <a:lnTo>
                    <a:pt x="79" y="63"/>
                  </a:lnTo>
                  <a:lnTo>
                    <a:pt x="79" y="63"/>
                  </a:lnTo>
                  <a:close/>
                  <a:moveTo>
                    <a:pt x="20" y="19"/>
                  </a:moveTo>
                  <a:lnTo>
                    <a:pt x="9" y="22"/>
                  </a:lnTo>
                  <a:lnTo>
                    <a:pt x="9" y="22"/>
                  </a:lnTo>
                  <a:lnTo>
                    <a:pt x="6" y="14"/>
                  </a:lnTo>
                  <a:lnTo>
                    <a:pt x="6" y="14"/>
                  </a:lnTo>
                  <a:lnTo>
                    <a:pt x="2" y="5"/>
                  </a:lnTo>
                  <a:lnTo>
                    <a:pt x="11" y="2"/>
                  </a:lnTo>
                  <a:lnTo>
                    <a:pt x="11" y="2"/>
                  </a:lnTo>
                  <a:lnTo>
                    <a:pt x="15" y="9"/>
                  </a:lnTo>
                  <a:lnTo>
                    <a:pt x="20" y="19"/>
                  </a:lnTo>
                  <a:lnTo>
                    <a:pt x="20" y="19"/>
                  </a:lnTo>
                  <a:close/>
                  <a:moveTo>
                    <a:pt x="61" y="52"/>
                  </a:moveTo>
                  <a:lnTo>
                    <a:pt x="44" y="52"/>
                  </a:lnTo>
                  <a:lnTo>
                    <a:pt x="44" y="54"/>
                  </a:lnTo>
                  <a:lnTo>
                    <a:pt x="36" y="54"/>
                  </a:lnTo>
                  <a:lnTo>
                    <a:pt x="36" y="37"/>
                  </a:lnTo>
                  <a:lnTo>
                    <a:pt x="44" y="37"/>
                  </a:lnTo>
                  <a:lnTo>
                    <a:pt x="44" y="34"/>
                  </a:lnTo>
                  <a:lnTo>
                    <a:pt x="35" y="34"/>
                  </a:lnTo>
                  <a:lnTo>
                    <a:pt x="35" y="28"/>
                  </a:lnTo>
                  <a:lnTo>
                    <a:pt x="44" y="28"/>
                  </a:lnTo>
                  <a:lnTo>
                    <a:pt x="44" y="24"/>
                  </a:lnTo>
                  <a:lnTo>
                    <a:pt x="33" y="24"/>
                  </a:lnTo>
                  <a:lnTo>
                    <a:pt x="33" y="61"/>
                  </a:lnTo>
                  <a:lnTo>
                    <a:pt x="24" y="61"/>
                  </a:lnTo>
                  <a:lnTo>
                    <a:pt x="24" y="17"/>
                  </a:lnTo>
                  <a:lnTo>
                    <a:pt x="33" y="17"/>
                  </a:lnTo>
                  <a:lnTo>
                    <a:pt x="31" y="12"/>
                  </a:lnTo>
                  <a:lnTo>
                    <a:pt x="22" y="12"/>
                  </a:lnTo>
                  <a:lnTo>
                    <a:pt x="22" y="5"/>
                  </a:lnTo>
                  <a:lnTo>
                    <a:pt x="43" y="5"/>
                  </a:lnTo>
                  <a:lnTo>
                    <a:pt x="43" y="0"/>
                  </a:lnTo>
                  <a:lnTo>
                    <a:pt x="54" y="0"/>
                  </a:lnTo>
                  <a:lnTo>
                    <a:pt x="54" y="5"/>
                  </a:lnTo>
                  <a:lnTo>
                    <a:pt x="76" y="5"/>
                  </a:lnTo>
                  <a:lnTo>
                    <a:pt x="76" y="12"/>
                  </a:lnTo>
                  <a:lnTo>
                    <a:pt x="66" y="12"/>
                  </a:lnTo>
                  <a:lnTo>
                    <a:pt x="63" y="17"/>
                  </a:lnTo>
                  <a:lnTo>
                    <a:pt x="74" y="17"/>
                  </a:lnTo>
                  <a:lnTo>
                    <a:pt x="74" y="55"/>
                  </a:lnTo>
                  <a:lnTo>
                    <a:pt x="74" y="55"/>
                  </a:lnTo>
                  <a:lnTo>
                    <a:pt x="73" y="57"/>
                  </a:lnTo>
                  <a:lnTo>
                    <a:pt x="71" y="59"/>
                  </a:lnTo>
                  <a:lnTo>
                    <a:pt x="71" y="59"/>
                  </a:lnTo>
                  <a:lnTo>
                    <a:pt x="69" y="61"/>
                  </a:lnTo>
                  <a:lnTo>
                    <a:pt x="66" y="61"/>
                  </a:lnTo>
                  <a:lnTo>
                    <a:pt x="57" y="61"/>
                  </a:lnTo>
                  <a:lnTo>
                    <a:pt x="56" y="53"/>
                  </a:lnTo>
                  <a:lnTo>
                    <a:pt x="62" y="53"/>
                  </a:lnTo>
                  <a:lnTo>
                    <a:pt x="62" y="53"/>
                  </a:lnTo>
                  <a:lnTo>
                    <a:pt x="64" y="53"/>
                  </a:lnTo>
                  <a:lnTo>
                    <a:pt x="65" y="51"/>
                  </a:lnTo>
                  <a:lnTo>
                    <a:pt x="65" y="24"/>
                  </a:lnTo>
                  <a:lnTo>
                    <a:pt x="53" y="24"/>
                  </a:lnTo>
                  <a:lnTo>
                    <a:pt x="53" y="28"/>
                  </a:lnTo>
                  <a:lnTo>
                    <a:pt x="63" y="28"/>
                  </a:lnTo>
                  <a:lnTo>
                    <a:pt x="63" y="34"/>
                  </a:lnTo>
                  <a:lnTo>
                    <a:pt x="53" y="34"/>
                  </a:lnTo>
                  <a:lnTo>
                    <a:pt x="53" y="37"/>
                  </a:lnTo>
                  <a:lnTo>
                    <a:pt x="61" y="37"/>
                  </a:lnTo>
                  <a:lnTo>
                    <a:pt x="61" y="52"/>
                  </a:lnTo>
                  <a:close/>
                  <a:moveTo>
                    <a:pt x="43" y="17"/>
                  </a:moveTo>
                  <a:lnTo>
                    <a:pt x="54" y="17"/>
                  </a:lnTo>
                  <a:lnTo>
                    <a:pt x="56" y="12"/>
                  </a:lnTo>
                  <a:lnTo>
                    <a:pt x="41" y="12"/>
                  </a:lnTo>
                  <a:lnTo>
                    <a:pt x="43" y="17"/>
                  </a:lnTo>
                  <a:close/>
                  <a:moveTo>
                    <a:pt x="53" y="47"/>
                  </a:moveTo>
                  <a:lnTo>
                    <a:pt x="53" y="42"/>
                  </a:lnTo>
                  <a:lnTo>
                    <a:pt x="44" y="42"/>
                  </a:lnTo>
                  <a:lnTo>
                    <a:pt x="44" y="47"/>
                  </a:lnTo>
                  <a:lnTo>
                    <a:pt x="53"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Freeform 706">
              <a:extLst>
                <a:ext uri="{FF2B5EF4-FFF2-40B4-BE49-F238E27FC236}">
                  <a16:creationId xmlns:a16="http://schemas.microsoft.com/office/drawing/2014/main" id="{3471956F-8E81-48DC-A4E6-698107C90375}"/>
                </a:ext>
              </a:extLst>
            </p:cNvPr>
            <p:cNvSpPr>
              <a:spLocks noEditPoints="1"/>
            </p:cNvSpPr>
            <p:nvPr/>
          </p:nvSpPr>
          <p:spPr bwMode="auto">
            <a:xfrm>
              <a:off x="7027863" y="4773613"/>
              <a:ext cx="57150" cy="55563"/>
            </a:xfrm>
            <a:custGeom>
              <a:avLst/>
              <a:gdLst>
                <a:gd name="T0" fmla="*/ 61 w 73"/>
                <a:gd name="T1" fmla="*/ 45 h 70"/>
                <a:gd name="T2" fmla="*/ 46 w 73"/>
                <a:gd name="T3" fmla="*/ 45 h 70"/>
                <a:gd name="T4" fmla="*/ 46 w 73"/>
                <a:gd name="T5" fmla="*/ 68 h 70"/>
                <a:gd name="T6" fmla="*/ 35 w 73"/>
                <a:gd name="T7" fmla="*/ 68 h 70"/>
                <a:gd name="T8" fmla="*/ 35 w 73"/>
                <a:gd name="T9" fmla="*/ 45 h 70"/>
                <a:gd name="T10" fmla="*/ 18 w 73"/>
                <a:gd name="T11" fmla="*/ 45 h 70"/>
                <a:gd name="T12" fmla="*/ 18 w 73"/>
                <a:gd name="T13" fmla="*/ 45 h 70"/>
                <a:gd name="T14" fmla="*/ 17 w 73"/>
                <a:gd name="T15" fmla="*/ 52 h 70"/>
                <a:gd name="T16" fmla="*/ 15 w 73"/>
                <a:gd name="T17" fmla="*/ 58 h 70"/>
                <a:gd name="T18" fmla="*/ 12 w 73"/>
                <a:gd name="T19" fmla="*/ 64 h 70"/>
                <a:gd name="T20" fmla="*/ 8 w 73"/>
                <a:gd name="T21" fmla="*/ 70 h 70"/>
                <a:gd name="T22" fmla="*/ 0 w 73"/>
                <a:gd name="T23" fmla="*/ 64 h 70"/>
                <a:gd name="T24" fmla="*/ 0 w 73"/>
                <a:gd name="T25" fmla="*/ 64 h 70"/>
                <a:gd name="T26" fmla="*/ 3 w 73"/>
                <a:gd name="T27" fmla="*/ 58 h 70"/>
                <a:gd name="T28" fmla="*/ 6 w 73"/>
                <a:gd name="T29" fmla="*/ 50 h 70"/>
                <a:gd name="T30" fmla="*/ 8 w 73"/>
                <a:gd name="T31" fmla="*/ 41 h 70"/>
                <a:gd name="T32" fmla="*/ 8 w 73"/>
                <a:gd name="T33" fmla="*/ 32 h 70"/>
                <a:gd name="T34" fmla="*/ 8 w 73"/>
                <a:gd name="T35" fmla="*/ 0 h 70"/>
                <a:gd name="T36" fmla="*/ 73 w 73"/>
                <a:gd name="T37" fmla="*/ 0 h 70"/>
                <a:gd name="T38" fmla="*/ 73 w 73"/>
                <a:gd name="T39" fmla="*/ 60 h 70"/>
                <a:gd name="T40" fmla="*/ 73 w 73"/>
                <a:gd name="T41" fmla="*/ 60 h 70"/>
                <a:gd name="T42" fmla="*/ 72 w 73"/>
                <a:gd name="T43" fmla="*/ 63 h 70"/>
                <a:gd name="T44" fmla="*/ 70 w 73"/>
                <a:gd name="T45" fmla="*/ 66 h 70"/>
                <a:gd name="T46" fmla="*/ 70 w 73"/>
                <a:gd name="T47" fmla="*/ 66 h 70"/>
                <a:gd name="T48" fmla="*/ 67 w 73"/>
                <a:gd name="T49" fmla="*/ 68 h 70"/>
                <a:gd name="T50" fmla="*/ 63 w 73"/>
                <a:gd name="T51" fmla="*/ 68 h 70"/>
                <a:gd name="T52" fmla="*/ 52 w 73"/>
                <a:gd name="T53" fmla="*/ 68 h 70"/>
                <a:gd name="T54" fmla="*/ 50 w 73"/>
                <a:gd name="T55" fmla="*/ 58 h 70"/>
                <a:gd name="T56" fmla="*/ 59 w 73"/>
                <a:gd name="T57" fmla="*/ 58 h 70"/>
                <a:gd name="T58" fmla="*/ 59 w 73"/>
                <a:gd name="T59" fmla="*/ 58 h 70"/>
                <a:gd name="T60" fmla="*/ 61 w 73"/>
                <a:gd name="T61" fmla="*/ 58 h 70"/>
                <a:gd name="T62" fmla="*/ 61 w 73"/>
                <a:gd name="T63" fmla="*/ 56 h 70"/>
                <a:gd name="T64" fmla="*/ 61 w 73"/>
                <a:gd name="T65" fmla="*/ 45 h 70"/>
                <a:gd name="T66" fmla="*/ 19 w 73"/>
                <a:gd name="T67" fmla="*/ 36 h 70"/>
                <a:gd name="T68" fmla="*/ 35 w 73"/>
                <a:gd name="T69" fmla="*/ 36 h 70"/>
                <a:gd name="T70" fmla="*/ 35 w 73"/>
                <a:gd name="T71" fmla="*/ 27 h 70"/>
                <a:gd name="T72" fmla="*/ 19 w 73"/>
                <a:gd name="T73" fmla="*/ 27 h 70"/>
                <a:gd name="T74" fmla="*/ 19 w 73"/>
                <a:gd name="T75" fmla="*/ 31 h 70"/>
                <a:gd name="T76" fmla="*/ 19 w 73"/>
                <a:gd name="T77" fmla="*/ 31 h 70"/>
                <a:gd name="T78" fmla="*/ 19 w 73"/>
                <a:gd name="T79" fmla="*/ 36 h 70"/>
                <a:gd name="T80" fmla="*/ 19 w 73"/>
                <a:gd name="T81" fmla="*/ 36 h 70"/>
                <a:gd name="T82" fmla="*/ 35 w 73"/>
                <a:gd name="T83" fmla="*/ 9 h 70"/>
                <a:gd name="T84" fmla="*/ 19 w 73"/>
                <a:gd name="T85" fmla="*/ 9 h 70"/>
                <a:gd name="T86" fmla="*/ 19 w 73"/>
                <a:gd name="T87" fmla="*/ 17 h 70"/>
                <a:gd name="T88" fmla="*/ 35 w 73"/>
                <a:gd name="T89" fmla="*/ 17 h 70"/>
                <a:gd name="T90" fmla="*/ 35 w 73"/>
                <a:gd name="T91" fmla="*/ 9 h 70"/>
                <a:gd name="T92" fmla="*/ 61 w 73"/>
                <a:gd name="T93" fmla="*/ 17 h 70"/>
                <a:gd name="T94" fmla="*/ 61 w 73"/>
                <a:gd name="T95" fmla="*/ 9 h 70"/>
                <a:gd name="T96" fmla="*/ 46 w 73"/>
                <a:gd name="T97" fmla="*/ 9 h 70"/>
                <a:gd name="T98" fmla="*/ 46 w 73"/>
                <a:gd name="T99" fmla="*/ 17 h 70"/>
                <a:gd name="T100" fmla="*/ 61 w 73"/>
                <a:gd name="T101" fmla="*/ 17 h 70"/>
                <a:gd name="T102" fmla="*/ 46 w 73"/>
                <a:gd name="T103" fmla="*/ 36 h 70"/>
                <a:gd name="T104" fmla="*/ 61 w 73"/>
                <a:gd name="T105" fmla="*/ 36 h 70"/>
                <a:gd name="T106" fmla="*/ 61 w 73"/>
                <a:gd name="T107" fmla="*/ 27 h 70"/>
                <a:gd name="T108" fmla="*/ 46 w 73"/>
                <a:gd name="T109" fmla="*/ 27 h 70"/>
                <a:gd name="T110" fmla="*/ 46 w 73"/>
                <a:gd name="T11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70">
                  <a:moveTo>
                    <a:pt x="61" y="45"/>
                  </a:moveTo>
                  <a:lnTo>
                    <a:pt x="46" y="45"/>
                  </a:lnTo>
                  <a:lnTo>
                    <a:pt x="46" y="68"/>
                  </a:lnTo>
                  <a:lnTo>
                    <a:pt x="35" y="68"/>
                  </a:lnTo>
                  <a:lnTo>
                    <a:pt x="35" y="45"/>
                  </a:lnTo>
                  <a:lnTo>
                    <a:pt x="18" y="45"/>
                  </a:lnTo>
                  <a:lnTo>
                    <a:pt x="18" y="45"/>
                  </a:lnTo>
                  <a:lnTo>
                    <a:pt x="17" y="52"/>
                  </a:lnTo>
                  <a:lnTo>
                    <a:pt x="15" y="58"/>
                  </a:lnTo>
                  <a:lnTo>
                    <a:pt x="12" y="64"/>
                  </a:lnTo>
                  <a:lnTo>
                    <a:pt x="8" y="70"/>
                  </a:lnTo>
                  <a:lnTo>
                    <a:pt x="0" y="64"/>
                  </a:lnTo>
                  <a:lnTo>
                    <a:pt x="0" y="64"/>
                  </a:lnTo>
                  <a:lnTo>
                    <a:pt x="3" y="58"/>
                  </a:lnTo>
                  <a:lnTo>
                    <a:pt x="6" y="50"/>
                  </a:lnTo>
                  <a:lnTo>
                    <a:pt x="8" y="41"/>
                  </a:lnTo>
                  <a:lnTo>
                    <a:pt x="8" y="32"/>
                  </a:lnTo>
                  <a:lnTo>
                    <a:pt x="8" y="0"/>
                  </a:lnTo>
                  <a:lnTo>
                    <a:pt x="73" y="0"/>
                  </a:lnTo>
                  <a:lnTo>
                    <a:pt x="73" y="60"/>
                  </a:lnTo>
                  <a:lnTo>
                    <a:pt x="73" y="60"/>
                  </a:lnTo>
                  <a:lnTo>
                    <a:pt x="72" y="63"/>
                  </a:lnTo>
                  <a:lnTo>
                    <a:pt x="70" y="66"/>
                  </a:lnTo>
                  <a:lnTo>
                    <a:pt x="70" y="66"/>
                  </a:lnTo>
                  <a:lnTo>
                    <a:pt x="67" y="68"/>
                  </a:lnTo>
                  <a:lnTo>
                    <a:pt x="63" y="68"/>
                  </a:lnTo>
                  <a:lnTo>
                    <a:pt x="52" y="68"/>
                  </a:lnTo>
                  <a:lnTo>
                    <a:pt x="50" y="58"/>
                  </a:lnTo>
                  <a:lnTo>
                    <a:pt x="59" y="58"/>
                  </a:lnTo>
                  <a:lnTo>
                    <a:pt x="59" y="58"/>
                  </a:lnTo>
                  <a:lnTo>
                    <a:pt x="61" y="58"/>
                  </a:lnTo>
                  <a:lnTo>
                    <a:pt x="61" y="56"/>
                  </a:lnTo>
                  <a:lnTo>
                    <a:pt x="61" y="45"/>
                  </a:lnTo>
                  <a:close/>
                  <a:moveTo>
                    <a:pt x="19" y="36"/>
                  </a:moveTo>
                  <a:lnTo>
                    <a:pt x="35" y="36"/>
                  </a:lnTo>
                  <a:lnTo>
                    <a:pt x="35" y="27"/>
                  </a:lnTo>
                  <a:lnTo>
                    <a:pt x="19" y="27"/>
                  </a:lnTo>
                  <a:lnTo>
                    <a:pt x="19" y="31"/>
                  </a:lnTo>
                  <a:lnTo>
                    <a:pt x="19" y="31"/>
                  </a:lnTo>
                  <a:lnTo>
                    <a:pt x="19" y="36"/>
                  </a:lnTo>
                  <a:lnTo>
                    <a:pt x="19" y="36"/>
                  </a:lnTo>
                  <a:close/>
                  <a:moveTo>
                    <a:pt x="35" y="9"/>
                  </a:moveTo>
                  <a:lnTo>
                    <a:pt x="19" y="9"/>
                  </a:lnTo>
                  <a:lnTo>
                    <a:pt x="19" y="17"/>
                  </a:lnTo>
                  <a:lnTo>
                    <a:pt x="35" y="17"/>
                  </a:lnTo>
                  <a:lnTo>
                    <a:pt x="35" y="9"/>
                  </a:lnTo>
                  <a:close/>
                  <a:moveTo>
                    <a:pt x="61" y="17"/>
                  </a:moveTo>
                  <a:lnTo>
                    <a:pt x="61" y="9"/>
                  </a:lnTo>
                  <a:lnTo>
                    <a:pt x="46" y="9"/>
                  </a:lnTo>
                  <a:lnTo>
                    <a:pt x="46" y="17"/>
                  </a:lnTo>
                  <a:lnTo>
                    <a:pt x="61" y="17"/>
                  </a:lnTo>
                  <a:close/>
                  <a:moveTo>
                    <a:pt x="46" y="36"/>
                  </a:moveTo>
                  <a:lnTo>
                    <a:pt x="61" y="36"/>
                  </a:lnTo>
                  <a:lnTo>
                    <a:pt x="61" y="27"/>
                  </a:lnTo>
                  <a:lnTo>
                    <a:pt x="46" y="27"/>
                  </a:lnTo>
                  <a:lnTo>
                    <a:pt x="46"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Freeform 707">
              <a:extLst>
                <a:ext uri="{FF2B5EF4-FFF2-40B4-BE49-F238E27FC236}">
                  <a16:creationId xmlns:a16="http://schemas.microsoft.com/office/drawing/2014/main" id="{F76E6DDB-B724-40ED-92F5-412D1751E279}"/>
                </a:ext>
              </a:extLst>
            </p:cNvPr>
            <p:cNvSpPr>
              <a:spLocks/>
            </p:cNvSpPr>
            <p:nvPr/>
          </p:nvSpPr>
          <p:spPr bwMode="auto">
            <a:xfrm>
              <a:off x="7102476" y="4773613"/>
              <a:ext cx="50800" cy="55563"/>
            </a:xfrm>
            <a:custGeom>
              <a:avLst/>
              <a:gdLst>
                <a:gd name="T0" fmla="*/ 63 w 63"/>
                <a:gd name="T1" fmla="*/ 36 h 69"/>
                <a:gd name="T2" fmla="*/ 63 w 63"/>
                <a:gd name="T3" fmla="*/ 36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8 w 63"/>
                <a:gd name="T17" fmla="*/ 67 h 69"/>
                <a:gd name="T18" fmla="*/ 32 w 63"/>
                <a:gd name="T19" fmla="*/ 69 h 69"/>
                <a:gd name="T20" fmla="*/ 25 w 63"/>
                <a:gd name="T21" fmla="*/ 69 h 69"/>
                <a:gd name="T22" fmla="*/ 25 w 63"/>
                <a:gd name="T23" fmla="*/ 69 h 69"/>
                <a:gd name="T24" fmla="*/ 20 w 63"/>
                <a:gd name="T25" fmla="*/ 69 h 69"/>
                <a:gd name="T26" fmla="*/ 15 w 63"/>
                <a:gd name="T27" fmla="*/ 68 h 69"/>
                <a:gd name="T28" fmla="*/ 15 w 63"/>
                <a:gd name="T29" fmla="*/ 68 h 69"/>
                <a:gd name="T30" fmla="*/ 11 w 63"/>
                <a:gd name="T31" fmla="*/ 66 h 69"/>
                <a:gd name="T32" fmla="*/ 7 w 63"/>
                <a:gd name="T33" fmla="*/ 63 h 69"/>
                <a:gd name="T34" fmla="*/ 7 w 63"/>
                <a:gd name="T35" fmla="*/ 63 h 69"/>
                <a:gd name="T36" fmla="*/ 5 w 63"/>
                <a:gd name="T37" fmla="*/ 60 h 69"/>
                <a:gd name="T38" fmla="*/ 3 w 63"/>
                <a:gd name="T39" fmla="*/ 57 h 69"/>
                <a:gd name="T40" fmla="*/ 3 w 63"/>
                <a:gd name="T41" fmla="*/ 57 h 69"/>
                <a:gd name="T42" fmla="*/ 1 w 63"/>
                <a:gd name="T43" fmla="*/ 51 h 69"/>
                <a:gd name="T44" fmla="*/ 1 w 63"/>
                <a:gd name="T45" fmla="*/ 51 h 69"/>
                <a:gd name="T46" fmla="*/ 0 w 63"/>
                <a:gd name="T47" fmla="*/ 40 h 69"/>
                <a:gd name="T48" fmla="*/ 0 w 63"/>
                <a:gd name="T49" fmla="*/ 40 h 69"/>
                <a:gd name="T50" fmla="*/ 2 w 63"/>
                <a:gd name="T51" fmla="*/ 0 h 69"/>
                <a:gd name="T52" fmla="*/ 14 w 63"/>
                <a:gd name="T53" fmla="*/ 0 h 69"/>
                <a:gd name="T54" fmla="*/ 14 w 63"/>
                <a:gd name="T55" fmla="*/ 0 h 69"/>
                <a:gd name="T56" fmla="*/ 12 w 63"/>
                <a:gd name="T57" fmla="*/ 39 h 69"/>
                <a:gd name="T58" fmla="*/ 12 w 63"/>
                <a:gd name="T59" fmla="*/ 39 h 69"/>
                <a:gd name="T60" fmla="*/ 13 w 63"/>
                <a:gd name="T61" fmla="*/ 50 h 69"/>
                <a:gd name="T62" fmla="*/ 13 w 63"/>
                <a:gd name="T63" fmla="*/ 50 h 69"/>
                <a:gd name="T64" fmla="*/ 15 w 63"/>
                <a:gd name="T65" fmla="*/ 54 h 69"/>
                <a:gd name="T66" fmla="*/ 15 w 63"/>
                <a:gd name="T67" fmla="*/ 54 h 69"/>
                <a:gd name="T68" fmla="*/ 17 w 63"/>
                <a:gd name="T69" fmla="*/ 56 h 69"/>
                <a:gd name="T70" fmla="*/ 19 w 63"/>
                <a:gd name="T71" fmla="*/ 57 h 69"/>
                <a:gd name="T72" fmla="*/ 19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4 h 69"/>
                <a:gd name="T94" fmla="*/ 50 w 63"/>
                <a:gd name="T95" fmla="*/ 38 h 69"/>
                <a:gd name="T96" fmla="*/ 52 w 63"/>
                <a:gd name="T97" fmla="*/ 32 h 69"/>
                <a:gd name="T98" fmla="*/ 63 w 63"/>
                <a:gd name="T9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6"/>
                  </a:moveTo>
                  <a:lnTo>
                    <a:pt x="63" y="36"/>
                  </a:lnTo>
                  <a:lnTo>
                    <a:pt x="60" y="44"/>
                  </a:lnTo>
                  <a:lnTo>
                    <a:pt x="57" y="51"/>
                  </a:lnTo>
                  <a:lnTo>
                    <a:pt x="53" y="57"/>
                  </a:lnTo>
                  <a:lnTo>
                    <a:pt x="49" y="61"/>
                  </a:lnTo>
                  <a:lnTo>
                    <a:pt x="49" y="61"/>
                  </a:lnTo>
                  <a:lnTo>
                    <a:pt x="44" y="65"/>
                  </a:lnTo>
                  <a:lnTo>
                    <a:pt x="38" y="67"/>
                  </a:lnTo>
                  <a:lnTo>
                    <a:pt x="32" y="69"/>
                  </a:lnTo>
                  <a:lnTo>
                    <a:pt x="25" y="69"/>
                  </a:lnTo>
                  <a:lnTo>
                    <a:pt x="25" y="69"/>
                  </a:lnTo>
                  <a:lnTo>
                    <a:pt x="20" y="69"/>
                  </a:lnTo>
                  <a:lnTo>
                    <a:pt x="15" y="68"/>
                  </a:lnTo>
                  <a:lnTo>
                    <a:pt x="15" y="68"/>
                  </a:lnTo>
                  <a:lnTo>
                    <a:pt x="11" y="66"/>
                  </a:lnTo>
                  <a:lnTo>
                    <a:pt x="7" y="63"/>
                  </a:lnTo>
                  <a:lnTo>
                    <a:pt x="7" y="63"/>
                  </a:lnTo>
                  <a:lnTo>
                    <a:pt x="5" y="60"/>
                  </a:lnTo>
                  <a:lnTo>
                    <a:pt x="3" y="57"/>
                  </a:lnTo>
                  <a:lnTo>
                    <a:pt x="3" y="57"/>
                  </a:lnTo>
                  <a:lnTo>
                    <a:pt x="1" y="51"/>
                  </a:lnTo>
                  <a:lnTo>
                    <a:pt x="1" y="51"/>
                  </a:lnTo>
                  <a:lnTo>
                    <a:pt x="0" y="40"/>
                  </a:lnTo>
                  <a:lnTo>
                    <a:pt x="0" y="40"/>
                  </a:lnTo>
                  <a:lnTo>
                    <a:pt x="2" y="0"/>
                  </a:lnTo>
                  <a:lnTo>
                    <a:pt x="14" y="0"/>
                  </a:lnTo>
                  <a:lnTo>
                    <a:pt x="14" y="0"/>
                  </a:lnTo>
                  <a:lnTo>
                    <a:pt x="12" y="39"/>
                  </a:lnTo>
                  <a:lnTo>
                    <a:pt x="12" y="39"/>
                  </a:lnTo>
                  <a:lnTo>
                    <a:pt x="13" y="50"/>
                  </a:lnTo>
                  <a:lnTo>
                    <a:pt x="13" y="50"/>
                  </a:lnTo>
                  <a:lnTo>
                    <a:pt x="15" y="54"/>
                  </a:lnTo>
                  <a:lnTo>
                    <a:pt x="15" y="54"/>
                  </a:lnTo>
                  <a:lnTo>
                    <a:pt x="17" y="56"/>
                  </a:lnTo>
                  <a:lnTo>
                    <a:pt x="19" y="57"/>
                  </a:lnTo>
                  <a:lnTo>
                    <a:pt x="19" y="57"/>
                  </a:lnTo>
                  <a:lnTo>
                    <a:pt x="22" y="58"/>
                  </a:lnTo>
                  <a:lnTo>
                    <a:pt x="26" y="58"/>
                  </a:lnTo>
                  <a:lnTo>
                    <a:pt x="26" y="58"/>
                  </a:lnTo>
                  <a:lnTo>
                    <a:pt x="31" y="58"/>
                  </a:lnTo>
                  <a:lnTo>
                    <a:pt x="35" y="57"/>
                  </a:lnTo>
                  <a:lnTo>
                    <a:pt x="39" y="55"/>
                  </a:lnTo>
                  <a:lnTo>
                    <a:pt x="42" y="52"/>
                  </a:lnTo>
                  <a:lnTo>
                    <a:pt x="42" y="52"/>
                  </a:lnTo>
                  <a:lnTo>
                    <a:pt x="45" y="48"/>
                  </a:lnTo>
                  <a:lnTo>
                    <a:pt x="48" y="44"/>
                  </a:lnTo>
                  <a:lnTo>
                    <a:pt x="50" y="38"/>
                  </a:lnTo>
                  <a:lnTo>
                    <a:pt x="52" y="32"/>
                  </a:lnTo>
                  <a:lnTo>
                    <a:pt x="6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Freeform 708">
              <a:extLst>
                <a:ext uri="{FF2B5EF4-FFF2-40B4-BE49-F238E27FC236}">
                  <a16:creationId xmlns:a16="http://schemas.microsoft.com/office/drawing/2014/main" id="{BF9EE4B5-6389-4541-B896-3A17FE2F5CE8}"/>
                </a:ext>
              </a:extLst>
            </p:cNvPr>
            <p:cNvSpPr>
              <a:spLocks noEditPoints="1"/>
            </p:cNvSpPr>
            <p:nvPr/>
          </p:nvSpPr>
          <p:spPr bwMode="auto">
            <a:xfrm>
              <a:off x="7159626" y="4772025"/>
              <a:ext cx="58738" cy="57150"/>
            </a:xfrm>
            <a:custGeom>
              <a:avLst/>
              <a:gdLst>
                <a:gd name="T0" fmla="*/ 29 w 74"/>
                <a:gd name="T1" fmla="*/ 0 h 72"/>
                <a:gd name="T2" fmla="*/ 29 w 74"/>
                <a:gd name="T3" fmla="*/ 5 h 72"/>
                <a:gd name="T4" fmla="*/ 55 w 74"/>
                <a:gd name="T5" fmla="*/ 10 h 72"/>
                <a:gd name="T6" fmla="*/ 28 w 74"/>
                <a:gd name="T7" fmla="*/ 20 h 72"/>
                <a:gd name="T8" fmla="*/ 26 w 74"/>
                <a:gd name="T9" fmla="*/ 34 h 72"/>
                <a:gd name="T10" fmla="*/ 21 w 74"/>
                <a:gd name="T11" fmla="*/ 49 h 72"/>
                <a:gd name="T12" fmla="*/ 9 w 74"/>
                <a:gd name="T13" fmla="*/ 72 h 72"/>
                <a:gd name="T14" fmla="*/ 0 w 74"/>
                <a:gd name="T15" fmla="*/ 67 h 72"/>
                <a:gd name="T16" fmla="*/ 11 w 74"/>
                <a:gd name="T17" fmla="*/ 46 h 72"/>
                <a:gd name="T18" fmla="*/ 15 w 74"/>
                <a:gd name="T19" fmla="*/ 33 h 72"/>
                <a:gd name="T20" fmla="*/ 3 w 74"/>
                <a:gd name="T21" fmla="*/ 20 h 72"/>
                <a:gd name="T22" fmla="*/ 17 w 74"/>
                <a:gd name="T23" fmla="*/ 10 h 72"/>
                <a:gd name="T24" fmla="*/ 18 w 74"/>
                <a:gd name="T25" fmla="*/ 0 h 72"/>
                <a:gd name="T26" fmla="*/ 74 w 74"/>
                <a:gd name="T27" fmla="*/ 68 h 72"/>
                <a:gd name="T28" fmla="*/ 66 w 74"/>
                <a:gd name="T29" fmla="*/ 69 h 72"/>
                <a:gd name="T30" fmla="*/ 55 w 74"/>
                <a:gd name="T31" fmla="*/ 70 h 72"/>
                <a:gd name="T32" fmla="*/ 41 w 74"/>
                <a:gd name="T33" fmla="*/ 69 h 72"/>
                <a:gd name="T34" fmla="*/ 31 w 74"/>
                <a:gd name="T35" fmla="*/ 65 h 72"/>
                <a:gd name="T36" fmla="*/ 29 w 74"/>
                <a:gd name="T37" fmla="*/ 61 h 72"/>
                <a:gd name="T38" fmla="*/ 28 w 74"/>
                <a:gd name="T39" fmla="*/ 57 h 72"/>
                <a:gd name="T40" fmla="*/ 29 w 74"/>
                <a:gd name="T41" fmla="*/ 51 h 72"/>
                <a:gd name="T42" fmla="*/ 34 w 74"/>
                <a:gd name="T43" fmla="*/ 44 h 72"/>
                <a:gd name="T44" fmla="*/ 42 w 74"/>
                <a:gd name="T45" fmla="*/ 48 h 72"/>
                <a:gd name="T46" fmla="*/ 39 w 74"/>
                <a:gd name="T47" fmla="*/ 56 h 72"/>
                <a:gd name="T48" fmla="*/ 39 w 74"/>
                <a:gd name="T49" fmla="*/ 57 h 72"/>
                <a:gd name="T50" fmla="*/ 40 w 74"/>
                <a:gd name="T51" fmla="*/ 58 h 72"/>
                <a:gd name="T52" fmla="*/ 46 w 74"/>
                <a:gd name="T53" fmla="*/ 59 h 72"/>
                <a:gd name="T54" fmla="*/ 55 w 74"/>
                <a:gd name="T55" fmla="*/ 60 h 72"/>
                <a:gd name="T56" fmla="*/ 74 w 74"/>
                <a:gd name="T57" fmla="*/ 58 h 72"/>
                <a:gd name="T58" fmla="*/ 72 w 74"/>
                <a:gd name="T59" fmla="*/ 24 h 72"/>
                <a:gd name="T60" fmla="*/ 72 w 74"/>
                <a:gd name="T61" fmla="*/ 34 h 72"/>
                <a:gd name="T62" fmla="*/ 67 w 74"/>
                <a:gd name="T63" fmla="*/ 34 h 72"/>
                <a:gd name="T64" fmla="*/ 33 w 74"/>
                <a:gd name="T65" fmla="*/ 36 h 72"/>
                <a:gd name="T66" fmla="*/ 33 w 74"/>
                <a:gd name="T67" fmla="*/ 27 h 72"/>
                <a:gd name="T68" fmla="*/ 66 w 74"/>
                <a:gd name="T69" fmla="*/ 24 h 72"/>
                <a:gd name="T70" fmla="*/ 72 w 74"/>
                <a:gd name="T7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2">
                  <a:moveTo>
                    <a:pt x="29" y="0"/>
                  </a:moveTo>
                  <a:lnTo>
                    <a:pt x="29" y="0"/>
                  </a:lnTo>
                  <a:lnTo>
                    <a:pt x="29" y="5"/>
                  </a:lnTo>
                  <a:lnTo>
                    <a:pt x="29" y="5"/>
                  </a:lnTo>
                  <a:lnTo>
                    <a:pt x="29" y="10"/>
                  </a:lnTo>
                  <a:lnTo>
                    <a:pt x="55" y="10"/>
                  </a:lnTo>
                  <a:lnTo>
                    <a:pt x="55" y="20"/>
                  </a:lnTo>
                  <a:lnTo>
                    <a:pt x="28" y="20"/>
                  </a:lnTo>
                  <a:lnTo>
                    <a:pt x="28" y="20"/>
                  </a:lnTo>
                  <a:lnTo>
                    <a:pt x="26" y="34"/>
                  </a:lnTo>
                  <a:lnTo>
                    <a:pt x="21" y="49"/>
                  </a:lnTo>
                  <a:lnTo>
                    <a:pt x="21" y="49"/>
                  </a:lnTo>
                  <a:lnTo>
                    <a:pt x="16" y="62"/>
                  </a:lnTo>
                  <a:lnTo>
                    <a:pt x="9" y="72"/>
                  </a:lnTo>
                  <a:lnTo>
                    <a:pt x="0" y="67"/>
                  </a:lnTo>
                  <a:lnTo>
                    <a:pt x="0" y="67"/>
                  </a:lnTo>
                  <a:lnTo>
                    <a:pt x="6" y="57"/>
                  </a:lnTo>
                  <a:lnTo>
                    <a:pt x="11" y="46"/>
                  </a:lnTo>
                  <a:lnTo>
                    <a:pt x="11" y="46"/>
                  </a:lnTo>
                  <a:lnTo>
                    <a:pt x="15" y="33"/>
                  </a:lnTo>
                  <a:lnTo>
                    <a:pt x="17" y="20"/>
                  </a:lnTo>
                  <a:lnTo>
                    <a:pt x="3" y="20"/>
                  </a:lnTo>
                  <a:lnTo>
                    <a:pt x="3" y="10"/>
                  </a:lnTo>
                  <a:lnTo>
                    <a:pt x="17" y="10"/>
                  </a:lnTo>
                  <a:lnTo>
                    <a:pt x="17" y="10"/>
                  </a:lnTo>
                  <a:lnTo>
                    <a:pt x="18" y="0"/>
                  </a:lnTo>
                  <a:lnTo>
                    <a:pt x="29" y="0"/>
                  </a:lnTo>
                  <a:close/>
                  <a:moveTo>
                    <a:pt x="74" y="68"/>
                  </a:moveTo>
                  <a:lnTo>
                    <a:pt x="74" y="68"/>
                  </a:lnTo>
                  <a:lnTo>
                    <a:pt x="66" y="69"/>
                  </a:lnTo>
                  <a:lnTo>
                    <a:pt x="55" y="70"/>
                  </a:lnTo>
                  <a:lnTo>
                    <a:pt x="55" y="70"/>
                  </a:lnTo>
                  <a:lnTo>
                    <a:pt x="41" y="69"/>
                  </a:lnTo>
                  <a:lnTo>
                    <a:pt x="41" y="69"/>
                  </a:lnTo>
                  <a:lnTo>
                    <a:pt x="35" y="67"/>
                  </a:lnTo>
                  <a:lnTo>
                    <a:pt x="31" y="65"/>
                  </a:lnTo>
                  <a:lnTo>
                    <a:pt x="31" y="65"/>
                  </a:lnTo>
                  <a:lnTo>
                    <a:pt x="29" y="61"/>
                  </a:lnTo>
                  <a:lnTo>
                    <a:pt x="28" y="57"/>
                  </a:lnTo>
                  <a:lnTo>
                    <a:pt x="28" y="57"/>
                  </a:lnTo>
                  <a:lnTo>
                    <a:pt x="28" y="54"/>
                  </a:lnTo>
                  <a:lnTo>
                    <a:pt x="29" y="51"/>
                  </a:lnTo>
                  <a:lnTo>
                    <a:pt x="31" y="47"/>
                  </a:lnTo>
                  <a:lnTo>
                    <a:pt x="34" y="44"/>
                  </a:lnTo>
                  <a:lnTo>
                    <a:pt x="42" y="48"/>
                  </a:lnTo>
                  <a:lnTo>
                    <a:pt x="42" y="48"/>
                  </a:lnTo>
                  <a:lnTo>
                    <a:pt x="40" y="52"/>
                  </a:lnTo>
                  <a:lnTo>
                    <a:pt x="39" y="56"/>
                  </a:lnTo>
                  <a:lnTo>
                    <a:pt x="39" y="56"/>
                  </a:lnTo>
                  <a:lnTo>
                    <a:pt x="39" y="57"/>
                  </a:lnTo>
                  <a:lnTo>
                    <a:pt x="40" y="58"/>
                  </a:lnTo>
                  <a:lnTo>
                    <a:pt x="40" y="58"/>
                  </a:lnTo>
                  <a:lnTo>
                    <a:pt x="46" y="59"/>
                  </a:lnTo>
                  <a:lnTo>
                    <a:pt x="46" y="59"/>
                  </a:lnTo>
                  <a:lnTo>
                    <a:pt x="55" y="60"/>
                  </a:lnTo>
                  <a:lnTo>
                    <a:pt x="55" y="60"/>
                  </a:lnTo>
                  <a:lnTo>
                    <a:pt x="65" y="59"/>
                  </a:lnTo>
                  <a:lnTo>
                    <a:pt x="74" y="58"/>
                  </a:lnTo>
                  <a:lnTo>
                    <a:pt x="74" y="68"/>
                  </a:lnTo>
                  <a:close/>
                  <a:moveTo>
                    <a:pt x="72" y="24"/>
                  </a:moveTo>
                  <a:lnTo>
                    <a:pt x="72" y="34"/>
                  </a:lnTo>
                  <a:lnTo>
                    <a:pt x="72" y="34"/>
                  </a:lnTo>
                  <a:lnTo>
                    <a:pt x="67" y="34"/>
                  </a:lnTo>
                  <a:lnTo>
                    <a:pt x="67" y="34"/>
                  </a:lnTo>
                  <a:lnTo>
                    <a:pt x="51" y="35"/>
                  </a:lnTo>
                  <a:lnTo>
                    <a:pt x="33" y="36"/>
                  </a:lnTo>
                  <a:lnTo>
                    <a:pt x="33" y="27"/>
                  </a:lnTo>
                  <a:lnTo>
                    <a:pt x="33" y="27"/>
                  </a:lnTo>
                  <a:lnTo>
                    <a:pt x="49" y="24"/>
                  </a:lnTo>
                  <a:lnTo>
                    <a:pt x="66" y="24"/>
                  </a:lnTo>
                  <a:lnTo>
                    <a:pt x="66" y="24"/>
                  </a:lnTo>
                  <a:lnTo>
                    <a:pt x="72" y="24"/>
                  </a:lnTo>
                  <a:lnTo>
                    <a:pt x="7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Freeform 709">
              <a:extLst>
                <a:ext uri="{FF2B5EF4-FFF2-40B4-BE49-F238E27FC236}">
                  <a16:creationId xmlns:a16="http://schemas.microsoft.com/office/drawing/2014/main" id="{4361A744-44D2-4708-8CB6-7D10057AB0C2}"/>
                </a:ext>
              </a:extLst>
            </p:cNvPr>
            <p:cNvSpPr>
              <a:spLocks noEditPoints="1"/>
            </p:cNvSpPr>
            <p:nvPr/>
          </p:nvSpPr>
          <p:spPr bwMode="auto">
            <a:xfrm>
              <a:off x="7231063" y="4775200"/>
              <a:ext cx="49213" cy="53975"/>
            </a:xfrm>
            <a:custGeom>
              <a:avLst/>
              <a:gdLst>
                <a:gd name="T0" fmla="*/ 10 w 63"/>
                <a:gd name="T1" fmla="*/ 58 h 68"/>
                <a:gd name="T2" fmla="*/ 19 w 63"/>
                <a:gd name="T3" fmla="*/ 58 h 68"/>
                <a:gd name="T4" fmla="*/ 35 w 63"/>
                <a:gd name="T5" fmla="*/ 54 h 68"/>
                <a:gd name="T6" fmla="*/ 41 w 63"/>
                <a:gd name="T7" fmla="*/ 52 h 68"/>
                <a:gd name="T8" fmla="*/ 49 w 63"/>
                <a:gd name="T9" fmla="*/ 45 h 68"/>
                <a:gd name="T10" fmla="*/ 51 w 63"/>
                <a:gd name="T11" fmla="*/ 36 h 68"/>
                <a:gd name="T12" fmla="*/ 51 w 63"/>
                <a:gd name="T13" fmla="*/ 32 h 68"/>
                <a:gd name="T14" fmla="*/ 48 w 63"/>
                <a:gd name="T15" fmla="*/ 29 h 68"/>
                <a:gd name="T16" fmla="*/ 39 w 63"/>
                <a:gd name="T17" fmla="*/ 27 h 68"/>
                <a:gd name="T18" fmla="*/ 30 w 63"/>
                <a:gd name="T19" fmla="*/ 27 h 68"/>
                <a:gd name="T20" fmla="*/ 22 w 63"/>
                <a:gd name="T21" fmla="*/ 28 h 68"/>
                <a:gd name="T22" fmla="*/ 1 w 63"/>
                <a:gd name="T23" fmla="*/ 32 h 68"/>
                <a:gd name="T24" fmla="*/ 16 w 63"/>
                <a:gd name="T25" fmla="*/ 18 h 68"/>
                <a:gd name="T26" fmla="*/ 29 w 63"/>
                <a:gd name="T27" fmla="*/ 17 h 68"/>
                <a:gd name="T28" fmla="*/ 40 w 63"/>
                <a:gd name="T29" fmla="*/ 16 h 68"/>
                <a:gd name="T30" fmla="*/ 45 w 63"/>
                <a:gd name="T31" fmla="*/ 16 h 68"/>
                <a:gd name="T32" fmla="*/ 53 w 63"/>
                <a:gd name="T33" fmla="*/ 19 h 68"/>
                <a:gd name="T34" fmla="*/ 57 w 63"/>
                <a:gd name="T35" fmla="*/ 21 h 68"/>
                <a:gd name="T36" fmla="*/ 62 w 63"/>
                <a:gd name="T37" fmla="*/ 28 h 68"/>
                <a:gd name="T38" fmla="*/ 63 w 63"/>
                <a:gd name="T39" fmla="*/ 36 h 68"/>
                <a:gd name="T40" fmla="*/ 62 w 63"/>
                <a:gd name="T41" fmla="*/ 43 h 68"/>
                <a:gd name="T42" fmla="*/ 56 w 63"/>
                <a:gd name="T43" fmla="*/ 55 h 68"/>
                <a:gd name="T44" fmla="*/ 50 w 63"/>
                <a:gd name="T45" fmla="*/ 59 h 68"/>
                <a:gd name="T46" fmla="*/ 34 w 63"/>
                <a:gd name="T47" fmla="*/ 65 h 68"/>
                <a:gd name="T48" fmla="*/ 12 w 63"/>
                <a:gd name="T49" fmla="*/ 68 h 68"/>
                <a:gd name="T50" fmla="*/ 56 w 63"/>
                <a:gd name="T51" fmla="*/ 3 h 68"/>
                <a:gd name="T52" fmla="*/ 53 w 63"/>
                <a:gd name="T53" fmla="*/ 13 h 68"/>
                <a:gd name="T54" fmla="*/ 33 w 63"/>
                <a:gd name="T55" fmla="*/ 10 h 68"/>
                <a:gd name="T56" fmla="*/ 10 w 63"/>
                <a:gd name="T57" fmla="*/ 9 h 68"/>
                <a:gd name="T58" fmla="*/ 5 w 63"/>
                <a:gd name="T59" fmla="*/ 9 h 68"/>
                <a:gd name="T60" fmla="*/ 5 w 63"/>
                <a:gd name="T61" fmla="*/ 0 h 68"/>
                <a:gd name="T62" fmla="*/ 28 w 63"/>
                <a:gd name="T63" fmla="*/ 0 h 68"/>
                <a:gd name="T64" fmla="*/ 56 w 63"/>
                <a:gd name="T65"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8">
                  <a:moveTo>
                    <a:pt x="12" y="68"/>
                  </a:moveTo>
                  <a:lnTo>
                    <a:pt x="10" y="58"/>
                  </a:lnTo>
                  <a:lnTo>
                    <a:pt x="10" y="58"/>
                  </a:lnTo>
                  <a:lnTo>
                    <a:pt x="19" y="58"/>
                  </a:lnTo>
                  <a:lnTo>
                    <a:pt x="27" y="56"/>
                  </a:lnTo>
                  <a:lnTo>
                    <a:pt x="35" y="54"/>
                  </a:lnTo>
                  <a:lnTo>
                    <a:pt x="41" y="52"/>
                  </a:lnTo>
                  <a:lnTo>
                    <a:pt x="41" y="52"/>
                  </a:lnTo>
                  <a:lnTo>
                    <a:pt x="46" y="49"/>
                  </a:lnTo>
                  <a:lnTo>
                    <a:pt x="49" y="45"/>
                  </a:lnTo>
                  <a:lnTo>
                    <a:pt x="51" y="41"/>
                  </a:lnTo>
                  <a:lnTo>
                    <a:pt x="51" y="36"/>
                  </a:lnTo>
                  <a:lnTo>
                    <a:pt x="51" y="36"/>
                  </a:lnTo>
                  <a:lnTo>
                    <a:pt x="51" y="32"/>
                  </a:lnTo>
                  <a:lnTo>
                    <a:pt x="48" y="29"/>
                  </a:lnTo>
                  <a:lnTo>
                    <a:pt x="48" y="29"/>
                  </a:lnTo>
                  <a:lnTo>
                    <a:pt x="44" y="27"/>
                  </a:lnTo>
                  <a:lnTo>
                    <a:pt x="39" y="27"/>
                  </a:lnTo>
                  <a:lnTo>
                    <a:pt x="39" y="27"/>
                  </a:lnTo>
                  <a:lnTo>
                    <a:pt x="30" y="27"/>
                  </a:lnTo>
                  <a:lnTo>
                    <a:pt x="30" y="27"/>
                  </a:lnTo>
                  <a:lnTo>
                    <a:pt x="22" y="28"/>
                  </a:lnTo>
                  <a:lnTo>
                    <a:pt x="22" y="28"/>
                  </a:lnTo>
                  <a:lnTo>
                    <a:pt x="1" y="32"/>
                  </a:lnTo>
                  <a:lnTo>
                    <a:pt x="0" y="21"/>
                  </a:lnTo>
                  <a:lnTo>
                    <a:pt x="16" y="18"/>
                  </a:lnTo>
                  <a:lnTo>
                    <a:pt x="16" y="18"/>
                  </a:lnTo>
                  <a:lnTo>
                    <a:pt x="29" y="17"/>
                  </a:lnTo>
                  <a:lnTo>
                    <a:pt x="29" y="17"/>
                  </a:lnTo>
                  <a:lnTo>
                    <a:pt x="40" y="16"/>
                  </a:lnTo>
                  <a:lnTo>
                    <a:pt x="40" y="16"/>
                  </a:lnTo>
                  <a:lnTo>
                    <a:pt x="45" y="16"/>
                  </a:lnTo>
                  <a:lnTo>
                    <a:pt x="49" y="17"/>
                  </a:lnTo>
                  <a:lnTo>
                    <a:pt x="53" y="19"/>
                  </a:lnTo>
                  <a:lnTo>
                    <a:pt x="57" y="21"/>
                  </a:lnTo>
                  <a:lnTo>
                    <a:pt x="57" y="21"/>
                  </a:lnTo>
                  <a:lnTo>
                    <a:pt x="60" y="25"/>
                  </a:lnTo>
                  <a:lnTo>
                    <a:pt x="62" y="28"/>
                  </a:lnTo>
                  <a:lnTo>
                    <a:pt x="63" y="32"/>
                  </a:lnTo>
                  <a:lnTo>
                    <a:pt x="63" y="36"/>
                  </a:lnTo>
                  <a:lnTo>
                    <a:pt x="63" y="36"/>
                  </a:lnTo>
                  <a:lnTo>
                    <a:pt x="62" y="43"/>
                  </a:lnTo>
                  <a:lnTo>
                    <a:pt x="60" y="49"/>
                  </a:lnTo>
                  <a:lnTo>
                    <a:pt x="56" y="55"/>
                  </a:lnTo>
                  <a:lnTo>
                    <a:pt x="50" y="59"/>
                  </a:lnTo>
                  <a:lnTo>
                    <a:pt x="50" y="59"/>
                  </a:lnTo>
                  <a:lnTo>
                    <a:pt x="43" y="63"/>
                  </a:lnTo>
                  <a:lnTo>
                    <a:pt x="34" y="65"/>
                  </a:lnTo>
                  <a:lnTo>
                    <a:pt x="23" y="67"/>
                  </a:lnTo>
                  <a:lnTo>
                    <a:pt x="12" y="68"/>
                  </a:lnTo>
                  <a:lnTo>
                    <a:pt x="12" y="68"/>
                  </a:lnTo>
                  <a:close/>
                  <a:moveTo>
                    <a:pt x="56" y="3"/>
                  </a:moveTo>
                  <a:lnTo>
                    <a:pt x="53" y="13"/>
                  </a:lnTo>
                  <a:lnTo>
                    <a:pt x="53" y="13"/>
                  </a:lnTo>
                  <a:lnTo>
                    <a:pt x="44" y="12"/>
                  </a:lnTo>
                  <a:lnTo>
                    <a:pt x="33" y="10"/>
                  </a:lnTo>
                  <a:lnTo>
                    <a:pt x="33" y="10"/>
                  </a:lnTo>
                  <a:lnTo>
                    <a:pt x="10" y="9"/>
                  </a:lnTo>
                  <a:lnTo>
                    <a:pt x="10" y="9"/>
                  </a:lnTo>
                  <a:lnTo>
                    <a:pt x="5" y="9"/>
                  </a:lnTo>
                  <a:lnTo>
                    <a:pt x="5" y="0"/>
                  </a:lnTo>
                  <a:lnTo>
                    <a:pt x="5" y="0"/>
                  </a:lnTo>
                  <a:lnTo>
                    <a:pt x="28" y="0"/>
                  </a:lnTo>
                  <a:lnTo>
                    <a:pt x="28" y="0"/>
                  </a:lnTo>
                  <a:lnTo>
                    <a:pt x="56" y="3"/>
                  </a:lnTo>
                  <a:lnTo>
                    <a:pt x="56"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Freeform 710">
              <a:extLst>
                <a:ext uri="{FF2B5EF4-FFF2-40B4-BE49-F238E27FC236}">
                  <a16:creationId xmlns:a16="http://schemas.microsoft.com/office/drawing/2014/main" id="{2D175669-CBC2-4578-8A3B-934EBE6A1654}"/>
                </a:ext>
              </a:extLst>
            </p:cNvPr>
            <p:cNvSpPr>
              <a:spLocks noEditPoints="1"/>
            </p:cNvSpPr>
            <p:nvPr/>
          </p:nvSpPr>
          <p:spPr bwMode="auto">
            <a:xfrm>
              <a:off x="7292976" y="4775200"/>
              <a:ext cx="60325" cy="53975"/>
            </a:xfrm>
            <a:custGeom>
              <a:avLst/>
              <a:gdLst>
                <a:gd name="T0" fmla="*/ 65 w 76"/>
                <a:gd name="T1" fmla="*/ 24 h 69"/>
                <a:gd name="T2" fmla="*/ 47 w 76"/>
                <a:gd name="T3" fmla="*/ 37 h 69"/>
                <a:gd name="T4" fmla="*/ 47 w 76"/>
                <a:gd name="T5" fmla="*/ 37 h 69"/>
                <a:gd name="T6" fmla="*/ 49 w 76"/>
                <a:gd name="T7" fmla="*/ 38 h 69"/>
                <a:gd name="T8" fmla="*/ 51 w 76"/>
                <a:gd name="T9" fmla="*/ 39 h 69"/>
                <a:gd name="T10" fmla="*/ 52 w 76"/>
                <a:gd name="T11" fmla="*/ 41 h 69"/>
                <a:gd name="T12" fmla="*/ 53 w 76"/>
                <a:gd name="T13" fmla="*/ 44 h 69"/>
                <a:gd name="T14" fmla="*/ 53 w 76"/>
                <a:gd name="T15" fmla="*/ 52 h 69"/>
                <a:gd name="T16" fmla="*/ 53 w 76"/>
                <a:gd name="T17" fmla="*/ 52 h 69"/>
                <a:gd name="T18" fmla="*/ 54 w 76"/>
                <a:gd name="T19" fmla="*/ 55 h 69"/>
                <a:gd name="T20" fmla="*/ 54 w 76"/>
                <a:gd name="T21" fmla="*/ 55 h 69"/>
                <a:gd name="T22" fmla="*/ 56 w 76"/>
                <a:gd name="T23" fmla="*/ 57 h 69"/>
                <a:gd name="T24" fmla="*/ 56 w 76"/>
                <a:gd name="T25" fmla="*/ 57 h 69"/>
                <a:gd name="T26" fmla="*/ 58 w 76"/>
                <a:gd name="T27" fmla="*/ 57 h 69"/>
                <a:gd name="T28" fmla="*/ 76 w 76"/>
                <a:gd name="T29" fmla="*/ 57 h 69"/>
                <a:gd name="T30" fmla="*/ 76 w 76"/>
                <a:gd name="T31" fmla="*/ 67 h 69"/>
                <a:gd name="T32" fmla="*/ 56 w 76"/>
                <a:gd name="T33" fmla="*/ 67 h 69"/>
                <a:gd name="T34" fmla="*/ 56 w 76"/>
                <a:gd name="T35" fmla="*/ 67 h 69"/>
                <a:gd name="T36" fmla="*/ 51 w 76"/>
                <a:gd name="T37" fmla="*/ 67 h 69"/>
                <a:gd name="T38" fmla="*/ 48 w 76"/>
                <a:gd name="T39" fmla="*/ 66 h 69"/>
                <a:gd name="T40" fmla="*/ 48 w 76"/>
                <a:gd name="T41" fmla="*/ 66 h 69"/>
                <a:gd name="T42" fmla="*/ 46 w 76"/>
                <a:gd name="T43" fmla="*/ 64 h 69"/>
                <a:gd name="T44" fmla="*/ 44 w 76"/>
                <a:gd name="T45" fmla="*/ 61 h 69"/>
                <a:gd name="T46" fmla="*/ 44 w 76"/>
                <a:gd name="T47" fmla="*/ 61 h 69"/>
                <a:gd name="T48" fmla="*/ 43 w 76"/>
                <a:gd name="T49" fmla="*/ 57 h 69"/>
                <a:gd name="T50" fmla="*/ 43 w 76"/>
                <a:gd name="T51" fmla="*/ 50 h 69"/>
                <a:gd name="T52" fmla="*/ 43 w 76"/>
                <a:gd name="T53" fmla="*/ 50 h 69"/>
                <a:gd name="T54" fmla="*/ 42 w 76"/>
                <a:gd name="T55" fmla="*/ 46 h 69"/>
                <a:gd name="T56" fmla="*/ 41 w 76"/>
                <a:gd name="T57" fmla="*/ 45 h 69"/>
                <a:gd name="T58" fmla="*/ 40 w 76"/>
                <a:gd name="T59" fmla="*/ 45 h 69"/>
                <a:gd name="T60" fmla="*/ 40 w 76"/>
                <a:gd name="T61" fmla="*/ 45 h 69"/>
                <a:gd name="T62" fmla="*/ 37 w 76"/>
                <a:gd name="T63" fmla="*/ 46 h 69"/>
                <a:gd name="T64" fmla="*/ 37 w 76"/>
                <a:gd name="T65" fmla="*/ 46 h 69"/>
                <a:gd name="T66" fmla="*/ 27 w 76"/>
                <a:gd name="T67" fmla="*/ 53 h 69"/>
                <a:gd name="T68" fmla="*/ 7 w 76"/>
                <a:gd name="T69" fmla="*/ 69 h 69"/>
                <a:gd name="T70" fmla="*/ 0 w 76"/>
                <a:gd name="T71" fmla="*/ 62 h 69"/>
                <a:gd name="T72" fmla="*/ 0 w 76"/>
                <a:gd name="T73" fmla="*/ 62 h 69"/>
                <a:gd name="T74" fmla="*/ 26 w 76"/>
                <a:gd name="T75" fmla="*/ 41 h 69"/>
                <a:gd name="T76" fmla="*/ 26 w 76"/>
                <a:gd name="T77" fmla="*/ 41 h 69"/>
                <a:gd name="T78" fmla="*/ 36 w 76"/>
                <a:gd name="T79" fmla="*/ 34 h 69"/>
                <a:gd name="T80" fmla="*/ 36 w 76"/>
                <a:gd name="T81" fmla="*/ 34 h 69"/>
                <a:gd name="T82" fmla="*/ 45 w 76"/>
                <a:gd name="T83" fmla="*/ 27 h 69"/>
                <a:gd name="T84" fmla="*/ 45 w 76"/>
                <a:gd name="T85" fmla="*/ 27 h 69"/>
                <a:gd name="T86" fmla="*/ 31 w 76"/>
                <a:gd name="T87" fmla="*/ 27 h 69"/>
                <a:gd name="T88" fmla="*/ 8 w 76"/>
                <a:gd name="T89" fmla="*/ 27 h 69"/>
                <a:gd name="T90" fmla="*/ 8 w 76"/>
                <a:gd name="T91" fmla="*/ 16 h 69"/>
                <a:gd name="T92" fmla="*/ 60 w 76"/>
                <a:gd name="T93" fmla="*/ 16 h 69"/>
                <a:gd name="T94" fmla="*/ 65 w 76"/>
                <a:gd name="T95" fmla="*/ 24 h 69"/>
                <a:gd name="T96" fmla="*/ 62 w 76"/>
                <a:gd name="T97" fmla="*/ 3 h 69"/>
                <a:gd name="T98" fmla="*/ 59 w 76"/>
                <a:gd name="T99" fmla="*/ 12 h 69"/>
                <a:gd name="T100" fmla="*/ 59 w 76"/>
                <a:gd name="T101" fmla="*/ 12 h 69"/>
                <a:gd name="T102" fmla="*/ 37 w 76"/>
                <a:gd name="T103" fmla="*/ 10 h 69"/>
                <a:gd name="T104" fmla="*/ 16 w 76"/>
                <a:gd name="T105" fmla="*/ 9 h 69"/>
                <a:gd name="T106" fmla="*/ 13 w 76"/>
                <a:gd name="T107" fmla="*/ 9 h 69"/>
                <a:gd name="T108" fmla="*/ 13 w 76"/>
                <a:gd name="T109" fmla="*/ 0 h 69"/>
                <a:gd name="T110" fmla="*/ 13 w 76"/>
                <a:gd name="T111" fmla="*/ 0 h 69"/>
                <a:gd name="T112" fmla="*/ 19 w 76"/>
                <a:gd name="T113" fmla="*/ 0 h 69"/>
                <a:gd name="T114" fmla="*/ 19 w 76"/>
                <a:gd name="T115" fmla="*/ 0 h 69"/>
                <a:gd name="T116" fmla="*/ 39 w 76"/>
                <a:gd name="T117" fmla="*/ 1 h 69"/>
                <a:gd name="T118" fmla="*/ 62 w 76"/>
                <a:gd name="T119" fmla="*/ 3 h 69"/>
                <a:gd name="T120" fmla="*/ 62 w 76"/>
                <a:gd name="T12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9">
                  <a:moveTo>
                    <a:pt x="65" y="24"/>
                  </a:moveTo>
                  <a:lnTo>
                    <a:pt x="47" y="37"/>
                  </a:lnTo>
                  <a:lnTo>
                    <a:pt x="47" y="37"/>
                  </a:lnTo>
                  <a:lnTo>
                    <a:pt x="49" y="38"/>
                  </a:lnTo>
                  <a:lnTo>
                    <a:pt x="51" y="39"/>
                  </a:lnTo>
                  <a:lnTo>
                    <a:pt x="52" y="41"/>
                  </a:lnTo>
                  <a:lnTo>
                    <a:pt x="53" y="44"/>
                  </a:lnTo>
                  <a:lnTo>
                    <a:pt x="53" y="52"/>
                  </a:lnTo>
                  <a:lnTo>
                    <a:pt x="53" y="52"/>
                  </a:lnTo>
                  <a:lnTo>
                    <a:pt x="54" y="55"/>
                  </a:lnTo>
                  <a:lnTo>
                    <a:pt x="54" y="55"/>
                  </a:lnTo>
                  <a:lnTo>
                    <a:pt x="56" y="57"/>
                  </a:lnTo>
                  <a:lnTo>
                    <a:pt x="56" y="57"/>
                  </a:lnTo>
                  <a:lnTo>
                    <a:pt x="58" y="57"/>
                  </a:lnTo>
                  <a:lnTo>
                    <a:pt x="76" y="57"/>
                  </a:lnTo>
                  <a:lnTo>
                    <a:pt x="76" y="67"/>
                  </a:lnTo>
                  <a:lnTo>
                    <a:pt x="56" y="67"/>
                  </a:lnTo>
                  <a:lnTo>
                    <a:pt x="56" y="67"/>
                  </a:lnTo>
                  <a:lnTo>
                    <a:pt x="51" y="67"/>
                  </a:lnTo>
                  <a:lnTo>
                    <a:pt x="48" y="66"/>
                  </a:lnTo>
                  <a:lnTo>
                    <a:pt x="48" y="66"/>
                  </a:lnTo>
                  <a:lnTo>
                    <a:pt x="46" y="64"/>
                  </a:lnTo>
                  <a:lnTo>
                    <a:pt x="44" y="61"/>
                  </a:lnTo>
                  <a:lnTo>
                    <a:pt x="44" y="61"/>
                  </a:lnTo>
                  <a:lnTo>
                    <a:pt x="43" y="57"/>
                  </a:lnTo>
                  <a:lnTo>
                    <a:pt x="43" y="50"/>
                  </a:lnTo>
                  <a:lnTo>
                    <a:pt x="43" y="50"/>
                  </a:lnTo>
                  <a:lnTo>
                    <a:pt x="42" y="46"/>
                  </a:lnTo>
                  <a:lnTo>
                    <a:pt x="41" y="45"/>
                  </a:lnTo>
                  <a:lnTo>
                    <a:pt x="40" y="45"/>
                  </a:lnTo>
                  <a:lnTo>
                    <a:pt x="40" y="45"/>
                  </a:lnTo>
                  <a:lnTo>
                    <a:pt x="37" y="46"/>
                  </a:lnTo>
                  <a:lnTo>
                    <a:pt x="37" y="46"/>
                  </a:lnTo>
                  <a:lnTo>
                    <a:pt x="27" y="53"/>
                  </a:lnTo>
                  <a:lnTo>
                    <a:pt x="7" y="69"/>
                  </a:lnTo>
                  <a:lnTo>
                    <a:pt x="0" y="62"/>
                  </a:lnTo>
                  <a:lnTo>
                    <a:pt x="0" y="62"/>
                  </a:lnTo>
                  <a:lnTo>
                    <a:pt x="26" y="41"/>
                  </a:lnTo>
                  <a:lnTo>
                    <a:pt x="26" y="41"/>
                  </a:lnTo>
                  <a:lnTo>
                    <a:pt x="36" y="34"/>
                  </a:lnTo>
                  <a:lnTo>
                    <a:pt x="36" y="34"/>
                  </a:lnTo>
                  <a:lnTo>
                    <a:pt x="45" y="27"/>
                  </a:lnTo>
                  <a:lnTo>
                    <a:pt x="45" y="27"/>
                  </a:lnTo>
                  <a:lnTo>
                    <a:pt x="31" y="27"/>
                  </a:lnTo>
                  <a:lnTo>
                    <a:pt x="8" y="27"/>
                  </a:lnTo>
                  <a:lnTo>
                    <a:pt x="8" y="16"/>
                  </a:lnTo>
                  <a:lnTo>
                    <a:pt x="60" y="16"/>
                  </a:lnTo>
                  <a:lnTo>
                    <a:pt x="65" y="24"/>
                  </a:lnTo>
                  <a:close/>
                  <a:moveTo>
                    <a:pt x="62" y="3"/>
                  </a:moveTo>
                  <a:lnTo>
                    <a:pt x="59" y="12"/>
                  </a:lnTo>
                  <a:lnTo>
                    <a:pt x="59" y="12"/>
                  </a:lnTo>
                  <a:lnTo>
                    <a:pt x="37" y="10"/>
                  </a:lnTo>
                  <a:lnTo>
                    <a:pt x="16" y="9"/>
                  </a:lnTo>
                  <a:lnTo>
                    <a:pt x="13" y="9"/>
                  </a:lnTo>
                  <a:lnTo>
                    <a:pt x="13" y="0"/>
                  </a:lnTo>
                  <a:lnTo>
                    <a:pt x="13" y="0"/>
                  </a:lnTo>
                  <a:lnTo>
                    <a:pt x="19" y="0"/>
                  </a:lnTo>
                  <a:lnTo>
                    <a:pt x="19" y="0"/>
                  </a:lnTo>
                  <a:lnTo>
                    <a:pt x="39" y="1"/>
                  </a:lnTo>
                  <a:lnTo>
                    <a:pt x="62" y="3"/>
                  </a:lnTo>
                  <a:lnTo>
                    <a:pt x="6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Freeform 711">
              <a:extLst>
                <a:ext uri="{FF2B5EF4-FFF2-40B4-BE49-F238E27FC236}">
                  <a16:creationId xmlns:a16="http://schemas.microsoft.com/office/drawing/2014/main" id="{F41407C3-3183-4320-BB1B-E47BEC2D33F1}"/>
                </a:ext>
              </a:extLst>
            </p:cNvPr>
            <p:cNvSpPr>
              <a:spLocks noEditPoints="1"/>
            </p:cNvSpPr>
            <p:nvPr/>
          </p:nvSpPr>
          <p:spPr bwMode="auto">
            <a:xfrm>
              <a:off x="7359651" y="4778375"/>
              <a:ext cx="57150" cy="50800"/>
            </a:xfrm>
            <a:custGeom>
              <a:avLst/>
              <a:gdLst>
                <a:gd name="T0" fmla="*/ 65 w 74"/>
                <a:gd name="T1" fmla="*/ 53 h 64"/>
                <a:gd name="T2" fmla="*/ 65 w 74"/>
                <a:gd name="T3" fmla="*/ 64 h 64"/>
                <a:gd name="T4" fmla="*/ 65 w 74"/>
                <a:gd name="T5" fmla="*/ 64 h 64"/>
                <a:gd name="T6" fmla="*/ 59 w 74"/>
                <a:gd name="T7" fmla="*/ 64 h 64"/>
                <a:gd name="T8" fmla="*/ 59 w 74"/>
                <a:gd name="T9" fmla="*/ 64 h 64"/>
                <a:gd name="T10" fmla="*/ 46 w 74"/>
                <a:gd name="T11" fmla="*/ 63 h 64"/>
                <a:gd name="T12" fmla="*/ 41 w 74"/>
                <a:gd name="T13" fmla="*/ 62 h 64"/>
                <a:gd name="T14" fmla="*/ 36 w 74"/>
                <a:gd name="T15" fmla="*/ 60 h 64"/>
                <a:gd name="T16" fmla="*/ 36 w 74"/>
                <a:gd name="T17" fmla="*/ 60 h 64"/>
                <a:gd name="T18" fmla="*/ 29 w 74"/>
                <a:gd name="T19" fmla="*/ 55 h 64"/>
                <a:gd name="T20" fmla="*/ 25 w 74"/>
                <a:gd name="T21" fmla="*/ 50 h 64"/>
                <a:gd name="T22" fmla="*/ 25 w 74"/>
                <a:gd name="T23" fmla="*/ 50 h 64"/>
                <a:gd name="T24" fmla="*/ 22 w 74"/>
                <a:gd name="T25" fmla="*/ 44 h 64"/>
                <a:gd name="T26" fmla="*/ 21 w 74"/>
                <a:gd name="T27" fmla="*/ 37 h 64"/>
                <a:gd name="T28" fmla="*/ 21 w 74"/>
                <a:gd name="T29" fmla="*/ 37 h 64"/>
                <a:gd name="T30" fmla="*/ 22 w 74"/>
                <a:gd name="T31" fmla="*/ 30 h 64"/>
                <a:gd name="T32" fmla="*/ 25 w 74"/>
                <a:gd name="T33" fmla="*/ 23 h 64"/>
                <a:gd name="T34" fmla="*/ 29 w 74"/>
                <a:gd name="T35" fmla="*/ 16 h 64"/>
                <a:gd name="T36" fmla="*/ 35 w 74"/>
                <a:gd name="T37" fmla="*/ 10 h 64"/>
                <a:gd name="T38" fmla="*/ 0 w 74"/>
                <a:gd name="T39" fmla="*/ 10 h 64"/>
                <a:gd name="T40" fmla="*/ 0 w 74"/>
                <a:gd name="T41" fmla="*/ 0 h 64"/>
                <a:gd name="T42" fmla="*/ 71 w 74"/>
                <a:gd name="T43" fmla="*/ 0 h 64"/>
                <a:gd name="T44" fmla="*/ 71 w 74"/>
                <a:gd name="T45" fmla="*/ 10 h 64"/>
                <a:gd name="T46" fmla="*/ 52 w 74"/>
                <a:gd name="T47" fmla="*/ 10 h 64"/>
                <a:gd name="T48" fmla="*/ 52 w 74"/>
                <a:gd name="T49" fmla="*/ 10 h 64"/>
                <a:gd name="T50" fmla="*/ 45 w 74"/>
                <a:gd name="T51" fmla="*/ 15 h 64"/>
                <a:gd name="T52" fmla="*/ 39 w 74"/>
                <a:gd name="T53" fmla="*/ 22 h 64"/>
                <a:gd name="T54" fmla="*/ 39 w 74"/>
                <a:gd name="T55" fmla="*/ 22 h 64"/>
                <a:gd name="T56" fmla="*/ 36 w 74"/>
                <a:gd name="T57" fmla="*/ 26 h 64"/>
                <a:gd name="T58" fmla="*/ 34 w 74"/>
                <a:gd name="T59" fmla="*/ 29 h 64"/>
                <a:gd name="T60" fmla="*/ 33 w 74"/>
                <a:gd name="T61" fmla="*/ 33 h 64"/>
                <a:gd name="T62" fmla="*/ 33 w 74"/>
                <a:gd name="T63" fmla="*/ 37 h 64"/>
                <a:gd name="T64" fmla="*/ 33 w 74"/>
                <a:gd name="T65" fmla="*/ 37 h 64"/>
                <a:gd name="T66" fmla="*/ 33 w 74"/>
                <a:gd name="T67" fmla="*/ 40 h 64"/>
                <a:gd name="T68" fmla="*/ 35 w 74"/>
                <a:gd name="T69" fmla="*/ 44 h 64"/>
                <a:gd name="T70" fmla="*/ 37 w 74"/>
                <a:gd name="T71" fmla="*/ 47 h 64"/>
                <a:gd name="T72" fmla="*/ 39 w 74"/>
                <a:gd name="T73" fmla="*/ 49 h 64"/>
                <a:gd name="T74" fmla="*/ 43 w 74"/>
                <a:gd name="T75" fmla="*/ 51 h 64"/>
                <a:gd name="T76" fmla="*/ 47 w 74"/>
                <a:gd name="T77" fmla="*/ 52 h 64"/>
                <a:gd name="T78" fmla="*/ 53 w 74"/>
                <a:gd name="T79" fmla="*/ 53 h 64"/>
                <a:gd name="T80" fmla="*/ 59 w 74"/>
                <a:gd name="T81" fmla="*/ 53 h 64"/>
                <a:gd name="T82" fmla="*/ 59 w 74"/>
                <a:gd name="T83" fmla="*/ 53 h 64"/>
                <a:gd name="T84" fmla="*/ 65 w 74"/>
                <a:gd name="T85" fmla="*/ 53 h 64"/>
                <a:gd name="T86" fmla="*/ 65 w 74"/>
                <a:gd name="T87" fmla="*/ 53 h 64"/>
                <a:gd name="T88" fmla="*/ 62 w 74"/>
                <a:gd name="T89" fmla="*/ 27 h 64"/>
                <a:gd name="T90" fmla="*/ 56 w 74"/>
                <a:gd name="T91" fmla="*/ 29 h 64"/>
                <a:gd name="T92" fmla="*/ 56 w 74"/>
                <a:gd name="T93" fmla="*/ 29 h 64"/>
                <a:gd name="T94" fmla="*/ 51 w 74"/>
                <a:gd name="T95" fmla="*/ 16 h 64"/>
                <a:gd name="T96" fmla="*/ 56 w 74"/>
                <a:gd name="T97" fmla="*/ 14 h 64"/>
                <a:gd name="T98" fmla="*/ 56 w 74"/>
                <a:gd name="T99" fmla="*/ 14 h 64"/>
                <a:gd name="T100" fmla="*/ 62 w 74"/>
                <a:gd name="T101" fmla="*/ 27 h 64"/>
                <a:gd name="T102" fmla="*/ 62 w 74"/>
                <a:gd name="T103" fmla="*/ 27 h 64"/>
                <a:gd name="T104" fmla="*/ 74 w 74"/>
                <a:gd name="T105" fmla="*/ 25 h 64"/>
                <a:gd name="T106" fmla="*/ 68 w 74"/>
                <a:gd name="T107" fmla="*/ 27 h 64"/>
                <a:gd name="T108" fmla="*/ 68 w 74"/>
                <a:gd name="T109" fmla="*/ 27 h 64"/>
                <a:gd name="T110" fmla="*/ 62 w 74"/>
                <a:gd name="T111" fmla="*/ 14 h 64"/>
                <a:gd name="T112" fmla="*/ 68 w 74"/>
                <a:gd name="T113" fmla="*/ 12 h 64"/>
                <a:gd name="T114" fmla="*/ 68 w 74"/>
                <a:gd name="T115" fmla="*/ 12 h 64"/>
                <a:gd name="T116" fmla="*/ 74 w 74"/>
                <a:gd name="T117" fmla="*/ 25 h 64"/>
                <a:gd name="T118" fmla="*/ 74 w 74"/>
                <a:gd name="T119"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64">
                  <a:moveTo>
                    <a:pt x="65" y="53"/>
                  </a:moveTo>
                  <a:lnTo>
                    <a:pt x="65" y="64"/>
                  </a:lnTo>
                  <a:lnTo>
                    <a:pt x="65" y="64"/>
                  </a:lnTo>
                  <a:lnTo>
                    <a:pt x="59" y="64"/>
                  </a:lnTo>
                  <a:lnTo>
                    <a:pt x="59" y="64"/>
                  </a:lnTo>
                  <a:lnTo>
                    <a:pt x="46" y="63"/>
                  </a:lnTo>
                  <a:lnTo>
                    <a:pt x="41" y="62"/>
                  </a:lnTo>
                  <a:lnTo>
                    <a:pt x="36" y="60"/>
                  </a:lnTo>
                  <a:lnTo>
                    <a:pt x="36" y="60"/>
                  </a:lnTo>
                  <a:lnTo>
                    <a:pt x="29" y="55"/>
                  </a:lnTo>
                  <a:lnTo>
                    <a:pt x="25" y="50"/>
                  </a:lnTo>
                  <a:lnTo>
                    <a:pt x="25" y="50"/>
                  </a:lnTo>
                  <a:lnTo>
                    <a:pt x="22" y="44"/>
                  </a:lnTo>
                  <a:lnTo>
                    <a:pt x="21" y="37"/>
                  </a:lnTo>
                  <a:lnTo>
                    <a:pt x="21" y="37"/>
                  </a:lnTo>
                  <a:lnTo>
                    <a:pt x="22" y="30"/>
                  </a:lnTo>
                  <a:lnTo>
                    <a:pt x="25" y="23"/>
                  </a:lnTo>
                  <a:lnTo>
                    <a:pt x="29" y="16"/>
                  </a:lnTo>
                  <a:lnTo>
                    <a:pt x="35" y="10"/>
                  </a:lnTo>
                  <a:lnTo>
                    <a:pt x="0" y="10"/>
                  </a:lnTo>
                  <a:lnTo>
                    <a:pt x="0" y="0"/>
                  </a:lnTo>
                  <a:lnTo>
                    <a:pt x="71" y="0"/>
                  </a:lnTo>
                  <a:lnTo>
                    <a:pt x="71" y="10"/>
                  </a:lnTo>
                  <a:lnTo>
                    <a:pt x="52" y="10"/>
                  </a:lnTo>
                  <a:lnTo>
                    <a:pt x="52" y="10"/>
                  </a:lnTo>
                  <a:lnTo>
                    <a:pt x="45" y="15"/>
                  </a:lnTo>
                  <a:lnTo>
                    <a:pt x="39" y="22"/>
                  </a:lnTo>
                  <a:lnTo>
                    <a:pt x="39" y="22"/>
                  </a:lnTo>
                  <a:lnTo>
                    <a:pt x="36" y="26"/>
                  </a:lnTo>
                  <a:lnTo>
                    <a:pt x="34" y="29"/>
                  </a:lnTo>
                  <a:lnTo>
                    <a:pt x="33" y="33"/>
                  </a:lnTo>
                  <a:lnTo>
                    <a:pt x="33" y="37"/>
                  </a:lnTo>
                  <a:lnTo>
                    <a:pt x="33" y="37"/>
                  </a:lnTo>
                  <a:lnTo>
                    <a:pt x="33" y="40"/>
                  </a:lnTo>
                  <a:lnTo>
                    <a:pt x="35" y="44"/>
                  </a:lnTo>
                  <a:lnTo>
                    <a:pt x="37" y="47"/>
                  </a:lnTo>
                  <a:lnTo>
                    <a:pt x="39" y="49"/>
                  </a:lnTo>
                  <a:lnTo>
                    <a:pt x="43" y="51"/>
                  </a:lnTo>
                  <a:lnTo>
                    <a:pt x="47" y="52"/>
                  </a:lnTo>
                  <a:lnTo>
                    <a:pt x="53" y="53"/>
                  </a:lnTo>
                  <a:lnTo>
                    <a:pt x="59" y="53"/>
                  </a:lnTo>
                  <a:lnTo>
                    <a:pt x="59" y="53"/>
                  </a:lnTo>
                  <a:lnTo>
                    <a:pt x="65" y="53"/>
                  </a:lnTo>
                  <a:lnTo>
                    <a:pt x="65" y="53"/>
                  </a:lnTo>
                  <a:close/>
                  <a:moveTo>
                    <a:pt x="62" y="27"/>
                  </a:moveTo>
                  <a:lnTo>
                    <a:pt x="56" y="29"/>
                  </a:lnTo>
                  <a:lnTo>
                    <a:pt x="56" y="29"/>
                  </a:lnTo>
                  <a:lnTo>
                    <a:pt x="51" y="16"/>
                  </a:lnTo>
                  <a:lnTo>
                    <a:pt x="56" y="14"/>
                  </a:lnTo>
                  <a:lnTo>
                    <a:pt x="56" y="14"/>
                  </a:lnTo>
                  <a:lnTo>
                    <a:pt x="62" y="27"/>
                  </a:lnTo>
                  <a:lnTo>
                    <a:pt x="62" y="27"/>
                  </a:lnTo>
                  <a:close/>
                  <a:moveTo>
                    <a:pt x="74" y="25"/>
                  </a:moveTo>
                  <a:lnTo>
                    <a:pt x="68" y="27"/>
                  </a:lnTo>
                  <a:lnTo>
                    <a:pt x="68" y="27"/>
                  </a:lnTo>
                  <a:lnTo>
                    <a:pt x="62" y="14"/>
                  </a:lnTo>
                  <a:lnTo>
                    <a:pt x="68" y="12"/>
                  </a:lnTo>
                  <a:lnTo>
                    <a:pt x="68" y="12"/>
                  </a:lnTo>
                  <a:lnTo>
                    <a:pt x="74" y="25"/>
                  </a:lnTo>
                  <a:lnTo>
                    <a:pt x="74"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Freeform 712">
              <a:extLst>
                <a:ext uri="{FF2B5EF4-FFF2-40B4-BE49-F238E27FC236}">
                  <a16:creationId xmlns:a16="http://schemas.microsoft.com/office/drawing/2014/main" id="{EFE3AA96-D68C-4BD0-9CB4-5D135415F4C6}"/>
                </a:ext>
              </a:extLst>
            </p:cNvPr>
            <p:cNvSpPr>
              <a:spLocks noEditPoints="1"/>
            </p:cNvSpPr>
            <p:nvPr/>
          </p:nvSpPr>
          <p:spPr bwMode="auto">
            <a:xfrm>
              <a:off x="4772026" y="4868863"/>
              <a:ext cx="63500" cy="60325"/>
            </a:xfrm>
            <a:custGeom>
              <a:avLst/>
              <a:gdLst>
                <a:gd name="T0" fmla="*/ 62 w 80"/>
                <a:gd name="T1" fmla="*/ 18 h 76"/>
                <a:gd name="T2" fmla="*/ 62 w 80"/>
                <a:gd name="T3" fmla="*/ 18 h 76"/>
                <a:gd name="T4" fmla="*/ 62 w 80"/>
                <a:gd name="T5" fmla="*/ 19 h 76"/>
                <a:gd name="T6" fmla="*/ 62 w 80"/>
                <a:gd name="T7" fmla="*/ 19 h 76"/>
                <a:gd name="T8" fmla="*/ 61 w 80"/>
                <a:gd name="T9" fmla="*/ 29 h 76"/>
                <a:gd name="T10" fmla="*/ 57 w 80"/>
                <a:gd name="T11" fmla="*/ 41 h 76"/>
                <a:gd name="T12" fmla="*/ 57 w 80"/>
                <a:gd name="T13" fmla="*/ 41 h 76"/>
                <a:gd name="T14" fmla="*/ 54 w 80"/>
                <a:gd name="T15" fmla="*/ 48 h 76"/>
                <a:gd name="T16" fmla="*/ 50 w 80"/>
                <a:gd name="T17" fmla="*/ 55 h 76"/>
                <a:gd name="T18" fmla="*/ 45 w 80"/>
                <a:gd name="T19" fmla="*/ 61 h 76"/>
                <a:gd name="T20" fmla="*/ 39 w 80"/>
                <a:gd name="T21" fmla="*/ 65 h 76"/>
                <a:gd name="T22" fmla="*/ 39 w 80"/>
                <a:gd name="T23" fmla="*/ 65 h 76"/>
                <a:gd name="T24" fmla="*/ 32 w 80"/>
                <a:gd name="T25" fmla="*/ 69 h 76"/>
                <a:gd name="T26" fmla="*/ 24 w 80"/>
                <a:gd name="T27" fmla="*/ 72 h 76"/>
                <a:gd name="T28" fmla="*/ 15 w 80"/>
                <a:gd name="T29" fmla="*/ 74 h 76"/>
                <a:gd name="T30" fmla="*/ 4 w 80"/>
                <a:gd name="T31" fmla="*/ 76 h 76"/>
                <a:gd name="T32" fmla="*/ 1 w 80"/>
                <a:gd name="T33" fmla="*/ 65 h 76"/>
                <a:gd name="T34" fmla="*/ 1 w 80"/>
                <a:gd name="T35" fmla="*/ 65 h 76"/>
                <a:gd name="T36" fmla="*/ 9 w 80"/>
                <a:gd name="T37" fmla="*/ 64 h 76"/>
                <a:gd name="T38" fmla="*/ 17 w 80"/>
                <a:gd name="T39" fmla="*/ 63 h 76"/>
                <a:gd name="T40" fmla="*/ 23 w 80"/>
                <a:gd name="T41" fmla="*/ 60 h 76"/>
                <a:gd name="T42" fmla="*/ 29 w 80"/>
                <a:gd name="T43" fmla="*/ 58 h 76"/>
                <a:gd name="T44" fmla="*/ 29 w 80"/>
                <a:gd name="T45" fmla="*/ 58 h 76"/>
                <a:gd name="T46" fmla="*/ 34 w 80"/>
                <a:gd name="T47" fmla="*/ 55 h 76"/>
                <a:gd name="T48" fmla="*/ 38 w 80"/>
                <a:gd name="T49" fmla="*/ 51 h 76"/>
                <a:gd name="T50" fmla="*/ 42 w 80"/>
                <a:gd name="T51" fmla="*/ 46 h 76"/>
                <a:gd name="T52" fmla="*/ 44 w 80"/>
                <a:gd name="T53" fmla="*/ 42 h 76"/>
                <a:gd name="T54" fmla="*/ 44 w 80"/>
                <a:gd name="T55" fmla="*/ 42 h 76"/>
                <a:gd name="T56" fmla="*/ 46 w 80"/>
                <a:gd name="T57" fmla="*/ 37 h 76"/>
                <a:gd name="T58" fmla="*/ 48 w 80"/>
                <a:gd name="T59" fmla="*/ 32 h 76"/>
                <a:gd name="T60" fmla="*/ 49 w 80"/>
                <a:gd name="T61" fmla="*/ 20 h 76"/>
                <a:gd name="T62" fmla="*/ 0 w 80"/>
                <a:gd name="T63" fmla="*/ 20 h 76"/>
                <a:gd name="T64" fmla="*/ 0 w 80"/>
                <a:gd name="T65" fmla="*/ 10 h 76"/>
                <a:gd name="T66" fmla="*/ 58 w 80"/>
                <a:gd name="T67" fmla="*/ 10 h 76"/>
                <a:gd name="T68" fmla="*/ 62 w 80"/>
                <a:gd name="T69" fmla="*/ 18 h 76"/>
                <a:gd name="T70" fmla="*/ 69 w 80"/>
                <a:gd name="T71" fmla="*/ 13 h 76"/>
                <a:gd name="T72" fmla="*/ 64 w 80"/>
                <a:gd name="T73" fmla="*/ 15 h 76"/>
                <a:gd name="T74" fmla="*/ 64 w 80"/>
                <a:gd name="T75" fmla="*/ 15 h 76"/>
                <a:gd name="T76" fmla="*/ 61 w 80"/>
                <a:gd name="T77" fmla="*/ 9 h 76"/>
                <a:gd name="T78" fmla="*/ 58 w 80"/>
                <a:gd name="T79" fmla="*/ 3 h 76"/>
                <a:gd name="T80" fmla="*/ 64 w 80"/>
                <a:gd name="T81" fmla="*/ 1 h 76"/>
                <a:gd name="T82" fmla="*/ 64 w 80"/>
                <a:gd name="T83" fmla="*/ 1 h 76"/>
                <a:gd name="T84" fmla="*/ 69 w 80"/>
                <a:gd name="T85" fmla="*/ 13 h 76"/>
                <a:gd name="T86" fmla="*/ 69 w 80"/>
                <a:gd name="T87" fmla="*/ 13 h 76"/>
                <a:gd name="T88" fmla="*/ 80 w 80"/>
                <a:gd name="T89" fmla="*/ 12 h 76"/>
                <a:gd name="T90" fmla="*/ 74 w 80"/>
                <a:gd name="T91" fmla="*/ 14 h 76"/>
                <a:gd name="T92" fmla="*/ 74 w 80"/>
                <a:gd name="T93" fmla="*/ 14 h 76"/>
                <a:gd name="T94" fmla="*/ 68 w 80"/>
                <a:gd name="T95" fmla="*/ 2 h 76"/>
                <a:gd name="T96" fmla="*/ 73 w 80"/>
                <a:gd name="T97" fmla="*/ 0 h 76"/>
                <a:gd name="T98" fmla="*/ 73 w 80"/>
                <a:gd name="T99" fmla="*/ 0 h 76"/>
                <a:gd name="T100" fmla="*/ 80 w 80"/>
                <a:gd name="T101" fmla="*/ 12 h 76"/>
                <a:gd name="T102" fmla="*/ 80 w 80"/>
                <a:gd name="T10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6">
                  <a:moveTo>
                    <a:pt x="62" y="18"/>
                  </a:moveTo>
                  <a:lnTo>
                    <a:pt x="62" y="18"/>
                  </a:lnTo>
                  <a:lnTo>
                    <a:pt x="62" y="19"/>
                  </a:lnTo>
                  <a:lnTo>
                    <a:pt x="62" y="19"/>
                  </a:lnTo>
                  <a:lnTo>
                    <a:pt x="61" y="29"/>
                  </a:lnTo>
                  <a:lnTo>
                    <a:pt x="57" y="41"/>
                  </a:lnTo>
                  <a:lnTo>
                    <a:pt x="57" y="41"/>
                  </a:lnTo>
                  <a:lnTo>
                    <a:pt x="54" y="48"/>
                  </a:lnTo>
                  <a:lnTo>
                    <a:pt x="50" y="55"/>
                  </a:lnTo>
                  <a:lnTo>
                    <a:pt x="45" y="61"/>
                  </a:lnTo>
                  <a:lnTo>
                    <a:pt x="39" y="65"/>
                  </a:lnTo>
                  <a:lnTo>
                    <a:pt x="39" y="65"/>
                  </a:lnTo>
                  <a:lnTo>
                    <a:pt x="32" y="69"/>
                  </a:lnTo>
                  <a:lnTo>
                    <a:pt x="24" y="72"/>
                  </a:lnTo>
                  <a:lnTo>
                    <a:pt x="15" y="74"/>
                  </a:lnTo>
                  <a:lnTo>
                    <a:pt x="4" y="76"/>
                  </a:lnTo>
                  <a:lnTo>
                    <a:pt x="1" y="65"/>
                  </a:lnTo>
                  <a:lnTo>
                    <a:pt x="1" y="65"/>
                  </a:lnTo>
                  <a:lnTo>
                    <a:pt x="9" y="64"/>
                  </a:lnTo>
                  <a:lnTo>
                    <a:pt x="17" y="63"/>
                  </a:lnTo>
                  <a:lnTo>
                    <a:pt x="23" y="60"/>
                  </a:lnTo>
                  <a:lnTo>
                    <a:pt x="29" y="58"/>
                  </a:lnTo>
                  <a:lnTo>
                    <a:pt x="29" y="58"/>
                  </a:lnTo>
                  <a:lnTo>
                    <a:pt x="34" y="55"/>
                  </a:lnTo>
                  <a:lnTo>
                    <a:pt x="38" y="51"/>
                  </a:lnTo>
                  <a:lnTo>
                    <a:pt x="42" y="46"/>
                  </a:lnTo>
                  <a:lnTo>
                    <a:pt x="44" y="42"/>
                  </a:lnTo>
                  <a:lnTo>
                    <a:pt x="44" y="42"/>
                  </a:lnTo>
                  <a:lnTo>
                    <a:pt x="46" y="37"/>
                  </a:lnTo>
                  <a:lnTo>
                    <a:pt x="48" y="32"/>
                  </a:lnTo>
                  <a:lnTo>
                    <a:pt x="49" y="20"/>
                  </a:lnTo>
                  <a:lnTo>
                    <a:pt x="0" y="20"/>
                  </a:lnTo>
                  <a:lnTo>
                    <a:pt x="0" y="10"/>
                  </a:lnTo>
                  <a:lnTo>
                    <a:pt x="58" y="10"/>
                  </a:lnTo>
                  <a:lnTo>
                    <a:pt x="62" y="18"/>
                  </a:lnTo>
                  <a:close/>
                  <a:moveTo>
                    <a:pt x="69" y="13"/>
                  </a:moveTo>
                  <a:lnTo>
                    <a:pt x="64" y="15"/>
                  </a:lnTo>
                  <a:lnTo>
                    <a:pt x="64" y="15"/>
                  </a:lnTo>
                  <a:lnTo>
                    <a:pt x="61" y="9"/>
                  </a:lnTo>
                  <a:lnTo>
                    <a:pt x="58" y="3"/>
                  </a:lnTo>
                  <a:lnTo>
                    <a:pt x="64" y="1"/>
                  </a:lnTo>
                  <a:lnTo>
                    <a:pt x="64" y="1"/>
                  </a:lnTo>
                  <a:lnTo>
                    <a:pt x="69" y="13"/>
                  </a:lnTo>
                  <a:lnTo>
                    <a:pt x="69" y="13"/>
                  </a:lnTo>
                  <a:close/>
                  <a:moveTo>
                    <a:pt x="80" y="12"/>
                  </a:moveTo>
                  <a:lnTo>
                    <a:pt x="74" y="14"/>
                  </a:lnTo>
                  <a:lnTo>
                    <a:pt x="74" y="14"/>
                  </a:lnTo>
                  <a:lnTo>
                    <a:pt x="68" y="2"/>
                  </a:lnTo>
                  <a:lnTo>
                    <a:pt x="73" y="0"/>
                  </a:lnTo>
                  <a:lnTo>
                    <a:pt x="73"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Freeform 713">
              <a:extLst>
                <a:ext uri="{FF2B5EF4-FFF2-40B4-BE49-F238E27FC236}">
                  <a16:creationId xmlns:a16="http://schemas.microsoft.com/office/drawing/2014/main" id="{2C1F0896-5317-432C-9024-EB7B1B5B2C4D}"/>
                </a:ext>
              </a:extLst>
            </p:cNvPr>
            <p:cNvSpPr>
              <a:spLocks noEditPoints="1"/>
            </p:cNvSpPr>
            <p:nvPr/>
          </p:nvSpPr>
          <p:spPr bwMode="auto">
            <a:xfrm>
              <a:off x="48418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7 w 66"/>
                <a:gd name="T13" fmla="*/ 49 h 67"/>
                <a:gd name="T14" fmla="*/ 54 w 66"/>
                <a:gd name="T15" fmla="*/ 52 h 67"/>
                <a:gd name="T16" fmla="*/ 49 w 66"/>
                <a:gd name="T17" fmla="*/ 56 h 67"/>
                <a:gd name="T18" fmla="*/ 49 w 66"/>
                <a:gd name="T19" fmla="*/ 56 h 67"/>
                <a:gd name="T20" fmla="*/ 41 w 66"/>
                <a:gd name="T21" fmla="*/ 61 h 67"/>
                <a:gd name="T22" fmla="*/ 31 w 66"/>
                <a:gd name="T23" fmla="*/ 64 h 67"/>
                <a:gd name="T24" fmla="*/ 31 w 66"/>
                <a:gd name="T25" fmla="*/ 64 h 67"/>
                <a:gd name="T26" fmla="*/ 20 w 66"/>
                <a:gd name="T27" fmla="*/ 66 h 67"/>
                <a:gd name="T28" fmla="*/ 10 w 66"/>
                <a:gd name="T29" fmla="*/ 67 h 67"/>
                <a:gd name="T30" fmla="*/ 7 w 66"/>
                <a:gd name="T31" fmla="*/ 57 h 67"/>
                <a:gd name="T32" fmla="*/ 7 w 66"/>
                <a:gd name="T33" fmla="*/ 57 h 67"/>
                <a:gd name="T34" fmla="*/ 17 w 66"/>
                <a:gd name="T35" fmla="*/ 56 h 67"/>
                <a:gd name="T36" fmla="*/ 26 w 66"/>
                <a:gd name="T37" fmla="*/ 54 h 67"/>
                <a:gd name="T38" fmla="*/ 33 w 66"/>
                <a:gd name="T39" fmla="*/ 52 h 67"/>
                <a:gd name="T40" fmla="*/ 39 w 66"/>
                <a:gd name="T41" fmla="*/ 49 h 67"/>
                <a:gd name="T42" fmla="*/ 39 w 66"/>
                <a:gd name="T43" fmla="*/ 49 h 67"/>
                <a:gd name="T44" fmla="*/ 43 w 66"/>
                <a:gd name="T45" fmla="*/ 46 h 67"/>
                <a:gd name="T46" fmla="*/ 47 w 66"/>
                <a:gd name="T47" fmla="*/ 41 h 67"/>
                <a:gd name="T48" fmla="*/ 50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7" y="49"/>
                  </a:lnTo>
                  <a:lnTo>
                    <a:pt x="54" y="52"/>
                  </a:lnTo>
                  <a:lnTo>
                    <a:pt x="49" y="56"/>
                  </a:lnTo>
                  <a:lnTo>
                    <a:pt x="49" y="56"/>
                  </a:lnTo>
                  <a:lnTo>
                    <a:pt x="41" y="61"/>
                  </a:lnTo>
                  <a:lnTo>
                    <a:pt x="31" y="64"/>
                  </a:lnTo>
                  <a:lnTo>
                    <a:pt x="31" y="64"/>
                  </a:lnTo>
                  <a:lnTo>
                    <a:pt x="20" y="66"/>
                  </a:lnTo>
                  <a:lnTo>
                    <a:pt x="10" y="67"/>
                  </a:lnTo>
                  <a:lnTo>
                    <a:pt x="7" y="57"/>
                  </a:lnTo>
                  <a:lnTo>
                    <a:pt x="7" y="57"/>
                  </a:lnTo>
                  <a:lnTo>
                    <a:pt x="17" y="56"/>
                  </a:lnTo>
                  <a:lnTo>
                    <a:pt x="26" y="54"/>
                  </a:lnTo>
                  <a:lnTo>
                    <a:pt x="33" y="52"/>
                  </a:lnTo>
                  <a:lnTo>
                    <a:pt x="39" y="49"/>
                  </a:lnTo>
                  <a:lnTo>
                    <a:pt x="39" y="49"/>
                  </a:lnTo>
                  <a:lnTo>
                    <a:pt x="43" y="46"/>
                  </a:lnTo>
                  <a:lnTo>
                    <a:pt x="47" y="41"/>
                  </a:lnTo>
                  <a:lnTo>
                    <a:pt x="50"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Freeform 714">
              <a:extLst>
                <a:ext uri="{FF2B5EF4-FFF2-40B4-BE49-F238E27FC236}">
                  <a16:creationId xmlns:a16="http://schemas.microsoft.com/office/drawing/2014/main" id="{8BFE34F5-9A67-4D66-9C7B-1CCD66F5CD1D}"/>
                </a:ext>
              </a:extLst>
            </p:cNvPr>
            <p:cNvSpPr>
              <a:spLocks noEditPoints="1"/>
            </p:cNvSpPr>
            <p:nvPr/>
          </p:nvSpPr>
          <p:spPr bwMode="auto">
            <a:xfrm>
              <a:off x="4905376" y="4883150"/>
              <a:ext cx="47625" cy="46038"/>
            </a:xfrm>
            <a:custGeom>
              <a:avLst/>
              <a:gdLst>
                <a:gd name="T0" fmla="*/ 21 w 61"/>
                <a:gd name="T1" fmla="*/ 29 h 58"/>
                <a:gd name="T2" fmla="*/ 11 w 61"/>
                <a:gd name="T3" fmla="*/ 34 h 58"/>
                <a:gd name="T4" fmla="*/ 11 w 61"/>
                <a:gd name="T5" fmla="*/ 34 h 58"/>
                <a:gd name="T6" fmla="*/ 6 w 61"/>
                <a:gd name="T7" fmla="*/ 20 h 58"/>
                <a:gd name="T8" fmla="*/ 0 w 61"/>
                <a:gd name="T9" fmla="*/ 7 h 58"/>
                <a:gd name="T10" fmla="*/ 9 w 61"/>
                <a:gd name="T11" fmla="*/ 3 h 58"/>
                <a:gd name="T12" fmla="*/ 9 w 61"/>
                <a:gd name="T13" fmla="*/ 3 h 58"/>
                <a:gd name="T14" fmla="*/ 14 w 61"/>
                <a:gd name="T15" fmla="*/ 12 h 58"/>
                <a:gd name="T16" fmla="*/ 14 w 61"/>
                <a:gd name="T17" fmla="*/ 12 h 58"/>
                <a:gd name="T18" fmla="*/ 21 w 61"/>
                <a:gd name="T19" fmla="*/ 29 h 58"/>
                <a:gd name="T20" fmla="*/ 21 w 61"/>
                <a:gd name="T21" fmla="*/ 29 h 58"/>
                <a:gd name="T22" fmla="*/ 61 w 61"/>
                <a:gd name="T23" fmla="*/ 3 h 58"/>
                <a:gd name="T24" fmla="*/ 61 w 61"/>
                <a:gd name="T25" fmla="*/ 3 h 58"/>
                <a:gd name="T26" fmla="*/ 59 w 61"/>
                <a:gd name="T27" fmla="*/ 15 h 58"/>
                <a:gd name="T28" fmla="*/ 57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9 w 61"/>
                <a:gd name="T45" fmla="*/ 50 h 58"/>
                <a:gd name="T46" fmla="*/ 9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50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9 w 61"/>
                <a:gd name="T77" fmla="*/ 3 h 58"/>
                <a:gd name="T78" fmla="*/ 28 w 61"/>
                <a:gd name="T79" fmla="*/ 0 h 58"/>
                <a:gd name="T80" fmla="*/ 28 w 61"/>
                <a:gd name="T81" fmla="*/ 0 h 58"/>
                <a:gd name="T82" fmla="*/ 33 w 61"/>
                <a:gd name="T83" fmla="*/ 10 h 58"/>
                <a:gd name="T84" fmla="*/ 33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1" y="29"/>
                  </a:moveTo>
                  <a:lnTo>
                    <a:pt x="11" y="34"/>
                  </a:lnTo>
                  <a:lnTo>
                    <a:pt x="11" y="34"/>
                  </a:lnTo>
                  <a:lnTo>
                    <a:pt x="6" y="20"/>
                  </a:lnTo>
                  <a:lnTo>
                    <a:pt x="0" y="7"/>
                  </a:lnTo>
                  <a:lnTo>
                    <a:pt x="9" y="3"/>
                  </a:lnTo>
                  <a:lnTo>
                    <a:pt x="9" y="3"/>
                  </a:lnTo>
                  <a:lnTo>
                    <a:pt x="14" y="12"/>
                  </a:lnTo>
                  <a:lnTo>
                    <a:pt x="14" y="12"/>
                  </a:lnTo>
                  <a:lnTo>
                    <a:pt x="21" y="29"/>
                  </a:lnTo>
                  <a:lnTo>
                    <a:pt x="21" y="29"/>
                  </a:lnTo>
                  <a:close/>
                  <a:moveTo>
                    <a:pt x="61" y="3"/>
                  </a:moveTo>
                  <a:lnTo>
                    <a:pt x="61" y="3"/>
                  </a:lnTo>
                  <a:lnTo>
                    <a:pt x="59" y="15"/>
                  </a:lnTo>
                  <a:lnTo>
                    <a:pt x="57" y="25"/>
                  </a:lnTo>
                  <a:lnTo>
                    <a:pt x="52" y="35"/>
                  </a:lnTo>
                  <a:lnTo>
                    <a:pt x="47" y="42"/>
                  </a:lnTo>
                  <a:lnTo>
                    <a:pt x="47" y="42"/>
                  </a:lnTo>
                  <a:lnTo>
                    <a:pt x="40" y="48"/>
                  </a:lnTo>
                  <a:lnTo>
                    <a:pt x="31" y="53"/>
                  </a:lnTo>
                  <a:lnTo>
                    <a:pt x="22" y="56"/>
                  </a:lnTo>
                  <a:lnTo>
                    <a:pt x="11" y="58"/>
                  </a:lnTo>
                  <a:lnTo>
                    <a:pt x="9" y="50"/>
                  </a:lnTo>
                  <a:lnTo>
                    <a:pt x="9" y="50"/>
                  </a:lnTo>
                  <a:lnTo>
                    <a:pt x="18" y="48"/>
                  </a:lnTo>
                  <a:lnTo>
                    <a:pt x="26" y="45"/>
                  </a:lnTo>
                  <a:lnTo>
                    <a:pt x="33" y="41"/>
                  </a:lnTo>
                  <a:lnTo>
                    <a:pt x="39" y="36"/>
                  </a:lnTo>
                  <a:lnTo>
                    <a:pt x="39" y="36"/>
                  </a:lnTo>
                  <a:lnTo>
                    <a:pt x="44" y="29"/>
                  </a:lnTo>
                  <a:lnTo>
                    <a:pt x="47" y="21"/>
                  </a:lnTo>
                  <a:lnTo>
                    <a:pt x="50" y="12"/>
                  </a:lnTo>
                  <a:lnTo>
                    <a:pt x="51" y="2"/>
                  </a:lnTo>
                  <a:lnTo>
                    <a:pt x="61" y="3"/>
                  </a:lnTo>
                  <a:close/>
                  <a:moveTo>
                    <a:pt x="40" y="26"/>
                  </a:moveTo>
                  <a:lnTo>
                    <a:pt x="29" y="29"/>
                  </a:lnTo>
                  <a:lnTo>
                    <a:pt x="29" y="29"/>
                  </a:lnTo>
                  <a:lnTo>
                    <a:pt x="25" y="16"/>
                  </a:lnTo>
                  <a:lnTo>
                    <a:pt x="19" y="3"/>
                  </a:lnTo>
                  <a:lnTo>
                    <a:pt x="28" y="0"/>
                  </a:lnTo>
                  <a:lnTo>
                    <a:pt x="28" y="0"/>
                  </a:lnTo>
                  <a:lnTo>
                    <a:pt x="33" y="10"/>
                  </a:lnTo>
                  <a:lnTo>
                    <a:pt x="33"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Freeform 715">
              <a:extLst>
                <a:ext uri="{FF2B5EF4-FFF2-40B4-BE49-F238E27FC236}">
                  <a16:creationId xmlns:a16="http://schemas.microsoft.com/office/drawing/2014/main" id="{F35661A6-A11C-4211-A089-424FFE785447}"/>
                </a:ext>
              </a:extLst>
            </p:cNvPr>
            <p:cNvSpPr>
              <a:spLocks noEditPoints="1"/>
            </p:cNvSpPr>
            <p:nvPr/>
          </p:nvSpPr>
          <p:spPr bwMode="auto">
            <a:xfrm>
              <a:off x="4968876" y="4873625"/>
              <a:ext cx="58738" cy="53975"/>
            </a:xfrm>
            <a:custGeom>
              <a:avLst/>
              <a:gdLst>
                <a:gd name="T0" fmla="*/ 39 w 74"/>
                <a:gd name="T1" fmla="*/ 30 h 68"/>
                <a:gd name="T2" fmla="*/ 34 w 74"/>
                <a:gd name="T3" fmla="*/ 40 h 68"/>
                <a:gd name="T4" fmla="*/ 34 w 74"/>
                <a:gd name="T5" fmla="*/ 40 h 68"/>
                <a:gd name="T6" fmla="*/ 19 w 74"/>
                <a:gd name="T7" fmla="*/ 34 h 68"/>
                <a:gd name="T8" fmla="*/ 19 w 74"/>
                <a:gd name="T9" fmla="*/ 34 h 68"/>
                <a:gd name="T10" fmla="*/ 0 w 74"/>
                <a:gd name="T11" fmla="*/ 28 h 68"/>
                <a:gd name="T12" fmla="*/ 4 w 74"/>
                <a:gd name="T13" fmla="*/ 19 h 68"/>
                <a:gd name="T14" fmla="*/ 4 w 74"/>
                <a:gd name="T15" fmla="*/ 19 h 68"/>
                <a:gd name="T16" fmla="*/ 19 w 74"/>
                <a:gd name="T17" fmla="*/ 23 h 68"/>
                <a:gd name="T18" fmla="*/ 19 w 74"/>
                <a:gd name="T19" fmla="*/ 23 h 68"/>
                <a:gd name="T20" fmla="*/ 39 w 74"/>
                <a:gd name="T21" fmla="*/ 30 h 68"/>
                <a:gd name="T22" fmla="*/ 39 w 74"/>
                <a:gd name="T23" fmla="*/ 30 h 68"/>
                <a:gd name="T24" fmla="*/ 74 w 74"/>
                <a:gd name="T25" fmla="*/ 27 h 68"/>
                <a:gd name="T26" fmla="*/ 74 w 74"/>
                <a:gd name="T27" fmla="*/ 27 h 68"/>
                <a:gd name="T28" fmla="*/ 69 w 74"/>
                <a:gd name="T29" fmla="*/ 36 h 68"/>
                <a:gd name="T30" fmla="*/ 63 w 74"/>
                <a:gd name="T31" fmla="*/ 44 h 68"/>
                <a:gd name="T32" fmla="*/ 56 w 74"/>
                <a:gd name="T33" fmla="*/ 51 h 68"/>
                <a:gd name="T34" fmla="*/ 48 w 74"/>
                <a:gd name="T35" fmla="*/ 56 h 68"/>
                <a:gd name="T36" fmla="*/ 48 w 74"/>
                <a:gd name="T37" fmla="*/ 56 h 68"/>
                <a:gd name="T38" fmla="*/ 39 w 74"/>
                <a:gd name="T39" fmla="*/ 61 h 68"/>
                <a:gd name="T40" fmla="*/ 29 w 74"/>
                <a:gd name="T41" fmla="*/ 64 h 68"/>
                <a:gd name="T42" fmla="*/ 18 w 74"/>
                <a:gd name="T43" fmla="*/ 67 h 68"/>
                <a:gd name="T44" fmla="*/ 7 w 74"/>
                <a:gd name="T45" fmla="*/ 68 h 68"/>
                <a:gd name="T46" fmla="*/ 4 w 74"/>
                <a:gd name="T47" fmla="*/ 58 h 68"/>
                <a:gd name="T48" fmla="*/ 4 w 74"/>
                <a:gd name="T49" fmla="*/ 58 h 68"/>
                <a:gd name="T50" fmla="*/ 14 w 74"/>
                <a:gd name="T51" fmla="*/ 56 h 68"/>
                <a:gd name="T52" fmla="*/ 24 w 74"/>
                <a:gd name="T53" fmla="*/ 54 h 68"/>
                <a:gd name="T54" fmla="*/ 32 w 74"/>
                <a:gd name="T55" fmla="*/ 51 h 68"/>
                <a:gd name="T56" fmla="*/ 40 w 74"/>
                <a:gd name="T57" fmla="*/ 48 h 68"/>
                <a:gd name="T58" fmla="*/ 40 w 74"/>
                <a:gd name="T59" fmla="*/ 48 h 68"/>
                <a:gd name="T60" fmla="*/ 47 w 74"/>
                <a:gd name="T61" fmla="*/ 43 h 68"/>
                <a:gd name="T62" fmla="*/ 53 w 74"/>
                <a:gd name="T63" fmla="*/ 37 h 68"/>
                <a:gd name="T64" fmla="*/ 59 w 74"/>
                <a:gd name="T65" fmla="*/ 30 h 68"/>
                <a:gd name="T66" fmla="*/ 64 w 74"/>
                <a:gd name="T67" fmla="*/ 22 h 68"/>
                <a:gd name="T68" fmla="*/ 74 w 74"/>
                <a:gd name="T69" fmla="*/ 27 h 68"/>
                <a:gd name="T70" fmla="*/ 47 w 74"/>
                <a:gd name="T71" fmla="*/ 11 h 68"/>
                <a:gd name="T72" fmla="*/ 41 w 74"/>
                <a:gd name="T73" fmla="*/ 21 h 68"/>
                <a:gd name="T74" fmla="*/ 41 w 74"/>
                <a:gd name="T75" fmla="*/ 21 h 68"/>
                <a:gd name="T76" fmla="*/ 32 w 74"/>
                <a:gd name="T77" fmla="*/ 17 h 68"/>
                <a:gd name="T78" fmla="*/ 32 w 74"/>
                <a:gd name="T79" fmla="*/ 17 h 68"/>
                <a:gd name="T80" fmla="*/ 25 w 74"/>
                <a:gd name="T81" fmla="*/ 14 h 68"/>
                <a:gd name="T82" fmla="*/ 8 w 74"/>
                <a:gd name="T83" fmla="*/ 9 h 68"/>
                <a:gd name="T84" fmla="*/ 12 w 74"/>
                <a:gd name="T85" fmla="*/ 0 h 68"/>
                <a:gd name="T86" fmla="*/ 12 w 74"/>
                <a:gd name="T87" fmla="*/ 0 h 68"/>
                <a:gd name="T88" fmla="*/ 28 w 74"/>
                <a:gd name="T89" fmla="*/ 4 h 68"/>
                <a:gd name="T90" fmla="*/ 47 w 74"/>
                <a:gd name="T91" fmla="*/ 11 h 68"/>
                <a:gd name="T92" fmla="*/ 47 w 74"/>
                <a:gd name="T9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68">
                  <a:moveTo>
                    <a:pt x="39" y="30"/>
                  </a:moveTo>
                  <a:lnTo>
                    <a:pt x="34" y="40"/>
                  </a:lnTo>
                  <a:lnTo>
                    <a:pt x="34" y="40"/>
                  </a:lnTo>
                  <a:lnTo>
                    <a:pt x="19" y="34"/>
                  </a:lnTo>
                  <a:lnTo>
                    <a:pt x="19" y="34"/>
                  </a:lnTo>
                  <a:lnTo>
                    <a:pt x="0" y="28"/>
                  </a:lnTo>
                  <a:lnTo>
                    <a:pt x="4" y="19"/>
                  </a:lnTo>
                  <a:lnTo>
                    <a:pt x="4" y="19"/>
                  </a:lnTo>
                  <a:lnTo>
                    <a:pt x="19" y="23"/>
                  </a:lnTo>
                  <a:lnTo>
                    <a:pt x="19" y="23"/>
                  </a:lnTo>
                  <a:lnTo>
                    <a:pt x="39" y="30"/>
                  </a:lnTo>
                  <a:lnTo>
                    <a:pt x="39" y="30"/>
                  </a:lnTo>
                  <a:close/>
                  <a:moveTo>
                    <a:pt x="74" y="27"/>
                  </a:moveTo>
                  <a:lnTo>
                    <a:pt x="74" y="27"/>
                  </a:lnTo>
                  <a:lnTo>
                    <a:pt x="69" y="36"/>
                  </a:lnTo>
                  <a:lnTo>
                    <a:pt x="63" y="44"/>
                  </a:lnTo>
                  <a:lnTo>
                    <a:pt x="56" y="51"/>
                  </a:lnTo>
                  <a:lnTo>
                    <a:pt x="48" y="56"/>
                  </a:lnTo>
                  <a:lnTo>
                    <a:pt x="48" y="56"/>
                  </a:lnTo>
                  <a:lnTo>
                    <a:pt x="39" y="61"/>
                  </a:lnTo>
                  <a:lnTo>
                    <a:pt x="29" y="64"/>
                  </a:lnTo>
                  <a:lnTo>
                    <a:pt x="18" y="67"/>
                  </a:lnTo>
                  <a:lnTo>
                    <a:pt x="7" y="68"/>
                  </a:lnTo>
                  <a:lnTo>
                    <a:pt x="4" y="58"/>
                  </a:lnTo>
                  <a:lnTo>
                    <a:pt x="4" y="58"/>
                  </a:lnTo>
                  <a:lnTo>
                    <a:pt x="14" y="56"/>
                  </a:lnTo>
                  <a:lnTo>
                    <a:pt x="24" y="54"/>
                  </a:lnTo>
                  <a:lnTo>
                    <a:pt x="32" y="51"/>
                  </a:lnTo>
                  <a:lnTo>
                    <a:pt x="40" y="48"/>
                  </a:lnTo>
                  <a:lnTo>
                    <a:pt x="40" y="48"/>
                  </a:lnTo>
                  <a:lnTo>
                    <a:pt x="47" y="43"/>
                  </a:lnTo>
                  <a:lnTo>
                    <a:pt x="53" y="37"/>
                  </a:lnTo>
                  <a:lnTo>
                    <a:pt x="59" y="30"/>
                  </a:lnTo>
                  <a:lnTo>
                    <a:pt x="64" y="22"/>
                  </a:lnTo>
                  <a:lnTo>
                    <a:pt x="74" y="27"/>
                  </a:lnTo>
                  <a:close/>
                  <a:moveTo>
                    <a:pt x="47" y="11"/>
                  </a:moveTo>
                  <a:lnTo>
                    <a:pt x="41" y="21"/>
                  </a:lnTo>
                  <a:lnTo>
                    <a:pt x="41" y="21"/>
                  </a:lnTo>
                  <a:lnTo>
                    <a:pt x="32" y="17"/>
                  </a:lnTo>
                  <a:lnTo>
                    <a:pt x="32" y="17"/>
                  </a:lnTo>
                  <a:lnTo>
                    <a:pt x="25" y="14"/>
                  </a:lnTo>
                  <a:lnTo>
                    <a:pt x="8" y="9"/>
                  </a:lnTo>
                  <a:lnTo>
                    <a:pt x="12" y="0"/>
                  </a:lnTo>
                  <a:lnTo>
                    <a:pt x="12" y="0"/>
                  </a:lnTo>
                  <a:lnTo>
                    <a:pt x="28" y="4"/>
                  </a:lnTo>
                  <a:lnTo>
                    <a:pt x="47" y="11"/>
                  </a:lnTo>
                  <a:lnTo>
                    <a:pt x="47"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Freeform 716">
              <a:extLst>
                <a:ext uri="{FF2B5EF4-FFF2-40B4-BE49-F238E27FC236}">
                  <a16:creationId xmlns:a16="http://schemas.microsoft.com/office/drawing/2014/main" id="{CF86BFB5-EEA3-4D4B-B328-3DC4211C8B4B}"/>
                </a:ext>
              </a:extLst>
            </p:cNvPr>
            <p:cNvSpPr>
              <a:spLocks/>
            </p:cNvSpPr>
            <p:nvPr/>
          </p:nvSpPr>
          <p:spPr bwMode="auto">
            <a:xfrm>
              <a:off x="5033963" y="4886325"/>
              <a:ext cx="52388" cy="41275"/>
            </a:xfrm>
            <a:custGeom>
              <a:avLst/>
              <a:gdLst>
                <a:gd name="T0" fmla="*/ 66 w 66"/>
                <a:gd name="T1" fmla="*/ 52 h 52"/>
                <a:gd name="T2" fmla="*/ 0 w 66"/>
                <a:gd name="T3" fmla="*/ 52 h 52"/>
                <a:gd name="T4" fmla="*/ 0 w 66"/>
                <a:gd name="T5" fmla="*/ 43 h 52"/>
                <a:gd name="T6" fmla="*/ 38 w 66"/>
                <a:gd name="T7" fmla="*/ 43 h 52"/>
                <a:gd name="T8" fmla="*/ 43 w 66"/>
                <a:gd name="T9" fmla="*/ 9 h 52"/>
                <a:gd name="T10" fmla="*/ 9 w 66"/>
                <a:gd name="T11" fmla="*/ 9 h 52"/>
                <a:gd name="T12" fmla="*/ 9 w 66"/>
                <a:gd name="T13" fmla="*/ 0 h 52"/>
                <a:gd name="T14" fmla="*/ 54 w 66"/>
                <a:gd name="T15" fmla="*/ 0 h 52"/>
                <a:gd name="T16" fmla="*/ 48 w 66"/>
                <a:gd name="T17" fmla="*/ 43 h 52"/>
                <a:gd name="T18" fmla="*/ 66 w 66"/>
                <a:gd name="T19" fmla="*/ 43 h 52"/>
                <a:gd name="T20" fmla="*/ 66 w 6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66" y="52"/>
                  </a:moveTo>
                  <a:lnTo>
                    <a:pt x="0" y="52"/>
                  </a:lnTo>
                  <a:lnTo>
                    <a:pt x="0" y="43"/>
                  </a:lnTo>
                  <a:lnTo>
                    <a:pt x="38" y="43"/>
                  </a:lnTo>
                  <a:lnTo>
                    <a:pt x="43" y="9"/>
                  </a:lnTo>
                  <a:lnTo>
                    <a:pt x="9" y="9"/>
                  </a:lnTo>
                  <a:lnTo>
                    <a:pt x="9" y="0"/>
                  </a:lnTo>
                  <a:lnTo>
                    <a:pt x="54" y="0"/>
                  </a:lnTo>
                  <a:lnTo>
                    <a:pt x="48" y="43"/>
                  </a:lnTo>
                  <a:lnTo>
                    <a:pt x="66" y="43"/>
                  </a:lnTo>
                  <a:lnTo>
                    <a:pt x="6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Freeform 717">
              <a:extLst>
                <a:ext uri="{FF2B5EF4-FFF2-40B4-BE49-F238E27FC236}">
                  <a16:creationId xmlns:a16="http://schemas.microsoft.com/office/drawing/2014/main" id="{5F61556E-422C-4E56-8B71-1403179740FB}"/>
                </a:ext>
              </a:extLst>
            </p:cNvPr>
            <p:cNvSpPr>
              <a:spLocks noEditPoints="1"/>
            </p:cNvSpPr>
            <p:nvPr/>
          </p:nvSpPr>
          <p:spPr bwMode="auto">
            <a:xfrm>
              <a:off x="5099051" y="4875213"/>
              <a:ext cx="57150" cy="53975"/>
            </a:xfrm>
            <a:custGeom>
              <a:avLst/>
              <a:gdLst>
                <a:gd name="T0" fmla="*/ 73 w 73"/>
                <a:gd name="T1" fmla="*/ 3 h 67"/>
                <a:gd name="T2" fmla="*/ 73 w 73"/>
                <a:gd name="T3" fmla="*/ 3 h 67"/>
                <a:gd name="T4" fmla="*/ 71 w 73"/>
                <a:gd name="T5" fmla="*/ 7 h 67"/>
                <a:gd name="T6" fmla="*/ 68 w 73"/>
                <a:gd name="T7" fmla="*/ 13 h 67"/>
                <a:gd name="T8" fmla="*/ 68 w 73"/>
                <a:gd name="T9" fmla="*/ 13 h 67"/>
                <a:gd name="T10" fmla="*/ 64 w 73"/>
                <a:gd name="T11" fmla="*/ 21 h 67"/>
                <a:gd name="T12" fmla="*/ 58 w 73"/>
                <a:gd name="T13" fmla="*/ 28 h 67"/>
                <a:gd name="T14" fmla="*/ 58 w 73"/>
                <a:gd name="T15" fmla="*/ 28 h 67"/>
                <a:gd name="T16" fmla="*/ 50 w 73"/>
                <a:gd name="T17" fmla="*/ 34 h 67"/>
                <a:gd name="T18" fmla="*/ 43 w 73"/>
                <a:gd name="T19" fmla="*/ 38 h 67"/>
                <a:gd name="T20" fmla="*/ 37 w 73"/>
                <a:gd name="T21" fmla="*/ 30 h 67"/>
                <a:gd name="T22" fmla="*/ 37 w 73"/>
                <a:gd name="T23" fmla="*/ 30 h 67"/>
                <a:gd name="T24" fmla="*/ 42 w 73"/>
                <a:gd name="T25" fmla="*/ 26 h 67"/>
                <a:gd name="T26" fmla="*/ 48 w 73"/>
                <a:gd name="T27" fmla="*/ 21 h 67"/>
                <a:gd name="T28" fmla="*/ 48 w 73"/>
                <a:gd name="T29" fmla="*/ 21 h 67"/>
                <a:gd name="T30" fmla="*/ 54 w 73"/>
                <a:gd name="T31" fmla="*/ 16 h 67"/>
                <a:gd name="T32" fmla="*/ 57 w 73"/>
                <a:gd name="T33" fmla="*/ 10 h 67"/>
                <a:gd name="T34" fmla="*/ 0 w 73"/>
                <a:gd name="T35" fmla="*/ 10 h 67"/>
                <a:gd name="T36" fmla="*/ 0 w 73"/>
                <a:gd name="T37" fmla="*/ 0 h 67"/>
                <a:gd name="T38" fmla="*/ 69 w 73"/>
                <a:gd name="T39" fmla="*/ 0 h 67"/>
                <a:gd name="T40" fmla="*/ 73 w 73"/>
                <a:gd name="T41" fmla="*/ 3 h 67"/>
                <a:gd name="T42" fmla="*/ 37 w 73"/>
                <a:gd name="T43" fmla="*/ 14 h 67"/>
                <a:gd name="T44" fmla="*/ 37 w 73"/>
                <a:gd name="T45" fmla="*/ 16 h 67"/>
                <a:gd name="T46" fmla="*/ 37 w 73"/>
                <a:gd name="T47" fmla="*/ 16 h 67"/>
                <a:gd name="T48" fmla="*/ 36 w 73"/>
                <a:gd name="T49" fmla="*/ 29 h 67"/>
                <a:gd name="T50" fmla="*/ 36 w 73"/>
                <a:gd name="T51" fmla="*/ 29 h 67"/>
                <a:gd name="T52" fmla="*/ 36 w 73"/>
                <a:gd name="T53" fmla="*/ 34 h 67"/>
                <a:gd name="T54" fmla="*/ 34 w 73"/>
                <a:gd name="T55" fmla="*/ 41 h 67"/>
                <a:gd name="T56" fmla="*/ 34 w 73"/>
                <a:gd name="T57" fmla="*/ 41 h 67"/>
                <a:gd name="T58" fmla="*/ 32 w 73"/>
                <a:gd name="T59" fmla="*/ 47 h 67"/>
                <a:gd name="T60" fmla="*/ 28 w 73"/>
                <a:gd name="T61" fmla="*/ 52 h 67"/>
                <a:gd name="T62" fmla="*/ 28 w 73"/>
                <a:gd name="T63" fmla="*/ 52 h 67"/>
                <a:gd name="T64" fmla="*/ 24 w 73"/>
                <a:gd name="T65" fmla="*/ 57 h 67"/>
                <a:gd name="T66" fmla="*/ 18 w 73"/>
                <a:gd name="T67" fmla="*/ 61 h 67"/>
                <a:gd name="T68" fmla="*/ 18 w 73"/>
                <a:gd name="T69" fmla="*/ 61 h 67"/>
                <a:gd name="T70" fmla="*/ 12 w 73"/>
                <a:gd name="T71" fmla="*/ 65 h 67"/>
                <a:gd name="T72" fmla="*/ 4 w 73"/>
                <a:gd name="T73" fmla="*/ 67 h 67"/>
                <a:gd name="T74" fmla="*/ 0 w 73"/>
                <a:gd name="T75" fmla="*/ 58 h 67"/>
                <a:gd name="T76" fmla="*/ 0 w 73"/>
                <a:gd name="T77" fmla="*/ 58 h 67"/>
                <a:gd name="T78" fmla="*/ 7 w 73"/>
                <a:gd name="T79" fmla="*/ 55 h 67"/>
                <a:gd name="T80" fmla="*/ 12 w 73"/>
                <a:gd name="T81" fmla="*/ 52 h 67"/>
                <a:gd name="T82" fmla="*/ 17 w 73"/>
                <a:gd name="T83" fmla="*/ 49 h 67"/>
                <a:gd name="T84" fmla="*/ 20 w 73"/>
                <a:gd name="T85" fmla="*/ 45 h 67"/>
                <a:gd name="T86" fmla="*/ 20 w 73"/>
                <a:gd name="T87" fmla="*/ 45 h 67"/>
                <a:gd name="T88" fmla="*/ 22 w 73"/>
                <a:gd name="T89" fmla="*/ 39 h 67"/>
                <a:gd name="T90" fmla="*/ 24 w 73"/>
                <a:gd name="T91" fmla="*/ 34 h 67"/>
                <a:gd name="T92" fmla="*/ 25 w 73"/>
                <a:gd name="T93" fmla="*/ 28 h 67"/>
                <a:gd name="T94" fmla="*/ 25 w 73"/>
                <a:gd name="T95" fmla="*/ 21 h 67"/>
                <a:gd name="T96" fmla="*/ 25 w 73"/>
                <a:gd name="T97" fmla="*/ 14 h 67"/>
                <a:gd name="T98" fmla="*/ 37 w 73"/>
                <a:gd name="T99"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7">
                  <a:moveTo>
                    <a:pt x="73" y="3"/>
                  </a:moveTo>
                  <a:lnTo>
                    <a:pt x="73" y="3"/>
                  </a:lnTo>
                  <a:lnTo>
                    <a:pt x="71" y="7"/>
                  </a:lnTo>
                  <a:lnTo>
                    <a:pt x="68" y="13"/>
                  </a:lnTo>
                  <a:lnTo>
                    <a:pt x="68" y="13"/>
                  </a:lnTo>
                  <a:lnTo>
                    <a:pt x="64" y="21"/>
                  </a:lnTo>
                  <a:lnTo>
                    <a:pt x="58" y="28"/>
                  </a:lnTo>
                  <a:lnTo>
                    <a:pt x="58" y="28"/>
                  </a:lnTo>
                  <a:lnTo>
                    <a:pt x="50" y="34"/>
                  </a:lnTo>
                  <a:lnTo>
                    <a:pt x="43" y="38"/>
                  </a:lnTo>
                  <a:lnTo>
                    <a:pt x="37" y="30"/>
                  </a:lnTo>
                  <a:lnTo>
                    <a:pt x="37" y="30"/>
                  </a:lnTo>
                  <a:lnTo>
                    <a:pt x="42" y="26"/>
                  </a:lnTo>
                  <a:lnTo>
                    <a:pt x="48" y="21"/>
                  </a:lnTo>
                  <a:lnTo>
                    <a:pt x="48" y="21"/>
                  </a:lnTo>
                  <a:lnTo>
                    <a:pt x="54" y="16"/>
                  </a:lnTo>
                  <a:lnTo>
                    <a:pt x="57" y="10"/>
                  </a:lnTo>
                  <a:lnTo>
                    <a:pt x="0" y="10"/>
                  </a:lnTo>
                  <a:lnTo>
                    <a:pt x="0" y="0"/>
                  </a:lnTo>
                  <a:lnTo>
                    <a:pt x="69" y="0"/>
                  </a:lnTo>
                  <a:lnTo>
                    <a:pt x="73" y="3"/>
                  </a:lnTo>
                  <a:close/>
                  <a:moveTo>
                    <a:pt x="37" y="14"/>
                  </a:moveTo>
                  <a:lnTo>
                    <a:pt x="37" y="16"/>
                  </a:lnTo>
                  <a:lnTo>
                    <a:pt x="37" y="16"/>
                  </a:lnTo>
                  <a:lnTo>
                    <a:pt x="36" y="29"/>
                  </a:lnTo>
                  <a:lnTo>
                    <a:pt x="36" y="29"/>
                  </a:lnTo>
                  <a:lnTo>
                    <a:pt x="36" y="34"/>
                  </a:lnTo>
                  <a:lnTo>
                    <a:pt x="34" y="41"/>
                  </a:lnTo>
                  <a:lnTo>
                    <a:pt x="34" y="41"/>
                  </a:lnTo>
                  <a:lnTo>
                    <a:pt x="32" y="47"/>
                  </a:lnTo>
                  <a:lnTo>
                    <a:pt x="28" y="52"/>
                  </a:lnTo>
                  <a:lnTo>
                    <a:pt x="28" y="52"/>
                  </a:lnTo>
                  <a:lnTo>
                    <a:pt x="24" y="57"/>
                  </a:lnTo>
                  <a:lnTo>
                    <a:pt x="18" y="61"/>
                  </a:lnTo>
                  <a:lnTo>
                    <a:pt x="18" y="61"/>
                  </a:lnTo>
                  <a:lnTo>
                    <a:pt x="12" y="65"/>
                  </a:lnTo>
                  <a:lnTo>
                    <a:pt x="4" y="67"/>
                  </a:lnTo>
                  <a:lnTo>
                    <a:pt x="0" y="58"/>
                  </a:lnTo>
                  <a:lnTo>
                    <a:pt x="0" y="58"/>
                  </a:lnTo>
                  <a:lnTo>
                    <a:pt x="7" y="55"/>
                  </a:lnTo>
                  <a:lnTo>
                    <a:pt x="12" y="52"/>
                  </a:lnTo>
                  <a:lnTo>
                    <a:pt x="17" y="49"/>
                  </a:lnTo>
                  <a:lnTo>
                    <a:pt x="20" y="45"/>
                  </a:lnTo>
                  <a:lnTo>
                    <a:pt x="20" y="45"/>
                  </a:lnTo>
                  <a:lnTo>
                    <a:pt x="22" y="39"/>
                  </a:lnTo>
                  <a:lnTo>
                    <a:pt x="24" y="34"/>
                  </a:lnTo>
                  <a:lnTo>
                    <a:pt x="25" y="28"/>
                  </a:lnTo>
                  <a:lnTo>
                    <a:pt x="25" y="21"/>
                  </a:lnTo>
                  <a:lnTo>
                    <a:pt x="25" y="14"/>
                  </a:lnTo>
                  <a:lnTo>
                    <a:pt x="3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Freeform 718">
              <a:extLst>
                <a:ext uri="{FF2B5EF4-FFF2-40B4-BE49-F238E27FC236}">
                  <a16:creationId xmlns:a16="http://schemas.microsoft.com/office/drawing/2014/main" id="{28C13FD0-89A4-44F7-999F-1287086C66C2}"/>
                </a:ext>
              </a:extLst>
            </p:cNvPr>
            <p:cNvSpPr>
              <a:spLocks noEditPoints="1"/>
            </p:cNvSpPr>
            <p:nvPr/>
          </p:nvSpPr>
          <p:spPr bwMode="auto">
            <a:xfrm>
              <a:off x="5164138" y="4883150"/>
              <a:ext cx="47625" cy="46038"/>
            </a:xfrm>
            <a:custGeom>
              <a:avLst/>
              <a:gdLst>
                <a:gd name="T0" fmla="*/ 20 w 61"/>
                <a:gd name="T1" fmla="*/ 29 h 58"/>
                <a:gd name="T2" fmla="*/ 10 w 61"/>
                <a:gd name="T3" fmla="*/ 34 h 58"/>
                <a:gd name="T4" fmla="*/ 10 w 61"/>
                <a:gd name="T5" fmla="*/ 34 h 58"/>
                <a:gd name="T6" fmla="*/ 6 w 61"/>
                <a:gd name="T7" fmla="*/ 20 h 58"/>
                <a:gd name="T8" fmla="*/ 0 w 61"/>
                <a:gd name="T9" fmla="*/ 7 h 58"/>
                <a:gd name="T10" fmla="*/ 9 w 61"/>
                <a:gd name="T11" fmla="*/ 3 h 58"/>
                <a:gd name="T12" fmla="*/ 9 w 61"/>
                <a:gd name="T13" fmla="*/ 3 h 58"/>
                <a:gd name="T14" fmla="*/ 13 w 61"/>
                <a:gd name="T15" fmla="*/ 12 h 58"/>
                <a:gd name="T16" fmla="*/ 13 w 61"/>
                <a:gd name="T17" fmla="*/ 12 h 58"/>
                <a:gd name="T18" fmla="*/ 20 w 61"/>
                <a:gd name="T19" fmla="*/ 29 h 58"/>
                <a:gd name="T20" fmla="*/ 20 w 61"/>
                <a:gd name="T21" fmla="*/ 29 h 58"/>
                <a:gd name="T22" fmla="*/ 61 w 61"/>
                <a:gd name="T23" fmla="*/ 3 h 58"/>
                <a:gd name="T24" fmla="*/ 61 w 61"/>
                <a:gd name="T25" fmla="*/ 3 h 58"/>
                <a:gd name="T26" fmla="*/ 59 w 61"/>
                <a:gd name="T27" fmla="*/ 15 h 58"/>
                <a:gd name="T28" fmla="*/ 56 w 61"/>
                <a:gd name="T29" fmla="*/ 25 h 58"/>
                <a:gd name="T30" fmla="*/ 52 w 61"/>
                <a:gd name="T31" fmla="*/ 35 h 58"/>
                <a:gd name="T32" fmla="*/ 47 w 61"/>
                <a:gd name="T33" fmla="*/ 42 h 58"/>
                <a:gd name="T34" fmla="*/ 47 w 61"/>
                <a:gd name="T35" fmla="*/ 42 h 58"/>
                <a:gd name="T36" fmla="*/ 40 w 61"/>
                <a:gd name="T37" fmla="*/ 48 h 58"/>
                <a:gd name="T38" fmla="*/ 31 w 61"/>
                <a:gd name="T39" fmla="*/ 53 h 58"/>
                <a:gd name="T40" fmla="*/ 22 w 61"/>
                <a:gd name="T41" fmla="*/ 56 h 58"/>
                <a:gd name="T42" fmla="*/ 11 w 61"/>
                <a:gd name="T43" fmla="*/ 58 h 58"/>
                <a:gd name="T44" fmla="*/ 8 w 61"/>
                <a:gd name="T45" fmla="*/ 50 h 58"/>
                <a:gd name="T46" fmla="*/ 8 w 61"/>
                <a:gd name="T47" fmla="*/ 50 h 58"/>
                <a:gd name="T48" fmla="*/ 18 w 61"/>
                <a:gd name="T49" fmla="*/ 48 h 58"/>
                <a:gd name="T50" fmla="*/ 26 w 61"/>
                <a:gd name="T51" fmla="*/ 45 h 58"/>
                <a:gd name="T52" fmla="*/ 33 w 61"/>
                <a:gd name="T53" fmla="*/ 41 h 58"/>
                <a:gd name="T54" fmla="*/ 39 w 61"/>
                <a:gd name="T55" fmla="*/ 36 h 58"/>
                <a:gd name="T56" fmla="*/ 39 w 61"/>
                <a:gd name="T57" fmla="*/ 36 h 58"/>
                <a:gd name="T58" fmla="*/ 44 w 61"/>
                <a:gd name="T59" fmla="*/ 29 h 58"/>
                <a:gd name="T60" fmla="*/ 47 w 61"/>
                <a:gd name="T61" fmla="*/ 21 h 58"/>
                <a:gd name="T62" fmla="*/ 49 w 61"/>
                <a:gd name="T63" fmla="*/ 12 h 58"/>
                <a:gd name="T64" fmla="*/ 51 w 61"/>
                <a:gd name="T65" fmla="*/ 2 h 58"/>
                <a:gd name="T66" fmla="*/ 61 w 61"/>
                <a:gd name="T67" fmla="*/ 3 h 58"/>
                <a:gd name="T68" fmla="*/ 40 w 61"/>
                <a:gd name="T69" fmla="*/ 26 h 58"/>
                <a:gd name="T70" fmla="*/ 29 w 61"/>
                <a:gd name="T71" fmla="*/ 29 h 58"/>
                <a:gd name="T72" fmla="*/ 29 w 61"/>
                <a:gd name="T73" fmla="*/ 29 h 58"/>
                <a:gd name="T74" fmla="*/ 25 w 61"/>
                <a:gd name="T75" fmla="*/ 16 h 58"/>
                <a:gd name="T76" fmla="*/ 18 w 61"/>
                <a:gd name="T77" fmla="*/ 3 h 58"/>
                <a:gd name="T78" fmla="*/ 27 w 61"/>
                <a:gd name="T79" fmla="*/ 0 h 58"/>
                <a:gd name="T80" fmla="*/ 27 w 61"/>
                <a:gd name="T81" fmla="*/ 0 h 58"/>
                <a:gd name="T82" fmla="*/ 32 w 61"/>
                <a:gd name="T83" fmla="*/ 10 h 58"/>
                <a:gd name="T84" fmla="*/ 32 w 61"/>
                <a:gd name="T85" fmla="*/ 10 h 58"/>
                <a:gd name="T86" fmla="*/ 40 w 61"/>
                <a:gd name="T87" fmla="*/ 26 h 58"/>
                <a:gd name="T88" fmla="*/ 40 w 61"/>
                <a:gd name="T8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58">
                  <a:moveTo>
                    <a:pt x="20" y="29"/>
                  </a:moveTo>
                  <a:lnTo>
                    <a:pt x="10" y="34"/>
                  </a:lnTo>
                  <a:lnTo>
                    <a:pt x="10" y="34"/>
                  </a:lnTo>
                  <a:lnTo>
                    <a:pt x="6" y="20"/>
                  </a:lnTo>
                  <a:lnTo>
                    <a:pt x="0" y="7"/>
                  </a:lnTo>
                  <a:lnTo>
                    <a:pt x="9" y="3"/>
                  </a:lnTo>
                  <a:lnTo>
                    <a:pt x="9" y="3"/>
                  </a:lnTo>
                  <a:lnTo>
                    <a:pt x="13" y="12"/>
                  </a:lnTo>
                  <a:lnTo>
                    <a:pt x="13" y="12"/>
                  </a:lnTo>
                  <a:lnTo>
                    <a:pt x="20" y="29"/>
                  </a:lnTo>
                  <a:lnTo>
                    <a:pt x="20" y="29"/>
                  </a:lnTo>
                  <a:close/>
                  <a:moveTo>
                    <a:pt x="61" y="3"/>
                  </a:moveTo>
                  <a:lnTo>
                    <a:pt x="61" y="3"/>
                  </a:lnTo>
                  <a:lnTo>
                    <a:pt x="59" y="15"/>
                  </a:lnTo>
                  <a:lnTo>
                    <a:pt x="56" y="25"/>
                  </a:lnTo>
                  <a:lnTo>
                    <a:pt x="52" y="35"/>
                  </a:lnTo>
                  <a:lnTo>
                    <a:pt x="47" y="42"/>
                  </a:lnTo>
                  <a:lnTo>
                    <a:pt x="47" y="42"/>
                  </a:lnTo>
                  <a:lnTo>
                    <a:pt x="40" y="48"/>
                  </a:lnTo>
                  <a:lnTo>
                    <a:pt x="31" y="53"/>
                  </a:lnTo>
                  <a:lnTo>
                    <a:pt x="22" y="56"/>
                  </a:lnTo>
                  <a:lnTo>
                    <a:pt x="11" y="58"/>
                  </a:lnTo>
                  <a:lnTo>
                    <a:pt x="8" y="50"/>
                  </a:lnTo>
                  <a:lnTo>
                    <a:pt x="8" y="50"/>
                  </a:lnTo>
                  <a:lnTo>
                    <a:pt x="18" y="48"/>
                  </a:lnTo>
                  <a:lnTo>
                    <a:pt x="26" y="45"/>
                  </a:lnTo>
                  <a:lnTo>
                    <a:pt x="33" y="41"/>
                  </a:lnTo>
                  <a:lnTo>
                    <a:pt x="39" y="36"/>
                  </a:lnTo>
                  <a:lnTo>
                    <a:pt x="39" y="36"/>
                  </a:lnTo>
                  <a:lnTo>
                    <a:pt x="44" y="29"/>
                  </a:lnTo>
                  <a:lnTo>
                    <a:pt x="47" y="21"/>
                  </a:lnTo>
                  <a:lnTo>
                    <a:pt x="49" y="12"/>
                  </a:lnTo>
                  <a:lnTo>
                    <a:pt x="51" y="2"/>
                  </a:lnTo>
                  <a:lnTo>
                    <a:pt x="61" y="3"/>
                  </a:lnTo>
                  <a:close/>
                  <a:moveTo>
                    <a:pt x="40" y="26"/>
                  </a:moveTo>
                  <a:lnTo>
                    <a:pt x="29" y="29"/>
                  </a:lnTo>
                  <a:lnTo>
                    <a:pt x="29" y="29"/>
                  </a:lnTo>
                  <a:lnTo>
                    <a:pt x="25" y="16"/>
                  </a:lnTo>
                  <a:lnTo>
                    <a:pt x="18" y="3"/>
                  </a:lnTo>
                  <a:lnTo>
                    <a:pt x="27" y="0"/>
                  </a:lnTo>
                  <a:lnTo>
                    <a:pt x="27" y="0"/>
                  </a:lnTo>
                  <a:lnTo>
                    <a:pt x="32" y="10"/>
                  </a:lnTo>
                  <a:lnTo>
                    <a:pt x="32" y="10"/>
                  </a:lnTo>
                  <a:lnTo>
                    <a:pt x="40" y="26"/>
                  </a:lnTo>
                  <a:lnTo>
                    <a:pt x="4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Freeform 719">
              <a:extLst>
                <a:ext uri="{FF2B5EF4-FFF2-40B4-BE49-F238E27FC236}">
                  <a16:creationId xmlns:a16="http://schemas.microsoft.com/office/drawing/2014/main" id="{74A06CE5-F49E-4ADD-9B69-2CB225C3DEB3}"/>
                </a:ext>
              </a:extLst>
            </p:cNvPr>
            <p:cNvSpPr>
              <a:spLocks noEditPoints="1"/>
            </p:cNvSpPr>
            <p:nvPr/>
          </p:nvSpPr>
          <p:spPr bwMode="auto">
            <a:xfrm>
              <a:off x="5224463" y="4868863"/>
              <a:ext cx="63500" cy="60325"/>
            </a:xfrm>
            <a:custGeom>
              <a:avLst/>
              <a:gdLst>
                <a:gd name="T0" fmla="*/ 63 w 79"/>
                <a:gd name="T1" fmla="*/ 16 h 75"/>
                <a:gd name="T2" fmla="*/ 61 w 79"/>
                <a:gd name="T3" fmla="*/ 28 h 75"/>
                <a:gd name="T4" fmla="*/ 59 w 79"/>
                <a:gd name="T5" fmla="*/ 38 h 75"/>
                <a:gd name="T6" fmla="*/ 54 w 79"/>
                <a:gd name="T7" fmla="*/ 49 h 75"/>
                <a:gd name="T8" fmla="*/ 47 w 79"/>
                <a:gd name="T9" fmla="*/ 58 h 75"/>
                <a:gd name="T10" fmla="*/ 36 w 79"/>
                <a:gd name="T11" fmla="*/ 66 h 75"/>
                <a:gd name="T12" fmla="*/ 30 w 79"/>
                <a:gd name="T13" fmla="*/ 69 h 75"/>
                <a:gd name="T14" fmla="*/ 13 w 79"/>
                <a:gd name="T15" fmla="*/ 73 h 75"/>
                <a:gd name="T16" fmla="*/ 0 w 79"/>
                <a:gd name="T17" fmla="*/ 64 h 75"/>
                <a:gd name="T18" fmla="*/ 8 w 79"/>
                <a:gd name="T19" fmla="*/ 63 h 75"/>
                <a:gd name="T20" fmla="*/ 22 w 79"/>
                <a:gd name="T21" fmla="*/ 60 h 75"/>
                <a:gd name="T22" fmla="*/ 29 w 79"/>
                <a:gd name="T23" fmla="*/ 57 h 75"/>
                <a:gd name="T24" fmla="*/ 38 w 79"/>
                <a:gd name="T25" fmla="*/ 50 h 75"/>
                <a:gd name="T26" fmla="*/ 44 w 79"/>
                <a:gd name="T27" fmla="*/ 41 h 75"/>
                <a:gd name="T28" fmla="*/ 46 w 79"/>
                <a:gd name="T29" fmla="*/ 37 h 75"/>
                <a:gd name="T30" fmla="*/ 50 w 79"/>
                <a:gd name="T31" fmla="*/ 19 h 75"/>
                <a:gd name="T32" fmla="*/ 0 w 79"/>
                <a:gd name="T33" fmla="*/ 9 h 75"/>
                <a:gd name="T34" fmla="*/ 59 w 79"/>
                <a:gd name="T35" fmla="*/ 9 h 75"/>
                <a:gd name="T36" fmla="*/ 63 w 79"/>
                <a:gd name="T37" fmla="*/ 16 h 75"/>
                <a:gd name="T38" fmla="*/ 79 w 79"/>
                <a:gd name="T39" fmla="*/ 8 h 75"/>
                <a:gd name="T40" fmla="*/ 78 w 79"/>
                <a:gd name="T41" fmla="*/ 11 h 75"/>
                <a:gd name="T42" fmla="*/ 76 w 79"/>
                <a:gd name="T43" fmla="*/ 14 h 75"/>
                <a:gd name="T44" fmla="*/ 70 w 79"/>
                <a:gd name="T45" fmla="*/ 16 h 75"/>
                <a:gd name="T46" fmla="*/ 67 w 79"/>
                <a:gd name="T47" fmla="*/ 16 h 75"/>
                <a:gd name="T48" fmla="*/ 64 w 79"/>
                <a:gd name="T49" fmla="*/ 14 h 75"/>
                <a:gd name="T50" fmla="*/ 61 w 79"/>
                <a:gd name="T51" fmla="*/ 8 h 75"/>
                <a:gd name="T52" fmla="*/ 62 w 79"/>
                <a:gd name="T53" fmla="*/ 5 h 75"/>
                <a:gd name="T54" fmla="*/ 64 w 79"/>
                <a:gd name="T55" fmla="*/ 2 h 75"/>
                <a:gd name="T56" fmla="*/ 70 w 79"/>
                <a:gd name="T57" fmla="*/ 0 h 75"/>
                <a:gd name="T58" fmla="*/ 74 w 79"/>
                <a:gd name="T59" fmla="*/ 0 h 75"/>
                <a:gd name="T60" fmla="*/ 76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5 w 79"/>
                <a:gd name="T75" fmla="*/ 8 h 75"/>
                <a:gd name="T76" fmla="*/ 67 w 79"/>
                <a:gd name="T77" fmla="*/ 11 h 75"/>
                <a:gd name="T78" fmla="*/ 68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1" y="28"/>
                  </a:lnTo>
                  <a:lnTo>
                    <a:pt x="61" y="28"/>
                  </a:lnTo>
                  <a:lnTo>
                    <a:pt x="59" y="38"/>
                  </a:lnTo>
                  <a:lnTo>
                    <a:pt x="54" y="49"/>
                  </a:lnTo>
                  <a:lnTo>
                    <a:pt x="54" y="49"/>
                  </a:lnTo>
                  <a:lnTo>
                    <a:pt x="51" y="54"/>
                  </a:lnTo>
                  <a:lnTo>
                    <a:pt x="47" y="58"/>
                  </a:lnTo>
                  <a:lnTo>
                    <a:pt x="42" y="62"/>
                  </a:lnTo>
                  <a:lnTo>
                    <a:pt x="36" y="66"/>
                  </a:lnTo>
                  <a:lnTo>
                    <a:pt x="36" y="66"/>
                  </a:lnTo>
                  <a:lnTo>
                    <a:pt x="30" y="69"/>
                  </a:lnTo>
                  <a:lnTo>
                    <a:pt x="21" y="71"/>
                  </a:lnTo>
                  <a:lnTo>
                    <a:pt x="13" y="73"/>
                  </a:lnTo>
                  <a:lnTo>
                    <a:pt x="3" y="75"/>
                  </a:lnTo>
                  <a:lnTo>
                    <a:pt x="0" y="64"/>
                  </a:lnTo>
                  <a:lnTo>
                    <a:pt x="0" y="64"/>
                  </a:lnTo>
                  <a:lnTo>
                    <a:pt x="8" y="63"/>
                  </a:lnTo>
                  <a:lnTo>
                    <a:pt x="15" y="62"/>
                  </a:lnTo>
                  <a:lnTo>
                    <a:pt x="22" y="60"/>
                  </a:lnTo>
                  <a:lnTo>
                    <a:pt x="29" y="57"/>
                  </a:lnTo>
                  <a:lnTo>
                    <a:pt x="29" y="57"/>
                  </a:lnTo>
                  <a:lnTo>
                    <a:pt x="34" y="54"/>
                  </a:lnTo>
                  <a:lnTo>
                    <a:pt x="38" y="50"/>
                  </a:lnTo>
                  <a:lnTo>
                    <a:pt x="42" y="46"/>
                  </a:lnTo>
                  <a:lnTo>
                    <a:pt x="44" y="41"/>
                  </a:lnTo>
                  <a:lnTo>
                    <a:pt x="44" y="41"/>
                  </a:lnTo>
                  <a:lnTo>
                    <a:pt x="46" y="37"/>
                  </a:lnTo>
                  <a:lnTo>
                    <a:pt x="48" y="32"/>
                  </a:lnTo>
                  <a:lnTo>
                    <a:pt x="50" y="19"/>
                  </a:lnTo>
                  <a:lnTo>
                    <a:pt x="0" y="19"/>
                  </a:lnTo>
                  <a:lnTo>
                    <a:pt x="0" y="9"/>
                  </a:lnTo>
                  <a:lnTo>
                    <a:pt x="59" y="9"/>
                  </a:lnTo>
                  <a:lnTo>
                    <a:pt x="59" y="9"/>
                  </a:lnTo>
                  <a:lnTo>
                    <a:pt x="60" y="13"/>
                  </a:lnTo>
                  <a:lnTo>
                    <a:pt x="63" y="16"/>
                  </a:lnTo>
                  <a:lnTo>
                    <a:pt x="63" y="16"/>
                  </a:lnTo>
                  <a:close/>
                  <a:moveTo>
                    <a:pt x="79" y="8"/>
                  </a:moveTo>
                  <a:lnTo>
                    <a:pt x="79" y="8"/>
                  </a:lnTo>
                  <a:lnTo>
                    <a:pt x="78" y="11"/>
                  </a:lnTo>
                  <a:lnTo>
                    <a:pt x="76" y="14"/>
                  </a:lnTo>
                  <a:lnTo>
                    <a:pt x="76" y="14"/>
                  </a:lnTo>
                  <a:lnTo>
                    <a:pt x="74" y="16"/>
                  </a:lnTo>
                  <a:lnTo>
                    <a:pt x="70" y="16"/>
                  </a:lnTo>
                  <a:lnTo>
                    <a:pt x="70" y="16"/>
                  </a:lnTo>
                  <a:lnTo>
                    <a:pt x="67" y="16"/>
                  </a:lnTo>
                  <a:lnTo>
                    <a:pt x="64" y="14"/>
                  </a:lnTo>
                  <a:lnTo>
                    <a:pt x="64" y="14"/>
                  </a:lnTo>
                  <a:lnTo>
                    <a:pt x="62" y="11"/>
                  </a:lnTo>
                  <a:lnTo>
                    <a:pt x="61" y="8"/>
                  </a:lnTo>
                  <a:lnTo>
                    <a:pt x="61" y="8"/>
                  </a:lnTo>
                  <a:lnTo>
                    <a:pt x="62" y="5"/>
                  </a:lnTo>
                  <a:lnTo>
                    <a:pt x="64" y="2"/>
                  </a:lnTo>
                  <a:lnTo>
                    <a:pt x="64" y="2"/>
                  </a:lnTo>
                  <a:lnTo>
                    <a:pt x="67" y="0"/>
                  </a:lnTo>
                  <a:lnTo>
                    <a:pt x="70" y="0"/>
                  </a:lnTo>
                  <a:lnTo>
                    <a:pt x="70" y="0"/>
                  </a:lnTo>
                  <a:lnTo>
                    <a:pt x="74" y="0"/>
                  </a:lnTo>
                  <a:lnTo>
                    <a:pt x="76" y="2"/>
                  </a:lnTo>
                  <a:lnTo>
                    <a:pt x="76" y="2"/>
                  </a:lnTo>
                  <a:lnTo>
                    <a:pt x="78" y="5"/>
                  </a:lnTo>
                  <a:lnTo>
                    <a:pt x="79" y="8"/>
                  </a:lnTo>
                  <a:lnTo>
                    <a:pt x="79" y="8"/>
                  </a:lnTo>
                  <a:close/>
                  <a:moveTo>
                    <a:pt x="74" y="4"/>
                  </a:moveTo>
                  <a:lnTo>
                    <a:pt x="74" y="4"/>
                  </a:lnTo>
                  <a:lnTo>
                    <a:pt x="72" y="3"/>
                  </a:lnTo>
                  <a:lnTo>
                    <a:pt x="70" y="3"/>
                  </a:lnTo>
                  <a:lnTo>
                    <a:pt x="70" y="3"/>
                  </a:lnTo>
                  <a:lnTo>
                    <a:pt x="68" y="3"/>
                  </a:lnTo>
                  <a:lnTo>
                    <a:pt x="67" y="4"/>
                  </a:lnTo>
                  <a:lnTo>
                    <a:pt x="67" y="4"/>
                  </a:lnTo>
                  <a:lnTo>
                    <a:pt x="66" y="6"/>
                  </a:lnTo>
                  <a:lnTo>
                    <a:pt x="65" y="8"/>
                  </a:lnTo>
                  <a:lnTo>
                    <a:pt x="65" y="8"/>
                  </a:lnTo>
                  <a:lnTo>
                    <a:pt x="66" y="10"/>
                  </a:lnTo>
                  <a:lnTo>
                    <a:pt x="67" y="11"/>
                  </a:lnTo>
                  <a:lnTo>
                    <a:pt x="67" y="11"/>
                  </a:lnTo>
                  <a:lnTo>
                    <a:pt x="68"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Freeform 720">
              <a:extLst>
                <a:ext uri="{FF2B5EF4-FFF2-40B4-BE49-F238E27FC236}">
                  <a16:creationId xmlns:a16="http://schemas.microsoft.com/office/drawing/2014/main" id="{88DC41EC-A908-4972-9356-087701C4DAE5}"/>
                </a:ext>
              </a:extLst>
            </p:cNvPr>
            <p:cNvSpPr>
              <a:spLocks/>
            </p:cNvSpPr>
            <p:nvPr/>
          </p:nvSpPr>
          <p:spPr bwMode="auto">
            <a:xfrm>
              <a:off x="5291138" y="4908550"/>
              <a:ext cx="19050" cy="20638"/>
            </a:xfrm>
            <a:custGeom>
              <a:avLst/>
              <a:gdLst>
                <a:gd name="T0" fmla="*/ 26 w 26"/>
                <a:gd name="T1" fmla="*/ 19 h 26"/>
                <a:gd name="T2" fmla="*/ 16 w 26"/>
                <a:gd name="T3" fmla="*/ 26 h 26"/>
                <a:gd name="T4" fmla="*/ 16 w 26"/>
                <a:gd name="T5" fmla="*/ 26 h 26"/>
                <a:gd name="T6" fmla="*/ 9 w 26"/>
                <a:gd name="T7" fmla="*/ 16 h 26"/>
                <a:gd name="T8" fmla="*/ 0 w 26"/>
                <a:gd name="T9" fmla="*/ 6 h 26"/>
                <a:gd name="T10" fmla="*/ 10 w 26"/>
                <a:gd name="T11" fmla="*/ 0 h 26"/>
                <a:gd name="T12" fmla="*/ 10 w 26"/>
                <a:gd name="T13" fmla="*/ 0 h 26"/>
                <a:gd name="T14" fmla="*/ 18 w 26"/>
                <a:gd name="T15" fmla="*/ 10 h 26"/>
                <a:gd name="T16" fmla="*/ 26 w 26"/>
                <a:gd name="T17" fmla="*/ 19 h 26"/>
                <a:gd name="T18" fmla="*/ 26 w 26"/>
                <a:gd name="T1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6" y="19"/>
                  </a:moveTo>
                  <a:lnTo>
                    <a:pt x="16" y="26"/>
                  </a:lnTo>
                  <a:lnTo>
                    <a:pt x="16" y="26"/>
                  </a:lnTo>
                  <a:lnTo>
                    <a:pt x="9" y="16"/>
                  </a:lnTo>
                  <a:lnTo>
                    <a:pt x="0" y="6"/>
                  </a:lnTo>
                  <a:lnTo>
                    <a:pt x="10" y="0"/>
                  </a:lnTo>
                  <a:lnTo>
                    <a:pt x="10" y="0"/>
                  </a:lnTo>
                  <a:lnTo>
                    <a:pt x="18" y="10"/>
                  </a:lnTo>
                  <a:lnTo>
                    <a:pt x="26" y="19"/>
                  </a:lnTo>
                  <a:lnTo>
                    <a:pt x="26"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Freeform 721">
              <a:extLst>
                <a:ext uri="{FF2B5EF4-FFF2-40B4-BE49-F238E27FC236}">
                  <a16:creationId xmlns:a16="http://schemas.microsoft.com/office/drawing/2014/main" id="{EC350FCB-2B24-43FA-BF1A-AA7DB26986B1}"/>
                </a:ext>
              </a:extLst>
            </p:cNvPr>
            <p:cNvSpPr>
              <a:spLocks/>
            </p:cNvSpPr>
            <p:nvPr/>
          </p:nvSpPr>
          <p:spPr bwMode="auto">
            <a:xfrm>
              <a:off x="5354638" y="4872038"/>
              <a:ext cx="60325" cy="57150"/>
            </a:xfrm>
            <a:custGeom>
              <a:avLst/>
              <a:gdLst>
                <a:gd name="T0" fmla="*/ 63 w 77"/>
                <a:gd name="T1" fmla="*/ 18 h 71"/>
                <a:gd name="T2" fmla="*/ 77 w 77"/>
                <a:gd name="T3" fmla="*/ 18 h 71"/>
                <a:gd name="T4" fmla="*/ 77 w 77"/>
                <a:gd name="T5" fmla="*/ 28 h 71"/>
                <a:gd name="T6" fmla="*/ 63 w 77"/>
                <a:gd name="T7" fmla="*/ 28 h 71"/>
                <a:gd name="T8" fmla="*/ 63 w 77"/>
                <a:gd name="T9" fmla="*/ 35 h 71"/>
                <a:gd name="T10" fmla="*/ 63 w 77"/>
                <a:gd name="T11" fmla="*/ 35 h 71"/>
                <a:gd name="T12" fmla="*/ 62 w 77"/>
                <a:gd name="T13" fmla="*/ 43 h 71"/>
                <a:gd name="T14" fmla="*/ 60 w 77"/>
                <a:gd name="T15" fmla="*/ 51 h 71"/>
                <a:gd name="T16" fmla="*/ 55 w 77"/>
                <a:gd name="T17" fmla="*/ 57 h 71"/>
                <a:gd name="T18" fmla="*/ 50 w 77"/>
                <a:gd name="T19" fmla="*/ 62 h 71"/>
                <a:gd name="T20" fmla="*/ 50 w 77"/>
                <a:gd name="T21" fmla="*/ 62 h 71"/>
                <a:gd name="T22" fmla="*/ 44 w 77"/>
                <a:gd name="T23" fmla="*/ 66 h 71"/>
                <a:gd name="T24" fmla="*/ 36 w 77"/>
                <a:gd name="T25" fmla="*/ 68 h 71"/>
                <a:gd name="T26" fmla="*/ 26 w 77"/>
                <a:gd name="T27" fmla="*/ 70 h 71"/>
                <a:gd name="T28" fmla="*/ 16 w 77"/>
                <a:gd name="T29" fmla="*/ 71 h 71"/>
                <a:gd name="T30" fmla="*/ 14 w 77"/>
                <a:gd name="T31" fmla="*/ 61 h 71"/>
                <a:gd name="T32" fmla="*/ 14 w 77"/>
                <a:gd name="T33" fmla="*/ 61 h 71"/>
                <a:gd name="T34" fmla="*/ 24 w 77"/>
                <a:gd name="T35" fmla="*/ 60 h 71"/>
                <a:gd name="T36" fmla="*/ 31 w 77"/>
                <a:gd name="T37" fmla="*/ 58 h 71"/>
                <a:gd name="T38" fmla="*/ 38 w 77"/>
                <a:gd name="T39" fmla="*/ 56 h 71"/>
                <a:gd name="T40" fmla="*/ 42 w 77"/>
                <a:gd name="T41" fmla="*/ 53 h 71"/>
                <a:gd name="T42" fmla="*/ 42 w 77"/>
                <a:gd name="T43" fmla="*/ 53 h 71"/>
                <a:gd name="T44" fmla="*/ 46 w 77"/>
                <a:gd name="T45" fmla="*/ 50 h 71"/>
                <a:gd name="T46" fmla="*/ 48 w 77"/>
                <a:gd name="T47" fmla="*/ 46 h 71"/>
                <a:gd name="T48" fmla="*/ 50 w 77"/>
                <a:gd name="T49" fmla="*/ 40 h 71"/>
                <a:gd name="T50" fmla="*/ 50 w 77"/>
                <a:gd name="T51" fmla="*/ 35 h 71"/>
                <a:gd name="T52" fmla="*/ 50 w 77"/>
                <a:gd name="T53" fmla="*/ 28 h 71"/>
                <a:gd name="T54" fmla="*/ 26 w 77"/>
                <a:gd name="T55" fmla="*/ 28 h 71"/>
                <a:gd name="T56" fmla="*/ 26 w 77"/>
                <a:gd name="T57" fmla="*/ 48 h 71"/>
                <a:gd name="T58" fmla="*/ 15 w 77"/>
                <a:gd name="T59" fmla="*/ 48 h 71"/>
                <a:gd name="T60" fmla="*/ 15 w 77"/>
                <a:gd name="T61" fmla="*/ 28 h 71"/>
                <a:gd name="T62" fmla="*/ 0 w 77"/>
                <a:gd name="T63" fmla="*/ 28 h 71"/>
                <a:gd name="T64" fmla="*/ 0 w 77"/>
                <a:gd name="T65" fmla="*/ 18 h 71"/>
                <a:gd name="T66" fmla="*/ 15 w 77"/>
                <a:gd name="T67" fmla="*/ 18 h 71"/>
                <a:gd name="T68" fmla="*/ 15 w 77"/>
                <a:gd name="T69" fmla="*/ 1 h 71"/>
                <a:gd name="T70" fmla="*/ 26 w 77"/>
                <a:gd name="T71" fmla="*/ 1 h 71"/>
                <a:gd name="T72" fmla="*/ 26 w 77"/>
                <a:gd name="T73" fmla="*/ 18 h 71"/>
                <a:gd name="T74" fmla="*/ 50 w 77"/>
                <a:gd name="T75" fmla="*/ 18 h 71"/>
                <a:gd name="T76" fmla="*/ 50 w 77"/>
                <a:gd name="T77" fmla="*/ 0 h 71"/>
                <a:gd name="T78" fmla="*/ 63 w 77"/>
                <a:gd name="T79" fmla="*/ 0 h 71"/>
                <a:gd name="T80" fmla="*/ 63 w 77"/>
                <a:gd name="T81" fmla="*/ 1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8"/>
                  </a:moveTo>
                  <a:lnTo>
                    <a:pt x="77" y="18"/>
                  </a:lnTo>
                  <a:lnTo>
                    <a:pt x="77" y="28"/>
                  </a:lnTo>
                  <a:lnTo>
                    <a:pt x="63" y="28"/>
                  </a:lnTo>
                  <a:lnTo>
                    <a:pt x="63" y="35"/>
                  </a:lnTo>
                  <a:lnTo>
                    <a:pt x="63" y="35"/>
                  </a:lnTo>
                  <a:lnTo>
                    <a:pt x="62" y="43"/>
                  </a:lnTo>
                  <a:lnTo>
                    <a:pt x="60" y="51"/>
                  </a:lnTo>
                  <a:lnTo>
                    <a:pt x="55" y="57"/>
                  </a:lnTo>
                  <a:lnTo>
                    <a:pt x="50" y="62"/>
                  </a:lnTo>
                  <a:lnTo>
                    <a:pt x="50" y="62"/>
                  </a:lnTo>
                  <a:lnTo>
                    <a:pt x="44" y="66"/>
                  </a:lnTo>
                  <a:lnTo>
                    <a:pt x="36" y="68"/>
                  </a:lnTo>
                  <a:lnTo>
                    <a:pt x="26" y="70"/>
                  </a:lnTo>
                  <a:lnTo>
                    <a:pt x="16" y="71"/>
                  </a:lnTo>
                  <a:lnTo>
                    <a:pt x="14" y="61"/>
                  </a:lnTo>
                  <a:lnTo>
                    <a:pt x="14" y="61"/>
                  </a:lnTo>
                  <a:lnTo>
                    <a:pt x="24" y="60"/>
                  </a:lnTo>
                  <a:lnTo>
                    <a:pt x="31" y="58"/>
                  </a:lnTo>
                  <a:lnTo>
                    <a:pt x="38" y="56"/>
                  </a:lnTo>
                  <a:lnTo>
                    <a:pt x="42" y="53"/>
                  </a:lnTo>
                  <a:lnTo>
                    <a:pt x="42" y="53"/>
                  </a:lnTo>
                  <a:lnTo>
                    <a:pt x="46" y="50"/>
                  </a:lnTo>
                  <a:lnTo>
                    <a:pt x="48" y="46"/>
                  </a:lnTo>
                  <a:lnTo>
                    <a:pt x="50" y="40"/>
                  </a:lnTo>
                  <a:lnTo>
                    <a:pt x="50" y="35"/>
                  </a:lnTo>
                  <a:lnTo>
                    <a:pt x="50" y="28"/>
                  </a:lnTo>
                  <a:lnTo>
                    <a:pt x="26" y="28"/>
                  </a:lnTo>
                  <a:lnTo>
                    <a:pt x="26" y="48"/>
                  </a:lnTo>
                  <a:lnTo>
                    <a:pt x="15" y="48"/>
                  </a:lnTo>
                  <a:lnTo>
                    <a:pt x="15" y="28"/>
                  </a:lnTo>
                  <a:lnTo>
                    <a:pt x="0" y="28"/>
                  </a:lnTo>
                  <a:lnTo>
                    <a:pt x="0" y="18"/>
                  </a:lnTo>
                  <a:lnTo>
                    <a:pt x="15" y="18"/>
                  </a:lnTo>
                  <a:lnTo>
                    <a:pt x="15" y="1"/>
                  </a:lnTo>
                  <a:lnTo>
                    <a:pt x="26" y="1"/>
                  </a:lnTo>
                  <a:lnTo>
                    <a:pt x="26" y="18"/>
                  </a:lnTo>
                  <a:lnTo>
                    <a:pt x="50" y="18"/>
                  </a:lnTo>
                  <a:lnTo>
                    <a:pt x="50" y="0"/>
                  </a:lnTo>
                  <a:lnTo>
                    <a:pt x="63" y="0"/>
                  </a:lnTo>
                  <a:lnTo>
                    <a:pt x="63"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Freeform 722">
              <a:extLst>
                <a:ext uri="{FF2B5EF4-FFF2-40B4-BE49-F238E27FC236}">
                  <a16:creationId xmlns:a16="http://schemas.microsoft.com/office/drawing/2014/main" id="{213BAC61-AD86-43F5-A8F4-A12B2A195186}"/>
                </a:ext>
              </a:extLst>
            </p:cNvPr>
            <p:cNvSpPr>
              <a:spLocks noEditPoints="1"/>
            </p:cNvSpPr>
            <p:nvPr/>
          </p:nvSpPr>
          <p:spPr bwMode="auto">
            <a:xfrm>
              <a:off x="5422901" y="4875213"/>
              <a:ext cx="57150" cy="52388"/>
            </a:xfrm>
            <a:custGeom>
              <a:avLst/>
              <a:gdLst>
                <a:gd name="T0" fmla="*/ 39 w 70"/>
                <a:gd name="T1" fmla="*/ 16 h 67"/>
                <a:gd name="T2" fmla="*/ 30 w 70"/>
                <a:gd name="T3" fmla="*/ 26 h 67"/>
                <a:gd name="T4" fmla="*/ 30 w 70"/>
                <a:gd name="T5" fmla="*/ 26 h 67"/>
                <a:gd name="T6" fmla="*/ 20 w 70"/>
                <a:gd name="T7" fmla="*/ 20 h 67"/>
                <a:gd name="T8" fmla="*/ 20 w 70"/>
                <a:gd name="T9" fmla="*/ 20 h 67"/>
                <a:gd name="T10" fmla="*/ 0 w 70"/>
                <a:gd name="T11" fmla="*/ 9 h 67"/>
                <a:gd name="T12" fmla="*/ 6 w 70"/>
                <a:gd name="T13" fmla="*/ 0 h 67"/>
                <a:gd name="T14" fmla="*/ 6 w 70"/>
                <a:gd name="T15" fmla="*/ 0 h 67"/>
                <a:gd name="T16" fmla="*/ 20 w 70"/>
                <a:gd name="T17" fmla="*/ 7 h 67"/>
                <a:gd name="T18" fmla="*/ 39 w 70"/>
                <a:gd name="T19" fmla="*/ 16 h 67"/>
                <a:gd name="T20" fmla="*/ 39 w 70"/>
                <a:gd name="T21" fmla="*/ 16 h 67"/>
                <a:gd name="T22" fmla="*/ 70 w 70"/>
                <a:gd name="T23" fmla="*/ 26 h 67"/>
                <a:gd name="T24" fmla="*/ 70 w 70"/>
                <a:gd name="T25" fmla="*/ 26 h 67"/>
                <a:gd name="T26" fmla="*/ 65 w 70"/>
                <a:gd name="T27" fmla="*/ 35 h 67"/>
                <a:gd name="T28" fmla="*/ 59 w 70"/>
                <a:gd name="T29" fmla="*/ 43 h 67"/>
                <a:gd name="T30" fmla="*/ 52 w 70"/>
                <a:gd name="T31" fmla="*/ 50 h 67"/>
                <a:gd name="T32" fmla="*/ 44 w 70"/>
                <a:gd name="T33" fmla="*/ 55 h 67"/>
                <a:gd name="T34" fmla="*/ 44 w 70"/>
                <a:gd name="T35" fmla="*/ 55 h 67"/>
                <a:gd name="T36" fmla="*/ 36 w 70"/>
                <a:gd name="T37" fmla="*/ 59 h 67"/>
                <a:gd name="T38" fmla="*/ 25 w 70"/>
                <a:gd name="T39" fmla="*/ 63 h 67"/>
                <a:gd name="T40" fmla="*/ 15 w 70"/>
                <a:gd name="T41" fmla="*/ 65 h 67"/>
                <a:gd name="T42" fmla="*/ 3 w 70"/>
                <a:gd name="T43" fmla="*/ 67 h 67"/>
                <a:gd name="T44" fmla="*/ 0 w 70"/>
                <a:gd name="T45" fmla="*/ 56 h 67"/>
                <a:gd name="T46" fmla="*/ 0 w 70"/>
                <a:gd name="T47" fmla="*/ 56 h 67"/>
                <a:gd name="T48" fmla="*/ 13 w 70"/>
                <a:gd name="T49" fmla="*/ 54 h 67"/>
                <a:gd name="T50" fmla="*/ 23 w 70"/>
                <a:gd name="T51" fmla="*/ 52 h 67"/>
                <a:gd name="T52" fmla="*/ 23 w 70"/>
                <a:gd name="T53" fmla="*/ 52 h 67"/>
                <a:gd name="T54" fmla="*/ 31 w 70"/>
                <a:gd name="T55" fmla="*/ 49 h 67"/>
                <a:gd name="T56" fmla="*/ 39 w 70"/>
                <a:gd name="T57" fmla="*/ 44 h 67"/>
                <a:gd name="T58" fmla="*/ 39 w 70"/>
                <a:gd name="T59" fmla="*/ 44 h 67"/>
                <a:gd name="T60" fmla="*/ 45 w 70"/>
                <a:gd name="T61" fmla="*/ 39 h 67"/>
                <a:gd name="T62" fmla="*/ 51 w 70"/>
                <a:gd name="T63" fmla="*/ 34 h 67"/>
                <a:gd name="T64" fmla="*/ 51 w 70"/>
                <a:gd name="T65" fmla="*/ 34 h 67"/>
                <a:gd name="T66" fmla="*/ 56 w 70"/>
                <a:gd name="T67" fmla="*/ 28 h 67"/>
                <a:gd name="T68" fmla="*/ 61 w 70"/>
                <a:gd name="T69" fmla="*/ 20 h 67"/>
                <a:gd name="T70" fmla="*/ 70 w 70"/>
                <a:gd name="T71"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7">
                  <a:moveTo>
                    <a:pt x="39" y="16"/>
                  </a:moveTo>
                  <a:lnTo>
                    <a:pt x="30" y="26"/>
                  </a:lnTo>
                  <a:lnTo>
                    <a:pt x="30" y="26"/>
                  </a:lnTo>
                  <a:lnTo>
                    <a:pt x="20" y="20"/>
                  </a:lnTo>
                  <a:lnTo>
                    <a:pt x="20" y="20"/>
                  </a:lnTo>
                  <a:lnTo>
                    <a:pt x="0" y="9"/>
                  </a:lnTo>
                  <a:lnTo>
                    <a:pt x="6" y="0"/>
                  </a:lnTo>
                  <a:lnTo>
                    <a:pt x="6" y="0"/>
                  </a:lnTo>
                  <a:lnTo>
                    <a:pt x="20" y="7"/>
                  </a:lnTo>
                  <a:lnTo>
                    <a:pt x="39" y="16"/>
                  </a:lnTo>
                  <a:lnTo>
                    <a:pt x="39" y="16"/>
                  </a:lnTo>
                  <a:close/>
                  <a:moveTo>
                    <a:pt x="70" y="26"/>
                  </a:moveTo>
                  <a:lnTo>
                    <a:pt x="70" y="26"/>
                  </a:lnTo>
                  <a:lnTo>
                    <a:pt x="65" y="35"/>
                  </a:lnTo>
                  <a:lnTo>
                    <a:pt x="59" y="43"/>
                  </a:lnTo>
                  <a:lnTo>
                    <a:pt x="52" y="50"/>
                  </a:lnTo>
                  <a:lnTo>
                    <a:pt x="44" y="55"/>
                  </a:lnTo>
                  <a:lnTo>
                    <a:pt x="44" y="55"/>
                  </a:lnTo>
                  <a:lnTo>
                    <a:pt x="36" y="59"/>
                  </a:lnTo>
                  <a:lnTo>
                    <a:pt x="25" y="63"/>
                  </a:lnTo>
                  <a:lnTo>
                    <a:pt x="15" y="65"/>
                  </a:lnTo>
                  <a:lnTo>
                    <a:pt x="3" y="67"/>
                  </a:lnTo>
                  <a:lnTo>
                    <a:pt x="0" y="56"/>
                  </a:lnTo>
                  <a:lnTo>
                    <a:pt x="0" y="56"/>
                  </a:lnTo>
                  <a:lnTo>
                    <a:pt x="13" y="54"/>
                  </a:lnTo>
                  <a:lnTo>
                    <a:pt x="23" y="52"/>
                  </a:lnTo>
                  <a:lnTo>
                    <a:pt x="23" y="52"/>
                  </a:lnTo>
                  <a:lnTo>
                    <a:pt x="31" y="49"/>
                  </a:lnTo>
                  <a:lnTo>
                    <a:pt x="39" y="44"/>
                  </a:lnTo>
                  <a:lnTo>
                    <a:pt x="39" y="44"/>
                  </a:lnTo>
                  <a:lnTo>
                    <a:pt x="45" y="39"/>
                  </a:lnTo>
                  <a:lnTo>
                    <a:pt x="51" y="34"/>
                  </a:lnTo>
                  <a:lnTo>
                    <a:pt x="51" y="34"/>
                  </a:lnTo>
                  <a:lnTo>
                    <a:pt x="56" y="28"/>
                  </a:lnTo>
                  <a:lnTo>
                    <a:pt x="61" y="20"/>
                  </a:lnTo>
                  <a:lnTo>
                    <a:pt x="7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Freeform 723">
              <a:extLst>
                <a:ext uri="{FF2B5EF4-FFF2-40B4-BE49-F238E27FC236}">
                  <a16:creationId xmlns:a16="http://schemas.microsoft.com/office/drawing/2014/main" id="{A8913596-4FAD-4E1D-8882-31A9C48F975D}"/>
                </a:ext>
              </a:extLst>
            </p:cNvPr>
            <p:cNvSpPr>
              <a:spLocks noEditPoints="1"/>
            </p:cNvSpPr>
            <p:nvPr/>
          </p:nvSpPr>
          <p:spPr bwMode="auto">
            <a:xfrm>
              <a:off x="5483226" y="4868863"/>
              <a:ext cx="61913" cy="60325"/>
            </a:xfrm>
            <a:custGeom>
              <a:avLst/>
              <a:gdLst>
                <a:gd name="T0" fmla="*/ 63 w 79"/>
                <a:gd name="T1" fmla="*/ 16 h 75"/>
                <a:gd name="T2" fmla="*/ 62 w 79"/>
                <a:gd name="T3" fmla="*/ 28 h 75"/>
                <a:gd name="T4" fmla="*/ 59 w 79"/>
                <a:gd name="T5" fmla="*/ 38 h 75"/>
                <a:gd name="T6" fmla="*/ 54 w 79"/>
                <a:gd name="T7" fmla="*/ 49 h 75"/>
                <a:gd name="T8" fmla="*/ 47 w 79"/>
                <a:gd name="T9" fmla="*/ 58 h 75"/>
                <a:gd name="T10" fmla="*/ 37 w 79"/>
                <a:gd name="T11" fmla="*/ 66 h 75"/>
                <a:gd name="T12" fmla="*/ 30 w 79"/>
                <a:gd name="T13" fmla="*/ 69 h 75"/>
                <a:gd name="T14" fmla="*/ 13 w 79"/>
                <a:gd name="T15" fmla="*/ 73 h 75"/>
                <a:gd name="T16" fmla="*/ 1 w 79"/>
                <a:gd name="T17" fmla="*/ 64 h 75"/>
                <a:gd name="T18" fmla="*/ 8 w 79"/>
                <a:gd name="T19" fmla="*/ 63 h 75"/>
                <a:gd name="T20" fmla="*/ 22 w 79"/>
                <a:gd name="T21" fmla="*/ 60 h 75"/>
                <a:gd name="T22" fmla="*/ 29 w 79"/>
                <a:gd name="T23" fmla="*/ 57 h 75"/>
                <a:gd name="T24" fmla="*/ 38 w 79"/>
                <a:gd name="T25" fmla="*/ 50 h 75"/>
                <a:gd name="T26" fmla="*/ 45 w 79"/>
                <a:gd name="T27" fmla="*/ 41 h 75"/>
                <a:gd name="T28" fmla="*/ 47 w 79"/>
                <a:gd name="T29" fmla="*/ 37 h 75"/>
                <a:gd name="T30" fmla="*/ 51 w 79"/>
                <a:gd name="T31" fmla="*/ 19 h 75"/>
                <a:gd name="T32" fmla="*/ 0 w 79"/>
                <a:gd name="T33" fmla="*/ 9 h 75"/>
                <a:gd name="T34" fmla="*/ 59 w 79"/>
                <a:gd name="T35" fmla="*/ 9 h 75"/>
                <a:gd name="T36" fmla="*/ 63 w 79"/>
                <a:gd name="T37" fmla="*/ 16 h 75"/>
                <a:gd name="T38" fmla="*/ 79 w 79"/>
                <a:gd name="T39" fmla="*/ 8 h 75"/>
                <a:gd name="T40" fmla="*/ 79 w 79"/>
                <a:gd name="T41" fmla="*/ 11 h 75"/>
                <a:gd name="T42" fmla="*/ 77 w 79"/>
                <a:gd name="T43" fmla="*/ 14 h 75"/>
                <a:gd name="T44" fmla="*/ 70 w 79"/>
                <a:gd name="T45" fmla="*/ 16 h 75"/>
                <a:gd name="T46" fmla="*/ 67 w 79"/>
                <a:gd name="T47" fmla="*/ 16 h 75"/>
                <a:gd name="T48" fmla="*/ 64 w 79"/>
                <a:gd name="T49" fmla="*/ 14 h 75"/>
                <a:gd name="T50" fmla="*/ 62 w 79"/>
                <a:gd name="T51" fmla="*/ 8 h 75"/>
                <a:gd name="T52" fmla="*/ 62 w 79"/>
                <a:gd name="T53" fmla="*/ 5 h 75"/>
                <a:gd name="T54" fmla="*/ 64 w 79"/>
                <a:gd name="T55" fmla="*/ 2 h 75"/>
                <a:gd name="T56" fmla="*/ 70 w 79"/>
                <a:gd name="T57" fmla="*/ 0 h 75"/>
                <a:gd name="T58" fmla="*/ 74 w 79"/>
                <a:gd name="T59" fmla="*/ 0 h 75"/>
                <a:gd name="T60" fmla="*/ 77 w 79"/>
                <a:gd name="T61" fmla="*/ 2 h 75"/>
                <a:gd name="T62" fmla="*/ 79 w 79"/>
                <a:gd name="T63" fmla="*/ 8 h 75"/>
                <a:gd name="T64" fmla="*/ 74 w 79"/>
                <a:gd name="T65" fmla="*/ 4 h 75"/>
                <a:gd name="T66" fmla="*/ 72 w 79"/>
                <a:gd name="T67" fmla="*/ 3 h 75"/>
                <a:gd name="T68" fmla="*/ 70 w 79"/>
                <a:gd name="T69" fmla="*/ 3 h 75"/>
                <a:gd name="T70" fmla="*/ 67 w 79"/>
                <a:gd name="T71" fmla="*/ 4 h 75"/>
                <a:gd name="T72" fmla="*/ 66 w 79"/>
                <a:gd name="T73" fmla="*/ 6 h 75"/>
                <a:gd name="T74" fmla="*/ 66 w 79"/>
                <a:gd name="T75" fmla="*/ 8 h 75"/>
                <a:gd name="T76" fmla="*/ 67 w 79"/>
                <a:gd name="T77" fmla="*/ 11 h 75"/>
                <a:gd name="T78" fmla="*/ 69 w 79"/>
                <a:gd name="T79" fmla="*/ 13 h 75"/>
                <a:gd name="T80" fmla="*/ 70 w 79"/>
                <a:gd name="T81" fmla="*/ 13 h 75"/>
                <a:gd name="T82" fmla="*/ 74 w 79"/>
                <a:gd name="T83" fmla="*/ 11 h 75"/>
                <a:gd name="T84" fmla="*/ 75 w 79"/>
                <a:gd name="T85" fmla="*/ 10 h 75"/>
                <a:gd name="T86" fmla="*/ 75 w 79"/>
                <a:gd name="T87" fmla="*/ 8 h 75"/>
                <a:gd name="T88" fmla="*/ 74 w 79"/>
                <a:gd name="T8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5">
                  <a:moveTo>
                    <a:pt x="63" y="16"/>
                  </a:moveTo>
                  <a:lnTo>
                    <a:pt x="63" y="16"/>
                  </a:lnTo>
                  <a:lnTo>
                    <a:pt x="63" y="16"/>
                  </a:lnTo>
                  <a:lnTo>
                    <a:pt x="62" y="28"/>
                  </a:lnTo>
                  <a:lnTo>
                    <a:pt x="62" y="28"/>
                  </a:lnTo>
                  <a:lnTo>
                    <a:pt x="59" y="38"/>
                  </a:lnTo>
                  <a:lnTo>
                    <a:pt x="54" y="49"/>
                  </a:lnTo>
                  <a:lnTo>
                    <a:pt x="54" y="49"/>
                  </a:lnTo>
                  <a:lnTo>
                    <a:pt x="51" y="54"/>
                  </a:lnTo>
                  <a:lnTo>
                    <a:pt x="47" y="58"/>
                  </a:lnTo>
                  <a:lnTo>
                    <a:pt x="42" y="62"/>
                  </a:lnTo>
                  <a:lnTo>
                    <a:pt x="37" y="66"/>
                  </a:lnTo>
                  <a:lnTo>
                    <a:pt x="37" y="66"/>
                  </a:lnTo>
                  <a:lnTo>
                    <a:pt x="30" y="69"/>
                  </a:lnTo>
                  <a:lnTo>
                    <a:pt x="22" y="71"/>
                  </a:lnTo>
                  <a:lnTo>
                    <a:pt x="13" y="73"/>
                  </a:lnTo>
                  <a:lnTo>
                    <a:pt x="4" y="75"/>
                  </a:lnTo>
                  <a:lnTo>
                    <a:pt x="1" y="64"/>
                  </a:lnTo>
                  <a:lnTo>
                    <a:pt x="1" y="64"/>
                  </a:lnTo>
                  <a:lnTo>
                    <a:pt x="8" y="63"/>
                  </a:lnTo>
                  <a:lnTo>
                    <a:pt x="16" y="62"/>
                  </a:lnTo>
                  <a:lnTo>
                    <a:pt x="22" y="60"/>
                  </a:lnTo>
                  <a:lnTo>
                    <a:pt x="29" y="57"/>
                  </a:lnTo>
                  <a:lnTo>
                    <a:pt x="29" y="57"/>
                  </a:lnTo>
                  <a:lnTo>
                    <a:pt x="34" y="54"/>
                  </a:lnTo>
                  <a:lnTo>
                    <a:pt x="38" y="50"/>
                  </a:lnTo>
                  <a:lnTo>
                    <a:pt x="42" y="46"/>
                  </a:lnTo>
                  <a:lnTo>
                    <a:pt x="45" y="41"/>
                  </a:lnTo>
                  <a:lnTo>
                    <a:pt x="45" y="41"/>
                  </a:lnTo>
                  <a:lnTo>
                    <a:pt x="47" y="37"/>
                  </a:lnTo>
                  <a:lnTo>
                    <a:pt x="48" y="32"/>
                  </a:lnTo>
                  <a:lnTo>
                    <a:pt x="51" y="19"/>
                  </a:lnTo>
                  <a:lnTo>
                    <a:pt x="0" y="19"/>
                  </a:lnTo>
                  <a:lnTo>
                    <a:pt x="0" y="9"/>
                  </a:lnTo>
                  <a:lnTo>
                    <a:pt x="59" y="9"/>
                  </a:lnTo>
                  <a:lnTo>
                    <a:pt x="59" y="9"/>
                  </a:lnTo>
                  <a:lnTo>
                    <a:pt x="60" y="13"/>
                  </a:lnTo>
                  <a:lnTo>
                    <a:pt x="63" y="16"/>
                  </a:lnTo>
                  <a:lnTo>
                    <a:pt x="63" y="16"/>
                  </a:lnTo>
                  <a:close/>
                  <a:moveTo>
                    <a:pt x="79" y="8"/>
                  </a:moveTo>
                  <a:lnTo>
                    <a:pt x="79" y="8"/>
                  </a:lnTo>
                  <a:lnTo>
                    <a:pt x="79" y="11"/>
                  </a:lnTo>
                  <a:lnTo>
                    <a:pt x="77" y="14"/>
                  </a:lnTo>
                  <a:lnTo>
                    <a:pt x="77" y="14"/>
                  </a:lnTo>
                  <a:lnTo>
                    <a:pt x="74" y="16"/>
                  </a:lnTo>
                  <a:lnTo>
                    <a:pt x="70" y="16"/>
                  </a:lnTo>
                  <a:lnTo>
                    <a:pt x="70" y="16"/>
                  </a:lnTo>
                  <a:lnTo>
                    <a:pt x="67" y="16"/>
                  </a:lnTo>
                  <a:lnTo>
                    <a:pt x="64" y="14"/>
                  </a:lnTo>
                  <a:lnTo>
                    <a:pt x="64" y="14"/>
                  </a:lnTo>
                  <a:lnTo>
                    <a:pt x="62" y="11"/>
                  </a:lnTo>
                  <a:lnTo>
                    <a:pt x="62" y="8"/>
                  </a:lnTo>
                  <a:lnTo>
                    <a:pt x="62" y="8"/>
                  </a:lnTo>
                  <a:lnTo>
                    <a:pt x="62" y="5"/>
                  </a:lnTo>
                  <a:lnTo>
                    <a:pt x="64" y="2"/>
                  </a:lnTo>
                  <a:lnTo>
                    <a:pt x="64" y="2"/>
                  </a:lnTo>
                  <a:lnTo>
                    <a:pt x="67" y="0"/>
                  </a:lnTo>
                  <a:lnTo>
                    <a:pt x="70" y="0"/>
                  </a:lnTo>
                  <a:lnTo>
                    <a:pt x="70" y="0"/>
                  </a:lnTo>
                  <a:lnTo>
                    <a:pt x="74" y="0"/>
                  </a:lnTo>
                  <a:lnTo>
                    <a:pt x="77" y="2"/>
                  </a:lnTo>
                  <a:lnTo>
                    <a:pt x="77" y="2"/>
                  </a:lnTo>
                  <a:lnTo>
                    <a:pt x="79" y="5"/>
                  </a:lnTo>
                  <a:lnTo>
                    <a:pt x="79" y="8"/>
                  </a:lnTo>
                  <a:lnTo>
                    <a:pt x="79" y="8"/>
                  </a:lnTo>
                  <a:close/>
                  <a:moveTo>
                    <a:pt x="74" y="4"/>
                  </a:moveTo>
                  <a:lnTo>
                    <a:pt x="74" y="4"/>
                  </a:lnTo>
                  <a:lnTo>
                    <a:pt x="72" y="3"/>
                  </a:lnTo>
                  <a:lnTo>
                    <a:pt x="70" y="3"/>
                  </a:lnTo>
                  <a:lnTo>
                    <a:pt x="70" y="3"/>
                  </a:lnTo>
                  <a:lnTo>
                    <a:pt x="69" y="3"/>
                  </a:lnTo>
                  <a:lnTo>
                    <a:pt x="67" y="4"/>
                  </a:lnTo>
                  <a:lnTo>
                    <a:pt x="67" y="4"/>
                  </a:lnTo>
                  <a:lnTo>
                    <a:pt x="66" y="6"/>
                  </a:lnTo>
                  <a:lnTo>
                    <a:pt x="66" y="8"/>
                  </a:lnTo>
                  <a:lnTo>
                    <a:pt x="66" y="8"/>
                  </a:lnTo>
                  <a:lnTo>
                    <a:pt x="66" y="10"/>
                  </a:lnTo>
                  <a:lnTo>
                    <a:pt x="67" y="11"/>
                  </a:lnTo>
                  <a:lnTo>
                    <a:pt x="67" y="11"/>
                  </a:lnTo>
                  <a:lnTo>
                    <a:pt x="69" y="13"/>
                  </a:lnTo>
                  <a:lnTo>
                    <a:pt x="70" y="13"/>
                  </a:lnTo>
                  <a:lnTo>
                    <a:pt x="70" y="13"/>
                  </a:lnTo>
                  <a:lnTo>
                    <a:pt x="72" y="13"/>
                  </a:lnTo>
                  <a:lnTo>
                    <a:pt x="74" y="11"/>
                  </a:lnTo>
                  <a:lnTo>
                    <a:pt x="74" y="11"/>
                  </a:lnTo>
                  <a:lnTo>
                    <a:pt x="75" y="10"/>
                  </a:lnTo>
                  <a:lnTo>
                    <a:pt x="75" y="8"/>
                  </a:lnTo>
                  <a:lnTo>
                    <a:pt x="75" y="8"/>
                  </a:lnTo>
                  <a:lnTo>
                    <a:pt x="75" y="6"/>
                  </a:lnTo>
                  <a:lnTo>
                    <a:pt x="74" y="4"/>
                  </a:lnTo>
                  <a:lnTo>
                    <a:pt x="7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Freeform 724">
              <a:extLst>
                <a:ext uri="{FF2B5EF4-FFF2-40B4-BE49-F238E27FC236}">
                  <a16:creationId xmlns:a16="http://schemas.microsoft.com/office/drawing/2014/main" id="{74971B97-628B-4862-949F-2179B118B883}"/>
                </a:ext>
              </a:extLst>
            </p:cNvPr>
            <p:cNvSpPr>
              <a:spLocks noEditPoints="1"/>
            </p:cNvSpPr>
            <p:nvPr/>
          </p:nvSpPr>
          <p:spPr bwMode="auto">
            <a:xfrm>
              <a:off x="5546726" y="4875213"/>
              <a:ext cx="63500" cy="53975"/>
            </a:xfrm>
            <a:custGeom>
              <a:avLst/>
              <a:gdLst>
                <a:gd name="T0" fmla="*/ 30 w 82"/>
                <a:gd name="T1" fmla="*/ 23 h 69"/>
                <a:gd name="T2" fmla="*/ 30 w 82"/>
                <a:gd name="T3" fmla="*/ 23 h 69"/>
                <a:gd name="T4" fmla="*/ 30 w 82"/>
                <a:gd name="T5" fmla="*/ 31 h 69"/>
                <a:gd name="T6" fmla="*/ 29 w 82"/>
                <a:gd name="T7" fmla="*/ 39 h 69"/>
                <a:gd name="T8" fmla="*/ 27 w 82"/>
                <a:gd name="T9" fmla="*/ 47 h 69"/>
                <a:gd name="T10" fmla="*/ 24 w 82"/>
                <a:gd name="T11" fmla="*/ 52 h 69"/>
                <a:gd name="T12" fmla="*/ 24 w 82"/>
                <a:gd name="T13" fmla="*/ 52 h 69"/>
                <a:gd name="T14" fmla="*/ 21 w 82"/>
                <a:gd name="T15" fmla="*/ 57 h 69"/>
                <a:gd name="T16" fmla="*/ 16 w 82"/>
                <a:gd name="T17" fmla="*/ 62 h 69"/>
                <a:gd name="T18" fmla="*/ 11 w 82"/>
                <a:gd name="T19" fmla="*/ 66 h 69"/>
                <a:gd name="T20" fmla="*/ 4 w 82"/>
                <a:gd name="T21" fmla="*/ 69 h 69"/>
                <a:gd name="T22" fmla="*/ 0 w 82"/>
                <a:gd name="T23" fmla="*/ 59 h 69"/>
                <a:gd name="T24" fmla="*/ 0 w 82"/>
                <a:gd name="T25" fmla="*/ 59 h 69"/>
                <a:gd name="T26" fmla="*/ 4 w 82"/>
                <a:gd name="T27" fmla="*/ 57 h 69"/>
                <a:gd name="T28" fmla="*/ 7 w 82"/>
                <a:gd name="T29" fmla="*/ 54 h 69"/>
                <a:gd name="T30" fmla="*/ 11 w 82"/>
                <a:gd name="T31" fmla="*/ 51 h 69"/>
                <a:gd name="T32" fmla="*/ 14 w 82"/>
                <a:gd name="T33" fmla="*/ 47 h 69"/>
                <a:gd name="T34" fmla="*/ 14 w 82"/>
                <a:gd name="T35" fmla="*/ 47 h 69"/>
                <a:gd name="T36" fmla="*/ 16 w 82"/>
                <a:gd name="T37" fmla="*/ 42 h 69"/>
                <a:gd name="T38" fmla="*/ 17 w 82"/>
                <a:gd name="T39" fmla="*/ 35 h 69"/>
                <a:gd name="T40" fmla="*/ 18 w 82"/>
                <a:gd name="T41" fmla="*/ 29 h 69"/>
                <a:gd name="T42" fmla="*/ 19 w 82"/>
                <a:gd name="T43" fmla="*/ 21 h 69"/>
                <a:gd name="T44" fmla="*/ 19 w 82"/>
                <a:gd name="T45" fmla="*/ 2 h 69"/>
                <a:gd name="T46" fmla="*/ 30 w 82"/>
                <a:gd name="T47" fmla="*/ 2 h 69"/>
                <a:gd name="T48" fmla="*/ 30 w 82"/>
                <a:gd name="T49" fmla="*/ 23 h 69"/>
                <a:gd name="T50" fmla="*/ 82 w 82"/>
                <a:gd name="T51" fmla="*/ 35 h 69"/>
                <a:gd name="T52" fmla="*/ 82 w 82"/>
                <a:gd name="T53" fmla="*/ 35 h 69"/>
                <a:gd name="T54" fmla="*/ 79 w 82"/>
                <a:gd name="T55" fmla="*/ 42 h 69"/>
                <a:gd name="T56" fmla="*/ 74 w 82"/>
                <a:gd name="T57" fmla="*/ 47 h 69"/>
                <a:gd name="T58" fmla="*/ 70 w 82"/>
                <a:gd name="T59" fmla="*/ 52 h 69"/>
                <a:gd name="T60" fmla="*/ 65 w 82"/>
                <a:gd name="T61" fmla="*/ 56 h 69"/>
                <a:gd name="T62" fmla="*/ 65 w 82"/>
                <a:gd name="T63" fmla="*/ 56 h 69"/>
                <a:gd name="T64" fmla="*/ 61 w 82"/>
                <a:gd name="T65" fmla="*/ 60 h 69"/>
                <a:gd name="T66" fmla="*/ 55 w 82"/>
                <a:gd name="T67" fmla="*/ 63 h 69"/>
                <a:gd name="T68" fmla="*/ 50 w 82"/>
                <a:gd name="T69" fmla="*/ 66 h 69"/>
                <a:gd name="T70" fmla="*/ 44 w 82"/>
                <a:gd name="T71" fmla="*/ 67 h 69"/>
                <a:gd name="T72" fmla="*/ 40 w 82"/>
                <a:gd name="T73" fmla="*/ 63 h 69"/>
                <a:gd name="T74" fmla="*/ 40 w 82"/>
                <a:gd name="T75" fmla="*/ 0 h 69"/>
                <a:gd name="T76" fmla="*/ 51 w 82"/>
                <a:gd name="T77" fmla="*/ 0 h 69"/>
                <a:gd name="T78" fmla="*/ 51 w 82"/>
                <a:gd name="T79" fmla="*/ 52 h 69"/>
                <a:gd name="T80" fmla="*/ 51 w 82"/>
                <a:gd name="T81" fmla="*/ 52 h 69"/>
                <a:gd name="T82" fmla="*/ 57 w 82"/>
                <a:gd name="T83" fmla="*/ 48 h 69"/>
                <a:gd name="T84" fmla="*/ 62 w 82"/>
                <a:gd name="T85" fmla="*/ 43 h 69"/>
                <a:gd name="T86" fmla="*/ 67 w 82"/>
                <a:gd name="T87" fmla="*/ 36 h 69"/>
                <a:gd name="T88" fmla="*/ 72 w 82"/>
                <a:gd name="T89" fmla="*/ 28 h 69"/>
                <a:gd name="T90" fmla="*/ 82 w 82"/>
                <a:gd name="T9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69">
                  <a:moveTo>
                    <a:pt x="30" y="23"/>
                  </a:moveTo>
                  <a:lnTo>
                    <a:pt x="30" y="23"/>
                  </a:lnTo>
                  <a:lnTo>
                    <a:pt x="30" y="31"/>
                  </a:lnTo>
                  <a:lnTo>
                    <a:pt x="29" y="39"/>
                  </a:lnTo>
                  <a:lnTo>
                    <a:pt x="27" y="47"/>
                  </a:lnTo>
                  <a:lnTo>
                    <a:pt x="24" y="52"/>
                  </a:lnTo>
                  <a:lnTo>
                    <a:pt x="24" y="52"/>
                  </a:lnTo>
                  <a:lnTo>
                    <a:pt x="21" y="57"/>
                  </a:lnTo>
                  <a:lnTo>
                    <a:pt x="16" y="62"/>
                  </a:lnTo>
                  <a:lnTo>
                    <a:pt x="11" y="66"/>
                  </a:lnTo>
                  <a:lnTo>
                    <a:pt x="4" y="69"/>
                  </a:lnTo>
                  <a:lnTo>
                    <a:pt x="0" y="59"/>
                  </a:lnTo>
                  <a:lnTo>
                    <a:pt x="0" y="59"/>
                  </a:lnTo>
                  <a:lnTo>
                    <a:pt x="4" y="57"/>
                  </a:lnTo>
                  <a:lnTo>
                    <a:pt x="7" y="54"/>
                  </a:lnTo>
                  <a:lnTo>
                    <a:pt x="11" y="51"/>
                  </a:lnTo>
                  <a:lnTo>
                    <a:pt x="14" y="47"/>
                  </a:lnTo>
                  <a:lnTo>
                    <a:pt x="14" y="47"/>
                  </a:lnTo>
                  <a:lnTo>
                    <a:pt x="16" y="42"/>
                  </a:lnTo>
                  <a:lnTo>
                    <a:pt x="17" y="35"/>
                  </a:lnTo>
                  <a:lnTo>
                    <a:pt x="18" y="29"/>
                  </a:lnTo>
                  <a:lnTo>
                    <a:pt x="19" y="21"/>
                  </a:lnTo>
                  <a:lnTo>
                    <a:pt x="19" y="2"/>
                  </a:lnTo>
                  <a:lnTo>
                    <a:pt x="30" y="2"/>
                  </a:lnTo>
                  <a:lnTo>
                    <a:pt x="30" y="23"/>
                  </a:lnTo>
                  <a:close/>
                  <a:moveTo>
                    <a:pt x="82" y="35"/>
                  </a:moveTo>
                  <a:lnTo>
                    <a:pt x="82" y="35"/>
                  </a:lnTo>
                  <a:lnTo>
                    <a:pt x="79" y="42"/>
                  </a:lnTo>
                  <a:lnTo>
                    <a:pt x="74" y="47"/>
                  </a:lnTo>
                  <a:lnTo>
                    <a:pt x="70" y="52"/>
                  </a:lnTo>
                  <a:lnTo>
                    <a:pt x="65" y="56"/>
                  </a:lnTo>
                  <a:lnTo>
                    <a:pt x="65" y="56"/>
                  </a:lnTo>
                  <a:lnTo>
                    <a:pt x="61" y="60"/>
                  </a:lnTo>
                  <a:lnTo>
                    <a:pt x="55" y="63"/>
                  </a:lnTo>
                  <a:lnTo>
                    <a:pt x="50" y="66"/>
                  </a:lnTo>
                  <a:lnTo>
                    <a:pt x="44" y="67"/>
                  </a:lnTo>
                  <a:lnTo>
                    <a:pt x="40" y="63"/>
                  </a:lnTo>
                  <a:lnTo>
                    <a:pt x="40" y="0"/>
                  </a:lnTo>
                  <a:lnTo>
                    <a:pt x="51" y="0"/>
                  </a:lnTo>
                  <a:lnTo>
                    <a:pt x="51" y="52"/>
                  </a:lnTo>
                  <a:lnTo>
                    <a:pt x="51" y="52"/>
                  </a:lnTo>
                  <a:lnTo>
                    <a:pt x="57" y="48"/>
                  </a:lnTo>
                  <a:lnTo>
                    <a:pt x="62" y="43"/>
                  </a:lnTo>
                  <a:lnTo>
                    <a:pt x="67" y="36"/>
                  </a:lnTo>
                  <a:lnTo>
                    <a:pt x="72" y="28"/>
                  </a:lnTo>
                  <a:lnTo>
                    <a:pt x="8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Freeform 725">
              <a:extLst>
                <a:ext uri="{FF2B5EF4-FFF2-40B4-BE49-F238E27FC236}">
                  <a16:creationId xmlns:a16="http://schemas.microsoft.com/office/drawing/2014/main" id="{3471186D-6A38-4B6B-A4ED-6AFD16579A57}"/>
                </a:ext>
              </a:extLst>
            </p:cNvPr>
            <p:cNvSpPr>
              <a:spLocks/>
            </p:cNvSpPr>
            <p:nvPr/>
          </p:nvSpPr>
          <p:spPr bwMode="auto">
            <a:xfrm>
              <a:off x="5610226" y="4876800"/>
              <a:ext cx="63500" cy="52388"/>
            </a:xfrm>
            <a:custGeom>
              <a:avLst/>
              <a:gdLst>
                <a:gd name="T0" fmla="*/ 79 w 79"/>
                <a:gd name="T1" fmla="*/ 58 h 66"/>
                <a:gd name="T2" fmla="*/ 70 w 79"/>
                <a:gd name="T3" fmla="*/ 66 h 66"/>
                <a:gd name="T4" fmla="*/ 70 w 79"/>
                <a:gd name="T5" fmla="*/ 66 h 66"/>
                <a:gd name="T6" fmla="*/ 60 w 79"/>
                <a:gd name="T7" fmla="*/ 56 h 66"/>
                <a:gd name="T8" fmla="*/ 43 w 79"/>
                <a:gd name="T9" fmla="*/ 42 h 66"/>
                <a:gd name="T10" fmla="*/ 43 w 79"/>
                <a:gd name="T11" fmla="*/ 42 h 66"/>
                <a:gd name="T12" fmla="*/ 34 w 79"/>
                <a:gd name="T13" fmla="*/ 49 h 66"/>
                <a:gd name="T14" fmla="*/ 25 w 79"/>
                <a:gd name="T15" fmla="*/ 56 h 66"/>
                <a:gd name="T16" fmla="*/ 16 w 79"/>
                <a:gd name="T17" fmla="*/ 62 h 66"/>
                <a:gd name="T18" fmla="*/ 6 w 79"/>
                <a:gd name="T19" fmla="*/ 66 h 66"/>
                <a:gd name="T20" fmla="*/ 0 w 79"/>
                <a:gd name="T21" fmla="*/ 57 h 66"/>
                <a:gd name="T22" fmla="*/ 0 w 79"/>
                <a:gd name="T23" fmla="*/ 57 h 66"/>
                <a:gd name="T24" fmla="*/ 8 w 79"/>
                <a:gd name="T25" fmla="*/ 54 h 66"/>
                <a:gd name="T26" fmla="*/ 15 w 79"/>
                <a:gd name="T27" fmla="*/ 49 h 66"/>
                <a:gd name="T28" fmla="*/ 22 w 79"/>
                <a:gd name="T29" fmla="*/ 44 h 66"/>
                <a:gd name="T30" fmla="*/ 29 w 79"/>
                <a:gd name="T31" fmla="*/ 37 h 66"/>
                <a:gd name="T32" fmla="*/ 29 w 79"/>
                <a:gd name="T33" fmla="*/ 37 h 66"/>
                <a:gd name="T34" fmla="*/ 36 w 79"/>
                <a:gd name="T35" fmla="*/ 31 h 66"/>
                <a:gd name="T36" fmla="*/ 42 w 79"/>
                <a:gd name="T37" fmla="*/ 24 h 66"/>
                <a:gd name="T38" fmla="*/ 47 w 79"/>
                <a:gd name="T39" fmla="*/ 17 h 66"/>
                <a:gd name="T40" fmla="*/ 50 w 79"/>
                <a:gd name="T41" fmla="*/ 10 h 66"/>
                <a:gd name="T42" fmla="*/ 11 w 79"/>
                <a:gd name="T43" fmla="*/ 10 h 66"/>
                <a:gd name="T44" fmla="*/ 11 w 79"/>
                <a:gd name="T45" fmla="*/ 0 h 66"/>
                <a:gd name="T46" fmla="*/ 63 w 79"/>
                <a:gd name="T47" fmla="*/ 0 h 66"/>
                <a:gd name="T48" fmla="*/ 66 w 79"/>
                <a:gd name="T49" fmla="*/ 3 h 66"/>
                <a:gd name="T50" fmla="*/ 66 w 79"/>
                <a:gd name="T51" fmla="*/ 3 h 66"/>
                <a:gd name="T52" fmla="*/ 63 w 79"/>
                <a:gd name="T53" fmla="*/ 12 h 66"/>
                <a:gd name="T54" fmla="*/ 60 w 79"/>
                <a:gd name="T55" fmla="*/ 19 h 66"/>
                <a:gd name="T56" fmla="*/ 60 w 79"/>
                <a:gd name="T57" fmla="*/ 19 h 66"/>
                <a:gd name="T58" fmla="*/ 55 w 79"/>
                <a:gd name="T59" fmla="*/ 26 h 66"/>
                <a:gd name="T60" fmla="*/ 50 w 79"/>
                <a:gd name="T61" fmla="*/ 32 h 66"/>
                <a:gd name="T62" fmla="*/ 50 w 79"/>
                <a:gd name="T63" fmla="*/ 32 h 66"/>
                <a:gd name="T64" fmla="*/ 66 w 79"/>
                <a:gd name="T65" fmla="*/ 46 h 66"/>
                <a:gd name="T66" fmla="*/ 79 w 79"/>
                <a:gd name="T67" fmla="*/ 58 h 66"/>
                <a:gd name="T68" fmla="*/ 79 w 79"/>
                <a:gd name="T6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66">
                  <a:moveTo>
                    <a:pt x="79" y="58"/>
                  </a:moveTo>
                  <a:lnTo>
                    <a:pt x="70" y="66"/>
                  </a:lnTo>
                  <a:lnTo>
                    <a:pt x="70" y="66"/>
                  </a:lnTo>
                  <a:lnTo>
                    <a:pt x="60" y="56"/>
                  </a:lnTo>
                  <a:lnTo>
                    <a:pt x="43" y="42"/>
                  </a:lnTo>
                  <a:lnTo>
                    <a:pt x="43" y="42"/>
                  </a:lnTo>
                  <a:lnTo>
                    <a:pt x="34" y="49"/>
                  </a:lnTo>
                  <a:lnTo>
                    <a:pt x="25" y="56"/>
                  </a:lnTo>
                  <a:lnTo>
                    <a:pt x="16" y="62"/>
                  </a:lnTo>
                  <a:lnTo>
                    <a:pt x="6" y="66"/>
                  </a:lnTo>
                  <a:lnTo>
                    <a:pt x="0" y="57"/>
                  </a:lnTo>
                  <a:lnTo>
                    <a:pt x="0" y="57"/>
                  </a:lnTo>
                  <a:lnTo>
                    <a:pt x="8" y="54"/>
                  </a:lnTo>
                  <a:lnTo>
                    <a:pt x="15" y="49"/>
                  </a:lnTo>
                  <a:lnTo>
                    <a:pt x="22" y="44"/>
                  </a:lnTo>
                  <a:lnTo>
                    <a:pt x="29" y="37"/>
                  </a:lnTo>
                  <a:lnTo>
                    <a:pt x="29" y="37"/>
                  </a:lnTo>
                  <a:lnTo>
                    <a:pt x="36" y="31"/>
                  </a:lnTo>
                  <a:lnTo>
                    <a:pt x="42" y="24"/>
                  </a:lnTo>
                  <a:lnTo>
                    <a:pt x="47" y="17"/>
                  </a:lnTo>
                  <a:lnTo>
                    <a:pt x="50" y="10"/>
                  </a:lnTo>
                  <a:lnTo>
                    <a:pt x="11" y="10"/>
                  </a:lnTo>
                  <a:lnTo>
                    <a:pt x="11" y="0"/>
                  </a:lnTo>
                  <a:lnTo>
                    <a:pt x="63" y="0"/>
                  </a:lnTo>
                  <a:lnTo>
                    <a:pt x="66" y="3"/>
                  </a:lnTo>
                  <a:lnTo>
                    <a:pt x="66" y="3"/>
                  </a:lnTo>
                  <a:lnTo>
                    <a:pt x="63" y="12"/>
                  </a:lnTo>
                  <a:lnTo>
                    <a:pt x="60" y="19"/>
                  </a:lnTo>
                  <a:lnTo>
                    <a:pt x="60" y="19"/>
                  </a:lnTo>
                  <a:lnTo>
                    <a:pt x="55" y="26"/>
                  </a:lnTo>
                  <a:lnTo>
                    <a:pt x="50" y="32"/>
                  </a:lnTo>
                  <a:lnTo>
                    <a:pt x="50" y="32"/>
                  </a:lnTo>
                  <a:lnTo>
                    <a:pt x="66" y="46"/>
                  </a:lnTo>
                  <a:lnTo>
                    <a:pt x="79" y="58"/>
                  </a:lnTo>
                  <a:lnTo>
                    <a:pt x="7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Freeform 726">
              <a:extLst>
                <a:ext uri="{FF2B5EF4-FFF2-40B4-BE49-F238E27FC236}">
                  <a16:creationId xmlns:a16="http://schemas.microsoft.com/office/drawing/2014/main" id="{9AD42576-6A48-49E0-BAA5-0DEBC4D8462B}"/>
                </a:ext>
              </a:extLst>
            </p:cNvPr>
            <p:cNvSpPr>
              <a:spLocks noEditPoints="1"/>
            </p:cNvSpPr>
            <p:nvPr/>
          </p:nvSpPr>
          <p:spPr bwMode="auto">
            <a:xfrm>
              <a:off x="5680076" y="4875213"/>
              <a:ext cx="52388" cy="53975"/>
            </a:xfrm>
            <a:custGeom>
              <a:avLst/>
              <a:gdLst>
                <a:gd name="T0" fmla="*/ 66 w 66"/>
                <a:gd name="T1" fmla="*/ 19 h 67"/>
                <a:gd name="T2" fmla="*/ 66 w 66"/>
                <a:gd name="T3" fmla="*/ 19 h 67"/>
                <a:gd name="T4" fmla="*/ 65 w 66"/>
                <a:gd name="T5" fmla="*/ 29 h 67"/>
                <a:gd name="T6" fmla="*/ 62 w 66"/>
                <a:gd name="T7" fmla="*/ 39 h 67"/>
                <a:gd name="T8" fmla="*/ 62 w 66"/>
                <a:gd name="T9" fmla="*/ 39 h 67"/>
                <a:gd name="T10" fmla="*/ 60 w 66"/>
                <a:gd name="T11" fmla="*/ 44 h 67"/>
                <a:gd name="T12" fmla="*/ 58 w 66"/>
                <a:gd name="T13" fmla="*/ 49 h 67"/>
                <a:gd name="T14" fmla="*/ 54 w 66"/>
                <a:gd name="T15" fmla="*/ 52 h 67"/>
                <a:gd name="T16" fmla="*/ 51 w 66"/>
                <a:gd name="T17" fmla="*/ 56 h 67"/>
                <a:gd name="T18" fmla="*/ 51 w 66"/>
                <a:gd name="T19" fmla="*/ 56 h 67"/>
                <a:gd name="T20" fmla="*/ 42 w 66"/>
                <a:gd name="T21" fmla="*/ 61 h 67"/>
                <a:gd name="T22" fmla="*/ 31 w 66"/>
                <a:gd name="T23" fmla="*/ 64 h 67"/>
                <a:gd name="T24" fmla="*/ 31 w 66"/>
                <a:gd name="T25" fmla="*/ 64 h 67"/>
                <a:gd name="T26" fmla="*/ 21 w 66"/>
                <a:gd name="T27" fmla="*/ 66 h 67"/>
                <a:gd name="T28" fmla="*/ 10 w 66"/>
                <a:gd name="T29" fmla="*/ 67 h 67"/>
                <a:gd name="T30" fmla="*/ 8 w 66"/>
                <a:gd name="T31" fmla="*/ 57 h 67"/>
                <a:gd name="T32" fmla="*/ 8 w 66"/>
                <a:gd name="T33" fmla="*/ 57 h 67"/>
                <a:gd name="T34" fmla="*/ 18 w 66"/>
                <a:gd name="T35" fmla="*/ 56 h 67"/>
                <a:gd name="T36" fmla="*/ 26 w 66"/>
                <a:gd name="T37" fmla="*/ 54 h 67"/>
                <a:gd name="T38" fmla="*/ 34 w 66"/>
                <a:gd name="T39" fmla="*/ 52 h 67"/>
                <a:gd name="T40" fmla="*/ 40 w 66"/>
                <a:gd name="T41" fmla="*/ 49 h 67"/>
                <a:gd name="T42" fmla="*/ 40 w 66"/>
                <a:gd name="T43" fmla="*/ 49 h 67"/>
                <a:gd name="T44" fmla="*/ 45 w 66"/>
                <a:gd name="T45" fmla="*/ 46 h 67"/>
                <a:gd name="T46" fmla="*/ 48 w 66"/>
                <a:gd name="T47" fmla="*/ 41 h 67"/>
                <a:gd name="T48" fmla="*/ 51 w 66"/>
                <a:gd name="T49" fmla="*/ 35 h 67"/>
                <a:gd name="T50" fmla="*/ 53 w 66"/>
                <a:gd name="T51" fmla="*/ 29 h 67"/>
                <a:gd name="T52" fmla="*/ 0 w 66"/>
                <a:gd name="T53" fmla="*/ 29 h 67"/>
                <a:gd name="T54" fmla="*/ 0 w 66"/>
                <a:gd name="T55" fmla="*/ 19 h 67"/>
                <a:gd name="T56" fmla="*/ 66 w 66"/>
                <a:gd name="T57" fmla="*/ 19 h 67"/>
                <a:gd name="T58" fmla="*/ 63 w 66"/>
                <a:gd name="T59" fmla="*/ 10 h 67"/>
                <a:gd name="T60" fmla="*/ 2 w 66"/>
                <a:gd name="T61" fmla="*/ 10 h 67"/>
                <a:gd name="T62" fmla="*/ 2 w 66"/>
                <a:gd name="T63" fmla="*/ 0 h 67"/>
                <a:gd name="T64" fmla="*/ 63 w 66"/>
                <a:gd name="T65" fmla="*/ 0 h 67"/>
                <a:gd name="T66" fmla="*/ 63 w 66"/>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67">
                  <a:moveTo>
                    <a:pt x="66" y="19"/>
                  </a:moveTo>
                  <a:lnTo>
                    <a:pt x="66" y="19"/>
                  </a:lnTo>
                  <a:lnTo>
                    <a:pt x="65" y="29"/>
                  </a:lnTo>
                  <a:lnTo>
                    <a:pt x="62" y="39"/>
                  </a:lnTo>
                  <a:lnTo>
                    <a:pt x="62" y="39"/>
                  </a:lnTo>
                  <a:lnTo>
                    <a:pt x="60" y="44"/>
                  </a:lnTo>
                  <a:lnTo>
                    <a:pt x="58" y="49"/>
                  </a:lnTo>
                  <a:lnTo>
                    <a:pt x="54" y="52"/>
                  </a:lnTo>
                  <a:lnTo>
                    <a:pt x="51" y="56"/>
                  </a:lnTo>
                  <a:lnTo>
                    <a:pt x="51" y="56"/>
                  </a:lnTo>
                  <a:lnTo>
                    <a:pt x="42" y="61"/>
                  </a:lnTo>
                  <a:lnTo>
                    <a:pt x="31" y="64"/>
                  </a:lnTo>
                  <a:lnTo>
                    <a:pt x="31" y="64"/>
                  </a:lnTo>
                  <a:lnTo>
                    <a:pt x="21" y="66"/>
                  </a:lnTo>
                  <a:lnTo>
                    <a:pt x="10" y="67"/>
                  </a:lnTo>
                  <a:lnTo>
                    <a:pt x="8" y="57"/>
                  </a:lnTo>
                  <a:lnTo>
                    <a:pt x="8" y="57"/>
                  </a:lnTo>
                  <a:lnTo>
                    <a:pt x="18" y="56"/>
                  </a:lnTo>
                  <a:lnTo>
                    <a:pt x="26" y="54"/>
                  </a:lnTo>
                  <a:lnTo>
                    <a:pt x="34" y="52"/>
                  </a:lnTo>
                  <a:lnTo>
                    <a:pt x="40" y="49"/>
                  </a:lnTo>
                  <a:lnTo>
                    <a:pt x="40" y="49"/>
                  </a:lnTo>
                  <a:lnTo>
                    <a:pt x="45" y="46"/>
                  </a:lnTo>
                  <a:lnTo>
                    <a:pt x="48" y="41"/>
                  </a:lnTo>
                  <a:lnTo>
                    <a:pt x="51" y="35"/>
                  </a:lnTo>
                  <a:lnTo>
                    <a:pt x="53" y="29"/>
                  </a:lnTo>
                  <a:lnTo>
                    <a:pt x="0" y="29"/>
                  </a:lnTo>
                  <a:lnTo>
                    <a:pt x="0" y="19"/>
                  </a:lnTo>
                  <a:lnTo>
                    <a:pt x="66" y="19"/>
                  </a:lnTo>
                  <a:close/>
                  <a:moveTo>
                    <a:pt x="63" y="10"/>
                  </a:moveTo>
                  <a:lnTo>
                    <a:pt x="2" y="10"/>
                  </a:lnTo>
                  <a:lnTo>
                    <a:pt x="2" y="0"/>
                  </a:lnTo>
                  <a:lnTo>
                    <a:pt x="63" y="0"/>
                  </a:lnTo>
                  <a:lnTo>
                    <a:pt x="6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Freeform 727">
              <a:extLst>
                <a:ext uri="{FF2B5EF4-FFF2-40B4-BE49-F238E27FC236}">
                  <a16:creationId xmlns:a16="http://schemas.microsoft.com/office/drawing/2014/main" id="{9612062B-7EC7-4D5C-B3D9-7BCD59A658BA}"/>
                </a:ext>
              </a:extLst>
            </p:cNvPr>
            <p:cNvSpPr>
              <a:spLocks/>
            </p:cNvSpPr>
            <p:nvPr/>
          </p:nvSpPr>
          <p:spPr bwMode="auto">
            <a:xfrm>
              <a:off x="5741988" y="4872038"/>
              <a:ext cx="57150" cy="57150"/>
            </a:xfrm>
            <a:custGeom>
              <a:avLst/>
              <a:gdLst>
                <a:gd name="T0" fmla="*/ 49 w 72"/>
                <a:gd name="T1" fmla="*/ 72 h 72"/>
                <a:gd name="T2" fmla="*/ 37 w 72"/>
                <a:gd name="T3" fmla="*/ 72 h 72"/>
                <a:gd name="T4" fmla="*/ 37 w 72"/>
                <a:gd name="T5" fmla="*/ 35 h 72"/>
                <a:gd name="T6" fmla="*/ 37 w 72"/>
                <a:gd name="T7" fmla="*/ 35 h 72"/>
                <a:gd name="T8" fmla="*/ 21 w 72"/>
                <a:gd name="T9" fmla="*/ 42 h 72"/>
                <a:gd name="T10" fmla="*/ 4 w 72"/>
                <a:gd name="T11" fmla="*/ 48 h 72"/>
                <a:gd name="T12" fmla="*/ 0 w 72"/>
                <a:gd name="T13" fmla="*/ 37 h 72"/>
                <a:gd name="T14" fmla="*/ 0 w 72"/>
                <a:gd name="T15" fmla="*/ 37 h 72"/>
                <a:gd name="T16" fmla="*/ 10 w 72"/>
                <a:gd name="T17" fmla="*/ 34 h 72"/>
                <a:gd name="T18" fmla="*/ 20 w 72"/>
                <a:gd name="T19" fmla="*/ 30 h 72"/>
                <a:gd name="T20" fmla="*/ 29 w 72"/>
                <a:gd name="T21" fmla="*/ 27 h 72"/>
                <a:gd name="T22" fmla="*/ 37 w 72"/>
                <a:gd name="T23" fmla="*/ 22 h 72"/>
                <a:gd name="T24" fmla="*/ 37 w 72"/>
                <a:gd name="T25" fmla="*/ 22 h 72"/>
                <a:gd name="T26" fmla="*/ 44 w 72"/>
                <a:gd name="T27" fmla="*/ 17 h 72"/>
                <a:gd name="T28" fmla="*/ 51 w 72"/>
                <a:gd name="T29" fmla="*/ 12 h 72"/>
                <a:gd name="T30" fmla="*/ 56 w 72"/>
                <a:gd name="T31" fmla="*/ 6 h 72"/>
                <a:gd name="T32" fmla="*/ 60 w 72"/>
                <a:gd name="T33" fmla="*/ 0 h 72"/>
                <a:gd name="T34" fmla="*/ 72 w 72"/>
                <a:gd name="T35" fmla="*/ 4 h 72"/>
                <a:gd name="T36" fmla="*/ 72 w 72"/>
                <a:gd name="T37" fmla="*/ 4 h 72"/>
                <a:gd name="T38" fmla="*/ 66 w 72"/>
                <a:gd name="T39" fmla="*/ 12 h 72"/>
                <a:gd name="T40" fmla="*/ 61 w 72"/>
                <a:gd name="T41" fmla="*/ 18 h 72"/>
                <a:gd name="T42" fmla="*/ 61 w 72"/>
                <a:gd name="T43" fmla="*/ 18 h 72"/>
                <a:gd name="T44" fmla="*/ 49 w 72"/>
                <a:gd name="T45" fmla="*/ 28 h 72"/>
                <a:gd name="T46" fmla="*/ 49 w 72"/>
                <a:gd name="T4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49" y="72"/>
                  </a:moveTo>
                  <a:lnTo>
                    <a:pt x="37" y="72"/>
                  </a:lnTo>
                  <a:lnTo>
                    <a:pt x="37" y="35"/>
                  </a:lnTo>
                  <a:lnTo>
                    <a:pt x="37" y="35"/>
                  </a:lnTo>
                  <a:lnTo>
                    <a:pt x="21" y="42"/>
                  </a:lnTo>
                  <a:lnTo>
                    <a:pt x="4" y="48"/>
                  </a:lnTo>
                  <a:lnTo>
                    <a:pt x="0" y="37"/>
                  </a:lnTo>
                  <a:lnTo>
                    <a:pt x="0" y="37"/>
                  </a:lnTo>
                  <a:lnTo>
                    <a:pt x="10" y="34"/>
                  </a:lnTo>
                  <a:lnTo>
                    <a:pt x="20" y="30"/>
                  </a:lnTo>
                  <a:lnTo>
                    <a:pt x="29" y="27"/>
                  </a:lnTo>
                  <a:lnTo>
                    <a:pt x="37" y="22"/>
                  </a:lnTo>
                  <a:lnTo>
                    <a:pt x="37" y="22"/>
                  </a:lnTo>
                  <a:lnTo>
                    <a:pt x="44" y="17"/>
                  </a:lnTo>
                  <a:lnTo>
                    <a:pt x="51" y="12"/>
                  </a:lnTo>
                  <a:lnTo>
                    <a:pt x="56" y="6"/>
                  </a:lnTo>
                  <a:lnTo>
                    <a:pt x="60" y="0"/>
                  </a:lnTo>
                  <a:lnTo>
                    <a:pt x="72" y="4"/>
                  </a:lnTo>
                  <a:lnTo>
                    <a:pt x="72" y="4"/>
                  </a:lnTo>
                  <a:lnTo>
                    <a:pt x="66" y="12"/>
                  </a:lnTo>
                  <a:lnTo>
                    <a:pt x="61" y="18"/>
                  </a:lnTo>
                  <a:lnTo>
                    <a:pt x="61" y="18"/>
                  </a:lnTo>
                  <a:lnTo>
                    <a:pt x="49" y="28"/>
                  </a:lnTo>
                  <a:lnTo>
                    <a:pt x="49" y="7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Freeform 728">
              <a:extLst>
                <a:ext uri="{FF2B5EF4-FFF2-40B4-BE49-F238E27FC236}">
                  <a16:creationId xmlns:a16="http://schemas.microsoft.com/office/drawing/2014/main" id="{6959CFD8-1C2A-4731-81F7-FF0877758551}"/>
                </a:ext>
              </a:extLst>
            </p:cNvPr>
            <p:cNvSpPr>
              <a:spLocks noEditPoints="1"/>
            </p:cNvSpPr>
            <p:nvPr/>
          </p:nvSpPr>
          <p:spPr bwMode="auto">
            <a:xfrm>
              <a:off x="5821363" y="4872038"/>
              <a:ext cx="44450" cy="57150"/>
            </a:xfrm>
            <a:custGeom>
              <a:avLst/>
              <a:gdLst>
                <a:gd name="T0" fmla="*/ 55 w 55"/>
                <a:gd name="T1" fmla="*/ 40 h 71"/>
                <a:gd name="T2" fmla="*/ 47 w 55"/>
                <a:gd name="T3" fmla="*/ 51 h 71"/>
                <a:gd name="T4" fmla="*/ 47 w 55"/>
                <a:gd name="T5" fmla="*/ 51 h 71"/>
                <a:gd name="T6" fmla="*/ 38 w 55"/>
                <a:gd name="T7" fmla="*/ 45 h 71"/>
                <a:gd name="T8" fmla="*/ 30 w 55"/>
                <a:gd name="T9" fmla="*/ 39 h 71"/>
                <a:gd name="T10" fmla="*/ 21 w 55"/>
                <a:gd name="T11" fmla="*/ 35 h 71"/>
                <a:gd name="T12" fmla="*/ 12 w 55"/>
                <a:gd name="T13" fmla="*/ 32 h 71"/>
                <a:gd name="T14" fmla="*/ 12 w 55"/>
                <a:gd name="T15" fmla="*/ 71 h 71"/>
                <a:gd name="T16" fmla="*/ 0 w 55"/>
                <a:gd name="T17" fmla="*/ 71 h 71"/>
                <a:gd name="T18" fmla="*/ 0 w 55"/>
                <a:gd name="T19" fmla="*/ 0 h 71"/>
                <a:gd name="T20" fmla="*/ 12 w 55"/>
                <a:gd name="T21" fmla="*/ 0 h 71"/>
                <a:gd name="T22" fmla="*/ 12 w 55"/>
                <a:gd name="T23" fmla="*/ 21 h 71"/>
                <a:gd name="T24" fmla="*/ 12 w 55"/>
                <a:gd name="T25" fmla="*/ 21 h 71"/>
                <a:gd name="T26" fmla="*/ 22 w 55"/>
                <a:gd name="T27" fmla="*/ 24 h 71"/>
                <a:gd name="T28" fmla="*/ 33 w 55"/>
                <a:gd name="T29" fmla="*/ 29 h 71"/>
                <a:gd name="T30" fmla="*/ 43 w 55"/>
                <a:gd name="T31" fmla="*/ 34 h 71"/>
                <a:gd name="T32" fmla="*/ 55 w 55"/>
                <a:gd name="T33" fmla="*/ 40 h 71"/>
                <a:gd name="T34" fmla="*/ 55 w 55"/>
                <a:gd name="T35" fmla="*/ 40 h 71"/>
                <a:gd name="T36" fmla="*/ 37 w 55"/>
                <a:gd name="T37" fmla="*/ 17 h 71"/>
                <a:gd name="T38" fmla="*/ 32 w 55"/>
                <a:gd name="T39" fmla="*/ 20 h 71"/>
                <a:gd name="T40" fmla="*/ 32 w 55"/>
                <a:gd name="T41" fmla="*/ 20 h 71"/>
                <a:gd name="T42" fmla="*/ 26 w 55"/>
                <a:gd name="T43" fmla="*/ 8 h 71"/>
                <a:gd name="T44" fmla="*/ 32 w 55"/>
                <a:gd name="T45" fmla="*/ 5 h 71"/>
                <a:gd name="T46" fmla="*/ 32 w 55"/>
                <a:gd name="T47" fmla="*/ 5 h 71"/>
                <a:gd name="T48" fmla="*/ 37 w 55"/>
                <a:gd name="T49" fmla="*/ 17 h 71"/>
                <a:gd name="T50" fmla="*/ 37 w 55"/>
                <a:gd name="T51" fmla="*/ 17 h 71"/>
                <a:gd name="T52" fmla="*/ 49 w 55"/>
                <a:gd name="T53" fmla="*/ 15 h 71"/>
                <a:gd name="T54" fmla="*/ 44 w 55"/>
                <a:gd name="T55" fmla="*/ 17 h 71"/>
                <a:gd name="T56" fmla="*/ 44 w 55"/>
                <a:gd name="T57" fmla="*/ 17 h 71"/>
                <a:gd name="T58" fmla="*/ 38 w 55"/>
                <a:gd name="T59" fmla="*/ 5 h 71"/>
                <a:gd name="T60" fmla="*/ 44 w 55"/>
                <a:gd name="T61" fmla="*/ 3 h 71"/>
                <a:gd name="T62" fmla="*/ 44 w 55"/>
                <a:gd name="T63" fmla="*/ 3 h 71"/>
                <a:gd name="T64" fmla="*/ 49 w 55"/>
                <a:gd name="T65" fmla="*/ 15 h 71"/>
                <a:gd name="T66" fmla="*/ 49 w 55"/>
                <a:gd name="T67"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1">
                  <a:moveTo>
                    <a:pt x="55" y="40"/>
                  </a:moveTo>
                  <a:lnTo>
                    <a:pt x="47" y="51"/>
                  </a:lnTo>
                  <a:lnTo>
                    <a:pt x="47" y="51"/>
                  </a:lnTo>
                  <a:lnTo>
                    <a:pt x="38" y="45"/>
                  </a:lnTo>
                  <a:lnTo>
                    <a:pt x="30" y="39"/>
                  </a:lnTo>
                  <a:lnTo>
                    <a:pt x="21" y="35"/>
                  </a:lnTo>
                  <a:lnTo>
                    <a:pt x="12" y="32"/>
                  </a:lnTo>
                  <a:lnTo>
                    <a:pt x="12" y="71"/>
                  </a:lnTo>
                  <a:lnTo>
                    <a:pt x="0" y="71"/>
                  </a:lnTo>
                  <a:lnTo>
                    <a:pt x="0" y="0"/>
                  </a:lnTo>
                  <a:lnTo>
                    <a:pt x="12" y="0"/>
                  </a:lnTo>
                  <a:lnTo>
                    <a:pt x="12" y="21"/>
                  </a:lnTo>
                  <a:lnTo>
                    <a:pt x="12" y="21"/>
                  </a:lnTo>
                  <a:lnTo>
                    <a:pt x="22" y="24"/>
                  </a:lnTo>
                  <a:lnTo>
                    <a:pt x="33" y="29"/>
                  </a:lnTo>
                  <a:lnTo>
                    <a:pt x="43" y="34"/>
                  </a:lnTo>
                  <a:lnTo>
                    <a:pt x="55" y="40"/>
                  </a:lnTo>
                  <a:lnTo>
                    <a:pt x="55" y="40"/>
                  </a:lnTo>
                  <a:close/>
                  <a:moveTo>
                    <a:pt x="37" y="17"/>
                  </a:moveTo>
                  <a:lnTo>
                    <a:pt x="32" y="20"/>
                  </a:lnTo>
                  <a:lnTo>
                    <a:pt x="32" y="20"/>
                  </a:lnTo>
                  <a:lnTo>
                    <a:pt x="26" y="8"/>
                  </a:lnTo>
                  <a:lnTo>
                    <a:pt x="32" y="5"/>
                  </a:lnTo>
                  <a:lnTo>
                    <a:pt x="32" y="5"/>
                  </a:lnTo>
                  <a:lnTo>
                    <a:pt x="37" y="17"/>
                  </a:lnTo>
                  <a:lnTo>
                    <a:pt x="37" y="17"/>
                  </a:lnTo>
                  <a:close/>
                  <a:moveTo>
                    <a:pt x="49" y="15"/>
                  </a:moveTo>
                  <a:lnTo>
                    <a:pt x="44" y="17"/>
                  </a:lnTo>
                  <a:lnTo>
                    <a:pt x="44" y="17"/>
                  </a:lnTo>
                  <a:lnTo>
                    <a:pt x="38" y="5"/>
                  </a:lnTo>
                  <a:lnTo>
                    <a:pt x="44" y="3"/>
                  </a:lnTo>
                  <a:lnTo>
                    <a:pt x="44" y="3"/>
                  </a:lnTo>
                  <a:lnTo>
                    <a:pt x="49" y="15"/>
                  </a:lnTo>
                  <a:lnTo>
                    <a:pt x="49"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Freeform 729">
              <a:extLst>
                <a:ext uri="{FF2B5EF4-FFF2-40B4-BE49-F238E27FC236}">
                  <a16:creationId xmlns:a16="http://schemas.microsoft.com/office/drawing/2014/main" id="{C22AD1C1-5408-4189-9B45-FB3562500E7A}"/>
                </a:ext>
              </a:extLst>
            </p:cNvPr>
            <p:cNvSpPr>
              <a:spLocks/>
            </p:cNvSpPr>
            <p:nvPr/>
          </p:nvSpPr>
          <p:spPr bwMode="auto">
            <a:xfrm>
              <a:off x="5875338" y="4873625"/>
              <a:ext cx="50800" cy="55563"/>
            </a:xfrm>
            <a:custGeom>
              <a:avLst/>
              <a:gdLst>
                <a:gd name="T0" fmla="*/ 64 w 64"/>
                <a:gd name="T1" fmla="*/ 69 h 70"/>
                <a:gd name="T2" fmla="*/ 64 w 64"/>
                <a:gd name="T3" fmla="*/ 69 h 70"/>
                <a:gd name="T4" fmla="*/ 39 w 64"/>
                <a:gd name="T5" fmla="*/ 70 h 70"/>
                <a:gd name="T6" fmla="*/ 39 w 64"/>
                <a:gd name="T7" fmla="*/ 70 h 70"/>
                <a:gd name="T8" fmla="*/ 25 w 64"/>
                <a:gd name="T9" fmla="*/ 69 h 70"/>
                <a:gd name="T10" fmla="*/ 17 w 64"/>
                <a:gd name="T11" fmla="*/ 68 h 70"/>
                <a:gd name="T12" fmla="*/ 17 w 64"/>
                <a:gd name="T13" fmla="*/ 68 h 70"/>
                <a:gd name="T14" fmla="*/ 10 w 64"/>
                <a:gd name="T15" fmla="*/ 66 h 70"/>
                <a:gd name="T16" fmla="*/ 5 w 64"/>
                <a:gd name="T17" fmla="*/ 63 h 70"/>
                <a:gd name="T18" fmla="*/ 5 w 64"/>
                <a:gd name="T19" fmla="*/ 63 h 70"/>
                <a:gd name="T20" fmla="*/ 3 w 64"/>
                <a:gd name="T21" fmla="*/ 60 h 70"/>
                <a:gd name="T22" fmla="*/ 1 w 64"/>
                <a:gd name="T23" fmla="*/ 58 h 70"/>
                <a:gd name="T24" fmla="*/ 0 w 64"/>
                <a:gd name="T25" fmla="*/ 55 h 70"/>
                <a:gd name="T26" fmla="*/ 0 w 64"/>
                <a:gd name="T27" fmla="*/ 51 h 70"/>
                <a:gd name="T28" fmla="*/ 0 w 64"/>
                <a:gd name="T29" fmla="*/ 51 h 70"/>
                <a:gd name="T30" fmla="*/ 0 w 64"/>
                <a:gd name="T31" fmla="*/ 48 h 70"/>
                <a:gd name="T32" fmla="*/ 1 w 64"/>
                <a:gd name="T33" fmla="*/ 45 h 70"/>
                <a:gd name="T34" fmla="*/ 5 w 64"/>
                <a:gd name="T35" fmla="*/ 38 h 70"/>
                <a:gd name="T36" fmla="*/ 11 w 64"/>
                <a:gd name="T37" fmla="*/ 32 h 70"/>
                <a:gd name="T38" fmla="*/ 20 w 64"/>
                <a:gd name="T39" fmla="*/ 27 h 70"/>
                <a:gd name="T40" fmla="*/ 20 w 64"/>
                <a:gd name="T41" fmla="*/ 27 h 70"/>
                <a:gd name="T42" fmla="*/ 19 w 64"/>
                <a:gd name="T43" fmla="*/ 0 h 70"/>
                <a:gd name="T44" fmla="*/ 30 w 64"/>
                <a:gd name="T45" fmla="*/ 0 h 70"/>
                <a:gd name="T46" fmla="*/ 30 w 64"/>
                <a:gd name="T47" fmla="*/ 4 h 70"/>
                <a:gd name="T48" fmla="*/ 30 w 64"/>
                <a:gd name="T49" fmla="*/ 5 h 70"/>
                <a:gd name="T50" fmla="*/ 30 w 64"/>
                <a:gd name="T51" fmla="*/ 5 h 70"/>
                <a:gd name="T52" fmla="*/ 30 w 64"/>
                <a:gd name="T53" fmla="*/ 23 h 70"/>
                <a:gd name="T54" fmla="*/ 30 w 64"/>
                <a:gd name="T55" fmla="*/ 23 h 70"/>
                <a:gd name="T56" fmla="*/ 58 w 64"/>
                <a:gd name="T57" fmla="*/ 14 h 70"/>
                <a:gd name="T58" fmla="*/ 62 w 64"/>
                <a:gd name="T59" fmla="*/ 24 h 70"/>
                <a:gd name="T60" fmla="*/ 62 w 64"/>
                <a:gd name="T61" fmla="*/ 24 h 70"/>
                <a:gd name="T62" fmla="*/ 39 w 64"/>
                <a:gd name="T63" fmla="*/ 30 h 70"/>
                <a:gd name="T64" fmla="*/ 24 w 64"/>
                <a:gd name="T65" fmla="*/ 37 h 70"/>
                <a:gd name="T66" fmla="*/ 24 w 64"/>
                <a:gd name="T67" fmla="*/ 37 h 70"/>
                <a:gd name="T68" fmla="*/ 18 w 64"/>
                <a:gd name="T69" fmla="*/ 40 h 70"/>
                <a:gd name="T70" fmla="*/ 14 w 64"/>
                <a:gd name="T71" fmla="*/ 44 h 70"/>
                <a:gd name="T72" fmla="*/ 12 w 64"/>
                <a:gd name="T73" fmla="*/ 47 h 70"/>
                <a:gd name="T74" fmla="*/ 11 w 64"/>
                <a:gd name="T75" fmla="*/ 51 h 70"/>
                <a:gd name="T76" fmla="*/ 11 w 64"/>
                <a:gd name="T77" fmla="*/ 51 h 70"/>
                <a:gd name="T78" fmla="*/ 11 w 64"/>
                <a:gd name="T79" fmla="*/ 53 h 70"/>
                <a:gd name="T80" fmla="*/ 12 w 64"/>
                <a:gd name="T81" fmla="*/ 55 h 70"/>
                <a:gd name="T82" fmla="*/ 16 w 64"/>
                <a:gd name="T83" fmla="*/ 57 h 70"/>
                <a:gd name="T84" fmla="*/ 22 w 64"/>
                <a:gd name="T85" fmla="*/ 59 h 70"/>
                <a:gd name="T86" fmla="*/ 30 w 64"/>
                <a:gd name="T87" fmla="*/ 60 h 70"/>
                <a:gd name="T88" fmla="*/ 34 w 64"/>
                <a:gd name="T89" fmla="*/ 60 h 70"/>
                <a:gd name="T90" fmla="*/ 34 w 64"/>
                <a:gd name="T91" fmla="*/ 60 h 70"/>
                <a:gd name="T92" fmla="*/ 47 w 64"/>
                <a:gd name="T93" fmla="*/ 59 h 70"/>
                <a:gd name="T94" fmla="*/ 63 w 64"/>
                <a:gd name="T95" fmla="*/ 58 h 70"/>
                <a:gd name="T96" fmla="*/ 64 w 64"/>
                <a:gd name="T9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70">
                  <a:moveTo>
                    <a:pt x="64" y="69"/>
                  </a:moveTo>
                  <a:lnTo>
                    <a:pt x="64" y="69"/>
                  </a:lnTo>
                  <a:lnTo>
                    <a:pt x="39" y="70"/>
                  </a:lnTo>
                  <a:lnTo>
                    <a:pt x="39" y="70"/>
                  </a:lnTo>
                  <a:lnTo>
                    <a:pt x="25" y="69"/>
                  </a:lnTo>
                  <a:lnTo>
                    <a:pt x="17" y="68"/>
                  </a:lnTo>
                  <a:lnTo>
                    <a:pt x="17" y="68"/>
                  </a:lnTo>
                  <a:lnTo>
                    <a:pt x="10" y="66"/>
                  </a:lnTo>
                  <a:lnTo>
                    <a:pt x="5" y="63"/>
                  </a:lnTo>
                  <a:lnTo>
                    <a:pt x="5" y="63"/>
                  </a:lnTo>
                  <a:lnTo>
                    <a:pt x="3" y="60"/>
                  </a:lnTo>
                  <a:lnTo>
                    <a:pt x="1" y="58"/>
                  </a:lnTo>
                  <a:lnTo>
                    <a:pt x="0" y="55"/>
                  </a:lnTo>
                  <a:lnTo>
                    <a:pt x="0" y="51"/>
                  </a:lnTo>
                  <a:lnTo>
                    <a:pt x="0" y="51"/>
                  </a:lnTo>
                  <a:lnTo>
                    <a:pt x="0" y="48"/>
                  </a:lnTo>
                  <a:lnTo>
                    <a:pt x="1" y="45"/>
                  </a:lnTo>
                  <a:lnTo>
                    <a:pt x="5" y="38"/>
                  </a:lnTo>
                  <a:lnTo>
                    <a:pt x="11" y="32"/>
                  </a:lnTo>
                  <a:lnTo>
                    <a:pt x="20" y="27"/>
                  </a:lnTo>
                  <a:lnTo>
                    <a:pt x="20" y="27"/>
                  </a:lnTo>
                  <a:lnTo>
                    <a:pt x="19" y="0"/>
                  </a:lnTo>
                  <a:lnTo>
                    <a:pt x="30" y="0"/>
                  </a:lnTo>
                  <a:lnTo>
                    <a:pt x="30" y="4"/>
                  </a:lnTo>
                  <a:lnTo>
                    <a:pt x="30" y="5"/>
                  </a:lnTo>
                  <a:lnTo>
                    <a:pt x="30" y="5"/>
                  </a:lnTo>
                  <a:lnTo>
                    <a:pt x="30" y="23"/>
                  </a:lnTo>
                  <a:lnTo>
                    <a:pt x="30" y="23"/>
                  </a:lnTo>
                  <a:lnTo>
                    <a:pt x="58" y="14"/>
                  </a:lnTo>
                  <a:lnTo>
                    <a:pt x="62" y="24"/>
                  </a:lnTo>
                  <a:lnTo>
                    <a:pt x="62" y="24"/>
                  </a:lnTo>
                  <a:lnTo>
                    <a:pt x="39" y="30"/>
                  </a:lnTo>
                  <a:lnTo>
                    <a:pt x="24" y="37"/>
                  </a:lnTo>
                  <a:lnTo>
                    <a:pt x="24" y="37"/>
                  </a:lnTo>
                  <a:lnTo>
                    <a:pt x="18" y="40"/>
                  </a:lnTo>
                  <a:lnTo>
                    <a:pt x="14" y="44"/>
                  </a:lnTo>
                  <a:lnTo>
                    <a:pt x="12" y="47"/>
                  </a:lnTo>
                  <a:lnTo>
                    <a:pt x="11" y="51"/>
                  </a:lnTo>
                  <a:lnTo>
                    <a:pt x="11" y="51"/>
                  </a:lnTo>
                  <a:lnTo>
                    <a:pt x="11" y="53"/>
                  </a:lnTo>
                  <a:lnTo>
                    <a:pt x="12" y="55"/>
                  </a:lnTo>
                  <a:lnTo>
                    <a:pt x="16" y="57"/>
                  </a:lnTo>
                  <a:lnTo>
                    <a:pt x="22" y="59"/>
                  </a:lnTo>
                  <a:lnTo>
                    <a:pt x="30" y="60"/>
                  </a:lnTo>
                  <a:lnTo>
                    <a:pt x="34" y="60"/>
                  </a:lnTo>
                  <a:lnTo>
                    <a:pt x="34" y="60"/>
                  </a:lnTo>
                  <a:lnTo>
                    <a:pt x="47" y="59"/>
                  </a:lnTo>
                  <a:lnTo>
                    <a:pt x="63" y="58"/>
                  </a:lnTo>
                  <a:lnTo>
                    <a:pt x="64" y="6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Freeform 730">
              <a:extLst>
                <a:ext uri="{FF2B5EF4-FFF2-40B4-BE49-F238E27FC236}">
                  <a16:creationId xmlns:a16="http://schemas.microsoft.com/office/drawing/2014/main" id="{CF08CB47-067E-4EEA-963D-43B4CCE1FDD9}"/>
                </a:ext>
              </a:extLst>
            </p:cNvPr>
            <p:cNvSpPr>
              <a:spLocks/>
            </p:cNvSpPr>
            <p:nvPr/>
          </p:nvSpPr>
          <p:spPr bwMode="auto">
            <a:xfrm>
              <a:off x="5943601"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5 w 63"/>
                <a:gd name="T21" fmla="*/ 69 h 69"/>
                <a:gd name="T22" fmla="*/ 25 w 63"/>
                <a:gd name="T23" fmla="*/ 69 h 69"/>
                <a:gd name="T24" fmla="*/ 19 w 63"/>
                <a:gd name="T25" fmla="*/ 69 h 69"/>
                <a:gd name="T26" fmla="*/ 14 w 63"/>
                <a:gd name="T27" fmla="*/ 67 h 69"/>
                <a:gd name="T28" fmla="*/ 14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3 w 63"/>
                <a:gd name="T53" fmla="*/ 0 h 69"/>
                <a:gd name="T54" fmla="*/ 13 w 63"/>
                <a:gd name="T55" fmla="*/ 0 h 69"/>
                <a:gd name="T56" fmla="*/ 11 w 63"/>
                <a:gd name="T57" fmla="*/ 37 h 69"/>
                <a:gd name="T58" fmla="*/ 11 w 63"/>
                <a:gd name="T59" fmla="*/ 37 h 69"/>
                <a:gd name="T60" fmla="*/ 12 w 63"/>
                <a:gd name="T61" fmla="*/ 49 h 69"/>
                <a:gd name="T62" fmla="*/ 12 w 63"/>
                <a:gd name="T63" fmla="*/ 49 h 69"/>
                <a:gd name="T64" fmla="*/ 14 w 63"/>
                <a:gd name="T65" fmla="*/ 54 h 69"/>
                <a:gd name="T66" fmla="*/ 14 w 63"/>
                <a:gd name="T67" fmla="*/ 54 h 69"/>
                <a:gd name="T68" fmla="*/ 16 w 63"/>
                <a:gd name="T69" fmla="*/ 56 h 69"/>
                <a:gd name="T70" fmla="*/ 18 w 63"/>
                <a:gd name="T71" fmla="*/ 57 h 69"/>
                <a:gd name="T72" fmla="*/ 18 w 63"/>
                <a:gd name="T73" fmla="*/ 57 h 69"/>
                <a:gd name="T74" fmla="*/ 22 w 63"/>
                <a:gd name="T75" fmla="*/ 58 h 69"/>
                <a:gd name="T76" fmla="*/ 26 w 63"/>
                <a:gd name="T77" fmla="*/ 58 h 69"/>
                <a:gd name="T78" fmla="*/ 26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5" y="69"/>
                  </a:lnTo>
                  <a:lnTo>
                    <a:pt x="25" y="69"/>
                  </a:lnTo>
                  <a:lnTo>
                    <a:pt x="19" y="69"/>
                  </a:lnTo>
                  <a:lnTo>
                    <a:pt x="14" y="67"/>
                  </a:lnTo>
                  <a:lnTo>
                    <a:pt x="14" y="67"/>
                  </a:lnTo>
                  <a:lnTo>
                    <a:pt x="10" y="66"/>
                  </a:lnTo>
                  <a:lnTo>
                    <a:pt x="7" y="63"/>
                  </a:lnTo>
                  <a:lnTo>
                    <a:pt x="7" y="63"/>
                  </a:lnTo>
                  <a:lnTo>
                    <a:pt x="4" y="60"/>
                  </a:lnTo>
                  <a:lnTo>
                    <a:pt x="2" y="57"/>
                  </a:lnTo>
                  <a:lnTo>
                    <a:pt x="2" y="57"/>
                  </a:lnTo>
                  <a:lnTo>
                    <a:pt x="0" y="50"/>
                  </a:lnTo>
                  <a:lnTo>
                    <a:pt x="0" y="50"/>
                  </a:lnTo>
                  <a:lnTo>
                    <a:pt x="0" y="38"/>
                  </a:lnTo>
                  <a:lnTo>
                    <a:pt x="0" y="38"/>
                  </a:lnTo>
                  <a:lnTo>
                    <a:pt x="1" y="0"/>
                  </a:lnTo>
                  <a:lnTo>
                    <a:pt x="13" y="0"/>
                  </a:lnTo>
                  <a:lnTo>
                    <a:pt x="13" y="0"/>
                  </a:lnTo>
                  <a:lnTo>
                    <a:pt x="11" y="37"/>
                  </a:lnTo>
                  <a:lnTo>
                    <a:pt x="11" y="37"/>
                  </a:lnTo>
                  <a:lnTo>
                    <a:pt x="12" y="49"/>
                  </a:lnTo>
                  <a:lnTo>
                    <a:pt x="12" y="49"/>
                  </a:lnTo>
                  <a:lnTo>
                    <a:pt x="14" y="54"/>
                  </a:lnTo>
                  <a:lnTo>
                    <a:pt x="14" y="54"/>
                  </a:lnTo>
                  <a:lnTo>
                    <a:pt x="16" y="56"/>
                  </a:lnTo>
                  <a:lnTo>
                    <a:pt x="18" y="57"/>
                  </a:lnTo>
                  <a:lnTo>
                    <a:pt x="18" y="57"/>
                  </a:lnTo>
                  <a:lnTo>
                    <a:pt x="22" y="58"/>
                  </a:lnTo>
                  <a:lnTo>
                    <a:pt x="26" y="58"/>
                  </a:lnTo>
                  <a:lnTo>
                    <a:pt x="26"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Freeform 731">
              <a:extLst>
                <a:ext uri="{FF2B5EF4-FFF2-40B4-BE49-F238E27FC236}">
                  <a16:creationId xmlns:a16="http://schemas.microsoft.com/office/drawing/2014/main" id="{7F399E62-DF48-49F6-B9C6-C6E4E51A6992}"/>
                </a:ext>
              </a:extLst>
            </p:cNvPr>
            <p:cNvSpPr>
              <a:spLocks/>
            </p:cNvSpPr>
            <p:nvPr/>
          </p:nvSpPr>
          <p:spPr bwMode="auto">
            <a:xfrm>
              <a:off x="6000751" y="4878388"/>
              <a:ext cx="55563" cy="50800"/>
            </a:xfrm>
            <a:custGeom>
              <a:avLst/>
              <a:gdLst>
                <a:gd name="T0" fmla="*/ 65 w 70"/>
                <a:gd name="T1" fmla="*/ 53 h 64"/>
                <a:gd name="T2" fmla="*/ 65 w 70"/>
                <a:gd name="T3" fmla="*/ 64 h 64"/>
                <a:gd name="T4" fmla="*/ 65 w 70"/>
                <a:gd name="T5" fmla="*/ 64 h 64"/>
                <a:gd name="T6" fmla="*/ 59 w 70"/>
                <a:gd name="T7" fmla="*/ 64 h 64"/>
                <a:gd name="T8" fmla="*/ 59 w 70"/>
                <a:gd name="T9" fmla="*/ 64 h 64"/>
                <a:gd name="T10" fmla="*/ 46 w 70"/>
                <a:gd name="T11" fmla="*/ 63 h 64"/>
                <a:gd name="T12" fmla="*/ 41 w 70"/>
                <a:gd name="T13" fmla="*/ 61 h 64"/>
                <a:gd name="T14" fmla="*/ 36 w 70"/>
                <a:gd name="T15" fmla="*/ 60 h 64"/>
                <a:gd name="T16" fmla="*/ 36 w 70"/>
                <a:gd name="T17" fmla="*/ 60 h 64"/>
                <a:gd name="T18" fmla="*/ 29 w 70"/>
                <a:gd name="T19" fmla="*/ 55 h 64"/>
                <a:gd name="T20" fmla="*/ 25 w 70"/>
                <a:gd name="T21" fmla="*/ 50 h 64"/>
                <a:gd name="T22" fmla="*/ 25 w 70"/>
                <a:gd name="T23" fmla="*/ 50 h 64"/>
                <a:gd name="T24" fmla="*/ 21 w 70"/>
                <a:gd name="T25" fmla="*/ 44 h 64"/>
                <a:gd name="T26" fmla="*/ 20 w 70"/>
                <a:gd name="T27" fmla="*/ 36 h 64"/>
                <a:gd name="T28" fmla="*/ 20 w 70"/>
                <a:gd name="T29" fmla="*/ 36 h 64"/>
                <a:gd name="T30" fmla="*/ 21 w 70"/>
                <a:gd name="T31" fmla="*/ 29 h 64"/>
                <a:gd name="T32" fmla="*/ 25 w 70"/>
                <a:gd name="T33" fmla="*/ 22 h 64"/>
                <a:gd name="T34" fmla="*/ 29 w 70"/>
                <a:gd name="T35" fmla="*/ 16 h 64"/>
                <a:gd name="T36" fmla="*/ 35 w 70"/>
                <a:gd name="T37" fmla="*/ 9 h 64"/>
                <a:gd name="T38" fmla="*/ 0 w 70"/>
                <a:gd name="T39" fmla="*/ 10 h 64"/>
                <a:gd name="T40" fmla="*/ 0 w 70"/>
                <a:gd name="T41" fmla="*/ 0 h 64"/>
                <a:gd name="T42" fmla="*/ 70 w 70"/>
                <a:gd name="T43" fmla="*/ 0 h 64"/>
                <a:gd name="T44" fmla="*/ 70 w 70"/>
                <a:gd name="T45" fmla="*/ 10 h 64"/>
                <a:gd name="T46" fmla="*/ 52 w 70"/>
                <a:gd name="T47" fmla="*/ 10 h 64"/>
                <a:gd name="T48" fmla="*/ 52 w 70"/>
                <a:gd name="T49" fmla="*/ 10 h 64"/>
                <a:gd name="T50" fmla="*/ 45 w 70"/>
                <a:gd name="T51" fmla="*/ 15 h 64"/>
                <a:gd name="T52" fmla="*/ 39 w 70"/>
                <a:gd name="T53" fmla="*/ 21 h 64"/>
                <a:gd name="T54" fmla="*/ 39 w 70"/>
                <a:gd name="T55" fmla="*/ 21 h 64"/>
                <a:gd name="T56" fmla="*/ 36 w 70"/>
                <a:gd name="T57" fmla="*/ 24 h 64"/>
                <a:gd name="T58" fmla="*/ 34 w 70"/>
                <a:gd name="T59" fmla="*/ 28 h 64"/>
                <a:gd name="T60" fmla="*/ 33 w 70"/>
                <a:gd name="T61" fmla="*/ 32 h 64"/>
                <a:gd name="T62" fmla="*/ 33 w 70"/>
                <a:gd name="T63" fmla="*/ 35 h 64"/>
                <a:gd name="T64" fmla="*/ 33 w 70"/>
                <a:gd name="T65" fmla="*/ 35 h 64"/>
                <a:gd name="T66" fmla="*/ 33 w 70"/>
                <a:gd name="T67" fmla="*/ 40 h 64"/>
                <a:gd name="T68" fmla="*/ 35 w 70"/>
                <a:gd name="T69" fmla="*/ 44 h 64"/>
                <a:gd name="T70" fmla="*/ 37 w 70"/>
                <a:gd name="T71" fmla="*/ 47 h 64"/>
                <a:gd name="T72" fmla="*/ 39 w 70"/>
                <a:gd name="T73" fmla="*/ 49 h 64"/>
                <a:gd name="T74" fmla="*/ 43 w 70"/>
                <a:gd name="T75" fmla="*/ 51 h 64"/>
                <a:gd name="T76" fmla="*/ 47 w 70"/>
                <a:gd name="T77" fmla="*/ 52 h 64"/>
                <a:gd name="T78" fmla="*/ 53 w 70"/>
                <a:gd name="T79" fmla="*/ 53 h 64"/>
                <a:gd name="T80" fmla="*/ 59 w 70"/>
                <a:gd name="T81" fmla="*/ 53 h 64"/>
                <a:gd name="T82" fmla="*/ 59 w 70"/>
                <a:gd name="T83" fmla="*/ 53 h 64"/>
                <a:gd name="T84" fmla="*/ 65 w 70"/>
                <a:gd name="T85" fmla="*/ 53 h 64"/>
                <a:gd name="T86" fmla="*/ 65 w 70"/>
                <a:gd name="T8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64">
                  <a:moveTo>
                    <a:pt x="65" y="53"/>
                  </a:moveTo>
                  <a:lnTo>
                    <a:pt x="65" y="64"/>
                  </a:lnTo>
                  <a:lnTo>
                    <a:pt x="65" y="64"/>
                  </a:lnTo>
                  <a:lnTo>
                    <a:pt x="59" y="64"/>
                  </a:lnTo>
                  <a:lnTo>
                    <a:pt x="59" y="64"/>
                  </a:lnTo>
                  <a:lnTo>
                    <a:pt x="46" y="63"/>
                  </a:lnTo>
                  <a:lnTo>
                    <a:pt x="41" y="61"/>
                  </a:lnTo>
                  <a:lnTo>
                    <a:pt x="36" y="60"/>
                  </a:lnTo>
                  <a:lnTo>
                    <a:pt x="36" y="60"/>
                  </a:lnTo>
                  <a:lnTo>
                    <a:pt x="29" y="55"/>
                  </a:lnTo>
                  <a:lnTo>
                    <a:pt x="25" y="50"/>
                  </a:lnTo>
                  <a:lnTo>
                    <a:pt x="25" y="50"/>
                  </a:lnTo>
                  <a:lnTo>
                    <a:pt x="21" y="44"/>
                  </a:lnTo>
                  <a:lnTo>
                    <a:pt x="20" y="36"/>
                  </a:lnTo>
                  <a:lnTo>
                    <a:pt x="20" y="36"/>
                  </a:lnTo>
                  <a:lnTo>
                    <a:pt x="21" y="29"/>
                  </a:lnTo>
                  <a:lnTo>
                    <a:pt x="25" y="22"/>
                  </a:lnTo>
                  <a:lnTo>
                    <a:pt x="29" y="16"/>
                  </a:lnTo>
                  <a:lnTo>
                    <a:pt x="35" y="9"/>
                  </a:lnTo>
                  <a:lnTo>
                    <a:pt x="0" y="10"/>
                  </a:lnTo>
                  <a:lnTo>
                    <a:pt x="0" y="0"/>
                  </a:lnTo>
                  <a:lnTo>
                    <a:pt x="70" y="0"/>
                  </a:lnTo>
                  <a:lnTo>
                    <a:pt x="70" y="10"/>
                  </a:lnTo>
                  <a:lnTo>
                    <a:pt x="52" y="10"/>
                  </a:lnTo>
                  <a:lnTo>
                    <a:pt x="52" y="10"/>
                  </a:lnTo>
                  <a:lnTo>
                    <a:pt x="45" y="15"/>
                  </a:lnTo>
                  <a:lnTo>
                    <a:pt x="39" y="21"/>
                  </a:lnTo>
                  <a:lnTo>
                    <a:pt x="39" y="21"/>
                  </a:lnTo>
                  <a:lnTo>
                    <a:pt x="36" y="24"/>
                  </a:lnTo>
                  <a:lnTo>
                    <a:pt x="34" y="28"/>
                  </a:lnTo>
                  <a:lnTo>
                    <a:pt x="33" y="32"/>
                  </a:lnTo>
                  <a:lnTo>
                    <a:pt x="33" y="35"/>
                  </a:lnTo>
                  <a:lnTo>
                    <a:pt x="33" y="35"/>
                  </a:lnTo>
                  <a:lnTo>
                    <a:pt x="33" y="40"/>
                  </a:lnTo>
                  <a:lnTo>
                    <a:pt x="35" y="44"/>
                  </a:lnTo>
                  <a:lnTo>
                    <a:pt x="37" y="47"/>
                  </a:lnTo>
                  <a:lnTo>
                    <a:pt x="39" y="49"/>
                  </a:lnTo>
                  <a:lnTo>
                    <a:pt x="43" y="51"/>
                  </a:lnTo>
                  <a:lnTo>
                    <a:pt x="47" y="52"/>
                  </a:lnTo>
                  <a:lnTo>
                    <a:pt x="53" y="53"/>
                  </a:lnTo>
                  <a:lnTo>
                    <a:pt x="59" y="53"/>
                  </a:lnTo>
                  <a:lnTo>
                    <a:pt x="59" y="53"/>
                  </a:lnTo>
                  <a:lnTo>
                    <a:pt x="65" y="53"/>
                  </a:lnTo>
                  <a:lnTo>
                    <a:pt x="65"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Freeform 732">
              <a:extLst>
                <a:ext uri="{FF2B5EF4-FFF2-40B4-BE49-F238E27FC236}">
                  <a16:creationId xmlns:a16="http://schemas.microsoft.com/office/drawing/2014/main" id="{A96EBE2A-9780-4F78-95B2-564D3C88C38E}"/>
                </a:ext>
              </a:extLst>
            </p:cNvPr>
            <p:cNvSpPr>
              <a:spLocks noEditPoints="1"/>
            </p:cNvSpPr>
            <p:nvPr/>
          </p:nvSpPr>
          <p:spPr bwMode="auto">
            <a:xfrm>
              <a:off x="6064251" y="4870450"/>
              <a:ext cx="61913" cy="57150"/>
            </a:xfrm>
            <a:custGeom>
              <a:avLst/>
              <a:gdLst>
                <a:gd name="T0" fmla="*/ 66 w 80"/>
                <a:gd name="T1" fmla="*/ 71 h 73"/>
                <a:gd name="T2" fmla="*/ 38 w 80"/>
                <a:gd name="T3" fmla="*/ 73 h 73"/>
                <a:gd name="T4" fmla="*/ 28 w 80"/>
                <a:gd name="T5" fmla="*/ 72 h 73"/>
                <a:gd name="T6" fmla="*/ 14 w 80"/>
                <a:gd name="T7" fmla="*/ 70 h 73"/>
                <a:gd name="T8" fmla="*/ 9 w 80"/>
                <a:gd name="T9" fmla="*/ 68 h 73"/>
                <a:gd name="T10" fmla="*/ 2 w 80"/>
                <a:gd name="T11" fmla="*/ 63 h 73"/>
                <a:gd name="T12" fmla="*/ 0 w 80"/>
                <a:gd name="T13" fmla="*/ 56 h 73"/>
                <a:gd name="T14" fmla="*/ 1 w 80"/>
                <a:gd name="T15" fmla="*/ 51 h 73"/>
                <a:gd name="T16" fmla="*/ 6 w 80"/>
                <a:gd name="T17" fmla="*/ 41 h 73"/>
                <a:gd name="T18" fmla="*/ 20 w 80"/>
                <a:gd name="T19" fmla="*/ 42 h 73"/>
                <a:gd name="T20" fmla="*/ 14 w 80"/>
                <a:gd name="T21" fmla="*/ 50 h 73"/>
                <a:gd name="T22" fmla="*/ 12 w 80"/>
                <a:gd name="T23" fmla="*/ 55 h 73"/>
                <a:gd name="T24" fmla="*/ 13 w 80"/>
                <a:gd name="T25" fmla="*/ 58 h 73"/>
                <a:gd name="T26" fmla="*/ 15 w 80"/>
                <a:gd name="T27" fmla="*/ 60 h 73"/>
                <a:gd name="T28" fmla="*/ 22 w 80"/>
                <a:gd name="T29" fmla="*/ 62 h 73"/>
                <a:gd name="T30" fmla="*/ 34 w 80"/>
                <a:gd name="T31" fmla="*/ 62 h 73"/>
                <a:gd name="T32" fmla="*/ 37 w 80"/>
                <a:gd name="T33" fmla="*/ 62 h 73"/>
                <a:gd name="T34" fmla="*/ 64 w 80"/>
                <a:gd name="T35" fmla="*/ 60 h 73"/>
                <a:gd name="T36" fmla="*/ 61 w 80"/>
                <a:gd name="T37" fmla="*/ 20 h 73"/>
                <a:gd name="T38" fmla="*/ 55 w 80"/>
                <a:gd name="T39" fmla="*/ 22 h 73"/>
                <a:gd name="T40" fmla="*/ 48 w 80"/>
                <a:gd name="T41" fmla="*/ 25 h 73"/>
                <a:gd name="T42" fmla="*/ 32 w 80"/>
                <a:gd name="T43" fmla="*/ 24 h 73"/>
                <a:gd name="T44" fmla="*/ 42 w 80"/>
                <a:gd name="T45" fmla="*/ 19 h 73"/>
                <a:gd name="T46" fmla="*/ 6 w 80"/>
                <a:gd name="T47" fmla="*/ 20 h 73"/>
                <a:gd name="T48" fmla="*/ 5 w 80"/>
                <a:gd name="T49" fmla="*/ 11 h 73"/>
                <a:gd name="T50" fmla="*/ 49 w 80"/>
                <a:gd name="T51" fmla="*/ 10 h 73"/>
                <a:gd name="T52" fmla="*/ 61 w 80"/>
                <a:gd name="T53" fmla="*/ 20 h 73"/>
                <a:gd name="T54" fmla="*/ 62 w 80"/>
                <a:gd name="T55" fmla="*/ 16 h 73"/>
                <a:gd name="T56" fmla="*/ 57 w 80"/>
                <a:gd name="T57" fmla="*/ 4 h 73"/>
                <a:gd name="T58" fmla="*/ 62 w 80"/>
                <a:gd name="T59" fmla="*/ 2 h 73"/>
                <a:gd name="T60" fmla="*/ 68 w 80"/>
                <a:gd name="T61" fmla="*/ 14 h 73"/>
                <a:gd name="T62" fmla="*/ 74 w 80"/>
                <a:gd name="T63" fmla="*/ 14 h 73"/>
                <a:gd name="T64" fmla="*/ 68 w 80"/>
                <a:gd name="T65" fmla="*/ 2 h 73"/>
                <a:gd name="T66" fmla="*/ 74 w 80"/>
                <a:gd name="T67" fmla="*/ 0 h 73"/>
                <a:gd name="T68" fmla="*/ 80 w 80"/>
                <a:gd name="T69"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73">
                  <a:moveTo>
                    <a:pt x="66" y="71"/>
                  </a:moveTo>
                  <a:lnTo>
                    <a:pt x="66" y="71"/>
                  </a:lnTo>
                  <a:lnTo>
                    <a:pt x="51" y="72"/>
                  </a:lnTo>
                  <a:lnTo>
                    <a:pt x="38" y="73"/>
                  </a:lnTo>
                  <a:lnTo>
                    <a:pt x="38" y="73"/>
                  </a:lnTo>
                  <a:lnTo>
                    <a:pt x="28" y="72"/>
                  </a:lnTo>
                  <a:lnTo>
                    <a:pt x="20" y="71"/>
                  </a:lnTo>
                  <a:lnTo>
                    <a:pt x="14" y="70"/>
                  </a:lnTo>
                  <a:lnTo>
                    <a:pt x="9" y="68"/>
                  </a:lnTo>
                  <a:lnTo>
                    <a:pt x="9" y="68"/>
                  </a:lnTo>
                  <a:lnTo>
                    <a:pt x="5" y="66"/>
                  </a:lnTo>
                  <a:lnTo>
                    <a:pt x="2" y="63"/>
                  </a:lnTo>
                  <a:lnTo>
                    <a:pt x="1" y="60"/>
                  </a:lnTo>
                  <a:lnTo>
                    <a:pt x="0" y="56"/>
                  </a:lnTo>
                  <a:lnTo>
                    <a:pt x="0" y="56"/>
                  </a:lnTo>
                  <a:lnTo>
                    <a:pt x="1" y="51"/>
                  </a:lnTo>
                  <a:lnTo>
                    <a:pt x="3" y="45"/>
                  </a:lnTo>
                  <a:lnTo>
                    <a:pt x="6" y="41"/>
                  </a:lnTo>
                  <a:lnTo>
                    <a:pt x="12" y="37"/>
                  </a:lnTo>
                  <a:lnTo>
                    <a:pt x="20" y="42"/>
                  </a:lnTo>
                  <a:lnTo>
                    <a:pt x="20" y="42"/>
                  </a:lnTo>
                  <a:lnTo>
                    <a:pt x="14" y="50"/>
                  </a:lnTo>
                  <a:lnTo>
                    <a:pt x="13" y="53"/>
                  </a:lnTo>
                  <a:lnTo>
                    <a:pt x="12" y="55"/>
                  </a:lnTo>
                  <a:lnTo>
                    <a:pt x="12" y="55"/>
                  </a:lnTo>
                  <a:lnTo>
                    <a:pt x="13" y="58"/>
                  </a:lnTo>
                  <a:lnTo>
                    <a:pt x="13" y="58"/>
                  </a:lnTo>
                  <a:lnTo>
                    <a:pt x="15" y="60"/>
                  </a:lnTo>
                  <a:lnTo>
                    <a:pt x="15" y="60"/>
                  </a:lnTo>
                  <a:lnTo>
                    <a:pt x="22" y="62"/>
                  </a:lnTo>
                  <a:lnTo>
                    <a:pt x="22" y="62"/>
                  </a:lnTo>
                  <a:lnTo>
                    <a:pt x="34" y="62"/>
                  </a:lnTo>
                  <a:lnTo>
                    <a:pt x="37" y="62"/>
                  </a:lnTo>
                  <a:lnTo>
                    <a:pt x="37" y="62"/>
                  </a:lnTo>
                  <a:lnTo>
                    <a:pt x="50" y="62"/>
                  </a:lnTo>
                  <a:lnTo>
                    <a:pt x="64" y="60"/>
                  </a:lnTo>
                  <a:lnTo>
                    <a:pt x="66" y="71"/>
                  </a:lnTo>
                  <a:close/>
                  <a:moveTo>
                    <a:pt x="61" y="20"/>
                  </a:moveTo>
                  <a:lnTo>
                    <a:pt x="61" y="20"/>
                  </a:lnTo>
                  <a:lnTo>
                    <a:pt x="55" y="22"/>
                  </a:lnTo>
                  <a:lnTo>
                    <a:pt x="55" y="22"/>
                  </a:lnTo>
                  <a:lnTo>
                    <a:pt x="48" y="25"/>
                  </a:lnTo>
                  <a:lnTo>
                    <a:pt x="37" y="30"/>
                  </a:lnTo>
                  <a:lnTo>
                    <a:pt x="32" y="24"/>
                  </a:lnTo>
                  <a:lnTo>
                    <a:pt x="32" y="24"/>
                  </a:lnTo>
                  <a:lnTo>
                    <a:pt x="42" y="19"/>
                  </a:lnTo>
                  <a:lnTo>
                    <a:pt x="42" y="19"/>
                  </a:lnTo>
                  <a:lnTo>
                    <a:pt x="6" y="20"/>
                  </a:lnTo>
                  <a:lnTo>
                    <a:pt x="5" y="11"/>
                  </a:lnTo>
                  <a:lnTo>
                    <a:pt x="5" y="11"/>
                  </a:lnTo>
                  <a:lnTo>
                    <a:pt x="49" y="10"/>
                  </a:lnTo>
                  <a:lnTo>
                    <a:pt x="49" y="10"/>
                  </a:lnTo>
                  <a:lnTo>
                    <a:pt x="57" y="10"/>
                  </a:lnTo>
                  <a:lnTo>
                    <a:pt x="61" y="20"/>
                  </a:lnTo>
                  <a:close/>
                  <a:moveTo>
                    <a:pt x="68" y="14"/>
                  </a:moveTo>
                  <a:lnTo>
                    <a:pt x="62" y="16"/>
                  </a:lnTo>
                  <a:lnTo>
                    <a:pt x="62" y="16"/>
                  </a:lnTo>
                  <a:lnTo>
                    <a:pt x="57" y="4"/>
                  </a:lnTo>
                  <a:lnTo>
                    <a:pt x="62" y="2"/>
                  </a:lnTo>
                  <a:lnTo>
                    <a:pt x="62" y="2"/>
                  </a:lnTo>
                  <a:lnTo>
                    <a:pt x="68" y="14"/>
                  </a:lnTo>
                  <a:lnTo>
                    <a:pt x="68" y="14"/>
                  </a:lnTo>
                  <a:close/>
                  <a:moveTo>
                    <a:pt x="80" y="12"/>
                  </a:moveTo>
                  <a:lnTo>
                    <a:pt x="74" y="14"/>
                  </a:lnTo>
                  <a:lnTo>
                    <a:pt x="74" y="14"/>
                  </a:lnTo>
                  <a:lnTo>
                    <a:pt x="68" y="2"/>
                  </a:lnTo>
                  <a:lnTo>
                    <a:pt x="74" y="0"/>
                  </a:lnTo>
                  <a:lnTo>
                    <a:pt x="74" y="0"/>
                  </a:lnTo>
                  <a:lnTo>
                    <a:pt x="80" y="12"/>
                  </a:lnTo>
                  <a:lnTo>
                    <a:pt x="80"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Freeform 733">
              <a:extLst>
                <a:ext uri="{FF2B5EF4-FFF2-40B4-BE49-F238E27FC236}">
                  <a16:creationId xmlns:a16="http://schemas.microsoft.com/office/drawing/2014/main" id="{1D36B3FA-E13D-4799-A665-4F8B908DCAF1}"/>
                </a:ext>
              </a:extLst>
            </p:cNvPr>
            <p:cNvSpPr>
              <a:spLocks noEditPoints="1"/>
            </p:cNvSpPr>
            <p:nvPr/>
          </p:nvSpPr>
          <p:spPr bwMode="auto">
            <a:xfrm>
              <a:off x="6127751" y="4872038"/>
              <a:ext cx="61913" cy="57150"/>
            </a:xfrm>
            <a:custGeom>
              <a:avLst/>
              <a:gdLst>
                <a:gd name="T0" fmla="*/ 24 w 79"/>
                <a:gd name="T1" fmla="*/ 40 h 71"/>
                <a:gd name="T2" fmla="*/ 19 w 79"/>
                <a:gd name="T3" fmla="*/ 63 h 71"/>
                <a:gd name="T4" fmla="*/ 18 w 79"/>
                <a:gd name="T5" fmla="*/ 67 h 71"/>
                <a:gd name="T6" fmla="*/ 17 w 79"/>
                <a:gd name="T7" fmla="*/ 69 h 71"/>
                <a:gd name="T8" fmla="*/ 10 w 79"/>
                <a:gd name="T9" fmla="*/ 71 h 71"/>
                <a:gd name="T10" fmla="*/ 1 w 79"/>
                <a:gd name="T11" fmla="*/ 62 h 71"/>
                <a:gd name="T12" fmla="*/ 7 w 79"/>
                <a:gd name="T13" fmla="*/ 62 h 71"/>
                <a:gd name="T14" fmla="*/ 9 w 79"/>
                <a:gd name="T15" fmla="*/ 60 h 71"/>
                <a:gd name="T16" fmla="*/ 2 w 79"/>
                <a:gd name="T17" fmla="*/ 47 h 71"/>
                <a:gd name="T18" fmla="*/ 0 w 79"/>
                <a:gd name="T19" fmla="*/ 37 h 71"/>
                <a:gd name="T20" fmla="*/ 9 w 79"/>
                <a:gd name="T21" fmla="*/ 21 h 71"/>
                <a:gd name="T22" fmla="*/ 2 w 79"/>
                <a:gd name="T23" fmla="*/ 13 h 71"/>
                <a:gd name="T24" fmla="*/ 9 w 79"/>
                <a:gd name="T25" fmla="*/ 0 h 71"/>
                <a:gd name="T26" fmla="*/ 19 w 79"/>
                <a:gd name="T27" fmla="*/ 13 h 71"/>
                <a:gd name="T28" fmla="*/ 25 w 79"/>
                <a:gd name="T29" fmla="*/ 21 h 71"/>
                <a:gd name="T30" fmla="*/ 19 w 79"/>
                <a:gd name="T31" fmla="*/ 33 h 71"/>
                <a:gd name="T32" fmla="*/ 23 w 79"/>
                <a:gd name="T33" fmla="*/ 32 h 71"/>
                <a:gd name="T34" fmla="*/ 40 w 79"/>
                <a:gd name="T35" fmla="*/ 40 h 71"/>
                <a:gd name="T36" fmla="*/ 39 w 79"/>
                <a:gd name="T37" fmla="*/ 53 h 71"/>
                <a:gd name="T38" fmla="*/ 41 w 79"/>
                <a:gd name="T39" fmla="*/ 56 h 71"/>
                <a:gd name="T40" fmla="*/ 45 w 79"/>
                <a:gd name="T41" fmla="*/ 39 h 71"/>
                <a:gd name="T42" fmla="*/ 25 w 79"/>
                <a:gd name="T43" fmla="*/ 31 h 71"/>
                <a:gd name="T44" fmla="*/ 77 w 79"/>
                <a:gd name="T45" fmla="*/ 39 h 71"/>
                <a:gd name="T46" fmla="*/ 56 w 79"/>
                <a:gd name="T47" fmla="*/ 45 h 71"/>
                <a:gd name="T48" fmla="*/ 75 w 79"/>
                <a:gd name="T49" fmla="*/ 53 h 71"/>
                <a:gd name="T50" fmla="*/ 56 w 79"/>
                <a:gd name="T51" fmla="*/ 61 h 71"/>
                <a:gd name="T52" fmla="*/ 69 w 79"/>
                <a:gd name="T53" fmla="*/ 61 h 71"/>
                <a:gd name="T54" fmla="*/ 79 w 79"/>
                <a:gd name="T55" fmla="*/ 61 h 71"/>
                <a:gd name="T56" fmla="*/ 73 w 79"/>
                <a:gd name="T57" fmla="*/ 70 h 71"/>
                <a:gd name="T58" fmla="*/ 61 w 79"/>
                <a:gd name="T59" fmla="*/ 70 h 71"/>
                <a:gd name="T60" fmla="*/ 51 w 79"/>
                <a:gd name="T61" fmla="*/ 69 h 71"/>
                <a:gd name="T62" fmla="*/ 47 w 79"/>
                <a:gd name="T63" fmla="*/ 68 h 71"/>
                <a:gd name="T64" fmla="*/ 42 w 79"/>
                <a:gd name="T65" fmla="*/ 66 h 71"/>
                <a:gd name="T66" fmla="*/ 35 w 79"/>
                <a:gd name="T67" fmla="*/ 61 h 71"/>
                <a:gd name="T68" fmla="*/ 31 w 79"/>
                <a:gd name="T69" fmla="*/ 67 h 71"/>
                <a:gd name="T70" fmla="*/ 20 w 79"/>
                <a:gd name="T71" fmla="*/ 64 h 71"/>
                <a:gd name="T72" fmla="*/ 23 w 79"/>
                <a:gd name="T73" fmla="*/ 62 h 71"/>
                <a:gd name="T74" fmla="*/ 26 w 79"/>
                <a:gd name="T75" fmla="*/ 59 h 71"/>
                <a:gd name="T76" fmla="*/ 29 w 79"/>
                <a:gd name="T77" fmla="*/ 52 h 71"/>
                <a:gd name="T78" fmla="*/ 29 w 79"/>
                <a:gd name="T79" fmla="*/ 41 h 71"/>
                <a:gd name="T80" fmla="*/ 40 w 79"/>
                <a:gd name="T81" fmla="*/ 40 h 71"/>
                <a:gd name="T82" fmla="*/ 29 w 79"/>
                <a:gd name="T83" fmla="*/ 27 h 71"/>
                <a:gd name="T84" fmla="*/ 73 w 79"/>
                <a:gd name="T85" fmla="*/ 0 h 71"/>
                <a:gd name="T86" fmla="*/ 62 w 79"/>
                <a:gd name="T87" fmla="*/ 11 h 71"/>
                <a:gd name="T88" fmla="*/ 39 w 79"/>
                <a:gd name="T89" fmla="*/ 7 h 71"/>
                <a:gd name="T90" fmla="*/ 62 w 79"/>
                <a:gd name="T91" fmla="*/ 11 h 71"/>
                <a:gd name="T92" fmla="*/ 62 w 79"/>
                <a:gd name="T93" fmla="*/ 16 h 71"/>
                <a:gd name="T94" fmla="*/ 39 w 79"/>
                <a:gd name="T9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1">
                  <a:moveTo>
                    <a:pt x="24" y="40"/>
                  </a:moveTo>
                  <a:lnTo>
                    <a:pt x="24" y="40"/>
                  </a:lnTo>
                  <a:lnTo>
                    <a:pt x="19" y="42"/>
                  </a:lnTo>
                  <a:lnTo>
                    <a:pt x="19" y="63"/>
                  </a:lnTo>
                  <a:lnTo>
                    <a:pt x="19" y="63"/>
                  </a:lnTo>
                  <a:lnTo>
                    <a:pt x="18" y="67"/>
                  </a:lnTo>
                  <a:lnTo>
                    <a:pt x="17" y="69"/>
                  </a:lnTo>
                  <a:lnTo>
                    <a:pt x="17" y="69"/>
                  </a:lnTo>
                  <a:lnTo>
                    <a:pt x="14" y="71"/>
                  </a:lnTo>
                  <a:lnTo>
                    <a:pt x="10" y="71"/>
                  </a:lnTo>
                  <a:lnTo>
                    <a:pt x="2" y="71"/>
                  </a:lnTo>
                  <a:lnTo>
                    <a:pt x="1" y="62"/>
                  </a:lnTo>
                  <a:lnTo>
                    <a:pt x="7" y="62"/>
                  </a:lnTo>
                  <a:lnTo>
                    <a:pt x="7" y="62"/>
                  </a:lnTo>
                  <a:lnTo>
                    <a:pt x="9" y="62"/>
                  </a:lnTo>
                  <a:lnTo>
                    <a:pt x="9" y="60"/>
                  </a:lnTo>
                  <a:lnTo>
                    <a:pt x="9" y="45"/>
                  </a:lnTo>
                  <a:lnTo>
                    <a:pt x="2" y="47"/>
                  </a:lnTo>
                  <a:lnTo>
                    <a:pt x="0" y="37"/>
                  </a:lnTo>
                  <a:lnTo>
                    <a:pt x="0" y="37"/>
                  </a:lnTo>
                  <a:lnTo>
                    <a:pt x="9" y="35"/>
                  </a:lnTo>
                  <a:lnTo>
                    <a:pt x="9" y="21"/>
                  </a:lnTo>
                  <a:lnTo>
                    <a:pt x="2" y="21"/>
                  </a:lnTo>
                  <a:lnTo>
                    <a:pt x="2" y="13"/>
                  </a:lnTo>
                  <a:lnTo>
                    <a:pt x="9" y="13"/>
                  </a:lnTo>
                  <a:lnTo>
                    <a:pt x="9" y="0"/>
                  </a:lnTo>
                  <a:lnTo>
                    <a:pt x="19" y="0"/>
                  </a:lnTo>
                  <a:lnTo>
                    <a:pt x="19" y="13"/>
                  </a:lnTo>
                  <a:lnTo>
                    <a:pt x="25" y="13"/>
                  </a:lnTo>
                  <a:lnTo>
                    <a:pt x="25" y="21"/>
                  </a:lnTo>
                  <a:lnTo>
                    <a:pt x="19" y="21"/>
                  </a:lnTo>
                  <a:lnTo>
                    <a:pt x="19" y="33"/>
                  </a:lnTo>
                  <a:lnTo>
                    <a:pt x="19" y="33"/>
                  </a:lnTo>
                  <a:lnTo>
                    <a:pt x="23" y="32"/>
                  </a:lnTo>
                  <a:lnTo>
                    <a:pt x="24" y="40"/>
                  </a:lnTo>
                  <a:close/>
                  <a:moveTo>
                    <a:pt x="40" y="40"/>
                  </a:moveTo>
                  <a:lnTo>
                    <a:pt x="40" y="40"/>
                  </a:lnTo>
                  <a:lnTo>
                    <a:pt x="39" y="53"/>
                  </a:lnTo>
                  <a:lnTo>
                    <a:pt x="39" y="53"/>
                  </a:lnTo>
                  <a:lnTo>
                    <a:pt x="41" y="56"/>
                  </a:lnTo>
                  <a:lnTo>
                    <a:pt x="45" y="58"/>
                  </a:lnTo>
                  <a:lnTo>
                    <a:pt x="45" y="39"/>
                  </a:lnTo>
                  <a:lnTo>
                    <a:pt x="25" y="39"/>
                  </a:lnTo>
                  <a:lnTo>
                    <a:pt x="25" y="31"/>
                  </a:lnTo>
                  <a:lnTo>
                    <a:pt x="77" y="31"/>
                  </a:lnTo>
                  <a:lnTo>
                    <a:pt x="77" y="39"/>
                  </a:lnTo>
                  <a:lnTo>
                    <a:pt x="56" y="39"/>
                  </a:lnTo>
                  <a:lnTo>
                    <a:pt x="56" y="45"/>
                  </a:lnTo>
                  <a:lnTo>
                    <a:pt x="75" y="45"/>
                  </a:lnTo>
                  <a:lnTo>
                    <a:pt x="75" y="53"/>
                  </a:lnTo>
                  <a:lnTo>
                    <a:pt x="56" y="53"/>
                  </a:lnTo>
                  <a:lnTo>
                    <a:pt x="56" y="61"/>
                  </a:lnTo>
                  <a:lnTo>
                    <a:pt x="56" y="61"/>
                  </a:lnTo>
                  <a:lnTo>
                    <a:pt x="69" y="61"/>
                  </a:lnTo>
                  <a:lnTo>
                    <a:pt x="69" y="61"/>
                  </a:lnTo>
                  <a:lnTo>
                    <a:pt x="79" y="61"/>
                  </a:lnTo>
                  <a:lnTo>
                    <a:pt x="77" y="70"/>
                  </a:lnTo>
                  <a:lnTo>
                    <a:pt x="73" y="70"/>
                  </a:lnTo>
                  <a:lnTo>
                    <a:pt x="73" y="70"/>
                  </a:lnTo>
                  <a:lnTo>
                    <a:pt x="61" y="70"/>
                  </a:lnTo>
                  <a:lnTo>
                    <a:pt x="61" y="70"/>
                  </a:lnTo>
                  <a:lnTo>
                    <a:pt x="51" y="69"/>
                  </a:lnTo>
                  <a:lnTo>
                    <a:pt x="51" y="69"/>
                  </a:lnTo>
                  <a:lnTo>
                    <a:pt x="47" y="68"/>
                  </a:lnTo>
                  <a:lnTo>
                    <a:pt x="42" y="66"/>
                  </a:lnTo>
                  <a:lnTo>
                    <a:pt x="42" y="66"/>
                  </a:lnTo>
                  <a:lnTo>
                    <a:pt x="39" y="64"/>
                  </a:lnTo>
                  <a:lnTo>
                    <a:pt x="35" y="61"/>
                  </a:lnTo>
                  <a:lnTo>
                    <a:pt x="35" y="61"/>
                  </a:lnTo>
                  <a:lnTo>
                    <a:pt x="31" y="67"/>
                  </a:lnTo>
                  <a:lnTo>
                    <a:pt x="25" y="71"/>
                  </a:lnTo>
                  <a:lnTo>
                    <a:pt x="20" y="64"/>
                  </a:lnTo>
                  <a:lnTo>
                    <a:pt x="20" y="64"/>
                  </a:lnTo>
                  <a:lnTo>
                    <a:pt x="23" y="62"/>
                  </a:lnTo>
                  <a:lnTo>
                    <a:pt x="26" y="59"/>
                  </a:lnTo>
                  <a:lnTo>
                    <a:pt x="26" y="59"/>
                  </a:lnTo>
                  <a:lnTo>
                    <a:pt x="28" y="55"/>
                  </a:lnTo>
                  <a:lnTo>
                    <a:pt x="29" y="52"/>
                  </a:lnTo>
                  <a:lnTo>
                    <a:pt x="29" y="52"/>
                  </a:lnTo>
                  <a:lnTo>
                    <a:pt x="29" y="41"/>
                  </a:lnTo>
                  <a:lnTo>
                    <a:pt x="29" y="40"/>
                  </a:lnTo>
                  <a:lnTo>
                    <a:pt x="40" y="40"/>
                  </a:lnTo>
                  <a:close/>
                  <a:moveTo>
                    <a:pt x="73" y="27"/>
                  </a:moveTo>
                  <a:lnTo>
                    <a:pt x="29" y="27"/>
                  </a:lnTo>
                  <a:lnTo>
                    <a:pt x="29" y="0"/>
                  </a:lnTo>
                  <a:lnTo>
                    <a:pt x="73" y="0"/>
                  </a:lnTo>
                  <a:lnTo>
                    <a:pt x="73" y="27"/>
                  </a:lnTo>
                  <a:close/>
                  <a:moveTo>
                    <a:pt x="62" y="11"/>
                  </a:moveTo>
                  <a:lnTo>
                    <a:pt x="62" y="7"/>
                  </a:lnTo>
                  <a:lnTo>
                    <a:pt x="39" y="7"/>
                  </a:lnTo>
                  <a:lnTo>
                    <a:pt x="39" y="11"/>
                  </a:lnTo>
                  <a:lnTo>
                    <a:pt x="62" y="11"/>
                  </a:lnTo>
                  <a:close/>
                  <a:moveTo>
                    <a:pt x="62" y="21"/>
                  </a:moveTo>
                  <a:lnTo>
                    <a:pt x="62" y="16"/>
                  </a:lnTo>
                  <a:lnTo>
                    <a:pt x="39" y="16"/>
                  </a:lnTo>
                  <a:lnTo>
                    <a:pt x="39" y="21"/>
                  </a:lnTo>
                  <a:lnTo>
                    <a:pt x="62"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Freeform 734">
              <a:extLst>
                <a:ext uri="{FF2B5EF4-FFF2-40B4-BE49-F238E27FC236}">
                  <a16:creationId xmlns:a16="http://schemas.microsoft.com/office/drawing/2014/main" id="{238A2344-F63A-4F78-AC05-32C2F033CEDE}"/>
                </a:ext>
              </a:extLst>
            </p:cNvPr>
            <p:cNvSpPr>
              <a:spLocks noEditPoints="1"/>
            </p:cNvSpPr>
            <p:nvPr/>
          </p:nvSpPr>
          <p:spPr bwMode="auto">
            <a:xfrm>
              <a:off x="6191251" y="4872038"/>
              <a:ext cx="65088" cy="57150"/>
            </a:xfrm>
            <a:custGeom>
              <a:avLst/>
              <a:gdLst>
                <a:gd name="T0" fmla="*/ 12 w 80"/>
                <a:gd name="T1" fmla="*/ 73 h 73"/>
                <a:gd name="T2" fmla="*/ 12 w 80"/>
                <a:gd name="T3" fmla="*/ 37 h 73"/>
                <a:gd name="T4" fmla="*/ 0 w 80"/>
                <a:gd name="T5" fmla="*/ 39 h 73"/>
                <a:gd name="T6" fmla="*/ 4 w 80"/>
                <a:gd name="T7" fmla="*/ 32 h 73"/>
                <a:gd name="T8" fmla="*/ 9 w 80"/>
                <a:gd name="T9" fmla="*/ 22 h 73"/>
                <a:gd name="T10" fmla="*/ 18 w 80"/>
                <a:gd name="T11" fmla="*/ 0 h 73"/>
                <a:gd name="T12" fmla="*/ 28 w 80"/>
                <a:gd name="T13" fmla="*/ 1 h 73"/>
                <a:gd name="T14" fmla="*/ 20 w 80"/>
                <a:gd name="T15" fmla="*/ 23 h 73"/>
                <a:gd name="T16" fmla="*/ 23 w 80"/>
                <a:gd name="T17" fmla="*/ 73 h 73"/>
                <a:gd name="T18" fmla="*/ 50 w 80"/>
                <a:gd name="T19" fmla="*/ 50 h 73"/>
                <a:gd name="T20" fmla="*/ 42 w 80"/>
                <a:gd name="T21" fmla="*/ 62 h 73"/>
                <a:gd name="T22" fmla="*/ 37 w 80"/>
                <a:gd name="T23" fmla="*/ 68 h 73"/>
                <a:gd name="T24" fmla="*/ 24 w 80"/>
                <a:gd name="T25" fmla="*/ 66 h 73"/>
                <a:gd name="T26" fmla="*/ 32 w 80"/>
                <a:gd name="T27" fmla="*/ 57 h 73"/>
                <a:gd name="T28" fmla="*/ 39 w 80"/>
                <a:gd name="T29" fmla="*/ 47 h 73"/>
                <a:gd name="T30" fmla="*/ 78 w 80"/>
                <a:gd name="T31" fmla="*/ 46 h 73"/>
                <a:gd name="T32" fmla="*/ 25 w 80"/>
                <a:gd name="T33" fmla="*/ 36 h 73"/>
                <a:gd name="T34" fmla="*/ 35 w 80"/>
                <a:gd name="T35" fmla="*/ 22 h 73"/>
                <a:gd name="T36" fmla="*/ 26 w 80"/>
                <a:gd name="T37" fmla="*/ 13 h 73"/>
                <a:gd name="T38" fmla="*/ 35 w 80"/>
                <a:gd name="T39" fmla="*/ 1 h 73"/>
                <a:gd name="T40" fmla="*/ 47 w 80"/>
                <a:gd name="T41" fmla="*/ 13 h 73"/>
                <a:gd name="T42" fmla="*/ 57 w 80"/>
                <a:gd name="T43" fmla="*/ 1 h 73"/>
                <a:gd name="T44" fmla="*/ 68 w 80"/>
                <a:gd name="T45" fmla="*/ 13 h 73"/>
                <a:gd name="T46" fmla="*/ 77 w 80"/>
                <a:gd name="T47" fmla="*/ 22 h 73"/>
                <a:gd name="T48" fmla="*/ 68 w 80"/>
                <a:gd name="T49" fmla="*/ 36 h 73"/>
                <a:gd name="T50" fmla="*/ 78 w 80"/>
                <a:gd name="T51" fmla="*/ 46 h 73"/>
                <a:gd name="T52" fmla="*/ 57 w 80"/>
                <a:gd name="T53" fmla="*/ 36 h 73"/>
                <a:gd name="T54" fmla="*/ 47 w 80"/>
                <a:gd name="T55" fmla="*/ 22 h 73"/>
                <a:gd name="T56" fmla="*/ 80 w 80"/>
                <a:gd name="T57" fmla="*/ 65 h 73"/>
                <a:gd name="T58" fmla="*/ 71 w 80"/>
                <a:gd name="T59" fmla="*/ 72 h 73"/>
                <a:gd name="T60" fmla="*/ 62 w 80"/>
                <a:gd name="T61" fmla="*/ 62 h 73"/>
                <a:gd name="T62" fmla="*/ 57 w 80"/>
                <a:gd name="T63" fmla="*/ 56 h 73"/>
                <a:gd name="T64" fmla="*/ 64 w 80"/>
                <a:gd name="T65" fmla="*/ 46 h 73"/>
                <a:gd name="T66" fmla="*/ 69 w 80"/>
                <a:gd name="T67" fmla="*/ 55 h 73"/>
                <a:gd name="T68" fmla="*/ 74 w 80"/>
                <a:gd name="T69" fmla="*/ 60 h 73"/>
                <a:gd name="T70" fmla="*/ 80 w 80"/>
                <a:gd name="T71"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73">
                  <a:moveTo>
                    <a:pt x="23" y="73"/>
                  </a:moveTo>
                  <a:lnTo>
                    <a:pt x="12" y="73"/>
                  </a:lnTo>
                  <a:lnTo>
                    <a:pt x="12" y="37"/>
                  </a:lnTo>
                  <a:lnTo>
                    <a:pt x="12" y="37"/>
                  </a:lnTo>
                  <a:lnTo>
                    <a:pt x="6" y="46"/>
                  </a:lnTo>
                  <a:lnTo>
                    <a:pt x="0" y="39"/>
                  </a:lnTo>
                  <a:lnTo>
                    <a:pt x="0" y="39"/>
                  </a:lnTo>
                  <a:lnTo>
                    <a:pt x="4" y="32"/>
                  </a:lnTo>
                  <a:lnTo>
                    <a:pt x="9" y="22"/>
                  </a:lnTo>
                  <a:lnTo>
                    <a:pt x="9" y="22"/>
                  </a:lnTo>
                  <a:lnTo>
                    <a:pt x="14" y="11"/>
                  </a:lnTo>
                  <a:lnTo>
                    <a:pt x="18" y="0"/>
                  </a:lnTo>
                  <a:lnTo>
                    <a:pt x="28" y="1"/>
                  </a:lnTo>
                  <a:lnTo>
                    <a:pt x="28" y="1"/>
                  </a:lnTo>
                  <a:lnTo>
                    <a:pt x="25" y="12"/>
                  </a:lnTo>
                  <a:lnTo>
                    <a:pt x="20" y="23"/>
                  </a:lnTo>
                  <a:lnTo>
                    <a:pt x="23" y="23"/>
                  </a:lnTo>
                  <a:lnTo>
                    <a:pt x="23" y="73"/>
                  </a:lnTo>
                  <a:close/>
                  <a:moveTo>
                    <a:pt x="50" y="50"/>
                  </a:moveTo>
                  <a:lnTo>
                    <a:pt x="50" y="50"/>
                  </a:lnTo>
                  <a:lnTo>
                    <a:pt x="47" y="56"/>
                  </a:lnTo>
                  <a:lnTo>
                    <a:pt x="42" y="62"/>
                  </a:lnTo>
                  <a:lnTo>
                    <a:pt x="42" y="62"/>
                  </a:lnTo>
                  <a:lnTo>
                    <a:pt x="37" y="68"/>
                  </a:lnTo>
                  <a:lnTo>
                    <a:pt x="32" y="72"/>
                  </a:lnTo>
                  <a:lnTo>
                    <a:pt x="24" y="66"/>
                  </a:lnTo>
                  <a:lnTo>
                    <a:pt x="24" y="66"/>
                  </a:lnTo>
                  <a:lnTo>
                    <a:pt x="32" y="57"/>
                  </a:lnTo>
                  <a:lnTo>
                    <a:pt x="36" y="52"/>
                  </a:lnTo>
                  <a:lnTo>
                    <a:pt x="39" y="47"/>
                  </a:lnTo>
                  <a:lnTo>
                    <a:pt x="50" y="50"/>
                  </a:lnTo>
                  <a:close/>
                  <a:moveTo>
                    <a:pt x="78" y="46"/>
                  </a:moveTo>
                  <a:lnTo>
                    <a:pt x="25" y="46"/>
                  </a:lnTo>
                  <a:lnTo>
                    <a:pt x="25" y="36"/>
                  </a:lnTo>
                  <a:lnTo>
                    <a:pt x="35" y="36"/>
                  </a:lnTo>
                  <a:lnTo>
                    <a:pt x="35" y="22"/>
                  </a:lnTo>
                  <a:lnTo>
                    <a:pt x="26" y="22"/>
                  </a:lnTo>
                  <a:lnTo>
                    <a:pt x="26" y="13"/>
                  </a:lnTo>
                  <a:lnTo>
                    <a:pt x="35" y="13"/>
                  </a:lnTo>
                  <a:lnTo>
                    <a:pt x="35" y="1"/>
                  </a:lnTo>
                  <a:lnTo>
                    <a:pt x="47" y="1"/>
                  </a:lnTo>
                  <a:lnTo>
                    <a:pt x="47" y="13"/>
                  </a:lnTo>
                  <a:lnTo>
                    <a:pt x="57" y="13"/>
                  </a:lnTo>
                  <a:lnTo>
                    <a:pt x="57" y="1"/>
                  </a:lnTo>
                  <a:lnTo>
                    <a:pt x="68" y="1"/>
                  </a:lnTo>
                  <a:lnTo>
                    <a:pt x="68" y="13"/>
                  </a:lnTo>
                  <a:lnTo>
                    <a:pt x="77" y="13"/>
                  </a:lnTo>
                  <a:lnTo>
                    <a:pt x="77" y="22"/>
                  </a:lnTo>
                  <a:lnTo>
                    <a:pt x="68" y="22"/>
                  </a:lnTo>
                  <a:lnTo>
                    <a:pt x="68" y="36"/>
                  </a:lnTo>
                  <a:lnTo>
                    <a:pt x="78" y="36"/>
                  </a:lnTo>
                  <a:lnTo>
                    <a:pt x="78" y="46"/>
                  </a:lnTo>
                  <a:close/>
                  <a:moveTo>
                    <a:pt x="47" y="36"/>
                  </a:moveTo>
                  <a:lnTo>
                    <a:pt x="57" y="36"/>
                  </a:lnTo>
                  <a:lnTo>
                    <a:pt x="57" y="22"/>
                  </a:lnTo>
                  <a:lnTo>
                    <a:pt x="47" y="22"/>
                  </a:lnTo>
                  <a:lnTo>
                    <a:pt x="47" y="36"/>
                  </a:lnTo>
                  <a:close/>
                  <a:moveTo>
                    <a:pt x="80" y="65"/>
                  </a:moveTo>
                  <a:lnTo>
                    <a:pt x="71" y="72"/>
                  </a:lnTo>
                  <a:lnTo>
                    <a:pt x="71" y="72"/>
                  </a:lnTo>
                  <a:lnTo>
                    <a:pt x="67" y="68"/>
                  </a:lnTo>
                  <a:lnTo>
                    <a:pt x="62" y="62"/>
                  </a:lnTo>
                  <a:lnTo>
                    <a:pt x="62" y="62"/>
                  </a:lnTo>
                  <a:lnTo>
                    <a:pt x="57" y="56"/>
                  </a:lnTo>
                  <a:lnTo>
                    <a:pt x="54" y="50"/>
                  </a:lnTo>
                  <a:lnTo>
                    <a:pt x="64" y="46"/>
                  </a:lnTo>
                  <a:lnTo>
                    <a:pt x="64" y="46"/>
                  </a:lnTo>
                  <a:lnTo>
                    <a:pt x="69" y="55"/>
                  </a:lnTo>
                  <a:lnTo>
                    <a:pt x="69" y="55"/>
                  </a:lnTo>
                  <a:lnTo>
                    <a:pt x="74" y="60"/>
                  </a:lnTo>
                  <a:lnTo>
                    <a:pt x="80" y="65"/>
                  </a:lnTo>
                  <a:lnTo>
                    <a:pt x="80"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Freeform 735">
              <a:extLst>
                <a:ext uri="{FF2B5EF4-FFF2-40B4-BE49-F238E27FC236}">
                  <a16:creationId xmlns:a16="http://schemas.microsoft.com/office/drawing/2014/main" id="{B90976A1-8801-4476-BA84-FBC1F03758A2}"/>
                </a:ext>
              </a:extLst>
            </p:cNvPr>
            <p:cNvSpPr>
              <a:spLocks/>
            </p:cNvSpPr>
            <p:nvPr/>
          </p:nvSpPr>
          <p:spPr bwMode="auto">
            <a:xfrm>
              <a:off x="6265863" y="4873625"/>
              <a:ext cx="50800" cy="55563"/>
            </a:xfrm>
            <a:custGeom>
              <a:avLst/>
              <a:gdLst>
                <a:gd name="T0" fmla="*/ 63 w 63"/>
                <a:gd name="T1" fmla="*/ 34 h 69"/>
                <a:gd name="T2" fmla="*/ 63 w 63"/>
                <a:gd name="T3" fmla="*/ 34 h 69"/>
                <a:gd name="T4" fmla="*/ 60 w 63"/>
                <a:gd name="T5" fmla="*/ 44 h 69"/>
                <a:gd name="T6" fmla="*/ 57 w 63"/>
                <a:gd name="T7" fmla="*/ 51 h 69"/>
                <a:gd name="T8" fmla="*/ 53 w 63"/>
                <a:gd name="T9" fmla="*/ 57 h 69"/>
                <a:gd name="T10" fmla="*/ 49 w 63"/>
                <a:gd name="T11" fmla="*/ 61 h 69"/>
                <a:gd name="T12" fmla="*/ 49 w 63"/>
                <a:gd name="T13" fmla="*/ 61 h 69"/>
                <a:gd name="T14" fmla="*/ 44 w 63"/>
                <a:gd name="T15" fmla="*/ 65 h 69"/>
                <a:gd name="T16" fmla="*/ 39 w 63"/>
                <a:gd name="T17" fmla="*/ 67 h 69"/>
                <a:gd name="T18" fmla="*/ 32 w 63"/>
                <a:gd name="T19" fmla="*/ 68 h 69"/>
                <a:gd name="T20" fmla="*/ 26 w 63"/>
                <a:gd name="T21" fmla="*/ 69 h 69"/>
                <a:gd name="T22" fmla="*/ 26 w 63"/>
                <a:gd name="T23" fmla="*/ 69 h 69"/>
                <a:gd name="T24" fmla="*/ 20 w 63"/>
                <a:gd name="T25" fmla="*/ 69 h 69"/>
                <a:gd name="T26" fmla="*/ 15 w 63"/>
                <a:gd name="T27" fmla="*/ 67 h 69"/>
                <a:gd name="T28" fmla="*/ 15 w 63"/>
                <a:gd name="T29" fmla="*/ 67 h 69"/>
                <a:gd name="T30" fmla="*/ 10 w 63"/>
                <a:gd name="T31" fmla="*/ 66 h 69"/>
                <a:gd name="T32" fmla="*/ 7 w 63"/>
                <a:gd name="T33" fmla="*/ 63 h 69"/>
                <a:gd name="T34" fmla="*/ 7 w 63"/>
                <a:gd name="T35" fmla="*/ 63 h 69"/>
                <a:gd name="T36" fmla="*/ 4 w 63"/>
                <a:gd name="T37" fmla="*/ 60 h 69"/>
                <a:gd name="T38" fmla="*/ 2 w 63"/>
                <a:gd name="T39" fmla="*/ 57 h 69"/>
                <a:gd name="T40" fmla="*/ 2 w 63"/>
                <a:gd name="T41" fmla="*/ 57 h 69"/>
                <a:gd name="T42" fmla="*/ 0 w 63"/>
                <a:gd name="T43" fmla="*/ 50 h 69"/>
                <a:gd name="T44" fmla="*/ 0 w 63"/>
                <a:gd name="T45" fmla="*/ 50 h 69"/>
                <a:gd name="T46" fmla="*/ 0 w 63"/>
                <a:gd name="T47" fmla="*/ 38 h 69"/>
                <a:gd name="T48" fmla="*/ 0 w 63"/>
                <a:gd name="T49" fmla="*/ 38 h 69"/>
                <a:gd name="T50" fmla="*/ 1 w 63"/>
                <a:gd name="T51" fmla="*/ 0 h 69"/>
                <a:gd name="T52" fmla="*/ 14 w 63"/>
                <a:gd name="T53" fmla="*/ 0 h 69"/>
                <a:gd name="T54" fmla="*/ 14 w 63"/>
                <a:gd name="T55" fmla="*/ 0 h 69"/>
                <a:gd name="T56" fmla="*/ 11 w 63"/>
                <a:gd name="T57" fmla="*/ 37 h 69"/>
                <a:gd name="T58" fmla="*/ 11 w 63"/>
                <a:gd name="T59" fmla="*/ 37 h 69"/>
                <a:gd name="T60" fmla="*/ 12 w 63"/>
                <a:gd name="T61" fmla="*/ 49 h 69"/>
                <a:gd name="T62" fmla="*/ 12 w 63"/>
                <a:gd name="T63" fmla="*/ 49 h 69"/>
                <a:gd name="T64" fmla="*/ 15 w 63"/>
                <a:gd name="T65" fmla="*/ 54 h 69"/>
                <a:gd name="T66" fmla="*/ 15 w 63"/>
                <a:gd name="T67" fmla="*/ 54 h 69"/>
                <a:gd name="T68" fmla="*/ 17 w 63"/>
                <a:gd name="T69" fmla="*/ 56 h 69"/>
                <a:gd name="T70" fmla="*/ 19 w 63"/>
                <a:gd name="T71" fmla="*/ 57 h 69"/>
                <a:gd name="T72" fmla="*/ 19 w 63"/>
                <a:gd name="T73" fmla="*/ 57 h 69"/>
                <a:gd name="T74" fmla="*/ 23 w 63"/>
                <a:gd name="T75" fmla="*/ 58 h 69"/>
                <a:gd name="T76" fmla="*/ 27 w 63"/>
                <a:gd name="T77" fmla="*/ 58 h 69"/>
                <a:gd name="T78" fmla="*/ 27 w 63"/>
                <a:gd name="T79" fmla="*/ 58 h 69"/>
                <a:gd name="T80" fmla="*/ 31 w 63"/>
                <a:gd name="T81" fmla="*/ 58 h 69"/>
                <a:gd name="T82" fmla="*/ 35 w 63"/>
                <a:gd name="T83" fmla="*/ 57 h 69"/>
                <a:gd name="T84" fmla="*/ 39 w 63"/>
                <a:gd name="T85" fmla="*/ 55 h 69"/>
                <a:gd name="T86" fmla="*/ 42 w 63"/>
                <a:gd name="T87" fmla="*/ 52 h 69"/>
                <a:gd name="T88" fmla="*/ 42 w 63"/>
                <a:gd name="T89" fmla="*/ 52 h 69"/>
                <a:gd name="T90" fmla="*/ 45 w 63"/>
                <a:gd name="T91" fmla="*/ 48 h 69"/>
                <a:gd name="T92" fmla="*/ 48 w 63"/>
                <a:gd name="T93" fmla="*/ 43 h 69"/>
                <a:gd name="T94" fmla="*/ 50 w 63"/>
                <a:gd name="T95" fmla="*/ 37 h 69"/>
                <a:gd name="T96" fmla="*/ 52 w 63"/>
                <a:gd name="T97" fmla="*/ 30 h 69"/>
                <a:gd name="T98" fmla="*/ 63 w 63"/>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69">
                  <a:moveTo>
                    <a:pt x="63" y="34"/>
                  </a:moveTo>
                  <a:lnTo>
                    <a:pt x="63" y="34"/>
                  </a:lnTo>
                  <a:lnTo>
                    <a:pt x="60" y="44"/>
                  </a:lnTo>
                  <a:lnTo>
                    <a:pt x="57" y="51"/>
                  </a:lnTo>
                  <a:lnTo>
                    <a:pt x="53" y="57"/>
                  </a:lnTo>
                  <a:lnTo>
                    <a:pt x="49" y="61"/>
                  </a:lnTo>
                  <a:lnTo>
                    <a:pt x="49" y="61"/>
                  </a:lnTo>
                  <a:lnTo>
                    <a:pt x="44" y="65"/>
                  </a:lnTo>
                  <a:lnTo>
                    <a:pt x="39" y="67"/>
                  </a:lnTo>
                  <a:lnTo>
                    <a:pt x="32" y="68"/>
                  </a:lnTo>
                  <a:lnTo>
                    <a:pt x="26" y="69"/>
                  </a:lnTo>
                  <a:lnTo>
                    <a:pt x="26" y="69"/>
                  </a:lnTo>
                  <a:lnTo>
                    <a:pt x="20" y="69"/>
                  </a:lnTo>
                  <a:lnTo>
                    <a:pt x="15" y="67"/>
                  </a:lnTo>
                  <a:lnTo>
                    <a:pt x="15" y="67"/>
                  </a:lnTo>
                  <a:lnTo>
                    <a:pt x="10" y="66"/>
                  </a:lnTo>
                  <a:lnTo>
                    <a:pt x="7" y="63"/>
                  </a:lnTo>
                  <a:lnTo>
                    <a:pt x="7" y="63"/>
                  </a:lnTo>
                  <a:lnTo>
                    <a:pt x="4" y="60"/>
                  </a:lnTo>
                  <a:lnTo>
                    <a:pt x="2" y="57"/>
                  </a:lnTo>
                  <a:lnTo>
                    <a:pt x="2" y="57"/>
                  </a:lnTo>
                  <a:lnTo>
                    <a:pt x="0" y="50"/>
                  </a:lnTo>
                  <a:lnTo>
                    <a:pt x="0" y="50"/>
                  </a:lnTo>
                  <a:lnTo>
                    <a:pt x="0" y="38"/>
                  </a:lnTo>
                  <a:lnTo>
                    <a:pt x="0" y="38"/>
                  </a:lnTo>
                  <a:lnTo>
                    <a:pt x="1" y="0"/>
                  </a:lnTo>
                  <a:lnTo>
                    <a:pt x="14" y="0"/>
                  </a:lnTo>
                  <a:lnTo>
                    <a:pt x="14" y="0"/>
                  </a:lnTo>
                  <a:lnTo>
                    <a:pt x="11" y="37"/>
                  </a:lnTo>
                  <a:lnTo>
                    <a:pt x="11" y="37"/>
                  </a:lnTo>
                  <a:lnTo>
                    <a:pt x="12" y="49"/>
                  </a:lnTo>
                  <a:lnTo>
                    <a:pt x="12" y="49"/>
                  </a:lnTo>
                  <a:lnTo>
                    <a:pt x="15" y="54"/>
                  </a:lnTo>
                  <a:lnTo>
                    <a:pt x="15" y="54"/>
                  </a:lnTo>
                  <a:lnTo>
                    <a:pt x="17" y="56"/>
                  </a:lnTo>
                  <a:lnTo>
                    <a:pt x="19" y="57"/>
                  </a:lnTo>
                  <a:lnTo>
                    <a:pt x="19" y="57"/>
                  </a:lnTo>
                  <a:lnTo>
                    <a:pt x="23" y="58"/>
                  </a:lnTo>
                  <a:lnTo>
                    <a:pt x="27" y="58"/>
                  </a:lnTo>
                  <a:lnTo>
                    <a:pt x="27" y="58"/>
                  </a:lnTo>
                  <a:lnTo>
                    <a:pt x="31" y="58"/>
                  </a:lnTo>
                  <a:lnTo>
                    <a:pt x="35" y="57"/>
                  </a:lnTo>
                  <a:lnTo>
                    <a:pt x="39" y="55"/>
                  </a:lnTo>
                  <a:lnTo>
                    <a:pt x="42" y="52"/>
                  </a:lnTo>
                  <a:lnTo>
                    <a:pt x="42" y="52"/>
                  </a:lnTo>
                  <a:lnTo>
                    <a:pt x="45" y="48"/>
                  </a:lnTo>
                  <a:lnTo>
                    <a:pt x="48" y="43"/>
                  </a:lnTo>
                  <a:lnTo>
                    <a:pt x="50" y="37"/>
                  </a:lnTo>
                  <a:lnTo>
                    <a:pt x="52" y="30"/>
                  </a:lnTo>
                  <a:lnTo>
                    <a:pt x="6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Freeform 736">
              <a:extLst>
                <a:ext uri="{FF2B5EF4-FFF2-40B4-BE49-F238E27FC236}">
                  <a16:creationId xmlns:a16="http://schemas.microsoft.com/office/drawing/2014/main" id="{E7E50339-0843-4AC8-BB27-9AD9AEB5860C}"/>
                </a:ext>
              </a:extLst>
            </p:cNvPr>
            <p:cNvSpPr>
              <a:spLocks noEditPoints="1"/>
            </p:cNvSpPr>
            <p:nvPr/>
          </p:nvSpPr>
          <p:spPr bwMode="auto">
            <a:xfrm>
              <a:off x="6324601" y="4873625"/>
              <a:ext cx="55563" cy="55563"/>
            </a:xfrm>
            <a:custGeom>
              <a:avLst/>
              <a:gdLst>
                <a:gd name="T0" fmla="*/ 63 w 71"/>
                <a:gd name="T1" fmla="*/ 68 h 70"/>
                <a:gd name="T2" fmla="*/ 53 w 71"/>
                <a:gd name="T3" fmla="*/ 61 h 70"/>
                <a:gd name="T4" fmla="*/ 42 w 71"/>
                <a:gd name="T5" fmla="*/ 58 h 70"/>
                <a:gd name="T6" fmla="*/ 43 w 71"/>
                <a:gd name="T7" fmla="*/ 60 h 70"/>
                <a:gd name="T8" fmla="*/ 42 w 71"/>
                <a:gd name="T9" fmla="*/ 62 h 70"/>
                <a:gd name="T10" fmla="*/ 40 w 71"/>
                <a:gd name="T11" fmla="*/ 66 h 70"/>
                <a:gd name="T12" fmla="*/ 37 w 71"/>
                <a:gd name="T13" fmla="*/ 67 h 70"/>
                <a:gd name="T14" fmla="*/ 22 w 71"/>
                <a:gd name="T15" fmla="*/ 70 h 70"/>
                <a:gd name="T16" fmla="*/ 15 w 71"/>
                <a:gd name="T17" fmla="*/ 69 h 70"/>
                <a:gd name="T18" fmla="*/ 8 w 71"/>
                <a:gd name="T19" fmla="*/ 66 h 70"/>
                <a:gd name="T20" fmla="*/ 3 w 71"/>
                <a:gd name="T21" fmla="*/ 62 h 70"/>
                <a:gd name="T22" fmla="*/ 1 w 71"/>
                <a:gd name="T23" fmla="*/ 56 h 70"/>
                <a:gd name="T24" fmla="*/ 1 w 71"/>
                <a:gd name="T25" fmla="*/ 53 h 70"/>
                <a:gd name="T26" fmla="*/ 5 w 71"/>
                <a:gd name="T27" fmla="*/ 48 h 70"/>
                <a:gd name="T28" fmla="*/ 8 w 71"/>
                <a:gd name="T29" fmla="*/ 45 h 70"/>
                <a:gd name="T30" fmla="*/ 21 w 71"/>
                <a:gd name="T31" fmla="*/ 40 h 70"/>
                <a:gd name="T32" fmla="*/ 31 w 71"/>
                <a:gd name="T33" fmla="*/ 41 h 70"/>
                <a:gd name="T34" fmla="*/ 2 w 71"/>
                <a:gd name="T35" fmla="*/ 35 h 70"/>
                <a:gd name="T36" fmla="*/ 31 w 71"/>
                <a:gd name="T37" fmla="*/ 25 h 70"/>
                <a:gd name="T38" fmla="*/ 0 w 71"/>
                <a:gd name="T39" fmla="*/ 18 h 70"/>
                <a:gd name="T40" fmla="*/ 31 w 71"/>
                <a:gd name="T41" fmla="*/ 9 h 70"/>
                <a:gd name="T42" fmla="*/ 42 w 71"/>
                <a:gd name="T43" fmla="*/ 0 h 70"/>
                <a:gd name="T44" fmla="*/ 71 w 71"/>
                <a:gd name="T45" fmla="*/ 9 h 70"/>
                <a:gd name="T46" fmla="*/ 42 w 71"/>
                <a:gd name="T47" fmla="*/ 18 h 70"/>
                <a:gd name="T48" fmla="*/ 66 w 71"/>
                <a:gd name="T49" fmla="*/ 25 h 70"/>
                <a:gd name="T50" fmla="*/ 42 w 71"/>
                <a:gd name="T51" fmla="*/ 35 h 70"/>
                <a:gd name="T52" fmla="*/ 42 w 71"/>
                <a:gd name="T53" fmla="*/ 45 h 70"/>
                <a:gd name="T54" fmla="*/ 68 w 71"/>
                <a:gd name="T55" fmla="*/ 58 h 70"/>
                <a:gd name="T56" fmla="*/ 31 w 71"/>
                <a:gd name="T57" fmla="*/ 56 h 70"/>
                <a:gd name="T58" fmla="*/ 31 w 71"/>
                <a:gd name="T59" fmla="*/ 52 h 70"/>
                <a:gd name="T60" fmla="*/ 23 w 71"/>
                <a:gd name="T61" fmla="*/ 50 h 70"/>
                <a:gd name="T62" fmla="*/ 16 w 71"/>
                <a:gd name="T63" fmla="*/ 52 h 70"/>
                <a:gd name="T64" fmla="*/ 14 w 71"/>
                <a:gd name="T65" fmla="*/ 53 h 70"/>
                <a:gd name="T66" fmla="*/ 13 w 71"/>
                <a:gd name="T67" fmla="*/ 56 h 70"/>
                <a:gd name="T68" fmla="*/ 15 w 71"/>
                <a:gd name="T69" fmla="*/ 59 h 70"/>
                <a:gd name="T70" fmla="*/ 23 w 71"/>
                <a:gd name="T71" fmla="*/ 60 h 70"/>
                <a:gd name="T72" fmla="*/ 26 w 71"/>
                <a:gd name="T73" fmla="*/ 60 h 70"/>
                <a:gd name="T74" fmla="*/ 30 w 71"/>
                <a:gd name="T75" fmla="*/ 58 h 70"/>
                <a:gd name="T76" fmla="*/ 31 w 71"/>
                <a:gd name="T77"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70">
                  <a:moveTo>
                    <a:pt x="68" y="58"/>
                  </a:moveTo>
                  <a:lnTo>
                    <a:pt x="63" y="68"/>
                  </a:lnTo>
                  <a:lnTo>
                    <a:pt x="63" y="68"/>
                  </a:lnTo>
                  <a:lnTo>
                    <a:pt x="53" y="61"/>
                  </a:lnTo>
                  <a:lnTo>
                    <a:pt x="42" y="56"/>
                  </a:lnTo>
                  <a:lnTo>
                    <a:pt x="42" y="58"/>
                  </a:lnTo>
                  <a:lnTo>
                    <a:pt x="42" y="58"/>
                  </a:lnTo>
                  <a:lnTo>
                    <a:pt x="43" y="60"/>
                  </a:lnTo>
                  <a:lnTo>
                    <a:pt x="43" y="60"/>
                  </a:lnTo>
                  <a:lnTo>
                    <a:pt x="42" y="62"/>
                  </a:lnTo>
                  <a:lnTo>
                    <a:pt x="41" y="64"/>
                  </a:lnTo>
                  <a:lnTo>
                    <a:pt x="40" y="66"/>
                  </a:lnTo>
                  <a:lnTo>
                    <a:pt x="37" y="67"/>
                  </a:lnTo>
                  <a:lnTo>
                    <a:pt x="37" y="67"/>
                  </a:lnTo>
                  <a:lnTo>
                    <a:pt x="31" y="69"/>
                  </a:lnTo>
                  <a:lnTo>
                    <a:pt x="22" y="70"/>
                  </a:lnTo>
                  <a:lnTo>
                    <a:pt x="22" y="70"/>
                  </a:lnTo>
                  <a:lnTo>
                    <a:pt x="15" y="69"/>
                  </a:lnTo>
                  <a:lnTo>
                    <a:pt x="8" y="66"/>
                  </a:lnTo>
                  <a:lnTo>
                    <a:pt x="8" y="66"/>
                  </a:lnTo>
                  <a:lnTo>
                    <a:pt x="5" y="64"/>
                  </a:lnTo>
                  <a:lnTo>
                    <a:pt x="3" y="62"/>
                  </a:lnTo>
                  <a:lnTo>
                    <a:pt x="1" y="59"/>
                  </a:lnTo>
                  <a:lnTo>
                    <a:pt x="1" y="56"/>
                  </a:lnTo>
                  <a:lnTo>
                    <a:pt x="1" y="56"/>
                  </a:lnTo>
                  <a:lnTo>
                    <a:pt x="1" y="53"/>
                  </a:lnTo>
                  <a:lnTo>
                    <a:pt x="2" y="50"/>
                  </a:lnTo>
                  <a:lnTo>
                    <a:pt x="5" y="48"/>
                  </a:lnTo>
                  <a:lnTo>
                    <a:pt x="8" y="45"/>
                  </a:lnTo>
                  <a:lnTo>
                    <a:pt x="8" y="45"/>
                  </a:lnTo>
                  <a:lnTo>
                    <a:pt x="14" y="41"/>
                  </a:lnTo>
                  <a:lnTo>
                    <a:pt x="21" y="40"/>
                  </a:lnTo>
                  <a:lnTo>
                    <a:pt x="21" y="40"/>
                  </a:lnTo>
                  <a:lnTo>
                    <a:pt x="31" y="41"/>
                  </a:lnTo>
                  <a:lnTo>
                    <a:pt x="31" y="35"/>
                  </a:lnTo>
                  <a:lnTo>
                    <a:pt x="2" y="35"/>
                  </a:lnTo>
                  <a:lnTo>
                    <a:pt x="2" y="25"/>
                  </a:lnTo>
                  <a:lnTo>
                    <a:pt x="31" y="25"/>
                  </a:lnTo>
                  <a:lnTo>
                    <a:pt x="31" y="18"/>
                  </a:lnTo>
                  <a:lnTo>
                    <a:pt x="0" y="18"/>
                  </a:lnTo>
                  <a:lnTo>
                    <a:pt x="0" y="9"/>
                  </a:lnTo>
                  <a:lnTo>
                    <a:pt x="31" y="9"/>
                  </a:lnTo>
                  <a:lnTo>
                    <a:pt x="31" y="0"/>
                  </a:lnTo>
                  <a:lnTo>
                    <a:pt x="42" y="0"/>
                  </a:lnTo>
                  <a:lnTo>
                    <a:pt x="42" y="9"/>
                  </a:lnTo>
                  <a:lnTo>
                    <a:pt x="71" y="9"/>
                  </a:lnTo>
                  <a:lnTo>
                    <a:pt x="71" y="18"/>
                  </a:lnTo>
                  <a:lnTo>
                    <a:pt x="42" y="18"/>
                  </a:lnTo>
                  <a:lnTo>
                    <a:pt x="42" y="25"/>
                  </a:lnTo>
                  <a:lnTo>
                    <a:pt x="66" y="25"/>
                  </a:lnTo>
                  <a:lnTo>
                    <a:pt x="66" y="35"/>
                  </a:lnTo>
                  <a:lnTo>
                    <a:pt x="42" y="35"/>
                  </a:lnTo>
                  <a:lnTo>
                    <a:pt x="42" y="45"/>
                  </a:lnTo>
                  <a:lnTo>
                    <a:pt x="42" y="45"/>
                  </a:lnTo>
                  <a:lnTo>
                    <a:pt x="56" y="51"/>
                  </a:lnTo>
                  <a:lnTo>
                    <a:pt x="68" y="58"/>
                  </a:lnTo>
                  <a:lnTo>
                    <a:pt x="68" y="58"/>
                  </a:lnTo>
                  <a:close/>
                  <a:moveTo>
                    <a:pt x="31" y="56"/>
                  </a:moveTo>
                  <a:lnTo>
                    <a:pt x="31" y="52"/>
                  </a:lnTo>
                  <a:lnTo>
                    <a:pt x="31" y="52"/>
                  </a:lnTo>
                  <a:lnTo>
                    <a:pt x="23" y="50"/>
                  </a:lnTo>
                  <a:lnTo>
                    <a:pt x="23" y="50"/>
                  </a:lnTo>
                  <a:lnTo>
                    <a:pt x="19" y="51"/>
                  </a:lnTo>
                  <a:lnTo>
                    <a:pt x="16" y="52"/>
                  </a:lnTo>
                  <a:lnTo>
                    <a:pt x="16" y="52"/>
                  </a:lnTo>
                  <a:lnTo>
                    <a:pt x="14" y="53"/>
                  </a:lnTo>
                  <a:lnTo>
                    <a:pt x="13" y="56"/>
                  </a:lnTo>
                  <a:lnTo>
                    <a:pt x="13" y="56"/>
                  </a:lnTo>
                  <a:lnTo>
                    <a:pt x="14" y="58"/>
                  </a:lnTo>
                  <a:lnTo>
                    <a:pt x="15" y="59"/>
                  </a:lnTo>
                  <a:lnTo>
                    <a:pt x="18" y="60"/>
                  </a:lnTo>
                  <a:lnTo>
                    <a:pt x="23" y="60"/>
                  </a:lnTo>
                  <a:lnTo>
                    <a:pt x="23" y="60"/>
                  </a:lnTo>
                  <a:lnTo>
                    <a:pt x="26" y="60"/>
                  </a:lnTo>
                  <a:lnTo>
                    <a:pt x="29" y="59"/>
                  </a:lnTo>
                  <a:lnTo>
                    <a:pt x="30" y="58"/>
                  </a:lnTo>
                  <a:lnTo>
                    <a:pt x="31" y="56"/>
                  </a:lnTo>
                  <a:lnTo>
                    <a:pt x="31"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Freeform 737">
              <a:extLst>
                <a:ext uri="{FF2B5EF4-FFF2-40B4-BE49-F238E27FC236}">
                  <a16:creationId xmlns:a16="http://schemas.microsoft.com/office/drawing/2014/main" id="{49439FC4-0EC9-49EB-A318-8DB1BDF9B5FA}"/>
                </a:ext>
              </a:extLst>
            </p:cNvPr>
            <p:cNvSpPr>
              <a:spLocks noEditPoints="1"/>
            </p:cNvSpPr>
            <p:nvPr/>
          </p:nvSpPr>
          <p:spPr bwMode="auto">
            <a:xfrm>
              <a:off x="6386513" y="4872038"/>
              <a:ext cx="58738" cy="57150"/>
            </a:xfrm>
            <a:custGeom>
              <a:avLst/>
              <a:gdLst>
                <a:gd name="T0" fmla="*/ 50 w 74"/>
                <a:gd name="T1" fmla="*/ 17 h 73"/>
                <a:gd name="T2" fmla="*/ 50 w 74"/>
                <a:gd name="T3" fmla="*/ 32 h 73"/>
                <a:gd name="T4" fmla="*/ 52 w 74"/>
                <a:gd name="T5" fmla="*/ 44 h 73"/>
                <a:gd name="T6" fmla="*/ 52 w 74"/>
                <a:gd name="T7" fmla="*/ 51 h 73"/>
                <a:gd name="T8" fmla="*/ 48 w 74"/>
                <a:gd name="T9" fmla="*/ 61 h 73"/>
                <a:gd name="T10" fmla="*/ 44 w 74"/>
                <a:gd name="T11" fmla="*/ 64 h 73"/>
                <a:gd name="T12" fmla="*/ 34 w 74"/>
                <a:gd name="T13" fmla="*/ 70 h 73"/>
                <a:gd name="T14" fmla="*/ 22 w 74"/>
                <a:gd name="T15" fmla="*/ 73 h 73"/>
                <a:gd name="T16" fmla="*/ 19 w 74"/>
                <a:gd name="T17" fmla="*/ 63 h 73"/>
                <a:gd name="T18" fmla="*/ 33 w 74"/>
                <a:gd name="T19" fmla="*/ 59 h 73"/>
                <a:gd name="T20" fmla="*/ 41 w 74"/>
                <a:gd name="T21" fmla="*/ 51 h 73"/>
                <a:gd name="T22" fmla="*/ 36 w 74"/>
                <a:gd name="T23" fmla="*/ 53 h 73"/>
                <a:gd name="T24" fmla="*/ 31 w 74"/>
                <a:gd name="T25" fmla="*/ 54 h 73"/>
                <a:gd name="T26" fmla="*/ 19 w 74"/>
                <a:gd name="T27" fmla="*/ 50 h 73"/>
                <a:gd name="T28" fmla="*/ 17 w 74"/>
                <a:gd name="T29" fmla="*/ 48 h 73"/>
                <a:gd name="T30" fmla="*/ 15 w 74"/>
                <a:gd name="T31" fmla="*/ 41 h 73"/>
                <a:gd name="T32" fmla="*/ 14 w 74"/>
                <a:gd name="T33" fmla="*/ 38 h 73"/>
                <a:gd name="T34" fmla="*/ 16 w 74"/>
                <a:gd name="T35" fmla="*/ 32 h 73"/>
                <a:gd name="T36" fmla="*/ 19 w 74"/>
                <a:gd name="T37" fmla="*/ 26 h 73"/>
                <a:gd name="T38" fmla="*/ 22 w 74"/>
                <a:gd name="T39" fmla="*/ 24 h 73"/>
                <a:gd name="T40" fmla="*/ 28 w 74"/>
                <a:gd name="T41" fmla="*/ 22 h 73"/>
                <a:gd name="T42" fmla="*/ 32 w 74"/>
                <a:gd name="T43" fmla="*/ 22 h 73"/>
                <a:gd name="T44" fmla="*/ 39 w 74"/>
                <a:gd name="T45" fmla="*/ 23 h 73"/>
                <a:gd name="T46" fmla="*/ 0 w 74"/>
                <a:gd name="T47" fmla="*/ 17 h 73"/>
                <a:gd name="T48" fmla="*/ 39 w 74"/>
                <a:gd name="T49" fmla="*/ 8 h 73"/>
                <a:gd name="T50" fmla="*/ 50 w 74"/>
                <a:gd name="T51" fmla="*/ 0 h 73"/>
                <a:gd name="T52" fmla="*/ 74 w 74"/>
                <a:gd name="T53" fmla="*/ 8 h 73"/>
                <a:gd name="T54" fmla="*/ 39 w 74"/>
                <a:gd name="T55" fmla="*/ 35 h 73"/>
                <a:gd name="T56" fmla="*/ 39 w 74"/>
                <a:gd name="T57" fmla="*/ 33 h 73"/>
                <a:gd name="T58" fmla="*/ 32 w 74"/>
                <a:gd name="T59" fmla="*/ 30 h 73"/>
                <a:gd name="T60" fmla="*/ 29 w 74"/>
                <a:gd name="T61" fmla="*/ 31 h 73"/>
                <a:gd name="T62" fmla="*/ 27 w 74"/>
                <a:gd name="T63" fmla="*/ 33 h 73"/>
                <a:gd name="T64" fmla="*/ 25 w 74"/>
                <a:gd name="T65" fmla="*/ 37 h 73"/>
                <a:gd name="T66" fmla="*/ 25 w 74"/>
                <a:gd name="T67" fmla="*/ 40 h 73"/>
                <a:gd name="T68" fmla="*/ 26 w 74"/>
                <a:gd name="T69" fmla="*/ 42 h 73"/>
                <a:gd name="T70" fmla="*/ 31 w 74"/>
                <a:gd name="T71" fmla="*/ 44 h 73"/>
                <a:gd name="T72" fmla="*/ 34 w 74"/>
                <a:gd name="T73" fmla="*/ 43 h 73"/>
                <a:gd name="T74" fmla="*/ 37 w 74"/>
                <a:gd name="T75" fmla="*/ 41 h 73"/>
                <a:gd name="T76" fmla="*/ 39 w 74"/>
                <a:gd name="T77"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3">
                  <a:moveTo>
                    <a:pt x="74" y="17"/>
                  </a:moveTo>
                  <a:lnTo>
                    <a:pt x="50" y="17"/>
                  </a:lnTo>
                  <a:lnTo>
                    <a:pt x="50" y="32"/>
                  </a:lnTo>
                  <a:lnTo>
                    <a:pt x="50" y="32"/>
                  </a:lnTo>
                  <a:lnTo>
                    <a:pt x="52" y="37"/>
                  </a:lnTo>
                  <a:lnTo>
                    <a:pt x="52" y="44"/>
                  </a:lnTo>
                  <a:lnTo>
                    <a:pt x="52" y="44"/>
                  </a:lnTo>
                  <a:lnTo>
                    <a:pt x="52" y="51"/>
                  </a:lnTo>
                  <a:lnTo>
                    <a:pt x="50" y="56"/>
                  </a:lnTo>
                  <a:lnTo>
                    <a:pt x="48" y="61"/>
                  </a:lnTo>
                  <a:lnTo>
                    <a:pt x="44" y="64"/>
                  </a:lnTo>
                  <a:lnTo>
                    <a:pt x="44" y="64"/>
                  </a:lnTo>
                  <a:lnTo>
                    <a:pt x="39" y="68"/>
                  </a:lnTo>
                  <a:lnTo>
                    <a:pt x="34" y="70"/>
                  </a:lnTo>
                  <a:lnTo>
                    <a:pt x="28" y="72"/>
                  </a:lnTo>
                  <a:lnTo>
                    <a:pt x="22" y="73"/>
                  </a:lnTo>
                  <a:lnTo>
                    <a:pt x="19" y="63"/>
                  </a:lnTo>
                  <a:lnTo>
                    <a:pt x="19" y="63"/>
                  </a:lnTo>
                  <a:lnTo>
                    <a:pt x="27" y="62"/>
                  </a:lnTo>
                  <a:lnTo>
                    <a:pt x="33" y="59"/>
                  </a:lnTo>
                  <a:lnTo>
                    <a:pt x="38" y="56"/>
                  </a:lnTo>
                  <a:lnTo>
                    <a:pt x="41" y="51"/>
                  </a:lnTo>
                  <a:lnTo>
                    <a:pt x="41" y="51"/>
                  </a:lnTo>
                  <a:lnTo>
                    <a:pt x="36" y="53"/>
                  </a:lnTo>
                  <a:lnTo>
                    <a:pt x="31" y="54"/>
                  </a:lnTo>
                  <a:lnTo>
                    <a:pt x="31" y="54"/>
                  </a:lnTo>
                  <a:lnTo>
                    <a:pt x="24" y="53"/>
                  </a:lnTo>
                  <a:lnTo>
                    <a:pt x="19" y="50"/>
                  </a:lnTo>
                  <a:lnTo>
                    <a:pt x="19" y="50"/>
                  </a:lnTo>
                  <a:lnTo>
                    <a:pt x="17" y="48"/>
                  </a:lnTo>
                  <a:lnTo>
                    <a:pt x="16" y="44"/>
                  </a:lnTo>
                  <a:lnTo>
                    <a:pt x="15" y="41"/>
                  </a:lnTo>
                  <a:lnTo>
                    <a:pt x="14" y="38"/>
                  </a:lnTo>
                  <a:lnTo>
                    <a:pt x="14" y="38"/>
                  </a:lnTo>
                  <a:lnTo>
                    <a:pt x="15" y="35"/>
                  </a:lnTo>
                  <a:lnTo>
                    <a:pt x="16" y="32"/>
                  </a:lnTo>
                  <a:lnTo>
                    <a:pt x="17" y="29"/>
                  </a:lnTo>
                  <a:lnTo>
                    <a:pt x="19" y="26"/>
                  </a:lnTo>
                  <a:lnTo>
                    <a:pt x="19" y="26"/>
                  </a:lnTo>
                  <a:lnTo>
                    <a:pt x="22" y="24"/>
                  </a:lnTo>
                  <a:lnTo>
                    <a:pt x="25" y="23"/>
                  </a:lnTo>
                  <a:lnTo>
                    <a:pt x="28" y="22"/>
                  </a:lnTo>
                  <a:lnTo>
                    <a:pt x="32" y="22"/>
                  </a:lnTo>
                  <a:lnTo>
                    <a:pt x="32" y="22"/>
                  </a:lnTo>
                  <a:lnTo>
                    <a:pt x="35" y="22"/>
                  </a:lnTo>
                  <a:lnTo>
                    <a:pt x="39" y="23"/>
                  </a:lnTo>
                  <a:lnTo>
                    <a:pt x="39" y="17"/>
                  </a:lnTo>
                  <a:lnTo>
                    <a:pt x="0" y="17"/>
                  </a:lnTo>
                  <a:lnTo>
                    <a:pt x="0" y="8"/>
                  </a:lnTo>
                  <a:lnTo>
                    <a:pt x="39" y="8"/>
                  </a:lnTo>
                  <a:lnTo>
                    <a:pt x="39" y="0"/>
                  </a:lnTo>
                  <a:lnTo>
                    <a:pt x="50" y="0"/>
                  </a:lnTo>
                  <a:lnTo>
                    <a:pt x="50" y="8"/>
                  </a:lnTo>
                  <a:lnTo>
                    <a:pt x="74" y="8"/>
                  </a:lnTo>
                  <a:lnTo>
                    <a:pt x="74" y="17"/>
                  </a:lnTo>
                  <a:close/>
                  <a:moveTo>
                    <a:pt x="39" y="35"/>
                  </a:moveTo>
                  <a:lnTo>
                    <a:pt x="39" y="33"/>
                  </a:lnTo>
                  <a:lnTo>
                    <a:pt x="39" y="33"/>
                  </a:lnTo>
                  <a:lnTo>
                    <a:pt x="36" y="31"/>
                  </a:lnTo>
                  <a:lnTo>
                    <a:pt x="32" y="30"/>
                  </a:lnTo>
                  <a:lnTo>
                    <a:pt x="32" y="30"/>
                  </a:lnTo>
                  <a:lnTo>
                    <a:pt x="29" y="31"/>
                  </a:lnTo>
                  <a:lnTo>
                    <a:pt x="27" y="33"/>
                  </a:lnTo>
                  <a:lnTo>
                    <a:pt x="27" y="33"/>
                  </a:lnTo>
                  <a:lnTo>
                    <a:pt x="25" y="35"/>
                  </a:lnTo>
                  <a:lnTo>
                    <a:pt x="25" y="37"/>
                  </a:lnTo>
                  <a:lnTo>
                    <a:pt x="25" y="37"/>
                  </a:lnTo>
                  <a:lnTo>
                    <a:pt x="25" y="40"/>
                  </a:lnTo>
                  <a:lnTo>
                    <a:pt x="26" y="42"/>
                  </a:lnTo>
                  <a:lnTo>
                    <a:pt x="26" y="42"/>
                  </a:lnTo>
                  <a:lnTo>
                    <a:pt x="28" y="43"/>
                  </a:lnTo>
                  <a:lnTo>
                    <a:pt x="31" y="44"/>
                  </a:lnTo>
                  <a:lnTo>
                    <a:pt x="31" y="44"/>
                  </a:lnTo>
                  <a:lnTo>
                    <a:pt x="34" y="43"/>
                  </a:lnTo>
                  <a:lnTo>
                    <a:pt x="37" y="41"/>
                  </a:lnTo>
                  <a:lnTo>
                    <a:pt x="37" y="41"/>
                  </a:lnTo>
                  <a:lnTo>
                    <a:pt x="38" y="39"/>
                  </a:lnTo>
                  <a:lnTo>
                    <a:pt x="39" y="35"/>
                  </a:lnTo>
                  <a:lnTo>
                    <a:pt x="3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Freeform 738">
              <a:extLst>
                <a:ext uri="{FF2B5EF4-FFF2-40B4-BE49-F238E27FC236}">
                  <a16:creationId xmlns:a16="http://schemas.microsoft.com/office/drawing/2014/main" id="{055B1B40-E294-407B-922F-6E3010EA093A}"/>
                </a:ext>
              </a:extLst>
            </p:cNvPr>
            <p:cNvSpPr>
              <a:spLocks noEditPoints="1"/>
            </p:cNvSpPr>
            <p:nvPr/>
          </p:nvSpPr>
          <p:spPr bwMode="auto">
            <a:xfrm>
              <a:off x="6453188" y="4908550"/>
              <a:ext cx="22225" cy="20638"/>
            </a:xfrm>
            <a:custGeom>
              <a:avLst/>
              <a:gdLst>
                <a:gd name="T0" fmla="*/ 27 w 27"/>
                <a:gd name="T1" fmla="*/ 12 h 25"/>
                <a:gd name="T2" fmla="*/ 27 w 27"/>
                <a:gd name="T3" fmla="*/ 12 h 25"/>
                <a:gd name="T4" fmla="*/ 26 w 27"/>
                <a:gd name="T5" fmla="*/ 17 h 25"/>
                <a:gd name="T6" fmla="*/ 23 w 27"/>
                <a:gd name="T7" fmla="*/ 21 h 25"/>
                <a:gd name="T8" fmla="*/ 23 w 27"/>
                <a:gd name="T9" fmla="*/ 21 h 25"/>
                <a:gd name="T10" fmla="*/ 19 w 27"/>
                <a:gd name="T11" fmla="*/ 24 h 25"/>
                <a:gd name="T12" fmla="*/ 13 w 27"/>
                <a:gd name="T13" fmla="*/ 25 h 25"/>
                <a:gd name="T14" fmla="*/ 13 w 27"/>
                <a:gd name="T15" fmla="*/ 25 h 25"/>
                <a:gd name="T16" fmla="*/ 8 w 27"/>
                <a:gd name="T17" fmla="*/ 24 h 25"/>
                <a:gd name="T18" fmla="*/ 4 w 27"/>
                <a:gd name="T19" fmla="*/ 21 h 25"/>
                <a:gd name="T20" fmla="*/ 4 w 27"/>
                <a:gd name="T21" fmla="*/ 21 h 25"/>
                <a:gd name="T22" fmla="*/ 1 w 27"/>
                <a:gd name="T23" fmla="*/ 17 h 25"/>
                <a:gd name="T24" fmla="*/ 0 w 27"/>
                <a:gd name="T25" fmla="*/ 12 h 25"/>
                <a:gd name="T26" fmla="*/ 0 w 27"/>
                <a:gd name="T27" fmla="*/ 12 h 25"/>
                <a:gd name="T28" fmla="*/ 1 w 27"/>
                <a:gd name="T29" fmla="*/ 7 h 25"/>
                <a:gd name="T30" fmla="*/ 4 w 27"/>
                <a:gd name="T31" fmla="*/ 3 h 25"/>
                <a:gd name="T32" fmla="*/ 4 w 27"/>
                <a:gd name="T33" fmla="*/ 3 h 25"/>
                <a:gd name="T34" fmla="*/ 8 w 27"/>
                <a:gd name="T35" fmla="*/ 1 h 25"/>
                <a:gd name="T36" fmla="*/ 13 w 27"/>
                <a:gd name="T37" fmla="*/ 0 h 25"/>
                <a:gd name="T38" fmla="*/ 13 w 27"/>
                <a:gd name="T39" fmla="*/ 0 h 25"/>
                <a:gd name="T40" fmla="*/ 19 w 27"/>
                <a:gd name="T41" fmla="*/ 1 h 25"/>
                <a:gd name="T42" fmla="*/ 23 w 27"/>
                <a:gd name="T43" fmla="*/ 3 h 25"/>
                <a:gd name="T44" fmla="*/ 23 w 27"/>
                <a:gd name="T45" fmla="*/ 3 h 25"/>
                <a:gd name="T46" fmla="*/ 26 w 27"/>
                <a:gd name="T47" fmla="*/ 7 h 25"/>
                <a:gd name="T48" fmla="*/ 27 w 27"/>
                <a:gd name="T49" fmla="*/ 12 h 25"/>
                <a:gd name="T50" fmla="*/ 27 w 27"/>
                <a:gd name="T51" fmla="*/ 12 h 25"/>
                <a:gd name="T52" fmla="*/ 19 w 27"/>
                <a:gd name="T53" fmla="*/ 12 h 25"/>
                <a:gd name="T54" fmla="*/ 19 w 27"/>
                <a:gd name="T55" fmla="*/ 12 h 25"/>
                <a:gd name="T56" fmla="*/ 19 w 27"/>
                <a:gd name="T57" fmla="*/ 10 h 25"/>
                <a:gd name="T58" fmla="*/ 17 w 27"/>
                <a:gd name="T59" fmla="*/ 8 h 25"/>
                <a:gd name="T60" fmla="*/ 17 w 27"/>
                <a:gd name="T61" fmla="*/ 8 h 25"/>
                <a:gd name="T62" fmla="*/ 16 w 27"/>
                <a:gd name="T63" fmla="*/ 7 h 25"/>
                <a:gd name="T64" fmla="*/ 13 w 27"/>
                <a:gd name="T65" fmla="*/ 7 h 25"/>
                <a:gd name="T66" fmla="*/ 13 w 27"/>
                <a:gd name="T67" fmla="*/ 7 h 25"/>
                <a:gd name="T68" fmla="*/ 11 w 27"/>
                <a:gd name="T69" fmla="*/ 7 h 25"/>
                <a:gd name="T70" fmla="*/ 9 w 27"/>
                <a:gd name="T71" fmla="*/ 8 h 25"/>
                <a:gd name="T72" fmla="*/ 9 w 27"/>
                <a:gd name="T73" fmla="*/ 8 h 25"/>
                <a:gd name="T74" fmla="*/ 8 w 27"/>
                <a:gd name="T75" fmla="*/ 10 h 25"/>
                <a:gd name="T76" fmla="*/ 8 w 27"/>
                <a:gd name="T77" fmla="*/ 12 h 25"/>
                <a:gd name="T78" fmla="*/ 8 w 27"/>
                <a:gd name="T79" fmla="*/ 12 h 25"/>
                <a:gd name="T80" fmla="*/ 8 w 27"/>
                <a:gd name="T81" fmla="*/ 14 h 25"/>
                <a:gd name="T82" fmla="*/ 9 w 27"/>
                <a:gd name="T83" fmla="*/ 16 h 25"/>
                <a:gd name="T84" fmla="*/ 9 w 27"/>
                <a:gd name="T85" fmla="*/ 16 h 25"/>
                <a:gd name="T86" fmla="*/ 11 w 27"/>
                <a:gd name="T87" fmla="*/ 18 h 25"/>
                <a:gd name="T88" fmla="*/ 13 w 27"/>
                <a:gd name="T89" fmla="*/ 18 h 25"/>
                <a:gd name="T90" fmla="*/ 13 w 27"/>
                <a:gd name="T91" fmla="*/ 18 h 25"/>
                <a:gd name="T92" fmla="*/ 16 w 27"/>
                <a:gd name="T93" fmla="*/ 18 h 25"/>
                <a:gd name="T94" fmla="*/ 17 w 27"/>
                <a:gd name="T95" fmla="*/ 16 h 25"/>
                <a:gd name="T96" fmla="*/ 17 w 27"/>
                <a:gd name="T97" fmla="*/ 16 h 25"/>
                <a:gd name="T98" fmla="*/ 19 w 27"/>
                <a:gd name="T99" fmla="*/ 14 h 25"/>
                <a:gd name="T100" fmla="*/ 19 w 27"/>
                <a:gd name="T101" fmla="*/ 12 h 25"/>
                <a:gd name="T102" fmla="*/ 19 w 27"/>
                <a:gd name="T10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25">
                  <a:moveTo>
                    <a:pt x="27" y="12"/>
                  </a:moveTo>
                  <a:lnTo>
                    <a:pt x="27" y="12"/>
                  </a:lnTo>
                  <a:lnTo>
                    <a:pt x="26" y="17"/>
                  </a:lnTo>
                  <a:lnTo>
                    <a:pt x="23" y="21"/>
                  </a:lnTo>
                  <a:lnTo>
                    <a:pt x="23" y="21"/>
                  </a:lnTo>
                  <a:lnTo>
                    <a:pt x="19" y="24"/>
                  </a:lnTo>
                  <a:lnTo>
                    <a:pt x="13" y="25"/>
                  </a:lnTo>
                  <a:lnTo>
                    <a:pt x="13" y="25"/>
                  </a:lnTo>
                  <a:lnTo>
                    <a:pt x="8" y="24"/>
                  </a:lnTo>
                  <a:lnTo>
                    <a:pt x="4" y="21"/>
                  </a:lnTo>
                  <a:lnTo>
                    <a:pt x="4" y="21"/>
                  </a:lnTo>
                  <a:lnTo>
                    <a:pt x="1" y="17"/>
                  </a:lnTo>
                  <a:lnTo>
                    <a:pt x="0" y="12"/>
                  </a:lnTo>
                  <a:lnTo>
                    <a:pt x="0" y="12"/>
                  </a:lnTo>
                  <a:lnTo>
                    <a:pt x="1" y="7"/>
                  </a:lnTo>
                  <a:lnTo>
                    <a:pt x="4" y="3"/>
                  </a:lnTo>
                  <a:lnTo>
                    <a:pt x="4" y="3"/>
                  </a:lnTo>
                  <a:lnTo>
                    <a:pt x="8" y="1"/>
                  </a:lnTo>
                  <a:lnTo>
                    <a:pt x="13" y="0"/>
                  </a:lnTo>
                  <a:lnTo>
                    <a:pt x="13" y="0"/>
                  </a:lnTo>
                  <a:lnTo>
                    <a:pt x="19" y="1"/>
                  </a:lnTo>
                  <a:lnTo>
                    <a:pt x="23" y="3"/>
                  </a:lnTo>
                  <a:lnTo>
                    <a:pt x="23" y="3"/>
                  </a:lnTo>
                  <a:lnTo>
                    <a:pt x="26" y="7"/>
                  </a:lnTo>
                  <a:lnTo>
                    <a:pt x="27" y="12"/>
                  </a:lnTo>
                  <a:lnTo>
                    <a:pt x="27" y="12"/>
                  </a:lnTo>
                  <a:close/>
                  <a:moveTo>
                    <a:pt x="19" y="12"/>
                  </a:moveTo>
                  <a:lnTo>
                    <a:pt x="19" y="12"/>
                  </a:lnTo>
                  <a:lnTo>
                    <a:pt x="19" y="10"/>
                  </a:lnTo>
                  <a:lnTo>
                    <a:pt x="17" y="8"/>
                  </a:lnTo>
                  <a:lnTo>
                    <a:pt x="17" y="8"/>
                  </a:lnTo>
                  <a:lnTo>
                    <a:pt x="16" y="7"/>
                  </a:lnTo>
                  <a:lnTo>
                    <a:pt x="13" y="7"/>
                  </a:lnTo>
                  <a:lnTo>
                    <a:pt x="13" y="7"/>
                  </a:lnTo>
                  <a:lnTo>
                    <a:pt x="11" y="7"/>
                  </a:lnTo>
                  <a:lnTo>
                    <a:pt x="9" y="8"/>
                  </a:lnTo>
                  <a:lnTo>
                    <a:pt x="9" y="8"/>
                  </a:lnTo>
                  <a:lnTo>
                    <a:pt x="8" y="10"/>
                  </a:lnTo>
                  <a:lnTo>
                    <a:pt x="8" y="12"/>
                  </a:lnTo>
                  <a:lnTo>
                    <a:pt x="8" y="12"/>
                  </a:lnTo>
                  <a:lnTo>
                    <a:pt x="8" y="14"/>
                  </a:lnTo>
                  <a:lnTo>
                    <a:pt x="9" y="16"/>
                  </a:lnTo>
                  <a:lnTo>
                    <a:pt x="9" y="16"/>
                  </a:lnTo>
                  <a:lnTo>
                    <a:pt x="11" y="18"/>
                  </a:lnTo>
                  <a:lnTo>
                    <a:pt x="13" y="18"/>
                  </a:lnTo>
                  <a:lnTo>
                    <a:pt x="13" y="18"/>
                  </a:lnTo>
                  <a:lnTo>
                    <a:pt x="16" y="18"/>
                  </a:lnTo>
                  <a:lnTo>
                    <a:pt x="17" y="16"/>
                  </a:lnTo>
                  <a:lnTo>
                    <a:pt x="17" y="16"/>
                  </a:lnTo>
                  <a:lnTo>
                    <a:pt x="19" y="14"/>
                  </a:lnTo>
                  <a:lnTo>
                    <a:pt x="19" y="12"/>
                  </a:lnTo>
                  <a:lnTo>
                    <a:pt x="19"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Rectangle 739">
              <a:extLst>
                <a:ext uri="{FF2B5EF4-FFF2-40B4-BE49-F238E27FC236}">
                  <a16:creationId xmlns:a16="http://schemas.microsoft.com/office/drawing/2014/main" id="{C5D42D6D-A9DF-4A8C-A3E3-CB97F6F770A1}"/>
                </a:ext>
              </a:extLst>
            </p:cNvPr>
            <p:cNvSpPr>
              <a:spLocks noChangeArrowheads="1"/>
            </p:cNvSpPr>
            <p:nvPr/>
          </p:nvSpPr>
          <p:spPr bwMode="auto">
            <a:xfrm>
              <a:off x="5145088" y="5060950"/>
              <a:ext cx="484188" cy="1016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Freeform 740">
              <a:extLst>
                <a:ext uri="{FF2B5EF4-FFF2-40B4-BE49-F238E27FC236}">
                  <a16:creationId xmlns:a16="http://schemas.microsoft.com/office/drawing/2014/main" id="{E999808C-F50C-49E5-AF0F-AC69801885BA}"/>
                </a:ext>
              </a:extLst>
            </p:cNvPr>
            <p:cNvSpPr>
              <a:spLocks noEditPoints="1"/>
            </p:cNvSpPr>
            <p:nvPr/>
          </p:nvSpPr>
          <p:spPr bwMode="auto">
            <a:xfrm>
              <a:off x="5291138" y="5094288"/>
              <a:ext cx="28575" cy="38100"/>
            </a:xfrm>
            <a:custGeom>
              <a:avLst/>
              <a:gdLst>
                <a:gd name="T0" fmla="*/ 0 w 36"/>
                <a:gd name="T1" fmla="*/ 0 h 47"/>
                <a:gd name="T2" fmla="*/ 14 w 36"/>
                <a:gd name="T3" fmla="*/ 0 h 47"/>
                <a:gd name="T4" fmla="*/ 20 w 36"/>
                <a:gd name="T5" fmla="*/ 0 h 47"/>
                <a:gd name="T6" fmla="*/ 24 w 36"/>
                <a:gd name="T7" fmla="*/ 0 h 47"/>
                <a:gd name="T8" fmla="*/ 28 w 36"/>
                <a:gd name="T9" fmla="*/ 3 h 47"/>
                <a:gd name="T10" fmla="*/ 31 w 36"/>
                <a:gd name="T11" fmla="*/ 6 h 47"/>
                <a:gd name="T12" fmla="*/ 32 w 36"/>
                <a:gd name="T13" fmla="*/ 10 h 47"/>
                <a:gd name="T14" fmla="*/ 30 w 36"/>
                <a:gd name="T15" fmla="*/ 16 h 47"/>
                <a:gd name="T16" fmla="*/ 25 w 36"/>
                <a:gd name="T17" fmla="*/ 20 h 47"/>
                <a:gd name="T18" fmla="*/ 25 w 36"/>
                <a:gd name="T19" fmla="*/ 20 h 47"/>
                <a:gd name="T20" fmla="*/ 33 w 36"/>
                <a:gd name="T21" fmla="*/ 24 h 47"/>
                <a:gd name="T22" fmla="*/ 35 w 36"/>
                <a:gd name="T23" fmla="*/ 28 h 47"/>
                <a:gd name="T24" fmla="*/ 36 w 36"/>
                <a:gd name="T25" fmla="*/ 32 h 47"/>
                <a:gd name="T26" fmla="*/ 34 w 36"/>
                <a:gd name="T27" fmla="*/ 38 h 47"/>
                <a:gd name="T28" fmla="*/ 31 w 36"/>
                <a:gd name="T29" fmla="*/ 43 h 47"/>
                <a:gd name="T30" fmla="*/ 28 w 36"/>
                <a:gd name="T31" fmla="*/ 44 h 47"/>
                <a:gd name="T32" fmla="*/ 17 w 36"/>
                <a:gd name="T33" fmla="*/ 47 h 47"/>
                <a:gd name="T34" fmla="*/ 5 w 36"/>
                <a:gd name="T35" fmla="*/ 4 h 47"/>
                <a:gd name="T36" fmla="*/ 15 w 36"/>
                <a:gd name="T37" fmla="*/ 19 h 47"/>
                <a:gd name="T38" fmla="*/ 20 w 36"/>
                <a:gd name="T39" fmla="*/ 18 h 47"/>
                <a:gd name="T40" fmla="*/ 23 w 36"/>
                <a:gd name="T41" fmla="*/ 17 h 47"/>
                <a:gd name="T42" fmla="*/ 26 w 36"/>
                <a:gd name="T43" fmla="*/ 11 h 47"/>
                <a:gd name="T44" fmla="*/ 25 w 36"/>
                <a:gd name="T45" fmla="*/ 8 h 47"/>
                <a:gd name="T46" fmla="*/ 24 w 36"/>
                <a:gd name="T47" fmla="*/ 6 h 47"/>
                <a:gd name="T48" fmla="*/ 14 w 36"/>
                <a:gd name="T49" fmla="*/ 4 h 47"/>
                <a:gd name="T50" fmla="*/ 5 w 36"/>
                <a:gd name="T51" fmla="*/ 24 h 47"/>
                <a:gd name="T52" fmla="*/ 15 w 36"/>
                <a:gd name="T53" fmla="*/ 42 h 47"/>
                <a:gd name="T54" fmla="*/ 22 w 36"/>
                <a:gd name="T55" fmla="*/ 41 h 47"/>
                <a:gd name="T56" fmla="*/ 27 w 36"/>
                <a:gd name="T57" fmla="*/ 39 h 47"/>
                <a:gd name="T58" fmla="*/ 29 w 36"/>
                <a:gd name="T59" fmla="*/ 32 h 47"/>
                <a:gd name="T60" fmla="*/ 29 w 36"/>
                <a:gd name="T61" fmla="*/ 30 h 47"/>
                <a:gd name="T62" fmla="*/ 28 w 36"/>
                <a:gd name="T63" fmla="*/ 28 h 47"/>
                <a:gd name="T64" fmla="*/ 25 w 36"/>
                <a:gd name="T65" fmla="*/ 25 h 47"/>
                <a:gd name="T66" fmla="*/ 22 w 36"/>
                <a:gd name="T67" fmla="*/ 24 h 47"/>
                <a:gd name="T68" fmla="*/ 5 w 36"/>
                <a:gd name="T6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7">
                  <a:moveTo>
                    <a:pt x="0" y="47"/>
                  </a:moveTo>
                  <a:lnTo>
                    <a:pt x="0" y="0"/>
                  </a:lnTo>
                  <a:lnTo>
                    <a:pt x="14" y="0"/>
                  </a:lnTo>
                  <a:lnTo>
                    <a:pt x="14" y="0"/>
                  </a:lnTo>
                  <a:lnTo>
                    <a:pt x="20" y="0"/>
                  </a:lnTo>
                  <a:lnTo>
                    <a:pt x="20" y="0"/>
                  </a:lnTo>
                  <a:lnTo>
                    <a:pt x="24" y="0"/>
                  </a:lnTo>
                  <a:lnTo>
                    <a:pt x="24" y="0"/>
                  </a:lnTo>
                  <a:lnTo>
                    <a:pt x="28" y="3"/>
                  </a:lnTo>
                  <a:lnTo>
                    <a:pt x="28" y="3"/>
                  </a:lnTo>
                  <a:lnTo>
                    <a:pt x="31" y="6"/>
                  </a:lnTo>
                  <a:lnTo>
                    <a:pt x="31" y="6"/>
                  </a:lnTo>
                  <a:lnTo>
                    <a:pt x="32" y="10"/>
                  </a:lnTo>
                  <a:lnTo>
                    <a:pt x="32" y="10"/>
                  </a:lnTo>
                  <a:lnTo>
                    <a:pt x="31" y="13"/>
                  </a:lnTo>
                  <a:lnTo>
                    <a:pt x="30" y="16"/>
                  </a:lnTo>
                  <a:lnTo>
                    <a:pt x="28" y="18"/>
                  </a:lnTo>
                  <a:lnTo>
                    <a:pt x="25" y="20"/>
                  </a:lnTo>
                  <a:lnTo>
                    <a:pt x="25" y="20"/>
                  </a:lnTo>
                  <a:lnTo>
                    <a:pt x="25" y="20"/>
                  </a:lnTo>
                  <a:lnTo>
                    <a:pt x="30" y="21"/>
                  </a:lnTo>
                  <a:lnTo>
                    <a:pt x="33" y="24"/>
                  </a:lnTo>
                  <a:lnTo>
                    <a:pt x="33" y="24"/>
                  </a:lnTo>
                  <a:lnTo>
                    <a:pt x="35" y="28"/>
                  </a:lnTo>
                  <a:lnTo>
                    <a:pt x="36" y="32"/>
                  </a:lnTo>
                  <a:lnTo>
                    <a:pt x="36" y="32"/>
                  </a:lnTo>
                  <a:lnTo>
                    <a:pt x="35" y="35"/>
                  </a:lnTo>
                  <a:lnTo>
                    <a:pt x="34" y="38"/>
                  </a:lnTo>
                  <a:lnTo>
                    <a:pt x="33" y="41"/>
                  </a:lnTo>
                  <a:lnTo>
                    <a:pt x="31" y="43"/>
                  </a:lnTo>
                  <a:lnTo>
                    <a:pt x="31" y="43"/>
                  </a:lnTo>
                  <a:lnTo>
                    <a:pt x="28" y="44"/>
                  </a:lnTo>
                  <a:lnTo>
                    <a:pt x="25" y="46"/>
                  </a:lnTo>
                  <a:lnTo>
                    <a:pt x="17" y="47"/>
                  </a:lnTo>
                  <a:lnTo>
                    <a:pt x="0" y="47"/>
                  </a:lnTo>
                  <a:close/>
                  <a:moveTo>
                    <a:pt x="5" y="4"/>
                  </a:moveTo>
                  <a:lnTo>
                    <a:pt x="5" y="19"/>
                  </a:lnTo>
                  <a:lnTo>
                    <a:pt x="15" y="19"/>
                  </a:lnTo>
                  <a:lnTo>
                    <a:pt x="15" y="19"/>
                  </a:lnTo>
                  <a:lnTo>
                    <a:pt x="20" y="18"/>
                  </a:lnTo>
                  <a:lnTo>
                    <a:pt x="23" y="17"/>
                  </a:lnTo>
                  <a:lnTo>
                    <a:pt x="23" y="17"/>
                  </a:lnTo>
                  <a:lnTo>
                    <a:pt x="25" y="14"/>
                  </a:lnTo>
                  <a:lnTo>
                    <a:pt x="26" y="11"/>
                  </a:lnTo>
                  <a:lnTo>
                    <a:pt x="26" y="11"/>
                  </a:lnTo>
                  <a:lnTo>
                    <a:pt x="25" y="8"/>
                  </a:lnTo>
                  <a:lnTo>
                    <a:pt x="24" y="6"/>
                  </a:lnTo>
                  <a:lnTo>
                    <a:pt x="24" y="6"/>
                  </a:lnTo>
                  <a:lnTo>
                    <a:pt x="20" y="5"/>
                  </a:lnTo>
                  <a:lnTo>
                    <a:pt x="14" y="4"/>
                  </a:lnTo>
                  <a:lnTo>
                    <a:pt x="5" y="4"/>
                  </a:lnTo>
                  <a:close/>
                  <a:moveTo>
                    <a:pt x="5" y="24"/>
                  </a:moveTo>
                  <a:lnTo>
                    <a:pt x="5" y="42"/>
                  </a:lnTo>
                  <a:lnTo>
                    <a:pt x="15" y="42"/>
                  </a:lnTo>
                  <a:lnTo>
                    <a:pt x="15" y="42"/>
                  </a:lnTo>
                  <a:lnTo>
                    <a:pt x="22" y="41"/>
                  </a:lnTo>
                  <a:lnTo>
                    <a:pt x="27" y="39"/>
                  </a:lnTo>
                  <a:lnTo>
                    <a:pt x="27" y="39"/>
                  </a:lnTo>
                  <a:lnTo>
                    <a:pt x="29" y="36"/>
                  </a:lnTo>
                  <a:lnTo>
                    <a:pt x="29" y="32"/>
                  </a:lnTo>
                  <a:lnTo>
                    <a:pt x="29" y="32"/>
                  </a:lnTo>
                  <a:lnTo>
                    <a:pt x="29" y="30"/>
                  </a:lnTo>
                  <a:lnTo>
                    <a:pt x="28" y="28"/>
                  </a:lnTo>
                  <a:lnTo>
                    <a:pt x="28" y="28"/>
                  </a:lnTo>
                  <a:lnTo>
                    <a:pt x="27" y="26"/>
                  </a:lnTo>
                  <a:lnTo>
                    <a:pt x="25" y="25"/>
                  </a:lnTo>
                  <a:lnTo>
                    <a:pt x="25" y="25"/>
                  </a:lnTo>
                  <a:lnTo>
                    <a:pt x="22" y="24"/>
                  </a:lnTo>
                  <a:lnTo>
                    <a:pt x="16" y="24"/>
                  </a:lnTo>
                  <a:lnTo>
                    <a:pt x="5"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Freeform 741">
              <a:extLst>
                <a:ext uri="{FF2B5EF4-FFF2-40B4-BE49-F238E27FC236}">
                  <a16:creationId xmlns:a16="http://schemas.microsoft.com/office/drawing/2014/main" id="{AEEE3CDC-A816-4302-A3BE-1B2044BA4FCD}"/>
                </a:ext>
              </a:extLst>
            </p:cNvPr>
            <p:cNvSpPr>
              <a:spLocks/>
            </p:cNvSpPr>
            <p:nvPr/>
          </p:nvSpPr>
          <p:spPr bwMode="auto">
            <a:xfrm>
              <a:off x="5326063" y="5094288"/>
              <a:ext cx="23813" cy="38100"/>
            </a:xfrm>
            <a:custGeom>
              <a:avLst/>
              <a:gdLst>
                <a:gd name="T0" fmla="*/ 32 w 32"/>
                <a:gd name="T1" fmla="*/ 47 h 47"/>
                <a:gd name="T2" fmla="*/ 0 w 32"/>
                <a:gd name="T3" fmla="*/ 47 h 47"/>
                <a:gd name="T4" fmla="*/ 0 w 32"/>
                <a:gd name="T5" fmla="*/ 0 h 47"/>
                <a:gd name="T6" fmla="*/ 32 w 32"/>
                <a:gd name="T7" fmla="*/ 0 h 47"/>
                <a:gd name="T8" fmla="*/ 32 w 32"/>
                <a:gd name="T9" fmla="*/ 5 h 47"/>
                <a:gd name="T10" fmla="*/ 6 w 32"/>
                <a:gd name="T11" fmla="*/ 5 h 47"/>
                <a:gd name="T12" fmla="*/ 6 w 32"/>
                <a:gd name="T13" fmla="*/ 18 h 47"/>
                <a:gd name="T14" fmla="*/ 31 w 32"/>
                <a:gd name="T15" fmla="*/ 18 h 47"/>
                <a:gd name="T16" fmla="*/ 31 w 32"/>
                <a:gd name="T17" fmla="*/ 23 h 47"/>
                <a:gd name="T18" fmla="*/ 6 w 32"/>
                <a:gd name="T19" fmla="*/ 23 h 47"/>
                <a:gd name="T20" fmla="*/ 6 w 32"/>
                <a:gd name="T21" fmla="*/ 41 h 47"/>
                <a:gd name="T22" fmla="*/ 32 w 32"/>
                <a:gd name="T23" fmla="*/ 41 h 47"/>
                <a:gd name="T24" fmla="*/ 32 w 32"/>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7">
                  <a:moveTo>
                    <a:pt x="32" y="47"/>
                  </a:moveTo>
                  <a:lnTo>
                    <a:pt x="0" y="47"/>
                  </a:lnTo>
                  <a:lnTo>
                    <a:pt x="0" y="0"/>
                  </a:lnTo>
                  <a:lnTo>
                    <a:pt x="32" y="0"/>
                  </a:lnTo>
                  <a:lnTo>
                    <a:pt x="32" y="5"/>
                  </a:lnTo>
                  <a:lnTo>
                    <a:pt x="6" y="5"/>
                  </a:lnTo>
                  <a:lnTo>
                    <a:pt x="6" y="18"/>
                  </a:lnTo>
                  <a:lnTo>
                    <a:pt x="31" y="18"/>
                  </a:lnTo>
                  <a:lnTo>
                    <a:pt x="31" y="23"/>
                  </a:lnTo>
                  <a:lnTo>
                    <a:pt x="6" y="23"/>
                  </a:lnTo>
                  <a:lnTo>
                    <a:pt x="6" y="41"/>
                  </a:lnTo>
                  <a:lnTo>
                    <a:pt x="32" y="41"/>
                  </a:lnTo>
                  <a:lnTo>
                    <a:pt x="32"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Freeform 742">
              <a:extLst>
                <a:ext uri="{FF2B5EF4-FFF2-40B4-BE49-F238E27FC236}">
                  <a16:creationId xmlns:a16="http://schemas.microsoft.com/office/drawing/2014/main" id="{6BD53BF4-0BBE-40E1-A22C-4193B936D617}"/>
                </a:ext>
              </a:extLst>
            </p:cNvPr>
            <p:cNvSpPr>
              <a:spLocks/>
            </p:cNvSpPr>
            <p:nvPr/>
          </p:nvSpPr>
          <p:spPr bwMode="auto">
            <a:xfrm>
              <a:off x="5357813" y="5094288"/>
              <a:ext cx="23813" cy="38100"/>
            </a:xfrm>
            <a:custGeom>
              <a:avLst/>
              <a:gdLst>
                <a:gd name="T0" fmla="*/ 29 w 29"/>
                <a:gd name="T1" fmla="*/ 5 h 47"/>
                <a:gd name="T2" fmla="*/ 6 w 29"/>
                <a:gd name="T3" fmla="*/ 5 h 47"/>
                <a:gd name="T4" fmla="*/ 6 w 29"/>
                <a:gd name="T5" fmla="*/ 19 h 47"/>
                <a:gd name="T6" fmla="*/ 27 w 29"/>
                <a:gd name="T7" fmla="*/ 19 h 47"/>
                <a:gd name="T8" fmla="*/ 27 w 29"/>
                <a:gd name="T9" fmla="*/ 24 h 47"/>
                <a:gd name="T10" fmla="*/ 6 w 29"/>
                <a:gd name="T11" fmla="*/ 24 h 47"/>
                <a:gd name="T12" fmla="*/ 6 w 29"/>
                <a:gd name="T13" fmla="*/ 47 h 47"/>
                <a:gd name="T14" fmla="*/ 0 w 29"/>
                <a:gd name="T15" fmla="*/ 47 h 47"/>
                <a:gd name="T16" fmla="*/ 0 w 29"/>
                <a:gd name="T17" fmla="*/ 0 h 47"/>
                <a:gd name="T18" fmla="*/ 29 w 29"/>
                <a:gd name="T19" fmla="*/ 0 h 47"/>
                <a:gd name="T20" fmla="*/ 29 w 29"/>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7">
                  <a:moveTo>
                    <a:pt x="29" y="5"/>
                  </a:moveTo>
                  <a:lnTo>
                    <a:pt x="6" y="5"/>
                  </a:lnTo>
                  <a:lnTo>
                    <a:pt x="6" y="19"/>
                  </a:lnTo>
                  <a:lnTo>
                    <a:pt x="27" y="19"/>
                  </a:lnTo>
                  <a:lnTo>
                    <a:pt x="27" y="24"/>
                  </a:lnTo>
                  <a:lnTo>
                    <a:pt x="6" y="24"/>
                  </a:lnTo>
                  <a:lnTo>
                    <a:pt x="6" y="47"/>
                  </a:lnTo>
                  <a:lnTo>
                    <a:pt x="0" y="47"/>
                  </a:lnTo>
                  <a:lnTo>
                    <a:pt x="0" y="0"/>
                  </a:lnTo>
                  <a:lnTo>
                    <a:pt x="29" y="0"/>
                  </a:lnTo>
                  <a:lnTo>
                    <a:pt x="2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Freeform 743">
              <a:extLst>
                <a:ext uri="{FF2B5EF4-FFF2-40B4-BE49-F238E27FC236}">
                  <a16:creationId xmlns:a16="http://schemas.microsoft.com/office/drawing/2014/main" id="{51611E35-D613-4973-AF21-44086F5E75DA}"/>
                </a:ext>
              </a:extLst>
            </p:cNvPr>
            <p:cNvSpPr>
              <a:spLocks noEditPoints="1"/>
            </p:cNvSpPr>
            <p:nvPr/>
          </p:nvSpPr>
          <p:spPr bwMode="auto">
            <a:xfrm>
              <a:off x="5384801" y="5092700"/>
              <a:ext cx="33338" cy="39688"/>
            </a:xfrm>
            <a:custGeom>
              <a:avLst/>
              <a:gdLst>
                <a:gd name="T0" fmla="*/ 23 w 44"/>
                <a:gd name="T1" fmla="*/ 48 h 48"/>
                <a:gd name="T2" fmla="*/ 13 w 44"/>
                <a:gd name="T3" fmla="*/ 47 h 48"/>
                <a:gd name="T4" fmla="*/ 6 w 44"/>
                <a:gd name="T5" fmla="*/ 42 h 48"/>
                <a:gd name="T6" fmla="*/ 4 w 44"/>
                <a:gd name="T7" fmla="*/ 38 h 48"/>
                <a:gd name="T8" fmla="*/ 1 w 44"/>
                <a:gd name="T9" fmla="*/ 29 h 48"/>
                <a:gd name="T10" fmla="*/ 0 w 44"/>
                <a:gd name="T11" fmla="*/ 24 h 48"/>
                <a:gd name="T12" fmla="*/ 2 w 44"/>
                <a:gd name="T13" fmla="*/ 14 h 48"/>
                <a:gd name="T14" fmla="*/ 6 w 44"/>
                <a:gd name="T15" fmla="*/ 6 h 48"/>
                <a:gd name="T16" fmla="*/ 9 w 44"/>
                <a:gd name="T17" fmla="*/ 3 h 48"/>
                <a:gd name="T18" fmla="*/ 17 w 44"/>
                <a:gd name="T19" fmla="*/ 0 h 48"/>
                <a:gd name="T20" fmla="*/ 23 w 44"/>
                <a:gd name="T21" fmla="*/ 0 h 48"/>
                <a:gd name="T22" fmla="*/ 32 w 44"/>
                <a:gd name="T23" fmla="*/ 1 h 48"/>
                <a:gd name="T24" fmla="*/ 38 w 44"/>
                <a:gd name="T25" fmla="*/ 6 h 48"/>
                <a:gd name="T26" fmla="*/ 41 w 44"/>
                <a:gd name="T27" fmla="*/ 10 h 48"/>
                <a:gd name="T28" fmla="*/ 44 w 44"/>
                <a:gd name="T29" fmla="*/ 19 h 48"/>
                <a:gd name="T30" fmla="*/ 44 w 44"/>
                <a:gd name="T31" fmla="*/ 24 h 48"/>
                <a:gd name="T32" fmla="*/ 43 w 44"/>
                <a:gd name="T33" fmla="*/ 34 h 48"/>
                <a:gd name="T34" fmla="*/ 38 w 44"/>
                <a:gd name="T35" fmla="*/ 42 h 48"/>
                <a:gd name="T36" fmla="*/ 35 w 44"/>
                <a:gd name="T37" fmla="*/ 45 h 48"/>
                <a:gd name="T38" fmla="*/ 27 w 44"/>
                <a:gd name="T39" fmla="*/ 48 h 48"/>
                <a:gd name="T40" fmla="*/ 23 w 44"/>
                <a:gd name="T41" fmla="*/ 48 h 48"/>
                <a:gd name="T42" fmla="*/ 23 w 44"/>
                <a:gd name="T43" fmla="*/ 5 h 48"/>
                <a:gd name="T44" fmla="*/ 15 w 44"/>
                <a:gd name="T45" fmla="*/ 6 h 48"/>
                <a:gd name="T46" fmla="*/ 10 w 44"/>
                <a:gd name="T47" fmla="*/ 10 h 48"/>
                <a:gd name="T48" fmla="*/ 9 w 44"/>
                <a:gd name="T49" fmla="*/ 12 h 48"/>
                <a:gd name="T50" fmla="*/ 6 w 44"/>
                <a:gd name="T51" fmla="*/ 24 h 48"/>
                <a:gd name="T52" fmla="*/ 7 w 44"/>
                <a:gd name="T53" fmla="*/ 32 h 48"/>
                <a:gd name="T54" fmla="*/ 10 w 44"/>
                <a:gd name="T55" fmla="*/ 38 h 48"/>
                <a:gd name="T56" fmla="*/ 13 w 44"/>
                <a:gd name="T57" fmla="*/ 41 h 48"/>
                <a:gd name="T58" fmla="*/ 18 w 44"/>
                <a:gd name="T59" fmla="*/ 43 h 48"/>
                <a:gd name="T60" fmla="*/ 23 w 44"/>
                <a:gd name="T61" fmla="*/ 44 h 48"/>
                <a:gd name="T62" fmla="*/ 29 w 44"/>
                <a:gd name="T63" fmla="*/ 42 h 48"/>
                <a:gd name="T64" fmla="*/ 34 w 44"/>
                <a:gd name="T65" fmla="*/ 38 h 48"/>
                <a:gd name="T66" fmla="*/ 36 w 44"/>
                <a:gd name="T67" fmla="*/ 36 h 48"/>
                <a:gd name="T68" fmla="*/ 38 w 44"/>
                <a:gd name="T69" fmla="*/ 24 h 48"/>
                <a:gd name="T70" fmla="*/ 37 w 44"/>
                <a:gd name="T71" fmla="*/ 16 h 48"/>
                <a:gd name="T72" fmla="*/ 34 w 44"/>
                <a:gd name="T73" fmla="*/ 10 h 48"/>
                <a:gd name="T74" fmla="*/ 32 w 44"/>
                <a:gd name="T75" fmla="*/ 7 h 48"/>
                <a:gd name="T76" fmla="*/ 26 w 44"/>
                <a:gd name="T77" fmla="*/ 5 h 48"/>
                <a:gd name="T78" fmla="*/ 23 w 44"/>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8">
                  <a:moveTo>
                    <a:pt x="23" y="48"/>
                  </a:moveTo>
                  <a:lnTo>
                    <a:pt x="23" y="48"/>
                  </a:lnTo>
                  <a:lnTo>
                    <a:pt x="17" y="48"/>
                  </a:lnTo>
                  <a:lnTo>
                    <a:pt x="13" y="47"/>
                  </a:lnTo>
                  <a:lnTo>
                    <a:pt x="9" y="45"/>
                  </a:lnTo>
                  <a:lnTo>
                    <a:pt x="6" y="42"/>
                  </a:lnTo>
                  <a:lnTo>
                    <a:pt x="6" y="42"/>
                  </a:lnTo>
                  <a:lnTo>
                    <a:pt x="4" y="38"/>
                  </a:lnTo>
                  <a:lnTo>
                    <a:pt x="2" y="34"/>
                  </a:lnTo>
                  <a:lnTo>
                    <a:pt x="1" y="29"/>
                  </a:lnTo>
                  <a:lnTo>
                    <a:pt x="0" y="24"/>
                  </a:lnTo>
                  <a:lnTo>
                    <a:pt x="0" y="24"/>
                  </a:lnTo>
                  <a:lnTo>
                    <a:pt x="1" y="19"/>
                  </a:lnTo>
                  <a:lnTo>
                    <a:pt x="2" y="14"/>
                  </a:lnTo>
                  <a:lnTo>
                    <a:pt x="4" y="10"/>
                  </a:lnTo>
                  <a:lnTo>
                    <a:pt x="6" y="6"/>
                  </a:lnTo>
                  <a:lnTo>
                    <a:pt x="6" y="6"/>
                  </a:lnTo>
                  <a:lnTo>
                    <a:pt x="9" y="3"/>
                  </a:lnTo>
                  <a:lnTo>
                    <a:pt x="13" y="1"/>
                  </a:lnTo>
                  <a:lnTo>
                    <a:pt x="17" y="0"/>
                  </a:lnTo>
                  <a:lnTo>
                    <a:pt x="23" y="0"/>
                  </a:lnTo>
                  <a:lnTo>
                    <a:pt x="23" y="0"/>
                  </a:lnTo>
                  <a:lnTo>
                    <a:pt x="27" y="0"/>
                  </a:lnTo>
                  <a:lnTo>
                    <a:pt x="32" y="1"/>
                  </a:lnTo>
                  <a:lnTo>
                    <a:pt x="35" y="3"/>
                  </a:lnTo>
                  <a:lnTo>
                    <a:pt x="38" y="6"/>
                  </a:lnTo>
                  <a:lnTo>
                    <a:pt x="38" y="6"/>
                  </a:lnTo>
                  <a:lnTo>
                    <a:pt x="41" y="10"/>
                  </a:lnTo>
                  <a:lnTo>
                    <a:pt x="43" y="14"/>
                  </a:lnTo>
                  <a:lnTo>
                    <a:pt x="44" y="19"/>
                  </a:lnTo>
                  <a:lnTo>
                    <a:pt x="44" y="24"/>
                  </a:lnTo>
                  <a:lnTo>
                    <a:pt x="44" y="24"/>
                  </a:lnTo>
                  <a:lnTo>
                    <a:pt x="44" y="29"/>
                  </a:lnTo>
                  <a:lnTo>
                    <a:pt x="43" y="34"/>
                  </a:lnTo>
                  <a:lnTo>
                    <a:pt x="41" y="38"/>
                  </a:lnTo>
                  <a:lnTo>
                    <a:pt x="38" y="42"/>
                  </a:lnTo>
                  <a:lnTo>
                    <a:pt x="38" y="42"/>
                  </a:lnTo>
                  <a:lnTo>
                    <a:pt x="35" y="45"/>
                  </a:lnTo>
                  <a:lnTo>
                    <a:pt x="32" y="47"/>
                  </a:lnTo>
                  <a:lnTo>
                    <a:pt x="27" y="48"/>
                  </a:lnTo>
                  <a:lnTo>
                    <a:pt x="23" y="48"/>
                  </a:lnTo>
                  <a:lnTo>
                    <a:pt x="23" y="48"/>
                  </a:lnTo>
                  <a:close/>
                  <a:moveTo>
                    <a:pt x="23" y="5"/>
                  </a:moveTo>
                  <a:lnTo>
                    <a:pt x="23" y="5"/>
                  </a:lnTo>
                  <a:lnTo>
                    <a:pt x="18" y="5"/>
                  </a:lnTo>
                  <a:lnTo>
                    <a:pt x="15" y="6"/>
                  </a:lnTo>
                  <a:lnTo>
                    <a:pt x="13" y="7"/>
                  </a:lnTo>
                  <a:lnTo>
                    <a:pt x="10" y="10"/>
                  </a:lnTo>
                  <a:lnTo>
                    <a:pt x="10" y="10"/>
                  </a:lnTo>
                  <a:lnTo>
                    <a:pt x="9" y="12"/>
                  </a:lnTo>
                  <a:lnTo>
                    <a:pt x="7" y="16"/>
                  </a:lnTo>
                  <a:lnTo>
                    <a:pt x="6" y="24"/>
                  </a:lnTo>
                  <a:lnTo>
                    <a:pt x="6" y="24"/>
                  </a:lnTo>
                  <a:lnTo>
                    <a:pt x="7" y="32"/>
                  </a:lnTo>
                  <a:lnTo>
                    <a:pt x="9" y="36"/>
                  </a:lnTo>
                  <a:lnTo>
                    <a:pt x="10" y="38"/>
                  </a:lnTo>
                  <a:lnTo>
                    <a:pt x="10" y="38"/>
                  </a:lnTo>
                  <a:lnTo>
                    <a:pt x="13" y="41"/>
                  </a:lnTo>
                  <a:lnTo>
                    <a:pt x="15" y="42"/>
                  </a:lnTo>
                  <a:lnTo>
                    <a:pt x="18" y="43"/>
                  </a:lnTo>
                  <a:lnTo>
                    <a:pt x="23" y="44"/>
                  </a:lnTo>
                  <a:lnTo>
                    <a:pt x="23" y="44"/>
                  </a:lnTo>
                  <a:lnTo>
                    <a:pt x="26" y="43"/>
                  </a:lnTo>
                  <a:lnTo>
                    <a:pt x="29" y="42"/>
                  </a:lnTo>
                  <a:lnTo>
                    <a:pt x="32" y="41"/>
                  </a:lnTo>
                  <a:lnTo>
                    <a:pt x="34" y="38"/>
                  </a:lnTo>
                  <a:lnTo>
                    <a:pt x="34" y="38"/>
                  </a:lnTo>
                  <a:lnTo>
                    <a:pt x="36" y="36"/>
                  </a:lnTo>
                  <a:lnTo>
                    <a:pt x="37" y="32"/>
                  </a:lnTo>
                  <a:lnTo>
                    <a:pt x="38" y="24"/>
                  </a:lnTo>
                  <a:lnTo>
                    <a:pt x="38" y="24"/>
                  </a:lnTo>
                  <a:lnTo>
                    <a:pt x="37" y="16"/>
                  </a:lnTo>
                  <a:lnTo>
                    <a:pt x="36" y="12"/>
                  </a:lnTo>
                  <a:lnTo>
                    <a:pt x="34" y="10"/>
                  </a:lnTo>
                  <a:lnTo>
                    <a:pt x="34" y="10"/>
                  </a:lnTo>
                  <a:lnTo>
                    <a:pt x="32" y="7"/>
                  </a:lnTo>
                  <a:lnTo>
                    <a:pt x="29" y="6"/>
                  </a:lnTo>
                  <a:lnTo>
                    <a:pt x="26" y="5"/>
                  </a:lnTo>
                  <a:lnTo>
                    <a:pt x="23" y="5"/>
                  </a:lnTo>
                  <a:lnTo>
                    <a:pt x="2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Freeform 744">
              <a:extLst>
                <a:ext uri="{FF2B5EF4-FFF2-40B4-BE49-F238E27FC236}">
                  <a16:creationId xmlns:a16="http://schemas.microsoft.com/office/drawing/2014/main" id="{4D2A9421-9357-4213-B309-32721185CC31}"/>
                </a:ext>
              </a:extLst>
            </p:cNvPr>
            <p:cNvSpPr>
              <a:spLocks noEditPoints="1"/>
            </p:cNvSpPr>
            <p:nvPr/>
          </p:nvSpPr>
          <p:spPr bwMode="auto">
            <a:xfrm>
              <a:off x="5426076" y="5094288"/>
              <a:ext cx="30163" cy="38100"/>
            </a:xfrm>
            <a:custGeom>
              <a:avLst/>
              <a:gdLst>
                <a:gd name="T0" fmla="*/ 39 w 39"/>
                <a:gd name="T1" fmla="*/ 47 h 47"/>
                <a:gd name="T2" fmla="*/ 32 w 39"/>
                <a:gd name="T3" fmla="*/ 47 h 47"/>
                <a:gd name="T4" fmla="*/ 15 w 39"/>
                <a:gd name="T5" fmla="*/ 28 h 47"/>
                <a:gd name="T6" fmla="*/ 6 w 39"/>
                <a:gd name="T7" fmla="*/ 28 h 47"/>
                <a:gd name="T8" fmla="*/ 6 w 39"/>
                <a:gd name="T9" fmla="*/ 47 h 47"/>
                <a:gd name="T10" fmla="*/ 0 w 39"/>
                <a:gd name="T11" fmla="*/ 47 h 47"/>
                <a:gd name="T12" fmla="*/ 0 w 39"/>
                <a:gd name="T13" fmla="*/ 0 h 47"/>
                <a:gd name="T14" fmla="*/ 13 w 39"/>
                <a:gd name="T15" fmla="*/ 0 h 47"/>
                <a:gd name="T16" fmla="*/ 13 w 39"/>
                <a:gd name="T17" fmla="*/ 0 h 47"/>
                <a:gd name="T18" fmla="*/ 21 w 39"/>
                <a:gd name="T19" fmla="*/ 0 h 47"/>
                <a:gd name="T20" fmla="*/ 24 w 39"/>
                <a:gd name="T21" fmla="*/ 2 h 47"/>
                <a:gd name="T22" fmla="*/ 27 w 39"/>
                <a:gd name="T23" fmla="*/ 3 h 47"/>
                <a:gd name="T24" fmla="*/ 27 w 39"/>
                <a:gd name="T25" fmla="*/ 3 h 47"/>
                <a:gd name="T26" fmla="*/ 30 w 39"/>
                <a:gd name="T27" fmla="*/ 7 h 47"/>
                <a:gd name="T28" fmla="*/ 32 w 39"/>
                <a:gd name="T29" fmla="*/ 12 h 47"/>
                <a:gd name="T30" fmla="*/ 32 w 39"/>
                <a:gd name="T31" fmla="*/ 12 h 47"/>
                <a:gd name="T32" fmla="*/ 30 w 39"/>
                <a:gd name="T33" fmla="*/ 17 h 47"/>
                <a:gd name="T34" fmla="*/ 28 w 39"/>
                <a:gd name="T35" fmla="*/ 21 h 47"/>
                <a:gd name="T36" fmla="*/ 25 w 39"/>
                <a:gd name="T37" fmla="*/ 24 h 47"/>
                <a:gd name="T38" fmla="*/ 21 w 39"/>
                <a:gd name="T39" fmla="*/ 26 h 47"/>
                <a:gd name="T40" fmla="*/ 39 w 39"/>
                <a:gd name="T41" fmla="*/ 47 h 47"/>
                <a:gd name="T42" fmla="*/ 6 w 39"/>
                <a:gd name="T43" fmla="*/ 4 h 47"/>
                <a:gd name="T44" fmla="*/ 6 w 39"/>
                <a:gd name="T45" fmla="*/ 23 h 47"/>
                <a:gd name="T46" fmla="*/ 12 w 39"/>
                <a:gd name="T47" fmla="*/ 23 h 47"/>
                <a:gd name="T48" fmla="*/ 12 w 39"/>
                <a:gd name="T49" fmla="*/ 23 h 47"/>
                <a:gd name="T50" fmla="*/ 18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8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2" y="47"/>
                  </a:lnTo>
                  <a:lnTo>
                    <a:pt x="15" y="28"/>
                  </a:lnTo>
                  <a:lnTo>
                    <a:pt x="6" y="28"/>
                  </a:lnTo>
                  <a:lnTo>
                    <a:pt x="6" y="47"/>
                  </a:lnTo>
                  <a:lnTo>
                    <a:pt x="0" y="47"/>
                  </a:lnTo>
                  <a:lnTo>
                    <a:pt x="0" y="0"/>
                  </a:lnTo>
                  <a:lnTo>
                    <a:pt x="13" y="0"/>
                  </a:lnTo>
                  <a:lnTo>
                    <a:pt x="13" y="0"/>
                  </a:lnTo>
                  <a:lnTo>
                    <a:pt x="21" y="0"/>
                  </a:lnTo>
                  <a:lnTo>
                    <a:pt x="24" y="2"/>
                  </a:lnTo>
                  <a:lnTo>
                    <a:pt x="27" y="3"/>
                  </a:lnTo>
                  <a:lnTo>
                    <a:pt x="27" y="3"/>
                  </a:lnTo>
                  <a:lnTo>
                    <a:pt x="30" y="7"/>
                  </a:lnTo>
                  <a:lnTo>
                    <a:pt x="32" y="12"/>
                  </a:lnTo>
                  <a:lnTo>
                    <a:pt x="32" y="12"/>
                  </a:lnTo>
                  <a:lnTo>
                    <a:pt x="30" y="17"/>
                  </a:lnTo>
                  <a:lnTo>
                    <a:pt x="28" y="21"/>
                  </a:lnTo>
                  <a:lnTo>
                    <a:pt x="25" y="24"/>
                  </a:lnTo>
                  <a:lnTo>
                    <a:pt x="21" y="26"/>
                  </a:lnTo>
                  <a:lnTo>
                    <a:pt x="39" y="47"/>
                  </a:lnTo>
                  <a:close/>
                  <a:moveTo>
                    <a:pt x="6" y="4"/>
                  </a:moveTo>
                  <a:lnTo>
                    <a:pt x="6" y="23"/>
                  </a:lnTo>
                  <a:lnTo>
                    <a:pt x="12" y="23"/>
                  </a:lnTo>
                  <a:lnTo>
                    <a:pt x="12" y="23"/>
                  </a:lnTo>
                  <a:lnTo>
                    <a:pt x="18" y="22"/>
                  </a:lnTo>
                  <a:lnTo>
                    <a:pt x="22" y="20"/>
                  </a:lnTo>
                  <a:lnTo>
                    <a:pt x="22" y="20"/>
                  </a:lnTo>
                  <a:lnTo>
                    <a:pt x="24" y="17"/>
                  </a:lnTo>
                  <a:lnTo>
                    <a:pt x="25" y="13"/>
                  </a:lnTo>
                  <a:lnTo>
                    <a:pt x="25" y="13"/>
                  </a:lnTo>
                  <a:lnTo>
                    <a:pt x="24" y="9"/>
                  </a:lnTo>
                  <a:lnTo>
                    <a:pt x="22" y="7"/>
                  </a:lnTo>
                  <a:lnTo>
                    <a:pt x="18"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Freeform 745">
              <a:extLst>
                <a:ext uri="{FF2B5EF4-FFF2-40B4-BE49-F238E27FC236}">
                  <a16:creationId xmlns:a16="http://schemas.microsoft.com/office/drawing/2014/main" id="{7EC3AF03-F136-4020-9B0F-93B9F0D78572}"/>
                </a:ext>
              </a:extLst>
            </p:cNvPr>
            <p:cNvSpPr>
              <a:spLocks/>
            </p:cNvSpPr>
            <p:nvPr/>
          </p:nvSpPr>
          <p:spPr bwMode="auto">
            <a:xfrm>
              <a:off x="5461001" y="5094288"/>
              <a:ext cx="25400"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0 w 31"/>
                <a:gd name="T15" fmla="*/ 18 h 47"/>
                <a:gd name="T16" fmla="*/ 30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0" y="18"/>
                  </a:lnTo>
                  <a:lnTo>
                    <a:pt x="30"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Rectangle 746">
              <a:extLst>
                <a:ext uri="{FF2B5EF4-FFF2-40B4-BE49-F238E27FC236}">
                  <a16:creationId xmlns:a16="http://schemas.microsoft.com/office/drawing/2014/main" id="{EE394912-92D1-4CC4-B14C-6CFB130EB774}"/>
                </a:ext>
              </a:extLst>
            </p:cNvPr>
            <p:cNvSpPr>
              <a:spLocks noChangeArrowheads="1"/>
            </p:cNvSpPr>
            <p:nvPr/>
          </p:nvSpPr>
          <p:spPr bwMode="auto">
            <a:xfrm>
              <a:off x="6562726" y="5060950"/>
              <a:ext cx="484188" cy="1016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Freeform 747">
              <a:extLst>
                <a:ext uri="{FF2B5EF4-FFF2-40B4-BE49-F238E27FC236}">
                  <a16:creationId xmlns:a16="http://schemas.microsoft.com/office/drawing/2014/main" id="{2D827E36-1FDB-4F32-A386-1C10BF9B0EBC}"/>
                </a:ext>
              </a:extLst>
            </p:cNvPr>
            <p:cNvSpPr>
              <a:spLocks noEditPoints="1"/>
            </p:cNvSpPr>
            <p:nvPr/>
          </p:nvSpPr>
          <p:spPr bwMode="auto">
            <a:xfrm>
              <a:off x="6723063" y="5094288"/>
              <a:ext cx="33338" cy="38100"/>
            </a:xfrm>
            <a:custGeom>
              <a:avLst/>
              <a:gdLst>
                <a:gd name="T0" fmla="*/ 37 w 44"/>
                <a:gd name="T1" fmla="*/ 47 h 47"/>
                <a:gd name="T2" fmla="*/ 33 w 44"/>
                <a:gd name="T3" fmla="*/ 33 h 47"/>
                <a:gd name="T4" fmla="*/ 11 w 44"/>
                <a:gd name="T5" fmla="*/ 33 h 47"/>
                <a:gd name="T6" fmla="*/ 6 w 44"/>
                <a:gd name="T7" fmla="*/ 47 h 47"/>
                <a:gd name="T8" fmla="*/ 0 w 44"/>
                <a:gd name="T9" fmla="*/ 47 h 47"/>
                <a:gd name="T10" fmla="*/ 18 w 44"/>
                <a:gd name="T11" fmla="*/ 0 h 47"/>
                <a:gd name="T12" fmla="*/ 26 w 44"/>
                <a:gd name="T13" fmla="*/ 0 h 47"/>
                <a:gd name="T14" fmla="*/ 44 w 44"/>
                <a:gd name="T15" fmla="*/ 47 h 47"/>
                <a:gd name="T16" fmla="*/ 37 w 44"/>
                <a:gd name="T17" fmla="*/ 47 h 47"/>
                <a:gd name="T18" fmla="*/ 31 w 44"/>
                <a:gd name="T19" fmla="*/ 28 h 47"/>
                <a:gd name="T20" fmla="*/ 21 w 44"/>
                <a:gd name="T21" fmla="*/ 5 h 47"/>
                <a:gd name="T22" fmla="*/ 13 w 44"/>
                <a:gd name="T23" fmla="*/ 28 h 47"/>
                <a:gd name="T24" fmla="*/ 31 w 44"/>
                <a:gd name="T2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37" y="47"/>
                  </a:moveTo>
                  <a:lnTo>
                    <a:pt x="33" y="33"/>
                  </a:lnTo>
                  <a:lnTo>
                    <a:pt x="11" y="33"/>
                  </a:lnTo>
                  <a:lnTo>
                    <a:pt x="6" y="47"/>
                  </a:lnTo>
                  <a:lnTo>
                    <a:pt x="0" y="47"/>
                  </a:lnTo>
                  <a:lnTo>
                    <a:pt x="18" y="0"/>
                  </a:lnTo>
                  <a:lnTo>
                    <a:pt x="26" y="0"/>
                  </a:lnTo>
                  <a:lnTo>
                    <a:pt x="44" y="47"/>
                  </a:lnTo>
                  <a:lnTo>
                    <a:pt x="37" y="47"/>
                  </a:lnTo>
                  <a:close/>
                  <a:moveTo>
                    <a:pt x="31" y="28"/>
                  </a:moveTo>
                  <a:lnTo>
                    <a:pt x="21" y="5"/>
                  </a:lnTo>
                  <a:lnTo>
                    <a:pt x="13" y="28"/>
                  </a:lnTo>
                  <a:lnTo>
                    <a:pt x="31"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Freeform 748">
              <a:extLst>
                <a:ext uri="{FF2B5EF4-FFF2-40B4-BE49-F238E27FC236}">
                  <a16:creationId xmlns:a16="http://schemas.microsoft.com/office/drawing/2014/main" id="{7717154F-CEF3-47D1-A473-5347BA752D50}"/>
                </a:ext>
              </a:extLst>
            </p:cNvPr>
            <p:cNvSpPr>
              <a:spLocks/>
            </p:cNvSpPr>
            <p:nvPr/>
          </p:nvSpPr>
          <p:spPr bwMode="auto">
            <a:xfrm>
              <a:off x="6761163" y="5094288"/>
              <a:ext cx="25400" cy="38100"/>
            </a:xfrm>
            <a:custGeom>
              <a:avLst/>
              <a:gdLst>
                <a:gd name="T0" fmla="*/ 30 w 30"/>
                <a:gd name="T1" fmla="*/ 5 h 47"/>
                <a:gd name="T2" fmla="*/ 6 w 30"/>
                <a:gd name="T3" fmla="*/ 5 h 47"/>
                <a:gd name="T4" fmla="*/ 6 w 30"/>
                <a:gd name="T5" fmla="*/ 19 h 47"/>
                <a:gd name="T6" fmla="*/ 27 w 30"/>
                <a:gd name="T7" fmla="*/ 19 h 47"/>
                <a:gd name="T8" fmla="*/ 27 w 30"/>
                <a:gd name="T9" fmla="*/ 24 h 47"/>
                <a:gd name="T10" fmla="*/ 6 w 30"/>
                <a:gd name="T11" fmla="*/ 24 h 47"/>
                <a:gd name="T12" fmla="*/ 6 w 30"/>
                <a:gd name="T13" fmla="*/ 47 h 47"/>
                <a:gd name="T14" fmla="*/ 0 w 30"/>
                <a:gd name="T15" fmla="*/ 47 h 47"/>
                <a:gd name="T16" fmla="*/ 0 w 30"/>
                <a:gd name="T17" fmla="*/ 0 h 47"/>
                <a:gd name="T18" fmla="*/ 30 w 30"/>
                <a:gd name="T19" fmla="*/ 0 h 47"/>
                <a:gd name="T20" fmla="*/ 30 w 30"/>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7">
                  <a:moveTo>
                    <a:pt x="30" y="5"/>
                  </a:moveTo>
                  <a:lnTo>
                    <a:pt x="6" y="5"/>
                  </a:lnTo>
                  <a:lnTo>
                    <a:pt x="6" y="19"/>
                  </a:lnTo>
                  <a:lnTo>
                    <a:pt x="27" y="19"/>
                  </a:lnTo>
                  <a:lnTo>
                    <a:pt x="27" y="24"/>
                  </a:lnTo>
                  <a:lnTo>
                    <a:pt x="6" y="24"/>
                  </a:lnTo>
                  <a:lnTo>
                    <a:pt x="6" y="47"/>
                  </a:lnTo>
                  <a:lnTo>
                    <a:pt x="0" y="47"/>
                  </a:lnTo>
                  <a:lnTo>
                    <a:pt x="0" y="0"/>
                  </a:lnTo>
                  <a:lnTo>
                    <a:pt x="30" y="0"/>
                  </a:lnTo>
                  <a:lnTo>
                    <a:pt x="3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Freeform 749">
              <a:extLst>
                <a:ext uri="{FF2B5EF4-FFF2-40B4-BE49-F238E27FC236}">
                  <a16:creationId xmlns:a16="http://schemas.microsoft.com/office/drawing/2014/main" id="{BA09D45D-566B-4CD5-85F9-36FD7A961BD9}"/>
                </a:ext>
              </a:extLst>
            </p:cNvPr>
            <p:cNvSpPr>
              <a:spLocks/>
            </p:cNvSpPr>
            <p:nvPr/>
          </p:nvSpPr>
          <p:spPr bwMode="auto">
            <a:xfrm>
              <a:off x="6788151" y="5094288"/>
              <a:ext cx="31750" cy="38100"/>
            </a:xfrm>
            <a:custGeom>
              <a:avLst/>
              <a:gdLst>
                <a:gd name="T0" fmla="*/ 18 w 40"/>
                <a:gd name="T1" fmla="*/ 47 h 47"/>
                <a:gd name="T2" fmla="*/ 18 w 40"/>
                <a:gd name="T3" fmla="*/ 5 h 47"/>
                <a:gd name="T4" fmla="*/ 0 w 40"/>
                <a:gd name="T5" fmla="*/ 5 h 47"/>
                <a:gd name="T6" fmla="*/ 0 w 40"/>
                <a:gd name="T7" fmla="*/ 0 h 47"/>
                <a:gd name="T8" fmla="*/ 40 w 40"/>
                <a:gd name="T9" fmla="*/ 0 h 47"/>
                <a:gd name="T10" fmla="*/ 40 w 40"/>
                <a:gd name="T11" fmla="*/ 5 h 47"/>
                <a:gd name="T12" fmla="*/ 24 w 40"/>
                <a:gd name="T13" fmla="*/ 5 h 47"/>
                <a:gd name="T14" fmla="*/ 24 w 40"/>
                <a:gd name="T15" fmla="*/ 47 h 47"/>
                <a:gd name="T16" fmla="*/ 18 w 4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8" y="47"/>
                  </a:moveTo>
                  <a:lnTo>
                    <a:pt x="18" y="5"/>
                  </a:lnTo>
                  <a:lnTo>
                    <a:pt x="0" y="5"/>
                  </a:lnTo>
                  <a:lnTo>
                    <a:pt x="0" y="0"/>
                  </a:lnTo>
                  <a:lnTo>
                    <a:pt x="40" y="0"/>
                  </a:lnTo>
                  <a:lnTo>
                    <a:pt x="40" y="5"/>
                  </a:lnTo>
                  <a:lnTo>
                    <a:pt x="24" y="5"/>
                  </a:lnTo>
                  <a:lnTo>
                    <a:pt x="24" y="47"/>
                  </a:lnTo>
                  <a:lnTo>
                    <a:pt x="18"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Freeform 750">
              <a:extLst>
                <a:ext uri="{FF2B5EF4-FFF2-40B4-BE49-F238E27FC236}">
                  <a16:creationId xmlns:a16="http://schemas.microsoft.com/office/drawing/2014/main" id="{CE9D20D5-B853-4816-BAB5-87CBF5475F6E}"/>
                </a:ext>
              </a:extLst>
            </p:cNvPr>
            <p:cNvSpPr>
              <a:spLocks/>
            </p:cNvSpPr>
            <p:nvPr/>
          </p:nvSpPr>
          <p:spPr bwMode="auto">
            <a:xfrm>
              <a:off x="6824663" y="5094288"/>
              <a:ext cx="23813" cy="38100"/>
            </a:xfrm>
            <a:custGeom>
              <a:avLst/>
              <a:gdLst>
                <a:gd name="T0" fmla="*/ 31 w 31"/>
                <a:gd name="T1" fmla="*/ 47 h 47"/>
                <a:gd name="T2" fmla="*/ 0 w 31"/>
                <a:gd name="T3" fmla="*/ 47 h 47"/>
                <a:gd name="T4" fmla="*/ 0 w 31"/>
                <a:gd name="T5" fmla="*/ 0 h 47"/>
                <a:gd name="T6" fmla="*/ 31 w 31"/>
                <a:gd name="T7" fmla="*/ 0 h 47"/>
                <a:gd name="T8" fmla="*/ 31 w 31"/>
                <a:gd name="T9" fmla="*/ 5 h 47"/>
                <a:gd name="T10" fmla="*/ 6 w 31"/>
                <a:gd name="T11" fmla="*/ 5 h 47"/>
                <a:gd name="T12" fmla="*/ 6 w 31"/>
                <a:gd name="T13" fmla="*/ 18 h 47"/>
                <a:gd name="T14" fmla="*/ 31 w 31"/>
                <a:gd name="T15" fmla="*/ 18 h 47"/>
                <a:gd name="T16" fmla="*/ 31 w 31"/>
                <a:gd name="T17" fmla="*/ 23 h 47"/>
                <a:gd name="T18" fmla="*/ 6 w 31"/>
                <a:gd name="T19" fmla="*/ 23 h 47"/>
                <a:gd name="T20" fmla="*/ 6 w 31"/>
                <a:gd name="T21" fmla="*/ 41 h 47"/>
                <a:gd name="T22" fmla="*/ 31 w 31"/>
                <a:gd name="T23" fmla="*/ 41 h 47"/>
                <a:gd name="T24" fmla="*/ 31 w 31"/>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31" y="47"/>
                  </a:moveTo>
                  <a:lnTo>
                    <a:pt x="0" y="47"/>
                  </a:lnTo>
                  <a:lnTo>
                    <a:pt x="0" y="0"/>
                  </a:lnTo>
                  <a:lnTo>
                    <a:pt x="31" y="0"/>
                  </a:lnTo>
                  <a:lnTo>
                    <a:pt x="31" y="5"/>
                  </a:lnTo>
                  <a:lnTo>
                    <a:pt x="6" y="5"/>
                  </a:lnTo>
                  <a:lnTo>
                    <a:pt x="6" y="18"/>
                  </a:lnTo>
                  <a:lnTo>
                    <a:pt x="31" y="18"/>
                  </a:lnTo>
                  <a:lnTo>
                    <a:pt x="31" y="23"/>
                  </a:lnTo>
                  <a:lnTo>
                    <a:pt x="6" y="23"/>
                  </a:lnTo>
                  <a:lnTo>
                    <a:pt x="6" y="41"/>
                  </a:lnTo>
                  <a:lnTo>
                    <a:pt x="31" y="41"/>
                  </a:lnTo>
                  <a:lnTo>
                    <a:pt x="31" y="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Freeform 751">
              <a:extLst>
                <a:ext uri="{FF2B5EF4-FFF2-40B4-BE49-F238E27FC236}">
                  <a16:creationId xmlns:a16="http://schemas.microsoft.com/office/drawing/2014/main" id="{0E8D87C1-DBF6-40CF-B896-A27D82B1D300}"/>
                </a:ext>
              </a:extLst>
            </p:cNvPr>
            <p:cNvSpPr>
              <a:spLocks noEditPoints="1"/>
            </p:cNvSpPr>
            <p:nvPr/>
          </p:nvSpPr>
          <p:spPr bwMode="auto">
            <a:xfrm>
              <a:off x="6856413" y="5094288"/>
              <a:ext cx="31750" cy="38100"/>
            </a:xfrm>
            <a:custGeom>
              <a:avLst/>
              <a:gdLst>
                <a:gd name="T0" fmla="*/ 39 w 39"/>
                <a:gd name="T1" fmla="*/ 47 h 47"/>
                <a:gd name="T2" fmla="*/ 31 w 39"/>
                <a:gd name="T3" fmla="*/ 47 h 47"/>
                <a:gd name="T4" fmla="*/ 16 w 39"/>
                <a:gd name="T5" fmla="*/ 28 h 47"/>
                <a:gd name="T6" fmla="*/ 6 w 39"/>
                <a:gd name="T7" fmla="*/ 28 h 47"/>
                <a:gd name="T8" fmla="*/ 6 w 39"/>
                <a:gd name="T9" fmla="*/ 47 h 47"/>
                <a:gd name="T10" fmla="*/ 0 w 39"/>
                <a:gd name="T11" fmla="*/ 47 h 47"/>
                <a:gd name="T12" fmla="*/ 0 w 39"/>
                <a:gd name="T13" fmla="*/ 0 h 47"/>
                <a:gd name="T14" fmla="*/ 14 w 39"/>
                <a:gd name="T15" fmla="*/ 0 h 47"/>
                <a:gd name="T16" fmla="*/ 14 w 39"/>
                <a:gd name="T17" fmla="*/ 0 h 47"/>
                <a:gd name="T18" fmla="*/ 22 w 39"/>
                <a:gd name="T19" fmla="*/ 0 h 47"/>
                <a:gd name="T20" fmla="*/ 25 w 39"/>
                <a:gd name="T21" fmla="*/ 2 h 47"/>
                <a:gd name="T22" fmla="*/ 27 w 39"/>
                <a:gd name="T23" fmla="*/ 3 h 47"/>
                <a:gd name="T24" fmla="*/ 27 w 39"/>
                <a:gd name="T25" fmla="*/ 3 h 47"/>
                <a:gd name="T26" fmla="*/ 30 w 39"/>
                <a:gd name="T27" fmla="*/ 7 h 47"/>
                <a:gd name="T28" fmla="*/ 31 w 39"/>
                <a:gd name="T29" fmla="*/ 12 h 47"/>
                <a:gd name="T30" fmla="*/ 31 w 39"/>
                <a:gd name="T31" fmla="*/ 12 h 47"/>
                <a:gd name="T32" fmla="*/ 31 w 39"/>
                <a:gd name="T33" fmla="*/ 17 h 47"/>
                <a:gd name="T34" fmla="*/ 29 w 39"/>
                <a:gd name="T35" fmla="*/ 21 h 47"/>
                <a:gd name="T36" fmla="*/ 26 w 39"/>
                <a:gd name="T37" fmla="*/ 24 h 47"/>
                <a:gd name="T38" fmla="*/ 22 w 39"/>
                <a:gd name="T39" fmla="*/ 26 h 47"/>
                <a:gd name="T40" fmla="*/ 39 w 39"/>
                <a:gd name="T41" fmla="*/ 47 h 47"/>
                <a:gd name="T42" fmla="*/ 6 w 39"/>
                <a:gd name="T43" fmla="*/ 4 h 47"/>
                <a:gd name="T44" fmla="*/ 6 w 39"/>
                <a:gd name="T45" fmla="*/ 23 h 47"/>
                <a:gd name="T46" fmla="*/ 13 w 39"/>
                <a:gd name="T47" fmla="*/ 23 h 47"/>
                <a:gd name="T48" fmla="*/ 13 w 39"/>
                <a:gd name="T49" fmla="*/ 23 h 47"/>
                <a:gd name="T50" fmla="*/ 19 w 39"/>
                <a:gd name="T51" fmla="*/ 22 h 47"/>
                <a:gd name="T52" fmla="*/ 22 w 39"/>
                <a:gd name="T53" fmla="*/ 20 h 47"/>
                <a:gd name="T54" fmla="*/ 22 w 39"/>
                <a:gd name="T55" fmla="*/ 20 h 47"/>
                <a:gd name="T56" fmla="*/ 24 w 39"/>
                <a:gd name="T57" fmla="*/ 17 h 47"/>
                <a:gd name="T58" fmla="*/ 25 w 39"/>
                <a:gd name="T59" fmla="*/ 13 h 47"/>
                <a:gd name="T60" fmla="*/ 25 w 39"/>
                <a:gd name="T61" fmla="*/ 13 h 47"/>
                <a:gd name="T62" fmla="*/ 24 w 39"/>
                <a:gd name="T63" fmla="*/ 9 h 47"/>
                <a:gd name="T64" fmla="*/ 22 w 39"/>
                <a:gd name="T65" fmla="*/ 7 h 47"/>
                <a:gd name="T66" fmla="*/ 19 w 39"/>
                <a:gd name="T67" fmla="*/ 5 h 47"/>
                <a:gd name="T68" fmla="*/ 14 w 39"/>
                <a:gd name="T69" fmla="*/ 4 h 47"/>
                <a:gd name="T70" fmla="*/ 6 w 39"/>
                <a:gd name="T7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7">
                  <a:moveTo>
                    <a:pt x="39" y="47"/>
                  </a:moveTo>
                  <a:lnTo>
                    <a:pt x="31" y="47"/>
                  </a:lnTo>
                  <a:lnTo>
                    <a:pt x="16" y="28"/>
                  </a:lnTo>
                  <a:lnTo>
                    <a:pt x="6" y="28"/>
                  </a:lnTo>
                  <a:lnTo>
                    <a:pt x="6" y="47"/>
                  </a:lnTo>
                  <a:lnTo>
                    <a:pt x="0" y="47"/>
                  </a:lnTo>
                  <a:lnTo>
                    <a:pt x="0" y="0"/>
                  </a:lnTo>
                  <a:lnTo>
                    <a:pt x="14" y="0"/>
                  </a:lnTo>
                  <a:lnTo>
                    <a:pt x="14" y="0"/>
                  </a:lnTo>
                  <a:lnTo>
                    <a:pt x="22" y="0"/>
                  </a:lnTo>
                  <a:lnTo>
                    <a:pt x="25" y="2"/>
                  </a:lnTo>
                  <a:lnTo>
                    <a:pt x="27" y="3"/>
                  </a:lnTo>
                  <a:lnTo>
                    <a:pt x="27" y="3"/>
                  </a:lnTo>
                  <a:lnTo>
                    <a:pt x="30" y="7"/>
                  </a:lnTo>
                  <a:lnTo>
                    <a:pt x="31" y="12"/>
                  </a:lnTo>
                  <a:lnTo>
                    <a:pt x="31" y="12"/>
                  </a:lnTo>
                  <a:lnTo>
                    <a:pt x="31" y="17"/>
                  </a:lnTo>
                  <a:lnTo>
                    <a:pt x="29" y="21"/>
                  </a:lnTo>
                  <a:lnTo>
                    <a:pt x="26" y="24"/>
                  </a:lnTo>
                  <a:lnTo>
                    <a:pt x="22" y="26"/>
                  </a:lnTo>
                  <a:lnTo>
                    <a:pt x="39" y="47"/>
                  </a:lnTo>
                  <a:close/>
                  <a:moveTo>
                    <a:pt x="6" y="4"/>
                  </a:moveTo>
                  <a:lnTo>
                    <a:pt x="6" y="23"/>
                  </a:lnTo>
                  <a:lnTo>
                    <a:pt x="13" y="23"/>
                  </a:lnTo>
                  <a:lnTo>
                    <a:pt x="13" y="23"/>
                  </a:lnTo>
                  <a:lnTo>
                    <a:pt x="19" y="22"/>
                  </a:lnTo>
                  <a:lnTo>
                    <a:pt x="22" y="20"/>
                  </a:lnTo>
                  <a:lnTo>
                    <a:pt x="22" y="20"/>
                  </a:lnTo>
                  <a:lnTo>
                    <a:pt x="24" y="17"/>
                  </a:lnTo>
                  <a:lnTo>
                    <a:pt x="25" y="13"/>
                  </a:lnTo>
                  <a:lnTo>
                    <a:pt x="25" y="13"/>
                  </a:lnTo>
                  <a:lnTo>
                    <a:pt x="24" y="9"/>
                  </a:lnTo>
                  <a:lnTo>
                    <a:pt x="22" y="7"/>
                  </a:lnTo>
                  <a:lnTo>
                    <a:pt x="19" y="5"/>
                  </a:lnTo>
                  <a:lnTo>
                    <a:pt x="14" y="4"/>
                  </a:lnTo>
                  <a:lnTo>
                    <a:pt x="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Freeform 752">
              <a:extLst>
                <a:ext uri="{FF2B5EF4-FFF2-40B4-BE49-F238E27FC236}">
                  <a16:creationId xmlns:a16="http://schemas.microsoft.com/office/drawing/2014/main" id="{68182AD4-C410-41A0-A301-C79323893BDD}"/>
                </a:ext>
              </a:extLst>
            </p:cNvPr>
            <p:cNvSpPr>
              <a:spLocks/>
            </p:cNvSpPr>
            <p:nvPr/>
          </p:nvSpPr>
          <p:spPr bwMode="auto">
            <a:xfrm>
              <a:off x="6078538" y="5553075"/>
              <a:ext cx="36513" cy="82550"/>
            </a:xfrm>
            <a:custGeom>
              <a:avLst/>
              <a:gdLst>
                <a:gd name="T0" fmla="*/ 0 w 44"/>
                <a:gd name="T1" fmla="*/ 0 h 103"/>
                <a:gd name="T2" fmla="*/ 44 w 44"/>
                <a:gd name="T3" fmla="*/ 51 h 103"/>
                <a:gd name="T4" fmla="*/ 0 w 44"/>
                <a:gd name="T5" fmla="*/ 103 h 103"/>
                <a:gd name="T6" fmla="*/ 0 w 44"/>
                <a:gd name="T7" fmla="*/ 0 h 103"/>
              </a:gdLst>
              <a:ahLst/>
              <a:cxnLst>
                <a:cxn ang="0">
                  <a:pos x="T0" y="T1"/>
                </a:cxn>
                <a:cxn ang="0">
                  <a:pos x="T2" y="T3"/>
                </a:cxn>
                <a:cxn ang="0">
                  <a:pos x="T4" y="T5"/>
                </a:cxn>
                <a:cxn ang="0">
                  <a:pos x="T6" y="T7"/>
                </a:cxn>
              </a:cxnLst>
              <a:rect l="0" t="0" r="r" b="b"/>
              <a:pathLst>
                <a:path w="44" h="103">
                  <a:moveTo>
                    <a:pt x="0" y="0"/>
                  </a:moveTo>
                  <a:lnTo>
                    <a:pt x="44" y="51"/>
                  </a:lnTo>
                  <a:lnTo>
                    <a:pt x="0" y="103"/>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224" name="グループ化 2223">
            <a:extLst>
              <a:ext uri="{FF2B5EF4-FFF2-40B4-BE49-F238E27FC236}">
                <a16:creationId xmlns:a16="http://schemas.microsoft.com/office/drawing/2014/main" id="{F2A15C7B-330E-456F-8946-9F08E82F1C68}"/>
              </a:ext>
            </a:extLst>
          </p:cNvPr>
          <p:cNvGrpSpPr/>
          <p:nvPr/>
        </p:nvGrpSpPr>
        <p:grpSpPr>
          <a:xfrm>
            <a:off x="8220075" y="4221163"/>
            <a:ext cx="3095625" cy="1979612"/>
            <a:chOff x="8220075" y="4221163"/>
            <a:chExt cx="3095625" cy="1979612"/>
          </a:xfrm>
        </p:grpSpPr>
        <p:sp>
          <p:nvSpPr>
            <p:cNvPr id="83" name="Freeform 72">
              <a:extLst>
                <a:ext uri="{FF2B5EF4-FFF2-40B4-BE49-F238E27FC236}">
                  <a16:creationId xmlns:a16="http://schemas.microsoft.com/office/drawing/2014/main" id="{B739A352-2A93-4DF4-852A-AA6EE41CB874}"/>
                </a:ext>
              </a:extLst>
            </p:cNvPr>
            <p:cNvSpPr>
              <a:spLocks noEditPoints="1"/>
            </p:cNvSpPr>
            <p:nvPr/>
          </p:nvSpPr>
          <p:spPr bwMode="auto">
            <a:xfrm>
              <a:off x="9618663" y="4222750"/>
              <a:ext cx="25400" cy="23813"/>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4 h 31"/>
                <a:gd name="T36" fmla="*/ 10 w 30"/>
                <a:gd name="T37" fmla="*/ 28 h 31"/>
                <a:gd name="T38" fmla="*/ 15 w 30"/>
                <a:gd name="T39" fmla="*/ 29 h 31"/>
                <a:gd name="T40" fmla="*/ 24 w 30"/>
                <a:gd name="T41" fmla="*/ 24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3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4"/>
                  </a:lnTo>
                  <a:lnTo>
                    <a:pt x="6" y="24"/>
                  </a:lnTo>
                  <a:lnTo>
                    <a:pt x="10" y="28"/>
                  </a:lnTo>
                  <a:lnTo>
                    <a:pt x="15" y="29"/>
                  </a:lnTo>
                  <a:lnTo>
                    <a:pt x="15" y="29"/>
                  </a:lnTo>
                  <a:lnTo>
                    <a:pt x="20" y="28"/>
                  </a:lnTo>
                  <a:lnTo>
                    <a:pt x="24" y="24"/>
                  </a:lnTo>
                  <a:lnTo>
                    <a:pt x="24" y="24"/>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3"/>
                  </a:lnTo>
                  <a:lnTo>
                    <a:pt x="15" y="23"/>
                  </a:lnTo>
                  <a:lnTo>
                    <a:pt x="12" y="23"/>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73">
              <a:extLst>
                <a:ext uri="{FF2B5EF4-FFF2-40B4-BE49-F238E27FC236}">
                  <a16:creationId xmlns:a16="http://schemas.microsoft.com/office/drawing/2014/main" id="{B19A80BD-CAF7-4EC3-A980-C45CC120DF8E}"/>
                </a:ext>
              </a:extLst>
            </p:cNvPr>
            <p:cNvSpPr>
              <a:spLocks noEditPoints="1"/>
            </p:cNvSpPr>
            <p:nvPr/>
          </p:nvSpPr>
          <p:spPr bwMode="auto">
            <a:xfrm>
              <a:off x="9658350" y="4222750"/>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74">
              <a:extLst>
                <a:ext uri="{FF2B5EF4-FFF2-40B4-BE49-F238E27FC236}">
                  <a16:creationId xmlns:a16="http://schemas.microsoft.com/office/drawing/2014/main" id="{56E4CD18-443D-433C-B67D-8F9381EB7396}"/>
                </a:ext>
              </a:extLst>
            </p:cNvPr>
            <p:cNvSpPr>
              <a:spLocks/>
            </p:cNvSpPr>
            <p:nvPr/>
          </p:nvSpPr>
          <p:spPr bwMode="auto">
            <a:xfrm>
              <a:off x="9675813" y="4229100"/>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75">
              <a:extLst>
                <a:ext uri="{FF2B5EF4-FFF2-40B4-BE49-F238E27FC236}">
                  <a16:creationId xmlns:a16="http://schemas.microsoft.com/office/drawing/2014/main" id="{D421E7A2-B0C2-4048-A27A-2213347CD8A0}"/>
                </a:ext>
              </a:extLst>
            </p:cNvPr>
            <p:cNvSpPr>
              <a:spLocks noEditPoints="1"/>
            </p:cNvSpPr>
            <p:nvPr/>
          </p:nvSpPr>
          <p:spPr bwMode="auto">
            <a:xfrm>
              <a:off x="9686925" y="4227513"/>
              <a:ext cx="14288" cy="17463"/>
            </a:xfrm>
            <a:custGeom>
              <a:avLst/>
              <a:gdLst>
                <a:gd name="T0" fmla="*/ 10 w 19"/>
                <a:gd name="T1" fmla="*/ 22 h 22"/>
                <a:gd name="T2" fmla="*/ 10 w 19"/>
                <a:gd name="T3" fmla="*/ 22 h 22"/>
                <a:gd name="T4" fmla="*/ 6 w 19"/>
                <a:gd name="T5" fmla="*/ 22 h 22"/>
                <a:gd name="T6" fmla="*/ 3 w 19"/>
                <a:gd name="T7" fmla="*/ 19 h 22"/>
                <a:gd name="T8" fmla="*/ 3 w 19"/>
                <a:gd name="T9" fmla="*/ 19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7 h 22"/>
                <a:gd name="T48" fmla="*/ 5 w 19"/>
                <a:gd name="T49" fmla="*/ 17 h 22"/>
                <a:gd name="T50" fmla="*/ 7 w 19"/>
                <a:gd name="T51" fmla="*/ 18 h 22"/>
                <a:gd name="T52" fmla="*/ 10 w 19"/>
                <a:gd name="T53" fmla="*/ 19 h 22"/>
                <a:gd name="T54" fmla="*/ 10 w 19"/>
                <a:gd name="T55" fmla="*/ 19 h 22"/>
                <a:gd name="T56" fmla="*/ 14 w 19"/>
                <a:gd name="T57" fmla="*/ 18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7"/>
                  </a:lnTo>
                  <a:lnTo>
                    <a:pt x="5" y="17"/>
                  </a:lnTo>
                  <a:lnTo>
                    <a:pt x="7" y="18"/>
                  </a:lnTo>
                  <a:lnTo>
                    <a:pt x="10" y="19"/>
                  </a:lnTo>
                  <a:lnTo>
                    <a:pt x="10" y="19"/>
                  </a:lnTo>
                  <a:lnTo>
                    <a:pt x="14" y="18"/>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76">
              <a:extLst>
                <a:ext uri="{FF2B5EF4-FFF2-40B4-BE49-F238E27FC236}">
                  <a16:creationId xmlns:a16="http://schemas.microsoft.com/office/drawing/2014/main" id="{3782779D-37CD-4BA5-ADBC-C630872C161B}"/>
                </a:ext>
              </a:extLst>
            </p:cNvPr>
            <p:cNvSpPr>
              <a:spLocks/>
            </p:cNvSpPr>
            <p:nvPr/>
          </p:nvSpPr>
          <p:spPr bwMode="auto">
            <a:xfrm>
              <a:off x="9702800" y="4227513"/>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1 w 15"/>
                <a:gd name="T23" fmla="*/ 17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1" y="17"/>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77">
              <a:extLst>
                <a:ext uri="{FF2B5EF4-FFF2-40B4-BE49-F238E27FC236}">
                  <a16:creationId xmlns:a16="http://schemas.microsoft.com/office/drawing/2014/main" id="{C0BD4C57-BC67-4230-8651-4BEFF8251AD5}"/>
                </a:ext>
              </a:extLst>
            </p:cNvPr>
            <p:cNvSpPr>
              <a:spLocks noEditPoints="1"/>
            </p:cNvSpPr>
            <p:nvPr/>
          </p:nvSpPr>
          <p:spPr bwMode="auto">
            <a:xfrm>
              <a:off x="9717088" y="4227513"/>
              <a:ext cx="14288"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7"/>
                  </a:lnTo>
                  <a:lnTo>
                    <a:pt x="5" y="17"/>
                  </a:lnTo>
                  <a:lnTo>
                    <a:pt x="8" y="18"/>
                  </a:lnTo>
                  <a:lnTo>
                    <a:pt x="11" y="19"/>
                  </a:lnTo>
                  <a:lnTo>
                    <a:pt x="11" y="19"/>
                  </a:lnTo>
                  <a:lnTo>
                    <a:pt x="14" y="18"/>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78">
              <a:extLst>
                <a:ext uri="{FF2B5EF4-FFF2-40B4-BE49-F238E27FC236}">
                  <a16:creationId xmlns:a16="http://schemas.microsoft.com/office/drawing/2014/main" id="{58B28A4C-8BBE-4769-BD1F-4D1F76B18AE9}"/>
                </a:ext>
              </a:extLst>
            </p:cNvPr>
            <p:cNvSpPr>
              <a:spLocks/>
            </p:cNvSpPr>
            <p:nvPr/>
          </p:nvSpPr>
          <p:spPr bwMode="auto">
            <a:xfrm>
              <a:off x="9734550" y="4227513"/>
              <a:ext cx="14288" cy="17463"/>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79">
              <a:extLst>
                <a:ext uri="{FF2B5EF4-FFF2-40B4-BE49-F238E27FC236}">
                  <a16:creationId xmlns:a16="http://schemas.microsoft.com/office/drawing/2014/main" id="{03C0EA7A-31EB-47B6-A26A-261132B560B3}"/>
                </a:ext>
              </a:extLst>
            </p:cNvPr>
            <p:cNvSpPr>
              <a:spLocks/>
            </p:cNvSpPr>
            <p:nvPr/>
          </p:nvSpPr>
          <p:spPr bwMode="auto">
            <a:xfrm>
              <a:off x="9750425" y="4224338"/>
              <a:ext cx="11113" cy="20638"/>
            </a:xfrm>
            <a:custGeom>
              <a:avLst/>
              <a:gdLst>
                <a:gd name="T0" fmla="*/ 10 w 14"/>
                <a:gd name="T1" fmla="*/ 27 h 27"/>
                <a:gd name="T2" fmla="*/ 10 w 14"/>
                <a:gd name="T3" fmla="*/ 27 h 27"/>
                <a:gd name="T4" fmla="*/ 7 w 14"/>
                <a:gd name="T5" fmla="*/ 27 h 27"/>
                <a:gd name="T6" fmla="*/ 5 w 14"/>
                <a:gd name="T7" fmla="*/ 24 h 27"/>
                <a:gd name="T8" fmla="*/ 4 w 14"/>
                <a:gd name="T9" fmla="*/ 22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2 h 27"/>
                <a:gd name="T38" fmla="*/ 7 w 14"/>
                <a:gd name="T39" fmla="*/ 22 h 27"/>
                <a:gd name="T40" fmla="*/ 9 w 14"/>
                <a:gd name="T41" fmla="*/ 23 h 27"/>
                <a:gd name="T42" fmla="*/ 9 w 14"/>
                <a:gd name="T43" fmla="*/ 23 h 27"/>
                <a:gd name="T44" fmla="*/ 11 w 14"/>
                <a:gd name="T45" fmla="*/ 23 h 27"/>
                <a:gd name="T46" fmla="*/ 11 w 14"/>
                <a:gd name="T47" fmla="*/ 23 h 27"/>
                <a:gd name="T48" fmla="*/ 14 w 14"/>
                <a:gd name="T49" fmla="*/ 23 h 27"/>
                <a:gd name="T50" fmla="*/ 14 w 14"/>
                <a:gd name="T51" fmla="*/ 23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4"/>
                  </a:lnTo>
                  <a:lnTo>
                    <a:pt x="4" y="22"/>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2"/>
                  </a:lnTo>
                  <a:lnTo>
                    <a:pt x="7" y="22"/>
                  </a:lnTo>
                  <a:lnTo>
                    <a:pt x="9" y="23"/>
                  </a:lnTo>
                  <a:lnTo>
                    <a:pt x="9" y="23"/>
                  </a:lnTo>
                  <a:lnTo>
                    <a:pt x="11" y="23"/>
                  </a:lnTo>
                  <a:lnTo>
                    <a:pt x="11" y="23"/>
                  </a:lnTo>
                  <a:lnTo>
                    <a:pt x="14" y="23"/>
                  </a:lnTo>
                  <a:lnTo>
                    <a:pt x="14" y="23"/>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80">
              <a:extLst>
                <a:ext uri="{FF2B5EF4-FFF2-40B4-BE49-F238E27FC236}">
                  <a16:creationId xmlns:a16="http://schemas.microsoft.com/office/drawing/2014/main" id="{848165D5-D02C-4B8D-815E-DA54FE26347B}"/>
                </a:ext>
              </a:extLst>
            </p:cNvPr>
            <p:cNvSpPr>
              <a:spLocks noEditPoints="1"/>
            </p:cNvSpPr>
            <p:nvPr/>
          </p:nvSpPr>
          <p:spPr bwMode="auto">
            <a:xfrm>
              <a:off x="9763125" y="4227513"/>
              <a:ext cx="12700" cy="17463"/>
            </a:xfrm>
            <a:custGeom>
              <a:avLst/>
              <a:gdLst>
                <a:gd name="T0" fmla="*/ 13 w 16"/>
                <a:gd name="T1" fmla="*/ 22 h 22"/>
                <a:gd name="T2" fmla="*/ 13 w 16"/>
                <a:gd name="T3" fmla="*/ 19 h 22"/>
                <a:gd name="T4" fmla="*/ 13 w 16"/>
                <a:gd name="T5" fmla="*/ 19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8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8 h 22"/>
                <a:gd name="T102" fmla="*/ 7 w 16"/>
                <a:gd name="T103" fmla="*/ 18 h 22"/>
                <a:gd name="T104" fmla="*/ 7 w 16"/>
                <a:gd name="T105" fmla="*/ 18 h 22"/>
                <a:gd name="T106" fmla="*/ 10 w 16"/>
                <a:gd name="T107" fmla="*/ 18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19"/>
                  </a:lnTo>
                  <a:lnTo>
                    <a:pt x="13" y="19"/>
                  </a:lnTo>
                  <a:lnTo>
                    <a:pt x="9" y="22"/>
                  </a:lnTo>
                  <a:lnTo>
                    <a:pt x="9" y="22"/>
                  </a:lnTo>
                  <a:lnTo>
                    <a:pt x="6" y="22"/>
                  </a:lnTo>
                  <a:lnTo>
                    <a:pt x="6" y="22"/>
                  </a:lnTo>
                  <a:lnTo>
                    <a:pt x="3" y="22"/>
                  </a:lnTo>
                  <a:lnTo>
                    <a:pt x="1" y="21"/>
                  </a:lnTo>
                  <a:lnTo>
                    <a:pt x="1" y="21"/>
                  </a:lnTo>
                  <a:lnTo>
                    <a:pt x="0" y="18"/>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8"/>
                  </a:lnTo>
                  <a:lnTo>
                    <a:pt x="7" y="18"/>
                  </a:lnTo>
                  <a:lnTo>
                    <a:pt x="7" y="18"/>
                  </a:lnTo>
                  <a:lnTo>
                    <a:pt x="10" y="18"/>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81">
              <a:extLst>
                <a:ext uri="{FF2B5EF4-FFF2-40B4-BE49-F238E27FC236}">
                  <a16:creationId xmlns:a16="http://schemas.microsoft.com/office/drawing/2014/main" id="{DB231E48-F0FD-46BA-B276-6F87E1068CD3}"/>
                </a:ext>
              </a:extLst>
            </p:cNvPr>
            <p:cNvSpPr>
              <a:spLocks/>
            </p:cNvSpPr>
            <p:nvPr/>
          </p:nvSpPr>
          <p:spPr bwMode="auto">
            <a:xfrm>
              <a:off x="9779000" y="4224338"/>
              <a:ext cx="9525" cy="20638"/>
            </a:xfrm>
            <a:custGeom>
              <a:avLst/>
              <a:gdLst>
                <a:gd name="T0" fmla="*/ 8 w 12"/>
                <a:gd name="T1" fmla="*/ 27 h 27"/>
                <a:gd name="T2" fmla="*/ 8 w 12"/>
                <a:gd name="T3" fmla="*/ 27 h 27"/>
                <a:gd name="T4" fmla="*/ 6 w 12"/>
                <a:gd name="T5" fmla="*/ 27 h 27"/>
                <a:gd name="T6" fmla="*/ 4 w 12"/>
                <a:gd name="T7" fmla="*/ 24 h 27"/>
                <a:gd name="T8" fmla="*/ 3 w 12"/>
                <a:gd name="T9" fmla="*/ 22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2 h 27"/>
                <a:gd name="T38" fmla="*/ 6 w 12"/>
                <a:gd name="T39" fmla="*/ 22 h 27"/>
                <a:gd name="T40" fmla="*/ 7 w 12"/>
                <a:gd name="T41" fmla="*/ 23 h 27"/>
                <a:gd name="T42" fmla="*/ 7 w 12"/>
                <a:gd name="T43" fmla="*/ 23 h 27"/>
                <a:gd name="T44" fmla="*/ 9 w 12"/>
                <a:gd name="T45" fmla="*/ 23 h 27"/>
                <a:gd name="T46" fmla="*/ 9 w 12"/>
                <a:gd name="T47" fmla="*/ 23 h 27"/>
                <a:gd name="T48" fmla="*/ 12 w 12"/>
                <a:gd name="T49" fmla="*/ 23 h 27"/>
                <a:gd name="T50" fmla="*/ 12 w 12"/>
                <a:gd name="T51" fmla="*/ 23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4"/>
                  </a:lnTo>
                  <a:lnTo>
                    <a:pt x="3" y="22"/>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2"/>
                  </a:lnTo>
                  <a:lnTo>
                    <a:pt x="6" y="22"/>
                  </a:lnTo>
                  <a:lnTo>
                    <a:pt x="7" y="23"/>
                  </a:lnTo>
                  <a:lnTo>
                    <a:pt x="7" y="23"/>
                  </a:lnTo>
                  <a:lnTo>
                    <a:pt x="9" y="23"/>
                  </a:lnTo>
                  <a:lnTo>
                    <a:pt x="9" y="23"/>
                  </a:lnTo>
                  <a:lnTo>
                    <a:pt x="12" y="23"/>
                  </a:lnTo>
                  <a:lnTo>
                    <a:pt x="12" y="23"/>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82">
              <a:extLst>
                <a:ext uri="{FF2B5EF4-FFF2-40B4-BE49-F238E27FC236}">
                  <a16:creationId xmlns:a16="http://schemas.microsoft.com/office/drawing/2014/main" id="{57A8D47B-5632-48EF-B4D1-875A61E6A524}"/>
                </a:ext>
              </a:extLst>
            </p:cNvPr>
            <p:cNvSpPr>
              <a:spLocks noEditPoints="1"/>
            </p:cNvSpPr>
            <p:nvPr/>
          </p:nvSpPr>
          <p:spPr bwMode="auto">
            <a:xfrm>
              <a:off x="9791700" y="42227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83">
              <a:extLst>
                <a:ext uri="{FF2B5EF4-FFF2-40B4-BE49-F238E27FC236}">
                  <a16:creationId xmlns:a16="http://schemas.microsoft.com/office/drawing/2014/main" id="{4F2110AA-D4E9-4914-849C-8F9AECF7D1F2}"/>
                </a:ext>
              </a:extLst>
            </p:cNvPr>
            <p:cNvSpPr>
              <a:spLocks noEditPoints="1"/>
            </p:cNvSpPr>
            <p:nvPr/>
          </p:nvSpPr>
          <p:spPr bwMode="auto">
            <a:xfrm>
              <a:off x="9798050" y="4227513"/>
              <a:ext cx="14288" cy="17463"/>
            </a:xfrm>
            <a:custGeom>
              <a:avLst/>
              <a:gdLst>
                <a:gd name="T0" fmla="*/ 10 w 20"/>
                <a:gd name="T1" fmla="*/ 22 h 22"/>
                <a:gd name="T2" fmla="*/ 10 w 20"/>
                <a:gd name="T3" fmla="*/ 22 h 22"/>
                <a:gd name="T4" fmla="*/ 6 w 20"/>
                <a:gd name="T5" fmla="*/ 22 h 22"/>
                <a:gd name="T6" fmla="*/ 3 w 20"/>
                <a:gd name="T7" fmla="*/ 18 h 22"/>
                <a:gd name="T8" fmla="*/ 3 w 20"/>
                <a:gd name="T9" fmla="*/ 18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8 h 22"/>
                <a:gd name="T44" fmla="*/ 17 w 20"/>
                <a:gd name="T45" fmla="*/ 18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7 h 22"/>
                <a:gd name="T72" fmla="*/ 5 w 20"/>
                <a:gd name="T73" fmla="*/ 17 h 22"/>
                <a:gd name="T74" fmla="*/ 8 w 20"/>
                <a:gd name="T75" fmla="*/ 18 h 22"/>
                <a:gd name="T76" fmla="*/ 10 w 20"/>
                <a:gd name="T77" fmla="*/ 19 h 22"/>
                <a:gd name="T78" fmla="*/ 10 w 20"/>
                <a:gd name="T79" fmla="*/ 19 h 22"/>
                <a:gd name="T80" fmla="*/ 13 w 20"/>
                <a:gd name="T81" fmla="*/ 18 h 22"/>
                <a:gd name="T82" fmla="*/ 15 w 20"/>
                <a:gd name="T83" fmla="*/ 17 h 22"/>
                <a:gd name="T84" fmla="*/ 15 w 20"/>
                <a:gd name="T85" fmla="*/ 17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8"/>
                  </a:lnTo>
                  <a:lnTo>
                    <a:pt x="3" y="18"/>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8"/>
                  </a:lnTo>
                  <a:lnTo>
                    <a:pt x="17" y="18"/>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7"/>
                  </a:lnTo>
                  <a:lnTo>
                    <a:pt x="5" y="17"/>
                  </a:lnTo>
                  <a:lnTo>
                    <a:pt x="8" y="18"/>
                  </a:lnTo>
                  <a:lnTo>
                    <a:pt x="10" y="19"/>
                  </a:lnTo>
                  <a:lnTo>
                    <a:pt x="10" y="19"/>
                  </a:lnTo>
                  <a:lnTo>
                    <a:pt x="13" y="18"/>
                  </a:lnTo>
                  <a:lnTo>
                    <a:pt x="15" y="17"/>
                  </a:lnTo>
                  <a:lnTo>
                    <a:pt x="15" y="17"/>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84">
              <a:extLst>
                <a:ext uri="{FF2B5EF4-FFF2-40B4-BE49-F238E27FC236}">
                  <a16:creationId xmlns:a16="http://schemas.microsoft.com/office/drawing/2014/main" id="{3FEBC485-0B65-459E-BABB-D594C247854C}"/>
                </a:ext>
              </a:extLst>
            </p:cNvPr>
            <p:cNvSpPr>
              <a:spLocks/>
            </p:cNvSpPr>
            <p:nvPr/>
          </p:nvSpPr>
          <p:spPr bwMode="auto">
            <a:xfrm>
              <a:off x="9815513" y="4227513"/>
              <a:ext cx="14288" cy="17463"/>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85">
              <a:extLst>
                <a:ext uri="{FF2B5EF4-FFF2-40B4-BE49-F238E27FC236}">
                  <a16:creationId xmlns:a16="http://schemas.microsoft.com/office/drawing/2014/main" id="{4B93A1B8-6FF4-4455-BC6E-982732089819}"/>
                </a:ext>
              </a:extLst>
            </p:cNvPr>
            <p:cNvSpPr>
              <a:spLocks noEditPoints="1"/>
            </p:cNvSpPr>
            <p:nvPr/>
          </p:nvSpPr>
          <p:spPr bwMode="auto">
            <a:xfrm>
              <a:off x="9845675" y="4222750"/>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3 h 28"/>
                <a:gd name="T30" fmla="*/ 19 w 23"/>
                <a:gd name="T31" fmla="*/ 23 h 28"/>
                <a:gd name="T32" fmla="*/ 17 w 23"/>
                <a:gd name="T33" fmla="*/ 25 h 28"/>
                <a:gd name="T34" fmla="*/ 15 w 23"/>
                <a:gd name="T35" fmla="*/ 27 h 28"/>
                <a:gd name="T36" fmla="*/ 6 w 23"/>
                <a:gd name="T37" fmla="*/ 28 h 28"/>
                <a:gd name="T38" fmla="*/ 0 w 23"/>
                <a:gd name="T39" fmla="*/ 28 h 28"/>
                <a:gd name="T40" fmla="*/ 3 w 23"/>
                <a:gd name="T41" fmla="*/ 3 h 28"/>
                <a:gd name="T42" fmla="*/ 3 w 23"/>
                <a:gd name="T43" fmla="*/ 24 h 28"/>
                <a:gd name="T44" fmla="*/ 7 w 23"/>
                <a:gd name="T45" fmla="*/ 24 h 28"/>
                <a:gd name="T46" fmla="*/ 7 w 23"/>
                <a:gd name="T47" fmla="*/ 24 h 28"/>
                <a:gd name="T48" fmla="*/ 13 w 23"/>
                <a:gd name="T49" fmla="*/ 23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3"/>
                  </a:lnTo>
                  <a:lnTo>
                    <a:pt x="19" y="23"/>
                  </a:lnTo>
                  <a:lnTo>
                    <a:pt x="17" y="25"/>
                  </a:lnTo>
                  <a:lnTo>
                    <a:pt x="15" y="27"/>
                  </a:lnTo>
                  <a:lnTo>
                    <a:pt x="6" y="28"/>
                  </a:lnTo>
                  <a:lnTo>
                    <a:pt x="0" y="28"/>
                  </a:lnTo>
                  <a:close/>
                  <a:moveTo>
                    <a:pt x="3" y="3"/>
                  </a:moveTo>
                  <a:lnTo>
                    <a:pt x="3" y="24"/>
                  </a:lnTo>
                  <a:lnTo>
                    <a:pt x="7" y="24"/>
                  </a:lnTo>
                  <a:lnTo>
                    <a:pt x="7" y="24"/>
                  </a:lnTo>
                  <a:lnTo>
                    <a:pt x="13" y="23"/>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86">
              <a:extLst>
                <a:ext uri="{FF2B5EF4-FFF2-40B4-BE49-F238E27FC236}">
                  <a16:creationId xmlns:a16="http://schemas.microsoft.com/office/drawing/2014/main" id="{0669FCAA-AA99-4315-B1F6-BA80F3CDF8B4}"/>
                </a:ext>
              </a:extLst>
            </p:cNvPr>
            <p:cNvSpPr>
              <a:spLocks noEditPoints="1"/>
            </p:cNvSpPr>
            <p:nvPr/>
          </p:nvSpPr>
          <p:spPr bwMode="auto">
            <a:xfrm>
              <a:off x="9864725" y="4227513"/>
              <a:ext cx="14288" cy="17463"/>
            </a:xfrm>
            <a:custGeom>
              <a:avLst/>
              <a:gdLst>
                <a:gd name="T0" fmla="*/ 11 w 18"/>
                <a:gd name="T1" fmla="*/ 22 h 22"/>
                <a:gd name="T2" fmla="*/ 11 w 18"/>
                <a:gd name="T3" fmla="*/ 22 h 22"/>
                <a:gd name="T4" fmla="*/ 6 w 18"/>
                <a:gd name="T5" fmla="*/ 22 h 22"/>
                <a:gd name="T6" fmla="*/ 3 w 18"/>
                <a:gd name="T7" fmla="*/ 19 h 22"/>
                <a:gd name="T8" fmla="*/ 3 w 18"/>
                <a:gd name="T9" fmla="*/ 19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7 h 22"/>
                <a:gd name="T48" fmla="*/ 5 w 18"/>
                <a:gd name="T49" fmla="*/ 17 h 22"/>
                <a:gd name="T50" fmla="*/ 8 w 18"/>
                <a:gd name="T51" fmla="*/ 18 h 22"/>
                <a:gd name="T52" fmla="*/ 11 w 18"/>
                <a:gd name="T53" fmla="*/ 19 h 22"/>
                <a:gd name="T54" fmla="*/ 11 w 18"/>
                <a:gd name="T55" fmla="*/ 19 h 22"/>
                <a:gd name="T56" fmla="*/ 14 w 18"/>
                <a:gd name="T57" fmla="*/ 18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19"/>
                  </a:lnTo>
                  <a:lnTo>
                    <a:pt x="3" y="19"/>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7"/>
                  </a:lnTo>
                  <a:lnTo>
                    <a:pt x="5" y="17"/>
                  </a:lnTo>
                  <a:lnTo>
                    <a:pt x="8" y="18"/>
                  </a:lnTo>
                  <a:lnTo>
                    <a:pt x="11" y="19"/>
                  </a:lnTo>
                  <a:lnTo>
                    <a:pt x="11" y="19"/>
                  </a:lnTo>
                  <a:lnTo>
                    <a:pt x="14" y="18"/>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87">
              <a:extLst>
                <a:ext uri="{FF2B5EF4-FFF2-40B4-BE49-F238E27FC236}">
                  <a16:creationId xmlns:a16="http://schemas.microsoft.com/office/drawing/2014/main" id="{ED48D710-4FEB-4999-8364-B92E097F9589}"/>
                </a:ext>
              </a:extLst>
            </p:cNvPr>
            <p:cNvSpPr>
              <a:spLocks/>
            </p:cNvSpPr>
            <p:nvPr/>
          </p:nvSpPr>
          <p:spPr bwMode="auto">
            <a:xfrm>
              <a:off x="9882188" y="4227513"/>
              <a:ext cx="12700" cy="17463"/>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8 h 22"/>
                <a:gd name="T16" fmla="*/ 7 w 15"/>
                <a:gd name="T17" fmla="*/ 19 h 22"/>
                <a:gd name="T18" fmla="*/ 7 w 15"/>
                <a:gd name="T19" fmla="*/ 19 h 22"/>
                <a:gd name="T20" fmla="*/ 11 w 15"/>
                <a:gd name="T21" fmla="*/ 18 h 22"/>
                <a:gd name="T22" fmla="*/ 12 w 15"/>
                <a:gd name="T23" fmla="*/ 17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8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8"/>
                  </a:lnTo>
                  <a:lnTo>
                    <a:pt x="7" y="19"/>
                  </a:lnTo>
                  <a:lnTo>
                    <a:pt x="7" y="19"/>
                  </a:lnTo>
                  <a:lnTo>
                    <a:pt x="11" y="18"/>
                  </a:lnTo>
                  <a:lnTo>
                    <a:pt x="12" y="17"/>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8"/>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88">
              <a:extLst>
                <a:ext uri="{FF2B5EF4-FFF2-40B4-BE49-F238E27FC236}">
                  <a16:creationId xmlns:a16="http://schemas.microsoft.com/office/drawing/2014/main" id="{30081894-1CE4-4388-B493-F0212A2281D6}"/>
                </a:ext>
              </a:extLst>
            </p:cNvPr>
            <p:cNvSpPr>
              <a:spLocks noEditPoints="1"/>
            </p:cNvSpPr>
            <p:nvPr/>
          </p:nvSpPr>
          <p:spPr bwMode="auto">
            <a:xfrm>
              <a:off x="9898063" y="4222750"/>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89">
              <a:extLst>
                <a:ext uri="{FF2B5EF4-FFF2-40B4-BE49-F238E27FC236}">
                  <a16:creationId xmlns:a16="http://schemas.microsoft.com/office/drawing/2014/main" id="{5A118EAE-28B6-47CF-9496-5934F0F2C023}"/>
                </a:ext>
              </a:extLst>
            </p:cNvPr>
            <p:cNvSpPr>
              <a:spLocks noEditPoints="1"/>
            </p:cNvSpPr>
            <p:nvPr/>
          </p:nvSpPr>
          <p:spPr bwMode="auto">
            <a:xfrm>
              <a:off x="9904413" y="4227513"/>
              <a:ext cx="12700" cy="22225"/>
            </a:xfrm>
            <a:custGeom>
              <a:avLst/>
              <a:gdLst>
                <a:gd name="T0" fmla="*/ 18 w 18"/>
                <a:gd name="T1" fmla="*/ 18 h 29"/>
                <a:gd name="T2" fmla="*/ 18 w 18"/>
                <a:gd name="T3" fmla="*/ 18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8 h 29"/>
                <a:gd name="T40" fmla="*/ 15 w 18"/>
                <a:gd name="T41" fmla="*/ 18 h 29"/>
                <a:gd name="T42" fmla="*/ 12 w 18"/>
                <a:gd name="T43" fmla="*/ 21 h 29"/>
                <a:gd name="T44" fmla="*/ 8 w 18"/>
                <a:gd name="T45" fmla="*/ 21 h 29"/>
                <a:gd name="T46" fmla="*/ 8 w 18"/>
                <a:gd name="T47" fmla="*/ 21 h 29"/>
                <a:gd name="T48" fmla="*/ 5 w 18"/>
                <a:gd name="T49" fmla="*/ 21 h 29"/>
                <a:gd name="T50" fmla="*/ 2 w 18"/>
                <a:gd name="T51" fmla="*/ 18 h 29"/>
                <a:gd name="T52" fmla="*/ 2 w 18"/>
                <a:gd name="T53" fmla="*/ 18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8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7 h 29"/>
                <a:gd name="T110" fmla="*/ 9 w 18"/>
                <a:gd name="T111" fmla="*/ 18 h 29"/>
                <a:gd name="T112" fmla="*/ 9 w 18"/>
                <a:gd name="T113" fmla="*/ 18 h 29"/>
                <a:gd name="T114" fmla="*/ 12 w 18"/>
                <a:gd name="T115" fmla="*/ 17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8"/>
                  </a:moveTo>
                  <a:lnTo>
                    <a:pt x="18" y="18"/>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8"/>
                  </a:lnTo>
                  <a:lnTo>
                    <a:pt x="15" y="18"/>
                  </a:lnTo>
                  <a:lnTo>
                    <a:pt x="12" y="21"/>
                  </a:lnTo>
                  <a:lnTo>
                    <a:pt x="8" y="21"/>
                  </a:lnTo>
                  <a:lnTo>
                    <a:pt x="8" y="21"/>
                  </a:lnTo>
                  <a:lnTo>
                    <a:pt x="5" y="21"/>
                  </a:lnTo>
                  <a:lnTo>
                    <a:pt x="2" y="18"/>
                  </a:lnTo>
                  <a:lnTo>
                    <a:pt x="2" y="18"/>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8"/>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7"/>
                  </a:lnTo>
                  <a:lnTo>
                    <a:pt x="9" y="18"/>
                  </a:lnTo>
                  <a:lnTo>
                    <a:pt x="9" y="18"/>
                  </a:lnTo>
                  <a:lnTo>
                    <a:pt x="12" y="17"/>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90">
              <a:extLst>
                <a:ext uri="{FF2B5EF4-FFF2-40B4-BE49-F238E27FC236}">
                  <a16:creationId xmlns:a16="http://schemas.microsoft.com/office/drawing/2014/main" id="{0EA08D5D-B683-4BAD-90BA-C11923629258}"/>
                </a:ext>
              </a:extLst>
            </p:cNvPr>
            <p:cNvSpPr>
              <a:spLocks/>
            </p:cNvSpPr>
            <p:nvPr/>
          </p:nvSpPr>
          <p:spPr bwMode="auto">
            <a:xfrm>
              <a:off x="9921875" y="4227513"/>
              <a:ext cx="14288" cy="17463"/>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91">
              <a:extLst>
                <a:ext uri="{FF2B5EF4-FFF2-40B4-BE49-F238E27FC236}">
                  <a16:creationId xmlns:a16="http://schemas.microsoft.com/office/drawing/2014/main" id="{0E30DC4A-69D4-4F81-B673-D2F1B7AC263C}"/>
                </a:ext>
              </a:extLst>
            </p:cNvPr>
            <p:cNvSpPr>
              <a:spLocks/>
            </p:cNvSpPr>
            <p:nvPr/>
          </p:nvSpPr>
          <p:spPr bwMode="auto">
            <a:xfrm>
              <a:off x="11237913" y="4222750"/>
              <a:ext cx="14288" cy="20638"/>
            </a:xfrm>
            <a:custGeom>
              <a:avLst/>
              <a:gdLst>
                <a:gd name="T0" fmla="*/ 18 w 18"/>
                <a:gd name="T1" fmla="*/ 26 h 26"/>
                <a:gd name="T2" fmla="*/ 0 w 18"/>
                <a:gd name="T3" fmla="*/ 26 h 26"/>
                <a:gd name="T4" fmla="*/ 0 w 18"/>
                <a:gd name="T5" fmla="*/ 23 h 26"/>
                <a:gd name="T6" fmla="*/ 6 w 18"/>
                <a:gd name="T7" fmla="*/ 23 h 26"/>
                <a:gd name="T8" fmla="*/ 6 w 18"/>
                <a:gd name="T9" fmla="*/ 7 h 26"/>
                <a:gd name="T10" fmla="*/ 0 w 18"/>
                <a:gd name="T11" fmla="*/ 7 h 26"/>
                <a:gd name="T12" fmla="*/ 0 w 18"/>
                <a:gd name="T13" fmla="*/ 4 h 26"/>
                <a:gd name="T14" fmla="*/ 0 w 18"/>
                <a:gd name="T15" fmla="*/ 4 h 26"/>
                <a:gd name="T16" fmla="*/ 3 w 18"/>
                <a:gd name="T17" fmla="*/ 3 h 26"/>
                <a:gd name="T18" fmla="*/ 5 w 18"/>
                <a:gd name="T19" fmla="*/ 3 h 26"/>
                <a:gd name="T20" fmla="*/ 5 w 18"/>
                <a:gd name="T21" fmla="*/ 3 h 26"/>
                <a:gd name="T22" fmla="*/ 6 w 18"/>
                <a:gd name="T23" fmla="*/ 2 h 26"/>
                <a:gd name="T24" fmla="*/ 6 w 18"/>
                <a:gd name="T25" fmla="*/ 0 h 26"/>
                <a:gd name="T26" fmla="*/ 11 w 18"/>
                <a:gd name="T27" fmla="*/ 0 h 26"/>
                <a:gd name="T28" fmla="*/ 11 w 18"/>
                <a:gd name="T29" fmla="*/ 23 h 26"/>
                <a:gd name="T30" fmla="*/ 18 w 18"/>
                <a:gd name="T31" fmla="*/ 23 h 26"/>
                <a:gd name="T32" fmla="*/ 18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18" y="26"/>
                  </a:moveTo>
                  <a:lnTo>
                    <a:pt x="0" y="26"/>
                  </a:lnTo>
                  <a:lnTo>
                    <a:pt x="0" y="23"/>
                  </a:lnTo>
                  <a:lnTo>
                    <a:pt x="6" y="23"/>
                  </a:lnTo>
                  <a:lnTo>
                    <a:pt x="6" y="7"/>
                  </a:lnTo>
                  <a:lnTo>
                    <a:pt x="0" y="7"/>
                  </a:lnTo>
                  <a:lnTo>
                    <a:pt x="0" y="4"/>
                  </a:lnTo>
                  <a:lnTo>
                    <a:pt x="0" y="4"/>
                  </a:lnTo>
                  <a:lnTo>
                    <a:pt x="3" y="3"/>
                  </a:lnTo>
                  <a:lnTo>
                    <a:pt x="5" y="3"/>
                  </a:lnTo>
                  <a:lnTo>
                    <a:pt x="5" y="3"/>
                  </a:lnTo>
                  <a:lnTo>
                    <a:pt x="6" y="2"/>
                  </a:lnTo>
                  <a:lnTo>
                    <a:pt x="6" y="0"/>
                  </a:lnTo>
                  <a:lnTo>
                    <a:pt x="11" y="0"/>
                  </a:lnTo>
                  <a:lnTo>
                    <a:pt x="11" y="23"/>
                  </a:lnTo>
                  <a:lnTo>
                    <a:pt x="18" y="23"/>
                  </a:lnTo>
                  <a:lnTo>
                    <a:pt x="18"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92">
              <a:extLst>
                <a:ext uri="{FF2B5EF4-FFF2-40B4-BE49-F238E27FC236}">
                  <a16:creationId xmlns:a16="http://schemas.microsoft.com/office/drawing/2014/main" id="{8C0F86DC-5CAB-4B9E-B3DC-718A862513C7}"/>
                </a:ext>
              </a:extLst>
            </p:cNvPr>
            <p:cNvSpPr>
              <a:spLocks noEditPoints="1"/>
            </p:cNvSpPr>
            <p:nvPr/>
          </p:nvSpPr>
          <p:spPr bwMode="auto">
            <a:xfrm>
              <a:off x="11255375" y="4221163"/>
              <a:ext cx="15875" cy="22225"/>
            </a:xfrm>
            <a:custGeom>
              <a:avLst/>
              <a:gdLst>
                <a:gd name="T0" fmla="*/ 3 w 21"/>
                <a:gd name="T1" fmla="*/ 23 h 29"/>
                <a:gd name="T2" fmla="*/ 3 w 21"/>
                <a:gd name="T3" fmla="*/ 23 h 29"/>
                <a:gd name="T4" fmla="*/ 7 w 21"/>
                <a:gd name="T5" fmla="*/ 24 h 29"/>
                <a:gd name="T6" fmla="*/ 13 w 21"/>
                <a:gd name="T7" fmla="*/ 22 h 29"/>
                <a:gd name="T8" fmla="*/ 15 w 21"/>
                <a:gd name="T9" fmla="*/ 16 h 29"/>
                <a:gd name="T10" fmla="*/ 12 w 21"/>
                <a:gd name="T11" fmla="*/ 18 h 29"/>
                <a:gd name="T12" fmla="*/ 9 w 21"/>
                <a:gd name="T13" fmla="*/ 18 h 29"/>
                <a:gd name="T14" fmla="*/ 3 w 21"/>
                <a:gd name="T15" fmla="*/ 16 h 29"/>
                <a:gd name="T16" fmla="*/ 1 w 21"/>
                <a:gd name="T17" fmla="*/ 13 h 29"/>
                <a:gd name="T18" fmla="*/ 0 w 21"/>
                <a:gd name="T19" fmla="*/ 10 h 29"/>
                <a:gd name="T20" fmla="*/ 3 w 21"/>
                <a:gd name="T21" fmla="*/ 3 h 29"/>
                <a:gd name="T22" fmla="*/ 7 w 21"/>
                <a:gd name="T23" fmla="*/ 1 h 29"/>
                <a:gd name="T24" fmla="*/ 11 w 21"/>
                <a:gd name="T25" fmla="*/ 0 h 29"/>
                <a:gd name="T26" fmla="*/ 18 w 21"/>
                <a:gd name="T27" fmla="*/ 3 h 29"/>
                <a:gd name="T28" fmla="*/ 21 w 21"/>
                <a:gd name="T29" fmla="*/ 7 h 29"/>
                <a:gd name="T30" fmla="*/ 21 w 21"/>
                <a:gd name="T31" fmla="*/ 13 h 29"/>
                <a:gd name="T32" fmla="*/ 19 w 21"/>
                <a:gd name="T33" fmla="*/ 22 h 29"/>
                <a:gd name="T34" fmla="*/ 18 w 21"/>
                <a:gd name="T35" fmla="*/ 24 h 29"/>
                <a:gd name="T36" fmla="*/ 13 w 21"/>
                <a:gd name="T37" fmla="*/ 27 h 29"/>
                <a:gd name="T38" fmla="*/ 7 w 21"/>
                <a:gd name="T39" fmla="*/ 29 h 29"/>
                <a:gd name="T40" fmla="*/ 3 w 21"/>
                <a:gd name="T41" fmla="*/ 29 h 29"/>
                <a:gd name="T42" fmla="*/ 15 w 21"/>
                <a:gd name="T43" fmla="*/ 13 h 29"/>
                <a:gd name="T44" fmla="*/ 15 w 21"/>
                <a:gd name="T45" fmla="*/ 13 h 29"/>
                <a:gd name="T46" fmla="*/ 15 w 21"/>
                <a:gd name="T47" fmla="*/ 12 h 29"/>
                <a:gd name="T48" fmla="*/ 14 w 21"/>
                <a:gd name="T49" fmla="*/ 6 h 29"/>
                <a:gd name="T50" fmla="*/ 11 w 21"/>
                <a:gd name="T51" fmla="*/ 4 h 29"/>
                <a:gd name="T52" fmla="*/ 9 w 21"/>
                <a:gd name="T53" fmla="*/ 5 h 29"/>
                <a:gd name="T54" fmla="*/ 7 w 21"/>
                <a:gd name="T55" fmla="*/ 6 h 29"/>
                <a:gd name="T56" fmla="*/ 6 w 21"/>
                <a:gd name="T57" fmla="*/ 10 h 29"/>
                <a:gd name="T58" fmla="*/ 7 w 21"/>
                <a:gd name="T59" fmla="*/ 12 h 29"/>
                <a:gd name="T60" fmla="*/ 9 w 21"/>
                <a:gd name="T61" fmla="*/ 14 h 29"/>
                <a:gd name="T62" fmla="*/ 11 w 21"/>
                <a:gd name="T63" fmla="*/ 14 h 29"/>
                <a:gd name="T64" fmla="*/ 15 w 21"/>
                <a:gd name="T65"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9">
                  <a:moveTo>
                    <a:pt x="3" y="29"/>
                  </a:moveTo>
                  <a:lnTo>
                    <a:pt x="3" y="23"/>
                  </a:lnTo>
                  <a:lnTo>
                    <a:pt x="3" y="23"/>
                  </a:lnTo>
                  <a:lnTo>
                    <a:pt x="3" y="23"/>
                  </a:lnTo>
                  <a:lnTo>
                    <a:pt x="7" y="24"/>
                  </a:lnTo>
                  <a:lnTo>
                    <a:pt x="7" y="24"/>
                  </a:lnTo>
                  <a:lnTo>
                    <a:pt x="11" y="23"/>
                  </a:lnTo>
                  <a:lnTo>
                    <a:pt x="13" y="22"/>
                  </a:lnTo>
                  <a:lnTo>
                    <a:pt x="15" y="20"/>
                  </a:lnTo>
                  <a:lnTo>
                    <a:pt x="15" y="16"/>
                  </a:lnTo>
                  <a:lnTo>
                    <a:pt x="15" y="16"/>
                  </a:lnTo>
                  <a:lnTo>
                    <a:pt x="12" y="18"/>
                  </a:lnTo>
                  <a:lnTo>
                    <a:pt x="9" y="18"/>
                  </a:lnTo>
                  <a:lnTo>
                    <a:pt x="9" y="18"/>
                  </a:lnTo>
                  <a:lnTo>
                    <a:pt x="6" y="18"/>
                  </a:lnTo>
                  <a:lnTo>
                    <a:pt x="3" y="16"/>
                  </a:lnTo>
                  <a:lnTo>
                    <a:pt x="3" y="16"/>
                  </a:lnTo>
                  <a:lnTo>
                    <a:pt x="1" y="13"/>
                  </a:lnTo>
                  <a:lnTo>
                    <a:pt x="0" y="10"/>
                  </a:lnTo>
                  <a:lnTo>
                    <a:pt x="0" y="10"/>
                  </a:lnTo>
                  <a:lnTo>
                    <a:pt x="1" y="6"/>
                  </a:lnTo>
                  <a:lnTo>
                    <a:pt x="3" y="3"/>
                  </a:lnTo>
                  <a:lnTo>
                    <a:pt x="3" y="3"/>
                  </a:lnTo>
                  <a:lnTo>
                    <a:pt x="7" y="1"/>
                  </a:lnTo>
                  <a:lnTo>
                    <a:pt x="11" y="0"/>
                  </a:lnTo>
                  <a:lnTo>
                    <a:pt x="11" y="0"/>
                  </a:lnTo>
                  <a:lnTo>
                    <a:pt x="15" y="1"/>
                  </a:lnTo>
                  <a:lnTo>
                    <a:pt x="18" y="3"/>
                  </a:lnTo>
                  <a:lnTo>
                    <a:pt x="18" y="3"/>
                  </a:lnTo>
                  <a:lnTo>
                    <a:pt x="21" y="7"/>
                  </a:lnTo>
                  <a:lnTo>
                    <a:pt x="21" y="13"/>
                  </a:lnTo>
                  <a:lnTo>
                    <a:pt x="21" y="13"/>
                  </a:lnTo>
                  <a:lnTo>
                    <a:pt x="20" y="19"/>
                  </a:lnTo>
                  <a:lnTo>
                    <a:pt x="19" y="22"/>
                  </a:lnTo>
                  <a:lnTo>
                    <a:pt x="18" y="24"/>
                  </a:lnTo>
                  <a:lnTo>
                    <a:pt x="18" y="24"/>
                  </a:lnTo>
                  <a:lnTo>
                    <a:pt x="16" y="26"/>
                  </a:lnTo>
                  <a:lnTo>
                    <a:pt x="13" y="27"/>
                  </a:lnTo>
                  <a:lnTo>
                    <a:pt x="7" y="29"/>
                  </a:lnTo>
                  <a:lnTo>
                    <a:pt x="7" y="29"/>
                  </a:lnTo>
                  <a:lnTo>
                    <a:pt x="3" y="29"/>
                  </a:lnTo>
                  <a:lnTo>
                    <a:pt x="3" y="29"/>
                  </a:lnTo>
                  <a:close/>
                  <a:moveTo>
                    <a:pt x="15" y="13"/>
                  </a:moveTo>
                  <a:lnTo>
                    <a:pt x="15" y="13"/>
                  </a:lnTo>
                  <a:lnTo>
                    <a:pt x="15" y="13"/>
                  </a:lnTo>
                  <a:lnTo>
                    <a:pt x="15" y="13"/>
                  </a:lnTo>
                  <a:lnTo>
                    <a:pt x="15" y="12"/>
                  </a:lnTo>
                  <a:lnTo>
                    <a:pt x="15" y="12"/>
                  </a:lnTo>
                  <a:lnTo>
                    <a:pt x="15" y="8"/>
                  </a:lnTo>
                  <a:lnTo>
                    <a:pt x="14" y="6"/>
                  </a:lnTo>
                  <a:lnTo>
                    <a:pt x="13" y="5"/>
                  </a:lnTo>
                  <a:lnTo>
                    <a:pt x="11" y="4"/>
                  </a:lnTo>
                  <a:lnTo>
                    <a:pt x="11" y="4"/>
                  </a:lnTo>
                  <a:lnTo>
                    <a:pt x="9" y="5"/>
                  </a:lnTo>
                  <a:lnTo>
                    <a:pt x="7" y="6"/>
                  </a:lnTo>
                  <a:lnTo>
                    <a:pt x="7" y="6"/>
                  </a:lnTo>
                  <a:lnTo>
                    <a:pt x="7" y="7"/>
                  </a:lnTo>
                  <a:lnTo>
                    <a:pt x="6" y="10"/>
                  </a:lnTo>
                  <a:lnTo>
                    <a:pt x="6" y="10"/>
                  </a:lnTo>
                  <a:lnTo>
                    <a:pt x="7" y="12"/>
                  </a:lnTo>
                  <a:lnTo>
                    <a:pt x="8" y="13"/>
                  </a:lnTo>
                  <a:lnTo>
                    <a:pt x="9" y="14"/>
                  </a:lnTo>
                  <a:lnTo>
                    <a:pt x="11" y="14"/>
                  </a:lnTo>
                  <a:lnTo>
                    <a:pt x="11" y="14"/>
                  </a:lnTo>
                  <a:lnTo>
                    <a:pt x="15" y="13"/>
                  </a:lnTo>
                  <a:lnTo>
                    <a:pt x="1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AutoShape 758">
              <a:extLst>
                <a:ext uri="{FF2B5EF4-FFF2-40B4-BE49-F238E27FC236}">
                  <a16:creationId xmlns:a16="http://schemas.microsoft.com/office/drawing/2014/main" id="{06E2F04A-EAB5-4FC4-93DD-EED2890D3CB4}"/>
                </a:ext>
              </a:extLst>
            </p:cNvPr>
            <p:cNvSpPr>
              <a:spLocks noChangeAspect="1" noChangeArrowheads="1" noTextEdit="1"/>
            </p:cNvSpPr>
            <p:nvPr/>
          </p:nvSpPr>
          <p:spPr bwMode="auto">
            <a:xfrm>
              <a:off x="8220075" y="4462463"/>
              <a:ext cx="30956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Rectangle 760">
              <a:extLst>
                <a:ext uri="{FF2B5EF4-FFF2-40B4-BE49-F238E27FC236}">
                  <a16:creationId xmlns:a16="http://schemas.microsoft.com/office/drawing/2014/main" id="{2BA432DE-9A91-471E-9108-AF03482F4F7C}"/>
                </a:ext>
              </a:extLst>
            </p:cNvPr>
            <p:cNvSpPr>
              <a:spLocks noChangeArrowheads="1"/>
            </p:cNvSpPr>
            <p:nvPr/>
          </p:nvSpPr>
          <p:spPr bwMode="auto">
            <a:xfrm>
              <a:off x="8220075" y="4462463"/>
              <a:ext cx="3095625" cy="1738312"/>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2025" name="Rectangle 761">
              <a:extLst>
                <a:ext uri="{FF2B5EF4-FFF2-40B4-BE49-F238E27FC236}">
                  <a16:creationId xmlns:a16="http://schemas.microsoft.com/office/drawing/2014/main" id="{69DBD508-73EC-42D9-9CB1-EBC435D8805D}"/>
                </a:ext>
              </a:extLst>
            </p:cNvPr>
            <p:cNvSpPr>
              <a:spLocks noChangeArrowheads="1"/>
            </p:cNvSpPr>
            <p:nvPr/>
          </p:nvSpPr>
          <p:spPr bwMode="auto">
            <a:xfrm>
              <a:off x="8220075" y="4624388"/>
              <a:ext cx="3095625" cy="9525"/>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Freeform 762">
              <a:extLst>
                <a:ext uri="{FF2B5EF4-FFF2-40B4-BE49-F238E27FC236}">
                  <a16:creationId xmlns:a16="http://schemas.microsoft.com/office/drawing/2014/main" id="{0FABA876-02A6-40B2-99F7-871E9A274A22}"/>
                </a:ext>
              </a:extLst>
            </p:cNvPr>
            <p:cNvSpPr>
              <a:spLocks noEditPoints="1"/>
            </p:cNvSpPr>
            <p:nvPr/>
          </p:nvSpPr>
          <p:spPr bwMode="auto">
            <a:xfrm>
              <a:off x="8305800" y="4511675"/>
              <a:ext cx="76200" cy="69850"/>
            </a:xfrm>
            <a:custGeom>
              <a:avLst/>
              <a:gdLst>
                <a:gd name="T0" fmla="*/ 16 w 95"/>
                <a:gd name="T1" fmla="*/ 43 h 87"/>
                <a:gd name="T2" fmla="*/ 5 w 95"/>
                <a:gd name="T3" fmla="*/ 65 h 87"/>
                <a:gd name="T4" fmla="*/ 0 w 95"/>
                <a:gd name="T5" fmla="*/ 62 h 87"/>
                <a:gd name="T6" fmla="*/ 9 w 95"/>
                <a:gd name="T7" fmla="*/ 43 h 87"/>
                <a:gd name="T8" fmla="*/ 13 w 95"/>
                <a:gd name="T9" fmla="*/ 33 h 87"/>
                <a:gd name="T10" fmla="*/ 4 w 95"/>
                <a:gd name="T11" fmla="*/ 24 h 87"/>
                <a:gd name="T12" fmla="*/ 16 w 95"/>
                <a:gd name="T13" fmla="*/ 18 h 87"/>
                <a:gd name="T14" fmla="*/ 23 w 95"/>
                <a:gd name="T15" fmla="*/ 0 h 87"/>
                <a:gd name="T16" fmla="*/ 31 w 95"/>
                <a:gd name="T17" fmla="*/ 18 h 87"/>
                <a:gd name="T18" fmla="*/ 23 w 95"/>
                <a:gd name="T19" fmla="*/ 24 h 87"/>
                <a:gd name="T20" fmla="*/ 23 w 95"/>
                <a:gd name="T21" fmla="*/ 33 h 87"/>
                <a:gd name="T22" fmla="*/ 33 w 95"/>
                <a:gd name="T23" fmla="*/ 44 h 87"/>
                <a:gd name="T24" fmla="*/ 30 w 95"/>
                <a:gd name="T25" fmla="*/ 51 h 87"/>
                <a:gd name="T26" fmla="*/ 23 w 95"/>
                <a:gd name="T27" fmla="*/ 87 h 87"/>
                <a:gd name="T28" fmla="*/ 16 w 95"/>
                <a:gd name="T29" fmla="*/ 42 h 87"/>
                <a:gd name="T30" fmla="*/ 31 w 95"/>
                <a:gd name="T31" fmla="*/ 70 h 87"/>
                <a:gd name="T32" fmla="*/ 37 w 95"/>
                <a:gd name="T33" fmla="*/ 65 h 87"/>
                <a:gd name="T34" fmla="*/ 60 w 95"/>
                <a:gd name="T35" fmla="*/ 40 h 87"/>
                <a:gd name="T36" fmla="*/ 33 w 95"/>
                <a:gd name="T37" fmla="*/ 33 h 87"/>
                <a:gd name="T38" fmla="*/ 48 w 95"/>
                <a:gd name="T39" fmla="*/ 28 h 87"/>
                <a:gd name="T40" fmla="*/ 37 w 95"/>
                <a:gd name="T41" fmla="*/ 22 h 87"/>
                <a:gd name="T42" fmla="*/ 48 w 95"/>
                <a:gd name="T43" fmla="*/ 17 h 87"/>
                <a:gd name="T44" fmla="*/ 34 w 95"/>
                <a:gd name="T45" fmla="*/ 11 h 87"/>
                <a:gd name="T46" fmla="*/ 48 w 95"/>
                <a:gd name="T47" fmla="*/ 6 h 87"/>
                <a:gd name="T48" fmla="*/ 56 w 95"/>
                <a:gd name="T49" fmla="*/ 0 h 87"/>
                <a:gd name="T50" fmla="*/ 71 w 95"/>
                <a:gd name="T51" fmla="*/ 6 h 87"/>
                <a:gd name="T52" fmla="*/ 78 w 95"/>
                <a:gd name="T53" fmla="*/ 0 h 87"/>
                <a:gd name="T54" fmla="*/ 92 w 95"/>
                <a:gd name="T55" fmla="*/ 6 h 87"/>
                <a:gd name="T56" fmla="*/ 78 w 95"/>
                <a:gd name="T57" fmla="*/ 11 h 87"/>
                <a:gd name="T58" fmla="*/ 90 w 95"/>
                <a:gd name="T59" fmla="*/ 17 h 87"/>
                <a:gd name="T60" fmla="*/ 78 w 95"/>
                <a:gd name="T61" fmla="*/ 22 h 87"/>
                <a:gd name="T62" fmla="*/ 94 w 95"/>
                <a:gd name="T63" fmla="*/ 28 h 87"/>
                <a:gd name="T64" fmla="*/ 67 w 95"/>
                <a:gd name="T65" fmla="*/ 33 h 87"/>
                <a:gd name="T66" fmla="*/ 89 w 95"/>
                <a:gd name="T67" fmla="*/ 40 h 87"/>
                <a:gd name="T68" fmla="*/ 95 w 95"/>
                <a:gd name="T69" fmla="*/ 65 h 87"/>
                <a:gd name="T70" fmla="*/ 89 w 95"/>
                <a:gd name="T71" fmla="*/ 70 h 87"/>
                <a:gd name="T72" fmla="*/ 89 w 95"/>
                <a:gd name="T73" fmla="*/ 79 h 87"/>
                <a:gd name="T74" fmla="*/ 87 w 95"/>
                <a:gd name="T75" fmla="*/ 84 h 87"/>
                <a:gd name="T76" fmla="*/ 84 w 95"/>
                <a:gd name="T77" fmla="*/ 85 h 87"/>
                <a:gd name="T78" fmla="*/ 72 w 95"/>
                <a:gd name="T79" fmla="*/ 85 h 87"/>
                <a:gd name="T80" fmla="*/ 78 w 95"/>
                <a:gd name="T81" fmla="*/ 79 h 87"/>
                <a:gd name="T82" fmla="*/ 81 w 95"/>
                <a:gd name="T83" fmla="*/ 79 h 87"/>
                <a:gd name="T84" fmla="*/ 82 w 95"/>
                <a:gd name="T85" fmla="*/ 70 h 87"/>
                <a:gd name="T86" fmla="*/ 44 w 95"/>
                <a:gd name="T87" fmla="*/ 86 h 87"/>
                <a:gd name="T88" fmla="*/ 37 w 95"/>
                <a:gd name="T89" fmla="*/ 70 h 87"/>
                <a:gd name="T90" fmla="*/ 60 w 95"/>
                <a:gd name="T91" fmla="*/ 45 h 87"/>
                <a:gd name="T92" fmla="*/ 44 w 95"/>
                <a:gd name="T93" fmla="*/ 52 h 87"/>
                <a:gd name="T94" fmla="*/ 60 w 95"/>
                <a:gd name="T95" fmla="*/ 45 h 87"/>
                <a:gd name="T96" fmla="*/ 60 w 95"/>
                <a:gd name="T97" fmla="*/ 65 h 87"/>
                <a:gd name="T98" fmla="*/ 44 w 95"/>
                <a:gd name="T99" fmla="*/ 57 h 87"/>
                <a:gd name="T100" fmla="*/ 56 w 95"/>
                <a:gd name="T101" fmla="*/ 11 h 87"/>
                <a:gd name="T102" fmla="*/ 71 w 95"/>
                <a:gd name="T103" fmla="*/ 17 h 87"/>
                <a:gd name="T104" fmla="*/ 56 w 95"/>
                <a:gd name="T105" fmla="*/ 11 h 87"/>
                <a:gd name="T106" fmla="*/ 71 w 95"/>
                <a:gd name="T107" fmla="*/ 28 h 87"/>
                <a:gd name="T108" fmla="*/ 56 w 95"/>
                <a:gd name="T109" fmla="*/ 22 h 87"/>
                <a:gd name="T110" fmla="*/ 82 w 95"/>
                <a:gd name="T111" fmla="*/ 52 h 87"/>
                <a:gd name="T112" fmla="*/ 67 w 95"/>
                <a:gd name="T113" fmla="*/ 45 h 87"/>
                <a:gd name="T114" fmla="*/ 82 w 95"/>
                <a:gd name="T115" fmla="*/ 52 h 87"/>
                <a:gd name="T116" fmla="*/ 82 w 95"/>
                <a:gd name="T117" fmla="*/ 65 h 87"/>
                <a:gd name="T118" fmla="*/ 67 w 95"/>
                <a:gd name="T11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87">
                  <a:moveTo>
                    <a:pt x="16" y="43"/>
                  </a:moveTo>
                  <a:lnTo>
                    <a:pt x="16" y="43"/>
                  </a:lnTo>
                  <a:lnTo>
                    <a:pt x="11" y="56"/>
                  </a:lnTo>
                  <a:lnTo>
                    <a:pt x="5" y="65"/>
                  </a:lnTo>
                  <a:lnTo>
                    <a:pt x="0" y="62"/>
                  </a:lnTo>
                  <a:lnTo>
                    <a:pt x="0" y="62"/>
                  </a:lnTo>
                  <a:lnTo>
                    <a:pt x="5" y="54"/>
                  </a:lnTo>
                  <a:lnTo>
                    <a:pt x="9" y="43"/>
                  </a:lnTo>
                  <a:lnTo>
                    <a:pt x="9" y="43"/>
                  </a:lnTo>
                  <a:lnTo>
                    <a:pt x="13" y="33"/>
                  </a:lnTo>
                  <a:lnTo>
                    <a:pt x="15" y="24"/>
                  </a:lnTo>
                  <a:lnTo>
                    <a:pt x="4" y="24"/>
                  </a:lnTo>
                  <a:lnTo>
                    <a:pt x="4" y="18"/>
                  </a:lnTo>
                  <a:lnTo>
                    <a:pt x="16" y="18"/>
                  </a:lnTo>
                  <a:lnTo>
                    <a:pt x="16" y="0"/>
                  </a:lnTo>
                  <a:lnTo>
                    <a:pt x="23" y="0"/>
                  </a:lnTo>
                  <a:lnTo>
                    <a:pt x="23" y="18"/>
                  </a:lnTo>
                  <a:lnTo>
                    <a:pt x="31" y="18"/>
                  </a:lnTo>
                  <a:lnTo>
                    <a:pt x="31" y="24"/>
                  </a:lnTo>
                  <a:lnTo>
                    <a:pt x="23" y="24"/>
                  </a:lnTo>
                  <a:lnTo>
                    <a:pt x="23" y="33"/>
                  </a:lnTo>
                  <a:lnTo>
                    <a:pt x="23" y="33"/>
                  </a:lnTo>
                  <a:lnTo>
                    <a:pt x="29" y="40"/>
                  </a:lnTo>
                  <a:lnTo>
                    <a:pt x="33" y="44"/>
                  </a:lnTo>
                  <a:lnTo>
                    <a:pt x="30" y="51"/>
                  </a:lnTo>
                  <a:lnTo>
                    <a:pt x="30" y="51"/>
                  </a:lnTo>
                  <a:lnTo>
                    <a:pt x="23" y="42"/>
                  </a:lnTo>
                  <a:lnTo>
                    <a:pt x="23" y="87"/>
                  </a:lnTo>
                  <a:lnTo>
                    <a:pt x="16" y="87"/>
                  </a:lnTo>
                  <a:lnTo>
                    <a:pt x="16" y="42"/>
                  </a:lnTo>
                  <a:lnTo>
                    <a:pt x="16" y="43"/>
                  </a:lnTo>
                  <a:close/>
                  <a:moveTo>
                    <a:pt x="31" y="70"/>
                  </a:moveTo>
                  <a:lnTo>
                    <a:pt x="31" y="65"/>
                  </a:lnTo>
                  <a:lnTo>
                    <a:pt x="37" y="65"/>
                  </a:lnTo>
                  <a:lnTo>
                    <a:pt x="37" y="40"/>
                  </a:lnTo>
                  <a:lnTo>
                    <a:pt x="60" y="40"/>
                  </a:lnTo>
                  <a:lnTo>
                    <a:pt x="60" y="33"/>
                  </a:lnTo>
                  <a:lnTo>
                    <a:pt x="33" y="33"/>
                  </a:lnTo>
                  <a:lnTo>
                    <a:pt x="33" y="28"/>
                  </a:lnTo>
                  <a:lnTo>
                    <a:pt x="48" y="28"/>
                  </a:lnTo>
                  <a:lnTo>
                    <a:pt x="48" y="22"/>
                  </a:lnTo>
                  <a:lnTo>
                    <a:pt x="37" y="22"/>
                  </a:lnTo>
                  <a:lnTo>
                    <a:pt x="37" y="17"/>
                  </a:lnTo>
                  <a:lnTo>
                    <a:pt x="48" y="17"/>
                  </a:lnTo>
                  <a:lnTo>
                    <a:pt x="48" y="11"/>
                  </a:lnTo>
                  <a:lnTo>
                    <a:pt x="34" y="11"/>
                  </a:lnTo>
                  <a:lnTo>
                    <a:pt x="34" y="6"/>
                  </a:lnTo>
                  <a:lnTo>
                    <a:pt x="48" y="6"/>
                  </a:lnTo>
                  <a:lnTo>
                    <a:pt x="48" y="0"/>
                  </a:lnTo>
                  <a:lnTo>
                    <a:pt x="56" y="0"/>
                  </a:lnTo>
                  <a:lnTo>
                    <a:pt x="56" y="6"/>
                  </a:lnTo>
                  <a:lnTo>
                    <a:pt x="71" y="6"/>
                  </a:lnTo>
                  <a:lnTo>
                    <a:pt x="71" y="0"/>
                  </a:lnTo>
                  <a:lnTo>
                    <a:pt x="78" y="0"/>
                  </a:lnTo>
                  <a:lnTo>
                    <a:pt x="78" y="6"/>
                  </a:lnTo>
                  <a:lnTo>
                    <a:pt x="92" y="6"/>
                  </a:lnTo>
                  <a:lnTo>
                    <a:pt x="92" y="11"/>
                  </a:lnTo>
                  <a:lnTo>
                    <a:pt x="78" y="11"/>
                  </a:lnTo>
                  <a:lnTo>
                    <a:pt x="78" y="17"/>
                  </a:lnTo>
                  <a:lnTo>
                    <a:pt x="90" y="17"/>
                  </a:lnTo>
                  <a:lnTo>
                    <a:pt x="90" y="22"/>
                  </a:lnTo>
                  <a:lnTo>
                    <a:pt x="78" y="22"/>
                  </a:lnTo>
                  <a:lnTo>
                    <a:pt x="78" y="28"/>
                  </a:lnTo>
                  <a:lnTo>
                    <a:pt x="94" y="28"/>
                  </a:lnTo>
                  <a:lnTo>
                    <a:pt x="94" y="33"/>
                  </a:lnTo>
                  <a:lnTo>
                    <a:pt x="67" y="33"/>
                  </a:lnTo>
                  <a:lnTo>
                    <a:pt x="67" y="40"/>
                  </a:lnTo>
                  <a:lnTo>
                    <a:pt x="89" y="40"/>
                  </a:lnTo>
                  <a:lnTo>
                    <a:pt x="89" y="65"/>
                  </a:lnTo>
                  <a:lnTo>
                    <a:pt x="95" y="65"/>
                  </a:lnTo>
                  <a:lnTo>
                    <a:pt x="95" y="70"/>
                  </a:lnTo>
                  <a:lnTo>
                    <a:pt x="89" y="70"/>
                  </a:lnTo>
                  <a:lnTo>
                    <a:pt x="89" y="79"/>
                  </a:lnTo>
                  <a:lnTo>
                    <a:pt x="89" y="79"/>
                  </a:lnTo>
                  <a:lnTo>
                    <a:pt x="88" y="82"/>
                  </a:lnTo>
                  <a:lnTo>
                    <a:pt x="87" y="84"/>
                  </a:lnTo>
                  <a:lnTo>
                    <a:pt x="87" y="84"/>
                  </a:lnTo>
                  <a:lnTo>
                    <a:pt x="84" y="85"/>
                  </a:lnTo>
                  <a:lnTo>
                    <a:pt x="82" y="85"/>
                  </a:lnTo>
                  <a:lnTo>
                    <a:pt x="72" y="85"/>
                  </a:lnTo>
                  <a:lnTo>
                    <a:pt x="71" y="79"/>
                  </a:lnTo>
                  <a:lnTo>
                    <a:pt x="78" y="79"/>
                  </a:lnTo>
                  <a:lnTo>
                    <a:pt x="78" y="79"/>
                  </a:lnTo>
                  <a:lnTo>
                    <a:pt x="81" y="79"/>
                  </a:lnTo>
                  <a:lnTo>
                    <a:pt x="82" y="76"/>
                  </a:lnTo>
                  <a:lnTo>
                    <a:pt x="82" y="70"/>
                  </a:lnTo>
                  <a:lnTo>
                    <a:pt x="44" y="70"/>
                  </a:lnTo>
                  <a:lnTo>
                    <a:pt x="44" y="86"/>
                  </a:lnTo>
                  <a:lnTo>
                    <a:pt x="37" y="86"/>
                  </a:lnTo>
                  <a:lnTo>
                    <a:pt x="37" y="70"/>
                  </a:lnTo>
                  <a:lnTo>
                    <a:pt x="31" y="70"/>
                  </a:lnTo>
                  <a:close/>
                  <a:moveTo>
                    <a:pt x="60" y="45"/>
                  </a:moveTo>
                  <a:lnTo>
                    <a:pt x="44" y="45"/>
                  </a:lnTo>
                  <a:lnTo>
                    <a:pt x="44" y="52"/>
                  </a:lnTo>
                  <a:lnTo>
                    <a:pt x="60" y="52"/>
                  </a:lnTo>
                  <a:lnTo>
                    <a:pt x="60" y="45"/>
                  </a:lnTo>
                  <a:close/>
                  <a:moveTo>
                    <a:pt x="44" y="65"/>
                  </a:moveTo>
                  <a:lnTo>
                    <a:pt x="60" y="65"/>
                  </a:lnTo>
                  <a:lnTo>
                    <a:pt x="60" y="57"/>
                  </a:lnTo>
                  <a:lnTo>
                    <a:pt x="44" y="57"/>
                  </a:lnTo>
                  <a:lnTo>
                    <a:pt x="44" y="65"/>
                  </a:lnTo>
                  <a:close/>
                  <a:moveTo>
                    <a:pt x="56" y="11"/>
                  </a:moveTo>
                  <a:lnTo>
                    <a:pt x="56" y="17"/>
                  </a:lnTo>
                  <a:lnTo>
                    <a:pt x="71" y="17"/>
                  </a:lnTo>
                  <a:lnTo>
                    <a:pt x="71" y="11"/>
                  </a:lnTo>
                  <a:lnTo>
                    <a:pt x="56" y="11"/>
                  </a:lnTo>
                  <a:close/>
                  <a:moveTo>
                    <a:pt x="56" y="28"/>
                  </a:moveTo>
                  <a:lnTo>
                    <a:pt x="71" y="28"/>
                  </a:lnTo>
                  <a:lnTo>
                    <a:pt x="71" y="22"/>
                  </a:lnTo>
                  <a:lnTo>
                    <a:pt x="56" y="22"/>
                  </a:lnTo>
                  <a:lnTo>
                    <a:pt x="56" y="28"/>
                  </a:lnTo>
                  <a:close/>
                  <a:moveTo>
                    <a:pt x="82" y="52"/>
                  </a:moveTo>
                  <a:lnTo>
                    <a:pt x="82" y="45"/>
                  </a:lnTo>
                  <a:lnTo>
                    <a:pt x="67" y="45"/>
                  </a:lnTo>
                  <a:lnTo>
                    <a:pt x="67" y="52"/>
                  </a:lnTo>
                  <a:lnTo>
                    <a:pt x="82" y="52"/>
                  </a:lnTo>
                  <a:close/>
                  <a:moveTo>
                    <a:pt x="67" y="65"/>
                  </a:moveTo>
                  <a:lnTo>
                    <a:pt x="82" y="65"/>
                  </a:lnTo>
                  <a:lnTo>
                    <a:pt x="82" y="57"/>
                  </a:lnTo>
                  <a:lnTo>
                    <a:pt x="67" y="57"/>
                  </a:lnTo>
                  <a:lnTo>
                    <a:pt x="67"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Freeform 763">
              <a:extLst>
                <a:ext uri="{FF2B5EF4-FFF2-40B4-BE49-F238E27FC236}">
                  <a16:creationId xmlns:a16="http://schemas.microsoft.com/office/drawing/2014/main" id="{CE32976F-FA8E-46F5-9557-685E41EB5F01}"/>
                </a:ext>
              </a:extLst>
            </p:cNvPr>
            <p:cNvSpPr>
              <a:spLocks noEditPoints="1"/>
            </p:cNvSpPr>
            <p:nvPr/>
          </p:nvSpPr>
          <p:spPr bwMode="auto">
            <a:xfrm>
              <a:off x="8385175" y="4510088"/>
              <a:ext cx="73025" cy="69850"/>
            </a:xfrm>
            <a:custGeom>
              <a:avLst/>
              <a:gdLst>
                <a:gd name="T0" fmla="*/ 0 w 93"/>
                <a:gd name="T1" fmla="*/ 80 h 87"/>
                <a:gd name="T2" fmla="*/ 22 w 93"/>
                <a:gd name="T3" fmla="*/ 73 h 87"/>
                <a:gd name="T4" fmla="*/ 4 w 93"/>
                <a:gd name="T5" fmla="*/ 64 h 87"/>
                <a:gd name="T6" fmla="*/ 42 w 93"/>
                <a:gd name="T7" fmla="*/ 54 h 87"/>
                <a:gd name="T8" fmla="*/ 90 w 93"/>
                <a:gd name="T9" fmla="*/ 59 h 87"/>
                <a:gd name="T10" fmla="*/ 53 w 93"/>
                <a:gd name="T11" fmla="*/ 64 h 87"/>
                <a:gd name="T12" fmla="*/ 71 w 93"/>
                <a:gd name="T13" fmla="*/ 73 h 87"/>
                <a:gd name="T14" fmla="*/ 89 w 93"/>
                <a:gd name="T15" fmla="*/ 85 h 87"/>
                <a:gd name="T16" fmla="*/ 68 w 93"/>
                <a:gd name="T17" fmla="*/ 78 h 87"/>
                <a:gd name="T18" fmla="*/ 49 w 93"/>
                <a:gd name="T19" fmla="*/ 68 h 87"/>
                <a:gd name="T20" fmla="*/ 42 w 93"/>
                <a:gd name="T21" fmla="*/ 69 h 87"/>
                <a:gd name="T22" fmla="*/ 23 w 93"/>
                <a:gd name="T23" fmla="*/ 79 h 87"/>
                <a:gd name="T24" fmla="*/ 3 w 93"/>
                <a:gd name="T25" fmla="*/ 85 h 87"/>
                <a:gd name="T26" fmla="*/ 15 w 93"/>
                <a:gd name="T27" fmla="*/ 12 h 87"/>
                <a:gd name="T28" fmla="*/ 1 w 93"/>
                <a:gd name="T29" fmla="*/ 19 h 87"/>
                <a:gd name="T30" fmla="*/ 12 w 93"/>
                <a:gd name="T31" fmla="*/ 5 h 87"/>
                <a:gd name="T32" fmla="*/ 22 w 93"/>
                <a:gd name="T33" fmla="*/ 1 h 87"/>
                <a:gd name="T34" fmla="*/ 44 w 93"/>
                <a:gd name="T35" fmla="*/ 12 h 87"/>
                <a:gd name="T36" fmla="*/ 27 w 93"/>
                <a:gd name="T37" fmla="*/ 20 h 87"/>
                <a:gd name="T38" fmla="*/ 4 w 93"/>
                <a:gd name="T39" fmla="*/ 53 h 87"/>
                <a:gd name="T40" fmla="*/ 18 w 93"/>
                <a:gd name="T41" fmla="*/ 45 h 87"/>
                <a:gd name="T42" fmla="*/ 5 w 93"/>
                <a:gd name="T43" fmla="*/ 25 h 87"/>
                <a:gd name="T44" fmla="*/ 26 w 93"/>
                <a:gd name="T45" fmla="*/ 30 h 87"/>
                <a:gd name="T46" fmla="*/ 37 w 93"/>
                <a:gd name="T47" fmla="*/ 42 h 87"/>
                <a:gd name="T48" fmla="*/ 4 w 93"/>
                <a:gd name="T49" fmla="*/ 53 h 87"/>
                <a:gd name="T50" fmla="*/ 50 w 93"/>
                <a:gd name="T51" fmla="*/ 27 h 87"/>
                <a:gd name="T52" fmla="*/ 49 w 93"/>
                <a:gd name="T53" fmla="*/ 39 h 87"/>
                <a:gd name="T54" fmla="*/ 45 w 93"/>
                <a:gd name="T55" fmla="*/ 50 h 87"/>
                <a:gd name="T56" fmla="*/ 37 w 93"/>
                <a:gd name="T57" fmla="*/ 51 h 87"/>
                <a:gd name="T58" fmla="*/ 42 w 93"/>
                <a:gd name="T59" fmla="*/ 43 h 87"/>
                <a:gd name="T60" fmla="*/ 44 w 93"/>
                <a:gd name="T61" fmla="*/ 23 h 87"/>
                <a:gd name="T62" fmla="*/ 75 w 93"/>
                <a:gd name="T63" fmla="*/ 43 h 87"/>
                <a:gd name="T64" fmla="*/ 79 w 93"/>
                <a:gd name="T65" fmla="*/ 46 h 87"/>
                <a:gd name="T66" fmla="*/ 81 w 93"/>
                <a:gd name="T67" fmla="*/ 46 h 87"/>
                <a:gd name="T68" fmla="*/ 83 w 93"/>
                <a:gd name="T69" fmla="*/ 44 h 87"/>
                <a:gd name="T70" fmla="*/ 84 w 93"/>
                <a:gd name="T71" fmla="*/ 40 h 87"/>
                <a:gd name="T72" fmla="*/ 90 w 93"/>
                <a:gd name="T73" fmla="*/ 45 h 87"/>
                <a:gd name="T74" fmla="*/ 88 w 93"/>
                <a:gd name="T75" fmla="*/ 51 h 87"/>
                <a:gd name="T76" fmla="*/ 79 w 93"/>
                <a:gd name="T77" fmla="*/ 52 h 87"/>
                <a:gd name="T78" fmla="*/ 73 w 93"/>
                <a:gd name="T79" fmla="*/ 52 h 87"/>
                <a:gd name="T80" fmla="*/ 69 w 93"/>
                <a:gd name="T81" fmla="*/ 47 h 87"/>
                <a:gd name="T82" fmla="*/ 56 w 93"/>
                <a:gd name="T83" fmla="*/ 12 h 87"/>
                <a:gd name="T84" fmla="*/ 44 w 93"/>
                <a:gd name="T85" fmla="*/ 17 h 87"/>
                <a:gd name="T86" fmla="*/ 56 w 93"/>
                <a:gd name="T87" fmla="*/ 0 h 87"/>
                <a:gd name="T88" fmla="*/ 60 w 93"/>
                <a:gd name="T89" fmla="*/ 7 h 87"/>
                <a:gd name="T90" fmla="*/ 73 w 93"/>
                <a:gd name="T91" fmla="*/ 12 h 87"/>
                <a:gd name="T92" fmla="*/ 66 w 93"/>
                <a:gd name="T93" fmla="*/ 12 h 87"/>
                <a:gd name="T94" fmla="*/ 61 w 93"/>
                <a:gd name="T95" fmla="*/ 44 h 87"/>
                <a:gd name="T96" fmla="*/ 56 w 93"/>
                <a:gd name="T97"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87">
                  <a:moveTo>
                    <a:pt x="3" y="85"/>
                  </a:moveTo>
                  <a:lnTo>
                    <a:pt x="0" y="80"/>
                  </a:lnTo>
                  <a:lnTo>
                    <a:pt x="0" y="80"/>
                  </a:lnTo>
                  <a:lnTo>
                    <a:pt x="11" y="77"/>
                  </a:lnTo>
                  <a:lnTo>
                    <a:pt x="22" y="73"/>
                  </a:lnTo>
                  <a:lnTo>
                    <a:pt x="22" y="73"/>
                  </a:lnTo>
                  <a:lnTo>
                    <a:pt x="32" y="68"/>
                  </a:lnTo>
                  <a:lnTo>
                    <a:pt x="39" y="64"/>
                  </a:lnTo>
                  <a:lnTo>
                    <a:pt x="4" y="64"/>
                  </a:lnTo>
                  <a:lnTo>
                    <a:pt x="4" y="59"/>
                  </a:lnTo>
                  <a:lnTo>
                    <a:pt x="42" y="59"/>
                  </a:lnTo>
                  <a:lnTo>
                    <a:pt x="42" y="54"/>
                  </a:lnTo>
                  <a:lnTo>
                    <a:pt x="50" y="54"/>
                  </a:lnTo>
                  <a:lnTo>
                    <a:pt x="50" y="59"/>
                  </a:lnTo>
                  <a:lnTo>
                    <a:pt x="90" y="59"/>
                  </a:lnTo>
                  <a:lnTo>
                    <a:pt x="90" y="64"/>
                  </a:lnTo>
                  <a:lnTo>
                    <a:pt x="53" y="64"/>
                  </a:lnTo>
                  <a:lnTo>
                    <a:pt x="53" y="64"/>
                  </a:lnTo>
                  <a:lnTo>
                    <a:pt x="62" y="69"/>
                  </a:lnTo>
                  <a:lnTo>
                    <a:pt x="71" y="73"/>
                  </a:lnTo>
                  <a:lnTo>
                    <a:pt x="71" y="73"/>
                  </a:lnTo>
                  <a:lnTo>
                    <a:pt x="82" y="77"/>
                  </a:lnTo>
                  <a:lnTo>
                    <a:pt x="93" y="79"/>
                  </a:lnTo>
                  <a:lnTo>
                    <a:pt x="89" y="85"/>
                  </a:lnTo>
                  <a:lnTo>
                    <a:pt x="89" y="85"/>
                  </a:lnTo>
                  <a:lnTo>
                    <a:pt x="78" y="82"/>
                  </a:lnTo>
                  <a:lnTo>
                    <a:pt x="68" y="78"/>
                  </a:lnTo>
                  <a:lnTo>
                    <a:pt x="68" y="78"/>
                  </a:lnTo>
                  <a:lnTo>
                    <a:pt x="58" y="74"/>
                  </a:lnTo>
                  <a:lnTo>
                    <a:pt x="49" y="68"/>
                  </a:lnTo>
                  <a:lnTo>
                    <a:pt x="49" y="87"/>
                  </a:lnTo>
                  <a:lnTo>
                    <a:pt x="42" y="87"/>
                  </a:lnTo>
                  <a:lnTo>
                    <a:pt x="42" y="69"/>
                  </a:lnTo>
                  <a:lnTo>
                    <a:pt x="42" y="69"/>
                  </a:lnTo>
                  <a:lnTo>
                    <a:pt x="34" y="74"/>
                  </a:lnTo>
                  <a:lnTo>
                    <a:pt x="23" y="79"/>
                  </a:lnTo>
                  <a:lnTo>
                    <a:pt x="23" y="79"/>
                  </a:lnTo>
                  <a:lnTo>
                    <a:pt x="11" y="83"/>
                  </a:lnTo>
                  <a:lnTo>
                    <a:pt x="3" y="85"/>
                  </a:lnTo>
                  <a:lnTo>
                    <a:pt x="3" y="85"/>
                  </a:lnTo>
                  <a:close/>
                  <a:moveTo>
                    <a:pt x="15" y="12"/>
                  </a:moveTo>
                  <a:lnTo>
                    <a:pt x="15" y="12"/>
                  </a:lnTo>
                  <a:lnTo>
                    <a:pt x="10" y="18"/>
                  </a:lnTo>
                  <a:lnTo>
                    <a:pt x="6" y="22"/>
                  </a:lnTo>
                  <a:lnTo>
                    <a:pt x="1" y="19"/>
                  </a:lnTo>
                  <a:lnTo>
                    <a:pt x="1" y="19"/>
                  </a:lnTo>
                  <a:lnTo>
                    <a:pt x="9" y="9"/>
                  </a:lnTo>
                  <a:lnTo>
                    <a:pt x="12" y="5"/>
                  </a:lnTo>
                  <a:lnTo>
                    <a:pt x="14" y="0"/>
                  </a:lnTo>
                  <a:lnTo>
                    <a:pt x="22" y="1"/>
                  </a:lnTo>
                  <a:lnTo>
                    <a:pt x="22" y="1"/>
                  </a:lnTo>
                  <a:lnTo>
                    <a:pt x="18" y="7"/>
                  </a:lnTo>
                  <a:lnTo>
                    <a:pt x="44" y="7"/>
                  </a:lnTo>
                  <a:lnTo>
                    <a:pt x="44" y="12"/>
                  </a:lnTo>
                  <a:lnTo>
                    <a:pt x="30" y="12"/>
                  </a:lnTo>
                  <a:lnTo>
                    <a:pt x="34" y="19"/>
                  </a:lnTo>
                  <a:lnTo>
                    <a:pt x="27" y="20"/>
                  </a:lnTo>
                  <a:lnTo>
                    <a:pt x="23" y="12"/>
                  </a:lnTo>
                  <a:lnTo>
                    <a:pt x="15" y="12"/>
                  </a:lnTo>
                  <a:close/>
                  <a:moveTo>
                    <a:pt x="4" y="53"/>
                  </a:moveTo>
                  <a:lnTo>
                    <a:pt x="3" y="46"/>
                  </a:lnTo>
                  <a:lnTo>
                    <a:pt x="3" y="46"/>
                  </a:lnTo>
                  <a:lnTo>
                    <a:pt x="18" y="45"/>
                  </a:lnTo>
                  <a:lnTo>
                    <a:pt x="18" y="30"/>
                  </a:lnTo>
                  <a:lnTo>
                    <a:pt x="5" y="30"/>
                  </a:lnTo>
                  <a:lnTo>
                    <a:pt x="5" y="25"/>
                  </a:lnTo>
                  <a:lnTo>
                    <a:pt x="38" y="25"/>
                  </a:lnTo>
                  <a:lnTo>
                    <a:pt x="38" y="30"/>
                  </a:lnTo>
                  <a:lnTo>
                    <a:pt x="26" y="30"/>
                  </a:lnTo>
                  <a:lnTo>
                    <a:pt x="26" y="44"/>
                  </a:lnTo>
                  <a:lnTo>
                    <a:pt x="26" y="44"/>
                  </a:lnTo>
                  <a:lnTo>
                    <a:pt x="37" y="42"/>
                  </a:lnTo>
                  <a:lnTo>
                    <a:pt x="37" y="47"/>
                  </a:lnTo>
                  <a:lnTo>
                    <a:pt x="37" y="47"/>
                  </a:lnTo>
                  <a:lnTo>
                    <a:pt x="4" y="53"/>
                  </a:lnTo>
                  <a:lnTo>
                    <a:pt x="4" y="53"/>
                  </a:lnTo>
                  <a:close/>
                  <a:moveTo>
                    <a:pt x="69" y="27"/>
                  </a:moveTo>
                  <a:lnTo>
                    <a:pt x="50" y="27"/>
                  </a:lnTo>
                  <a:lnTo>
                    <a:pt x="50" y="32"/>
                  </a:lnTo>
                  <a:lnTo>
                    <a:pt x="50" y="32"/>
                  </a:lnTo>
                  <a:lnTo>
                    <a:pt x="49" y="39"/>
                  </a:lnTo>
                  <a:lnTo>
                    <a:pt x="48" y="44"/>
                  </a:lnTo>
                  <a:lnTo>
                    <a:pt x="48" y="44"/>
                  </a:lnTo>
                  <a:lnTo>
                    <a:pt x="45" y="50"/>
                  </a:lnTo>
                  <a:lnTo>
                    <a:pt x="41" y="54"/>
                  </a:lnTo>
                  <a:lnTo>
                    <a:pt x="37" y="51"/>
                  </a:lnTo>
                  <a:lnTo>
                    <a:pt x="37" y="51"/>
                  </a:lnTo>
                  <a:lnTo>
                    <a:pt x="40" y="47"/>
                  </a:lnTo>
                  <a:lnTo>
                    <a:pt x="42" y="43"/>
                  </a:lnTo>
                  <a:lnTo>
                    <a:pt x="42" y="43"/>
                  </a:lnTo>
                  <a:lnTo>
                    <a:pt x="43" y="39"/>
                  </a:lnTo>
                  <a:lnTo>
                    <a:pt x="44" y="33"/>
                  </a:lnTo>
                  <a:lnTo>
                    <a:pt x="44" y="23"/>
                  </a:lnTo>
                  <a:lnTo>
                    <a:pt x="75" y="23"/>
                  </a:lnTo>
                  <a:lnTo>
                    <a:pt x="75" y="43"/>
                  </a:lnTo>
                  <a:lnTo>
                    <a:pt x="75" y="43"/>
                  </a:lnTo>
                  <a:lnTo>
                    <a:pt x="75" y="45"/>
                  </a:lnTo>
                  <a:lnTo>
                    <a:pt x="76" y="46"/>
                  </a:lnTo>
                  <a:lnTo>
                    <a:pt x="79" y="46"/>
                  </a:lnTo>
                  <a:lnTo>
                    <a:pt x="79" y="46"/>
                  </a:lnTo>
                  <a:lnTo>
                    <a:pt x="81" y="46"/>
                  </a:lnTo>
                  <a:lnTo>
                    <a:pt x="81" y="46"/>
                  </a:lnTo>
                  <a:lnTo>
                    <a:pt x="83" y="45"/>
                  </a:lnTo>
                  <a:lnTo>
                    <a:pt x="83" y="45"/>
                  </a:lnTo>
                  <a:lnTo>
                    <a:pt x="83" y="44"/>
                  </a:lnTo>
                  <a:lnTo>
                    <a:pt x="83" y="44"/>
                  </a:lnTo>
                  <a:lnTo>
                    <a:pt x="84" y="40"/>
                  </a:lnTo>
                  <a:lnTo>
                    <a:pt x="84" y="40"/>
                  </a:lnTo>
                  <a:lnTo>
                    <a:pt x="84" y="35"/>
                  </a:lnTo>
                  <a:lnTo>
                    <a:pt x="90" y="36"/>
                  </a:lnTo>
                  <a:lnTo>
                    <a:pt x="90" y="45"/>
                  </a:lnTo>
                  <a:lnTo>
                    <a:pt x="90" y="45"/>
                  </a:lnTo>
                  <a:lnTo>
                    <a:pt x="90" y="49"/>
                  </a:lnTo>
                  <a:lnTo>
                    <a:pt x="88" y="51"/>
                  </a:lnTo>
                  <a:lnTo>
                    <a:pt x="88" y="51"/>
                  </a:lnTo>
                  <a:lnTo>
                    <a:pt x="84" y="52"/>
                  </a:lnTo>
                  <a:lnTo>
                    <a:pt x="79" y="52"/>
                  </a:lnTo>
                  <a:lnTo>
                    <a:pt x="79" y="52"/>
                  </a:lnTo>
                  <a:lnTo>
                    <a:pt x="73" y="52"/>
                  </a:lnTo>
                  <a:lnTo>
                    <a:pt x="73" y="52"/>
                  </a:lnTo>
                  <a:lnTo>
                    <a:pt x="70" y="50"/>
                  </a:lnTo>
                  <a:lnTo>
                    <a:pt x="70" y="50"/>
                  </a:lnTo>
                  <a:lnTo>
                    <a:pt x="69" y="47"/>
                  </a:lnTo>
                  <a:lnTo>
                    <a:pt x="69" y="45"/>
                  </a:lnTo>
                  <a:lnTo>
                    <a:pt x="69" y="27"/>
                  </a:lnTo>
                  <a:close/>
                  <a:moveTo>
                    <a:pt x="56" y="12"/>
                  </a:moveTo>
                  <a:lnTo>
                    <a:pt x="56" y="12"/>
                  </a:lnTo>
                  <a:lnTo>
                    <a:pt x="49" y="20"/>
                  </a:lnTo>
                  <a:lnTo>
                    <a:pt x="44" y="17"/>
                  </a:lnTo>
                  <a:lnTo>
                    <a:pt x="44" y="17"/>
                  </a:lnTo>
                  <a:lnTo>
                    <a:pt x="50" y="9"/>
                  </a:lnTo>
                  <a:lnTo>
                    <a:pt x="56" y="0"/>
                  </a:lnTo>
                  <a:lnTo>
                    <a:pt x="62" y="1"/>
                  </a:lnTo>
                  <a:lnTo>
                    <a:pt x="62" y="1"/>
                  </a:lnTo>
                  <a:lnTo>
                    <a:pt x="60" y="7"/>
                  </a:lnTo>
                  <a:lnTo>
                    <a:pt x="91" y="7"/>
                  </a:lnTo>
                  <a:lnTo>
                    <a:pt x="91" y="12"/>
                  </a:lnTo>
                  <a:lnTo>
                    <a:pt x="73" y="12"/>
                  </a:lnTo>
                  <a:lnTo>
                    <a:pt x="76" y="18"/>
                  </a:lnTo>
                  <a:lnTo>
                    <a:pt x="70" y="20"/>
                  </a:lnTo>
                  <a:lnTo>
                    <a:pt x="66" y="12"/>
                  </a:lnTo>
                  <a:lnTo>
                    <a:pt x="56" y="12"/>
                  </a:lnTo>
                  <a:close/>
                  <a:moveTo>
                    <a:pt x="61" y="44"/>
                  </a:moveTo>
                  <a:lnTo>
                    <a:pt x="61" y="44"/>
                  </a:lnTo>
                  <a:lnTo>
                    <a:pt x="52" y="35"/>
                  </a:lnTo>
                  <a:lnTo>
                    <a:pt x="56" y="32"/>
                  </a:lnTo>
                  <a:lnTo>
                    <a:pt x="56" y="32"/>
                  </a:lnTo>
                  <a:lnTo>
                    <a:pt x="65" y="41"/>
                  </a:lnTo>
                  <a:lnTo>
                    <a:pt x="61"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Freeform 764">
              <a:extLst>
                <a:ext uri="{FF2B5EF4-FFF2-40B4-BE49-F238E27FC236}">
                  <a16:creationId xmlns:a16="http://schemas.microsoft.com/office/drawing/2014/main" id="{58083F9C-8CEE-418F-BD20-5CBDB231B64C}"/>
                </a:ext>
              </a:extLst>
            </p:cNvPr>
            <p:cNvSpPr>
              <a:spLocks/>
            </p:cNvSpPr>
            <p:nvPr/>
          </p:nvSpPr>
          <p:spPr bwMode="auto">
            <a:xfrm>
              <a:off x="8461375" y="4518025"/>
              <a:ext cx="74613" cy="61912"/>
            </a:xfrm>
            <a:custGeom>
              <a:avLst/>
              <a:gdLst>
                <a:gd name="T0" fmla="*/ 92 w 92"/>
                <a:gd name="T1" fmla="*/ 70 h 76"/>
                <a:gd name="T2" fmla="*/ 86 w 92"/>
                <a:gd name="T3" fmla="*/ 76 h 76"/>
                <a:gd name="T4" fmla="*/ 86 w 92"/>
                <a:gd name="T5" fmla="*/ 76 h 76"/>
                <a:gd name="T6" fmla="*/ 70 w 92"/>
                <a:gd name="T7" fmla="*/ 61 h 76"/>
                <a:gd name="T8" fmla="*/ 49 w 92"/>
                <a:gd name="T9" fmla="*/ 44 h 76"/>
                <a:gd name="T10" fmla="*/ 49 w 92"/>
                <a:gd name="T11" fmla="*/ 44 h 76"/>
                <a:gd name="T12" fmla="*/ 38 w 92"/>
                <a:gd name="T13" fmla="*/ 54 h 76"/>
                <a:gd name="T14" fmla="*/ 26 w 92"/>
                <a:gd name="T15" fmla="*/ 63 h 76"/>
                <a:gd name="T16" fmla="*/ 15 w 92"/>
                <a:gd name="T17" fmla="*/ 70 h 76"/>
                <a:gd name="T18" fmla="*/ 3 w 92"/>
                <a:gd name="T19" fmla="*/ 75 h 76"/>
                <a:gd name="T20" fmla="*/ 0 w 92"/>
                <a:gd name="T21" fmla="*/ 69 h 76"/>
                <a:gd name="T22" fmla="*/ 0 w 92"/>
                <a:gd name="T23" fmla="*/ 69 h 76"/>
                <a:gd name="T24" fmla="*/ 9 w 92"/>
                <a:gd name="T25" fmla="*/ 65 h 76"/>
                <a:gd name="T26" fmla="*/ 19 w 92"/>
                <a:gd name="T27" fmla="*/ 59 h 76"/>
                <a:gd name="T28" fmla="*/ 28 w 92"/>
                <a:gd name="T29" fmla="*/ 52 h 76"/>
                <a:gd name="T30" fmla="*/ 38 w 92"/>
                <a:gd name="T31" fmla="*/ 44 h 76"/>
                <a:gd name="T32" fmla="*/ 38 w 92"/>
                <a:gd name="T33" fmla="*/ 44 h 76"/>
                <a:gd name="T34" fmla="*/ 47 w 92"/>
                <a:gd name="T35" fmla="*/ 35 h 76"/>
                <a:gd name="T36" fmla="*/ 55 w 92"/>
                <a:gd name="T37" fmla="*/ 25 h 76"/>
                <a:gd name="T38" fmla="*/ 61 w 92"/>
                <a:gd name="T39" fmla="*/ 16 h 76"/>
                <a:gd name="T40" fmla="*/ 66 w 92"/>
                <a:gd name="T41" fmla="*/ 6 h 76"/>
                <a:gd name="T42" fmla="*/ 11 w 92"/>
                <a:gd name="T43" fmla="*/ 6 h 76"/>
                <a:gd name="T44" fmla="*/ 11 w 92"/>
                <a:gd name="T45" fmla="*/ 0 h 76"/>
                <a:gd name="T46" fmla="*/ 74 w 92"/>
                <a:gd name="T47" fmla="*/ 0 h 76"/>
                <a:gd name="T48" fmla="*/ 76 w 92"/>
                <a:gd name="T49" fmla="*/ 1 h 76"/>
                <a:gd name="T50" fmla="*/ 76 w 92"/>
                <a:gd name="T51" fmla="*/ 1 h 76"/>
                <a:gd name="T52" fmla="*/ 72 w 92"/>
                <a:gd name="T53" fmla="*/ 11 h 76"/>
                <a:gd name="T54" fmla="*/ 68 w 92"/>
                <a:gd name="T55" fmla="*/ 20 h 76"/>
                <a:gd name="T56" fmla="*/ 62 w 92"/>
                <a:gd name="T57" fmla="*/ 29 h 76"/>
                <a:gd name="T58" fmla="*/ 55 w 92"/>
                <a:gd name="T59" fmla="*/ 39 h 76"/>
                <a:gd name="T60" fmla="*/ 55 w 92"/>
                <a:gd name="T61" fmla="*/ 39 h 76"/>
                <a:gd name="T62" fmla="*/ 72 w 92"/>
                <a:gd name="T63" fmla="*/ 52 h 76"/>
                <a:gd name="T64" fmla="*/ 92 w 92"/>
                <a:gd name="T65" fmla="*/ 70 h 76"/>
                <a:gd name="T66" fmla="*/ 92 w 92"/>
                <a:gd name="T6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76">
                  <a:moveTo>
                    <a:pt x="92" y="70"/>
                  </a:moveTo>
                  <a:lnTo>
                    <a:pt x="86" y="76"/>
                  </a:lnTo>
                  <a:lnTo>
                    <a:pt x="86" y="76"/>
                  </a:lnTo>
                  <a:lnTo>
                    <a:pt x="70" y="61"/>
                  </a:lnTo>
                  <a:lnTo>
                    <a:pt x="49" y="44"/>
                  </a:lnTo>
                  <a:lnTo>
                    <a:pt x="49" y="44"/>
                  </a:lnTo>
                  <a:lnTo>
                    <a:pt x="38" y="54"/>
                  </a:lnTo>
                  <a:lnTo>
                    <a:pt x="26" y="63"/>
                  </a:lnTo>
                  <a:lnTo>
                    <a:pt x="15" y="70"/>
                  </a:lnTo>
                  <a:lnTo>
                    <a:pt x="3" y="75"/>
                  </a:lnTo>
                  <a:lnTo>
                    <a:pt x="0" y="69"/>
                  </a:lnTo>
                  <a:lnTo>
                    <a:pt x="0" y="69"/>
                  </a:lnTo>
                  <a:lnTo>
                    <a:pt x="9" y="65"/>
                  </a:lnTo>
                  <a:lnTo>
                    <a:pt x="19" y="59"/>
                  </a:lnTo>
                  <a:lnTo>
                    <a:pt x="28" y="52"/>
                  </a:lnTo>
                  <a:lnTo>
                    <a:pt x="38" y="44"/>
                  </a:lnTo>
                  <a:lnTo>
                    <a:pt x="38" y="44"/>
                  </a:lnTo>
                  <a:lnTo>
                    <a:pt x="47" y="35"/>
                  </a:lnTo>
                  <a:lnTo>
                    <a:pt x="55" y="25"/>
                  </a:lnTo>
                  <a:lnTo>
                    <a:pt x="61" y="16"/>
                  </a:lnTo>
                  <a:lnTo>
                    <a:pt x="66" y="6"/>
                  </a:lnTo>
                  <a:lnTo>
                    <a:pt x="11" y="6"/>
                  </a:lnTo>
                  <a:lnTo>
                    <a:pt x="11" y="0"/>
                  </a:lnTo>
                  <a:lnTo>
                    <a:pt x="74" y="0"/>
                  </a:lnTo>
                  <a:lnTo>
                    <a:pt x="76" y="1"/>
                  </a:lnTo>
                  <a:lnTo>
                    <a:pt x="76" y="1"/>
                  </a:lnTo>
                  <a:lnTo>
                    <a:pt x="72" y="11"/>
                  </a:lnTo>
                  <a:lnTo>
                    <a:pt x="68" y="20"/>
                  </a:lnTo>
                  <a:lnTo>
                    <a:pt x="62" y="29"/>
                  </a:lnTo>
                  <a:lnTo>
                    <a:pt x="55" y="39"/>
                  </a:lnTo>
                  <a:lnTo>
                    <a:pt x="55" y="39"/>
                  </a:lnTo>
                  <a:lnTo>
                    <a:pt x="72" y="52"/>
                  </a:lnTo>
                  <a:lnTo>
                    <a:pt x="92" y="70"/>
                  </a:lnTo>
                  <a:lnTo>
                    <a:pt x="92"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Freeform 765">
              <a:extLst>
                <a:ext uri="{FF2B5EF4-FFF2-40B4-BE49-F238E27FC236}">
                  <a16:creationId xmlns:a16="http://schemas.microsoft.com/office/drawing/2014/main" id="{1844734C-5AB2-4EDC-AB0A-B22339F5A36A}"/>
                </a:ext>
              </a:extLst>
            </p:cNvPr>
            <p:cNvSpPr>
              <a:spLocks/>
            </p:cNvSpPr>
            <p:nvPr/>
          </p:nvSpPr>
          <p:spPr bwMode="auto">
            <a:xfrm>
              <a:off x="8539163" y="4513263"/>
              <a:ext cx="74613" cy="65087"/>
            </a:xfrm>
            <a:custGeom>
              <a:avLst/>
              <a:gdLst>
                <a:gd name="T0" fmla="*/ 69 w 96"/>
                <a:gd name="T1" fmla="*/ 26 h 82"/>
                <a:gd name="T2" fmla="*/ 69 w 96"/>
                <a:gd name="T3" fmla="*/ 26 h 82"/>
                <a:gd name="T4" fmla="*/ 68 w 96"/>
                <a:gd name="T5" fmla="*/ 38 h 82"/>
                <a:gd name="T6" fmla="*/ 65 w 96"/>
                <a:gd name="T7" fmla="*/ 49 h 82"/>
                <a:gd name="T8" fmla="*/ 61 w 96"/>
                <a:gd name="T9" fmla="*/ 58 h 82"/>
                <a:gd name="T10" fmla="*/ 55 w 96"/>
                <a:gd name="T11" fmla="*/ 65 h 82"/>
                <a:gd name="T12" fmla="*/ 55 w 96"/>
                <a:gd name="T13" fmla="*/ 65 h 82"/>
                <a:gd name="T14" fmla="*/ 48 w 96"/>
                <a:gd name="T15" fmla="*/ 71 h 82"/>
                <a:gd name="T16" fmla="*/ 39 w 96"/>
                <a:gd name="T17" fmla="*/ 76 h 82"/>
                <a:gd name="T18" fmla="*/ 29 w 96"/>
                <a:gd name="T19" fmla="*/ 80 h 82"/>
                <a:gd name="T20" fmla="*/ 15 w 96"/>
                <a:gd name="T21" fmla="*/ 82 h 82"/>
                <a:gd name="T22" fmla="*/ 13 w 96"/>
                <a:gd name="T23" fmla="*/ 76 h 82"/>
                <a:gd name="T24" fmla="*/ 13 w 96"/>
                <a:gd name="T25" fmla="*/ 76 h 82"/>
                <a:gd name="T26" fmla="*/ 25 w 96"/>
                <a:gd name="T27" fmla="*/ 73 h 82"/>
                <a:gd name="T28" fmla="*/ 35 w 96"/>
                <a:gd name="T29" fmla="*/ 70 h 82"/>
                <a:gd name="T30" fmla="*/ 43 w 96"/>
                <a:gd name="T31" fmla="*/ 66 h 82"/>
                <a:gd name="T32" fmla="*/ 49 w 96"/>
                <a:gd name="T33" fmla="*/ 60 h 82"/>
                <a:gd name="T34" fmla="*/ 49 w 96"/>
                <a:gd name="T35" fmla="*/ 60 h 82"/>
                <a:gd name="T36" fmla="*/ 54 w 96"/>
                <a:gd name="T37" fmla="*/ 53 h 82"/>
                <a:gd name="T38" fmla="*/ 58 w 96"/>
                <a:gd name="T39" fmla="*/ 46 h 82"/>
                <a:gd name="T40" fmla="*/ 60 w 96"/>
                <a:gd name="T41" fmla="*/ 36 h 82"/>
                <a:gd name="T42" fmla="*/ 61 w 96"/>
                <a:gd name="T43" fmla="*/ 26 h 82"/>
                <a:gd name="T44" fmla="*/ 29 w 96"/>
                <a:gd name="T45" fmla="*/ 26 h 82"/>
                <a:gd name="T46" fmla="*/ 29 w 96"/>
                <a:gd name="T47" fmla="*/ 26 h 82"/>
                <a:gd name="T48" fmla="*/ 24 w 96"/>
                <a:gd name="T49" fmla="*/ 33 h 82"/>
                <a:gd name="T50" fmla="*/ 17 w 96"/>
                <a:gd name="T51" fmla="*/ 38 h 82"/>
                <a:gd name="T52" fmla="*/ 11 w 96"/>
                <a:gd name="T53" fmla="*/ 43 h 82"/>
                <a:gd name="T54" fmla="*/ 4 w 96"/>
                <a:gd name="T55" fmla="*/ 49 h 82"/>
                <a:gd name="T56" fmla="*/ 0 w 96"/>
                <a:gd name="T57" fmla="*/ 43 h 82"/>
                <a:gd name="T58" fmla="*/ 0 w 96"/>
                <a:gd name="T59" fmla="*/ 43 h 82"/>
                <a:gd name="T60" fmla="*/ 6 w 96"/>
                <a:gd name="T61" fmla="*/ 39 h 82"/>
                <a:gd name="T62" fmla="*/ 11 w 96"/>
                <a:gd name="T63" fmla="*/ 34 h 82"/>
                <a:gd name="T64" fmla="*/ 16 w 96"/>
                <a:gd name="T65" fmla="*/ 29 h 82"/>
                <a:gd name="T66" fmla="*/ 20 w 96"/>
                <a:gd name="T67" fmla="*/ 24 h 82"/>
                <a:gd name="T68" fmla="*/ 20 w 96"/>
                <a:gd name="T69" fmla="*/ 24 h 82"/>
                <a:gd name="T70" fmla="*/ 27 w 96"/>
                <a:gd name="T71" fmla="*/ 13 h 82"/>
                <a:gd name="T72" fmla="*/ 31 w 96"/>
                <a:gd name="T73" fmla="*/ 0 h 82"/>
                <a:gd name="T74" fmla="*/ 40 w 96"/>
                <a:gd name="T75" fmla="*/ 1 h 82"/>
                <a:gd name="T76" fmla="*/ 40 w 96"/>
                <a:gd name="T77" fmla="*/ 1 h 82"/>
                <a:gd name="T78" fmla="*/ 37 w 96"/>
                <a:gd name="T79" fmla="*/ 10 h 82"/>
                <a:gd name="T80" fmla="*/ 33 w 96"/>
                <a:gd name="T81" fmla="*/ 20 h 82"/>
                <a:gd name="T82" fmla="*/ 96 w 96"/>
                <a:gd name="T83" fmla="*/ 20 h 82"/>
                <a:gd name="T84" fmla="*/ 96 w 96"/>
                <a:gd name="T85" fmla="*/ 26 h 82"/>
                <a:gd name="T86" fmla="*/ 69 w 96"/>
                <a:gd name="T87"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2">
                  <a:moveTo>
                    <a:pt x="69" y="26"/>
                  </a:moveTo>
                  <a:lnTo>
                    <a:pt x="69" y="26"/>
                  </a:lnTo>
                  <a:lnTo>
                    <a:pt x="68" y="38"/>
                  </a:lnTo>
                  <a:lnTo>
                    <a:pt x="65" y="49"/>
                  </a:lnTo>
                  <a:lnTo>
                    <a:pt x="61" y="58"/>
                  </a:lnTo>
                  <a:lnTo>
                    <a:pt x="55" y="65"/>
                  </a:lnTo>
                  <a:lnTo>
                    <a:pt x="55" y="65"/>
                  </a:lnTo>
                  <a:lnTo>
                    <a:pt x="48" y="71"/>
                  </a:lnTo>
                  <a:lnTo>
                    <a:pt x="39" y="76"/>
                  </a:lnTo>
                  <a:lnTo>
                    <a:pt x="29" y="80"/>
                  </a:lnTo>
                  <a:lnTo>
                    <a:pt x="15" y="82"/>
                  </a:lnTo>
                  <a:lnTo>
                    <a:pt x="13" y="76"/>
                  </a:lnTo>
                  <a:lnTo>
                    <a:pt x="13" y="76"/>
                  </a:lnTo>
                  <a:lnTo>
                    <a:pt x="25" y="73"/>
                  </a:lnTo>
                  <a:lnTo>
                    <a:pt x="35" y="70"/>
                  </a:lnTo>
                  <a:lnTo>
                    <a:pt x="43" y="66"/>
                  </a:lnTo>
                  <a:lnTo>
                    <a:pt x="49" y="60"/>
                  </a:lnTo>
                  <a:lnTo>
                    <a:pt x="49" y="60"/>
                  </a:lnTo>
                  <a:lnTo>
                    <a:pt x="54" y="53"/>
                  </a:lnTo>
                  <a:lnTo>
                    <a:pt x="58" y="46"/>
                  </a:lnTo>
                  <a:lnTo>
                    <a:pt x="60" y="36"/>
                  </a:lnTo>
                  <a:lnTo>
                    <a:pt x="61" y="26"/>
                  </a:lnTo>
                  <a:lnTo>
                    <a:pt x="29" y="26"/>
                  </a:lnTo>
                  <a:lnTo>
                    <a:pt x="29" y="26"/>
                  </a:lnTo>
                  <a:lnTo>
                    <a:pt x="24" y="33"/>
                  </a:lnTo>
                  <a:lnTo>
                    <a:pt x="17" y="38"/>
                  </a:lnTo>
                  <a:lnTo>
                    <a:pt x="11" y="43"/>
                  </a:lnTo>
                  <a:lnTo>
                    <a:pt x="4" y="49"/>
                  </a:lnTo>
                  <a:lnTo>
                    <a:pt x="0" y="43"/>
                  </a:lnTo>
                  <a:lnTo>
                    <a:pt x="0" y="43"/>
                  </a:lnTo>
                  <a:lnTo>
                    <a:pt x="6" y="39"/>
                  </a:lnTo>
                  <a:lnTo>
                    <a:pt x="11" y="34"/>
                  </a:lnTo>
                  <a:lnTo>
                    <a:pt x="16" y="29"/>
                  </a:lnTo>
                  <a:lnTo>
                    <a:pt x="20" y="24"/>
                  </a:lnTo>
                  <a:lnTo>
                    <a:pt x="20" y="24"/>
                  </a:lnTo>
                  <a:lnTo>
                    <a:pt x="27" y="13"/>
                  </a:lnTo>
                  <a:lnTo>
                    <a:pt x="31" y="0"/>
                  </a:lnTo>
                  <a:lnTo>
                    <a:pt x="40" y="1"/>
                  </a:lnTo>
                  <a:lnTo>
                    <a:pt x="40" y="1"/>
                  </a:lnTo>
                  <a:lnTo>
                    <a:pt x="37" y="10"/>
                  </a:lnTo>
                  <a:lnTo>
                    <a:pt x="33" y="20"/>
                  </a:lnTo>
                  <a:lnTo>
                    <a:pt x="96" y="20"/>
                  </a:lnTo>
                  <a:lnTo>
                    <a:pt x="96" y="26"/>
                  </a:lnTo>
                  <a:lnTo>
                    <a:pt x="69"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Freeform 766">
              <a:extLst>
                <a:ext uri="{FF2B5EF4-FFF2-40B4-BE49-F238E27FC236}">
                  <a16:creationId xmlns:a16="http://schemas.microsoft.com/office/drawing/2014/main" id="{B46E7663-D4E7-4574-A257-80B705460A05}"/>
                </a:ext>
              </a:extLst>
            </p:cNvPr>
            <p:cNvSpPr>
              <a:spLocks noEditPoints="1"/>
            </p:cNvSpPr>
            <p:nvPr/>
          </p:nvSpPr>
          <p:spPr bwMode="auto">
            <a:xfrm>
              <a:off x="8620125" y="4514850"/>
              <a:ext cx="69850" cy="61912"/>
            </a:xfrm>
            <a:custGeom>
              <a:avLst/>
              <a:gdLst>
                <a:gd name="T0" fmla="*/ 40 w 86"/>
                <a:gd name="T1" fmla="*/ 36 h 78"/>
                <a:gd name="T2" fmla="*/ 36 w 86"/>
                <a:gd name="T3" fmla="*/ 44 h 78"/>
                <a:gd name="T4" fmla="*/ 36 w 86"/>
                <a:gd name="T5" fmla="*/ 44 h 78"/>
                <a:gd name="T6" fmla="*/ 20 w 86"/>
                <a:gd name="T7" fmla="*/ 37 h 78"/>
                <a:gd name="T8" fmla="*/ 0 w 86"/>
                <a:gd name="T9" fmla="*/ 31 h 78"/>
                <a:gd name="T10" fmla="*/ 3 w 86"/>
                <a:gd name="T11" fmla="*/ 25 h 78"/>
                <a:gd name="T12" fmla="*/ 3 w 86"/>
                <a:gd name="T13" fmla="*/ 25 h 78"/>
                <a:gd name="T14" fmla="*/ 20 w 86"/>
                <a:gd name="T15" fmla="*/ 29 h 78"/>
                <a:gd name="T16" fmla="*/ 40 w 86"/>
                <a:gd name="T17" fmla="*/ 36 h 78"/>
                <a:gd name="T18" fmla="*/ 40 w 86"/>
                <a:gd name="T19" fmla="*/ 36 h 78"/>
                <a:gd name="T20" fmla="*/ 86 w 86"/>
                <a:gd name="T21" fmla="*/ 32 h 78"/>
                <a:gd name="T22" fmla="*/ 86 w 86"/>
                <a:gd name="T23" fmla="*/ 32 h 78"/>
                <a:gd name="T24" fmla="*/ 80 w 86"/>
                <a:gd name="T25" fmla="*/ 41 h 78"/>
                <a:gd name="T26" fmla="*/ 73 w 86"/>
                <a:gd name="T27" fmla="*/ 50 h 78"/>
                <a:gd name="T28" fmla="*/ 65 w 86"/>
                <a:gd name="T29" fmla="*/ 57 h 78"/>
                <a:gd name="T30" fmla="*/ 55 w 86"/>
                <a:gd name="T31" fmla="*/ 64 h 78"/>
                <a:gd name="T32" fmla="*/ 55 w 86"/>
                <a:gd name="T33" fmla="*/ 64 h 78"/>
                <a:gd name="T34" fmla="*/ 43 w 86"/>
                <a:gd name="T35" fmla="*/ 69 h 78"/>
                <a:gd name="T36" fmla="*/ 32 w 86"/>
                <a:gd name="T37" fmla="*/ 73 h 78"/>
                <a:gd name="T38" fmla="*/ 20 w 86"/>
                <a:gd name="T39" fmla="*/ 76 h 78"/>
                <a:gd name="T40" fmla="*/ 7 w 86"/>
                <a:gd name="T41" fmla="*/ 78 h 78"/>
                <a:gd name="T42" fmla="*/ 5 w 86"/>
                <a:gd name="T43" fmla="*/ 71 h 78"/>
                <a:gd name="T44" fmla="*/ 5 w 86"/>
                <a:gd name="T45" fmla="*/ 71 h 78"/>
                <a:gd name="T46" fmla="*/ 20 w 86"/>
                <a:gd name="T47" fmla="*/ 69 h 78"/>
                <a:gd name="T48" fmla="*/ 33 w 86"/>
                <a:gd name="T49" fmla="*/ 65 h 78"/>
                <a:gd name="T50" fmla="*/ 33 w 86"/>
                <a:gd name="T51" fmla="*/ 65 h 78"/>
                <a:gd name="T52" fmla="*/ 44 w 86"/>
                <a:gd name="T53" fmla="*/ 61 h 78"/>
                <a:gd name="T54" fmla="*/ 55 w 86"/>
                <a:gd name="T55" fmla="*/ 55 h 78"/>
                <a:gd name="T56" fmla="*/ 55 w 86"/>
                <a:gd name="T57" fmla="*/ 55 h 78"/>
                <a:gd name="T58" fmla="*/ 62 w 86"/>
                <a:gd name="T59" fmla="*/ 50 h 78"/>
                <a:gd name="T60" fmla="*/ 68 w 86"/>
                <a:gd name="T61" fmla="*/ 44 h 78"/>
                <a:gd name="T62" fmla="*/ 68 w 86"/>
                <a:gd name="T63" fmla="*/ 44 h 78"/>
                <a:gd name="T64" fmla="*/ 74 w 86"/>
                <a:gd name="T65" fmla="*/ 37 h 78"/>
                <a:gd name="T66" fmla="*/ 80 w 86"/>
                <a:gd name="T67" fmla="*/ 29 h 78"/>
                <a:gd name="T68" fmla="*/ 86 w 86"/>
                <a:gd name="T69" fmla="*/ 32 h 78"/>
                <a:gd name="T70" fmla="*/ 51 w 86"/>
                <a:gd name="T71" fmla="*/ 13 h 78"/>
                <a:gd name="T72" fmla="*/ 46 w 86"/>
                <a:gd name="T73" fmla="*/ 19 h 78"/>
                <a:gd name="T74" fmla="*/ 46 w 86"/>
                <a:gd name="T75" fmla="*/ 19 h 78"/>
                <a:gd name="T76" fmla="*/ 31 w 86"/>
                <a:gd name="T77" fmla="*/ 13 h 78"/>
                <a:gd name="T78" fmla="*/ 10 w 86"/>
                <a:gd name="T79" fmla="*/ 7 h 78"/>
                <a:gd name="T80" fmla="*/ 13 w 86"/>
                <a:gd name="T81" fmla="*/ 1 h 78"/>
                <a:gd name="T82" fmla="*/ 13 w 86"/>
                <a:gd name="T83" fmla="*/ 1 h 78"/>
                <a:gd name="T84" fmla="*/ 30 w 86"/>
                <a:gd name="T85" fmla="*/ 6 h 78"/>
                <a:gd name="T86" fmla="*/ 30 w 86"/>
                <a:gd name="T87" fmla="*/ 6 h 78"/>
                <a:gd name="T88" fmla="*/ 51 w 86"/>
                <a:gd name="T89" fmla="*/ 13 h 78"/>
                <a:gd name="T90" fmla="*/ 51 w 86"/>
                <a:gd name="T91" fmla="*/ 13 h 78"/>
                <a:gd name="T92" fmla="*/ 70 w 86"/>
                <a:gd name="T93" fmla="*/ 16 h 78"/>
                <a:gd name="T94" fmla="*/ 65 w 86"/>
                <a:gd name="T95" fmla="*/ 18 h 78"/>
                <a:gd name="T96" fmla="*/ 65 w 86"/>
                <a:gd name="T97" fmla="*/ 18 h 78"/>
                <a:gd name="T98" fmla="*/ 58 w 86"/>
                <a:gd name="T99" fmla="*/ 5 h 78"/>
                <a:gd name="T100" fmla="*/ 63 w 86"/>
                <a:gd name="T101" fmla="*/ 3 h 78"/>
                <a:gd name="T102" fmla="*/ 63 w 86"/>
                <a:gd name="T103" fmla="*/ 3 h 78"/>
                <a:gd name="T104" fmla="*/ 70 w 86"/>
                <a:gd name="T105" fmla="*/ 16 h 78"/>
                <a:gd name="T106" fmla="*/ 70 w 86"/>
                <a:gd name="T107" fmla="*/ 16 h 78"/>
                <a:gd name="T108" fmla="*/ 84 w 86"/>
                <a:gd name="T109" fmla="*/ 13 h 78"/>
                <a:gd name="T110" fmla="*/ 78 w 86"/>
                <a:gd name="T111" fmla="*/ 15 h 78"/>
                <a:gd name="T112" fmla="*/ 78 w 86"/>
                <a:gd name="T113" fmla="*/ 15 h 78"/>
                <a:gd name="T114" fmla="*/ 72 w 86"/>
                <a:gd name="T115" fmla="*/ 2 h 78"/>
                <a:gd name="T116" fmla="*/ 77 w 86"/>
                <a:gd name="T117" fmla="*/ 0 h 78"/>
                <a:gd name="T118" fmla="*/ 77 w 86"/>
                <a:gd name="T119" fmla="*/ 0 h 78"/>
                <a:gd name="T120" fmla="*/ 84 w 86"/>
                <a:gd name="T121" fmla="*/ 13 h 78"/>
                <a:gd name="T122" fmla="*/ 84 w 86"/>
                <a:gd name="T123"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78">
                  <a:moveTo>
                    <a:pt x="40" y="36"/>
                  </a:moveTo>
                  <a:lnTo>
                    <a:pt x="36" y="44"/>
                  </a:lnTo>
                  <a:lnTo>
                    <a:pt x="36" y="44"/>
                  </a:lnTo>
                  <a:lnTo>
                    <a:pt x="20" y="37"/>
                  </a:lnTo>
                  <a:lnTo>
                    <a:pt x="0" y="31"/>
                  </a:lnTo>
                  <a:lnTo>
                    <a:pt x="3" y="25"/>
                  </a:lnTo>
                  <a:lnTo>
                    <a:pt x="3" y="25"/>
                  </a:lnTo>
                  <a:lnTo>
                    <a:pt x="20" y="29"/>
                  </a:lnTo>
                  <a:lnTo>
                    <a:pt x="40" y="36"/>
                  </a:lnTo>
                  <a:lnTo>
                    <a:pt x="40" y="36"/>
                  </a:lnTo>
                  <a:close/>
                  <a:moveTo>
                    <a:pt x="86" y="32"/>
                  </a:moveTo>
                  <a:lnTo>
                    <a:pt x="86" y="32"/>
                  </a:lnTo>
                  <a:lnTo>
                    <a:pt x="80" y="41"/>
                  </a:lnTo>
                  <a:lnTo>
                    <a:pt x="73" y="50"/>
                  </a:lnTo>
                  <a:lnTo>
                    <a:pt x="65" y="57"/>
                  </a:lnTo>
                  <a:lnTo>
                    <a:pt x="55" y="64"/>
                  </a:lnTo>
                  <a:lnTo>
                    <a:pt x="55" y="64"/>
                  </a:lnTo>
                  <a:lnTo>
                    <a:pt x="43" y="69"/>
                  </a:lnTo>
                  <a:lnTo>
                    <a:pt x="32" y="73"/>
                  </a:lnTo>
                  <a:lnTo>
                    <a:pt x="20" y="76"/>
                  </a:lnTo>
                  <a:lnTo>
                    <a:pt x="7" y="78"/>
                  </a:lnTo>
                  <a:lnTo>
                    <a:pt x="5" y="71"/>
                  </a:lnTo>
                  <a:lnTo>
                    <a:pt x="5" y="71"/>
                  </a:lnTo>
                  <a:lnTo>
                    <a:pt x="20" y="69"/>
                  </a:lnTo>
                  <a:lnTo>
                    <a:pt x="33" y="65"/>
                  </a:lnTo>
                  <a:lnTo>
                    <a:pt x="33" y="65"/>
                  </a:lnTo>
                  <a:lnTo>
                    <a:pt x="44" y="61"/>
                  </a:lnTo>
                  <a:lnTo>
                    <a:pt x="55" y="55"/>
                  </a:lnTo>
                  <a:lnTo>
                    <a:pt x="55" y="55"/>
                  </a:lnTo>
                  <a:lnTo>
                    <a:pt x="62" y="50"/>
                  </a:lnTo>
                  <a:lnTo>
                    <a:pt x="68" y="44"/>
                  </a:lnTo>
                  <a:lnTo>
                    <a:pt x="68" y="44"/>
                  </a:lnTo>
                  <a:lnTo>
                    <a:pt x="74" y="37"/>
                  </a:lnTo>
                  <a:lnTo>
                    <a:pt x="80" y="29"/>
                  </a:lnTo>
                  <a:lnTo>
                    <a:pt x="86" y="32"/>
                  </a:lnTo>
                  <a:close/>
                  <a:moveTo>
                    <a:pt x="51" y="13"/>
                  </a:moveTo>
                  <a:lnTo>
                    <a:pt x="46" y="19"/>
                  </a:lnTo>
                  <a:lnTo>
                    <a:pt x="46" y="19"/>
                  </a:lnTo>
                  <a:lnTo>
                    <a:pt x="31" y="13"/>
                  </a:lnTo>
                  <a:lnTo>
                    <a:pt x="10" y="7"/>
                  </a:lnTo>
                  <a:lnTo>
                    <a:pt x="13" y="1"/>
                  </a:lnTo>
                  <a:lnTo>
                    <a:pt x="13" y="1"/>
                  </a:lnTo>
                  <a:lnTo>
                    <a:pt x="30" y="6"/>
                  </a:lnTo>
                  <a:lnTo>
                    <a:pt x="30" y="6"/>
                  </a:lnTo>
                  <a:lnTo>
                    <a:pt x="51" y="13"/>
                  </a:lnTo>
                  <a:lnTo>
                    <a:pt x="51" y="13"/>
                  </a:lnTo>
                  <a:close/>
                  <a:moveTo>
                    <a:pt x="70" y="16"/>
                  </a:moveTo>
                  <a:lnTo>
                    <a:pt x="65" y="18"/>
                  </a:lnTo>
                  <a:lnTo>
                    <a:pt x="65" y="18"/>
                  </a:lnTo>
                  <a:lnTo>
                    <a:pt x="58" y="5"/>
                  </a:lnTo>
                  <a:lnTo>
                    <a:pt x="63" y="3"/>
                  </a:lnTo>
                  <a:lnTo>
                    <a:pt x="63" y="3"/>
                  </a:lnTo>
                  <a:lnTo>
                    <a:pt x="70" y="16"/>
                  </a:lnTo>
                  <a:lnTo>
                    <a:pt x="70" y="16"/>
                  </a:lnTo>
                  <a:close/>
                  <a:moveTo>
                    <a:pt x="84" y="13"/>
                  </a:moveTo>
                  <a:lnTo>
                    <a:pt x="78" y="15"/>
                  </a:lnTo>
                  <a:lnTo>
                    <a:pt x="78" y="15"/>
                  </a:lnTo>
                  <a:lnTo>
                    <a:pt x="72" y="2"/>
                  </a:lnTo>
                  <a:lnTo>
                    <a:pt x="77" y="0"/>
                  </a:lnTo>
                  <a:lnTo>
                    <a:pt x="77" y="0"/>
                  </a:lnTo>
                  <a:lnTo>
                    <a:pt x="84" y="13"/>
                  </a:lnTo>
                  <a:lnTo>
                    <a:pt x="84"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Freeform 767">
              <a:extLst>
                <a:ext uri="{FF2B5EF4-FFF2-40B4-BE49-F238E27FC236}">
                  <a16:creationId xmlns:a16="http://schemas.microsoft.com/office/drawing/2014/main" id="{DA2DF968-9C4C-485F-933D-AB97CC3D59CB}"/>
                </a:ext>
              </a:extLst>
            </p:cNvPr>
            <p:cNvSpPr>
              <a:spLocks/>
            </p:cNvSpPr>
            <p:nvPr/>
          </p:nvSpPr>
          <p:spPr bwMode="auto">
            <a:xfrm>
              <a:off x="8697913" y="4532313"/>
              <a:ext cx="61913" cy="44450"/>
            </a:xfrm>
            <a:custGeom>
              <a:avLst/>
              <a:gdLst>
                <a:gd name="T0" fmla="*/ 78 w 78"/>
                <a:gd name="T1" fmla="*/ 56 h 56"/>
                <a:gd name="T2" fmla="*/ 0 w 78"/>
                <a:gd name="T3" fmla="*/ 56 h 56"/>
                <a:gd name="T4" fmla="*/ 0 w 78"/>
                <a:gd name="T5" fmla="*/ 50 h 56"/>
                <a:gd name="T6" fmla="*/ 48 w 78"/>
                <a:gd name="T7" fmla="*/ 50 h 56"/>
                <a:gd name="T8" fmla="*/ 54 w 78"/>
                <a:gd name="T9" fmla="*/ 6 h 56"/>
                <a:gd name="T10" fmla="*/ 11 w 78"/>
                <a:gd name="T11" fmla="*/ 6 h 56"/>
                <a:gd name="T12" fmla="*/ 11 w 78"/>
                <a:gd name="T13" fmla="*/ 0 h 56"/>
                <a:gd name="T14" fmla="*/ 62 w 78"/>
                <a:gd name="T15" fmla="*/ 0 h 56"/>
                <a:gd name="T16" fmla="*/ 55 w 78"/>
                <a:gd name="T17" fmla="*/ 50 h 56"/>
                <a:gd name="T18" fmla="*/ 78 w 78"/>
                <a:gd name="T19" fmla="*/ 50 h 56"/>
                <a:gd name="T20" fmla="*/ 78 w 78"/>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6">
                  <a:moveTo>
                    <a:pt x="78" y="56"/>
                  </a:moveTo>
                  <a:lnTo>
                    <a:pt x="0" y="56"/>
                  </a:lnTo>
                  <a:lnTo>
                    <a:pt x="0" y="50"/>
                  </a:lnTo>
                  <a:lnTo>
                    <a:pt x="48" y="50"/>
                  </a:lnTo>
                  <a:lnTo>
                    <a:pt x="54" y="6"/>
                  </a:lnTo>
                  <a:lnTo>
                    <a:pt x="11" y="6"/>
                  </a:lnTo>
                  <a:lnTo>
                    <a:pt x="11" y="0"/>
                  </a:lnTo>
                  <a:lnTo>
                    <a:pt x="62" y="0"/>
                  </a:lnTo>
                  <a:lnTo>
                    <a:pt x="55" y="50"/>
                  </a:lnTo>
                  <a:lnTo>
                    <a:pt x="78" y="50"/>
                  </a:lnTo>
                  <a:lnTo>
                    <a:pt x="78"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Rectangle 768">
              <a:extLst>
                <a:ext uri="{FF2B5EF4-FFF2-40B4-BE49-F238E27FC236}">
                  <a16:creationId xmlns:a16="http://schemas.microsoft.com/office/drawing/2014/main" id="{869A2CF1-CC56-41E7-A0E1-8DDB985C0D93}"/>
                </a:ext>
              </a:extLst>
            </p:cNvPr>
            <p:cNvSpPr>
              <a:spLocks noChangeArrowheads="1"/>
            </p:cNvSpPr>
            <p:nvPr/>
          </p:nvSpPr>
          <p:spPr bwMode="auto">
            <a:xfrm>
              <a:off x="8777288" y="4545013"/>
              <a:ext cx="63500" cy="476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Freeform 769">
              <a:extLst>
                <a:ext uri="{FF2B5EF4-FFF2-40B4-BE49-F238E27FC236}">
                  <a16:creationId xmlns:a16="http://schemas.microsoft.com/office/drawing/2014/main" id="{5ECD9204-FF4C-4EB4-A963-A782D5DCB84F}"/>
                </a:ext>
              </a:extLst>
            </p:cNvPr>
            <p:cNvSpPr>
              <a:spLocks noEditPoints="1"/>
            </p:cNvSpPr>
            <p:nvPr/>
          </p:nvSpPr>
          <p:spPr bwMode="auto">
            <a:xfrm>
              <a:off x="8847138" y="4516438"/>
              <a:ext cx="77788" cy="61912"/>
            </a:xfrm>
            <a:custGeom>
              <a:avLst/>
              <a:gdLst>
                <a:gd name="T0" fmla="*/ 30 w 98"/>
                <a:gd name="T1" fmla="*/ 24 h 78"/>
                <a:gd name="T2" fmla="*/ 30 w 98"/>
                <a:gd name="T3" fmla="*/ 24 h 78"/>
                <a:gd name="T4" fmla="*/ 30 w 98"/>
                <a:gd name="T5" fmla="*/ 34 h 78"/>
                <a:gd name="T6" fmla="*/ 29 w 98"/>
                <a:gd name="T7" fmla="*/ 43 h 78"/>
                <a:gd name="T8" fmla="*/ 29 w 98"/>
                <a:gd name="T9" fmla="*/ 43 h 78"/>
                <a:gd name="T10" fmla="*/ 28 w 98"/>
                <a:gd name="T11" fmla="*/ 50 h 78"/>
                <a:gd name="T12" fmla="*/ 25 w 98"/>
                <a:gd name="T13" fmla="*/ 57 h 78"/>
                <a:gd name="T14" fmla="*/ 25 w 98"/>
                <a:gd name="T15" fmla="*/ 57 h 78"/>
                <a:gd name="T16" fmla="*/ 20 w 98"/>
                <a:gd name="T17" fmla="*/ 63 h 78"/>
                <a:gd name="T18" fmla="*/ 15 w 98"/>
                <a:gd name="T19" fmla="*/ 69 h 78"/>
                <a:gd name="T20" fmla="*/ 15 w 98"/>
                <a:gd name="T21" fmla="*/ 69 h 78"/>
                <a:gd name="T22" fmla="*/ 10 w 98"/>
                <a:gd name="T23" fmla="*/ 74 h 78"/>
                <a:gd name="T24" fmla="*/ 4 w 98"/>
                <a:gd name="T25" fmla="*/ 78 h 78"/>
                <a:gd name="T26" fmla="*/ 0 w 98"/>
                <a:gd name="T27" fmla="*/ 72 h 78"/>
                <a:gd name="T28" fmla="*/ 0 w 98"/>
                <a:gd name="T29" fmla="*/ 72 h 78"/>
                <a:gd name="T30" fmla="*/ 6 w 98"/>
                <a:gd name="T31" fmla="*/ 68 h 78"/>
                <a:gd name="T32" fmla="*/ 11 w 98"/>
                <a:gd name="T33" fmla="*/ 62 h 78"/>
                <a:gd name="T34" fmla="*/ 11 w 98"/>
                <a:gd name="T35" fmla="*/ 62 h 78"/>
                <a:gd name="T36" fmla="*/ 16 w 98"/>
                <a:gd name="T37" fmla="*/ 56 h 78"/>
                <a:gd name="T38" fmla="*/ 19 w 98"/>
                <a:gd name="T39" fmla="*/ 48 h 78"/>
                <a:gd name="T40" fmla="*/ 19 w 98"/>
                <a:gd name="T41" fmla="*/ 48 h 78"/>
                <a:gd name="T42" fmla="*/ 21 w 98"/>
                <a:gd name="T43" fmla="*/ 37 h 78"/>
                <a:gd name="T44" fmla="*/ 23 w 98"/>
                <a:gd name="T45" fmla="*/ 23 h 78"/>
                <a:gd name="T46" fmla="*/ 23 w 98"/>
                <a:gd name="T47" fmla="*/ 3 h 78"/>
                <a:gd name="T48" fmla="*/ 30 w 98"/>
                <a:gd name="T49" fmla="*/ 3 h 78"/>
                <a:gd name="T50" fmla="*/ 30 w 98"/>
                <a:gd name="T51" fmla="*/ 24 h 78"/>
                <a:gd name="T52" fmla="*/ 98 w 98"/>
                <a:gd name="T53" fmla="*/ 42 h 78"/>
                <a:gd name="T54" fmla="*/ 98 w 98"/>
                <a:gd name="T55" fmla="*/ 42 h 78"/>
                <a:gd name="T56" fmla="*/ 95 w 98"/>
                <a:gd name="T57" fmla="*/ 48 h 78"/>
                <a:gd name="T58" fmla="*/ 91 w 98"/>
                <a:gd name="T59" fmla="*/ 54 h 78"/>
                <a:gd name="T60" fmla="*/ 84 w 98"/>
                <a:gd name="T61" fmla="*/ 59 h 78"/>
                <a:gd name="T62" fmla="*/ 79 w 98"/>
                <a:gd name="T63" fmla="*/ 64 h 78"/>
                <a:gd name="T64" fmla="*/ 79 w 98"/>
                <a:gd name="T65" fmla="*/ 64 h 78"/>
                <a:gd name="T66" fmla="*/ 72 w 98"/>
                <a:gd name="T67" fmla="*/ 68 h 78"/>
                <a:gd name="T68" fmla="*/ 66 w 98"/>
                <a:gd name="T69" fmla="*/ 72 h 78"/>
                <a:gd name="T70" fmla="*/ 60 w 98"/>
                <a:gd name="T71" fmla="*/ 75 h 78"/>
                <a:gd name="T72" fmla="*/ 54 w 98"/>
                <a:gd name="T73" fmla="*/ 77 h 78"/>
                <a:gd name="T74" fmla="*/ 50 w 98"/>
                <a:gd name="T75" fmla="*/ 74 h 78"/>
                <a:gd name="T76" fmla="*/ 50 w 98"/>
                <a:gd name="T77" fmla="*/ 0 h 78"/>
                <a:gd name="T78" fmla="*/ 58 w 98"/>
                <a:gd name="T79" fmla="*/ 0 h 78"/>
                <a:gd name="T80" fmla="*/ 58 w 98"/>
                <a:gd name="T81" fmla="*/ 67 h 78"/>
                <a:gd name="T82" fmla="*/ 58 w 98"/>
                <a:gd name="T83" fmla="*/ 67 h 78"/>
                <a:gd name="T84" fmla="*/ 66 w 98"/>
                <a:gd name="T85" fmla="*/ 63 h 78"/>
                <a:gd name="T86" fmla="*/ 75 w 98"/>
                <a:gd name="T87" fmla="*/ 57 h 78"/>
                <a:gd name="T88" fmla="*/ 75 w 98"/>
                <a:gd name="T89" fmla="*/ 57 h 78"/>
                <a:gd name="T90" fmla="*/ 80 w 98"/>
                <a:gd name="T91" fmla="*/ 54 h 78"/>
                <a:gd name="T92" fmla="*/ 84 w 98"/>
                <a:gd name="T93" fmla="*/ 49 h 78"/>
                <a:gd name="T94" fmla="*/ 92 w 98"/>
                <a:gd name="T95" fmla="*/ 37 h 78"/>
                <a:gd name="T96" fmla="*/ 98 w 98"/>
                <a:gd name="T97"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78">
                  <a:moveTo>
                    <a:pt x="30" y="24"/>
                  </a:moveTo>
                  <a:lnTo>
                    <a:pt x="30" y="24"/>
                  </a:lnTo>
                  <a:lnTo>
                    <a:pt x="30" y="34"/>
                  </a:lnTo>
                  <a:lnTo>
                    <a:pt x="29" y="43"/>
                  </a:lnTo>
                  <a:lnTo>
                    <a:pt x="29" y="43"/>
                  </a:lnTo>
                  <a:lnTo>
                    <a:pt x="28" y="50"/>
                  </a:lnTo>
                  <a:lnTo>
                    <a:pt x="25" y="57"/>
                  </a:lnTo>
                  <a:lnTo>
                    <a:pt x="25" y="57"/>
                  </a:lnTo>
                  <a:lnTo>
                    <a:pt x="20" y="63"/>
                  </a:lnTo>
                  <a:lnTo>
                    <a:pt x="15" y="69"/>
                  </a:lnTo>
                  <a:lnTo>
                    <a:pt x="15" y="69"/>
                  </a:lnTo>
                  <a:lnTo>
                    <a:pt x="10" y="74"/>
                  </a:lnTo>
                  <a:lnTo>
                    <a:pt x="4" y="78"/>
                  </a:lnTo>
                  <a:lnTo>
                    <a:pt x="0" y="72"/>
                  </a:lnTo>
                  <a:lnTo>
                    <a:pt x="0" y="72"/>
                  </a:lnTo>
                  <a:lnTo>
                    <a:pt x="6" y="68"/>
                  </a:lnTo>
                  <a:lnTo>
                    <a:pt x="11" y="62"/>
                  </a:lnTo>
                  <a:lnTo>
                    <a:pt x="11" y="62"/>
                  </a:lnTo>
                  <a:lnTo>
                    <a:pt x="16" y="56"/>
                  </a:lnTo>
                  <a:lnTo>
                    <a:pt x="19" y="48"/>
                  </a:lnTo>
                  <a:lnTo>
                    <a:pt x="19" y="48"/>
                  </a:lnTo>
                  <a:lnTo>
                    <a:pt x="21" y="37"/>
                  </a:lnTo>
                  <a:lnTo>
                    <a:pt x="23" y="23"/>
                  </a:lnTo>
                  <a:lnTo>
                    <a:pt x="23" y="3"/>
                  </a:lnTo>
                  <a:lnTo>
                    <a:pt x="30" y="3"/>
                  </a:lnTo>
                  <a:lnTo>
                    <a:pt x="30" y="24"/>
                  </a:lnTo>
                  <a:close/>
                  <a:moveTo>
                    <a:pt x="98" y="42"/>
                  </a:moveTo>
                  <a:lnTo>
                    <a:pt x="98" y="42"/>
                  </a:lnTo>
                  <a:lnTo>
                    <a:pt x="95" y="48"/>
                  </a:lnTo>
                  <a:lnTo>
                    <a:pt x="91" y="54"/>
                  </a:lnTo>
                  <a:lnTo>
                    <a:pt x="84" y="59"/>
                  </a:lnTo>
                  <a:lnTo>
                    <a:pt x="79" y="64"/>
                  </a:lnTo>
                  <a:lnTo>
                    <a:pt x="79" y="64"/>
                  </a:lnTo>
                  <a:lnTo>
                    <a:pt x="72" y="68"/>
                  </a:lnTo>
                  <a:lnTo>
                    <a:pt x="66" y="72"/>
                  </a:lnTo>
                  <a:lnTo>
                    <a:pt x="60" y="75"/>
                  </a:lnTo>
                  <a:lnTo>
                    <a:pt x="54" y="77"/>
                  </a:lnTo>
                  <a:lnTo>
                    <a:pt x="50" y="74"/>
                  </a:lnTo>
                  <a:lnTo>
                    <a:pt x="50" y="0"/>
                  </a:lnTo>
                  <a:lnTo>
                    <a:pt x="58" y="0"/>
                  </a:lnTo>
                  <a:lnTo>
                    <a:pt x="58" y="67"/>
                  </a:lnTo>
                  <a:lnTo>
                    <a:pt x="58" y="67"/>
                  </a:lnTo>
                  <a:lnTo>
                    <a:pt x="66" y="63"/>
                  </a:lnTo>
                  <a:lnTo>
                    <a:pt x="75" y="57"/>
                  </a:lnTo>
                  <a:lnTo>
                    <a:pt x="75" y="57"/>
                  </a:lnTo>
                  <a:lnTo>
                    <a:pt x="80" y="54"/>
                  </a:lnTo>
                  <a:lnTo>
                    <a:pt x="84" y="49"/>
                  </a:lnTo>
                  <a:lnTo>
                    <a:pt x="92" y="37"/>
                  </a:lnTo>
                  <a:lnTo>
                    <a:pt x="98"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Freeform 770">
              <a:extLst>
                <a:ext uri="{FF2B5EF4-FFF2-40B4-BE49-F238E27FC236}">
                  <a16:creationId xmlns:a16="http://schemas.microsoft.com/office/drawing/2014/main" id="{6A4E22D4-E73F-44CE-8980-D7D2EF6843B0}"/>
                </a:ext>
              </a:extLst>
            </p:cNvPr>
            <p:cNvSpPr>
              <a:spLocks noEditPoints="1"/>
            </p:cNvSpPr>
            <p:nvPr/>
          </p:nvSpPr>
          <p:spPr bwMode="auto">
            <a:xfrm>
              <a:off x="8924925" y="4511675"/>
              <a:ext cx="77788" cy="68262"/>
            </a:xfrm>
            <a:custGeom>
              <a:avLst/>
              <a:gdLst>
                <a:gd name="T0" fmla="*/ 14 w 96"/>
                <a:gd name="T1" fmla="*/ 43 h 86"/>
                <a:gd name="T2" fmla="*/ 4 w 96"/>
                <a:gd name="T3" fmla="*/ 65 h 86"/>
                <a:gd name="T4" fmla="*/ 0 w 96"/>
                <a:gd name="T5" fmla="*/ 62 h 86"/>
                <a:gd name="T6" fmla="*/ 8 w 96"/>
                <a:gd name="T7" fmla="*/ 44 h 86"/>
                <a:gd name="T8" fmla="*/ 12 w 96"/>
                <a:gd name="T9" fmla="*/ 33 h 86"/>
                <a:gd name="T10" fmla="*/ 4 w 96"/>
                <a:gd name="T11" fmla="*/ 24 h 86"/>
                <a:gd name="T12" fmla="*/ 14 w 96"/>
                <a:gd name="T13" fmla="*/ 19 h 86"/>
                <a:gd name="T14" fmla="*/ 21 w 96"/>
                <a:gd name="T15" fmla="*/ 0 h 86"/>
                <a:gd name="T16" fmla="*/ 28 w 96"/>
                <a:gd name="T17" fmla="*/ 19 h 86"/>
                <a:gd name="T18" fmla="*/ 21 w 96"/>
                <a:gd name="T19" fmla="*/ 24 h 86"/>
                <a:gd name="T20" fmla="*/ 21 w 96"/>
                <a:gd name="T21" fmla="*/ 34 h 86"/>
                <a:gd name="T22" fmla="*/ 27 w 96"/>
                <a:gd name="T23" fmla="*/ 51 h 86"/>
                <a:gd name="T24" fmla="*/ 21 w 96"/>
                <a:gd name="T25" fmla="*/ 42 h 86"/>
                <a:gd name="T26" fmla="*/ 14 w 96"/>
                <a:gd name="T27" fmla="*/ 86 h 86"/>
                <a:gd name="T28" fmla="*/ 27 w 96"/>
                <a:gd name="T29" fmla="*/ 83 h 86"/>
                <a:gd name="T30" fmla="*/ 25 w 96"/>
                <a:gd name="T31" fmla="*/ 78 h 86"/>
                <a:gd name="T32" fmla="*/ 32 w 96"/>
                <a:gd name="T33" fmla="*/ 3 h 86"/>
                <a:gd name="T34" fmla="*/ 55 w 96"/>
                <a:gd name="T35" fmla="*/ 43 h 86"/>
                <a:gd name="T36" fmla="*/ 38 w 96"/>
                <a:gd name="T37" fmla="*/ 73 h 86"/>
                <a:gd name="T38" fmla="*/ 48 w 96"/>
                <a:gd name="T39" fmla="*/ 69 h 86"/>
                <a:gd name="T40" fmla="*/ 45 w 96"/>
                <a:gd name="T41" fmla="*/ 54 h 86"/>
                <a:gd name="T42" fmla="*/ 50 w 96"/>
                <a:gd name="T43" fmla="*/ 52 h 86"/>
                <a:gd name="T44" fmla="*/ 51 w 96"/>
                <a:gd name="T45" fmla="*/ 77 h 86"/>
                <a:gd name="T46" fmla="*/ 50 w 96"/>
                <a:gd name="T47" fmla="*/ 74 h 86"/>
                <a:gd name="T48" fmla="*/ 39 w 96"/>
                <a:gd name="T49" fmla="*/ 79 h 86"/>
                <a:gd name="T50" fmla="*/ 27 w 96"/>
                <a:gd name="T51" fmla="*/ 83 h 86"/>
                <a:gd name="T52" fmla="*/ 38 w 96"/>
                <a:gd name="T53" fmla="*/ 8 h 86"/>
                <a:gd name="T54" fmla="*/ 48 w 96"/>
                <a:gd name="T55" fmla="*/ 20 h 86"/>
                <a:gd name="T56" fmla="*/ 38 w 96"/>
                <a:gd name="T57" fmla="*/ 25 h 86"/>
                <a:gd name="T58" fmla="*/ 48 w 96"/>
                <a:gd name="T59" fmla="*/ 38 h 86"/>
                <a:gd name="T60" fmla="*/ 38 w 96"/>
                <a:gd name="T61" fmla="*/ 25 h 86"/>
                <a:gd name="T62" fmla="*/ 77 w 96"/>
                <a:gd name="T63" fmla="*/ 58 h 86"/>
                <a:gd name="T64" fmla="*/ 69 w 96"/>
                <a:gd name="T65" fmla="*/ 74 h 86"/>
                <a:gd name="T66" fmla="*/ 57 w 96"/>
                <a:gd name="T67" fmla="*/ 86 h 86"/>
                <a:gd name="T68" fmla="*/ 52 w 96"/>
                <a:gd name="T69" fmla="*/ 82 h 86"/>
                <a:gd name="T70" fmla="*/ 67 w 96"/>
                <a:gd name="T71" fmla="*/ 66 h 86"/>
                <a:gd name="T72" fmla="*/ 77 w 96"/>
                <a:gd name="T73" fmla="*/ 41 h 86"/>
                <a:gd name="T74" fmla="*/ 60 w 96"/>
                <a:gd name="T75" fmla="*/ 35 h 86"/>
                <a:gd name="T76" fmla="*/ 64 w 96"/>
                <a:gd name="T77" fmla="*/ 8 h 86"/>
                <a:gd name="T78" fmla="*/ 61 w 96"/>
                <a:gd name="T79" fmla="*/ 3 h 86"/>
                <a:gd name="T80" fmla="*/ 91 w 96"/>
                <a:gd name="T81" fmla="*/ 8 h 86"/>
                <a:gd name="T82" fmla="*/ 86 w 96"/>
                <a:gd name="T83" fmla="*/ 18 h 86"/>
                <a:gd name="T84" fmla="*/ 86 w 96"/>
                <a:gd name="T85" fmla="*/ 27 h 86"/>
                <a:gd name="T86" fmla="*/ 92 w 96"/>
                <a:gd name="T87" fmla="*/ 35 h 86"/>
                <a:gd name="T88" fmla="*/ 83 w 96"/>
                <a:gd name="T89" fmla="*/ 41 h 86"/>
                <a:gd name="T90" fmla="*/ 81 w 96"/>
                <a:gd name="T91" fmla="*/ 45 h 86"/>
                <a:gd name="T92" fmla="*/ 83 w 96"/>
                <a:gd name="T93" fmla="*/ 77 h 86"/>
                <a:gd name="T94" fmla="*/ 84 w 96"/>
                <a:gd name="T95" fmla="*/ 79 h 86"/>
                <a:gd name="T96" fmla="*/ 88 w 96"/>
                <a:gd name="T97" fmla="*/ 80 h 86"/>
                <a:gd name="T98" fmla="*/ 89 w 96"/>
                <a:gd name="T99" fmla="*/ 80 h 86"/>
                <a:gd name="T100" fmla="*/ 90 w 96"/>
                <a:gd name="T101" fmla="*/ 79 h 86"/>
                <a:gd name="T102" fmla="*/ 96 w 96"/>
                <a:gd name="T103" fmla="*/ 67 h 86"/>
                <a:gd name="T104" fmla="*/ 96 w 96"/>
                <a:gd name="T105" fmla="*/ 78 h 86"/>
                <a:gd name="T106" fmla="*/ 93 w 96"/>
                <a:gd name="T107" fmla="*/ 84 h 86"/>
                <a:gd name="T108" fmla="*/ 90 w 96"/>
                <a:gd name="T109" fmla="*/ 85 h 86"/>
                <a:gd name="T110" fmla="*/ 86 w 96"/>
                <a:gd name="T111" fmla="*/ 85 h 86"/>
                <a:gd name="T112" fmla="*/ 78 w 96"/>
                <a:gd name="T113" fmla="*/ 83 h 86"/>
                <a:gd name="T114" fmla="*/ 77 w 96"/>
                <a:gd name="T115" fmla="*/ 81 h 86"/>
                <a:gd name="T116" fmla="*/ 77 w 96"/>
                <a:gd name="T117" fmla="*/ 58 h 86"/>
                <a:gd name="T118" fmla="*/ 78 w 96"/>
                <a:gd name="T119" fmla="*/ 35 h 86"/>
                <a:gd name="T120" fmla="*/ 79 w 96"/>
                <a:gd name="T121" fmla="*/ 18 h 86"/>
                <a:gd name="T122" fmla="*/ 70 w 96"/>
                <a:gd name="T123" fmla="*/ 8 h 86"/>
                <a:gd name="T124" fmla="*/ 78 w 96"/>
                <a:gd name="T125"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6">
                  <a:moveTo>
                    <a:pt x="14" y="43"/>
                  </a:moveTo>
                  <a:lnTo>
                    <a:pt x="14" y="43"/>
                  </a:lnTo>
                  <a:lnTo>
                    <a:pt x="10" y="55"/>
                  </a:lnTo>
                  <a:lnTo>
                    <a:pt x="4" y="65"/>
                  </a:lnTo>
                  <a:lnTo>
                    <a:pt x="0" y="62"/>
                  </a:lnTo>
                  <a:lnTo>
                    <a:pt x="0" y="62"/>
                  </a:lnTo>
                  <a:lnTo>
                    <a:pt x="4" y="55"/>
                  </a:lnTo>
                  <a:lnTo>
                    <a:pt x="8" y="44"/>
                  </a:lnTo>
                  <a:lnTo>
                    <a:pt x="8" y="44"/>
                  </a:lnTo>
                  <a:lnTo>
                    <a:pt x="12" y="33"/>
                  </a:lnTo>
                  <a:lnTo>
                    <a:pt x="14" y="24"/>
                  </a:lnTo>
                  <a:lnTo>
                    <a:pt x="4" y="24"/>
                  </a:lnTo>
                  <a:lnTo>
                    <a:pt x="4" y="19"/>
                  </a:lnTo>
                  <a:lnTo>
                    <a:pt x="14" y="19"/>
                  </a:lnTo>
                  <a:lnTo>
                    <a:pt x="14" y="0"/>
                  </a:lnTo>
                  <a:lnTo>
                    <a:pt x="21" y="0"/>
                  </a:lnTo>
                  <a:lnTo>
                    <a:pt x="21" y="19"/>
                  </a:lnTo>
                  <a:lnTo>
                    <a:pt x="28" y="19"/>
                  </a:lnTo>
                  <a:lnTo>
                    <a:pt x="28" y="24"/>
                  </a:lnTo>
                  <a:lnTo>
                    <a:pt x="21" y="24"/>
                  </a:lnTo>
                  <a:lnTo>
                    <a:pt x="21" y="34"/>
                  </a:lnTo>
                  <a:lnTo>
                    <a:pt x="21" y="34"/>
                  </a:lnTo>
                  <a:lnTo>
                    <a:pt x="30" y="45"/>
                  </a:lnTo>
                  <a:lnTo>
                    <a:pt x="27" y="51"/>
                  </a:lnTo>
                  <a:lnTo>
                    <a:pt x="27" y="51"/>
                  </a:lnTo>
                  <a:lnTo>
                    <a:pt x="21" y="42"/>
                  </a:lnTo>
                  <a:lnTo>
                    <a:pt x="21" y="86"/>
                  </a:lnTo>
                  <a:lnTo>
                    <a:pt x="14" y="86"/>
                  </a:lnTo>
                  <a:lnTo>
                    <a:pt x="14" y="43"/>
                  </a:lnTo>
                  <a:close/>
                  <a:moveTo>
                    <a:pt x="27" y="83"/>
                  </a:moveTo>
                  <a:lnTo>
                    <a:pt x="25" y="78"/>
                  </a:lnTo>
                  <a:lnTo>
                    <a:pt x="25" y="78"/>
                  </a:lnTo>
                  <a:lnTo>
                    <a:pt x="32" y="75"/>
                  </a:lnTo>
                  <a:lnTo>
                    <a:pt x="32" y="3"/>
                  </a:lnTo>
                  <a:lnTo>
                    <a:pt x="55" y="3"/>
                  </a:lnTo>
                  <a:lnTo>
                    <a:pt x="55" y="43"/>
                  </a:lnTo>
                  <a:lnTo>
                    <a:pt x="38" y="43"/>
                  </a:lnTo>
                  <a:lnTo>
                    <a:pt x="38" y="73"/>
                  </a:lnTo>
                  <a:lnTo>
                    <a:pt x="38" y="73"/>
                  </a:lnTo>
                  <a:lnTo>
                    <a:pt x="48" y="69"/>
                  </a:lnTo>
                  <a:lnTo>
                    <a:pt x="48" y="69"/>
                  </a:lnTo>
                  <a:lnTo>
                    <a:pt x="45" y="54"/>
                  </a:lnTo>
                  <a:lnTo>
                    <a:pt x="50" y="52"/>
                  </a:lnTo>
                  <a:lnTo>
                    <a:pt x="50" y="52"/>
                  </a:lnTo>
                  <a:lnTo>
                    <a:pt x="58" y="76"/>
                  </a:lnTo>
                  <a:lnTo>
                    <a:pt x="51" y="77"/>
                  </a:lnTo>
                  <a:lnTo>
                    <a:pt x="51" y="77"/>
                  </a:lnTo>
                  <a:lnTo>
                    <a:pt x="50" y="74"/>
                  </a:lnTo>
                  <a:lnTo>
                    <a:pt x="50" y="74"/>
                  </a:lnTo>
                  <a:lnTo>
                    <a:pt x="39" y="79"/>
                  </a:lnTo>
                  <a:lnTo>
                    <a:pt x="27" y="83"/>
                  </a:lnTo>
                  <a:lnTo>
                    <a:pt x="27" y="83"/>
                  </a:lnTo>
                  <a:close/>
                  <a:moveTo>
                    <a:pt x="48" y="8"/>
                  </a:moveTo>
                  <a:lnTo>
                    <a:pt x="38" y="8"/>
                  </a:lnTo>
                  <a:lnTo>
                    <a:pt x="38" y="20"/>
                  </a:lnTo>
                  <a:lnTo>
                    <a:pt x="48" y="20"/>
                  </a:lnTo>
                  <a:lnTo>
                    <a:pt x="48" y="8"/>
                  </a:lnTo>
                  <a:close/>
                  <a:moveTo>
                    <a:pt x="38" y="25"/>
                  </a:moveTo>
                  <a:lnTo>
                    <a:pt x="38" y="38"/>
                  </a:lnTo>
                  <a:lnTo>
                    <a:pt x="48" y="38"/>
                  </a:lnTo>
                  <a:lnTo>
                    <a:pt x="48" y="25"/>
                  </a:lnTo>
                  <a:lnTo>
                    <a:pt x="38" y="25"/>
                  </a:lnTo>
                  <a:close/>
                  <a:moveTo>
                    <a:pt x="77" y="58"/>
                  </a:moveTo>
                  <a:lnTo>
                    <a:pt x="77" y="58"/>
                  </a:lnTo>
                  <a:lnTo>
                    <a:pt x="73" y="67"/>
                  </a:lnTo>
                  <a:lnTo>
                    <a:pt x="69" y="74"/>
                  </a:lnTo>
                  <a:lnTo>
                    <a:pt x="63" y="81"/>
                  </a:lnTo>
                  <a:lnTo>
                    <a:pt x="57" y="86"/>
                  </a:lnTo>
                  <a:lnTo>
                    <a:pt x="52" y="82"/>
                  </a:lnTo>
                  <a:lnTo>
                    <a:pt x="52" y="82"/>
                  </a:lnTo>
                  <a:lnTo>
                    <a:pt x="60" y="75"/>
                  </a:lnTo>
                  <a:lnTo>
                    <a:pt x="67" y="66"/>
                  </a:lnTo>
                  <a:lnTo>
                    <a:pt x="72" y="55"/>
                  </a:lnTo>
                  <a:lnTo>
                    <a:pt x="77" y="41"/>
                  </a:lnTo>
                  <a:lnTo>
                    <a:pt x="60" y="41"/>
                  </a:lnTo>
                  <a:lnTo>
                    <a:pt x="60" y="35"/>
                  </a:lnTo>
                  <a:lnTo>
                    <a:pt x="64" y="35"/>
                  </a:lnTo>
                  <a:lnTo>
                    <a:pt x="64" y="8"/>
                  </a:lnTo>
                  <a:lnTo>
                    <a:pt x="61" y="8"/>
                  </a:lnTo>
                  <a:lnTo>
                    <a:pt x="61" y="3"/>
                  </a:lnTo>
                  <a:lnTo>
                    <a:pt x="91" y="3"/>
                  </a:lnTo>
                  <a:lnTo>
                    <a:pt x="91" y="8"/>
                  </a:lnTo>
                  <a:lnTo>
                    <a:pt x="86" y="8"/>
                  </a:lnTo>
                  <a:lnTo>
                    <a:pt x="86" y="18"/>
                  </a:lnTo>
                  <a:lnTo>
                    <a:pt x="86" y="18"/>
                  </a:lnTo>
                  <a:lnTo>
                    <a:pt x="86" y="27"/>
                  </a:lnTo>
                  <a:lnTo>
                    <a:pt x="84" y="35"/>
                  </a:lnTo>
                  <a:lnTo>
                    <a:pt x="92" y="35"/>
                  </a:lnTo>
                  <a:lnTo>
                    <a:pt x="92" y="41"/>
                  </a:lnTo>
                  <a:lnTo>
                    <a:pt x="83" y="41"/>
                  </a:lnTo>
                  <a:lnTo>
                    <a:pt x="83" y="41"/>
                  </a:lnTo>
                  <a:lnTo>
                    <a:pt x="81" y="45"/>
                  </a:lnTo>
                  <a:lnTo>
                    <a:pt x="83" y="45"/>
                  </a:lnTo>
                  <a:lnTo>
                    <a:pt x="83" y="77"/>
                  </a:lnTo>
                  <a:lnTo>
                    <a:pt x="83" y="77"/>
                  </a:lnTo>
                  <a:lnTo>
                    <a:pt x="84" y="79"/>
                  </a:lnTo>
                  <a:lnTo>
                    <a:pt x="85" y="80"/>
                  </a:lnTo>
                  <a:lnTo>
                    <a:pt x="88" y="80"/>
                  </a:lnTo>
                  <a:lnTo>
                    <a:pt x="88" y="80"/>
                  </a:lnTo>
                  <a:lnTo>
                    <a:pt x="89" y="80"/>
                  </a:lnTo>
                  <a:lnTo>
                    <a:pt x="90" y="79"/>
                  </a:lnTo>
                  <a:lnTo>
                    <a:pt x="90" y="79"/>
                  </a:lnTo>
                  <a:lnTo>
                    <a:pt x="91" y="66"/>
                  </a:lnTo>
                  <a:lnTo>
                    <a:pt x="96" y="67"/>
                  </a:lnTo>
                  <a:lnTo>
                    <a:pt x="96" y="78"/>
                  </a:lnTo>
                  <a:lnTo>
                    <a:pt x="96" y="78"/>
                  </a:lnTo>
                  <a:lnTo>
                    <a:pt x="95" y="82"/>
                  </a:lnTo>
                  <a:lnTo>
                    <a:pt x="93" y="84"/>
                  </a:lnTo>
                  <a:lnTo>
                    <a:pt x="93" y="84"/>
                  </a:lnTo>
                  <a:lnTo>
                    <a:pt x="90" y="85"/>
                  </a:lnTo>
                  <a:lnTo>
                    <a:pt x="86" y="85"/>
                  </a:lnTo>
                  <a:lnTo>
                    <a:pt x="86" y="85"/>
                  </a:lnTo>
                  <a:lnTo>
                    <a:pt x="81" y="85"/>
                  </a:lnTo>
                  <a:lnTo>
                    <a:pt x="78" y="83"/>
                  </a:lnTo>
                  <a:lnTo>
                    <a:pt x="78" y="83"/>
                  </a:lnTo>
                  <a:lnTo>
                    <a:pt x="77" y="81"/>
                  </a:lnTo>
                  <a:lnTo>
                    <a:pt x="77" y="78"/>
                  </a:lnTo>
                  <a:lnTo>
                    <a:pt x="77" y="58"/>
                  </a:lnTo>
                  <a:close/>
                  <a:moveTo>
                    <a:pt x="78" y="35"/>
                  </a:moveTo>
                  <a:lnTo>
                    <a:pt x="78" y="35"/>
                  </a:lnTo>
                  <a:lnTo>
                    <a:pt x="79" y="27"/>
                  </a:lnTo>
                  <a:lnTo>
                    <a:pt x="79" y="18"/>
                  </a:lnTo>
                  <a:lnTo>
                    <a:pt x="79" y="8"/>
                  </a:lnTo>
                  <a:lnTo>
                    <a:pt x="70" y="8"/>
                  </a:lnTo>
                  <a:lnTo>
                    <a:pt x="70" y="35"/>
                  </a:lnTo>
                  <a:lnTo>
                    <a:pt x="78"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Freeform 771">
              <a:extLst>
                <a:ext uri="{FF2B5EF4-FFF2-40B4-BE49-F238E27FC236}">
                  <a16:creationId xmlns:a16="http://schemas.microsoft.com/office/drawing/2014/main" id="{D725F466-F3B1-4DAF-86CE-EE93E0B95443}"/>
                </a:ext>
              </a:extLst>
            </p:cNvPr>
            <p:cNvSpPr>
              <a:spLocks noEditPoints="1"/>
            </p:cNvSpPr>
            <p:nvPr/>
          </p:nvSpPr>
          <p:spPr bwMode="auto">
            <a:xfrm>
              <a:off x="9005888" y="4514850"/>
              <a:ext cx="71438" cy="65087"/>
            </a:xfrm>
            <a:custGeom>
              <a:avLst/>
              <a:gdLst>
                <a:gd name="T0" fmla="*/ 30 w 91"/>
                <a:gd name="T1" fmla="*/ 6 h 82"/>
                <a:gd name="T2" fmla="*/ 1 w 91"/>
                <a:gd name="T3" fmla="*/ 0 h 82"/>
                <a:gd name="T4" fmla="*/ 89 w 91"/>
                <a:gd name="T5" fmla="*/ 6 h 82"/>
                <a:gd name="T6" fmla="*/ 59 w 91"/>
                <a:gd name="T7" fmla="*/ 15 h 82"/>
                <a:gd name="T8" fmla="*/ 84 w 91"/>
                <a:gd name="T9" fmla="*/ 37 h 82"/>
                <a:gd name="T10" fmla="*/ 40 w 91"/>
                <a:gd name="T11" fmla="*/ 37 h 82"/>
                <a:gd name="T12" fmla="*/ 91 w 91"/>
                <a:gd name="T13" fmla="*/ 47 h 82"/>
                <a:gd name="T14" fmla="*/ 73 w 91"/>
                <a:gd name="T15" fmla="*/ 53 h 82"/>
                <a:gd name="T16" fmla="*/ 71 w 91"/>
                <a:gd name="T17" fmla="*/ 57 h 82"/>
                <a:gd name="T18" fmla="*/ 64 w 91"/>
                <a:gd name="T19" fmla="*/ 65 h 82"/>
                <a:gd name="T20" fmla="*/ 60 w 91"/>
                <a:gd name="T21" fmla="*/ 69 h 82"/>
                <a:gd name="T22" fmla="*/ 80 w 91"/>
                <a:gd name="T23" fmla="*/ 82 h 82"/>
                <a:gd name="T24" fmla="*/ 53 w 91"/>
                <a:gd name="T25" fmla="*/ 73 h 82"/>
                <a:gd name="T26" fmla="*/ 44 w 91"/>
                <a:gd name="T27" fmla="*/ 76 h 82"/>
                <a:gd name="T28" fmla="*/ 32 w 91"/>
                <a:gd name="T29" fmla="*/ 79 h 82"/>
                <a:gd name="T30" fmla="*/ 6 w 91"/>
                <a:gd name="T31" fmla="*/ 82 h 82"/>
                <a:gd name="T32" fmla="*/ 4 w 91"/>
                <a:gd name="T33" fmla="*/ 77 h 82"/>
                <a:gd name="T34" fmla="*/ 29 w 91"/>
                <a:gd name="T35" fmla="*/ 74 h 82"/>
                <a:gd name="T36" fmla="*/ 45 w 91"/>
                <a:gd name="T37" fmla="*/ 70 h 82"/>
                <a:gd name="T38" fmla="*/ 41 w 91"/>
                <a:gd name="T39" fmla="*/ 69 h 82"/>
                <a:gd name="T40" fmla="*/ 24 w 91"/>
                <a:gd name="T41" fmla="*/ 66 h 82"/>
                <a:gd name="T42" fmla="*/ 19 w 91"/>
                <a:gd name="T43" fmla="*/ 65 h 82"/>
                <a:gd name="T44" fmla="*/ 17 w 91"/>
                <a:gd name="T45" fmla="*/ 64 h 82"/>
                <a:gd name="T46" fmla="*/ 17 w 91"/>
                <a:gd name="T47" fmla="*/ 63 h 82"/>
                <a:gd name="T48" fmla="*/ 17 w 91"/>
                <a:gd name="T49" fmla="*/ 63 h 82"/>
                <a:gd name="T50" fmla="*/ 0 w 91"/>
                <a:gd name="T51" fmla="*/ 53 h 82"/>
                <a:gd name="T52" fmla="*/ 27 w 91"/>
                <a:gd name="T53" fmla="*/ 47 h 82"/>
                <a:gd name="T54" fmla="*/ 32 w 91"/>
                <a:gd name="T55" fmla="*/ 37 h 82"/>
                <a:gd name="T56" fmla="*/ 7 w 91"/>
                <a:gd name="T57" fmla="*/ 15 h 82"/>
                <a:gd name="T58" fmla="*/ 30 w 91"/>
                <a:gd name="T59" fmla="*/ 32 h 82"/>
                <a:gd name="T60" fmla="*/ 14 w 91"/>
                <a:gd name="T61" fmla="*/ 20 h 82"/>
                <a:gd name="T62" fmla="*/ 30 w 91"/>
                <a:gd name="T63" fmla="*/ 32 h 82"/>
                <a:gd name="T64" fmla="*/ 52 w 91"/>
                <a:gd name="T65" fmla="*/ 66 h 82"/>
                <a:gd name="T66" fmla="*/ 59 w 91"/>
                <a:gd name="T67" fmla="*/ 61 h 82"/>
                <a:gd name="T68" fmla="*/ 32 w 91"/>
                <a:gd name="T69" fmla="*/ 53 h 82"/>
                <a:gd name="T70" fmla="*/ 27 w 91"/>
                <a:gd name="T71" fmla="*/ 61 h 82"/>
                <a:gd name="T72" fmla="*/ 52 w 91"/>
                <a:gd name="T73" fmla="*/ 66 h 82"/>
                <a:gd name="T74" fmla="*/ 37 w 91"/>
                <a:gd name="T75" fmla="*/ 6 h 82"/>
                <a:gd name="T76" fmla="*/ 52 w 91"/>
                <a:gd name="T77" fmla="*/ 15 h 82"/>
                <a:gd name="T78" fmla="*/ 37 w 91"/>
                <a:gd name="T79" fmla="*/ 6 h 82"/>
                <a:gd name="T80" fmla="*/ 37 w 91"/>
                <a:gd name="T81" fmla="*/ 32 h 82"/>
                <a:gd name="T82" fmla="*/ 52 w 91"/>
                <a:gd name="T83" fmla="*/ 20 h 82"/>
                <a:gd name="T84" fmla="*/ 76 w 91"/>
                <a:gd name="T85" fmla="*/ 20 h 82"/>
                <a:gd name="T86" fmla="*/ 59 w 91"/>
                <a:gd name="T87" fmla="*/ 32 h 82"/>
                <a:gd name="T88" fmla="*/ 76 w 91"/>
                <a:gd name="T89"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82">
                  <a:moveTo>
                    <a:pt x="30" y="15"/>
                  </a:moveTo>
                  <a:lnTo>
                    <a:pt x="30" y="6"/>
                  </a:lnTo>
                  <a:lnTo>
                    <a:pt x="1" y="6"/>
                  </a:lnTo>
                  <a:lnTo>
                    <a:pt x="1" y="0"/>
                  </a:lnTo>
                  <a:lnTo>
                    <a:pt x="89" y="0"/>
                  </a:lnTo>
                  <a:lnTo>
                    <a:pt x="89" y="6"/>
                  </a:lnTo>
                  <a:lnTo>
                    <a:pt x="59" y="6"/>
                  </a:lnTo>
                  <a:lnTo>
                    <a:pt x="59" y="15"/>
                  </a:lnTo>
                  <a:lnTo>
                    <a:pt x="84" y="15"/>
                  </a:lnTo>
                  <a:lnTo>
                    <a:pt x="84" y="37"/>
                  </a:lnTo>
                  <a:lnTo>
                    <a:pt x="40" y="37"/>
                  </a:lnTo>
                  <a:lnTo>
                    <a:pt x="40" y="37"/>
                  </a:lnTo>
                  <a:lnTo>
                    <a:pt x="35" y="47"/>
                  </a:lnTo>
                  <a:lnTo>
                    <a:pt x="91" y="47"/>
                  </a:lnTo>
                  <a:lnTo>
                    <a:pt x="91" y="53"/>
                  </a:lnTo>
                  <a:lnTo>
                    <a:pt x="73" y="53"/>
                  </a:lnTo>
                  <a:lnTo>
                    <a:pt x="73" y="53"/>
                  </a:lnTo>
                  <a:lnTo>
                    <a:pt x="71" y="57"/>
                  </a:lnTo>
                  <a:lnTo>
                    <a:pt x="67" y="61"/>
                  </a:lnTo>
                  <a:lnTo>
                    <a:pt x="64" y="65"/>
                  </a:lnTo>
                  <a:lnTo>
                    <a:pt x="60" y="69"/>
                  </a:lnTo>
                  <a:lnTo>
                    <a:pt x="60" y="69"/>
                  </a:lnTo>
                  <a:lnTo>
                    <a:pt x="85" y="76"/>
                  </a:lnTo>
                  <a:lnTo>
                    <a:pt x="80" y="82"/>
                  </a:lnTo>
                  <a:lnTo>
                    <a:pt x="80" y="82"/>
                  </a:lnTo>
                  <a:lnTo>
                    <a:pt x="53" y="73"/>
                  </a:lnTo>
                  <a:lnTo>
                    <a:pt x="53" y="73"/>
                  </a:lnTo>
                  <a:lnTo>
                    <a:pt x="44" y="76"/>
                  </a:lnTo>
                  <a:lnTo>
                    <a:pt x="32" y="79"/>
                  </a:lnTo>
                  <a:lnTo>
                    <a:pt x="32" y="79"/>
                  </a:lnTo>
                  <a:lnTo>
                    <a:pt x="17" y="81"/>
                  </a:lnTo>
                  <a:lnTo>
                    <a:pt x="6" y="82"/>
                  </a:lnTo>
                  <a:lnTo>
                    <a:pt x="4" y="77"/>
                  </a:lnTo>
                  <a:lnTo>
                    <a:pt x="4" y="77"/>
                  </a:lnTo>
                  <a:lnTo>
                    <a:pt x="17" y="76"/>
                  </a:lnTo>
                  <a:lnTo>
                    <a:pt x="29" y="74"/>
                  </a:lnTo>
                  <a:lnTo>
                    <a:pt x="29" y="74"/>
                  </a:lnTo>
                  <a:lnTo>
                    <a:pt x="45" y="70"/>
                  </a:lnTo>
                  <a:lnTo>
                    <a:pt x="45" y="70"/>
                  </a:lnTo>
                  <a:lnTo>
                    <a:pt x="41" y="69"/>
                  </a:lnTo>
                  <a:lnTo>
                    <a:pt x="24" y="66"/>
                  </a:lnTo>
                  <a:lnTo>
                    <a:pt x="24" y="66"/>
                  </a:lnTo>
                  <a:lnTo>
                    <a:pt x="19" y="65"/>
                  </a:lnTo>
                  <a:lnTo>
                    <a:pt x="19" y="65"/>
                  </a:lnTo>
                  <a:lnTo>
                    <a:pt x="17" y="64"/>
                  </a:lnTo>
                  <a:lnTo>
                    <a:pt x="17" y="64"/>
                  </a:lnTo>
                  <a:lnTo>
                    <a:pt x="17" y="63"/>
                  </a:lnTo>
                  <a:lnTo>
                    <a:pt x="17" y="63"/>
                  </a:lnTo>
                  <a:lnTo>
                    <a:pt x="17" y="63"/>
                  </a:lnTo>
                  <a:lnTo>
                    <a:pt x="17" y="63"/>
                  </a:lnTo>
                  <a:lnTo>
                    <a:pt x="24" y="53"/>
                  </a:lnTo>
                  <a:lnTo>
                    <a:pt x="0" y="53"/>
                  </a:lnTo>
                  <a:lnTo>
                    <a:pt x="0" y="47"/>
                  </a:lnTo>
                  <a:lnTo>
                    <a:pt x="27" y="47"/>
                  </a:lnTo>
                  <a:lnTo>
                    <a:pt x="27" y="47"/>
                  </a:lnTo>
                  <a:lnTo>
                    <a:pt x="32" y="37"/>
                  </a:lnTo>
                  <a:lnTo>
                    <a:pt x="7" y="37"/>
                  </a:lnTo>
                  <a:lnTo>
                    <a:pt x="7" y="15"/>
                  </a:lnTo>
                  <a:lnTo>
                    <a:pt x="30" y="15"/>
                  </a:lnTo>
                  <a:close/>
                  <a:moveTo>
                    <a:pt x="30" y="32"/>
                  </a:moveTo>
                  <a:lnTo>
                    <a:pt x="30" y="20"/>
                  </a:lnTo>
                  <a:lnTo>
                    <a:pt x="14" y="20"/>
                  </a:lnTo>
                  <a:lnTo>
                    <a:pt x="14" y="32"/>
                  </a:lnTo>
                  <a:lnTo>
                    <a:pt x="30" y="32"/>
                  </a:lnTo>
                  <a:close/>
                  <a:moveTo>
                    <a:pt x="52" y="66"/>
                  </a:moveTo>
                  <a:lnTo>
                    <a:pt x="52" y="66"/>
                  </a:lnTo>
                  <a:lnTo>
                    <a:pt x="56" y="64"/>
                  </a:lnTo>
                  <a:lnTo>
                    <a:pt x="59" y="61"/>
                  </a:lnTo>
                  <a:lnTo>
                    <a:pt x="65" y="53"/>
                  </a:lnTo>
                  <a:lnTo>
                    <a:pt x="32" y="53"/>
                  </a:lnTo>
                  <a:lnTo>
                    <a:pt x="32" y="53"/>
                  </a:lnTo>
                  <a:lnTo>
                    <a:pt x="27" y="61"/>
                  </a:lnTo>
                  <a:lnTo>
                    <a:pt x="27" y="61"/>
                  </a:lnTo>
                  <a:lnTo>
                    <a:pt x="52" y="66"/>
                  </a:lnTo>
                  <a:lnTo>
                    <a:pt x="52" y="66"/>
                  </a:lnTo>
                  <a:close/>
                  <a:moveTo>
                    <a:pt x="37" y="6"/>
                  </a:moveTo>
                  <a:lnTo>
                    <a:pt x="37" y="15"/>
                  </a:lnTo>
                  <a:lnTo>
                    <a:pt x="52" y="15"/>
                  </a:lnTo>
                  <a:lnTo>
                    <a:pt x="52" y="6"/>
                  </a:lnTo>
                  <a:lnTo>
                    <a:pt x="37" y="6"/>
                  </a:lnTo>
                  <a:close/>
                  <a:moveTo>
                    <a:pt x="37" y="20"/>
                  </a:moveTo>
                  <a:lnTo>
                    <a:pt x="37" y="32"/>
                  </a:lnTo>
                  <a:lnTo>
                    <a:pt x="52" y="32"/>
                  </a:lnTo>
                  <a:lnTo>
                    <a:pt x="52" y="20"/>
                  </a:lnTo>
                  <a:lnTo>
                    <a:pt x="37" y="20"/>
                  </a:lnTo>
                  <a:close/>
                  <a:moveTo>
                    <a:pt x="76" y="20"/>
                  </a:moveTo>
                  <a:lnTo>
                    <a:pt x="59" y="20"/>
                  </a:lnTo>
                  <a:lnTo>
                    <a:pt x="59" y="32"/>
                  </a:lnTo>
                  <a:lnTo>
                    <a:pt x="76" y="32"/>
                  </a:lnTo>
                  <a:lnTo>
                    <a:pt x="7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Rectangle 772">
              <a:extLst>
                <a:ext uri="{FF2B5EF4-FFF2-40B4-BE49-F238E27FC236}">
                  <a16:creationId xmlns:a16="http://schemas.microsoft.com/office/drawing/2014/main" id="{41F1C31D-6641-4A4D-8DD3-02B18698ED5D}"/>
                </a:ext>
              </a:extLst>
            </p:cNvPr>
            <p:cNvSpPr>
              <a:spLocks noChangeArrowheads="1"/>
            </p:cNvSpPr>
            <p:nvPr/>
          </p:nvSpPr>
          <p:spPr bwMode="auto">
            <a:xfrm>
              <a:off x="9117013" y="4506913"/>
              <a:ext cx="3175" cy="7778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Freeform 773">
              <a:extLst>
                <a:ext uri="{FF2B5EF4-FFF2-40B4-BE49-F238E27FC236}">
                  <a16:creationId xmlns:a16="http://schemas.microsoft.com/office/drawing/2014/main" id="{FA157DE8-B610-4846-B859-C3C7B2F263A7}"/>
                </a:ext>
              </a:extLst>
            </p:cNvPr>
            <p:cNvSpPr>
              <a:spLocks noEditPoints="1"/>
            </p:cNvSpPr>
            <p:nvPr/>
          </p:nvSpPr>
          <p:spPr bwMode="auto">
            <a:xfrm>
              <a:off x="9167813" y="4518025"/>
              <a:ext cx="57150" cy="57150"/>
            </a:xfrm>
            <a:custGeom>
              <a:avLst/>
              <a:gdLst>
                <a:gd name="T0" fmla="*/ 72 w 72"/>
                <a:gd name="T1" fmla="*/ 72 h 72"/>
                <a:gd name="T2" fmla="*/ 0 w 72"/>
                <a:gd name="T3" fmla="*/ 72 h 72"/>
                <a:gd name="T4" fmla="*/ 0 w 72"/>
                <a:gd name="T5" fmla="*/ 0 h 72"/>
                <a:gd name="T6" fmla="*/ 72 w 72"/>
                <a:gd name="T7" fmla="*/ 0 h 72"/>
                <a:gd name="T8" fmla="*/ 72 w 72"/>
                <a:gd name="T9" fmla="*/ 72 h 72"/>
                <a:gd name="T10" fmla="*/ 4 w 72"/>
                <a:gd name="T11" fmla="*/ 4 h 72"/>
                <a:gd name="T12" fmla="*/ 4 w 72"/>
                <a:gd name="T13" fmla="*/ 69 h 72"/>
                <a:gd name="T14" fmla="*/ 69 w 72"/>
                <a:gd name="T15" fmla="*/ 69 h 72"/>
                <a:gd name="T16" fmla="*/ 69 w 72"/>
                <a:gd name="T17" fmla="*/ 4 h 72"/>
                <a:gd name="T18" fmla="*/ 4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72" y="72"/>
                  </a:moveTo>
                  <a:lnTo>
                    <a:pt x="0" y="72"/>
                  </a:lnTo>
                  <a:lnTo>
                    <a:pt x="0" y="0"/>
                  </a:lnTo>
                  <a:lnTo>
                    <a:pt x="72" y="0"/>
                  </a:lnTo>
                  <a:lnTo>
                    <a:pt x="72" y="72"/>
                  </a:lnTo>
                  <a:close/>
                  <a:moveTo>
                    <a:pt x="4" y="4"/>
                  </a:moveTo>
                  <a:lnTo>
                    <a:pt x="4" y="69"/>
                  </a:lnTo>
                  <a:lnTo>
                    <a:pt x="69" y="69"/>
                  </a:lnTo>
                  <a:lnTo>
                    <a:pt x="69" y="4"/>
                  </a:lnTo>
                  <a:lnTo>
                    <a:pt x="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Freeform 774">
              <a:extLst>
                <a:ext uri="{FF2B5EF4-FFF2-40B4-BE49-F238E27FC236}">
                  <a16:creationId xmlns:a16="http://schemas.microsoft.com/office/drawing/2014/main" id="{52FF5C90-A5C7-42F6-B60E-621823F3D6AC}"/>
                </a:ext>
              </a:extLst>
            </p:cNvPr>
            <p:cNvSpPr>
              <a:spLocks noEditPoints="1"/>
            </p:cNvSpPr>
            <p:nvPr/>
          </p:nvSpPr>
          <p:spPr bwMode="auto">
            <a:xfrm>
              <a:off x="9245600" y="4518025"/>
              <a:ext cx="55563" cy="57150"/>
            </a:xfrm>
            <a:custGeom>
              <a:avLst/>
              <a:gdLst>
                <a:gd name="T0" fmla="*/ 71 w 71"/>
                <a:gd name="T1" fmla="*/ 72 h 72"/>
                <a:gd name="T2" fmla="*/ 0 w 71"/>
                <a:gd name="T3" fmla="*/ 72 h 72"/>
                <a:gd name="T4" fmla="*/ 0 w 71"/>
                <a:gd name="T5" fmla="*/ 0 h 72"/>
                <a:gd name="T6" fmla="*/ 71 w 71"/>
                <a:gd name="T7" fmla="*/ 0 h 72"/>
                <a:gd name="T8" fmla="*/ 71 w 71"/>
                <a:gd name="T9" fmla="*/ 72 h 72"/>
                <a:gd name="T10" fmla="*/ 3 w 71"/>
                <a:gd name="T11" fmla="*/ 4 h 72"/>
                <a:gd name="T12" fmla="*/ 3 w 71"/>
                <a:gd name="T13" fmla="*/ 69 h 72"/>
                <a:gd name="T14" fmla="*/ 68 w 71"/>
                <a:gd name="T15" fmla="*/ 69 h 72"/>
                <a:gd name="T16" fmla="*/ 68 w 71"/>
                <a:gd name="T17" fmla="*/ 4 h 72"/>
                <a:gd name="T18" fmla="*/ 3 w 71"/>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71" y="72"/>
                  </a:moveTo>
                  <a:lnTo>
                    <a:pt x="0" y="72"/>
                  </a:lnTo>
                  <a:lnTo>
                    <a:pt x="0" y="0"/>
                  </a:lnTo>
                  <a:lnTo>
                    <a:pt x="71" y="0"/>
                  </a:lnTo>
                  <a:lnTo>
                    <a:pt x="71" y="72"/>
                  </a:lnTo>
                  <a:close/>
                  <a:moveTo>
                    <a:pt x="3" y="4"/>
                  </a:moveTo>
                  <a:lnTo>
                    <a:pt x="3" y="69"/>
                  </a:lnTo>
                  <a:lnTo>
                    <a:pt x="68" y="69"/>
                  </a:lnTo>
                  <a:lnTo>
                    <a:pt x="68" y="4"/>
                  </a:lnTo>
                  <a:lnTo>
                    <a:pt x="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Freeform 775">
              <a:extLst>
                <a:ext uri="{FF2B5EF4-FFF2-40B4-BE49-F238E27FC236}">
                  <a16:creationId xmlns:a16="http://schemas.microsoft.com/office/drawing/2014/main" id="{7BE34112-8484-44FC-9E65-07AAC0BA3726}"/>
                </a:ext>
              </a:extLst>
            </p:cNvPr>
            <p:cNvSpPr>
              <a:spLocks/>
            </p:cNvSpPr>
            <p:nvPr/>
          </p:nvSpPr>
          <p:spPr bwMode="auto">
            <a:xfrm>
              <a:off x="9315450" y="4518025"/>
              <a:ext cx="69850" cy="57150"/>
            </a:xfrm>
            <a:custGeom>
              <a:avLst/>
              <a:gdLst>
                <a:gd name="T0" fmla="*/ 90 w 90"/>
                <a:gd name="T1" fmla="*/ 0 h 71"/>
                <a:gd name="T2" fmla="*/ 69 w 90"/>
                <a:gd name="T3" fmla="*/ 71 h 71"/>
                <a:gd name="T4" fmla="*/ 61 w 90"/>
                <a:gd name="T5" fmla="*/ 71 h 71"/>
                <a:gd name="T6" fmla="*/ 45 w 90"/>
                <a:gd name="T7" fmla="*/ 12 h 71"/>
                <a:gd name="T8" fmla="*/ 29 w 90"/>
                <a:gd name="T9" fmla="*/ 71 h 71"/>
                <a:gd name="T10" fmla="*/ 21 w 90"/>
                <a:gd name="T11" fmla="*/ 71 h 71"/>
                <a:gd name="T12" fmla="*/ 0 w 90"/>
                <a:gd name="T13" fmla="*/ 0 h 71"/>
                <a:gd name="T14" fmla="*/ 9 w 90"/>
                <a:gd name="T15" fmla="*/ 0 h 71"/>
                <a:gd name="T16" fmla="*/ 26 w 90"/>
                <a:gd name="T17" fmla="*/ 57 h 71"/>
                <a:gd name="T18" fmla="*/ 41 w 90"/>
                <a:gd name="T19" fmla="*/ 0 h 71"/>
                <a:gd name="T20" fmla="*/ 49 w 90"/>
                <a:gd name="T21" fmla="*/ 0 h 71"/>
                <a:gd name="T22" fmla="*/ 65 w 90"/>
                <a:gd name="T23" fmla="*/ 58 h 71"/>
                <a:gd name="T24" fmla="*/ 80 w 90"/>
                <a:gd name="T25" fmla="*/ 0 h 71"/>
                <a:gd name="T26" fmla="*/ 90 w 9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0"/>
                  </a:moveTo>
                  <a:lnTo>
                    <a:pt x="69" y="71"/>
                  </a:lnTo>
                  <a:lnTo>
                    <a:pt x="61" y="71"/>
                  </a:lnTo>
                  <a:lnTo>
                    <a:pt x="45" y="12"/>
                  </a:lnTo>
                  <a:lnTo>
                    <a:pt x="29" y="71"/>
                  </a:lnTo>
                  <a:lnTo>
                    <a:pt x="21" y="71"/>
                  </a:lnTo>
                  <a:lnTo>
                    <a:pt x="0" y="0"/>
                  </a:lnTo>
                  <a:lnTo>
                    <a:pt x="9" y="0"/>
                  </a:lnTo>
                  <a:lnTo>
                    <a:pt x="26" y="57"/>
                  </a:lnTo>
                  <a:lnTo>
                    <a:pt x="41" y="0"/>
                  </a:lnTo>
                  <a:lnTo>
                    <a:pt x="49" y="0"/>
                  </a:lnTo>
                  <a:lnTo>
                    <a:pt x="65" y="58"/>
                  </a:lnTo>
                  <a:lnTo>
                    <a:pt x="80" y="0"/>
                  </a:lnTo>
                  <a:lnTo>
                    <a:pt x="9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Freeform 776">
              <a:extLst>
                <a:ext uri="{FF2B5EF4-FFF2-40B4-BE49-F238E27FC236}">
                  <a16:creationId xmlns:a16="http://schemas.microsoft.com/office/drawing/2014/main" id="{1EE65A40-EF02-4AC5-9FF1-9B55D0709F4E}"/>
                </a:ext>
              </a:extLst>
            </p:cNvPr>
            <p:cNvSpPr>
              <a:spLocks noEditPoints="1"/>
            </p:cNvSpPr>
            <p:nvPr/>
          </p:nvSpPr>
          <p:spPr bwMode="auto">
            <a:xfrm>
              <a:off x="9388475" y="4532313"/>
              <a:ext cx="38100" cy="42862"/>
            </a:xfrm>
            <a:custGeom>
              <a:avLst/>
              <a:gdLst>
                <a:gd name="T0" fmla="*/ 28 w 48"/>
                <a:gd name="T1" fmla="*/ 56 h 56"/>
                <a:gd name="T2" fmla="*/ 16 w 48"/>
                <a:gd name="T3" fmla="*/ 55 h 56"/>
                <a:gd name="T4" fmla="*/ 7 w 48"/>
                <a:gd name="T5" fmla="*/ 49 h 56"/>
                <a:gd name="T6" fmla="*/ 4 w 48"/>
                <a:gd name="T7" fmla="*/ 45 h 56"/>
                <a:gd name="T8" fmla="*/ 1 w 48"/>
                <a:gd name="T9" fmla="*/ 35 h 56"/>
                <a:gd name="T10" fmla="*/ 0 w 48"/>
                <a:gd name="T11" fmla="*/ 29 h 56"/>
                <a:gd name="T12" fmla="*/ 2 w 48"/>
                <a:gd name="T13" fmla="*/ 16 h 56"/>
                <a:gd name="T14" fmla="*/ 7 w 48"/>
                <a:gd name="T15" fmla="*/ 7 h 56"/>
                <a:gd name="T16" fmla="*/ 11 w 48"/>
                <a:gd name="T17" fmla="*/ 4 h 56"/>
                <a:gd name="T18" fmla="*/ 20 w 48"/>
                <a:gd name="T19" fmla="*/ 0 h 56"/>
                <a:gd name="T20" fmla="*/ 26 w 48"/>
                <a:gd name="T21" fmla="*/ 0 h 56"/>
                <a:gd name="T22" fmla="*/ 35 w 48"/>
                <a:gd name="T23" fmla="*/ 1 h 56"/>
                <a:gd name="T24" fmla="*/ 42 w 48"/>
                <a:gd name="T25" fmla="*/ 6 h 56"/>
                <a:gd name="T26" fmla="*/ 44 w 48"/>
                <a:gd name="T27" fmla="*/ 10 h 56"/>
                <a:gd name="T28" fmla="*/ 47 w 48"/>
                <a:gd name="T29" fmla="*/ 18 h 56"/>
                <a:gd name="T30" fmla="*/ 48 w 48"/>
                <a:gd name="T31" fmla="*/ 30 h 56"/>
                <a:gd name="T32" fmla="*/ 9 w 48"/>
                <a:gd name="T33" fmla="*/ 30 h 56"/>
                <a:gd name="T34" fmla="*/ 10 w 48"/>
                <a:gd name="T35" fmla="*/ 38 h 56"/>
                <a:gd name="T36" fmla="*/ 14 w 48"/>
                <a:gd name="T37" fmla="*/ 44 h 56"/>
                <a:gd name="T38" fmla="*/ 17 w 48"/>
                <a:gd name="T39" fmla="*/ 46 h 56"/>
                <a:gd name="T40" fmla="*/ 24 w 48"/>
                <a:gd name="T41" fmla="*/ 49 h 56"/>
                <a:gd name="T42" fmla="*/ 28 w 48"/>
                <a:gd name="T43" fmla="*/ 49 h 56"/>
                <a:gd name="T44" fmla="*/ 37 w 48"/>
                <a:gd name="T45" fmla="*/ 48 h 56"/>
                <a:gd name="T46" fmla="*/ 46 w 48"/>
                <a:gd name="T47" fmla="*/ 43 h 56"/>
                <a:gd name="T48" fmla="*/ 47 w 48"/>
                <a:gd name="T49" fmla="*/ 52 h 56"/>
                <a:gd name="T50" fmla="*/ 36 w 48"/>
                <a:gd name="T51" fmla="*/ 55 h 56"/>
                <a:gd name="T52" fmla="*/ 28 w 48"/>
                <a:gd name="T53" fmla="*/ 56 h 56"/>
                <a:gd name="T54" fmla="*/ 40 w 48"/>
                <a:gd name="T55" fmla="*/ 23 h 56"/>
                <a:gd name="T56" fmla="*/ 39 w 48"/>
                <a:gd name="T57" fmla="*/ 15 h 56"/>
                <a:gd name="T58" fmla="*/ 36 w 48"/>
                <a:gd name="T59" fmla="*/ 10 h 56"/>
                <a:gd name="T60" fmla="*/ 31 w 48"/>
                <a:gd name="T61" fmla="*/ 7 h 56"/>
                <a:gd name="T62" fmla="*/ 25 w 48"/>
                <a:gd name="T63" fmla="*/ 6 h 56"/>
                <a:gd name="T64" fmla="*/ 16 w 48"/>
                <a:gd name="T65" fmla="*/ 9 h 56"/>
                <a:gd name="T66" fmla="*/ 14 w 48"/>
                <a:gd name="T67" fmla="*/ 11 h 56"/>
                <a:gd name="T68" fmla="*/ 10 w 48"/>
                <a:gd name="T69" fmla="*/ 16 h 56"/>
                <a:gd name="T70" fmla="*/ 9 w 48"/>
                <a:gd name="T7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56">
                  <a:moveTo>
                    <a:pt x="28" y="56"/>
                  </a:moveTo>
                  <a:lnTo>
                    <a:pt x="28" y="56"/>
                  </a:lnTo>
                  <a:lnTo>
                    <a:pt x="22" y="56"/>
                  </a:lnTo>
                  <a:lnTo>
                    <a:pt x="16" y="55"/>
                  </a:lnTo>
                  <a:lnTo>
                    <a:pt x="11" y="52"/>
                  </a:lnTo>
                  <a:lnTo>
                    <a:pt x="7" y="49"/>
                  </a:lnTo>
                  <a:lnTo>
                    <a:pt x="7" y="49"/>
                  </a:lnTo>
                  <a:lnTo>
                    <a:pt x="4" y="45"/>
                  </a:lnTo>
                  <a:lnTo>
                    <a:pt x="2" y="41"/>
                  </a:lnTo>
                  <a:lnTo>
                    <a:pt x="1" y="35"/>
                  </a:lnTo>
                  <a:lnTo>
                    <a:pt x="0" y="29"/>
                  </a:lnTo>
                  <a:lnTo>
                    <a:pt x="0" y="29"/>
                  </a:lnTo>
                  <a:lnTo>
                    <a:pt x="1" y="23"/>
                  </a:lnTo>
                  <a:lnTo>
                    <a:pt x="2" y="16"/>
                  </a:lnTo>
                  <a:lnTo>
                    <a:pt x="4" y="12"/>
                  </a:lnTo>
                  <a:lnTo>
                    <a:pt x="7" y="7"/>
                  </a:lnTo>
                  <a:lnTo>
                    <a:pt x="7" y="7"/>
                  </a:lnTo>
                  <a:lnTo>
                    <a:pt x="11" y="4"/>
                  </a:lnTo>
                  <a:lnTo>
                    <a:pt x="15" y="2"/>
                  </a:lnTo>
                  <a:lnTo>
                    <a:pt x="20" y="0"/>
                  </a:lnTo>
                  <a:lnTo>
                    <a:pt x="26" y="0"/>
                  </a:lnTo>
                  <a:lnTo>
                    <a:pt x="26" y="0"/>
                  </a:lnTo>
                  <a:lnTo>
                    <a:pt x="31" y="0"/>
                  </a:lnTo>
                  <a:lnTo>
                    <a:pt x="35" y="1"/>
                  </a:lnTo>
                  <a:lnTo>
                    <a:pt x="39" y="3"/>
                  </a:lnTo>
                  <a:lnTo>
                    <a:pt x="42" y="6"/>
                  </a:lnTo>
                  <a:lnTo>
                    <a:pt x="42" y="6"/>
                  </a:lnTo>
                  <a:lnTo>
                    <a:pt x="44" y="10"/>
                  </a:lnTo>
                  <a:lnTo>
                    <a:pt x="46" y="14"/>
                  </a:lnTo>
                  <a:lnTo>
                    <a:pt x="47" y="18"/>
                  </a:lnTo>
                  <a:lnTo>
                    <a:pt x="48" y="25"/>
                  </a:lnTo>
                  <a:lnTo>
                    <a:pt x="48" y="30"/>
                  </a:lnTo>
                  <a:lnTo>
                    <a:pt x="9" y="30"/>
                  </a:lnTo>
                  <a:lnTo>
                    <a:pt x="9" y="30"/>
                  </a:lnTo>
                  <a:lnTo>
                    <a:pt x="9" y="34"/>
                  </a:lnTo>
                  <a:lnTo>
                    <a:pt x="10" y="38"/>
                  </a:lnTo>
                  <a:lnTo>
                    <a:pt x="11" y="41"/>
                  </a:lnTo>
                  <a:lnTo>
                    <a:pt x="14" y="44"/>
                  </a:lnTo>
                  <a:lnTo>
                    <a:pt x="14" y="44"/>
                  </a:lnTo>
                  <a:lnTo>
                    <a:pt x="17" y="46"/>
                  </a:lnTo>
                  <a:lnTo>
                    <a:pt x="20" y="48"/>
                  </a:lnTo>
                  <a:lnTo>
                    <a:pt x="24" y="49"/>
                  </a:lnTo>
                  <a:lnTo>
                    <a:pt x="28" y="49"/>
                  </a:lnTo>
                  <a:lnTo>
                    <a:pt x="28" y="49"/>
                  </a:lnTo>
                  <a:lnTo>
                    <a:pt x="33" y="49"/>
                  </a:lnTo>
                  <a:lnTo>
                    <a:pt x="37" y="48"/>
                  </a:lnTo>
                  <a:lnTo>
                    <a:pt x="42" y="46"/>
                  </a:lnTo>
                  <a:lnTo>
                    <a:pt x="46" y="43"/>
                  </a:lnTo>
                  <a:lnTo>
                    <a:pt x="47" y="43"/>
                  </a:lnTo>
                  <a:lnTo>
                    <a:pt x="47" y="52"/>
                  </a:lnTo>
                  <a:lnTo>
                    <a:pt x="47" y="52"/>
                  </a:lnTo>
                  <a:lnTo>
                    <a:pt x="36" y="55"/>
                  </a:lnTo>
                  <a:lnTo>
                    <a:pt x="28" y="56"/>
                  </a:lnTo>
                  <a:lnTo>
                    <a:pt x="28" y="56"/>
                  </a:lnTo>
                  <a:close/>
                  <a:moveTo>
                    <a:pt x="9" y="23"/>
                  </a:moveTo>
                  <a:lnTo>
                    <a:pt x="40" y="23"/>
                  </a:lnTo>
                  <a:lnTo>
                    <a:pt x="40" y="23"/>
                  </a:lnTo>
                  <a:lnTo>
                    <a:pt x="39" y="15"/>
                  </a:lnTo>
                  <a:lnTo>
                    <a:pt x="37" y="13"/>
                  </a:lnTo>
                  <a:lnTo>
                    <a:pt x="36" y="10"/>
                  </a:lnTo>
                  <a:lnTo>
                    <a:pt x="34" y="9"/>
                  </a:lnTo>
                  <a:lnTo>
                    <a:pt x="31" y="7"/>
                  </a:lnTo>
                  <a:lnTo>
                    <a:pt x="25" y="6"/>
                  </a:lnTo>
                  <a:lnTo>
                    <a:pt x="25" y="6"/>
                  </a:lnTo>
                  <a:lnTo>
                    <a:pt x="19" y="8"/>
                  </a:lnTo>
                  <a:lnTo>
                    <a:pt x="16" y="9"/>
                  </a:lnTo>
                  <a:lnTo>
                    <a:pt x="14" y="11"/>
                  </a:lnTo>
                  <a:lnTo>
                    <a:pt x="14" y="11"/>
                  </a:lnTo>
                  <a:lnTo>
                    <a:pt x="12" y="13"/>
                  </a:lnTo>
                  <a:lnTo>
                    <a:pt x="10" y="16"/>
                  </a:lnTo>
                  <a:lnTo>
                    <a:pt x="9" y="23"/>
                  </a:lnTo>
                  <a:lnTo>
                    <a:pt x="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Freeform 777">
              <a:extLst>
                <a:ext uri="{FF2B5EF4-FFF2-40B4-BE49-F238E27FC236}">
                  <a16:creationId xmlns:a16="http://schemas.microsoft.com/office/drawing/2014/main" id="{91708F4E-8811-4592-B59B-52FEC9C5B567}"/>
                </a:ext>
              </a:extLst>
            </p:cNvPr>
            <p:cNvSpPr>
              <a:spLocks noEditPoints="1"/>
            </p:cNvSpPr>
            <p:nvPr/>
          </p:nvSpPr>
          <p:spPr bwMode="auto">
            <a:xfrm>
              <a:off x="9436100" y="4514850"/>
              <a:ext cx="38100" cy="61912"/>
            </a:xfrm>
            <a:custGeom>
              <a:avLst/>
              <a:gdLst>
                <a:gd name="T0" fmla="*/ 8 w 47"/>
                <a:gd name="T1" fmla="*/ 75 h 77"/>
                <a:gd name="T2" fmla="*/ 0 w 47"/>
                <a:gd name="T3" fmla="*/ 0 h 77"/>
                <a:gd name="T4" fmla="*/ 9 w 47"/>
                <a:gd name="T5" fmla="*/ 27 h 77"/>
                <a:gd name="T6" fmla="*/ 13 w 47"/>
                <a:gd name="T7" fmla="*/ 24 h 77"/>
                <a:gd name="T8" fmla="*/ 22 w 47"/>
                <a:gd name="T9" fmla="*/ 20 h 77"/>
                <a:gd name="T10" fmla="*/ 26 w 47"/>
                <a:gd name="T11" fmla="*/ 20 h 77"/>
                <a:gd name="T12" fmla="*/ 35 w 47"/>
                <a:gd name="T13" fmla="*/ 22 h 77"/>
                <a:gd name="T14" fmla="*/ 41 w 47"/>
                <a:gd name="T15" fmla="*/ 27 h 77"/>
                <a:gd name="T16" fmla="*/ 44 w 47"/>
                <a:gd name="T17" fmla="*/ 31 h 77"/>
                <a:gd name="T18" fmla="*/ 46 w 47"/>
                <a:gd name="T19" fmla="*/ 41 h 77"/>
                <a:gd name="T20" fmla="*/ 47 w 47"/>
                <a:gd name="T21" fmla="*/ 48 h 77"/>
                <a:gd name="T22" fmla="*/ 45 w 47"/>
                <a:gd name="T23" fmla="*/ 60 h 77"/>
                <a:gd name="T24" fmla="*/ 40 w 47"/>
                <a:gd name="T25" fmla="*/ 69 h 77"/>
                <a:gd name="T26" fmla="*/ 36 w 47"/>
                <a:gd name="T27" fmla="*/ 72 h 77"/>
                <a:gd name="T28" fmla="*/ 28 w 47"/>
                <a:gd name="T29" fmla="*/ 76 h 77"/>
                <a:gd name="T30" fmla="*/ 23 w 47"/>
                <a:gd name="T31" fmla="*/ 77 h 77"/>
                <a:gd name="T32" fmla="*/ 9 w 47"/>
                <a:gd name="T33" fmla="*/ 72 h 77"/>
                <a:gd name="T34" fmla="*/ 9 w 47"/>
                <a:gd name="T35" fmla="*/ 34 h 77"/>
                <a:gd name="T36" fmla="*/ 9 w 47"/>
                <a:gd name="T37" fmla="*/ 66 h 77"/>
                <a:gd name="T38" fmla="*/ 22 w 47"/>
                <a:gd name="T39" fmla="*/ 69 h 77"/>
                <a:gd name="T40" fmla="*/ 25 w 47"/>
                <a:gd name="T41" fmla="*/ 69 h 77"/>
                <a:gd name="T42" fmla="*/ 31 w 47"/>
                <a:gd name="T43" fmla="*/ 66 h 77"/>
                <a:gd name="T44" fmla="*/ 34 w 47"/>
                <a:gd name="T45" fmla="*/ 64 h 77"/>
                <a:gd name="T46" fmla="*/ 37 w 47"/>
                <a:gd name="T47" fmla="*/ 57 h 77"/>
                <a:gd name="T48" fmla="*/ 38 w 47"/>
                <a:gd name="T49" fmla="*/ 49 h 77"/>
                <a:gd name="T50" fmla="*/ 37 w 47"/>
                <a:gd name="T51" fmla="*/ 39 h 77"/>
                <a:gd name="T52" fmla="*/ 35 w 47"/>
                <a:gd name="T53" fmla="*/ 33 h 77"/>
                <a:gd name="T54" fmla="*/ 30 w 47"/>
                <a:gd name="T55" fmla="*/ 29 h 77"/>
                <a:gd name="T56" fmla="*/ 24 w 47"/>
                <a:gd name="T57" fmla="*/ 28 h 77"/>
                <a:gd name="T58" fmla="*/ 20 w 47"/>
                <a:gd name="T59" fmla="*/ 28 h 77"/>
                <a:gd name="T60" fmla="*/ 12 w 47"/>
                <a:gd name="T61" fmla="*/ 31 h 77"/>
                <a:gd name="T62" fmla="*/ 9 w 47"/>
                <a:gd name="T63"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77">
                  <a:moveTo>
                    <a:pt x="9" y="72"/>
                  </a:moveTo>
                  <a:lnTo>
                    <a:pt x="8" y="75"/>
                  </a:lnTo>
                  <a:lnTo>
                    <a:pt x="0" y="75"/>
                  </a:lnTo>
                  <a:lnTo>
                    <a:pt x="0" y="0"/>
                  </a:lnTo>
                  <a:lnTo>
                    <a:pt x="9" y="0"/>
                  </a:lnTo>
                  <a:lnTo>
                    <a:pt x="9" y="27"/>
                  </a:lnTo>
                  <a:lnTo>
                    <a:pt x="9" y="27"/>
                  </a:lnTo>
                  <a:lnTo>
                    <a:pt x="13" y="24"/>
                  </a:lnTo>
                  <a:lnTo>
                    <a:pt x="18" y="22"/>
                  </a:lnTo>
                  <a:lnTo>
                    <a:pt x="22" y="20"/>
                  </a:lnTo>
                  <a:lnTo>
                    <a:pt x="26" y="20"/>
                  </a:lnTo>
                  <a:lnTo>
                    <a:pt x="26" y="20"/>
                  </a:lnTo>
                  <a:lnTo>
                    <a:pt x="31" y="20"/>
                  </a:lnTo>
                  <a:lnTo>
                    <a:pt x="35" y="22"/>
                  </a:lnTo>
                  <a:lnTo>
                    <a:pt x="38" y="24"/>
                  </a:lnTo>
                  <a:lnTo>
                    <a:pt x="41" y="27"/>
                  </a:lnTo>
                  <a:lnTo>
                    <a:pt x="41" y="27"/>
                  </a:lnTo>
                  <a:lnTo>
                    <a:pt x="44" y="31"/>
                  </a:lnTo>
                  <a:lnTo>
                    <a:pt x="45" y="36"/>
                  </a:lnTo>
                  <a:lnTo>
                    <a:pt x="46" y="41"/>
                  </a:lnTo>
                  <a:lnTo>
                    <a:pt x="47" y="48"/>
                  </a:lnTo>
                  <a:lnTo>
                    <a:pt x="47" y="48"/>
                  </a:lnTo>
                  <a:lnTo>
                    <a:pt x="46" y="54"/>
                  </a:lnTo>
                  <a:lnTo>
                    <a:pt x="45" y="60"/>
                  </a:lnTo>
                  <a:lnTo>
                    <a:pt x="43" y="65"/>
                  </a:lnTo>
                  <a:lnTo>
                    <a:pt x="40" y="69"/>
                  </a:lnTo>
                  <a:lnTo>
                    <a:pt x="40" y="69"/>
                  </a:lnTo>
                  <a:lnTo>
                    <a:pt x="36" y="72"/>
                  </a:lnTo>
                  <a:lnTo>
                    <a:pt x="32" y="75"/>
                  </a:lnTo>
                  <a:lnTo>
                    <a:pt x="28" y="76"/>
                  </a:lnTo>
                  <a:lnTo>
                    <a:pt x="23" y="77"/>
                  </a:lnTo>
                  <a:lnTo>
                    <a:pt x="23" y="77"/>
                  </a:lnTo>
                  <a:lnTo>
                    <a:pt x="16" y="76"/>
                  </a:lnTo>
                  <a:lnTo>
                    <a:pt x="9" y="72"/>
                  </a:lnTo>
                  <a:lnTo>
                    <a:pt x="9" y="72"/>
                  </a:lnTo>
                  <a:close/>
                  <a:moveTo>
                    <a:pt x="9" y="34"/>
                  </a:moveTo>
                  <a:lnTo>
                    <a:pt x="9" y="66"/>
                  </a:lnTo>
                  <a:lnTo>
                    <a:pt x="9" y="66"/>
                  </a:lnTo>
                  <a:lnTo>
                    <a:pt x="15" y="69"/>
                  </a:lnTo>
                  <a:lnTo>
                    <a:pt x="22" y="69"/>
                  </a:lnTo>
                  <a:lnTo>
                    <a:pt x="22" y="69"/>
                  </a:lnTo>
                  <a:lnTo>
                    <a:pt x="25" y="69"/>
                  </a:lnTo>
                  <a:lnTo>
                    <a:pt x="29" y="68"/>
                  </a:lnTo>
                  <a:lnTo>
                    <a:pt x="31" y="66"/>
                  </a:lnTo>
                  <a:lnTo>
                    <a:pt x="34" y="64"/>
                  </a:lnTo>
                  <a:lnTo>
                    <a:pt x="34" y="64"/>
                  </a:lnTo>
                  <a:lnTo>
                    <a:pt x="36" y="61"/>
                  </a:lnTo>
                  <a:lnTo>
                    <a:pt x="37" y="57"/>
                  </a:lnTo>
                  <a:lnTo>
                    <a:pt x="38" y="53"/>
                  </a:lnTo>
                  <a:lnTo>
                    <a:pt x="38" y="49"/>
                  </a:lnTo>
                  <a:lnTo>
                    <a:pt x="38" y="49"/>
                  </a:lnTo>
                  <a:lnTo>
                    <a:pt x="37" y="39"/>
                  </a:lnTo>
                  <a:lnTo>
                    <a:pt x="36" y="35"/>
                  </a:lnTo>
                  <a:lnTo>
                    <a:pt x="35" y="33"/>
                  </a:lnTo>
                  <a:lnTo>
                    <a:pt x="33" y="30"/>
                  </a:lnTo>
                  <a:lnTo>
                    <a:pt x="30" y="29"/>
                  </a:lnTo>
                  <a:lnTo>
                    <a:pt x="27" y="28"/>
                  </a:lnTo>
                  <a:lnTo>
                    <a:pt x="24" y="28"/>
                  </a:lnTo>
                  <a:lnTo>
                    <a:pt x="24" y="28"/>
                  </a:lnTo>
                  <a:lnTo>
                    <a:pt x="20" y="28"/>
                  </a:lnTo>
                  <a:lnTo>
                    <a:pt x="16" y="29"/>
                  </a:lnTo>
                  <a:lnTo>
                    <a:pt x="12" y="31"/>
                  </a:lnTo>
                  <a:lnTo>
                    <a:pt x="9" y="34"/>
                  </a:lnTo>
                  <a:lnTo>
                    <a:pt x="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Freeform 778">
              <a:extLst>
                <a:ext uri="{FF2B5EF4-FFF2-40B4-BE49-F238E27FC236}">
                  <a16:creationId xmlns:a16="http://schemas.microsoft.com/office/drawing/2014/main" id="{EC80512C-F66F-4209-913F-2871483CB430}"/>
                </a:ext>
              </a:extLst>
            </p:cNvPr>
            <p:cNvSpPr>
              <a:spLocks/>
            </p:cNvSpPr>
            <p:nvPr/>
          </p:nvSpPr>
          <p:spPr bwMode="auto">
            <a:xfrm>
              <a:off x="9478963" y="4513263"/>
              <a:ext cx="73025" cy="65087"/>
            </a:xfrm>
            <a:custGeom>
              <a:avLst/>
              <a:gdLst>
                <a:gd name="T0" fmla="*/ 27 w 93"/>
                <a:gd name="T1" fmla="*/ 53 h 81"/>
                <a:gd name="T2" fmla="*/ 19 w 93"/>
                <a:gd name="T3" fmla="*/ 53 h 81"/>
                <a:gd name="T4" fmla="*/ 19 w 93"/>
                <a:gd name="T5" fmla="*/ 28 h 81"/>
                <a:gd name="T6" fmla="*/ 0 w 93"/>
                <a:gd name="T7" fmla="*/ 28 h 81"/>
                <a:gd name="T8" fmla="*/ 0 w 93"/>
                <a:gd name="T9" fmla="*/ 21 h 81"/>
                <a:gd name="T10" fmla="*/ 19 w 93"/>
                <a:gd name="T11" fmla="*/ 21 h 81"/>
                <a:gd name="T12" fmla="*/ 19 w 93"/>
                <a:gd name="T13" fmla="*/ 1 h 81"/>
                <a:gd name="T14" fmla="*/ 27 w 93"/>
                <a:gd name="T15" fmla="*/ 1 h 81"/>
                <a:gd name="T16" fmla="*/ 27 w 93"/>
                <a:gd name="T17" fmla="*/ 21 h 81"/>
                <a:gd name="T18" fmla="*/ 66 w 93"/>
                <a:gd name="T19" fmla="*/ 21 h 81"/>
                <a:gd name="T20" fmla="*/ 66 w 93"/>
                <a:gd name="T21" fmla="*/ 0 h 81"/>
                <a:gd name="T22" fmla="*/ 75 w 93"/>
                <a:gd name="T23" fmla="*/ 0 h 81"/>
                <a:gd name="T24" fmla="*/ 75 w 93"/>
                <a:gd name="T25" fmla="*/ 21 h 81"/>
                <a:gd name="T26" fmla="*/ 93 w 93"/>
                <a:gd name="T27" fmla="*/ 21 h 81"/>
                <a:gd name="T28" fmla="*/ 93 w 93"/>
                <a:gd name="T29" fmla="*/ 28 h 81"/>
                <a:gd name="T30" fmla="*/ 75 w 93"/>
                <a:gd name="T31" fmla="*/ 28 h 81"/>
                <a:gd name="T32" fmla="*/ 75 w 93"/>
                <a:gd name="T33" fmla="*/ 39 h 81"/>
                <a:gd name="T34" fmla="*/ 75 w 93"/>
                <a:gd name="T35" fmla="*/ 39 h 81"/>
                <a:gd name="T36" fmla="*/ 75 w 93"/>
                <a:gd name="T37" fmla="*/ 49 h 81"/>
                <a:gd name="T38" fmla="*/ 72 w 93"/>
                <a:gd name="T39" fmla="*/ 58 h 81"/>
                <a:gd name="T40" fmla="*/ 67 w 93"/>
                <a:gd name="T41" fmla="*/ 64 h 81"/>
                <a:gd name="T42" fmla="*/ 61 w 93"/>
                <a:gd name="T43" fmla="*/ 70 h 81"/>
                <a:gd name="T44" fmla="*/ 53 w 93"/>
                <a:gd name="T45" fmla="*/ 75 h 81"/>
                <a:gd name="T46" fmla="*/ 44 w 93"/>
                <a:gd name="T47" fmla="*/ 78 h 81"/>
                <a:gd name="T48" fmla="*/ 33 w 93"/>
                <a:gd name="T49" fmla="*/ 80 h 81"/>
                <a:gd name="T50" fmla="*/ 20 w 93"/>
                <a:gd name="T51" fmla="*/ 81 h 81"/>
                <a:gd name="T52" fmla="*/ 19 w 93"/>
                <a:gd name="T53" fmla="*/ 74 h 81"/>
                <a:gd name="T54" fmla="*/ 19 w 93"/>
                <a:gd name="T55" fmla="*/ 74 h 81"/>
                <a:gd name="T56" fmla="*/ 31 w 93"/>
                <a:gd name="T57" fmla="*/ 73 h 81"/>
                <a:gd name="T58" fmla="*/ 41 w 93"/>
                <a:gd name="T59" fmla="*/ 71 h 81"/>
                <a:gd name="T60" fmla="*/ 49 w 93"/>
                <a:gd name="T61" fmla="*/ 68 h 81"/>
                <a:gd name="T62" fmla="*/ 56 w 93"/>
                <a:gd name="T63" fmla="*/ 64 h 81"/>
                <a:gd name="T64" fmla="*/ 56 w 93"/>
                <a:gd name="T65" fmla="*/ 64 h 81"/>
                <a:gd name="T66" fmla="*/ 60 w 93"/>
                <a:gd name="T67" fmla="*/ 59 h 81"/>
                <a:gd name="T68" fmla="*/ 64 w 93"/>
                <a:gd name="T69" fmla="*/ 54 h 81"/>
                <a:gd name="T70" fmla="*/ 66 w 93"/>
                <a:gd name="T71" fmla="*/ 47 h 81"/>
                <a:gd name="T72" fmla="*/ 66 w 93"/>
                <a:gd name="T73" fmla="*/ 39 h 81"/>
                <a:gd name="T74" fmla="*/ 66 w 93"/>
                <a:gd name="T75" fmla="*/ 28 h 81"/>
                <a:gd name="T76" fmla="*/ 27 w 93"/>
                <a:gd name="T77" fmla="*/ 28 h 81"/>
                <a:gd name="T78" fmla="*/ 27 w 93"/>
                <a:gd name="T7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81">
                  <a:moveTo>
                    <a:pt x="27" y="53"/>
                  </a:moveTo>
                  <a:lnTo>
                    <a:pt x="19" y="53"/>
                  </a:lnTo>
                  <a:lnTo>
                    <a:pt x="19" y="28"/>
                  </a:lnTo>
                  <a:lnTo>
                    <a:pt x="0" y="28"/>
                  </a:lnTo>
                  <a:lnTo>
                    <a:pt x="0" y="21"/>
                  </a:lnTo>
                  <a:lnTo>
                    <a:pt x="19" y="21"/>
                  </a:lnTo>
                  <a:lnTo>
                    <a:pt x="19" y="1"/>
                  </a:lnTo>
                  <a:lnTo>
                    <a:pt x="27" y="1"/>
                  </a:lnTo>
                  <a:lnTo>
                    <a:pt x="27" y="21"/>
                  </a:lnTo>
                  <a:lnTo>
                    <a:pt x="66" y="21"/>
                  </a:lnTo>
                  <a:lnTo>
                    <a:pt x="66" y="0"/>
                  </a:lnTo>
                  <a:lnTo>
                    <a:pt x="75" y="0"/>
                  </a:lnTo>
                  <a:lnTo>
                    <a:pt x="75" y="21"/>
                  </a:lnTo>
                  <a:lnTo>
                    <a:pt x="93" y="21"/>
                  </a:lnTo>
                  <a:lnTo>
                    <a:pt x="93" y="28"/>
                  </a:lnTo>
                  <a:lnTo>
                    <a:pt x="75" y="28"/>
                  </a:lnTo>
                  <a:lnTo>
                    <a:pt x="75" y="39"/>
                  </a:lnTo>
                  <a:lnTo>
                    <a:pt x="75" y="39"/>
                  </a:lnTo>
                  <a:lnTo>
                    <a:pt x="75" y="49"/>
                  </a:lnTo>
                  <a:lnTo>
                    <a:pt x="72" y="58"/>
                  </a:lnTo>
                  <a:lnTo>
                    <a:pt x="67" y="64"/>
                  </a:lnTo>
                  <a:lnTo>
                    <a:pt x="61" y="70"/>
                  </a:lnTo>
                  <a:lnTo>
                    <a:pt x="53" y="75"/>
                  </a:lnTo>
                  <a:lnTo>
                    <a:pt x="44" y="78"/>
                  </a:lnTo>
                  <a:lnTo>
                    <a:pt x="33" y="80"/>
                  </a:lnTo>
                  <a:lnTo>
                    <a:pt x="20" y="81"/>
                  </a:lnTo>
                  <a:lnTo>
                    <a:pt x="19" y="74"/>
                  </a:lnTo>
                  <a:lnTo>
                    <a:pt x="19" y="74"/>
                  </a:lnTo>
                  <a:lnTo>
                    <a:pt x="31" y="73"/>
                  </a:lnTo>
                  <a:lnTo>
                    <a:pt x="41" y="71"/>
                  </a:lnTo>
                  <a:lnTo>
                    <a:pt x="49" y="68"/>
                  </a:lnTo>
                  <a:lnTo>
                    <a:pt x="56" y="64"/>
                  </a:lnTo>
                  <a:lnTo>
                    <a:pt x="56" y="64"/>
                  </a:lnTo>
                  <a:lnTo>
                    <a:pt x="60" y="59"/>
                  </a:lnTo>
                  <a:lnTo>
                    <a:pt x="64" y="54"/>
                  </a:lnTo>
                  <a:lnTo>
                    <a:pt x="66" y="47"/>
                  </a:lnTo>
                  <a:lnTo>
                    <a:pt x="66" y="39"/>
                  </a:lnTo>
                  <a:lnTo>
                    <a:pt x="66" y="28"/>
                  </a:lnTo>
                  <a:lnTo>
                    <a:pt x="27" y="28"/>
                  </a:lnTo>
                  <a:lnTo>
                    <a:pt x="27"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Freeform 779">
              <a:extLst>
                <a:ext uri="{FF2B5EF4-FFF2-40B4-BE49-F238E27FC236}">
                  <a16:creationId xmlns:a16="http://schemas.microsoft.com/office/drawing/2014/main" id="{09E75748-DD17-4842-A077-EF66AE22E438}"/>
                </a:ext>
              </a:extLst>
            </p:cNvPr>
            <p:cNvSpPr>
              <a:spLocks/>
            </p:cNvSpPr>
            <p:nvPr/>
          </p:nvSpPr>
          <p:spPr bwMode="auto">
            <a:xfrm>
              <a:off x="9558338" y="4513263"/>
              <a:ext cx="66675" cy="66675"/>
            </a:xfrm>
            <a:custGeom>
              <a:avLst/>
              <a:gdLst>
                <a:gd name="T0" fmla="*/ 56 w 83"/>
                <a:gd name="T1" fmla="*/ 82 h 82"/>
                <a:gd name="T2" fmla="*/ 47 w 83"/>
                <a:gd name="T3" fmla="*/ 82 h 82"/>
                <a:gd name="T4" fmla="*/ 47 w 83"/>
                <a:gd name="T5" fmla="*/ 34 h 82"/>
                <a:gd name="T6" fmla="*/ 47 w 83"/>
                <a:gd name="T7" fmla="*/ 34 h 82"/>
                <a:gd name="T8" fmla="*/ 37 w 83"/>
                <a:gd name="T9" fmla="*/ 39 h 82"/>
                <a:gd name="T10" fmla="*/ 25 w 83"/>
                <a:gd name="T11" fmla="*/ 45 h 82"/>
                <a:gd name="T12" fmla="*/ 14 w 83"/>
                <a:gd name="T13" fmla="*/ 48 h 82"/>
                <a:gd name="T14" fmla="*/ 3 w 83"/>
                <a:gd name="T15" fmla="*/ 51 h 82"/>
                <a:gd name="T16" fmla="*/ 0 w 83"/>
                <a:gd name="T17" fmla="*/ 45 h 82"/>
                <a:gd name="T18" fmla="*/ 0 w 83"/>
                <a:gd name="T19" fmla="*/ 45 h 82"/>
                <a:gd name="T20" fmla="*/ 14 w 83"/>
                <a:gd name="T21" fmla="*/ 40 h 82"/>
                <a:gd name="T22" fmla="*/ 27 w 83"/>
                <a:gd name="T23" fmla="*/ 35 h 82"/>
                <a:gd name="T24" fmla="*/ 39 w 83"/>
                <a:gd name="T25" fmla="*/ 30 h 82"/>
                <a:gd name="T26" fmla="*/ 49 w 83"/>
                <a:gd name="T27" fmla="*/ 24 h 82"/>
                <a:gd name="T28" fmla="*/ 49 w 83"/>
                <a:gd name="T29" fmla="*/ 24 h 82"/>
                <a:gd name="T30" fmla="*/ 57 w 83"/>
                <a:gd name="T31" fmla="*/ 18 h 82"/>
                <a:gd name="T32" fmla="*/ 64 w 83"/>
                <a:gd name="T33" fmla="*/ 12 h 82"/>
                <a:gd name="T34" fmla="*/ 70 w 83"/>
                <a:gd name="T35" fmla="*/ 6 h 82"/>
                <a:gd name="T36" fmla="*/ 75 w 83"/>
                <a:gd name="T37" fmla="*/ 0 h 82"/>
                <a:gd name="T38" fmla="*/ 83 w 83"/>
                <a:gd name="T39" fmla="*/ 3 h 82"/>
                <a:gd name="T40" fmla="*/ 83 w 83"/>
                <a:gd name="T41" fmla="*/ 3 h 82"/>
                <a:gd name="T42" fmla="*/ 78 w 83"/>
                <a:gd name="T43" fmla="*/ 9 h 82"/>
                <a:gd name="T44" fmla="*/ 72 w 83"/>
                <a:gd name="T45" fmla="*/ 16 h 82"/>
                <a:gd name="T46" fmla="*/ 65 w 83"/>
                <a:gd name="T47" fmla="*/ 22 h 82"/>
                <a:gd name="T48" fmla="*/ 56 w 83"/>
                <a:gd name="T49" fmla="*/ 29 h 82"/>
                <a:gd name="T50" fmla="*/ 56 w 83"/>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2">
                  <a:moveTo>
                    <a:pt x="56" y="82"/>
                  </a:moveTo>
                  <a:lnTo>
                    <a:pt x="47" y="82"/>
                  </a:lnTo>
                  <a:lnTo>
                    <a:pt x="47" y="34"/>
                  </a:lnTo>
                  <a:lnTo>
                    <a:pt x="47" y="34"/>
                  </a:lnTo>
                  <a:lnTo>
                    <a:pt x="37" y="39"/>
                  </a:lnTo>
                  <a:lnTo>
                    <a:pt x="25" y="45"/>
                  </a:lnTo>
                  <a:lnTo>
                    <a:pt x="14" y="48"/>
                  </a:lnTo>
                  <a:lnTo>
                    <a:pt x="3" y="51"/>
                  </a:lnTo>
                  <a:lnTo>
                    <a:pt x="0" y="45"/>
                  </a:lnTo>
                  <a:lnTo>
                    <a:pt x="0" y="45"/>
                  </a:lnTo>
                  <a:lnTo>
                    <a:pt x="14" y="40"/>
                  </a:lnTo>
                  <a:lnTo>
                    <a:pt x="27" y="35"/>
                  </a:lnTo>
                  <a:lnTo>
                    <a:pt x="39" y="30"/>
                  </a:lnTo>
                  <a:lnTo>
                    <a:pt x="49" y="24"/>
                  </a:lnTo>
                  <a:lnTo>
                    <a:pt x="49" y="24"/>
                  </a:lnTo>
                  <a:lnTo>
                    <a:pt x="57" y="18"/>
                  </a:lnTo>
                  <a:lnTo>
                    <a:pt x="64" y="12"/>
                  </a:lnTo>
                  <a:lnTo>
                    <a:pt x="70" y="6"/>
                  </a:lnTo>
                  <a:lnTo>
                    <a:pt x="75" y="0"/>
                  </a:lnTo>
                  <a:lnTo>
                    <a:pt x="83" y="3"/>
                  </a:lnTo>
                  <a:lnTo>
                    <a:pt x="83" y="3"/>
                  </a:lnTo>
                  <a:lnTo>
                    <a:pt x="78" y="9"/>
                  </a:lnTo>
                  <a:lnTo>
                    <a:pt x="72" y="16"/>
                  </a:lnTo>
                  <a:lnTo>
                    <a:pt x="65" y="22"/>
                  </a:lnTo>
                  <a:lnTo>
                    <a:pt x="56" y="29"/>
                  </a:lnTo>
                  <a:lnTo>
                    <a:pt x="56" y="8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Freeform 780">
              <a:extLst>
                <a:ext uri="{FF2B5EF4-FFF2-40B4-BE49-F238E27FC236}">
                  <a16:creationId xmlns:a16="http://schemas.microsoft.com/office/drawing/2014/main" id="{C8297E0B-6581-4B15-B43C-2D1A9B16EF6F}"/>
                </a:ext>
              </a:extLst>
            </p:cNvPr>
            <p:cNvSpPr>
              <a:spLocks/>
            </p:cNvSpPr>
            <p:nvPr/>
          </p:nvSpPr>
          <p:spPr bwMode="auto">
            <a:xfrm>
              <a:off x="9655175" y="4513263"/>
              <a:ext cx="49213" cy="66675"/>
            </a:xfrm>
            <a:custGeom>
              <a:avLst/>
              <a:gdLst>
                <a:gd name="T0" fmla="*/ 62 w 62"/>
                <a:gd name="T1" fmla="*/ 49 h 83"/>
                <a:gd name="T2" fmla="*/ 57 w 62"/>
                <a:gd name="T3" fmla="*/ 56 h 83"/>
                <a:gd name="T4" fmla="*/ 57 w 62"/>
                <a:gd name="T5" fmla="*/ 56 h 83"/>
                <a:gd name="T6" fmla="*/ 46 w 62"/>
                <a:gd name="T7" fmla="*/ 49 h 83"/>
                <a:gd name="T8" fmla="*/ 33 w 62"/>
                <a:gd name="T9" fmla="*/ 42 h 83"/>
                <a:gd name="T10" fmla="*/ 33 w 62"/>
                <a:gd name="T11" fmla="*/ 42 h 83"/>
                <a:gd name="T12" fmla="*/ 20 w 62"/>
                <a:gd name="T13" fmla="*/ 36 h 83"/>
                <a:gd name="T14" fmla="*/ 9 w 62"/>
                <a:gd name="T15" fmla="*/ 32 h 83"/>
                <a:gd name="T16" fmla="*/ 9 w 62"/>
                <a:gd name="T17" fmla="*/ 83 h 83"/>
                <a:gd name="T18" fmla="*/ 0 w 62"/>
                <a:gd name="T19" fmla="*/ 83 h 83"/>
                <a:gd name="T20" fmla="*/ 0 w 62"/>
                <a:gd name="T21" fmla="*/ 0 h 83"/>
                <a:gd name="T22" fmla="*/ 9 w 62"/>
                <a:gd name="T23" fmla="*/ 0 h 83"/>
                <a:gd name="T24" fmla="*/ 9 w 62"/>
                <a:gd name="T25" fmla="*/ 25 h 83"/>
                <a:gd name="T26" fmla="*/ 9 w 62"/>
                <a:gd name="T27" fmla="*/ 25 h 83"/>
                <a:gd name="T28" fmla="*/ 23 w 62"/>
                <a:gd name="T29" fmla="*/ 30 h 83"/>
                <a:gd name="T30" fmla="*/ 36 w 62"/>
                <a:gd name="T31" fmla="*/ 35 h 83"/>
                <a:gd name="T32" fmla="*/ 50 w 62"/>
                <a:gd name="T33" fmla="*/ 41 h 83"/>
                <a:gd name="T34" fmla="*/ 62 w 62"/>
                <a:gd name="T35" fmla="*/ 49 h 83"/>
                <a:gd name="T36" fmla="*/ 62 w 62"/>
                <a:gd name="T37"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62" y="49"/>
                  </a:moveTo>
                  <a:lnTo>
                    <a:pt x="57" y="56"/>
                  </a:lnTo>
                  <a:lnTo>
                    <a:pt x="57" y="56"/>
                  </a:lnTo>
                  <a:lnTo>
                    <a:pt x="46" y="49"/>
                  </a:lnTo>
                  <a:lnTo>
                    <a:pt x="33" y="42"/>
                  </a:lnTo>
                  <a:lnTo>
                    <a:pt x="33" y="42"/>
                  </a:lnTo>
                  <a:lnTo>
                    <a:pt x="20" y="36"/>
                  </a:lnTo>
                  <a:lnTo>
                    <a:pt x="9" y="32"/>
                  </a:lnTo>
                  <a:lnTo>
                    <a:pt x="9" y="83"/>
                  </a:lnTo>
                  <a:lnTo>
                    <a:pt x="0" y="83"/>
                  </a:lnTo>
                  <a:lnTo>
                    <a:pt x="0" y="0"/>
                  </a:lnTo>
                  <a:lnTo>
                    <a:pt x="9" y="0"/>
                  </a:lnTo>
                  <a:lnTo>
                    <a:pt x="9" y="25"/>
                  </a:lnTo>
                  <a:lnTo>
                    <a:pt x="9" y="25"/>
                  </a:lnTo>
                  <a:lnTo>
                    <a:pt x="23" y="30"/>
                  </a:lnTo>
                  <a:lnTo>
                    <a:pt x="36" y="35"/>
                  </a:lnTo>
                  <a:lnTo>
                    <a:pt x="50" y="41"/>
                  </a:lnTo>
                  <a:lnTo>
                    <a:pt x="62" y="49"/>
                  </a:lnTo>
                  <a:lnTo>
                    <a:pt x="6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Freeform 781">
              <a:extLst>
                <a:ext uri="{FF2B5EF4-FFF2-40B4-BE49-F238E27FC236}">
                  <a16:creationId xmlns:a16="http://schemas.microsoft.com/office/drawing/2014/main" id="{26FCBD38-F8D9-46F8-8CF0-12212E81ED49}"/>
                </a:ext>
              </a:extLst>
            </p:cNvPr>
            <p:cNvSpPr>
              <a:spLocks noEditPoints="1"/>
            </p:cNvSpPr>
            <p:nvPr/>
          </p:nvSpPr>
          <p:spPr bwMode="auto">
            <a:xfrm>
              <a:off x="9609138" y="6153150"/>
              <a:ext cx="25400" cy="23812"/>
            </a:xfrm>
            <a:custGeom>
              <a:avLst/>
              <a:gdLst>
                <a:gd name="T0" fmla="*/ 15 w 30"/>
                <a:gd name="T1" fmla="*/ 31 h 31"/>
                <a:gd name="T2" fmla="*/ 4 w 30"/>
                <a:gd name="T3" fmla="*/ 27 h 31"/>
                <a:gd name="T4" fmla="*/ 1 w 30"/>
                <a:gd name="T5" fmla="*/ 21 h 31"/>
                <a:gd name="T6" fmla="*/ 0 w 30"/>
                <a:gd name="T7" fmla="*/ 15 h 31"/>
                <a:gd name="T8" fmla="*/ 4 w 30"/>
                <a:gd name="T9" fmla="*/ 4 h 31"/>
                <a:gd name="T10" fmla="*/ 9 w 30"/>
                <a:gd name="T11" fmla="*/ 1 h 31"/>
                <a:gd name="T12" fmla="*/ 15 w 30"/>
                <a:gd name="T13" fmla="*/ 0 h 31"/>
                <a:gd name="T14" fmla="*/ 26 w 30"/>
                <a:gd name="T15" fmla="*/ 4 h 31"/>
                <a:gd name="T16" fmla="*/ 29 w 30"/>
                <a:gd name="T17" fmla="*/ 9 h 31"/>
                <a:gd name="T18" fmla="*/ 30 w 30"/>
                <a:gd name="T19" fmla="*/ 15 h 31"/>
                <a:gd name="T20" fmla="*/ 26 w 30"/>
                <a:gd name="T21" fmla="*/ 27 h 31"/>
                <a:gd name="T22" fmla="*/ 21 w 30"/>
                <a:gd name="T23" fmla="*/ 30 h 31"/>
                <a:gd name="T24" fmla="*/ 15 w 30"/>
                <a:gd name="T25" fmla="*/ 31 h 31"/>
                <a:gd name="T26" fmla="*/ 15 w 30"/>
                <a:gd name="T27" fmla="*/ 2 h 31"/>
                <a:gd name="T28" fmla="*/ 6 w 30"/>
                <a:gd name="T29" fmla="*/ 6 h 31"/>
                <a:gd name="T30" fmla="*/ 3 w 30"/>
                <a:gd name="T31" fmla="*/ 10 h 31"/>
                <a:gd name="T32" fmla="*/ 2 w 30"/>
                <a:gd name="T33" fmla="*/ 15 h 31"/>
                <a:gd name="T34" fmla="*/ 6 w 30"/>
                <a:gd name="T35" fmla="*/ 25 h 31"/>
                <a:gd name="T36" fmla="*/ 10 w 30"/>
                <a:gd name="T37" fmla="*/ 28 h 31"/>
                <a:gd name="T38" fmla="*/ 15 w 30"/>
                <a:gd name="T39" fmla="*/ 29 h 31"/>
                <a:gd name="T40" fmla="*/ 24 w 30"/>
                <a:gd name="T41" fmla="*/ 25 h 31"/>
                <a:gd name="T42" fmla="*/ 27 w 30"/>
                <a:gd name="T43" fmla="*/ 20 h 31"/>
                <a:gd name="T44" fmla="*/ 28 w 30"/>
                <a:gd name="T45" fmla="*/ 15 h 31"/>
                <a:gd name="T46" fmla="*/ 24 w 30"/>
                <a:gd name="T47" fmla="*/ 6 h 31"/>
                <a:gd name="T48" fmla="*/ 20 w 30"/>
                <a:gd name="T49" fmla="*/ 3 h 31"/>
                <a:gd name="T50" fmla="*/ 15 w 30"/>
                <a:gd name="T51" fmla="*/ 2 h 31"/>
                <a:gd name="T52" fmla="*/ 21 w 30"/>
                <a:gd name="T53" fmla="*/ 22 h 31"/>
                <a:gd name="T54" fmla="*/ 15 w 30"/>
                <a:gd name="T55" fmla="*/ 24 h 31"/>
                <a:gd name="T56" fmla="*/ 9 w 30"/>
                <a:gd name="T57" fmla="*/ 21 h 31"/>
                <a:gd name="T58" fmla="*/ 8 w 30"/>
                <a:gd name="T59" fmla="*/ 18 h 31"/>
                <a:gd name="T60" fmla="*/ 7 w 30"/>
                <a:gd name="T61" fmla="*/ 15 h 31"/>
                <a:gd name="T62" fmla="*/ 9 w 30"/>
                <a:gd name="T63" fmla="*/ 9 h 31"/>
                <a:gd name="T64" fmla="*/ 12 w 30"/>
                <a:gd name="T65" fmla="*/ 7 h 31"/>
                <a:gd name="T66" fmla="*/ 15 w 30"/>
                <a:gd name="T67" fmla="*/ 6 h 31"/>
                <a:gd name="T68" fmla="*/ 21 w 30"/>
                <a:gd name="T69" fmla="*/ 8 h 31"/>
                <a:gd name="T70" fmla="*/ 21 w 30"/>
                <a:gd name="T71" fmla="*/ 11 h 31"/>
                <a:gd name="T72" fmla="*/ 18 w 30"/>
                <a:gd name="T73" fmla="*/ 9 h 31"/>
                <a:gd name="T74" fmla="*/ 15 w 30"/>
                <a:gd name="T75" fmla="*/ 9 h 31"/>
                <a:gd name="T76" fmla="*/ 11 w 30"/>
                <a:gd name="T77" fmla="*/ 10 h 31"/>
                <a:gd name="T78" fmla="*/ 10 w 30"/>
                <a:gd name="T79" fmla="*/ 15 h 31"/>
                <a:gd name="T80" fmla="*/ 10 w 30"/>
                <a:gd name="T81" fmla="*/ 17 h 31"/>
                <a:gd name="T82" fmla="*/ 13 w 30"/>
                <a:gd name="T83" fmla="*/ 20 h 31"/>
                <a:gd name="T84" fmla="*/ 15 w 30"/>
                <a:gd name="T85" fmla="*/ 21 h 31"/>
                <a:gd name="T86" fmla="*/ 21 w 30"/>
                <a:gd name="T87" fmla="*/ 19 h 31"/>
                <a:gd name="T88" fmla="*/ 21 w 30"/>
                <a:gd name="T8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31">
                  <a:moveTo>
                    <a:pt x="15" y="31"/>
                  </a:moveTo>
                  <a:lnTo>
                    <a:pt x="15" y="31"/>
                  </a:lnTo>
                  <a:lnTo>
                    <a:pt x="9" y="30"/>
                  </a:lnTo>
                  <a:lnTo>
                    <a:pt x="4" y="27"/>
                  </a:lnTo>
                  <a:lnTo>
                    <a:pt x="4" y="27"/>
                  </a:lnTo>
                  <a:lnTo>
                    <a:pt x="1" y="21"/>
                  </a:lnTo>
                  <a:lnTo>
                    <a:pt x="0" y="15"/>
                  </a:lnTo>
                  <a:lnTo>
                    <a:pt x="0" y="15"/>
                  </a:lnTo>
                  <a:lnTo>
                    <a:pt x="1" y="9"/>
                  </a:lnTo>
                  <a:lnTo>
                    <a:pt x="4" y="4"/>
                  </a:lnTo>
                  <a:lnTo>
                    <a:pt x="4" y="4"/>
                  </a:lnTo>
                  <a:lnTo>
                    <a:pt x="9" y="1"/>
                  </a:lnTo>
                  <a:lnTo>
                    <a:pt x="15" y="0"/>
                  </a:lnTo>
                  <a:lnTo>
                    <a:pt x="15" y="0"/>
                  </a:lnTo>
                  <a:lnTo>
                    <a:pt x="21" y="1"/>
                  </a:lnTo>
                  <a:lnTo>
                    <a:pt x="26" y="4"/>
                  </a:lnTo>
                  <a:lnTo>
                    <a:pt x="26" y="4"/>
                  </a:lnTo>
                  <a:lnTo>
                    <a:pt x="29" y="9"/>
                  </a:lnTo>
                  <a:lnTo>
                    <a:pt x="30" y="15"/>
                  </a:lnTo>
                  <a:lnTo>
                    <a:pt x="30" y="15"/>
                  </a:lnTo>
                  <a:lnTo>
                    <a:pt x="29" y="21"/>
                  </a:lnTo>
                  <a:lnTo>
                    <a:pt x="26" y="27"/>
                  </a:lnTo>
                  <a:lnTo>
                    <a:pt x="26" y="27"/>
                  </a:lnTo>
                  <a:lnTo>
                    <a:pt x="21" y="30"/>
                  </a:lnTo>
                  <a:lnTo>
                    <a:pt x="15" y="31"/>
                  </a:lnTo>
                  <a:lnTo>
                    <a:pt x="15" y="31"/>
                  </a:lnTo>
                  <a:close/>
                  <a:moveTo>
                    <a:pt x="15" y="2"/>
                  </a:moveTo>
                  <a:lnTo>
                    <a:pt x="15" y="2"/>
                  </a:lnTo>
                  <a:lnTo>
                    <a:pt x="10" y="3"/>
                  </a:lnTo>
                  <a:lnTo>
                    <a:pt x="6" y="6"/>
                  </a:lnTo>
                  <a:lnTo>
                    <a:pt x="6" y="6"/>
                  </a:lnTo>
                  <a:lnTo>
                    <a:pt x="3" y="10"/>
                  </a:lnTo>
                  <a:lnTo>
                    <a:pt x="2" y="15"/>
                  </a:lnTo>
                  <a:lnTo>
                    <a:pt x="2" y="15"/>
                  </a:lnTo>
                  <a:lnTo>
                    <a:pt x="3" y="20"/>
                  </a:lnTo>
                  <a:lnTo>
                    <a:pt x="6" y="25"/>
                  </a:lnTo>
                  <a:lnTo>
                    <a:pt x="6" y="25"/>
                  </a:lnTo>
                  <a:lnTo>
                    <a:pt x="10" y="28"/>
                  </a:lnTo>
                  <a:lnTo>
                    <a:pt x="15" y="29"/>
                  </a:lnTo>
                  <a:lnTo>
                    <a:pt x="15" y="29"/>
                  </a:lnTo>
                  <a:lnTo>
                    <a:pt x="20" y="28"/>
                  </a:lnTo>
                  <a:lnTo>
                    <a:pt x="24" y="25"/>
                  </a:lnTo>
                  <a:lnTo>
                    <a:pt x="24" y="25"/>
                  </a:lnTo>
                  <a:lnTo>
                    <a:pt x="27" y="20"/>
                  </a:lnTo>
                  <a:lnTo>
                    <a:pt x="28" y="15"/>
                  </a:lnTo>
                  <a:lnTo>
                    <a:pt x="28" y="15"/>
                  </a:lnTo>
                  <a:lnTo>
                    <a:pt x="27" y="10"/>
                  </a:lnTo>
                  <a:lnTo>
                    <a:pt x="24" y="6"/>
                  </a:lnTo>
                  <a:lnTo>
                    <a:pt x="24" y="6"/>
                  </a:lnTo>
                  <a:lnTo>
                    <a:pt x="20" y="3"/>
                  </a:lnTo>
                  <a:lnTo>
                    <a:pt x="15" y="2"/>
                  </a:lnTo>
                  <a:lnTo>
                    <a:pt x="15" y="2"/>
                  </a:lnTo>
                  <a:close/>
                  <a:moveTo>
                    <a:pt x="21" y="22"/>
                  </a:moveTo>
                  <a:lnTo>
                    <a:pt x="21" y="22"/>
                  </a:lnTo>
                  <a:lnTo>
                    <a:pt x="15" y="24"/>
                  </a:lnTo>
                  <a:lnTo>
                    <a:pt x="15" y="24"/>
                  </a:lnTo>
                  <a:lnTo>
                    <a:pt x="12" y="24"/>
                  </a:lnTo>
                  <a:lnTo>
                    <a:pt x="9" y="21"/>
                  </a:lnTo>
                  <a:lnTo>
                    <a:pt x="9" y="21"/>
                  </a:lnTo>
                  <a:lnTo>
                    <a:pt x="8" y="18"/>
                  </a:lnTo>
                  <a:lnTo>
                    <a:pt x="7" y="15"/>
                  </a:lnTo>
                  <a:lnTo>
                    <a:pt x="7" y="15"/>
                  </a:lnTo>
                  <a:lnTo>
                    <a:pt x="8" y="11"/>
                  </a:lnTo>
                  <a:lnTo>
                    <a:pt x="9" y="9"/>
                  </a:lnTo>
                  <a:lnTo>
                    <a:pt x="9" y="9"/>
                  </a:lnTo>
                  <a:lnTo>
                    <a:pt x="12" y="7"/>
                  </a:lnTo>
                  <a:lnTo>
                    <a:pt x="15" y="6"/>
                  </a:lnTo>
                  <a:lnTo>
                    <a:pt x="15" y="6"/>
                  </a:lnTo>
                  <a:lnTo>
                    <a:pt x="18" y="7"/>
                  </a:lnTo>
                  <a:lnTo>
                    <a:pt x="21" y="8"/>
                  </a:lnTo>
                  <a:lnTo>
                    <a:pt x="21" y="11"/>
                  </a:lnTo>
                  <a:lnTo>
                    <a:pt x="21" y="11"/>
                  </a:lnTo>
                  <a:lnTo>
                    <a:pt x="21" y="11"/>
                  </a:lnTo>
                  <a:lnTo>
                    <a:pt x="18" y="9"/>
                  </a:lnTo>
                  <a:lnTo>
                    <a:pt x="15" y="9"/>
                  </a:lnTo>
                  <a:lnTo>
                    <a:pt x="15" y="9"/>
                  </a:lnTo>
                  <a:lnTo>
                    <a:pt x="13" y="9"/>
                  </a:lnTo>
                  <a:lnTo>
                    <a:pt x="11" y="10"/>
                  </a:lnTo>
                  <a:lnTo>
                    <a:pt x="10" y="12"/>
                  </a:lnTo>
                  <a:lnTo>
                    <a:pt x="10" y="15"/>
                  </a:lnTo>
                  <a:lnTo>
                    <a:pt x="10" y="15"/>
                  </a:lnTo>
                  <a:lnTo>
                    <a:pt x="10" y="17"/>
                  </a:lnTo>
                  <a:lnTo>
                    <a:pt x="11" y="19"/>
                  </a:lnTo>
                  <a:lnTo>
                    <a:pt x="13" y="20"/>
                  </a:lnTo>
                  <a:lnTo>
                    <a:pt x="15" y="21"/>
                  </a:lnTo>
                  <a:lnTo>
                    <a:pt x="15" y="21"/>
                  </a:lnTo>
                  <a:lnTo>
                    <a:pt x="18" y="20"/>
                  </a:lnTo>
                  <a:lnTo>
                    <a:pt x="21" y="19"/>
                  </a:lnTo>
                  <a:lnTo>
                    <a:pt x="21" y="19"/>
                  </a:lnTo>
                  <a:lnTo>
                    <a:pt x="21"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Freeform 782">
              <a:extLst>
                <a:ext uri="{FF2B5EF4-FFF2-40B4-BE49-F238E27FC236}">
                  <a16:creationId xmlns:a16="http://schemas.microsoft.com/office/drawing/2014/main" id="{F2A6E64E-FEB8-41FC-808D-CDB02D2B7A46}"/>
                </a:ext>
              </a:extLst>
            </p:cNvPr>
            <p:cNvSpPr>
              <a:spLocks noEditPoints="1"/>
            </p:cNvSpPr>
            <p:nvPr/>
          </p:nvSpPr>
          <p:spPr bwMode="auto">
            <a:xfrm>
              <a:off x="9648825" y="6153150"/>
              <a:ext cx="14288" cy="22225"/>
            </a:xfrm>
            <a:custGeom>
              <a:avLst/>
              <a:gdLst>
                <a:gd name="T0" fmla="*/ 4 w 18"/>
                <a:gd name="T1" fmla="*/ 17 h 28"/>
                <a:gd name="T2" fmla="*/ 4 w 18"/>
                <a:gd name="T3" fmla="*/ 28 h 28"/>
                <a:gd name="T4" fmla="*/ 0 w 18"/>
                <a:gd name="T5" fmla="*/ 28 h 28"/>
                <a:gd name="T6" fmla="*/ 0 w 18"/>
                <a:gd name="T7" fmla="*/ 0 h 28"/>
                <a:gd name="T8" fmla="*/ 8 w 18"/>
                <a:gd name="T9" fmla="*/ 0 h 28"/>
                <a:gd name="T10" fmla="*/ 8 w 18"/>
                <a:gd name="T11" fmla="*/ 0 h 28"/>
                <a:gd name="T12" fmla="*/ 12 w 18"/>
                <a:gd name="T13" fmla="*/ 1 h 28"/>
                <a:gd name="T14" fmla="*/ 15 w 18"/>
                <a:gd name="T15" fmla="*/ 2 h 28"/>
                <a:gd name="T16" fmla="*/ 15 w 18"/>
                <a:gd name="T17" fmla="*/ 2 h 28"/>
                <a:gd name="T18" fmla="*/ 17 w 18"/>
                <a:gd name="T19" fmla="*/ 5 h 28"/>
                <a:gd name="T20" fmla="*/ 18 w 18"/>
                <a:gd name="T21" fmla="*/ 8 h 28"/>
                <a:gd name="T22" fmla="*/ 18 w 18"/>
                <a:gd name="T23" fmla="*/ 8 h 28"/>
                <a:gd name="T24" fmla="*/ 17 w 18"/>
                <a:gd name="T25" fmla="*/ 12 h 28"/>
                <a:gd name="T26" fmla="*/ 15 w 18"/>
                <a:gd name="T27" fmla="*/ 14 h 28"/>
                <a:gd name="T28" fmla="*/ 15 w 18"/>
                <a:gd name="T29" fmla="*/ 14 h 28"/>
                <a:gd name="T30" fmla="*/ 12 w 18"/>
                <a:gd name="T31" fmla="*/ 16 h 28"/>
                <a:gd name="T32" fmla="*/ 7 w 18"/>
                <a:gd name="T33" fmla="*/ 17 h 28"/>
                <a:gd name="T34" fmla="*/ 4 w 18"/>
                <a:gd name="T35" fmla="*/ 17 h 28"/>
                <a:gd name="T36" fmla="*/ 4 w 18"/>
                <a:gd name="T37" fmla="*/ 3 h 28"/>
                <a:gd name="T38" fmla="*/ 4 w 18"/>
                <a:gd name="T39" fmla="*/ 14 h 28"/>
                <a:gd name="T40" fmla="*/ 7 w 18"/>
                <a:gd name="T41" fmla="*/ 14 h 28"/>
                <a:gd name="T42" fmla="*/ 7 w 18"/>
                <a:gd name="T43" fmla="*/ 14 h 28"/>
                <a:gd name="T44" fmla="*/ 10 w 18"/>
                <a:gd name="T45" fmla="*/ 14 h 28"/>
                <a:gd name="T46" fmla="*/ 13 w 18"/>
                <a:gd name="T47" fmla="*/ 12 h 28"/>
                <a:gd name="T48" fmla="*/ 13 w 18"/>
                <a:gd name="T49" fmla="*/ 12 h 28"/>
                <a:gd name="T50" fmla="*/ 14 w 18"/>
                <a:gd name="T51" fmla="*/ 11 h 28"/>
                <a:gd name="T52" fmla="*/ 14 w 18"/>
                <a:gd name="T53" fmla="*/ 8 h 28"/>
                <a:gd name="T54" fmla="*/ 14 w 18"/>
                <a:gd name="T55" fmla="*/ 8 h 28"/>
                <a:gd name="T56" fmla="*/ 14 w 18"/>
                <a:gd name="T57" fmla="*/ 6 h 28"/>
                <a:gd name="T58" fmla="*/ 13 w 18"/>
                <a:gd name="T59" fmla="*/ 4 h 28"/>
                <a:gd name="T60" fmla="*/ 13 w 18"/>
                <a:gd name="T61" fmla="*/ 4 h 28"/>
                <a:gd name="T62" fmla="*/ 10 w 18"/>
                <a:gd name="T63" fmla="*/ 3 h 28"/>
                <a:gd name="T64" fmla="*/ 7 w 18"/>
                <a:gd name="T65" fmla="*/ 3 h 28"/>
                <a:gd name="T66" fmla="*/ 4 w 18"/>
                <a:gd name="T6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8">
                  <a:moveTo>
                    <a:pt x="4" y="17"/>
                  </a:moveTo>
                  <a:lnTo>
                    <a:pt x="4" y="28"/>
                  </a:lnTo>
                  <a:lnTo>
                    <a:pt x="0" y="28"/>
                  </a:lnTo>
                  <a:lnTo>
                    <a:pt x="0" y="0"/>
                  </a:lnTo>
                  <a:lnTo>
                    <a:pt x="8" y="0"/>
                  </a:lnTo>
                  <a:lnTo>
                    <a:pt x="8" y="0"/>
                  </a:lnTo>
                  <a:lnTo>
                    <a:pt x="12" y="1"/>
                  </a:lnTo>
                  <a:lnTo>
                    <a:pt x="15" y="2"/>
                  </a:lnTo>
                  <a:lnTo>
                    <a:pt x="15" y="2"/>
                  </a:lnTo>
                  <a:lnTo>
                    <a:pt x="17" y="5"/>
                  </a:lnTo>
                  <a:lnTo>
                    <a:pt x="18" y="8"/>
                  </a:lnTo>
                  <a:lnTo>
                    <a:pt x="18" y="8"/>
                  </a:lnTo>
                  <a:lnTo>
                    <a:pt x="17" y="12"/>
                  </a:lnTo>
                  <a:lnTo>
                    <a:pt x="15" y="14"/>
                  </a:lnTo>
                  <a:lnTo>
                    <a:pt x="15" y="14"/>
                  </a:lnTo>
                  <a:lnTo>
                    <a:pt x="12" y="16"/>
                  </a:lnTo>
                  <a:lnTo>
                    <a:pt x="7" y="17"/>
                  </a:lnTo>
                  <a:lnTo>
                    <a:pt x="4" y="17"/>
                  </a:lnTo>
                  <a:close/>
                  <a:moveTo>
                    <a:pt x="4" y="3"/>
                  </a:moveTo>
                  <a:lnTo>
                    <a:pt x="4" y="14"/>
                  </a:lnTo>
                  <a:lnTo>
                    <a:pt x="7" y="14"/>
                  </a:lnTo>
                  <a:lnTo>
                    <a:pt x="7" y="14"/>
                  </a:lnTo>
                  <a:lnTo>
                    <a:pt x="10" y="14"/>
                  </a:lnTo>
                  <a:lnTo>
                    <a:pt x="13" y="12"/>
                  </a:lnTo>
                  <a:lnTo>
                    <a:pt x="13" y="12"/>
                  </a:lnTo>
                  <a:lnTo>
                    <a:pt x="14" y="11"/>
                  </a:lnTo>
                  <a:lnTo>
                    <a:pt x="14" y="8"/>
                  </a:lnTo>
                  <a:lnTo>
                    <a:pt x="14" y="8"/>
                  </a:lnTo>
                  <a:lnTo>
                    <a:pt x="14" y="6"/>
                  </a:lnTo>
                  <a:lnTo>
                    <a:pt x="13" y="4"/>
                  </a:lnTo>
                  <a:lnTo>
                    <a:pt x="13" y="4"/>
                  </a:lnTo>
                  <a:lnTo>
                    <a:pt x="10" y="3"/>
                  </a:lnTo>
                  <a:lnTo>
                    <a:pt x="7" y="3"/>
                  </a:lnTo>
                  <a:lnTo>
                    <a:pt x="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Freeform 783">
              <a:extLst>
                <a:ext uri="{FF2B5EF4-FFF2-40B4-BE49-F238E27FC236}">
                  <a16:creationId xmlns:a16="http://schemas.microsoft.com/office/drawing/2014/main" id="{97650041-7C9F-4FBE-8F2D-90F67BF9CA93}"/>
                </a:ext>
              </a:extLst>
            </p:cNvPr>
            <p:cNvSpPr>
              <a:spLocks/>
            </p:cNvSpPr>
            <p:nvPr/>
          </p:nvSpPr>
          <p:spPr bwMode="auto">
            <a:xfrm>
              <a:off x="9666288" y="6159500"/>
              <a:ext cx="9525" cy="15875"/>
            </a:xfrm>
            <a:custGeom>
              <a:avLst/>
              <a:gdLst>
                <a:gd name="T0" fmla="*/ 0 w 12"/>
                <a:gd name="T1" fmla="*/ 21 h 21"/>
                <a:gd name="T2" fmla="*/ 0 w 12"/>
                <a:gd name="T3" fmla="*/ 0 h 21"/>
                <a:gd name="T4" fmla="*/ 3 w 12"/>
                <a:gd name="T5" fmla="*/ 0 h 21"/>
                <a:gd name="T6" fmla="*/ 3 w 12"/>
                <a:gd name="T7" fmla="*/ 3 h 21"/>
                <a:gd name="T8" fmla="*/ 3 w 12"/>
                <a:gd name="T9" fmla="*/ 3 h 21"/>
                <a:gd name="T10" fmla="*/ 6 w 12"/>
                <a:gd name="T11" fmla="*/ 1 h 21"/>
                <a:gd name="T12" fmla="*/ 10 w 12"/>
                <a:gd name="T13" fmla="*/ 0 h 21"/>
                <a:gd name="T14" fmla="*/ 10 w 12"/>
                <a:gd name="T15" fmla="*/ 0 h 21"/>
                <a:gd name="T16" fmla="*/ 12 w 12"/>
                <a:gd name="T17" fmla="*/ 0 h 21"/>
                <a:gd name="T18" fmla="*/ 12 w 12"/>
                <a:gd name="T19" fmla="*/ 3 h 21"/>
                <a:gd name="T20" fmla="*/ 12 w 12"/>
                <a:gd name="T21" fmla="*/ 3 h 21"/>
                <a:gd name="T22" fmla="*/ 12 w 12"/>
                <a:gd name="T23" fmla="*/ 3 h 21"/>
                <a:gd name="T24" fmla="*/ 9 w 12"/>
                <a:gd name="T25" fmla="*/ 3 h 21"/>
                <a:gd name="T26" fmla="*/ 9 w 12"/>
                <a:gd name="T27" fmla="*/ 3 h 21"/>
                <a:gd name="T28" fmla="*/ 6 w 12"/>
                <a:gd name="T29" fmla="*/ 4 h 21"/>
                <a:gd name="T30" fmla="*/ 3 w 12"/>
                <a:gd name="T31" fmla="*/ 5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lnTo>
                    <a:pt x="0" y="0"/>
                  </a:lnTo>
                  <a:lnTo>
                    <a:pt x="3" y="0"/>
                  </a:lnTo>
                  <a:lnTo>
                    <a:pt x="3" y="3"/>
                  </a:lnTo>
                  <a:lnTo>
                    <a:pt x="3" y="3"/>
                  </a:lnTo>
                  <a:lnTo>
                    <a:pt x="6" y="1"/>
                  </a:lnTo>
                  <a:lnTo>
                    <a:pt x="10" y="0"/>
                  </a:lnTo>
                  <a:lnTo>
                    <a:pt x="10" y="0"/>
                  </a:lnTo>
                  <a:lnTo>
                    <a:pt x="12" y="0"/>
                  </a:lnTo>
                  <a:lnTo>
                    <a:pt x="12" y="3"/>
                  </a:lnTo>
                  <a:lnTo>
                    <a:pt x="12" y="3"/>
                  </a:lnTo>
                  <a:lnTo>
                    <a:pt x="12" y="3"/>
                  </a:lnTo>
                  <a:lnTo>
                    <a:pt x="9" y="3"/>
                  </a:lnTo>
                  <a:lnTo>
                    <a:pt x="9" y="3"/>
                  </a:lnTo>
                  <a:lnTo>
                    <a:pt x="6" y="4"/>
                  </a:lnTo>
                  <a:lnTo>
                    <a:pt x="3" y="5"/>
                  </a:lnTo>
                  <a:lnTo>
                    <a:pt x="3" y="21"/>
                  </a:lnTo>
                  <a:lnTo>
                    <a:pt x="0"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Freeform 784">
              <a:extLst>
                <a:ext uri="{FF2B5EF4-FFF2-40B4-BE49-F238E27FC236}">
                  <a16:creationId xmlns:a16="http://schemas.microsoft.com/office/drawing/2014/main" id="{D902659F-EEF0-46B1-BFDF-AD0413DCA8B4}"/>
                </a:ext>
              </a:extLst>
            </p:cNvPr>
            <p:cNvSpPr>
              <a:spLocks noEditPoints="1"/>
            </p:cNvSpPr>
            <p:nvPr/>
          </p:nvSpPr>
          <p:spPr bwMode="auto">
            <a:xfrm>
              <a:off x="9677400" y="6157913"/>
              <a:ext cx="14288" cy="17462"/>
            </a:xfrm>
            <a:custGeom>
              <a:avLst/>
              <a:gdLst>
                <a:gd name="T0" fmla="*/ 10 w 19"/>
                <a:gd name="T1" fmla="*/ 22 h 22"/>
                <a:gd name="T2" fmla="*/ 10 w 19"/>
                <a:gd name="T3" fmla="*/ 22 h 22"/>
                <a:gd name="T4" fmla="*/ 6 w 19"/>
                <a:gd name="T5" fmla="*/ 22 h 22"/>
                <a:gd name="T6" fmla="*/ 3 w 19"/>
                <a:gd name="T7" fmla="*/ 20 h 22"/>
                <a:gd name="T8" fmla="*/ 3 w 19"/>
                <a:gd name="T9" fmla="*/ 20 h 22"/>
                <a:gd name="T10" fmla="*/ 1 w 19"/>
                <a:gd name="T11" fmla="*/ 15 h 22"/>
                <a:gd name="T12" fmla="*/ 0 w 19"/>
                <a:gd name="T13" fmla="*/ 11 h 22"/>
                <a:gd name="T14" fmla="*/ 0 w 19"/>
                <a:gd name="T15" fmla="*/ 11 h 22"/>
                <a:gd name="T16" fmla="*/ 1 w 19"/>
                <a:gd name="T17" fmla="*/ 7 h 22"/>
                <a:gd name="T18" fmla="*/ 3 w 19"/>
                <a:gd name="T19" fmla="*/ 3 h 22"/>
                <a:gd name="T20" fmla="*/ 3 w 19"/>
                <a:gd name="T21" fmla="*/ 3 h 22"/>
                <a:gd name="T22" fmla="*/ 6 w 19"/>
                <a:gd name="T23" fmla="*/ 1 h 22"/>
                <a:gd name="T24" fmla="*/ 10 w 19"/>
                <a:gd name="T25" fmla="*/ 0 h 22"/>
                <a:gd name="T26" fmla="*/ 10 w 19"/>
                <a:gd name="T27" fmla="*/ 0 h 22"/>
                <a:gd name="T28" fmla="*/ 13 w 19"/>
                <a:gd name="T29" fmla="*/ 1 h 22"/>
                <a:gd name="T30" fmla="*/ 16 w 19"/>
                <a:gd name="T31" fmla="*/ 3 h 22"/>
                <a:gd name="T32" fmla="*/ 16 w 19"/>
                <a:gd name="T33" fmla="*/ 3 h 22"/>
                <a:gd name="T34" fmla="*/ 18 w 19"/>
                <a:gd name="T35" fmla="*/ 6 h 22"/>
                <a:gd name="T36" fmla="*/ 19 w 19"/>
                <a:gd name="T37" fmla="*/ 9 h 22"/>
                <a:gd name="T38" fmla="*/ 19 w 19"/>
                <a:gd name="T39" fmla="*/ 11 h 22"/>
                <a:gd name="T40" fmla="*/ 3 w 19"/>
                <a:gd name="T41" fmla="*/ 11 h 22"/>
                <a:gd name="T42" fmla="*/ 3 w 19"/>
                <a:gd name="T43" fmla="*/ 11 h 22"/>
                <a:gd name="T44" fmla="*/ 4 w 19"/>
                <a:gd name="T45" fmla="*/ 14 h 22"/>
                <a:gd name="T46" fmla="*/ 5 w 19"/>
                <a:gd name="T47" fmla="*/ 18 h 22"/>
                <a:gd name="T48" fmla="*/ 5 w 19"/>
                <a:gd name="T49" fmla="*/ 18 h 22"/>
                <a:gd name="T50" fmla="*/ 7 w 19"/>
                <a:gd name="T51" fmla="*/ 19 h 22"/>
                <a:gd name="T52" fmla="*/ 10 w 19"/>
                <a:gd name="T53" fmla="*/ 20 h 22"/>
                <a:gd name="T54" fmla="*/ 10 w 19"/>
                <a:gd name="T55" fmla="*/ 20 h 22"/>
                <a:gd name="T56" fmla="*/ 14 w 19"/>
                <a:gd name="T57" fmla="*/ 19 h 22"/>
                <a:gd name="T58" fmla="*/ 18 w 19"/>
                <a:gd name="T59" fmla="*/ 16 h 22"/>
                <a:gd name="T60" fmla="*/ 18 w 19"/>
                <a:gd name="T61" fmla="*/ 16 h 22"/>
                <a:gd name="T62" fmla="*/ 18 w 19"/>
                <a:gd name="T63" fmla="*/ 21 h 22"/>
                <a:gd name="T64" fmla="*/ 18 w 19"/>
                <a:gd name="T65" fmla="*/ 21 h 22"/>
                <a:gd name="T66" fmla="*/ 14 w 19"/>
                <a:gd name="T67" fmla="*/ 22 h 22"/>
                <a:gd name="T68" fmla="*/ 10 w 19"/>
                <a:gd name="T69" fmla="*/ 22 h 22"/>
                <a:gd name="T70" fmla="*/ 10 w 19"/>
                <a:gd name="T71" fmla="*/ 22 h 22"/>
                <a:gd name="T72" fmla="*/ 3 w 19"/>
                <a:gd name="T73" fmla="*/ 9 h 22"/>
                <a:gd name="T74" fmla="*/ 15 w 19"/>
                <a:gd name="T75" fmla="*/ 9 h 22"/>
                <a:gd name="T76" fmla="*/ 15 w 19"/>
                <a:gd name="T77" fmla="*/ 9 h 22"/>
                <a:gd name="T78" fmla="*/ 14 w 19"/>
                <a:gd name="T79" fmla="*/ 6 h 22"/>
                <a:gd name="T80" fmla="*/ 13 w 19"/>
                <a:gd name="T81" fmla="*/ 4 h 22"/>
                <a:gd name="T82" fmla="*/ 12 w 19"/>
                <a:gd name="T83" fmla="*/ 3 h 22"/>
                <a:gd name="T84" fmla="*/ 9 w 19"/>
                <a:gd name="T85" fmla="*/ 3 h 22"/>
                <a:gd name="T86" fmla="*/ 9 w 19"/>
                <a:gd name="T87" fmla="*/ 3 h 22"/>
                <a:gd name="T88" fmla="*/ 7 w 19"/>
                <a:gd name="T89" fmla="*/ 3 h 22"/>
                <a:gd name="T90" fmla="*/ 5 w 19"/>
                <a:gd name="T91" fmla="*/ 4 h 22"/>
                <a:gd name="T92" fmla="*/ 5 w 19"/>
                <a:gd name="T93" fmla="*/ 4 h 22"/>
                <a:gd name="T94" fmla="*/ 4 w 19"/>
                <a:gd name="T95" fmla="*/ 6 h 22"/>
                <a:gd name="T96" fmla="*/ 3 w 19"/>
                <a:gd name="T97" fmla="*/ 9 h 22"/>
                <a:gd name="T98" fmla="*/ 3 w 19"/>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22">
                  <a:moveTo>
                    <a:pt x="10" y="22"/>
                  </a:moveTo>
                  <a:lnTo>
                    <a:pt x="10"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9" y="9"/>
                  </a:lnTo>
                  <a:lnTo>
                    <a:pt x="19" y="11"/>
                  </a:lnTo>
                  <a:lnTo>
                    <a:pt x="3" y="11"/>
                  </a:lnTo>
                  <a:lnTo>
                    <a:pt x="3" y="11"/>
                  </a:lnTo>
                  <a:lnTo>
                    <a:pt x="4" y="14"/>
                  </a:lnTo>
                  <a:lnTo>
                    <a:pt x="5" y="18"/>
                  </a:lnTo>
                  <a:lnTo>
                    <a:pt x="5" y="18"/>
                  </a:lnTo>
                  <a:lnTo>
                    <a:pt x="7" y="19"/>
                  </a:lnTo>
                  <a:lnTo>
                    <a:pt x="10" y="20"/>
                  </a:lnTo>
                  <a:lnTo>
                    <a:pt x="10" y="20"/>
                  </a:lnTo>
                  <a:lnTo>
                    <a:pt x="14" y="19"/>
                  </a:lnTo>
                  <a:lnTo>
                    <a:pt x="18" y="16"/>
                  </a:lnTo>
                  <a:lnTo>
                    <a:pt x="18" y="16"/>
                  </a:lnTo>
                  <a:lnTo>
                    <a:pt x="18" y="21"/>
                  </a:lnTo>
                  <a:lnTo>
                    <a:pt x="18" y="21"/>
                  </a:lnTo>
                  <a:lnTo>
                    <a:pt x="14" y="22"/>
                  </a:lnTo>
                  <a:lnTo>
                    <a:pt x="10" y="22"/>
                  </a:lnTo>
                  <a:lnTo>
                    <a:pt x="10" y="22"/>
                  </a:lnTo>
                  <a:close/>
                  <a:moveTo>
                    <a:pt x="3" y="9"/>
                  </a:moveTo>
                  <a:lnTo>
                    <a:pt x="15" y="9"/>
                  </a:lnTo>
                  <a:lnTo>
                    <a:pt x="15" y="9"/>
                  </a:lnTo>
                  <a:lnTo>
                    <a:pt x="14" y="6"/>
                  </a:lnTo>
                  <a:lnTo>
                    <a:pt x="13" y="4"/>
                  </a:lnTo>
                  <a:lnTo>
                    <a:pt x="12" y="3"/>
                  </a:lnTo>
                  <a:lnTo>
                    <a:pt x="9" y="3"/>
                  </a:lnTo>
                  <a:lnTo>
                    <a:pt x="9"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Freeform 785">
              <a:extLst>
                <a:ext uri="{FF2B5EF4-FFF2-40B4-BE49-F238E27FC236}">
                  <a16:creationId xmlns:a16="http://schemas.microsoft.com/office/drawing/2014/main" id="{1CB6AA19-75BE-4C12-A053-C947C6726E4F}"/>
                </a:ext>
              </a:extLst>
            </p:cNvPr>
            <p:cNvSpPr>
              <a:spLocks/>
            </p:cNvSpPr>
            <p:nvPr/>
          </p:nvSpPr>
          <p:spPr bwMode="auto">
            <a:xfrm>
              <a:off x="9693275" y="6157913"/>
              <a:ext cx="12700" cy="17462"/>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1 w 15"/>
                <a:gd name="T23" fmla="*/ 18 h 22"/>
                <a:gd name="T24" fmla="*/ 12 w 15"/>
                <a:gd name="T25" fmla="*/ 16 h 22"/>
                <a:gd name="T26" fmla="*/ 12 w 15"/>
                <a:gd name="T27" fmla="*/ 16 h 22"/>
                <a:gd name="T28" fmla="*/ 11 w 15"/>
                <a:gd name="T29" fmla="*/ 14 h 22"/>
                <a:gd name="T30" fmla="*/ 11 w 15"/>
                <a:gd name="T31" fmla="*/ 14 h 22"/>
                <a:gd name="T32" fmla="*/ 8 w 15"/>
                <a:gd name="T33" fmla="*/ 13 h 22"/>
                <a:gd name="T34" fmla="*/ 8 w 15"/>
                <a:gd name="T35" fmla="*/ 13 h 22"/>
                <a:gd name="T36" fmla="*/ 4 w 15"/>
                <a:gd name="T37" fmla="*/ 12 h 22"/>
                <a:gd name="T38" fmla="*/ 4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4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1" y="18"/>
                  </a:lnTo>
                  <a:lnTo>
                    <a:pt x="12" y="16"/>
                  </a:lnTo>
                  <a:lnTo>
                    <a:pt x="12" y="16"/>
                  </a:lnTo>
                  <a:lnTo>
                    <a:pt x="11" y="14"/>
                  </a:lnTo>
                  <a:lnTo>
                    <a:pt x="11" y="14"/>
                  </a:lnTo>
                  <a:lnTo>
                    <a:pt x="8" y="13"/>
                  </a:lnTo>
                  <a:lnTo>
                    <a:pt x="8" y="13"/>
                  </a:lnTo>
                  <a:lnTo>
                    <a:pt x="4" y="12"/>
                  </a:lnTo>
                  <a:lnTo>
                    <a:pt x="4" y="12"/>
                  </a:lnTo>
                  <a:lnTo>
                    <a:pt x="1" y="10"/>
                  </a:lnTo>
                  <a:lnTo>
                    <a:pt x="1" y="10"/>
                  </a:lnTo>
                  <a:lnTo>
                    <a:pt x="0" y="8"/>
                  </a:lnTo>
                  <a:lnTo>
                    <a:pt x="0" y="6"/>
                  </a:lnTo>
                  <a:lnTo>
                    <a:pt x="0" y="6"/>
                  </a:lnTo>
                  <a:lnTo>
                    <a:pt x="0" y="4"/>
                  </a:lnTo>
                  <a:lnTo>
                    <a:pt x="2" y="2"/>
                  </a:lnTo>
                  <a:lnTo>
                    <a:pt x="2" y="2"/>
                  </a:lnTo>
                  <a:lnTo>
                    <a:pt x="4"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Freeform 786">
              <a:extLst>
                <a:ext uri="{FF2B5EF4-FFF2-40B4-BE49-F238E27FC236}">
                  <a16:creationId xmlns:a16="http://schemas.microsoft.com/office/drawing/2014/main" id="{6E0FBA1F-0D4E-4DB4-AC1B-265D939FF3C3}"/>
                </a:ext>
              </a:extLst>
            </p:cNvPr>
            <p:cNvSpPr>
              <a:spLocks noEditPoints="1"/>
            </p:cNvSpPr>
            <p:nvPr/>
          </p:nvSpPr>
          <p:spPr bwMode="auto">
            <a:xfrm>
              <a:off x="9707563" y="6157913"/>
              <a:ext cx="14288" cy="17462"/>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8 w 18"/>
                <a:gd name="T35" fmla="*/ 6 h 22"/>
                <a:gd name="T36" fmla="*/ 18 w 18"/>
                <a:gd name="T37" fmla="*/ 9 h 22"/>
                <a:gd name="T38" fmla="*/ 18 w 18"/>
                <a:gd name="T39" fmla="*/ 11 h 22"/>
                <a:gd name="T40" fmla="*/ 4 w 18"/>
                <a:gd name="T41" fmla="*/ 11 h 22"/>
                <a:gd name="T42" fmla="*/ 4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8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4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4 w 18"/>
                <a:gd name="T97" fmla="*/ 9 h 22"/>
                <a:gd name="T98" fmla="*/ 4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8" y="6"/>
                  </a:lnTo>
                  <a:lnTo>
                    <a:pt x="18" y="9"/>
                  </a:lnTo>
                  <a:lnTo>
                    <a:pt x="18" y="11"/>
                  </a:lnTo>
                  <a:lnTo>
                    <a:pt x="4" y="11"/>
                  </a:lnTo>
                  <a:lnTo>
                    <a:pt x="4" y="11"/>
                  </a:lnTo>
                  <a:lnTo>
                    <a:pt x="4" y="14"/>
                  </a:lnTo>
                  <a:lnTo>
                    <a:pt x="5" y="18"/>
                  </a:lnTo>
                  <a:lnTo>
                    <a:pt x="5" y="18"/>
                  </a:lnTo>
                  <a:lnTo>
                    <a:pt x="8" y="19"/>
                  </a:lnTo>
                  <a:lnTo>
                    <a:pt x="11" y="20"/>
                  </a:lnTo>
                  <a:lnTo>
                    <a:pt x="11" y="20"/>
                  </a:lnTo>
                  <a:lnTo>
                    <a:pt x="14" y="19"/>
                  </a:lnTo>
                  <a:lnTo>
                    <a:pt x="18" y="16"/>
                  </a:lnTo>
                  <a:lnTo>
                    <a:pt x="18" y="16"/>
                  </a:lnTo>
                  <a:lnTo>
                    <a:pt x="18" y="21"/>
                  </a:lnTo>
                  <a:lnTo>
                    <a:pt x="18" y="21"/>
                  </a:lnTo>
                  <a:lnTo>
                    <a:pt x="14" y="22"/>
                  </a:lnTo>
                  <a:lnTo>
                    <a:pt x="11" y="22"/>
                  </a:lnTo>
                  <a:lnTo>
                    <a:pt x="11" y="22"/>
                  </a:lnTo>
                  <a:close/>
                  <a:moveTo>
                    <a:pt x="4" y="9"/>
                  </a:moveTo>
                  <a:lnTo>
                    <a:pt x="15" y="9"/>
                  </a:lnTo>
                  <a:lnTo>
                    <a:pt x="15" y="9"/>
                  </a:lnTo>
                  <a:lnTo>
                    <a:pt x="15" y="6"/>
                  </a:lnTo>
                  <a:lnTo>
                    <a:pt x="14" y="4"/>
                  </a:lnTo>
                  <a:lnTo>
                    <a:pt x="12" y="3"/>
                  </a:lnTo>
                  <a:lnTo>
                    <a:pt x="10" y="3"/>
                  </a:lnTo>
                  <a:lnTo>
                    <a:pt x="10" y="3"/>
                  </a:lnTo>
                  <a:lnTo>
                    <a:pt x="7" y="3"/>
                  </a:lnTo>
                  <a:lnTo>
                    <a:pt x="5" y="4"/>
                  </a:lnTo>
                  <a:lnTo>
                    <a:pt x="5" y="4"/>
                  </a:lnTo>
                  <a:lnTo>
                    <a:pt x="4" y="6"/>
                  </a:lnTo>
                  <a:lnTo>
                    <a:pt x="4" y="9"/>
                  </a:lnTo>
                  <a:lnTo>
                    <a:pt x="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Freeform 787">
              <a:extLst>
                <a:ext uri="{FF2B5EF4-FFF2-40B4-BE49-F238E27FC236}">
                  <a16:creationId xmlns:a16="http://schemas.microsoft.com/office/drawing/2014/main" id="{3050DFE9-782D-49D1-A63D-027E32909871}"/>
                </a:ext>
              </a:extLst>
            </p:cNvPr>
            <p:cNvSpPr>
              <a:spLocks/>
            </p:cNvSpPr>
            <p:nvPr/>
          </p:nvSpPr>
          <p:spPr bwMode="auto">
            <a:xfrm>
              <a:off x="9725025" y="6157913"/>
              <a:ext cx="14288" cy="17462"/>
            </a:xfrm>
            <a:custGeom>
              <a:avLst/>
              <a:gdLst>
                <a:gd name="T0" fmla="*/ 17 w 17"/>
                <a:gd name="T1" fmla="*/ 22 h 22"/>
                <a:gd name="T2" fmla="*/ 14 w 17"/>
                <a:gd name="T3" fmla="*/ 22 h 22"/>
                <a:gd name="T4" fmla="*/ 14 w 17"/>
                <a:gd name="T5" fmla="*/ 10 h 22"/>
                <a:gd name="T6" fmla="*/ 14 w 17"/>
                <a:gd name="T7" fmla="*/ 10 h 22"/>
                <a:gd name="T8" fmla="*/ 14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7 w 17"/>
                <a:gd name="T21" fmla="*/ 4 h 22"/>
                <a:gd name="T22" fmla="*/ 4 w 17"/>
                <a:gd name="T23" fmla="*/ 6 h 22"/>
                <a:gd name="T24" fmla="*/ 4 w 17"/>
                <a:gd name="T25" fmla="*/ 22 h 22"/>
                <a:gd name="T26" fmla="*/ 0 w 17"/>
                <a:gd name="T27" fmla="*/ 22 h 22"/>
                <a:gd name="T28" fmla="*/ 0 w 17"/>
                <a:gd name="T29" fmla="*/ 1 h 22"/>
                <a:gd name="T30" fmla="*/ 4 w 17"/>
                <a:gd name="T31" fmla="*/ 1 h 22"/>
                <a:gd name="T32" fmla="*/ 4 w 17"/>
                <a:gd name="T33" fmla="*/ 3 h 22"/>
                <a:gd name="T34" fmla="*/ 4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4" y="6"/>
                  </a:lnTo>
                  <a:lnTo>
                    <a:pt x="13" y="4"/>
                  </a:lnTo>
                  <a:lnTo>
                    <a:pt x="13" y="4"/>
                  </a:lnTo>
                  <a:lnTo>
                    <a:pt x="11" y="4"/>
                  </a:lnTo>
                  <a:lnTo>
                    <a:pt x="9" y="3"/>
                  </a:lnTo>
                  <a:lnTo>
                    <a:pt x="9" y="3"/>
                  </a:lnTo>
                  <a:lnTo>
                    <a:pt x="7" y="4"/>
                  </a:lnTo>
                  <a:lnTo>
                    <a:pt x="4" y="6"/>
                  </a:lnTo>
                  <a:lnTo>
                    <a:pt x="4" y="22"/>
                  </a:lnTo>
                  <a:lnTo>
                    <a:pt x="0" y="22"/>
                  </a:lnTo>
                  <a:lnTo>
                    <a:pt x="0" y="1"/>
                  </a:lnTo>
                  <a:lnTo>
                    <a:pt x="4" y="1"/>
                  </a:lnTo>
                  <a:lnTo>
                    <a:pt x="4" y="3"/>
                  </a:lnTo>
                  <a:lnTo>
                    <a:pt x="4"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Freeform 788">
              <a:extLst>
                <a:ext uri="{FF2B5EF4-FFF2-40B4-BE49-F238E27FC236}">
                  <a16:creationId xmlns:a16="http://schemas.microsoft.com/office/drawing/2014/main" id="{9FF579CF-36FB-4D7D-82F4-5C0A993DD282}"/>
                </a:ext>
              </a:extLst>
            </p:cNvPr>
            <p:cNvSpPr>
              <a:spLocks/>
            </p:cNvSpPr>
            <p:nvPr/>
          </p:nvSpPr>
          <p:spPr bwMode="auto">
            <a:xfrm>
              <a:off x="9740900" y="6154738"/>
              <a:ext cx="11113" cy="20637"/>
            </a:xfrm>
            <a:custGeom>
              <a:avLst/>
              <a:gdLst>
                <a:gd name="T0" fmla="*/ 10 w 14"/>
                <a:gd name="T1" fmla="*/ 27 h 27"/>
                <a:gd name="T2" fmla="*/ 10 w 14"/>
                <a:gd name="T3" fmla="*/ 27 h 27"/>
                <a:gd name="T4" fmla="*/ 7 w 14"/>
                <a:gd name="T5" fmla="*/ 27 h 27"/>
                <a:gd name="T6" fmla="*/ 5 w 14"/>
                <a:gd name="T7" fmla="*/ 25 h 27"/>
                <a:gd name="T8" fmla="*/ 4 w 14"/>
                <a:gd name="T9" fmla="*/ 23 h 27"/>
                <a:gd name="T10" fmla="*/ 4 w 14"/>
                <a:gd name="T11" fmla="*/ 19 h 27"/>
                <a:gd name="T12" fmla="*/ 4 w 14"/>
                <a:gd name="T13" fmla="*/ 8 h 27"/>
                <a:gd name="T14" fmla="*/ 0 w 14"/>
                <a:gd name="T15" fmla="*/ 8 h 27"/>
                <a:gd name="T16" fmla="*/ 0 w 14"/>
                <a:gd name="T17" fmla="*/ 6 h 27"/>
                <a:gd name="T18" fmla="*/ 4 w 14"/>
                <a:gd name="T19" fmla="*/ 6 h 27"/>
                <a:gd name="T20" fmla="*/ 4 w 14"/>
                <a:gd name="T21" fmla="*/ 0 h 27"/>
                <a:gd name="T22" fmla="*/ 7 w 14"/>
                <a:gd name="T23" fmla="*/ 0 h 27"/>
                <a:gd name="T24" fmla="*/ 7 w 14"/>
                <a:gd name="T25" fmla="*/ 6 h 27"/>
                <a:gd name="T26" fmla="*/ 14 w 14"/>
                <a:gd name="T27" fmla="*/ 6 h 27"/>
                <a:gd name="T28" fmla="*/ 14 w 14"/>
                <a:gd name="T29" fmla="*/ 8 h 27"/>
                <a:gd name="T30" fmla="*/ 7 w 14"/>
                <a:gd name="T31" fmla="*/ 8 h 27"/>
                <a:gd name="T32" fmla="*/ 7 w 14"/>
                <a:gd name="T33" fmla="*/ 18 h 27"/>
                <a:gd name="T34" fmla="*/ 7 w 14"/>
                <a:gd name="T35" fmla="*/ 18 h 27"/>
                <a:gd name="T36" fmla="*/ 7 w 14"/>
                <a:gd name="T37" fmla="*/ 23 h 27"/>
                <a:gd name="T38" fmla="*/ 7 w 14"/>
                <a:gd name="T39" fmla="*/ 23 h 27"/>
                <a:gd name="T40" fmla="*/ 9 w 14"/>
                <a:gd name="T41" fmla="*/ 24 h 27"/>
                <a:gd name="T42" fmla="*/ 9 w 14"/>
                <a:gd name="T43" fmla="*/ 24 h 27"/>
                <a:gd name="T44" fmla="*/ 11 w 14"/>
                <a:gd name="T45" fmla="*/ 24 h 27"/>
                <a:gd name="T46" fmla="*/ 11 w 14"/>
                <a:gd name="T47" fmla="*/ 24 h 27"/>
                <a:gd name="T48" fmla="*/ 14 w 14"/>
                <a:gd name="T49" fmla="*/ 24 h 27"/>
                <a:gd name="T50" fmla="*/ 14 w 14"/>
                <a:gd name="T51" fmla="*/ 24 h 27"/>
                <a:gd name="T52" fmla="*/ 14 w 14"/>
                <a:gd name="T53" fmla="*/ 27 h 27"/>
                <a:gd name="T54" fmla="*/ 14 w 14"/>
                <a:gd name="T55" fmla="*/ 27 h 27"/>
                <a:gd name="T56" fmla="*/ 10 w 14"/>
                <a:gd name="T57" fmla="*/ 27 h 27"/>
                <a:gd name="T58" fmla="*/ 10 w 14"/>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7">
                  <a:moveTo>
                    <a:pt x="10" y="27"/>
                  </a:moveTo>
                  <a:lnTo>
                    <a:pt x="10" y="27"/>
                  </a:lnTo>
                  <a:lnTo>
                    <a:pt x="7" y="27"/>
                  </a:lnTo>
                  <a:lnTo>
                    <a:pt x="5" y="25"/>
                  </a:lnTo>
                  <a:lnTo>
                    <a:pt x="4" y="23"/>
                  </a:lnTo>
                  <a:lnTo>
                    <a:pt x="4" y="19"/>
                  </a:lnTo>
                  <a:lnTo>
                    <a:pt x="4" y="8"/>
                  </a:lnTo>
                  <a:lnTo>
                    <a:pt x="0" y="8"/>
                  </a:lnTo>
                  <a:lnTo>
                    <a:pt x="0" y="6"/>
                  </a:lnTo>
                  <a:lnTo>
                    <a:pt x="4" y="6"/>
                  </a:lnTo>
                  <a:lnTo>
                    <a:pt x="4" y="0"/>
                  </a:lnTo>
                  <a:lnTo>
                    <a:pt x="7" y="0"/>
                  </a:lnTo>
                  <a:lnTo>
                    <a:pt x="7" y="6"/>
                  </a:lnTo>
                  <a:lnTo>
                    <a:pt x="14" y="6"/>
                  </a:lnTo>
                  <a:lnTo>
                    <a:pt x="14" y="8"/>
                  </a:lnTo>
                  <a:lnTo>
                    <a:pt x="7" y="8"/>
                  </a:lnTo>
                  <a:lnTo>
                    <a:pt x="7" y="18"/>
                  </a:lnTo>
                  <a:lnTo>
                    <a:pt x="7" y="18"/>
                  </a:lnTo>
                  <a:lnTo>
                    <a:pt x="7" y="23"/>
                  </a:lnTo>
                  <a:lnTo>
                    <a:pt x="7" y="23"/>
                  </a:lnTo>
                  <a:lnTo>
                    <a:pt x="9" y="24"/>
                  </a:lnTo>
                  <a:lnTo>
                    <a:pt x="9" y="24"/>
                  </a:lnTo>
                  <a:lnTo>
                    <a:pt x="11" y="24"/>
                  </a:lnTo>
                  <a:lnTo>
                    <a:pt x="11" y="24"/>
                  </a:lnTo>
                  <a:lnTo>
                    <a:pt x="14" y="24"/>
                  </a:lnTo>
                  <a:lnTo>
                    <a:pt x="14" y="24"/>
                  </a:lnTo>
                  <a:lnTo>
                    <a:pt x="14" y="27"/>
                  </a:lnTo>
                  <a:lnTo>
                    <a:pt x="14" y="27"/>
                  </a:lnTo>
                  <a:lnTo>
                    <a:pt x="10" y="27"/>
                  </a:lnTo>
                  <a:lnTo>
                    <a:pt x="1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Freeform 789">
              <a:extLst>
                <a:ext uri="{FF2B5EF4-FFF2-40B4-BE49-F238E27FC236}">
                  <a16:creationId xmlns:a16="http://schemas.microsoft.com/office/drawing/2014/main" id="{77D54F12-1665-473E-8B88-507CF8560304}"/>
                </a:ext>
              </a:extLst>
            </p:cNvPr>
            <p:cNvSpPr>
              <a:spLocks noEditPoints="1"/>
            </p:cNvSpPr>
            <p:nvPr/>
          </p:nvSpPr>
          <p:spPr bwMode="auto">
            <a:xfrm>
              <a:off x="9753600" y="6157913"/>
              <a:ext cx="12700" cy="17462"/>
            </a:xfrm>
            <a:custGeom>
              <a:avLst/>
              <a:gdLst>
                <a:gd name="T0" fmla="*/ 13 w 16"/>
                <a:gd name="T1" fmla="*/ 22 h 22"/>
                <a:gd name="T2" fmla="*/ 13 w 16"/>
                <a:gd name="T3" fmla="*/ 20 h 22"/>
                <a:gd name="T4" fmla="*/ 13 w 16"/>
                <a:gd name="T5" fmla="*/ 20 h 22"/>
                <a:gd name="T6" fmla="*/ 9 w 16"/>
                <a:gd name="T7" fmla="*/ 22 h 22"/>
                <a:gd name="T8" fmla="*/ 9 w 16"/>
                <a:gd name="T9" fmla="*/ 22 h 22"/>
                <a:gd name="T10" fmla="*/ 6 w 16"/>
                <a:gd name="T11" fmla="*/ 22 h 22"/>
                <a:gd name="T12" fmla="*/ 6 w 16"/>
                <a:gd name="T13" fmla="*/ 22 h 22"/>
                <a:gd name="T14" fmla="*/ 3 w 16"/>
                <a:gd name="T15" fmla="*/ 22 h 22"/>
                <a:gd name="T16" fmla="*/ 1 w 16"/>
                <a:gd name="T17" fmla="*/ 21 h 22"/>
                <a:gd name="T18" fmla="*/ 1 w 16"/>
                <a:gd name="T19" fmla="*/ 21 h 22"/>
                <a:gd name="T20" fmla="*/ 0 w 16"/>
                <a:gd name="T21" fmla="*/ 19 h 22"/>
                <a:gd name="T22" fmla="*/ 0 w 16"/>
                <a:gd name="T23" fmla="*/ 15 h 22"/>
                <a:gd name="T24" fmla="*/ 0 w 16"/>
                <a:gd name="T25" fmla="*/ 15 h 22"/>
                <a:gd name="T26" fmla="*/ 0 w 16"/>
                <a:gd name="T27" fmla="*/ 12 h 22"/>
                <a:gd name="T28" fmla="*/ 2 w 16"/>
                <a:gd name="T29" fmla="*/ 10 h 22"/>
                <a:gd name="T30" fmla="*/ 2 w 16"/>
                <a:gd name="T31" fmla="*/ 10 h 22"/>
                <a:gd name="T32" fmla="*/ 6 w 16"/>
                <a:gd name="T33" fmla="*/ 8 h 22"/>
                <a:gd name="T34" fmla="*/ 13 w 16"/>
                <a:gd name="T35" fmla="*/ 8 h 22"/>
                <a:gd name="T36" fmla="*/ 13 w 16"/>
                <a:gd name="T37" fmla="*/ 7 h 22"/>
                <a:gd name="T38" fmla="*/ 13 w 16"/>
                <a:gd name="T39" fmla="*/ 7 h 22"/>
                <a:gd name="T40" fmla="*/ 13 w 16"/>
                <a:gd name="T41" fmla="*/ 5 h 22"/>
                <a:gd name="T42" fmla="*/ 12 w 16"/>
                <a:gd name="T43" fmla="*/ 4 h 22"/>
                <a:gd name="T44" fmla="*/ 12 w 16"/>
                <a:gd name="T45" fmla="*/ 4 h 22"/>
                <a:gd name="T46" fmla="*/ 10 w 16"/>
                <a:gd name="T47" fmla="*/ 3 h 22"/>
                <a:gd name="T48" fmla="*/ 7 w 16"/>
                <a:gd name="T49" fmla="*/ 3 h 22"/>
                <a:gd name="T50" fmla="*/ 7 w 16"/>
                <a:gd name="T51" fmla="*/ 3 h 22"/>
                <a:gd name="T52" fmla="*/ 5 w 16"/>
                <a:gd name="T53" fmla="*/ 3 h 22"/>
                <a:gd name="T54" fmla="*/ 1 w 16"/>
                <a:gd name="T55" fmla="*/ 5 h 22"/>
                <a:gd name="T56" fmla="*/ 1 w 16"/>
                <a:gd name="T57" fmla="*/ 5 h 22"/>
                <a:gd name="T58" fmla="*/ 1 w 16"/>
                <a:gd name="T59" fmla="*/ 1 h 22"/>
                <a:gd name="T60" fmla="*/ 1 w 16"/>
                <a:gd name="T61" fmla="*/ 1 h 22"/>
                <a:gd name="T62" fmla="*/ 8 w 16"/>
                <a:gd name="T63" fmla="*/ 0 h 22"/>
                <a:gd name="T64" fmla="*/ 8 w 16"/>
                <a:gd name="T65" fmla="*/ 0 h 22"/>
                <a:gd name="T66" fmla="*/ 11 w 16"/>
                <a:gd name="T67" fmla="*/ 1 h 22"/>
                <a:gd name="T68" fmla="*/ 14 w 16"/>
                <a:gd name="T69" fmla="*/ 2 h 22"/>
                <a:gd name="T70" fmla="*/ 14 w 16"/>
                <a:gd name="T71" fmla="*/ 2 h 22"/>
                <a:gd name="T72" fmla="*/ 16 w 16"/>
                <a:gd name="T73" fmla="*/ 4 h 22"/>
                <a:gd name="T74" fmla="*/ 16 w 16"/>
                <a:gd name="T75" fmla="*/ 7 h 22"/>
                <a:gd name="T76" fmla="*/ 16 w 16"/>
                <a:gd name="T77" fmla="*/ 22 h 22"/>
                <a:gd name="T78" fmla="*/ 13 w 16"/>
                <a:gd name="T79" fmla="*/ 22 h 22"/>
                <a:gd name="T80" fmla="*/ 13 w 16"/>
                <a:gd name="T81" fmla="*/ 16 h 22"/>
                <a:gd name="T82" fmla="*/ 13 w 16"/>
                <a:gd name="T83" fmla="*/ 10 h 22"/>
                <a:gd name="T84" fmla="*/ 13 w 16"/>
                <a:gd name="T85" fmla="*/ 10 h 22"/>
                <a:gd name="T86" fmla="*/ 8 w 16"/>
                <a:gd name="T87" fmla="*/ 11 h 22"/>
                <a:gd name="T88" fmla="*/ 5 w 16"/>
                <a:gd name="T89" fmla="*/ 12 h 22"/>
                <a:gd name="T90" fmla="*/ 5 w 16"/>
                <a:gd name="T91" fmla="*/ 12 h 22"/>
                <a:gd name="T92" fmla="*/ 3 w 16"/>
                <a:gd name="T93" fmla="*/ 13 h 22"/>
                <a:gd name="T94" fmla="*/ 3 w 16"/>
                <a:gd name="T95" fmla="*/ 15 h 22"/>
                <a:gd name="T96" fmla="*/ 3 w 16"/>
                <a:gd name="T97" fmla="*/ 15 h 22"/>
                <a:gd name="T98" fmla="*/ 3 w 16"/>
                <a:gd name="T99" fmla="*/ 16 h 22"/>
                <a:gd name="T100" fmla="*/ 4 w 16"/>
                <a:gd name="T101" fmla="*/ 19 h 22"/>
                <a:gd name="T102" fmla="*/ 7 w 16"/>
                <a:gd name="T103" fmla="*/ 19 h 22"/>
                <a:gd name="T104" fmla="*/ 7 w 16"/>
                <a:gd name="T105" fmla="*/ 19 h 22"/>
                <a:gd name="T106" fmla="*/ 10 w 16"/>
                <a:gd name="T107" fmla="*/ 19 h 22"/>
                <a:gd name="T108" fmla="*/ 13 w 16"/>
                <a:gd name="T109" fmla="*/ 16 h 22"/>
                <a:gd name="T110" fmla="*/ 13 w 16"/>
                <a:gd name="T11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 h="22">
                  <a:moveTo>
                    <a:pt x="13" y="22"/>
                  </a:moveTo>
                  <a:lnTo>
                    <a:pt x="13" y="20"/>
                  </a:lnTo>
                  <a:lnTo>
                    <a:pt x="13" y="20"/>
                  </a:lnTo>
                  <a:lnTo>
                    <a:pt x="9" y="22"/>
                  </a:lnTo>
                  <a:lnTo>
                    <a:pt x="9" y="22"/>
                  </a:lnTo>
                  <a:lnTo>
                    <a:pt x="6" y="22"/>
                  </a:lnTo>
                  <a:lnTo>
                    <a:pt x="6" y="22"/>
                  </a:lnTo>
                  <a:lnTo>
                    <a:pt x="3" y="22"/>
                  </a:lnTo>
                  <a:lnTo>
                    <a:pt x="1" y="21"/>
                  </a:lnTo>
                  <a:lnTo>
                    <a:pt x="1" y="21"/>
                  </a:lnTo>
                  <a:lnTo>
                    <a:pt x="0" y="19"/>
                  </a:lnTo>
                  <a:lnTo>
                    <a:pt x="0" y="15"/>
                  </a:lnTo>
                  <a:lnTo>
                    <a:pt x="0" y="15"/>
                  </a:lnTo>
                  <a:lnTo>
                    <a:pt x="0" y="12"/>
                  </a:lnTo>
                  <a:lnTo>
                    <a:pt x="2" y="10"/>
                  </a:lnTo>
                  <a:lnTo>
                    <a:pt x="2" y="10"/>
                  </a:lnTo>
                  <a:lnTo>
                    <a:pt x="6" y="8"/>
                  </a:lnTo>
                  <a:lnTo>
                    <a:pt x="13" y="8"/>
                  </a:lnTo>
                  <a:lnTo>
                    <a:pt x="13" y="7"/>
                  </a:lnTo>
                  <a:lnTo>
                    <a:pt x="13" y="7"/>
                  </a:lnTo>
                  <a:lnTo>
                    <a:pt x="13" y="5"/>
                  </a:lnTo>
                  <a:lnTo>
                    <a:pt x="12" y="4"/>
                  </a:lnTo>
                  <a:lnTo>
                    <a:pt x="12" y="4"/>
                  </a:lnTo>
                  <a:lnTo>
                    <a:pt x="10" y="3"/>
                  </a:lnTo>
                  <a:lnTo>
                    <a:pt x="7" y="3"/>
                  </a:lnTo>
                  <a:lnTo>
                    <a:pt x="7" y="3"/>
                  </a:lnTo>
                  <a:lnTo>
                    <a:pt x="5" y="3"/>
                  </a:lnTo>
                  <a:lnTo>
                    <a:pt x="1" y="5"/>
                  </a:lnTo>
                  <a:lnTo>
                    <a:pt x="1" y="5"/>
                  </a:lnTo>
                  <a:lnTo>
                    <a:pt x="1" y="1"/>
                  </a:lnTo>
                  <a:lnTo>
                    <a:pt x="1" y="1"/>
                  </a:lnTo>
                  <a:lnTo>
                    <a:pt x="8" y="0"/>
                  </a:lnTo>
                  <a:lnTo>
                    <a:pt x="8" y="0"/>
                  </a:lnTo>
                  <a:lnTo>
                    <a:pt x="11" y="1"/>
                  </a:lnTo>
                  <a:lnTo>
                    <a:pt x="14" y="2"/>
                  </a:lnTo>
                  <a:lnTo>
                    <a:pt x="14" y="2"/>
                  </a:lnTo>
                  <a:lnTo>
                    <a:pt x="16" y="4"/>
                  </a:lnTo>
                  <a:lnTo>
                    <a:pt x="16" y="7"/>
                  </a:lnTo>
                  <a:lnTo>
                    <a:pt x="16" y="22"/>
                  </a:lnTo>
                  <a:lnTo>
                    <a:pt x="13" y="22"/>
                  </a:lnTo>
                  <a:close/>
                  <a:moveTo>
                    <a:pt x="13" y="16"/>
                  </a:moveTo>
                  <a:lnTo>
                    <a:pt x="13" y="10"/>
                  </a:lnTo>
                  <a:lnTo>
                    <a:pt x="13" y="10"/>
                  </a:lnTo>
                  <a:lnTo>
                    <a:pt x="8" y="11"/>
                  </a:lnTo>
                  <a:lnTo>
                    <a:pt x="5" y="12"/>
                  </a:lnTo>
                  <a:lnTo>
                    <a:pt x="5" y="12"/>
                  </a:lnTo>
                  <a:lnTo>
                    <a:pt x="3" y="13"/>
                  </a:lnTo>
                  <a:lnTo>
                    <a:pt x="3" y="15"/>
                  </a:lnTo>
                  <a:lnTo>
                    <a:pt x="3" y="15"/>
                  </a:lnTo>
                  <a:lnTo>
                    <a:pt x="3" y="16"/>
                  </a:lnTo>
                  <a:lnTo>
                    <a:pt x="4" y="19"/>
                  </a:lnTo>
                  <a:lnTo>
                    <a:pt x="7" y="19"/>
                  </a:lnTo>
                  <a:lnTo>
                    <a:pt x="7" y="19"/>
                  </a:lnTo>
                  <a:lnTo>
                    <a:pt x="10" y="19"/>
                  </a:lnTo>
                  <a:lnTo>
                    <a:pt x="13" y="16"/>
                  </a:lnTo>
                  <a:lnTo>
                    <a:pt x="13"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Freeform 790">
              <a:extLst>
                <a:ext uri="{FF2B5EF4-FFF2-40B4-BE49-F238E27FC236}">
                  <a16:creationId xmlns:a16="http://schemas.microsoft.com/office/drawing/2014/main" id="{E0D68F55-4FAE-4B3D-AD14-67D59240DFDE}"/>
                </a:ext>
              </a:extLst>
            </p:cNvPr>
            <p:cNvSpPr>
              <a:spLocks/>
            </p:cNvSpPr>
            <p:nvPr/>
          </p:nvSpPr>
          <p:spPr bwMode="auto">
            <a:xfrm>
              <a:off x="9769475" y="6154738"/>
              <a:ext cx="9525" cy="20637"/>
            </a:xfrm>
            <a:custGeom>
              <a:avLst/>
              <a:gdLst>
                <a:gd name="T0" fmla="*/ 8 w 12"/>
                <a:gd name="T1" fmla="*/ 27 h 27"/>
                <a:gd name="T2" fmla="*/ 8 w 12"/>
                <a:gd name="T3" fmla="*/ 27 h 27"/>
                <a:gd name="T4" fmla="*/ 6 w 12"/>
                <a:gd name="T5" fmla="*/ 27 h 27"/>
                <a:gd name="T6" fmla="*/ 4 w 12"/>
                <a:gd name="T7" fmla="*/ 25 h 27"/>
                <a:gd name="T8" fmla="*/ 3 w 12"/>
                <a:gd name="T9" fmla="*/ 23 h 27"/>
                <a:gd name="T10" fmla="*/ 2 w 12"/>
                <a:gd name="T11" fmla="*/ 19 h 27"/>
                <a:gd name="T12" fmla="*/ 2 w 12"/>
                <a:gd name="T13" fmla="*/ 8 h 27"/>
                <a:gd name="T14" fmla="*/ 0 w 12"/>
                <a:gd name="T15" fmla="*/ 8 h 27"/>
                <a:gd name="T16" fmla="*/ 0 w 12"/>
                <a:gd name="T17" fmla="*/ 6 h 27"/>
                <a:gd name="T18" fmla="*/ 2 w 12"/>
                <a:gd name="T19" fmla="*/ 6 h 27"/>
                <a:gd name="T20" fmla="*/ 2 w 12"/>
                <a:gd name="T21" fmla="*/ 0 h 27"/>
                <a:gd name="T22" fmla="*/ 5 w 12"/>
                <a:gd name="T23" fmla="*/ 0 h 27"/>
                <a:gd name="T24" fmla="*/ 5 w 12"/>
                <a:gd name="T25" fmla="*/ 6 h 27"/>
                <a:gd name="T26" fmla="*/ 12 w 12"/>
                <a:gd name="T27" fmla="*/ 6 h 27"/>
                <a:gd name="T28" fmla="*/ 12 w 12"/>
                <a:gd name="T29" fmla="*/ 8 h 27"/>
                <a:gd name="T30" fmla="*/ 5 w 12"/>
                <a:gd name="T31" fmla="*/ 8 h 27"/>
                <a:gd name="T32" fmla="*/ 5 w 12"/>
                <a:gd name="T33" fmla="*/ 18 h 27"/>
                <a:gd name="T34" fmla="*/ 5 w 12"/>
                <a:gd name="T35" fmla="*/ 18 h 27"/>
                <a:gd name="T36" fmla="*/ 6 w 12"/>
                <a:gd name="T37" fmla="*/ 23 h 27"/>
                <a:gd name="T38" fmla="*/ 6 w 12"/>
                <a:gd name="T39" fmla="*/ 23 h 27"/>
                <a:gd name="T40" fmla="*/ 7 w 12"/>
                <a:gd name="T41" fmla="*/ 24 h 27"/>
                <a:gd name="T42" fmla="*/ 7 w 12"/>
                <a:gd name="T43" fmla="*/ 24 h 27"/>
                <a:gd name="T44" fmla="*/ 9 w 12"/>
                <a:gd name="T45" fmla="*/ 24 h 27"/>
                <a:gd name="T46" fmla="*/ 9 w 12"/>
                <a:gd name="T47" fmla="*/ 24 h 27"/>
                <a:gd name="T48" fmla="*/ 12 w 12"/>
                <a:gd name="T49" fmla="*/ 24 h 27"/>
                <a:gd name="T50" fmla="*/ 12 w 12"/>
                <a:gd name="T51" fmla="*/ 24 h 27"/>
                <a:gd name="T52" fmla="*/ 12 w 12"/>
                <a:gd name="T53" fmla="*/ 27 h 27"/>
                <a:gd name="T54" fmla="*/ 12 w 12"/>
                <a:gd name="T55" fmla="*/ 27 h 27"/>
                <a:gd name="T56" fmla="*/ 8 w 12"/>
                <a:gd name="T57" fmla="*/ 27 h 27"/>
                <a:gd name="T58" fmla="*/ 8 w 12"/>
                <a:gd name="T5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7">
                  <a:moveTo>
                    <a:pt x="8" y="27"/>
                  </a:moveTo>
                  <a:lnTo>
                    <a:pt x="8" y="27"/>
                  </a:lnTo>
                  <a:lnTo>
                    <a:pt x="6" y="27"/>
                  </a:lnTo>
                  <a:lnTo>
                    <a:pt x="4" y="25"/>
                  </a:lnTo>
                  <a:lnTo>
                    <a:pt x="3" y="23"/>
                  </a:lnTo>
                  <a:lnTo>
                    <a:pt x="2" y="19"/>
                  </a:lnTo>
                  <a:lnTo>
                    <a:pt x="2" y="8"/>
                  </a:lnTo>
                  <a:lnTo>
                    <a:pt x="0" y="8"/>
                  </a:lnTo>
                  <a:lnTo>
                    <a:pt x="0" y="6"/>
                  </a:lnTo>
                  <a:lnTo>
                    <a:pt x="2" y="6"/>
                  </a:lnTo>
                  <a:lnTo>
                    <a:pt x="2" y="0"/>
                  </a:lnTo>
                  <a:lnTo>
                    <a:pt x="5" y="0"/>
                  </a:lnTo>
                  <a:lnTo>
                    <a:pt x="5" y="6"/>
                  </a:lnTo>
                  <a:lnTo>
                    <a:pt x="12" y="6"/>
                  </a:lnTo>
                  <a:lnTo>
                    <a:pt x="12" y="8"/>
                  </a:lnTo>
                  <a:lnTo>
                    <a:pt x="5" y="8"/>
                  </a:lnTo>
                  <a:lnTo>
                    <a:pt x="5" y="18"/>
                  </a:lnTo>
                  <a:lnTo>
                    <a:pt x="5" y="18"/>
                  </a:lnTo>
                  <a:lnTo>
                    <a:pt x="6" y="23"/>
                  </a:lnTo>
                  <a:lnTo>
                    <a:pt x="6" y="23"/>
                  </a:lnTo>
                  <a:lnTo>
                    <a:pt x="7" y="24"/>
                  </a:lnTo>
                  <a:lnTo>
                    <a:pt x="7" y="24"/>
                  </a:lnTo>
                  <a:lnTo>
                    <a:pt x="9" y="24"/>
                  </a:lnTo>
                  <a:lnTo>
                    <a:pt x="9" y="24"/>
                  </a:lnTo>
                  <a:lnTo>
                    <a:pt x="12" y="24"/>
                  </a:lnTo>
                  <a:lnTo>
                    <a:pt x="12" y="24"/>
                  </a:lnTo>
                  <a:lnTo>
                    <a:pt x="12" y="27"/>
                  </a:lnTo>
                  <a:lnTo>
                    <a:pt x="12" y="27"/>
                  </a:lnTo>
                  <a:lnTo>
                    <a:pt x="8" y="27"/>
                  </a:lnTo>
                  <a:lnTo>
                    <a:pt x="8"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Freeform 791">
              <a:extLst>
                <a:ext uri="{FF2B5EF4-FFF2-40B4-BE49-F238E27FC236}">
                  <a16:creationId xmlns:a16="http://schemas.microsoft.com/office/drawing/2014/main" id="{7B58724E-487C-47FA-93D6-9E1BF0AF8B1C}"/>
                </a:ext>
              </a:extLst>
            </p:cNvPr>
            <p:cNvSpPr>
              <a:spLocks noEditPoints="1"/>
            </p:cNvSpPr>
            <p:nvPr/>
          </p:nvSpPr>
          <p:spPr bwMode="auto">
            <a:xfrm>
              <a:off x="9782175" y="6153150"/>
              <a:ext cx="3175" cy="22225"/>
            </a:xfrm>
            <a:custGeom>
              <a:avLst/>
              <a:gdLst>
                <a:gd name="T0" fmla="*/ 4 w 4"/>
                <a:gd name="T1" fmla="*/ 3 h 28"/>
                <a:gd name="T2" fmla="*/ 0 w 4"/>
                <a:gd name="T3" fmla="*/ 3 h 28"/>
                <a:gd name="T4" fmla="*/ 0 w 4"/>
                <a:gd name="T5" fmla="*/ 0 h 28"/>
                <a:gd name="T6" fmla="*/ 4 w 4"/>
                <a:gd name="T7" fmla="*/ 0 h 28"/>
                <a:gd name="T8" fmla="*/ 4 w 4"/>
                <a:gd name="T9" fmla="*/ 3 h 28"/>
                <a:gd name="T10" fmla="*/ 4 w 4"/>
                <a:gd name="T11" fmla="*/ 28 h 28"/>
                <a:gd name="T12" fmla="*/ 1 w 4"/>
                <a:gd name="T13" fmla="*/ 28 h 28"/>
                <a:gd name="T14" fmla="*/ 1 w 4"/>
                <a:gd name="T15" fmla="*/ 7 h 28"/>
                <a:gd name="T16" fmla="*/ 4 w 4"/>
                <a:gd name="T17" fmla="*/ 7 h 28"/>
                <a:gd name="T18" fmla="*/ 4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4" y="3"/>
                  </a:moveTo>
                  <a:lnTo>
                    <a:pt x="0" y="3"/>
                  </a:lnTo>
                  <a:lnTo>
                    <a:pt x="0" y="0"/>
                  </a:lnTo>
                  <a:lnTo>
                    <a:pt x="4" y="0"/>
                  </a:lnTo>
                  <a:lnTo>
                    <a:pt x="4" y="3"/>
                  </a:lnTo>
                  <a:close/>
                  <a:moveTo>
                    <a:pt x="4" y="28"/>
                  </a:moveTo>
                  <a:lnTo>
                    <a:pt x="1" y="28"/>
                  </a:lnTo>
                  <a:lnTo>
                    <a:pt x="1" y="7"/>
                  </a:lnTo>
                  <a:lnTo>
                    <a:pt x="4" y="7"/>
                  </a:lnTo>
                  <a:lnTo>
                    <a:pt x="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Freeform 792">
              <a:extLst>
                <a:ext uri="{FF2B5EF4-FFF2-40B4-BE49-F238E27FC236}">
                  <a16:creationId xmlns:a16="http://schemas.microsoft.com/office/drawing/2014/main" id="{17838A59-A8BA-4FE4-B976-C7E77D19222A}"/>
                </a:ext>
              </a:extLst>
            </p:cNvPr>
            <p:cNvSpPr>
              <a:spLocks noEditPoints="1"/>
            </p:cNvSpPr>
            <p:nvPr/>
          </p:nvSpPr>
          <p:spPr bwMode="auto">
            <a:xfrm>
              <a:off x="9788525" y="6157913"/>
              <a:ext cx="14288" cy="17462"/>
            </a:xfrm>
            <a:custGeom>
              <a:avLst/>
              <a:gdLst>
                <a:gd name="T0" fmla="*/ 10 w 20"/>
                <a:gd name="T1" fmla="*/ 22 h 22"/>
                <a:gd name="T2" fmla="*/ 10 w 20"/>
                <a:gd name="T3" fmla="*/ 22 h 22"/>
                <a:gd name="T4" fmla="*/ 6 w 20"/>
                <a:gd name="T5" fmla="*/ 22 h 22"/>
                <a:gd name="T6" fmla="*/ 3 w 20"/>
                <a:gd name="T7" fmla="*/ 19 h 22"/>
                <a:gd name="T8" fmla="*/ 3 w 20"/>
                <a:gd name="T9" fmla="*/ 19 h 22"/>
                <a:gd name="T10" fmla="*/ 1 w 20"/>
                <a:gd name="T11" fmla="*/ 15 h 22"/>
                <a:gd name="T12" fmla="*/ 0 w 20"/>
                <a:gd name="T13" fmla="*/ 11 h 22"/>
                <a:gd name="T14" fmla="*/ 0 w 20"/>
                <a:gd name="T15" fmla="*/ 11 h 22"/>
                <a:gd name="T16" fmla="*/ 1 w 20"/>
                <a:gd name="T17" fmla="*/ 6 h 22"/>
                <a:gd name="T18" fmla="*/ 3 w 20"/>
                <a:gd name="T19" fmla="*/ 3 h 22"/>
                <a:gd name="T20" fmla="*/ 3 w 20"/>
                <a:gd name="T21" fmla="*/ 3 h 22"/>
                <a:gd name="T22" fmla="*/ 6 w 20"/>
                <a:gd name="T23" fmla="*/ 1 h 22"/>
                <a:gd name="T24" fmla="*/ 10 w 20"/>
                <a:gd name="T25" fmla="*/ 0 h 22"/>
                <a:gd name="T26" fmla="*/ 10 w 20"/>
                <a:gd name="T27" fmla="*/ 0 h 22"/>
                <a:gd name="T28" fmla="*/ 14 w 20"/>
                <a:gd name="T29" fmla="*/ 1 h 22"/>
                <a:gd name="T30" fmla="*/ 17 w 20"/>
                <a:gd name="T31" fmla="*/ 3 h 22"/>
                <a:gd name="T32" fmla="*/ 17 w 20"/>
                <a:gd name="T33" fmla="*/ 3 h 22"/>
                <a:gd name="T34" fmla="*/ 19 w 20"/>
                <a:gd name="T35" fmla="*/ 6 h 22"/>
                <a:gd name="T36" fmla="*/ 20 w 20"/>
                <a:gd name="T37" fmla="*/ 11 h 22"/>
                <a:gd name="T38" fmla="*/ 20 w 20"/>
                <a:gd name="T39" fmla="*/ 11 h 22"/>
                <a:gd name="T40" fmla="*/ 19 w 20"/>
                <a:gd name="T41" fmla="*/ 15 h 22"/>
                <a:gd name="T42" fmla="*/ 17 w 20"/>
                <a:gd name="T43" fmla="*/ 19 h 22"/>
                <a:gd name="T44" fmla="*/ 17 w 20"/>
                <a:gd name="T45" fmla="*/ 19 h 22"/>
                <a:gd name="T46" fmla="*/ 14 w 20"/>
                <a:gd name="T47" fmla="*/ 22 h 22"/>
                <a:gd name="T48" fmla="*/ 10 w 20"/>
                <a:gd name="T49" fmla="*/ 22 h 22"/>
                <a:gd name="T50" fmla="*/ 10 w 20"/>
                <a:gd name="T51" fmla="*/ 22 h 22"/>
                <a:gd name="T52" fmla="*/ 10 w 20"/>
                <a:gd name="T53" fmla="*/ 3 h 22"/>
                <a:gd name="T54" fmla="*/ 10 w 20"/>
                <a:gd name="T55" fmla="*/ 3 h 22"/>
                <a:gd name="T56" fmla="*/ 8 w 20"/>
                <a:gd name="T57" fmla="*/ 3 h 22"/>
                <a:gd name="T58" fmla="*/ 5 w 20"/>
                <a:gd name="T59" fmla="*/ 5 h 22"/>
                <a:gd name="T60" fmla="*/ 5 w 20"/>
                <a:gd name="T61" fmla="*/ 5 h 22"/>
                <a:gd name="T62" fmla="*/ 4 w 20"/>
                <a:gd name="T63" fmla="*/ 7 h 22"/>
                <a:gd name="T64" fmla="*/ 3 w 20"/>
                <a:gd name="T65" fmla="*/ 11 h 22"/>
                <a:gd name="T66" fmla="*/ 3 w 20"/>
                <a:gd name="T67" fmla="*/ 11 h 22"/>
                <a:gd name="T68" fmla="*/ 4 w 20"/>
                <a:gd name="T69" fmla="*/ 14 h 22"/>
                <a:gd name="T70" fmla="*/ 5 w 20"/>
                <a:gd name="T71" fmla="*/ 18 h 22"/>
                <a:gd name="T72" fmla="*/ 5 w 20"/>
                <a:gd name="T73" fmla="*/ 18 h 22"/>
                <a:gd name="T74" fmla="*/ 8 w 20"/>
                <a:gd name="T75" fmla="*/ 19 h 22"/>
                <a:gd name="T76" fmla="*/ 10 w 20"/>
                <a:gd name="T77" fmla="*/ 20 h 22"/>
                <a:gd name="T78" fmla="*/ 10 w 20"/>
                <a:gd name="T79" fmla="*/ 20 h 22"/>
                <a:gd name="T80" fmla="*/ 13 w 20"/>
                <a:gd name="T81" fmla="*/ 19 h 22"/>
                <a:gd name="T82" fmla="*/ 15 w 20"/>
                <a:gd name="T83" fmla="*/ 18 h 22"/>
                <a:gd name="T84" fmla="*/ 15 w 20"/>
                <a:gd name="T85" fmla="*/ 18 h 22"/>
                <a:gd name="T86" fmla="*/ 16 w 20"/>
                <a:gd name="T87" fmla="*/ 14 h 22"/>
                <a:gd name="T88" fmla="*/ 16 w 20"/>
                <a:gd name="T89" fmla="*/ 11 h 22"/>
                <a:gd name="T90" fmla="*/ 16 w 20"/>
                <a:gd name="T91" fmla="*/ 11 h 22"/>
                <a:gd name="T92" fmla="*/ 16 w 20"/>
                <a:gd name="T93" fmla="*/ 7 h 22"/>
                <a:gd name="T94" fmla="*/ 15 w 20"/>
                <a:gd name="T95" fmla="*/ 5 h 22"/>
                <a:gd name="T96" fmla="*/ 13 w 20"/>
                <a:gd name="T97" fmla="*/ 3 h 22"/>
                <a:gd name="T98" fmla="*/ 10 w 20"/>
                <a:gd name="T99" fmla="*/ 3 h 22"/>
                <a:gd name="T100" fmla="*/ 10 w 20"/>
                <a:gd name="T10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2">
                  <a:moveTo>
                    <a:pt x="10" y="22"/>
                  </a:moveTo>
                  <a:lnTo>
                    <a:pt x="10" y="22"/>
                  </a:lnTo>
                  <a:lnTo>
                    <a:pt x="6" y="22"/>
                  </a:lnTo>
                  <a:lnTo>
                    <a:pt x="3" y="19"/>
                  </a:lnTo>
                  <a:lnTo>
                    <a:pt x="3" y="19"/>
                  </a:lnTo>
                  <a:lnTo>
                    <a:pt x="1" y="15"/>
                  </a:lnTo>
                  <a:lnTo>
                    <a:pt x="0" y="11"/>
                  </a:lnTo>
                  <a:lnTo>
                    <a:pt x="0" y="11"/>
                  </a:lnTo>
                  <a:lnTo>
                    <a:pt x="1" y="6"/>
                  </a:lnTo>
                  <a:lnTo>
                    <a:pt x="3" y="3"/>
                  </a:lnTo>
                  <a:lnTo>
                    <a:pt x="3" y="3"/>
                  </a:lnTo>
                  <a:lnTo>
                    <a:pt x="6" y="1"/>
                  </a:lnTo>
                  <a:lnTo>
                    <a:pt x="10" y="0"/>
                  </a:lnTo>
                  <a:lnTo>
                    <a:pt x="10" y="0"/>
                  </a:lnTo>
                  <a:lnTo>
                    <a:pt x="14" y="1"/>
                  </a:lnTo>
                  <a:lnTo>
                    <a:pt x="17" y="3"/>
                  </a:lnTo>
                  <a:lnTo>
                    <a:pt x="17" y="3"/>
                  </a:lnTo>
                  <a:lnTo>
                    <a:pt x="19" y="6"/>
                  </a:lnTo>
                  <a:lnTo>
                    <a:pt x="20" y="11"/>
                  </a:lnTo>
                  <a:lnTo>
                    <a:pt x="20" y="11"/>
                  </a:lnTo>
                  <a:lnTo>
                    <a:pt x="19" y="15"/>
                  </a:lnTo>
                  <a:lnTo>
                    <a:pt x="17" y="19"/>
                  </a:lnTo>
                  <a:lnTo>
                    <a:pt x="17" y="19"/>
                  </a:lnTo>
                  <a:lnTo>
                    <a:pt x="14" y="22"/>
                  </a:lnTo>
                  <a:lnTo>
                    <a:pt x="10" y="22"/>
                  </a:lnTo>
                  <a:lnTo>
                    <a:pt x="10" y="22"/>
                  </a:lnTo>
                  <a:close/>
                  <a:moveTo>
                    <a:pt x="10" y="3"/>
                  </a:moveTo>
                  <a:lnTo>
                    <a:pt x="10" y="3"/>
                  </a:lnTo>
                  <a:lnTo>
                    <a:pt x="8" y="3"/>
                  </a:lnTo>
                  <a:lnTo>
                    <a:pt x="5" y="5"/>
                  </a:lnTo>
                  <a:lnTo>
                    <a:pt x="5" y="5"/>
                  </a:lnTo>
                  <a:lnTo>
                    <a:pt x="4" y="7"/>
                  </a:lnTo>
                  <a:lnTo>
                    <a:pt x="3" y="11"/>
                  </a:lnTo>
                  <a:lnTo>
                    <a:pt x="3" y="11"/>
                  </a:lnTo>
                  <a:lnTo>
                    <a:pt x="4" y="14"/>
                  </a:lnTo>
                  <a:lnTo>
                    <a:pt x="5" y="18"/>
                  </a:lnTo>
                  <a:lnTo>
                    <a:pt x="5" y="18"/>
                  </a:lnTo>
                  <a:lnTo>
                    <a:pt x="8" y="19"/>
                  </a:lnTo>
                  <a:lnTo>
                    <a:pt x="10" y="20"/>
                  </a:lnTo>
                  <a:lnTo>
                    <a:pt x="10" y="20"/>
                  </a:lnTo>
                  <a:lnTo>
                    <a:pt x="13" y="19"/>
                  </a:lnTo>
                  <a:lnTo>
                    <a:pt x="15" y="18"/>
                  </a:lnTo>
                  <a:lnTo>
                    <a:pt x="15" y="18"/>
                  </a:lnTo>
                  <a:lnTo>
                    <a:pt x="16" y="14"/>
                  </a:lnTo>
                  <a:lnTo>
                    <a:pt x="16" y="11"/>
                  </a:lnTo>
                  <a:lnTo>
                    <a:pt x="16" y="11"/>
                  </a:lnTo>
                  <a:lnTo>
                    <a:pt x="16" y="7"/>
                  </a:lnTo>
                  <a:lnTo>
                    <a:pt x="15" y="5"/>
                  </a:lnTo>
                  <a:lnTo>
                    <a:pt x="13" y="3"/>
                  </a:lnTo>
                  <a:lnTo>
                    <a:pt x="10" y="3"/>
                  </a:lnTo>
                  <a:lnTo>
                    <a:pt x="10"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Freeform 793">
              <a:extLst>
                <a:ext uri="{FF2B5EF4-FFF2-40B4-BE49-F238E27FC236}">
                  <a16:creationId xmlns:a16="http://schemas.microsoft.com/office/drawing/2014/main" id="{FB468508-37EA-4073-BFD0-9046DF92D2E0}"/>
                </a:ext>
              </a:extLst>
            </p:cNvPr>
            <p:cNvSpPr>
              <a:spLocks/>
            </p:cNvSpPr>
            <p:nvPr/>
          </p:nvSpPr>
          <p:spPr bwMode="auto">
            <a:xfrm>
              <a:off x="9805988" y="6157913"/>
              <a:ext cx="14288" cy="17462"/>
            </a:xfrm>
            <a:custGeom>
              <a:avLst/>
              <a:gdLst>
                <a:gd name="T0" fmla="*/ 17 w 17"/>
                <a:gd name="T1" fmla="*/ 22 h 22"/>
                <a:gd name="T2" fmla="*/ 14 w 17"/>
                <a:gd name="T3" fmla="*/ 22 h 22"/>
                <a:gd name="T4" fmla="*/ 14 w 17"/>
                <a:gd name="T5" fmla="*/ 10 h 22"/>
                <a:gd name="T6" fmla="*/ 14 w 17"/>
                <a:gd name="T7" fmla="*/ 10 h 22"/>
                <a:gd name="T8" fmla="*/ 13 w 17"/>
                <a:gd name="T9" fmla="*/ 6 h 22"/>
                <a:gd name="T10" fmla="*/ 13 w 17"/>
                <a:gd name="T11" fmla="*/ 4 h 22"/>
                <a:gd name="T12" fmla="*/ 13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4" y="22"/>
                  </a:lnTo>
                  <a:lnTo>
                    <a:pt x="14" y="10"/>
                  </a:lnTo>
                  <a:lnTo>
                    <a:pt x="14" y="10"/>
                  </a:lnTo>
                  <a:lnTo>
                    <a:pt x="13" y="6"/>
                  </a:lnTo>
                  <a:lnTo>
                    <a:pt x="13" y="4"/>
                  </a:lnTo>
                  <a:lnTo>
                    <a:pt x="13"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Freeform 794">
              <a:extLst>
                <a:ext uri="{FF2B5EF4-FFF2-40B4-BE49-F238E27FC236}">
                  <a16:creationId xmlns:a16="http://schemas.microsoft.com/office/drawing/2014/main" id="{A83106D1-F38A-481B-86BC-7AC2C0473968}"/>
                </a:ext>
              </a:extLst>
            </p:cNvPr>
            <p:cNvSpPr>
              <a:spLocks noEditPoints="1"/>
            </p:cNvSpPr>
            <p:nvPr/>
          </p:nvSpPr>
          <p:spPr bwMode="auto">
            <a:xfrm>
              <a:off x="9836150" y="6153150"/>
              <a:ext cx="17463" cy="22225"/>
            </a:xfrm>
            <a:custGeom>
              <a:avLst/>
              <a:gdLst>
                <a:gd name="T0" fmla="*/ 0 w 23"/>
                <a:gd name="T1" fmla="*/ 28 h 28"/>
                <a:gd name="T2" fmla="*/ 0 w 23"/>
                <a:gd name="T3" fmla="*/ 0 h 28"/>
                <a:gd name="T4" fmla="*/ 6 w 23"/>
                <a:gd name="T5" fmla="*/ 0 h 28"/>
                <a:gd name="T6" fmla="*/ 6 w 23"/>
                <a:gd name="T7" fmla="*/ 0 h 28"/>
                <a:gd name="T8" fmla="*/ 11 w 23"/>
                <a:gd name="T9" fmla="*/ 1 h 28"/>
                <a:gd name="T10" fmla="*/ 16 w 23"/>
                <a:gd name="T11" fmla="*/ 2 h 28"/>
                <a:gd name="T12" fmla="*/ 16 w 23"/>
                <a:gd name="T13" fmla="*/ 2 h 28"/>
                <a:gd name="T14" fmla="*/ 19 w 23"/>
                <a:gd name="T15" fmla="*/ 4 h 28"/>
                <a:gd name="T16" fmla="*/ 21 w 23"/>
                <a:gd name="T17" fmla="*/ 6 h 28"/>
                <a:gd name="T18" fmla="*/ 21 w 23"/>
                <a:gd name="T19" fmla="*/ 6 h 28"/>
                <a:gd name="T20" fmla="*/ 23 w 23"/>
                <a:gd name="T21" fmla="*/ 10 h 28"/>
                <a:gd name="T22" fmla="*/ 23 w 23"/>
                <a:gd name="T23" fmla="*/ 14 h 28"/>
                <a:gd name="T24" fmla="*/ 23 w 23"/>
                <a:gd name="T25" fmla="*/ 14 h 28"/>
                <a:gd name="T26" fmla="*/ 22 w 23"/>
                <a:gd name="T27" fmla="*/ 19 h 28"/>
                <a:gd name="T28" fmla="*/ 19 w 23"/>
                <a:gd name="T29" fmla="*/ 24 h 28"/>
                <a:gd name="T30" fmla="*/ 19 w 23"/>
                <a:gd name="T31" fmla="*/ 24 h 28"/>
                <a:gd name="T32" fmla="*/ 17 w 23"/>
                <a:gd name="T33" fmla="*/ 26 h 28"/>
                <a:gd name="T34" fmla="*/ 15 w 23"/>
                <a:gd name="T35" fmla="*/ 27 h 28"/>
                <a:gd name="T36" fmla="*/ 6 w 23"/>
                <a:gd name="T37" fmla="*/ 28 h 28"/>
                <a:gd name="T38" fmla="*/ 0 w 23"/>
                <a:gd name="T39" fmla="*/ 28 h 28"/>
                <a:gd name="T40" fmla="*/ 3 w 23"/>
                <a:gd name="T41" fmla="*/ 3 h 28"/>
                <a:gd name="T42" fmla="*/ 3 w 23"/>
                <a:gd name="T43" fmla="*/ 25 h 28"/>
                <a:gd name="T44" fmla="*/ 7 w 23"/>
                <a:gd name="T45" fmla="*/ 25 h 28"/>
                <a:gd name="T46" fmla="*/ 7 w 23"/>
                <a:gd name="T47" fmla="*/ 25 h 28"/>
                <a:gd name="T48" fmla="*/ 13 w 23"/>
                <a:gd name="T49" fmla="*/ 24 h 28"/>
                <a:gd name="T50" fmla="*/ 17 w 23"/>
                <a:gd name="T51" fmla="*/ 21 h 28"/>
                <a:gd name="T52" fmla="*/ 17 w 23"/>
                <a:gd name="T53" fmla="*/ 21 h 28"/>
                <a:gd name="T54" fmla="*/ 19 w 23"/>
                <a:gd name="T55" fmla="*/ 18 h 28"/>
                <a:gd name="T56" fmla="*/ 20 w 23"/>
                <a:gd name="T57" fmla="*/ 13 h 28"/>
                <a:gd name="T58" fmla="*/ 20 w 23"/>
                <a:gd name="T59" fmla="*/ 13 h 28"/>
                <a:gd name="T60" fmla="*/ 19 w 23"/>
                <a:gd name="T61" fmla="*/ 9 h 28"/>
                <a:gd name="T62" fmla="*/ 17 w 23"/>
                <a:gd name="T63" fmla="*/ 6 h 28"/>
                <a:gd name="T64" fmla="*/ 17 w 23"/>
                <a:gd name="T65" fmla="*/ 6 h 28"/>
                <a:gd name="T66" fmla="*/ 13 w 23"/>
                <a:gd name="T67" fmla="*/ 4 h 28"/>
                <a:gd name="T68" fmla="*/ 7 w 23"/>
                <a:gd name="T69" fmla="*/ 3 h 28"/>
                <a:gd name="T70" fmla="*/ 3 w 23"/>
                <a:gd name="T7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0" y="28"/>
                  </a:moveTo>
                  <a:lnTo>
                    <a:pt x="0" y="0"/>
                  </a:lnTo>
                  <a:lnTo>
                    <a:pt x="6" y="0"/>
                  </a:lnTo>
                  <a:lnTo>
                    <a:pt x="6" y="0"/>
                  </a:lnTo>
                  <a:lnTo>
                    <a:pt x="11" y="1"/>
                  </a:lnTo>
                  <a:lnTo>
                    <a:pt x="16" y="2"/>
                  </a:lnTo>
                  <a:lnTo>
                    <a:pt x="16" y="2"/>
                  </a:lnTo>
                  <a:lnTo>
                    <a:pt x="19" y="4"/>
                  </a:lnTo>
                  <a:lnTo>
                    <a:pt x="21" y="6"/>
                  </a:lnTo>
                  <a:lnTo>
                    <a:pt x="21" y="6"/>
                  </a:lnTo>
                  <a:lnTo>
                    <a:pt x="23" y="10"/>
                  </a:lnTo>
                  <a:lnTo>
                    <a:pt x="23" y="14"/>
                  </a:lnTo>
                  <a:lnTo>
                    <a:pt x="23" y="14"/>
                  </a:lnTo>
                  <a:lnTo>
                    <a:pt x="22" y="19"/>
                  </a:lnTo>
                  <a:lnTo>
                    <a:pt x="19" y="24"/>
                  </a:lnTo>
                  <a:lnTo>
                    <a:pt x="19" y="24"/>
                  </a:lnTo>
                  <a:lnTo>
                    <a:pt x="17" y="26"/>
                  </a:lnTo>
                  <a:lnTo>
                    <a:pt x="15" y="27"/>
                  </a:lnTo>
                  <a:lnTo>
                    <a:pt x="6" y="28"/>
                  </a:lnTo>
                  <a:lnTo>
                    <a:pt x="0" y="28"/>
                  </a:lnTo>
                  <a:close/>
                  <a:moveTo>
                    <a:pt x="3" y="3"/>
                  </a:moveTo>
                  <a:lnTo>
                    <a:pt x="3" y="25"/>
                  </a:lnTo>
                  <a:lnTo>
                    <a:pt x="7" y="25"/>
                  </a:lnTo>
                  <a:lnTo>
                    <a:pt x="7" y="25"/>
                  </a:lnTo>
                  <a:lnTo>
                    <a:pt x="13" y="24"/>
                  </a:lnTo>
                  <a:lnTo>
                    <a:pt x="17" y="21"/>
                  </a:lnTo>
                  <a:lnTo>
                    <a:pt x="17" y="21"/>
                  </a:lnTo>
                  <a:lnTo>
                    <a:pt x="19" y="18"/>
                  </a:lnTo>
                  <a:lnTo>
                    <a:pt x="20" y="13"/>
                  </a:lnTo>
                  <a:lnTo>
                    <a:pt x="20" y="13"/>
                  </a:lnTo>
                  <a:lnTo>
                    <a:pt x="19" y="9"/>
                  </a:lnTo>
                  <a:lnTo>
                    <a:pt x="17" y="6"/>
                  </a:lnTo>
                  <a:lnTo>
                    <a:pt x="17" y="6"/>
                  </a:lnTo>
                  <a:lnTo>
                    <a:pt x="13" y="4"/>
                  </a:lnTo>
                  <a:lnTo>
                    <a:pt x="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Freeform 795">
              <a:extLst>
                <a:ext uri="{FF2B5EF4-FFF2-40B4-BE49-F238E27FC236}">
                  <a16:creationId xmlns:a16="http://schemas.microsoft.com/office/drawing/2014/main" id="{DA1BD2FD-D1F9-4A6E-8C28-0B9FE976CD32}"/>
                </a:ext>
              </a:extLst>
            </p:cNvPr>
            <p:cNvSpPr>
              <a:spLocks noEditPoints="1"/>
            </p:cNvSpPr>
            <p:nvPr/>
          </p:nvSpPr>
          <p:spPr bwMode="auto">
            <a:xfrm>
              <a:off x="9855200" y="6157913"/>
              <a:ext cx="14288" cy="17462"/>
            </a:xfrm>
            <a:custGeom>
              <a:avLst/>
              <a:gdLst>
                <a:gd name="T0" fmla="*/ 11 w 18"/>
                <a:gd name="T1" fmla="*/ 22 h 22"/>
                <a:gd name="T2" fmla="*/ 11 w 18"/>
                <a:gd name="T3" fmla="*/ 22 h 22"/>
                <a:gd name="T4" fmla="*/ 6 w 18"/>
                <a:gd name="T5" fmla="*/ 22 h 22"/>
                <a:gd name="T6" fmla="*/ 3 w 18"/>
                <a:gd name="T7" fmla="*/ 20 h 22"/>
                <a:gd name="T8" fmla="*/ 3 w 18"/>
                <a:gd name="T9" fmla="*/ 20 h 22"/>
                <a:gd name="T10" fmla="*/ 1 w 18"/>
                <a:gd name="T11" fmla="*/ 15 h 22"/>
                <a:gd name="T12" fmla="*/ 0 w 18"/>
                <a:gd name="T13" fmla="*/ 11 h 22"/>
                <a:gd name="T14" fmla="*/ 0 w 18"/>
                <a:gd name="T15" fmla="*/ 11 h 22"/>
                <a:gd name="T16" fmla="*/ 1 w 18"/>
                <a:gd name="T17" fmla="*/ 7 h 22"/>
                <a:gd name="T18" fmla="*/ 3 w 18"/>
                <a:gd name="T19" fmla="*/ 3 h 22"/>
                <a:gd name="T20" fmla="*/ 3 w 18"/>
                <a:gd name="T21" fmla="*/ 3 h 22"/>
                <a:gd name="T22" fmla="*/ 6 w 18"/>
                <a:gd name="T23" fmla="*/ 1 h 22"/>
                <a:gd name="T24" fmla="*/ 10 w 18"/>
                <a:gd name="T25" fmla="*/ 0 h 22"/>
                <a:gd name="T26" fmla="*/ 10 w 18"/>
                <a:gd name="T27" fmla="*/ 0 h 22"/>
                <a:gd name="T28" fmla="*/ 13 w 18"/>
                <a:gd name="T29" fmla="*/ 1 h 22"/>
                <a:gd name="T30" fmla="*/ 16 w 18"/>
                <a:gd name="T31" fmla="*/ 3 h 22"/>
                <a:gd name="T32" fmla="*/ 16 w 18"/>
                <a:gd name="T33" fmla="*/ 3 h 22"/>
                <a:gd name="T34" fmla="*/ 17 w 18"/>
                <a:gd name="T35" fmla="*/ 6 h 22"/>
                <a:gd name="T36" fmla="*/ 18 w 18"/>
                <a:gd name="T37" fmla="*/ 9 h 22"/>
                <a:gd name="T38" fmla="*/ 18 w 18"/>
                <a:gd name="T39" fmla="*/ 11 h 22"/>
                <a:gd name="T40" fmla="*/ 3 w 18"/>
                <a:gd name="T41" fmla="*/ 11 h 22"/>
                <a:gd name="T42" fmla="*/ 3 w 18"/>
                <a:gd name="T43" fmla="*/ 11 h 22"/>
                <a:gd name="T44" fmla="*/ 4 w 18"/>
                <a:gd name="T45" fmla="*/ 14 h 22"/>
                <a:gd name="T46" fmla="*/ 5 w 18"/>
                <a:gd name="T47" fmla="*/ 18 h 22"/>
                <a:gd name="T48" fmla="*/ 5 w 18"/>
                <a:gd name="T49" fmla="*/ 18 h 22"/>
                <a:gd name="T50" fmla="*/ 8 w 18"/>
                <a:gd name="T51" fmla="*/ 19 h 22"/>
                <a:gd name="T52" fmla="*/ 11 w 18"/>
                <a:gd name="T53" fmla="*/ 20 h 22"/>
                <a:gd name="T54" fmla="*/ 11 w 18"/>
                <a:gd name="T55" fmla="*/ 20 h 22"/>
                <a:gd name="T56" fmla="*/ 14 w 18"/>
                <a:gd name="T57" fmla="*/ 19 h 22"/>
                <a:gd name="T58" fmla="*/ 17 w 18"/>
                <a:gd name="T59" fmla="*/ 16 h 22"/>
                <a:gd name="T60" fmla="*/ 18 w 18"/>
                <a:gd name="T61" fmla="*/ 16 h 22"/>
                <a:gd name="T62" fmla="*/ 18 w 18"/>
                <a:gd name="T63" fmla="*/ 21 h 22"/>
                <a:gd name="T64" fmla="*/ 18 w 18"/>
                <a:gd name="T65" fmla="*/ 21 h 22"/>
                <a:gd name="T66" fmla="*/ 14 w 18"/>
                <a:gd name="T67" fmla="*/ 22 h 22"/>
                <a:gd name="T68" fmla="*/ 11 w 18"/>
                <a:gd name="T69" fmla="*/ 22 h 22"/>
                <a:gd name="T70" fmla="*/ 11 w 18"/>
                <a:gd name="T71" fmla="*/ 22 h 22"/>
                <a:gd name="T72" fmla="*/ 3 w 18"/>
                <a:gd name="T73" fmla="*/ 9 h 22"/>
                <a:gd name="T74" fmla="*/ 15 w 18"/>
                <a:gd name="T75" fmla="*/ 9 h 22"/>
                <a:gd name="T76" fmla="*/ 15 w 18"/>
                <a:gd name="T77" fmla="*/ 9 h 22"/>
                <a:gd name="T78" fmla="*/ 15 w 18"/>
                <a:gd name="T79" fmla="*/ 6 h 22"/>
                <a:gd name="T80" fmla="*/ 14 w 18"/>
                <a:gd name="T81" fmla="*/ 4 h 22"/>
                <a:gd name="T82" fmla="*/ 12 w 18"/>
                <a:gd name="T83" fmla="*/ 3 h 22"/>
                <a:gd name="T84" fmla="*/ 10 w 18"/>
                <a:gd name="T85" fmla="*/ 3 h 22"/>
                <a:gd name="T86" fmla="*/ 10 w 18"/>
                <a:gd name="T87" fmla="*/ 3 h 22"/>
                <a:gd name="T88" fmla="*/ 7 w 18"/>
                <a:gd name="T89" fmla="*/ 3 h 22"/>
                <a:gd name="T90" fmla="*/ 5 w 18"/>
                <a:gd name="T91" fmla="*/ 4 h 22"/>
                <a:gd name="T92" fmla="*/ 5 w 18"/>
                <a:gd name="T93" fmla="*/ 4 h 22"/>
                <a:gd name="T94" fmla="*/ 4 w 18"/>
                <a:gd name="T95" fmla="*/ 6 h 22"/>
                <a:gd name="T96" fmla="*/ 3 w 18"/>
                <a:gd name="T97" fmla="*/ 9 h 22"/>
                <a:gd name="T98" fmla="*/ 3 w 18"/>
                <a:gd name="T9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11" y="22"/>
                  </a:moveTo>
                  <a:lnTo>
                    <a:pt x="11" y="22"/>
                  </a:lnTo>
                  <a:lnTo>
                    <a:pt x="6" y="22"/>
                  </a:lnTo>
                  <a:lnTo>
                    <a:pt x="3" y="20"/>
                  </a:lnTo>
                  <a:lnTo>
                    <a:pt x="3" y="20"/>
                  </a:lnTo>
                  <a:lnTo>
                    <a:pt x="1" y="15"/>
                  </a:lnTo>
                  <a:lnTo>
                    <a:pt x="0" y="11"/>
                  </a:lnTo>
                  <a:lnTo>
                    <a:pt x="0" y="11"/>
                  </a:lnTo>
                  <a:lnTo>
                    <a:pt x="1" y="7"/>
                  </a:lnTo>
                  <a:lnTo>
                    <a:pt x="3" y="3"/>
                  </a:lnTo>
                  <a:lnTo>
                    <a:pt x="3" y="3"/>
                  </a:lnTo>
                  <a:lnTo>
                    <a:pt x="6" y="1"/>
                  </a:lnTo>
                  <a:lnTo>
                    <a:pt x="10" y="0"/>
                  </a:lnTo>
                  <a:lnTo>
                    <a:pt x="10" y="0"/>
                  </a:lnTo>
                  <a:lnTo>
                    <a:pt x="13" y="1"/>
                  </a:lnTo>
                  <a:lnTo>
                    <a:pt x="16" y="3"/>
                  </a:lnTo>
                  <a:lnTo>
                    <a:pt x="16" y="3"/>
                  </a:lnTo>
                  <a:lnTo>
                    <a:pt x="17" y="6"/>
                  </a:lnTo>
                  <a:lnTo>
                    <a:pt x="18" y="9"/>
                  </a:lnTo>
                  <a:lnTo>
                    <a:pt x="18" y="11"/>
                  </a:lnTo>
                  <a:lnTo>
                    <a:pt x="3" y="11"/>
                  </a:lnTo>
                  <a:lnTo>
                    <a:pt x="3" y="11"/>
                  </a:lnTo>
                  <a:lnTo>
                    <a:pt x="4" y="14"/>
                  </a:lnTo>
                  <a:lnTo>
                    <a:pt x="5" y="18"/>
                  </a:lnTo>
                  <a:lnTo>
                    <a:pt x="5" y="18"/>
                  </a:lnTo>
                  <a:lnTo>
                    <a:pt x="8" y="19"/>
                  </a:lnTo>
                  <a:lnTo>
                    <a:pt x="11" y="20"/>
                  </a:lnTo>
                  <a:lnTo>
                    <a:pt x="11" y="20"/>
                  </a:lnTo>
                  <a:lnTo>
                    <a:pt x="14" y="19"/>
                  </a:lnTo>
                  <a:lnTo>
                    <a:pt x="17" y="16"/>
                  </a:lnTo>
                  <a:lnTo>
                    <a:pt x="18" y="16"/>
                  </a:lnTo>
                  <a:lnTo>
                    <a:pt x="18" y="21"/>
                  </a:lnTo>
                  <a:lnTo>
                    <a:pt x="18" y="21"/>
                  </a:lnTo>
                  <a:lnTo>
                    <a:pt x="14" y="22"/>
                  </a:lnTo>
                  <a:lnTo>
                    <a:pt x="11" y="22"/>
                  </a:lnTo>
                  <a:lnTo>
                    <a:pt x="11" y="22"/>
                  </a:lnTo>
                  <a:close/>
                  <a:moveTo>
                    <a:pt x="3" y="9"/>
                  </a:moveTo>
                  <a:lnTo>
                    <a:pt x="15" y="9"/>
                  </a:lnTo>
                  <a:lnTo>
                    <a:pt x="15" y="9"/>
                  </a:lnTo>
                  <a:lnTo>
                    <a:pt x="15" y="6"/>
                  </a:lnTo>
                  <a:lnTo>
                    <a:pt x="14" y="4"/>
                  </a:lnTo>
                  <a:lnTo>
                    <a:pt x="12" y="3"/>
                  </a:lnTo>
                  <a:lnTo>
                    <a:pt x="10" y="3"/>
                  </a:lnTo>
                  <a:lnTo>
                    <a:pt x="10" y="3"/>
                  </a:lnTo>
                  <a:lnTo>
                    <a:pt x="7" y="3"/>
                  </a:lnTo>
                  <a:lnTo>
                    <a:pt x="5" y="4"/>
                  </a:lnTo>
                  <a:lnTo>
                    <a:pt x="5" y="4"/>
                  </a:lnTo>
                  <a:lnTo>
                    <a:pt x="4" y="6"/>
                  </a:lnTo>
                  <a:lnTo>
                    <a:pt x="3" y="9"/>
                  </a:lnTo>
                  <a:lnTo>
                    <a:pt x="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Freeform 796">
              <a:extLst>
                <a:ext uri="{FF2B5EF4-FFF2-40B4-BE49-F238E27FC236}">
                  <a16:creationId xmlns:a16="http://schemas.microsoft.com/office/drawing/2014/main" id="{6064A868-2BB2-4852-81DA-16FE3D4A9AE9}"/>
                </a:ext>
              </a:extLst>
            </p:cNvPr>
            <p:cNvSpPr>
              <a:spLocks/>
            </p:cNvSpPr>
            <p:nvPr/>
          </p:nvSpPr>
          <p:spPr bwMode="auto">
            <a:xfrm>
              <a:off x="9872663" y="6157913"/>
              <a:ext cx="12700" cy="17462"/>
            </a:xfrm>
            <a:custGeom>
              <a:avLst/>
              <a:gdLst>
                <a:gd name="T0" fmla="*/ 7 w 15"/>
                <a:gd name="T1" fmla="*/ 22 h 22"/>
                <a:gd name="T2" fmla="*/ 7 w 15"/>
                <a:gd name="T3" fmla="*/ 22 h 22"/>
                <a:gd name="T4" fmla="*/ 3 w 15"/>
                <a:gd name="T5" fmla="*/ 22 h 22"/>
                <a:gd name="T6" fmla="*/ 0 w 15"/>
                <a:gd name="T7" fmla="*/ 21 h 22"/>
                <a:gd name="T8" fmla="*/ 0 w 15"/>
                <a:gd name="T9" fmla="*/ 16 h 22"/>
                <a:gd name="T10" fmla="*/ 0 w 15"/>
                <a:gd name="T11" fmla="*/ 16 h 22"/>
                <a:gd name="T12" fmla="*/ 0 w 15"/>
                <a:gd name="T13" fmla="*/ 16 h 22"/>
                <a:gd name="T14" fmla="*/ 3 w 15"/>
                <a:gd name="T15" fmla="*/ 19 h 22"/>
                <a:gd name="T16" fmla="*/ 7 w 15"/>
                <a:gd name="T17" fmla="*/ 20 h 22"/>
                <a:gd name="T18" fmla="*/ 7 w 15"/>
                <a:gd name="T19" fmla="*/ 20 h 22"/>
                <a:gd name="T20" fmla="*/ 11 w 15"/>
                <a:gd name="T21" fmla="*/ 19 h 22"/>
                <a:gd name="T22" fmla="*/ 12 w 15"/>
                <a:gd name="T23" fmla="*/ 18 h 22"/>
                <a:gd name="T24" fmla="*/ 12 w 15"/>
                <a:gd name="T25" fmla="*/ 16 h 22"/>
                <a:gd name="T26" fmla="*/ 12 w 15"/>
                <a:gd name="T27" fmla="*/ 16 h 22"/>
                <a:gd name="T28" fmla="*/ 11 w 15"/>
                <a:gd name="T29" fmla="*/ 14 h 22"/>
                <a:gd name="T30" fmla="*/ 11 w 15"/>
                <a:gd name="T31" fmla="*/ 14 h 22"/>
                <a:gd name="T32" fmla="*/ 9 w 15"/>
                <a:gd name="T33" fmla="*/ 13 h 22"/>
                <a:gd name="T34" fmla="*/ 9 w 15"/>
                <a:gd name="T35" fmla="*/ 13 h 22"/>
                <a:gd name="T36" fmla="*/ 5 w 15"/>
                <a:gd name="T37" fmla="*/ 12 h 22"/>
                <a:gd name="T38" fmla="*/ 5 w 15"/>
                <a:gd name="T39" fmla="*/ 12 h 22"/>
                <a:gd name="T40" fmla="*/ 1 w 15"/>
                <a:gd name="T41" fmla="*/ 10 h 22"/>
                <a:gd name="T42" fmla="*/ 1 w 15"/>
                <a:gd name="T43" fmla="*/ 10 h 22"/>
                <a:gd name="T44" fmla="*/ 0 w 15"/>
                <a:gd name="T45" fmla="*/ 8 h 22"/>
                <a:gd name="T46" fmla="*/ 0 w 15"/>
                <a:gd name="T47" fmla="*/ 6 h 22"/>
                <a:gd name="T48" fmla="*/ 0 w 15"/>
                <a:gd name="T49" fmla="*/ 6 h 22"/>
                <a:gd name="T50" fmla="*/ 0 w 15"/>
                <a:gd name="T51" fmla="*/ 4 h 22"/>
                <a:gd name="T52" fmla="*/ 2 w 15"/>
                <a:gd name="T53" fmla="*/ 2 h 22"/>
                <a:gd name="T54" fmla="*/ 2 w 15"/>
                <a:gd name="T55" fmla="*/ 2 h 22"/>
                <a:gd name="T56" fmla="*/ 5 w 15"/>
                <a:gd name="T57" fmla="*/ 1 h 22"/>
                <a:gd name="T58" fmla="*/ 8 w 15"/>
                <a:gd name="T59" fmla="*/ 0 h 22"/>
                <a:gd name="T60" fmla="*/ 8 w 15"/>
                <a:gd name="T61" fmla="*/ 0 h 22"/>
                <a:gd name="T62" fmla="*/ 11 w 15"/>
                <a:gd name="T63" fmla="*/ 1 h 22"/>
                <a:gd name="T64" fmla="*/ 14 w 15"/>
                <a:gd name="T65" fmla="*/ 2 h 22"/>
                <a:gd name="T66" fmla="*/ 14 w 15"/>
                <a:gd name="T67" fmla="*/ 5 h 22"/>
                <a:gd name="T68" fmla="*/ 14 w 15"/>
                <a:gd name="T69" fmla="*/ 5 h 22"/>
                <a:gd name="T70" fmla="*/ 14 w 15"/>
                <a:gd name="T71" fmla="*/ 5 h 22"/>
                <a:gd name="T72" fmla="*/ 11 w 15"/>
                <a:gd name="T73" fmla="*/ 4 h 22"/>
                <a:gd name="T74" fmla="*/ 8 w 15"/>
                <a:gd name="T75" fmla="*/ 3 h 22"/>
                <a:gd name="T76" fmla="*/ 8 w 15"/>
                <a:gd name="T77" fmla="*/ 3 h 22"/>
                <a:gd name="T78" fmla="*/ 4 w 15"/>
                <a:gd name="T79" fmla="*/ 4 h 22"/>
                <a:gd name="T80" fmla="*/ 4 w 15"/>
                <a:gd name="T81" fmla="*/ 4 h 22"/>
                <a:gd name="T82" fmla="*/ 3 w 15"/>
                <a:gd name="T83" fmla="*/ 5 h 22"/>
                <a:gd name="T84" fmla="*/ 3 w 15"/>
                <a:gd name="T85" fmla="*/ 6 h 22"/>
                <a:gd name="T86" fmla="*/ 3 w 15"/>
                <a:gd name="T87" fmla="*/ 6 h 22"/>
                <a:gd name="T88" fmla="*/ 4 w 15"/>
                <a:gd name="T89" fmla="*/ 8 h 22"/>
                <a:gd name="T90" fmla="*/ 4 w 15"/>
                <a:gd name="T91" fmla="*/ 8 h 22"/>
                <a:gd name="T92" fmla="*/ 6 w 15"/>
                <a:gd name="T93" fmla="*/ 9 h 22"/>
                <a:gd name="T94" fmla="*/ 10 w 15"/>
                <a:gd name="T95" fmla="*/ 10 h 22"/>
                <a:gd name="T96" fmla="*/ 10 w 15"/>
                <a:gd name="T97" fmla="*/ 10 h 22"/>
                <a:gd name="T98" fmla="*/ 12 w 15"/>
                <a:gd name="T99" fmla="*/ 11 h 22"/>
                <a:gd name="T100" fmla="*/ 14 w 15"/>
                <a:gd name="T101" fmla="*/ 12 h 22"/>
                <a:gd name="T102" fmla="*/ 14 w 15"/>
                <a:gd name="T103" fmla="*/ 12 h 22"/>
                <a:gd name="T104" fmla="*/ 15 w 15"/>
                <a:gd name="T105" fmla="*/ 13 h 22"/>
                <a:gd name="T106" fmla="*/ 15 w 15"/>
                <a:gd name="T107" fmla="*/ 15 h 22"/>
                <a:gd name="T108" fmla="*/ 15 w 15"/>
                <a:gd name="T109" fmla="*/ 15 h 22"/>
                <a:gd name="T110" fmla="*/ 14 w 15"/>
                <a:gd name="T111" fmla="*/ 19 h 22"/>
                <a:gd name="T112" fmla="*/ 13 w 15"/>
                <a:gd name="T113" fmla="*/ 21 h 22"/>
                <a:gd name="T114" fmla="*/ 13 w 15"/>
                <a:gd name="T115" fmla="*/ 21 h 22"/>
                <a:gd name="T116" fmla="*/ 10 w 15"/>
                <a:gd name="T117" fmla="*/ 22 h 22"/>
                <a:gd name="T118" fmla="*/ 7 w 15"/>
                <a:gd name="T119" fmla="*/ 22 h 22"/>
                <a:gd name="T120" fmla="*/ 7 w 15"/>
                <a:gd name="T1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22">
                  <a:moveTo>
                    <a:pt x="7" y="22"/>
                  </a:moveTo>
                  <a:lnTo>
                    <a:pt x="7" y="22"/>
                  </a:lnTo>
                  <a:lnTo>
                    <a:pt x="3" y="22"/>
                  </a:lnTo>
                  <a:lnTo>
                    <a:pt x="0" y="21"/>
                  </a:lnTo>
                  <a:lnTo>
                    <a:pt x="0" y="16"/>
                  </a:lnTo>
                  <a:lnTo>
                    <a:pt x="0" y="16"/>
                  </a:lnTo>
                  <a:lnTo>
                    <a:pt x="0" y="16"/>
                  </a:lnTo>
                  <a:lnTo>
                    <a:pt x="3" y="19"/>
                  </a:lnTo>
                  <a:lnTo>
                    <a:pt x="7" y="20"/>
                  </a:lnTo>
                  <a:lnTo>
                    <a:pt x="7" y="20"/>
                  </a:lnTo>
                  <a:lnTo>
                    <a:pt x="11" y="19"/>
                  </a:lnTo>
                  <a:lnTo>
                    <a:pt x="12" y="18"/>
                  </a:lnTo>
                  <a:lnTo>
                    <a:pt x="12" y="16"/>
                  </a:lnTo>
                  <a:lnTo>
                    <a:pt x="12" y="16"/>
                  </a:lnTo>
                  <a:lnTo>
                    <a:pt x="11" y="14"/>
                  </a:lnTo>
                  <a:lnTo>
                    <a:pt x="11" y="14"/>
                  </a:lnTo>
                  <a:lnTo>
                    <a:pt x="9" y="13"/>
                  </a:lnTo>
                  <a:lnTo>
                    <a:pt x="9" y="13"/>
                  </a:lnTo>
                  <a:lnTo>
                    <a:pt x="5" y="12"/>
                  </a:lnTo>
                  <a:lnTo>
                    <a:pt x="5" y="12"/>
                  </a:lnTo>
                  <a:lnTo>
                    <a:pt x="1" y="10"/>
                  </a:lnTo>
                  <a:lnTo>
                    <a:pt x="1" y="10"/>
                  </a:lnTo>
                  <a:lnTo>
                    <a:pt x="0" y="8"/>
                  </a:lnTo>
                  <a:lnTo>
                    <a:pt x="0" y="6"/>
                  </a:lnTo>
                  <a:lnTo>
                    <a:pt x="0" y="6"/>
                  </a:lnTo>
                  <a:lnTo>
                    <a:pt x="0" y="4"/>
                  </a:lnTo>
                  <a:lnTo>
                    <a:pt x="2" y="2"/>
                  </a:lnTo>
                  <a:lnTo>
                    <a:pt x="2" y="2"/>
                  </a:lnTo>
                  <a:lnTo>
                    <a:pt x="5" y="1"/>
                  </a:lnTo>
                  <a:lnTo>
                    <a:pt x="8" y="0"/>
                  </a:lnTo>
                  <a:lnTo>
                    <a:pt x="8" y="0"/>
                  </a:lnTo>
                  <a:lnTo>
                    <a:pt x="11" y="1"/>
                  </a:lnTo>
                  <a:lnTo>
                    <a:pt x="14" y="2"/>
                  </a:lnTo>
                  <a:lnTo>
                    <a:pt x="14" y="5"/>
                  </a:lnTo>
                  <a:lnTo>
                    <a:pt x="14" y="5"/>
                  </a:lnTo>
                  <a:lnTo>
                    <a:pt x="14" y="5"/>
                  </a:lnTo>
                  <a:lnTo>
                    <a:pt x="11" y="4"/>
                  </a:lnTo>
                  <a:lnTo>
                    <a:pt x="8" y="3"/>
                  </a:lnTo>
                  <a:lnTo>
                    <a:pt x="8" y="3"/>
                  </a:lnTo>
                  <a:lnTo>
                    <a:pt x="4" y="4"/>
                  </a:lnTo>
                  <a:lnTo>
                    <a:pt x="4" y="4"/>
                  </a:lnTo>
                  <a:lnTo>
                    <a:pt x="3" y="5"/>
                  </a:lnTo>
                  <a:lnTo>
                    <a:pt x="3" y="6"/>
                  </a:lnTo>
                  <a:lnTo>
                    <a:pt x="3" y="6"/>
                  </a:lnTo>
                  <a:lnTo>
                    <a:pt x="4" y="8"/>
                  </a:lnTo>
                  <a:lnTo>
                    <a:pt x="4" y="8"/>
                  </a:lnTo>
                  <a:lnTo>
                    <a:pt x="6" y="9"/>
                  </a:lnTo>
                  <a:lnTo>
                    <a:pt x="10" y="10"/>
                  </a:lnTo>
                  <a:lnTo>
                    <a:pt x="10" y="10"/>
                  </a:lnTo>
                  <a:lnTo>
                    <a:pt x="12" y="11"/>
                  </a:lnTo>
                  <a:lnTo>
                    <a:pt x="14" y="12"/>
                  </a:lnTo>
                  <a:lnTo>
                    <a:pt x="14" y="12"/>
                  </a:lnTo>
                  <a:lnTo>
                    <a:pt x="15" y="13"/>
                  </a:lnTo>
                  <a:lnTo>
                    <a:pt x="15" y="15"/>
                  </a:lnTo>
                  <a:lnTo>
                    <a:pt x="15" y="15"/>
                  </a:lnTo>
                  <a:lnTo>
                    <a:pt x="14" y="19"/>
                  </a:lnTo>
                  <a:lnTo>
                    <a:pt x="13" y="21"/>
                  </a:lnTo>
                  <a:lnTo>
                    <a:pt x="13" y="21"/>
                  </a:lnTo>
                  <a:lnTo>
                    <a:pt x="10" y="22"/>
                  </a:lnTo>
                  <a:lnTo>
                    <a:pt x="7" y="22"/>
                  </a:lnTo>
                  <a:lnTo>
                    <a:pt x="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Freeform 797">
              <a:extLst>
                <a:ext uri="{FF2B5EF4-FFF2-40B4-BE49-F238E27FC236}">
                  <a16:creationId xmlns:a16="http://schemas.microsoft.com/office/drawing/2014/main" id="{A12D1E1F-F177-477C-95AC-2B13B905C827}"/>
                </a:ext>
              </a:extLst>
            </p:cNvPr>
            <p:cNvSpPr>
              <a:spLocks noEditPoints="1"/>
            </p:cNvSpPr>
            <p:nvPr/>
          </p:nvSpPr>
          <p:spPr bwMode="auto">
            <a:xfrm>
              <a:off x="9888538" y="6153150"/>
              <a:ext cx="1588" cy="22225"/>
            </a:xfrm>
            <a:custGeom>
              <a:avLst/>
              <a:gdLst>
                <a:gd name="T0" fmla="*/ 3 w 3"/>
                <a:gd name="T1" fmla="*/ 3 h 28"/>
                <a:gd name="T2" fmla="*/ 0 w 3"/>
                <a:gd name="T3" fmla="*/ 3 h 28"/>
                <a:gd name="T4" fmla="*/ 0 w 3"/>
                <a:gd name="T5" fmla="*/ 0 h 28"/>
                <a:gd name="T6" fmla="*/ 3 w 3"/>
                <a:gd name="T7" fmla="*/ 0 h 28"/>
                <a:gd name="T8" fmla="*/ 3 w 3"/>
                <a:gd name="T9" fmla="*/ 3 h 28"/>
                <a:gd name="T10" fmla="*/ 3 w 3"/>
                <a:gd name="T11" fmla="*/ 28 h 28"/>
                <a:gd name="T12" fmla="*/ 0 w 3"/>
                <a:gd name="T13" fmla="*/ 28 h 28"/>
                <a:gd name="T14" fmla="*/ 0 w 3"/>
                <a:gd name="T15" fmla="*/ 7 h 28"/>
                <a:gd name="T16" fmla="*/ 3 w 3"/>
                <a:gd name="T17" fmla="*/ 7 h 28"/>
                <a:gd name="T18" fmla="*/ 3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3" y="3"/>
                  </a:moveTo>
                  <a:lnTo>
                    <a:pt x="0" y="3"/>
                  </a:lnTo>
                  <a:lnTo>
                    <a:pt x="0" y="0"/>
                  </a:lnTo>
                  <a:lnTo>
                    <a:pt x="3" y="0"/>
                  </a:lnTo>
                  <a:lnTo>
                    <a:pt x="3" y="3"/>
                  </a:lnTo>
                  <a:close/>
                  <a:moveTo>
                    <a:pt x="3" y="28"/>
                  </a:moveTo>
                  <a:lnTo>
                    <a:pt x="0" y="28"/>
                  </a:lnTo>
                  <a:lnTo>
                    <a:pt x="0" y="7"/>
                  </a:lnTo>
                  <a:lnTo>
                    <a:pt x="3" y="7"/>
                  </a:lnTo>
                  <a:lnTo>
                    <a:pt x="3"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Freeform 798">
              <a:extLst>
                <a:ext uri="{FF2B5EF4-FFF2-40B4-BE49-F238E27FC236}">
                  <a16:creationId xmlns:a16="http://schemas.microsoft.com/office/drawing/2014/main" id="{8DC546A1-CE50-4410-A04B-4FE18B483D7D}"/>
                </a:ext>
              </a:extLst>
            </p:cNvPr>
            <p:cNvSpPr>
              <a:spLocks noEditPoints="1"/>
            </p:cNvSpPr>
            <p:nvPr/>
          </p:nvSpPr>
          <p:spPr bwMode="auto">
            <a:xfrm>
              <a:off x="9894888" y="6157913"/>
              <a:ext cx="12700" cy="22225"/>
            </a:xfrm>
            <a:custGeom>
              <a:avLst/>
              <a:gdLst>
                <a:gd name="T0" fmla="*/ 18 w 18"/>
                <a:gd name="T1" fmla="*/ 19 h 29"/>
                <a:gd name="T2" fmla="*/ 18 w 18"/>
                <a:gd name="T3" fmla="*/ 19 h 29"/>
                <a:gd name="T4" fmla="*/ 17 w 18"/>
                <a:gd name="T5" fmla="*/ 24 h 29"/>
                <a:gd name="T6" fmla="*/ 16 w 18"/>
                <a:gd name="T7" fmla="*/ 27 h 29"/>
                <a:gd name="T8" fmla="*/ 13 w 18"/>
                <a:gd name="T9" fmla="*/ 29 h 29"/>
                <a:gd name="T10" fmla="*/ 9 w 18"/>
                <a:gd name="T11" fmla="*/ 29 h 29"/>
                <a:gd name="T12" fmla="*/ 9 w 18"/>
                <a:gd name="T13" fmla="*/ 29 h 29"/>
                <a:gd name="T14" fmla="*/ 2 w 18"/>
                <a:gd name="T15" fmla="*/ 28 h 29"/>
                <a:gd name="T16" fmla="*/ 2 w 18"/>
                <a:gd name="T17" fmla="*/ 25 h 29"/>
                <a:gd name="T18" fmla="*/ 2 w 18"/>
                <a:gd name="T19" fmla="*/ 25 h 29"/>
                <a:gd name="T20" fmla="*/ 2 w 18"/>
                <a:gd name="T21" fmla="*/ 25 h 29"/>
                <a:gd name="T22" fmla="*/ 6 w 18"/>
                <a:gd name="T23" fmla="*/ 26 h 29"/>
                <a:gd name="T24" fmla="*/ 9 w 18"/>
                <a:gd name="T25" fmla="*/ 27 h 29"/>
                <a:gd name="T26" fmla="*/ 9 w 18"/>
                <a:gd name="T27" fmla="*/ 27 h 29"/>
                <a:gd name="T28" fmla="*/ 11 w 18"/>
                <a:gd name="T29" fmla="*/ 26 h 29"/>
                <a:gd name="T30" fmla="*/ 13 w 18"/>
                <a:gd name="T31" fmla="*/ 25 h 29"/>
                <a:gd name="T32" fmla="*/ 13 w 18"/>
                <a:gd name="T33" fmla="*/ 25 h 29"/>
                <a:gd name="T34" fmla="*/ 14 w 18"/>
                <a:gd name="T35" fmla="*/ 23 h 29"/>
                <a:gd name="T36" fmla="*/ 15 w 18"/>
                <a:gd name="T37" fmla="*/ 21 h 29"/>
                <a:gd name="T38" fmla="*/ 15 w 18"/>
                <a:gd name="T39" fmla="*/ 19 h 29"/>
                <a:gd name="T40" fmla="*/ 15 w 18"/>
                <a:gd name="T41" fmla="*/ 19 h 29"/>
                <a:gd name="T42" fmla="*/ 12 w 18"/>
                <a:gd name="T43" fmla="*/ 21 h 29"/>
                <a:gd name="T44" fmla="*/ 8 w 18"/>
                <a:gd name="T45" fmla="*/ 21 h 29"/>
                <a:gd name="T46" fmla="*/ 8 w 18"/>
                <a:gd name="T47" fmla="*/ 21 h 29"/>
                <a:gd name="T48" fmla="*/ 5 w 18"/>
                <a:gd name="T49" fmla="*/ 21 h 29"/>
                <a:gd name="T50" fmla="*/ 2 w 18"/>
                <a:gd name="T51" fmla="*/ 19 h 29"/>
                <a:gd name="T52" fmla="*/ 2 w 18"/>
                <a:gd name="T53" fmla="*/ 19 h 29"/>
                <a:gd name="T54" fmla="*/ 0 w 18"/>
                <a:gd name="T55" fmla="*/ 15 h 29"/>
                <a:gd name="T56" fmla="*/ 0 w 18"/>
                <a:gd name="T57" fmla="*/ 11 h 29"/>
                <a:gd name="T58" fmla="*/ 0 w 18"/>
                <a:gd name="T59" fmla="*/ 11 h 29"/>
                <a:gd name="T60" fmla="*/ 0 w 18"/>
                <a:gd name="T61" fmla="*/ 6 h 29"/>
                <a:gd name="T62" fmla="*/ 2 w 18"/>
                <a:gd name="T63" fmla="*/ 3 h 29"/>
                <a:gd name="T64" fmla="*/ 2 w 18"/>
                <a:gd name="T65" fmla="*/ 3 h 29"/>
                <a:gd name="T66" fmla="*/ 6 w 18"/>
                <a:gd name="T67" fmla="*/ 1 h 29"/>
                <a:gd name="T68" fmla="*/ 9 w 18"/>
                <a:gd name="T69" fmla="*/ 0 h 29"/>
                <a:gd name="T70" fmla="*/ 9 w 18"/>
                <a:gd name="T71" fmla="*/ 0 h 29"/>
                <a:gd name="T72" fmla="*/ 12 w 18"/>
                <a:gd name="T73" fmla="*/ 1 h 29"/>
                <a:gd name="T74" fmla="*/ 15 w 18"/>
                <a:gd name="T75" fmla="*/ 2 h 29"/>
                <a:gd name="T76" fmla="*/ 15 w 18"/>
                <a:gd name="T77" fmla="*/ 1 h 29"/>
                <a:gd name="T78" fmla="*/ 18 w 18"/>
                <a:gd name="T79" fmla="*/ 1 h 29"/>
                <a:gd name="T80" fmla="*/ 18 w 18"/>
                <a:gd name="T81" fmla="*/ 19 h 29"/>
                <a:gd name="T82" fmla="*/ 15 w 18"/>
                <a:gd name="T83" fmla="*/ 15 h 29"/>
                <a:gd name="T84" fmla="*/ 15 w 18"/>
                <a:gd name="T85" fmla="*/ 4 h 29"/>
                <a:gd name="T86" fmla="*/ 15 w 18"/>
                <a:gd name="T87" fmla="*/ 4 h 29"/>
                <a:gd name="T88" fmla="*/ 10 w 18"/>
                <a:gd name="T89" fmla="*/ 3 h 29"/>
                <a:gd name="T90" fmla="*/ 10 w 18"/>
                <a:gd name="T91" fmla="*/ 3 h 29"/>
                <a:gd name="T92" fmla="*/ 7 w 18"/>
                <a:gd name="T93" fmla="*/ 4 h 29"/>
                <a:gd name="T94" fmla="*/ 5 w 18"/>
                <a:gd name="T95" fmla="*/ 5 h 29"/>
                <a:gd name="T96" fmla="*/ 5 w 18"/>
                <a:gd name="T97" fmla="*/ 5 h 29"/>
                <a:gd name="T98" fmla="*/ 4 w 18"/>
                <a:gd name="T99" fmla="*/ 7 h 29"/>
                <a:gd name="T100" fmla="*/ 4 w 18"/>
                <a:gd name="T101" fmla="*/ 10 h 29"/>
                <a:gd name="T102" fmla="*/ 4 w 18"/>
                <a:gd name="T103" fmla="*/ 10 h 29"/>
                <a:gd name="T104" fmla="*/ 4 w 18"/>
                <a:gd name="T105" fmla="*/ 14 h 29"/>
                <a:gd name="T106" fmla="*/ 5 w 18"/>
                <a:gd name="T107" fmla="*/ 16 h 29"/>
                <a:gd name="T108" fmla="*/ 7 w 18"/>
                <a:gd name="T109" fmla="*/ 18 h 29"/>
                <a:gd name="T110" fmla="*/ 9 w 18"/>
                <a:gd name="T111" fmla="*/ 19 h 29"/>
                <a:gd name="T112" fmla="*/ 9 w 18"/>
                <a:gd name="T113" fmla="*/ 19 h 29"/>
                <a:gd name="T114" fmla="*/ 12 w 18"/>
                <a:gd name="T115" fmla="*/ 18 h 29"/>
                <a:gd name="T116" fmla="*/ 15 w 18"/>
                <a:gd name="T117" fmla="*/ 15 h 29"/>
                <a:gd name="T118" fmla="*/ 15 w 18"/>
                <a:gd name="T1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9">
                  <a:moveTo>
                    <a:pt x="18" y="19"/>
                  </a:moveTo>
                  <a:lnTo>
                    <a:pt x="18" y="19"/>
                  </a:lnTo>
                  <a:lnTo>
                    <a:pt x="17" y="24"/>
                  </a:lnTo>
                  <a:lnTo>
                    <a:pt x="16" y="27"/>
                  </a:lnTo>
                  <a:lnTo>
                    <a:pt x="13" y="29"/>
                  </a:lnTo>
                  <a:lnTo>
                    <a:pt x="9" y="29"/>
                  </a:lnTo>
                  <a:lnTo>
                    <a:pt x="9" y="29"/>
                  </a:lnTo>
                  <a:lnTo>
                    <a:pt x="2" y="28"/>
                  </a:lnTo>
                  <a:lnTo>
                    <a:pt x="2" y="25"/>
                  </a:lnTo>
                  <a:lnTo>
                    <a:pt x="2" y="25"/>
                  </a:lnTo>
                  <a:lnTo>
                    <a:pt x="2" y="25"/>
                  </a:lnTo>
                  <a:lnTo>
                    <a:pt x="6" y="26"/>
                  </a:lnTo>
                  <a:lnTo>
                    <a:pt x="9" y="27"/>
                  </a:lnTo>
                  <a:lnTo>
                    <a:pt x="9" y="27"/>
                  </a:lnTo>
                  <a:lnTo>
                    <a:pt x="11" y="26"/>
                  </a:lnTo>
                  <a:lnTo>
                    <a:pt x="13" y="25"/>
                  </a:lnTo>
                  <a:lnTo>
                    <a:pt x="13" y="25"/>
                  </a:lnTo>
                  <a:lnTo>
                    <a:pt x="14" y="23"/>
                  </a:lnTo>
                  <a:lnTo>
                    <a:pt x="15" y="21"/>
                  </a:lnTo>
                  <a:lnTo>
                    <a:pt x="15" y="19"/>
                  </a:lnTo>
                  <a:lnTo>
                    <a:pt x="15" y="19"/>
                  </a:lnTo>
                  <a:lnTo>
                    <a:pt x="12" y="21"/>
                  </a:lnTo>
                  <a:lnTo>
                    <a:pt x="8" y="21"/>
                  </a:lnTo>
                  <a:lnTo>
                    <a:pt x="8" y="21"/>
                  </a:lnTo>
                  <a:lnTo>
                    <a:pt x="5" y="21"/>
                  </a:lnTo>
                  <a:lnTo>
                    <a:pt x="2" y="19"/>
                  </a:lnTo>
                  <a:lnTo>
                    <a:pt x="2" y="19"/>
                  </a:lnTo>
                  <a:lnTo>
                    <a:pt x="0" y="15"/>
                  </a:lnTo>
                  <a:lnTo>
                    <a:pt x="0" y="11"/>
                  </a:lnTo>
                  <a:lnTo>
                    <a:pt x="0" y="11"/>
                  </a:lnTo>
                  <a:lnTo>
                    <a:pt x="0" y="6"/>
                  </a:lnTo>
                  <a:lnTo>
                    <a:pt x="2" y="3"/>
                  </a:lnTo>
                  <a:lnTo>
                    <a:pt x="2" y="3"/>
                  </a:lnTo>
                  <a:lnTo>
                    <a:pt x="6" y="1"/>
                  </a:lnTo>
                  <a:lnTo>
                    <a:pt x="9" y="0"/>
                  </a:lnTo>
                  <a:lnTo>
                    <a:pt x="9" y="0"/>
                  </a:lnTo>
                  <a:lnTo>
                    <a:pt x="12" y="1"/>
                  </a:lnTo>
                  <a:lnTo>
                    <a:pt x="15" y="2"/>
                  </a:lnTo>
                  <a:lnTo>
                    <a:pt x="15" y="1"/>
                  </a:lnTo>
                  <a:lnTo>
                    <a:pt x="18" y="1"/>
                  </a:lnTo>
                  <a:lnTo>
                    <a:pt x="18" y="19"/>
                  </a:lnTo>
                  <a:close/>
                  <a:moveTo>
                    <a:pt x="15" y="15"/>
                  </a:moveTo>
                  <a:lnTo>
                    <a:pt x="15" y="4"/>
                  </a:lnTo>
                  <a:lnTo>
                    <a:pt x="15" y="4"/>
                  </a:lnTo>
                  <a:lnTo>
                    <a:pt x="10" y="3"/>
                  </a:lnTo>
                  <a:lnTo>
                    <a:pt x="10" y="3"/>
                  </a:lnTo>
                  <a:lnTo>
                    <a:pt x="7" y="4"/>
                  </a:lnTo>
                  <a:lnTo>
                    <a:pt x="5" y="5"/>
                  </a:lnTo>
                  <a:lnTo>
                    <a:pt x="5" y="5"/>
                  </a:lnTo>
                  <a:lnTo>
                    <a:pt x="4" y="7"/>
                  </a:lnTo>
                  <a:lnTo>
                    <a:pt x="4" y="10"/>
                  </a:lnTo>
                  <a:lnTo>
                    <a:pt x="4" y="10"/>
                  </a:lnTo>
                  <a:lnTo>
                    <a:pt x="4" y="14"/>
                  </a:lnTo>
                  <a:lnTo>
                    <a:pt x="5" y="16"/>
                  </a:lnTo>
                  <a:lnTo>
                    <a:pt x="7" y="18"/>
                  </a:lnTo>
                  <a:lnTo>
                    <a:pt x="9" y="19"/>
                  </a:lnTo>
                  <a:lnTo>
                    <a:pt x="9" y="19"/>
                  </a:lnTo>
                  <a:lnTo>
                    <a:pt x="12" y="18"/>
                  </a:lnTo>
                  <a:lnTo>
                    <a:pt x="15" y="15"/>
                  </a:ln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Freeform 799">
              <a:extLst>
                <a:ext uri="{FF2B5EF4-FFF2-40B4-BE49-F238E27FC236}">
                  <a16:creationId xmlns:a16="http://schemas.microsoft.com/office/drawing/2014/main" id="{F4C333C9-47D6-46EC-9CD1-F6B650A65922}"/>
                </a:ext>
              </a:extLst>
            </p:cNvPr>
            <p:cNvSpPr>
              <a:spLocks/>
            </p:cNvSpPr>
            <p:nvPr/>
          </p:nvSpPr>
          <p:spPr bwMode="auto">
            <a:xfrm>
              <a:off x="9912350" y="6157913"/>
              <a:ext cx="14288" cy="17462"/>
            </a:xfrm>
            <a:custGeom>
              <a:avLst/>
              <a:gdLst>
                <a:gd name="T0" fmla="*/ 17 w 17"/>
                <a:gd name="T1" fmla="*/ 22 h 22"/>
                <a:gd name="T2" fmla="*/ 13 w 17"/>
                <a:gd name="T3" fmla="*/ 22 h 22"/>
                <a:gd name="T4" fmla="*/ 13 w 17"/>
                <a:gd name="T5" fmla="*/ 10 h 22"/>
                <a:gd name="T6" fmla="*/ 13 w 17"/>
                <a:gd name="T7" fmla="*/ 10 h 22"/>
                <a:gd name="T8" fmla="*/ 13 w 17"/>
                <a:gd name="T9" fmla="*/ 6 h 22"/>
                <a:gd name="T10" fmla="*/ 12 w 17"/>
                <a:gd name="T11" fmla="*/ 4 h 22"/>
                <a:gd name="T12" fmla="*/ 12 w 17"/>
                <a:gd name="T13" fmla="*/ 4 h 22"/>
                <a:gd name="T14" fmla="*/ 11 w 17"/>
                <a:gd name="T15" fmla="*/ 4 h 22"/>
                <a:gd name="T16" fmla="*/ 9 w 17"/>
                <a:gd name="T17" fmla="*/ 3 h 22"/>
                <a:gd name="T18" fmla="*/ 9 w 17"/>
                <a:gd name="T19" fmla="*/ 3 h 22"/>
                <a:gd name="T20" fmla="*/ 6 w 17"/>
                <a:gd name="T21" fmla="*/ 4 h 22"/>
                <a:gd name="T22" fmla="*/ 3 w 17"/>
                <a:gd name="T23" fmla="*/ 6 h 22"/>
                <a:gd name="T24" fmla="*/ 3 w 17"/>
                <a:gd name="T25" fmla="*/ 22 h 22"/>
                <a:gd name="T26" fmla="*/ 0 w 17"/>
                <a:gd name="T27" fmla="*/ 22 h 22"/>
                <a:gd name="T28" fmla="*/ 0 w 17"/>
                <a:gd name="T29" fmla="*/ 1 h 22"/>
                <a:gd name="T30" fmla="*/ 3 w 17"/>
                <a:gd name="T31" fmla="*/ 1 h 22"/>
                <a:gd name="T32" fmla="*/ 3 w 17"/>
                <a:gd name="T33" fmla="*/ 3 h 22"/>
                <a:gd name="T34" fmla="*/ 3 w 17"/>
                <a:gd name="T35" fmla="*/ 3 h 22"/>
                <a:gd name="T36" fmla="*/ 7 w 17"/>
                <a:gd name="T37" fmla="*/ 1 h 22"/>
                <a:gd name="T38" fmla="*/ 10 w 17"/>
                <a:gd name="T39" fmla="*/ 0 h 22"/>
                <a:gd name="T40" fmla="*/ 10 w 17"/>
                <a:gd name="T41" fmla="*/ 0 h 22"/>
                <a:gd name="T42" fmla="*/ 13 w 17"/>
                <a:gd name="T43" fmla="*/ 1 h 22"/>
                <a:gd name="T44" fmla="*/ 15 w 17"/>
                <a:gd name="T45" fmla="*/ 2 h 22"/>
                <a:gd name="T46" fmla="*/ 15 w 17"/>
                <a:gd name="T47" fmla="*/ 2 h 22"/>
                <a:gd name="T48" fmla="*/ 16 w 17"/>
                <a:gd name="T49" fmla="*/ 5 h 22"/>
                <a:gd name="T50" fmla="*/ 17 w 17"/>
                <a:gd name="T51" fmla="*/ 8 h 22"/>
                <a:gd name="T52" fmla="*/ 17 w 17"/>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2">
                  <a:moveTo>
                    <a:pt x="17" y="22"/>
                  </a:moveTo>
                  <a:lnTo>
                    <a:pt x="13" y="22"/>
                  </a:lnTo>
                  <a:lnTo>
                    <a:pt x="13" y="10"/>
                  </a:lnTo>
                  <a:lnTo>
                    <a:pt x="13" y="10"/>
                  </a:lnTo>
                  <a:lnTo>
                    <a:pt x="13" y="6"/>
                  </a:lnTo>
                  <a:lnTo>
                    <a:pt x="12" y="4"/>
                  </a:lnTo>
                  <a:lnTo>
                    <a:pt x="12" y="4"/>
                  </a:lnTo>
                  <a:lnTo>
                    <a:pt x="11" y="4"/>
                  </a:lnTo>
                  <a:lnTo>
                    <a:pt x="9" y="3"/>
                  </a:lnTo>
                  <a:lnTo>
                    <a:pt x="9" y="3"/>
                  </a:lnTo>
                  <a:lnTo>
                    <a:pt x="6" y="4"/>
                  </a:lnTo>
                  <a:lnTo>
                    <a:pt x="3" y="6"/>
                  </a:lnTo>
                  <a:lnTo>
                    <a:pt x="3" y="22"/>
                  </a:lnTo>
                  <a:lnTo>
                    <a:pt x="0" y="22"/>
                  </a:lnTo>
                  <a:lnTo>
                    <a:pt x="0" y="1"/>
                  </a:lnTo>
                  <a:lnTo>
                    <a:pt x="3" y="1"/>
                  </a:lnTo>
                  <a:lnTo>
                    <a:pt x="3" y="3"/>
                  </a:lnTo>
                  <a:lnTo>
                    <a:pt x="3" y="3"/>
                  </a:lnTo>
                  <a:lnTo>
                    <a:pt x="7" y="1"/>
                  </a:lnTo>
                  <a:lnTo>
                    <a:pt x="10" y="0"/>
                  </a:lnTo>
                  <a:lnTo>
                    <a:pt x="10" y="0"/>
                  </a:lnTo>
                  <a:lnTo>
                    <a:pt x="13" y="1"/>
                  </a:lnTo>
                  <a:lnTo>
                    <a:pt x="15" y="2"/>
                  </a:lnTo>
                  <a:lnTo>
                    <a:pt x="15" y="2"/>
                  </a:lnTo>
                  <a:lnTo>
                    <a:pt x="16" y="5"/>
                  </a:lnTo>
                  <a:lnTo>
                    <a:pt x="17" y="8"/>
                  </a:lnTo>
                  <a:lnTo>
                    <a:pt x="1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Freeform 800">
              <a:extLst>
                <a:ext uri="{FF2B5EF4-FFF2-40B4-BE49-F238E27FC236}">
                  <a16:creationId xmlns:a16="http://schemas.microsoft.com/office/drawing/2014/main" id="{1024115E-E967-4A0A-8697-70A3A3998711}"/>
                </a:ext>
              </a:extLst>
            </p:cNvPr>
            <p:cNvSpPr>
              <a:spLocks/>
            </p:cNvSpPr>
            <p:nvPr/>
          </p:nvSpPr>
          <p:spPr bwMode="auto">
            <a:xfrm>
              <a:off x="11226800" y="6151563"/>
              <a:ext cx="15875" cy="22225"/>
            </a:xfrm>
            <a:custGeom>
              <a:avLst/>
              <a:gdLst>
                <a:gd name="T0" fmla="*/ 21 w 21"/>
                <a:gd name="T1" fmla="*/ 28 h 28"/>
                <a:gd name="T2" fmla="*/ 0 w 21"/>
                <a:gd name="T3" fmla="*/ 28 h 28"/>
                <a:gd name="T4" fmla="*/ 0 w 21"/>
                <a:gd name="T5" fmla="*/ 23 h 28"/>
                <a:gd name="T6" fmla="*/ 0 w 21"/>
                <a:gd name="T7" fmla="*/ 23 h 28"/>
                <a:gd name="T8" fmla="*/ 6 w 21"/>
                <a:gd name="T9" fmla="*/ 18 h 28"/>
                <a:gd name="T10" fmla="*/ 10 w 21"/>
                <a:gd name="T11" fmla="*/ 14 h 28"/>
                <a:gd name="T12" fmla="*/ 10 w 21"/>
                <a:gd name="T13" fmla="*/ 14 h 28"/>
                <a:gd name="T14" fmla="*/ 12 w 21"/>
                <a:gd name="T15" fmla="*/ 11 h 28"/>
                <a:gd name="T16" fmla="*/ 13 w 21"/>
                <a:gd name="T17" fmla="*/ 9 h 28"/>
                <a:gd name="T18" fmla="*/ 13 w 21"/>
                <a:gd name="T19" fmla="*/ 9 h 28"/>
                <a:gd name="T20" fmla="*/ 13 w 21"/>
                <a:gd name="T21" fmla="*/ 7 h 28"/>
                <a:gd name="T22" fmla="*/ 12 w 21"/>
                <a:gd name="T23" fmla="*/ 6 h 28"/>
                <a:gd name="T24" fmla="*/ 12 w 21"/>
                <a:gd name="T25" fmla="*/ 6 h 28"/>
                <a:gd name="T26" fmla="*/ 10 w 21"/>
                <a:gd name="T27" fmla="*/ 5 h 28"/>
                <a:gd name="T28" fmla="*/ 8 w 21"/>
                <a:gd name="T29" fmla="*/ 5 h 28"/>
                <a:gd name="T30" fmla="*/ 8 w 21"/>
                <a:gd name="T31" fmla="*/ 5 h 28"/>
                <a:gd name="T32" fmla="*/ 5 w 21"/>
                <a:gd name="T33" fmla="*/ 5 h 28"/>
                <a:gd name="T34" fmla="*/ 1 w 21"/>
                <a:gd name="T35" fmla="*/ 7 h 28"/>
                <a:gd name="T36" fmla="*/ 1 w 21"/>
                <a:gd name="T37" fmla="*/ 7 h 28"/>
                <a:gd name="T38" fmla="*/ 1 w 21"/>
                <a:gd name="T39" fmla="*/ 2 h 28"/>
                <a:gd name="T40" fmla="*/ 1 w 21"/>
                <a:gd name="T41" fmla="*/ 2 h 28"/>
                <a:gd name="T42" fmla="*/ 5 w 21"/>
                <a:gd name="T43" fmla="*/ 1 h 28"/>
                <a:gd name="T44" fmla="*/ 9 w 21"/>
                <a:gd name="T45" fmla="*/ 0 h 28"/>
                <a:gd name="T46" fmla="*/ 9 w 21"/>
                <a:gd name="T47" fmla="*/ 0 h 28"/>
                <a:gd name="T48" fmla="*/ 13 w 21"/>
                <a:gd name="T49" fmla="*/ 1 h 28"/>
                <a:gd name="T50" fmla="*/ 17 w 21"/>
                <a:gd name="T51" fmla="*/ 2 h 28"/>
                <a:gd name="T52" fmla="*/ 17 w 21"/>
                <a:gd name="T53" fmla="*/ 2 h 28"/>
                <a:gd name="T54" fmla="*/ 19 w 21"/>
                <a:gd name="T55" fmla="*/ 5 h 28"/>
                <a:gd name="T56" fmla="*/ 20 w 21"/>
                <a:gd name="T57" fmla="*/ 8 h 28"/>
                <a:gd name="T58" fmla="*/ 20 w 21"/>
                <a:gd name="T59" fmla="*/ 8 h 28"/>
                <a:gd name="T60" fmla="*/ 19 w 21"/>
                <a:gd name="T61" fmla="*/ 11 h 28"/>
                <a:gd name="T62" fmla="*/ 18 w 21"/>
                <a:gd name="T63" fmla="*/ 14 h 28"/>
                <a:gd name="T64" fmla="*/ 18 w 21"/>
                <a:gd name="T65" fmla="*/ 14 h 28"/>
                <a:gd name="T66" fmla="*/ 13 w 21"/>
                <a:gd name="T67" fmla="*/ 18 h 28"/>
                <a:gd name="T68" fmla="*/ 7 w 21"/>
                <a:gd name="T69" fmla="*/ 23 h 28"/>
                <a:gd name="T70" fmla="*/ 21 w 21"/>
                <a:gd name="T71" fmla="*/ 23 h 28"/>
                <a:gd name="T72" fmla="*/ 21 w 21"/>
                <a:gd name="T7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8">
                  <a:moveTo>
                    <a:pt x="21" y="28"/>
                  </a:moveTo>
                  <a:lnTo>
                    <a:pt x="0" y="28"/>
                  </a:lnTo>
                  <a:lnTo>
                    <a:pt x="0" y="23"/>
                  </a:lnTo>
                  <a:lnTo>
                    <a:pt x="0" y="23"/>
                  </a:lnTo>
                  <a:lnTo>
                    <a:pt x="6" y="18"/>
                  </a:lnTo>
                  <a:lnTo>
                    <a:pt x="10" y="14"/>
                  </a:lnTo>
                  <a:lnTo>
                    <a:pt x="10" y="14"/>
                  </a:lnTo>
                  <a:lnTo>
                    <a:pt x="12" y="11"/>
                  </a:lnTo>
                  <a:lnTo>
                    <a:pt x="13" y="9"/>
                  </a:lnTo>
                  <a:lnTo>
                    <a:pt x="13" y="9"/>
                  </a:lnTo>
                  <a:lnTo>
                    <a:pt x="13" y="7"/>
                  </a:lnTo>
                  <a:lnTo>
                    <a:pt x="12" y="6"/>
                  </a:lnTo>
                  <a:lnTo>
                    <a:pt x="12" y="6"/>
                  </a:lnTo>
                  <a:lnTo>
                    <a:pt x="10" y="5"/>
                  </a:lnTo>
                  <a:lnTo>
                    <a:pt x="8" y="5"/>
                  </a:lnTo>
                  <a:lnTo>
                    <a:pt x="8" y="5"/>
                  </a:lnTo>
                  <a:lnTo>
                    <a:pt x="5" y="5"/>
                  </a:lnTo>
                  <a:lnTo>
                    <a:pt x="1" y="7"/>
                  </a:lnTo>
                  <a:lnTo>
                    <a:pt x="1" y="7"/>
                  </a:lnTo>
                  <a:lnTo>
                    <a:pt x="1" y="2"/>
                  </a:lnTo>
                  <a:lnTo>
                    <a:pt x="1" y="2"/>
                  </a:lnTo>
                  <a:lnTo>
                    <a:pt x="5" y="1"/>
                  </a:lnTo>
                  <a:lnTo>
                    <a:pt x="9" y="0"/>
                  </a:lnTo>
                  <a:lnTo>
                    <a:pt x="9" y="0"/>
                  </a:lnTo>
                  <a:lnTo>
                    <a:pt x="13" y="1"/>
                  </a:lnTo>
                  <a:lnTo>
                    <a:pt x="17" y="2"/>
                  </a:lnTo>
                  <a:lnTo>
                    <a:pt x="17" y="2"/>
                  </a:lnTo>
                  <a:lnTo>
                    <a:pt x="19" y="5"/>
                  </a:lnTo>
                  <a:lnTo>
                    <a:pt x="20" y="8"/>
                  </a:lnTo>
                  <a:lnTo>
                    <a:pt x="20" y="8"/>
                  </a:lnTo>
                  <a:lnTo>
                    <a:pt x="19" y="11"/>
                  </a:lnTo>
                  <a:lnTo>
                    <a:pt x="18" y="14"/>
                  </a:lnTo>
                  <a:lnTo>
                    <a:pt x="18" y="14"/>
                  </a:lnTo>
                  <a:lnTo>
                    <a:pt x="13" y="18"/>
                  </a:lnTo>
                  <a:lnTo>
                    <a:pt x="7" y="23"/>
                  </a:lnTo>
                  <a:lnTo>
                    <a:pt x="21" y="23"/>
                  </a:lnTo>
                  <a:lnTo>
                    <a:pt x="21"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Freeform 801">
              <a:extLst>
                <a:ext uri="{FF2B5EF4-FFF2-40B4-BE49-F238E27FC236}">
                  <a16:creationId xmlns:a16="http://schemas.microsoft.com/office/drawing/2014/main" id="{7E165347-2B06-41B8-BA7D-908595EBB59C}"/>
                </a:ext>
              </a:extLst>
            </p:cNvPr>
            <p:cNvSpPr>
              <a:spLocks noEditPoints="1"/>
            </p:cNvSpPr>
            <p:nvPr/>
          </p:nvSpPr>
          <p:spPr bwMode="auto">
            <a:xfrm>
              <a:off x="11245850" y="6151563"/>
              <a:ext cx="15875" cy="22225"/>
            </a:xfrm>
            <a:custGeom>
              <a:avLst/>
              <a:gdLst>
                <a:gd name="T0" fmla="*/ 10 w 20"/>
                <a:gd name="T1" fmla="*/ 29 h 29"/>
                <a:gd name="T2" fmla="*/ 10 w 20"/>
                <a:gd name="T3" fmla="*/ 29 h 29"/>
                <a:gd name="T4" fmla="*/ 5 w 20"/>
                <a:gd name="T5" fmla="*/ 28 h 29"/>
                <a:gd name="T6" fmla="*/ 2 w 20"/>
                <a:gd name="T7" fmla="*/ 26 h 29"/>
                <a:gd name="T8" fmla="*/ 2 w 20"/>
                <a:gd name="T9" fmla="*/ 26 h 29"/>
                <a:gd name="T10" fmla="*/ 0 w 20"/>
                <a:gd name="T11" fmla="*/ 20 h 29"/>
                <a:gd name="T12" fmla="*/ 0 w 20"/>
                <a:gd name="T13" fmla="*/ 14 h 29"/>
                <a:gd name="T14" fmla="*/ 0 w 20"/>
                <a:gd name="T15" fmla="*/ 14 h 29"/>
                <a:gd name="T16" fmla="*/ 0 w 20"/>
                <a:gd name="T17" fmla="*/ 8 h 29"/>
                <a:gd name="T18" fmla="*/ 2 w 20"/>
                <a:gd name="T19" fmla="*/ 4 h 29"/>
                <a:gd name="T20" fmla="*/ 2 w 20"/>
                <a:gd name="T21" fmla="*/ 4 h 29"/>
                <a:gd name="T22" fmla="*/ 5 w 20"/>
                <a:gd name="T23" fmla="*/ 1 h 29"/>
                <a:gd name="T24" fmla="*/ 10 w 20"/>
                <a:gd name="T25" fmla="*/ 0 h 29"/>
                <a:gd name="T26" fmla="*/ 10 w 20"/>
                <a:gd name="T27" fmla="*/ 0 h 29"/>
                <a:gd name="T28" fmla="*/ 15 w 20"/>
                <a:gd name="T29" fmla="*/ 1 h 29"/>
                <a:gd name="T30" fmla="*/ 18 w 20"/>
                <a:gd name="T31" fmla="*/ 4 h 29"/>
                <a:gd name="T32" fmla="*/ 18 w 20"/>
                <a:gd name="T33" fmla="*/ 4 h 29"/>
                <a:gd name="T34" fmla="*/ 20 w 20"/>
                <a:gd name="T35" fmla="*/ 8 h 29"/>
                <a:gd name="T36" fmla="*/ 20 w 20"/>
                <a:gd name="T37" fmla="*/ 14 h 29"/>
                <a:gd name="T38" fmla="*/ 20 w 20"/>
                <a:gd name="T39" fmla="*/ 14 h 29"/>
                <a:gd name="T40" fmla="*/ 20 w 20"/>
                <a:gd name="T41" fmla="*/ 20 h 29"/>
                <a:gd name="T42" fmla="*/ 18 w 20"/>
                <a:gd name="T43" fmla="*/ 26 h 29"/>
                <a:gd name="T44" fmla="*/ 18 w 20"/>
                <a:gd name="T45" fmla="*/ 26 h 29"/>
                <a:gd name="T46" fmla="*/ 15 w 20"/>
                <a:gd name="T47" fmla="*/ 28 h 29"/>
                <a:gd name="T48" fmla="*/ 10 w 20"/>
                <a:gd name="T49" fmla="*/ 29 h 29"/>
                <a:gd name="T50" fmla="*/ 10 w 20"/>
                <a:gd name="T51" fmla="*/ 29 h 29"/>
                <a:gd name="T52" fmla="*/ 10 w 20"/>
                <a:gd name="T53" fmla="*/ 4 h 29"/>
                <a:gd name="T54" fmla="*/ 10 w 20"/>
                <a:gd name="T55" fmla="*/ 4 h 29"/>
                <a:gd name="T56" fmla="*/ 8 w 20"/>
                <a:gd name="T57" fmla="*/ 5 h 29"/>
                <a:gd name="T58" fmla="*/ 7 w 20"/>
                <a:gd name="T59" fmla="*/ 7 h 29"/>
                <a:gd name="T60" fmla="*/ 7 w 20"/>
                <a:gd name="T61" fmla="*/ 7 h 29"/>
                <a:gd name="T62" fmla="*/ 6 w 20"/>
                <a:gd name="T63" fmla="*/ 10 h 29"/>
                <a:gd name="T64" fmla="*/ 5 w 20"/>
                <a:gd name="T65" fmla="*/ 14 h 29"/>
                <a:gd name="T66" fmla="*/ 5 w 20"/>
                <a:gd name="T67" fmla="*/ 14 h 29"/>
                <a:gd name="T68" fmla="*/ 6 w 20"/>
                <a:gd name="T69" fmla="*/ 19 h 29"/>
                <a:gd name="T70" fmla="*/ 7 w 20"/>
                <a:gd name="T71" fmla="*/ 22 h 29"/>
                <a:gd name="T72" fmla="*/ 7 w 20"/>
                <a:gd name="T73" fmla="*/ 22 h 29"/>
                <a:gd name="T74" fmla="*/ 8 w 20"/>
                <a:gd name="T75" fmla="*/ 23 h 29"/>
                <a:gd name="T76" fmla="*/ 10 w 20"/>
                <a:gd name="T77" fmla="*/ 24 h 29"/>
                <a:gd name="T78" fmla="*/ 10 w 20"/>
                <a:gd name="T79" fmla="*/ 24 h 29"/>
                <a:gd name="T80" fmla="*/ 12 w 20"/>
                <a:gd name="T81" fmla="*/ 23 h 29"/>
                <a:gd name="T82" fmla="*/ 14 w 20"/>
                <a:gd name="T83" fmla="*/ 22 h 29"/>
                <a:gd name="T84" fmla="*/ 14 w 20"/>
                <a:gd name="T85" fmla="*/ 22 h 29"/>
                <a:gd name="T86" fmla="*/ 14 w 20"/>
                <a:gd name="T87" fmla="*/ 19 h 29"/>
                <a:gd name="T88" fmla="*/ 15 w 20"/>
                <a:gd name="T89" fmla="*/ 14 h 29"/>
                <a:gd name="T90" fmla="*/ 15 w 20"/>
                <a:gd name="T91" fmla="*/ 14 h 29"/>
                <a:gd name="T92" fmla="*/ 14 w 20"/>
                <a:gd name="T93" fmla="*/ 10 h 29"/>
                <a:gd name="T94" fmla="*/ 14 w 20"/>
                <a:gd name="T95" fmla="*/ 7 h 29"/>
                <a:gd name="T96" fmla="*/ 14 w 20"/>
                <a:gd name="T97" fmla="*/ 7 h 29"/>
                <a:gd name="T98" fmla="*/ 12 w 20"/>
                <a:gd name="T99" fmla="*/ 5 h 29"/>
                <a:gd name="T100" fmla="*/ 10 w 20"/>
                <a:gd name="T101" fmla="*/ 4 h 29"/>
                <a:gd name="T102" fmla="*/ 10 w 20"/>
                <a:gd name="T10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9">
                  <a:moveTo>
                    <a:pt x="10" y="29"/>
                  </a:moveTo>
                  <a:lnTo>
                    <a:pt x="10" y="29"/>
                  </a:lnTo>
                  <a:lnTo>
                    <a:pt x="5" y="28"/>
                  </a:lnTo>
                  <a:lnTo>
                    <a:pt x="2" y="26"/>
                  </a:lnTo>
                  <a:lnTo>
                    <a:pt x="2" y="26"/>
                  </a:lnTo>
                  <a:lnTo>
                    <a:pt x="0" y="20"/>
                  </a:lnTo>
                  <a:lnTo>
                    <a:pt x="0" y="14"/>
                  </a:lnTo>
                  <a:lnTo>
                    <a:pt x="0" y="14"/>
                  </a:lnTo>
                  <a:lnTo>
                    <a:pt x="0" y="8"/>
                  </a:lnTo>
                  <a:lnTo>
                    <a:pt x="2" y="4"/>
                  </a:lnTo>
                  <a:lnTo>
                    <a:pt x="2" y="4"/>
                  </a:lnTo>
                  <a:lnTo>
                    <a:pt x="5" y="1"/>
                  </a:lnTo>
                  <a:lnTo>
                    <a:pt x="10" y="0"/>
                  </a:lnTo>
                  <a:lnTo>
                    <a:pt x="10" y="0"/>
                  </a:lnTo>
                  <a:lnTo>
                    <a:pt x="15" y="1"/>
                  </a:lnTo>
                  <a:lnTo>
                    <a:pt x="18" y="4"/>
                  </a:lnTo>
                  <a:lnTo>
                    <a:pt x="18" y="4"/>
                  </a:lnTo>
                  <a:lnTo>
                    <a:pt x="20" y="8"/>
                  </a:lnTo>
                  <a:lnTo>
                    <a:pt x="20" y="14"/>
                  </a:lnTo>
                  <a:lnTo>
                    <a:pt x="20" y="14"/>
                  </a:lnTo>
                  <a:lnTo>
                    <a:pt x="20" y="20"/>
                  </a:lnTo>
                  <a:lnTo>
                    <a:pt x="18" y="26"/>
                  </a:lnTo>
                  <a:lnTo>
                    <a:pt x="18" y="26"/>
                  </a:lnTo>
                  <a:lnTo>
                    <a:pt x="15" y="28"/>
                  </a:lnTo>
                  <a:lnTo>
                    <a:pt x="10" y="29"/>
                  </a:lnTo>
                  <a:lnTo>
                    <a:pt x="10" y="29"/>
                  </a:lnTo>
                  <a:close/>
                  <a:moveTo>
                    <a:pt x="10" y="4"/>
                  </a:moveTo>
                  <a:lnTo>
                    <a:pt x="10" y="4"/>
                  </a:lnTo>
                  <a:lnTo>
                    <a:pt x="8" y="5"/>
                  </a:lnTo>
                  <a:lnTo>
                    <a:pt x="7" y="7"/>
                  </a:lnTo>
                  <a:lnTo>
                    <a:pt x="7" y="7"/>
                  </a:lnTo>
                  <a:lnTo>
                    <a:pt x="6" y="10"/>
                  </a:lnTo>
                  <a:lnTo>
                    <a:pt x="5" y="14"/>
                  </a:lnTo>
                  <a:lnTo>
                    <a:pt x="5" y="14"/>
                  </a:lnTo>
                  <a:lnTo>
                    <a:pt x="6" y="19"/>
                  </a:lnTo>
                  <a:lnTo>
                    <a:pt x="7" y="22"/>
                  </a:lnTo>
                  <a:lnTo>
                    <a:pt x="7" y="22"/>
                  </a:lnTo>
                  <a:lnTo>
                    <a:pt x="8" y="23"/>
                  </a:lnTo>
                  <a:lnTo>
                    <a:pt x="10" y="24"/>
                  </a:lnTo>
                  <a:lnTo>
                    <a:pt x="10" y="24"/>
                  </a:lnTo>
                  <a:lnTo>
                    <a:pt x="12" y="23"/>
                  </a:lnTo>
                  <a:lnTo>
                    <a:pt x="14" y="22"/>
                  </a:lnTo>
                  <a:lnTo>
                    <a:pt x="14" y="22"/>
                  </a:lnTo>
                  <a:lnTo>
                    <a:pt x="14" y="19"/>
                  </a:lnTo>
                  <a:lnTo>
                    <a:pt x="15" y="14"/>
                  </a:lnTo>
                  <a:lnTo>
                    <a:pt x="15" y="14"/>
                  </a:lnTo>
                  <a:lnTo>
                    <a:pt x="14" y="10"/>
                  </a:lnTo>
                  <a:lnTo>
                    <a:pt x="14" y="7"/>
                  </a:lnTo>
                  <a:lnTo>
                    <a:pt x="14" y="7"/>
                  </a:lnTo>
                  <a:lnTo>
                    <a:pt x="12" y="5"/>
                  </a:lnTo>
                  <a:lnTo>
                    <a:pt x="10" y="4"/>
                  </a:lnTo>
                  <a:lnTo>
                    <a:pt x="10"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Freeform 802">
              <a:extLst>
                <a:ext uri="{FF2B5EF4-FFF2-40B4-BE49-F238E27FC236}">
                  <a16:creationId xmlns:a16="http://schemas.microsoft.com/office/drawing/2014/main" id="{6EB8E510-EF6C-4297-AAE9-D01CC7088AF0}"/>
                </a:ext>
              </a:extLst>
            </p:cNvPr>
            <p:cNvSpPr>
              <a:spLocks noEditPoints="1"/>
            </p:cNvSpPr>
            <p:nvPr/>
          </p:nvSpPr>
          <p:spPr bwMode="auto">
            <a:xfrm>
              <a:off x="8451850" y="4765675"/>
              <a:ext cx="47625" cy="47625"/>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3 w 60"/>
                <a:gd name="T11" fmla="*/ 3 h 60"/>
                <a:gd name="T12" fmla="*/ 3 w 60"/>
                <a:gd name="T13" fmla="*/ 57 h 60"/>
                <a:gd name="T14" fmla="*/ 57 w 60"/>
                <a:gd name="T15" fmla="*/ 57 h 60"/>
                <a:gd name="T16" fmla="*/ 57 w 60"/>
                <a:gd name="T17" fmla="*/ 3 h 60"/>
                <a:gd name="T18" fmla="*/ 3 w 60"/>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3" y="3"/>
                  </a:moveTo>
                  <a:lnTo>
                    <a:pt x="3" y="57"/>
                  </a:lnTo>
                  <a:lnTo>
                    <a:pt x="57" y="57"/>
                  </a:lnTo>
                  <a:lnTo>
                    <a:pt x="5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Freeform 803">
              <a:extLst>
                <a:ext uri="{FF2B5EF4-FFF2-40B4-BE49-F238E27FC236}">
                  <a16:creationId xmlns:a16="http://schemas.microsoft.com/office/drawing/2014/main" id="{2118FE56-A272-4A95-8017-CC5030F12426}"/>
                </a:ext>
              </a:extLst>
            </p:cNvPr>
            <p:cNvSpPr>
              <a:spLocks noEditPoints="1"/>
            </p:cNvSpPr>
            <p:nvPr/>
          </p:nvSpPr>
          <p:spPr bwMode="auto">
            <a:xfrm>
              <a:off x="8516938" y="4765675"/>
              <a:ext cx="47625" cy="47625"/>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3 w 60"/>
                <a:gd name="T11" fmla="*/ 3 h 60"/>
                <a:gd name="T12" fmla="*/ 3 w 60"/>
                <a:gd name="T13" fmla="*/ 57 h 60"/>
                <a:gd name="T14" fmla="*/ 57 w 60"/>
                <a:gd name="T15" fmla="*/ 57 h 60"/>
                <a:gd name="T16" fmla="*/ 57 w 60"/>
                <a:gd name="T17" fmla="*/ 3 h 60"/>
                <a:gd name="T18" fmla="*/ 3 w 60"/>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3" y="3"/>
                  </a:moveTo>
                  <a:lnTo>
                    <a:pt x="3" y="57"/>
                  </a:lnTo>
                  <a:lnTo>
                    <a:pt x="57" y="57"/>
                  </a:lnTo>
                  <a:lnTo>
                    <a:pt x="57" y="3"/>
                  </a:lnTo>
                  <a:lnTo>
                    <a:pt x="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Freeform 804">
              <a:extLst>
                <a:ext uri="{FF2B5EF4-FFF2-40B4-BE49-F238E27FC236}">
                  <a16:creationId xmlns:a16="http://schemas.microsoft.com/office/drawing/2014/main" id="{A8DB7A89-0E74-406B-8B3A-468A4C70E625}"/>
                </a:ext>
              </a:extLst>
            </p:cNvPr>
            <p:cNvSpPr>
              <a:spLocks/>
            </p:cNvSpPr>
            <p:nvPr/>
          </p:nvSpPr>
          <p:spPr bwMode="auto">
            <a:xfrm>
              <a:off x="8575675" y="4765675"/>
              <a:ext cx="65088" cy="47625"/>
            </a:xfrm>
            <a:custGeom>
              <a:avLst/>
              <a:gdLst>
                <a:gd name="T0" fmla="*/ 82 w 82"/>
                <a:gd name="T1" fmla="*/ 0 h 60"/>
                <a:gd name="T2" fmla="*/ 66 w 82"/>
                <a:gd name="T3" fmla="*/ 60 h 60"/>
                <a:gd name="T4" fmla="*/ 54 w 82"/>
                <a:gd name="T5" fmla="*/ 60 h 60"/>
                <a:gd name="T6" fmla="*/ 41 w 82"/>
                <a:gd name="T7" fmla="*/ 16 h 60"/>
                <a:gd name="T8" fmla="*/ 28 w 82"/>
                <a:gd name="T9" fmla="*/ 60 h 60"/>
                <a:gd name="T10" fmla="*/ 16 w 82"/>
                <a:gd name="T11" fmla="*/ 60 h 60"/>
                <a:gd name="T12" fmla="*/ 0 w 82"/>
                <a:gd name="T13" fmla="*/ 0 h 60"/>
                <a:gd name="T14" fmla="*/ 13 w 82"/>
                <a:gd name="T15" fmla="*/ 0 h 60"/>
                <a:gd name="T16" fmla="*/ 23 w 82"/>
                <a:gd name="T17" fmla="*/ 42 h 60"/>
                <a:gd name="T18" fmla="*/ 34 w 82"/>
                <a:gd name="T19" fmla="*/ 0 h 60"/>
                <a:gd name="T20" fmla="*/ 48 w 82"/>
                <a:gd name="T21" fmla="*/ 0 h 60"/>
                <a:gd name="T22" fmla="*/ 59 w 82"/>
                <a:gd name="T23" fmla="*/ 42 h 60"/>
                <a:gd name="T24" fmla="*/ 69 w 82"/>
                <a:gd name="T25" fmla="*/ 0 h 60"/>
                <a:gd name="T26" fmla="*/ 82 w 82"/>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0">
                  <a:moveTo>
                    <a:pt x="82" y="0"/>
                  </a:moveTo>
                  <a:lnTo>
                    <a:pt x="66" y="60"/>
                  </a:lnTo>
                  <a:lnTo>
                    <a:pt x="54" y="60"/>
                  </a:lnTo>
                  <a:lnTo>
                    <a:pt x="41" y="16"/>
                  </a:lnTo>
                  <a:lnTo>
                    <a:pt x="28" y="60"/>
                  </a:lnTo>
                  <a:lnTo>
                    <a:pt x="16" y="60"/>
                  </a:lnTo>
                  <a:lnTo>
                    <a:pt x="0" y="0"/>
                  </a:lnTo>
                  <a:lnTo>
                    <a:pt x="13" y="0"/>
                  </a:lnTo>
                  <a:lnTo>
                    <a:pt x="23" y="42"/>
                  </a:lnTo>
                  <a:lnTo>
                    <a:pt x="34" y="0"/>
                  </a:lnTo>
                  <a:lnTo>
                    <a:pt x="48" y="0"/>
                  </a:lnTo>
                  <a:lnTo>
                    <a:pt x="59" y="42"/>
                  </a:lnTo>
                  <a:lnTo>
                    <a:pt x="69" y="0"/>
                  </a:lnTo>
                  <a:lnTo>
                    <a:pt x="8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Freeform 805">
              <a:extLst>
                <a:ext uri="{FF2B5EF4-FFF2-40B4-BE49-F238E27FC236}">
                  <a16:creationId xmlns:a16="http://schemas.microsoft.com/office/drawing/2014/main" id="{6234105D-5EB0-4518-A02C-79D25C1B3C0B}"/>
                </a:ext>
              </a:extLst>
            </p:cNvPr>
            <p:cNvSpPr>
              <a:spLocks noEditPoints="1"/>
            </p:cNvSpPr>
            <p:nvPr/>
          </p:nvSpPr>
          <p:spPr bwMode="auto">
            <a:xfrm>
              <a:off x="8640763" y="4775200"/>
              <a:ext cx="36513" cy="39687"/>
            </a:xfrm>
            <a:custGeom>
              <a:avLst/>
              <a:gdLst>
                <a:gd name="T0" fmla="*/ 46 w 46"/>
                <a:gd name="T1" fmla="*/ 27 h 49"/>
                <a:gd name="T2" fmla="*/ 12 w 46"/>
                <a:gd name="T3" fmla="*/ 27 h 49"/>
                <a:gd name="T4" fmla="*/ 12 w 46"/>
                <a:gd name="T5" fmla="*/ 27 h 49"/>
                <a:gd name="T6" fmla="*/ 14 w 46"/>
                <a:gd name="T7" fmla="*/ 33 h 49"/>
                <a:gd name="T8" fmla="*/ 15 w 46"/>
                <a:gd name="T9" fmla="*/ 35 h 49"/>
                <a:gd name="T10" fmla="*/ 17 w 46"/>
                <a:gd name="T11" fmla="*/ 37 h 49"/>
                <a:gd name="T12" fmla="*/ 21 w 46"/>
                <a:gd name="T13" fmla="*/ 39 h 49"/>
                <a:gd name="T14" fmla="*/ 29 w 46"/>
                <a:gd name="T15" fmla="*/ 40 h 49"/>
                <a:gd name="T16" fmla="*/ 29 w 46"/>
                <a:gd name="T17" fmla="*/ 40 h 49"/>
                <a:gd name="T18" fmla="*/ 33 w 46"/>
                <a:gd name="T19" fmla="*/ 40 h 49"/>
                <a:gd name="T20" fmla="*/ 37 w 46"/>
                <a:gd name="T21" fmla="*/ 39 h 49"/>
                <a:gd name="T22" fmla="*/ 40 w 46"/>
                <a:gd name="T23" fmla="*/ 37 h 49"/>
                <a:gd name="T24" fmla="*/ 44 w 46"/>
                <a:gd name="T25" fmla="*/ 35 h 49"/>
                <a:gd name="T26" fmla="*/ 45 w 46"/>
                <a:gd name="T27" fmla="*/ 35 h 49"/>
                <a:gd name="T28" fmla="*/ 45 w 46"/>
                <a:gd name="T29" fmla="*/ 45 h 49"/>
                <a:gd name="T30" fmla="*/ 45 w 46"/>
                <a:gd name="T31" fmla="*/ 45 h 49"/>
                <a:gd name="T32" fmla="*/ 36 w 46"/>
                <a:gd name="T33" fmla="*/ 48 h 49"/>
                <a:gd name="T34" fmla="*/ 27 w 46"/>
                <a:gd name="T35" fmla="*/ 49 h 49"/>
                <a:gd name="T36" fmla="*/ 27 w 46"/>
                <a:gd name="T37" fmla="*/ 49 h 49"/>
                <a:gd name="T38" fmla="*/ 20 w 46"/>
                <a:gd name="T39" fmla="*/ 48 h 49"/>
                <a:gd name="T40" fmla="*/ 15 w 46"/>
                <a:gd name="T41" fmla="*/ 47 h 49"/>
                <a:gd name="T42" fmla="*/ 11 w 46"/>
                <a:gd name="T43" fmla="*/ 45 h 49"/>
                <a:gd name="T44" fmla="*/ 7 w 46"/>
                <a:gd name="T45" fmla="*/ 43 h 49"/>
                <a:gd name="T46" fmla="*/ 7 w 46"/>
                <a:gd name="T47" fmla="*/ 43 h 49"/>
                <a:gd name="T48" fmla="*/ 4 w 46"/>
                <a:gd name="T49" fmla="*/ 39 h 49"/>
                <a:gd name="T50" fmla="*/ 2 w 46"/>
                <a:gd name="T51" fmla="*/ 35 h 49"/>
                <a:gd name="T52" fmla="*/ 1 w 46"/>
                <a:gd name="T53" fmla="*/ 30 h 49"/>
                <a:gd name="T54" fmla="*/ 0 w 46"/>
                <a:gd name="T55" fmla="*/ 25 h 49"/>
                <a:gd name="T56" fmla="*/ 0 w 46"/>
                <a:gd name="T57" fmla="*/ 25 h 49"/>
                <a:gd name="T58" fmla="*/ 1 w 46"/>
                <a:gd name="T59" fmla="*/ 20 h 49"/>
                <a:gd name="T60" fmla="*/ 2 w 46"/>
                <a:gd name="T61" fmla="*/ 15 h 49"/>
                <a:gd name="T62" fmla="*/ 4 w 46"/>
                <a:gd name="T63" fmla="*/ 11 h 49"/>
                <a:gd name="T64" fmla="*/ 7 w 46"/>
                <a:gd name="T65" fmla="*/ 6 h 49"/>
                <a:gd name="T66" fmla="*/ 7 w 46"/>
                <a:gd name="T67" fmla="*/ 6 h 49"/>
                <a:gd name="T68" fmla="*/ 10 w 46"/>
                <a:gd name="T69" fmla="*/ 3 h 49"/>
                <a:gd name="T70" fmla="*/ 14 w 46"/>
                <a:gd name="T71" fmla="*/ 1 h 49"/>
                <a:gd name="T72" fmla="*/ 19 w 46"/>
                <a:gd name="T73" fmla="*/ 0 h 49"/>
                <a:gd name="T74" fmla="*/ 25 w 46"/>
                <a:gd name="T75" fmla="*/ 0 h 49"/>
                <a:gd name="T76" fmla="*/ 25 w 46"/>
                <a:gd name="T77" fmla="*/ 0 h 49"/>
                <a:gd name="T78" fmla="*/ 30 w 46"/>
                <a:gd name="T79" fmla="*/ 0 h 49"/>
                <a:gd name="T80" fmla="*/ 34 w 46"/>
                <a:gd name="T81" fmla="*/ 1 h 49"/>
                <a:gd name="T82" fmla="*/ 38 w 46"/>
                <a:gd name="T83" fmla="*/ 3 h 49"/>
                <a:gd name="T84" fmla="*/ 40 w 46"/>
                <a:gd name="T85" fmla="*/ 5 h 49"/>
                <a:gd name="T86" fmla="*/ 43 w 46"/>
                <a:gd name="T87" fmla="*/ 9 h 49"/>
                <a:gd name="T88" fmla="*/ 44 w 46"/>
                <a:gd name="T89" fmla="*/ 13 h 49"/>
                <a:gd name="T90" fmla="*/ 45 w 46"/>
                <a:gd name="T91" fmla="*/ 17 h 49"/>
                <a:gd name="T92" fmla="*/ 46 w 46"/>
                <a:gd name="T93" fmla="*/ 22 h 49"/>
                <a:gd name="T94" fmla="*/ 46 w 46"/>
                <a:gd name="T95" fmla="*/ 27 h 49"/>
                <a:gd name="T96" fmla="*/ 34 w 46"/>
                <a:gd name="T97" fmla="*/ 20 h 49"/>
                <a:gd name="T98" fmla="*/ 34 w 46"/>
                <a:gd name="T99" fmla="*/ 20 h 49"/>
                <a:gd name="T100" fmla="*/ 33 w 46"/>
                <a:gd name="T101" fmla="*/ 15 h 49"/>
                <a:gd name="T102" fmla="*/ 31 w 46"/>
                <a:gd name="T103" fmla="*/ 11 h 49"/>
                <a:gd name="T104" fmla="*/ 28 w 46"/>
                <a:gd name="T105" fmla="*/ 9 h 49"/>
                <a:gd name="T106" fmla="*/ 24 w 46"/>
                <a:gd name="T107" fmla="*/ 8 h 49"/>
                <a:gd name="T108" fmla="*/ 24 w 46"/>
                <a:gd name="T109" fmla="*/ 8 h 49"/>
                <a:gd name="T110" fmla="*/ 19 w 46"/>
                <a:gd name="T111" fmla="*/ 9 h 49"/>
                <a:gd name="T112" fmla="*/ 15 w 46"/>
                <a:gd name="T113" fmla="*/ 11 h 49"/>
                <a:gd name="T114" fmla="*/ 13 w 46"/>
                <a:gd name="T115" fmla="*/ 15 h 49"/>
                <a:gd name="T116" fmla="*/ 12 w 46"/>
                <a:gd name="T117" fmla="*/ 20 h 49"/>
                <a:gd name="T118" fmla="*/ 34 w 46"/>
                <a:gd name="T119"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49">
                  <a:moveTo>
                    <a:pt x="46" y="27"/>
                  </a:moveTo>
                  <a:lnTo>
                    <a:pt x="12" y="27"/>
                  </a:lnTo>
                  <a:lnTo>
                    <a:pt x="12" y="27"/>
                  </a:lnTo>
                  <a:lnTo>
                    <a:pt x="14" y="33"/>
                  </a:lnTo>
                  <a:lnTo>
                    <a:pt x="15" y="35"/>
                  </a:lnTo>
                  <a:lnTo>
                    <a:pt x="17" y="37"/>
                  </a:lnTo>
                  <a:lnTo>
                    <a:pt x="21" y="39"/>
                  </a:lnTo>
                  <a:lnTo>
                    <a:pt x="29" y="40"/>
                  </a:lnTo>
                  <a:lnTo>
                    <a:pt x="29" y="40"/>
                  </a:lnTo>
                  <a:lnTo>
                    <a:pt x="33" y="40"/>
                  </a:lnTo>
                  <a:lnTo>
                    <a:pt x="37" y="39"/>
                  </a:lnTo>
                  <a:lnTo>
                    <a:pt x="40" y="37"/>
                  </a:lnTo>
                  <a:lnTo>
                    <a:pt x="44" y="35"/>
                  </a:lnTo>
                  <a:lnTo>
                    <a:pt x="45" y="35"/>
                  </a:lnTo>
                  <a:lnTo>
                    <a:pt x="45" y="45"/>
                  </a:lnTo>
                  <a:lnTo>
                    <a:pt x="45" y="45"/>
                  </a:lnTo>
                  <a:lnTo>
                    <a:pt x="36" y="48"/>
                  </a:lnTo>
                  <a:lnTo>
                    <a:pt x="27" y="49"/>
                  </a:lnTo>
                  <a:lnTo>
                    <a:pt x="27" y="49"/>
                  </a:lnTo>
                  <a:lnTo>
                    <a:pt x="20" y="48"/>
                  </a:lnTo>
                  <a:lnTo>
                    <a:pt x="15" y="47"/>
                  </a:lnTo>
                  <a:lnTo>
                    <a:pt x="11" y="45"/>
                  </a:lnTo>
                  <a:lnTo>
                    <a:pt x="7" y="43"/>
                  </a:lnTo>
                  <a:lnTo>
                    <a:pt x="7" y="43"/>
                  </a:lnTo>
                  <a:lnTo>
                    <a:pt x="4" y="39"/>
                  </a:lnTo>
                  <a:lnTo>
                    <a:pt x="2" y="35"/>
                  </a:lnTo>
                  <a:lnTo>
                    <a:pt x="1" y="30"/>
                  </a:lnTo>
                  <a:lnTo>
                    <a:pt x="0" y="25"/>
                  </a:lnTo>
                  <a:lnTo>
                    <a:pt x="0" y="25"/>
                  </a:lnTo>
                  <a:lnTo>
                    <a:pt x="1" y="20"/>
                  </a:lnTo>
                  <a:lnTo>
                    <a:pt x="2" y="15"/>
                  </a:lnTo>
                  <a:lnTo>
                    <a:pt x="4" y="11"/>
                  </a:lnTo>
                  <a:lnTo>
                    <a:pt x="7" y="6"/>
                  </a:lnTo>
                  <a:lnTo>
                    <a:pt x="7" y="6"/>
                  </a:lnTo>
                  <a:lnTo>
                    <a:pt x="10" y="3"/>
                  </a:lnTo>
                  <a:lnTo>
                    <a:pt x="14" y="1"/>
                  </a:lnTo>
                  <a:lnTo>
                    <a:pt x="19" y="0"/>
                  </a:lnTo>
                  <a:lnTo>
                    <a:pt x="25" y="0"/>
                  </a:lnTo>
                  <a:lnTo>
                    <a:pt x="25" y="0"/>
                  </a:lnTo>
                  <a:lnTo>
                    <a:pt x="30" y="0"/>
                  </a:lnTo>
                  <a:lnTo>
                    <a:pt x="34" y="1"/>
                  </a:lnTo>
                  <a:lnTo>
                    <a:pt x="38" y="3"/>
                  </a:lnTo>
                  <a:lnTo>
                    <a:pt x="40" y="5"/>
                  </a:lnTo>
                  <a:lnTo>
                    <a:pt x="43" y="9"/>
                  </a:lnTo>
                  <a:lnTo>
                    <a:pt x="44" y="13"/>
                  </a:lnTo>
                  <a:lnTo>
                    <a:pt x="45" y="17"/>
                  </a:lnTo>
                  <a:lnTo>
                    <a:pt x="46" y="22"/>
                  </a:lnTo>
                  <a:lnTo>
                    <a:pt x="46" y="27"/>
                  </a:lnTo>
                  <a:close/>
                  <a:moveTo>
                    <a:pt x="34" y="20"/>
                  </a:moveTo>
                  <a:lnTo>
                    <a:pt x="34" y="20"/>
                  </a:lnTo>
                  <a:lnTo>
                    <a:pt x="33" y="15"/>
                  </a:lnTo>
                  <a:lnTo>
                    <a:pt x="31" y="11"/>
                  </a:lnTo>
                  <a:lnTo>
                    <a:pt x="28" y="9"/>
                  </a:lnTo>
                  <a:lnTo>
                    <a:pt x="24" y="8"/>
                  </a:lnTo>
                  <a:lnTo>
                    <a:pt x="24" y="8"/>
                  </a:lnTo>
                  <a:lnTo>
                    <a:pt x="19" y="9"/>
                  </a:lnTo>
                  <a:lnTo>
                    <a:pt x="15" y="11"/>
                  </a:lnTo>
                  <a:lnTo>
                    <a:pt x="13" y="15"/>
                  </a:lnTo>
                  <a:lnTo>
                    <a:pt x="12" y="20"/>
                  </a:lnTo>
                  <a:lnTo>
                    <a:pt x="3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Freeform 806">
              <a:extLst>
                <a:ext uri="{FF2B5EF4-FFF2-40B4-BE49-F238E27FC236}">
                  <a16:creationId xmlns:a16="http://schemas.microsoft.com/office/drawing/2014/main" id="{84EA213A-667E-4C05-85C6-5DB14C5EB968}"/>
                </a:ext>
              </a:extLst>
            </p:cNvPr>
            <p:cNvSpPr>
              <a:spLocks noEditPoints="1"/>
            </p:cNvSpPr>
            <p:nvPr/>
          </p:nvSpPr>
          <p:spPr bwMode="auto">
            <a:xfrm>
              <a:off x="8683625" y="4764088"/>
              <a:ext cx="34925" cy="50800"/>
            </a:xfrm>
            <a:custGeom>
              <a:avLst/>
              <a:gdLst>
                <a:gd name="T0" fmla="*/ 12 w 45"/>
                <a:gd name="T1" fmla="*/ 59 h 64"/>
                <a:gd name="T2" fmla="*/ 11 w 45"/>
                <a:gd name="T3" fmla="*/ 62 h 64"/>
                <a:gd name="T4" fmla="*/ 0 w 45"/>
                <a:gd name="T5" fmla="*/ 62 h 64"/>
                <a:gd name="T6" fmla="*/ 0 w 45"/>
                <a:gd name="T7" fmla="*/ 0 h 64"/>
                <a:gd name="T8" fmla="*/ 12 w 45"/>
                <a:gd name="T9" fmla="*/ 0 h 64"/>
                <a:gd name="T10" fmla="*/ 12 w 45"/>
                <a:gd name="T11" fmla="*/ 23 h 64"/>
                <a:gd name="T12" fmla="*/ 12 w 45"/>
                <a:gd name="T13" fmla="*/ 23 h 64"/>
                <a:gd name="T14" fmla="*/ 17 w 45"/>
                <a:gd name="T15" fmla="*/ 19 h 64"/>
                <a:gd name="T16" fmla="*/ 21 w 45"/>
                <a:gd name="T17" fmla="*/ 16 h 64"/>
                <a:gd name="T18" fmla="*/ 21 w 45"/>
                <a:gd name="T19" fmla="*/ 16 h 64"/>
                <a:gd name="T20" fmla="*/ 24 w 45"/>
                <a:gd name="T21" fmla="*/ 15 h 64"/>
                <a:gd name="T22" fmla="*/ 28 w 45"/>
                <a:gd name="T23" fmla="*/ 15 h 64"/>
                <a:gd name="T24" fmla="*/ 28 w 45"/>
                <a:gd name="T25" fmla="*/ 15 h 64"/>
                <a:gd name="T26" fmla="*/ 32 w 45"/>
                <a:gd name="T27" fmla="*/ 15 h 64"/>
                <a:gd name="T28" fmla="*/ 36 w 45"/>
                <a:gd name="T29" fmla="*/ 16 h 64"/>
                <a:gd name="T30" fmla="*/ 39 w 45"/>
                <a:gd name="T31" fmla="*/ 18 h 64"/>
                <a:gd name="T32" fmla="*/ 41 w 45"/>
                <a:gd name="T33" fmla="*/ 21 h 64"/>
                <a:gd name="T34" fmla="*/ 41 w 45"/>
                <a:gd name="T35" fmla="*/ 21 h 64"/>
                <a:gd name="T36" fmla="*/ 43 w 45"/>
                <a:gd name="T37" fmla="*/ 25 h 64"/>
                <a:gd name="T38" fmla="*/ 44 w 45"/>
                <a:gd name="T39" fmla="*/ 29 h 64"/>
                <a:gd name="T40" fmla="*/ 45 w 45"/>
                <a:gd name="T41" fmla="*/ 34 h 64"/>
                <a:gd name="T42" fmla="*/ 45 w 45"/>
                <a:gd name="T43" fmla="*/ 39 h 64"/>
                <a:gd name="T44" fmla="*/ 45 w 45"/>
                <a:gd name="T45" fmla="*/ 39 h 64"/>
                <a:gd name="T46" fmla="*/ 45 w 45"/>
                <a:gd name="T47" fmla="*/ 44 h 64"/>
                <a:gd name="T48" fmla="*/ 44 w 45"/>
                <a:gd name="T49" fmla="*/ 49 h 64"/>
                <a:gd name="T50" fmla="*/ 42 w 45"/>
                <a:gd name="T51" fmla="*/ 53 h 64"/>
                <a:gd name="T52" fmla="*/ 40 w 45"/>
                <a:gd name="T53" fmla="*/ 57 h 64"/>
                <a:gd name="T54" fmla="*/ 40 w 45"/>
                <a:gd name="T55" fmla="*/ 57 h 64"/>
                <a:gd name="T56" fmla="*/ 37 w 45"/>
                <a:gd name="T57" fmla="*/ 60 h 64"/>
                <a:gd name="T58" fmla="*/ 34 w 45"/>
                <a:gd name="T59" fmla="*/ 62 h 64"/>
                <a:gd name="T60" fmla="*/ 29 w 45"/>
                <a:gd name="T61" fmla="*/ 63 h 64"/>
                <a:gd name="T62" fmla="*/ 25 w 45"/>
                <a:gd name="T63" fmla="*/ 64 h 64"/>
                <a:gd name="T64" fmla="*/ 25 w 45"/>
                <a:gd name="T65" fmla="*/ 64 h 64"/>
                <a:gd name="T66" fmla="*/ 19 w 45"/>
                <a:gd name="T67" fmla="*/ 63 h 64"/>
                <a:gd name="T68" fmla="*/ 12 w 45"/>
                <a:gd name="T69" fmla="*/ 59 h 64"/>
                <a:gd name="T70" fmla="*/ 12 w 45"/>
                <a:gd name="T71" fmla="*/ 59 h 64"/>
                <a:gd name="T72" fmla="*/ 12 w 45"/>
                <a:gd name="T73" fmla="*/ 28 h 64"/>
                <a:gd name="T74" fmla="*/ 12 w 45"/>
                <a:gd name="T75" fmla="*/ 53 h 64"/>
                <a:gd name="T76" fmla="*/ 12 w 45"/>
                <a:gd name="T77" fmla="*/ 53 h 64"/>
                <a:gd name="T78" fmla="*/ 16 w 45"/>
                <a:gd name="T79" fmla="*/ 55 h 64"/>
                <a:gd name="T80" fmla="*/ 20 w 45"/>
                <a:gd name="T81" fmla="*/ 55 h 64"/>
                <a:gd name="T82" fmla="*/ 20 w 45"/>
                <a:gd name="T83" fmla="*/ 55 h 64"/>
                <a:gd name="T84" fmla="*/ 25 w 45"/>
                <a:gd name="T85" fmla="*/ 54 h 64"/>
                <a:gd name="T86" fmla="*/ 27 w 45"/>
                <a:gd name="T87" fmla="*/ 53 h 64"/>
                <a:gd name="T88" fmla="*/ 29 w 45"/>
                <a:gd name="T89" fmla="*/ 51 h 64"/>
                <a:gd name="T90" fmla="*/ 31 w 45"/>
                <a:gd name="T91" fmla="*/ 46 h 64"/>
                <a:gd name="T92" fmla="*/ 32 w 45"/>
                <a:gd name="T93" fmla="*/ 40 h 64"/>
                <a:gd name="T94" fmla="*/ 32 w 45"/>
                <a:gd name="T95" fmla="*/ 40 h 64"/>
                <a:gd name="T96" fmla="*/ 31 w 45"/>
                <a:gd name="T97" fmla="*/ 33 h 64"/>
                <a:gd name="T98" fmla="*/ 29 w 45"/>
                <a:gd name="T99" fmla="*/ 29 h 64"/>
                <a:gd name="T100" fmla="*/ 26 w 45"/>
                <a:gd name="T101" fmla="*/ 26 h 64"/>
                <a:gd name="T102" fmla="*/ 22 w 45"/>
                <a:gd name="T103" fmla="*/ 25 h 64"/>
                <a:gd name="T104" fmla="*/ 22 w 45"/>
                <a:gd name="T105" fmla="*/ 25 h 64"/>
                <a:gd name="T106" fmla="*/ 17 w 45"/>
                <a:gd name="T107" fmla="*/ 26 h 64"/>
                <a:gd name="T108" fmla="*/ 12 w 45"/>
                <a:gd name="T109" fmla="*/ 28 h 64"/>
                <a:gd name="T110" fmla="*/ 12 w 45"/>
                <a:gd name="T111"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4">
                  <a:moveTo>
                    <a:pt x="12" y="59"/>
                  </a:moveTo>
                  <a:lnTo>
                    <a:pt x="11" y="62"/>
                  </a:lnTo>
                  <a:lnTo>
                    <a:pt x="0" y="62"/>
                  </a:lnTo>
                  <a:lnTo>
                    <a:pt x="0" y="0"/>
                  </a:lnTo>
                  <a:lnTo>
                    <a:pt x="12" y="0"/>
                  </a:lnTo>
                  <a:lnTo>
                    <a:pt x="12" y="23"/>
                  </a:lnTo>
                  <a:lnTo>
                    <a:pt x="12" y="23"/>
                  </a:lnTo>
                  <a:lnTo>
                    <a:pt x="17" y="19"/>
                  </a:lnTo>
                  <a:lnTo>
                    <a:pt x="21" y="16"/>
                  </a:lnTo>
                  <a:lnTo>
                    <a:pt x="21" y="16"/>
                  </a:lnTo>
                  <a:lnTo>
                    <a:pt x="24" y="15"/>
                  </a:lnTo>
                  <a:lnTo>
                    <a:pt x="28" y="15"/>
                  </a:lnTo>
                  <a:lnTo>
                    <a:pt x="28" y="15"/>
                  </a:lnTo>
                  <a:lnTo>
                    <a:pt x="32" y="15"/>
                  </a:lnTo>
                  <a:lnTo>
                    <a:pt x="36" y="16"/>
                  </a:lnTo>
                  <a:lnTo>
                    <a:pt x="39" y="18"/>
                  </a:lnTo>
                  <a:lnTo>
                    <a:pt x="41" y="21"/>
                  </a:lnTo>
                  <a:lnTo>
                    <a:pt x="41" y="21"/>
                  </a:lnTo>
                  <a:lnTo>
                    <a:pt x="43" y="25"/>
                  </a:lnTo>
                  <a:lnTo>
                    <a:pt x="44" y="29"/>
                  </a:lnTo>
                  <a:lnTo>
                    <a:pt x="45" y="34"/>
                  </a:lnTo>
                  <a:lnTo>
                    <a:pt x="45" y="39"/>
                  </a:lnTo>
                  <a:lnTo>
                    <a:pt x="45" y="39"/>
                  </a:lnTo>
                  <a:lnTo>
                    <a:pt x="45" y="44"/>
                  </a:lnTo>
                  <a:lnTo>
                    <a:pt x="44" y="49"/>
                  </a:lnTo>
                  <a:lnTo>
                    <a:pt x="42" y="53"/>
                  </a:lnTo>
                  <a:lnTo>
                    <a:pt x="40" y="57"/>
                  </a:lnTo>
                  <a:lnTo>
                    <a:pt x="40" y="57"/>
                  </a:lnTo>
                  <a:lnTo>
                    <a:pt x="37" y="60"/>
                  </a:lnTo>
                  <a:lnTo>
                    <a:pt x="34" y="62"/>
                  </a:lnTo>
                  <a:lnTo>
                    <a:pt x="29" y="63"/>
                  </a:lnTo>
                  <a:lnTo>
                    <a:pt x="25" y="64"/>
                  </a:lnTo>
                  <a:lnTo>
                    <a:pt x="25" y="64"/>
                  </a:lnTo>
                  <a:lnTo>
                    <a:pt x="19" y="63"/>
                  </a:lnTo>
                  <a:lnTo>
                    <a:pt x="12" y="59"/>
                  </a:lnTo>
                  <a:lnTo>
                    <a:pt x="12" y="59"/>
                  </a:lnTo>
                  <a:close/>
                  <a:moveTo>
                    <a:pt x="12" y="28"/>
                  </a:moveTo>
                  <a:lnTo>
                    <a:pt x="12" y="53"/>
                  </a:lnTo>
                  <a:lnTo>
                    <a:pt x="12" y="53"/>
                  </a:lnTo>
                  <a:lnTo>
                    <a:pt x="16" y="55"/>
                  </a:lnTo>
                  <a:lnTo>
                    <a:pt x="20" y="55"/>
                  </a:lnTo>
                  <a:lnTo>
                    <a:pt x="20" y="55"/>
                  </a:lnTo>
                  <a:lnTo>
                    <a:pt x="25" y="54"/>
                  </a:lnTo>
                  <a:lnTo>
                    <a:pt x="27" y="53"/>
                  </a:lnTo>
                  <a:lnTo>
                    <a:pt x="29" y="51"/>
                  </a:lnTo>
                  <a:lnTo>
                    <a:pt x="31" y="46"/>
                  </a:lnTo>
                  <a:lnTo>
                    <a:pt x="32" y="40"/>
                  </a:lnTo>
                  <a:lnTo>
                    <a:pt x="32" y="40"/>
                  </a:lnTo>
                  <a:lnTo>
                    <a:pt x="31" y="33"/>
                  </a:lnTo>
                  <a:lnTo>
                    <a:pt x="29" y="29"/>
                  </a:lnTo>
                  <a:lnTo>
                    <a:pt x="26" y="26"/>
                  </a:lnTo>
                  <a:lnTo>
                    <a:pt x="22" y="25"/>
                  </a:lnTo>
                  <a:lnTo>
                    <a:pt x="22" y="25"/>
                  </a:lnTo>
                  <a:lnTo>
                    <a:pt x="17" y="26"/>
                  </a:lnTo>
                  <a:lnTo>
                    <a:pt x="12" y="28"/>
                  </a:lnTo>
                  <a:lnTo>
                    <a:pt x="12"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Freeform 807">
              <a:extLst>
                <a:ext uri="{FF2B5EF4-FFF2-40B4-BE49-F238E27FC236}">
                  <a16:creationId xmlns:a16="http://schemas.microsoft.com/office/drawing/2014/main" id="{2424FB64-7819-4125-996F-FE988DE45F5D}"/>
                </a:ext>
              </a:extLst>
            </p:cNvPr>
            <p:cNvSpPr>
              <a:spLocks/>
            </p:cNvSpPr>
            <p:nvPr/>
          </p:nvSpPr>
          <p:spPr bwMode="auto">
            <a:xfrm>
              <a:off x="8724900" y="4760913"/>
              <a:ext cx="60325" cy="55562"/>
            </a:xfrm>
            <a:custGeom>
              <a:avLst/>
              <a:gdLst>
                <a:gd name="T0" fmla="*/ 63 w 77"/>
                <a:gd name="T1" fmla="*/ 17 h 71"/>
                <a:gd name="T2" fmla="*/ 77 w 77"/>
                <a:gd name="T3" fmla="*/ 17 h 71"/>
                <a:gd name="T4" fmla="*/ 77 w 77"/>
                <a:gd name="T5" fmla="*/ 29 h 71"/>
                <a:gd name="T6" fmla="*/ 63 w 77"/>
                <a:gd name="T7" fmla="*/ 29 h 71"/>
                <a:gd name="T8" fmla="*/ 63 w 77"/>
                <a:gd name="T9" fmla="*/ 36 h 71"/>
                <a:gd name="T10" fmla="*/ 63 w 77"/>
                <a:gd name="T11" fmla="*/ 36 h 71"/>
                <a:gd name="T12" fmla="*/ 62 w 77"/>
                <a:gd name="T13" fmla="*/ 44 h 71"/>
                <a:gd name="T14" fmla="*/ 60 w 77"/>
                <a:gd name="T15" fmla="*/ 50 h 71"/>
                <a:gd name="T16" fmla="*/ 56 w 77"/>
                <a:gd name="T17" fmla="*/ 56 h 71"/>
                <a:gd name="T18" fmla="*/ 51 w 77"/>
                <a:gd name="T19" fmla="*/ 61 h 71"/>
                <a:gd name="T20" fmla="*/ 51 w 77"/>
                <a:gd name="T21" fmla="*/ 61 h 71"/>
                <a:gd name="T22" fmla="*/ 44 w 77"/>
                <a:gd name="T23" fmla="*/ 65 h 71"/>
                <a:gd name="T24" fmla="*/ 36 w 77"/>
                <a:gd name="T25" fmla="*/ 68 h 71"/>
                <a:gd name="T26" fmla="*/ 26 w 77"/>
                <a:gd name="T27" fmla="*/ 70 h 71"/>
                <a:gd name="T28" fmla="*/ 16 w 77"/>
                <a:gd name="T29" fmla="*/ 71 h 71"/>
                <a:gd name="T30" fmla="*/ 14 w 77"/>
                <a:gd name="T31" fmla="*/ 60 h 71"/>
                <a:gd name="T32" fmla="*/ 14 w 77"/>
                <a:gd name="T33" fmla="*/ 60 h 71"/>
                <a:gd name="T34" fmla="*/ 24 w 77"/>
                <a:gd name="T35" fmla="*/ 60 h 71"/>
                <a:gd name="T36" fmla="*/ 31 w 77"/>
                <a:gd name="T37" fmla="*/ 58 h 71"/>
                <a:gd name="T38" fmla="*/ 38 w 77"/>
                <a:gd name="T39" fmla="*/ 56 h 71"/>
                <a:gd name="T40" fmla="*/ 43 w 77"/>
                <a:gd name="T41" fmla="*/ 53 h 71"/>
                <a:gd name="T42" fmla="*/ 43 w 77"/>
                <a:gd name="T43" fmla="*/ 53 h 71"/>
                <a:gd name="T44" fmla="*/ 47 w 77"/>
                <a:gd name="T45" fmla="*/ 49 h 71"/>
                <a:gd name="T46" fmla="*/ 50 w 77"/>
                <a:gd name="T47" fmla="*/ 45 h 71"/>
                <a:gd name="T48" fmla="*/ 51 w 77"/>
                <a:gd name="T49" fmla="*/ 41 h 71"/>
                <a:gd name="T50" fmla="*/ 52 w 77"/>
                <a:gd name="T51" fmla="*/ 36 h 71"/>
                <a:gd name="T52" fmla="*/ 52 w 77"/>
                <a:gd name="T53" fmla="*/ 29 h 71"/>
                <a:gd name="T54" fmla="*/ 26 w 77"/>
                <a:gd name="T55" fmla="*/ 29 h 71"/>
                <a:gd name="T56" fmla="*/ 26 w 77"/>
                <a:gd name="T57" fmla="*/ 48 h 71"/>
                <a:gd name="T58" fmla="*/ 15 w 77"/>
                <a:gd name="T59" fmla="*/ 48 h 71"/>
                <a:gd name="T60" fmla="*/ 15 w 77"/>
                <a:gd name="T61" fmla="*/ 29 h 71"/>
                <a:gd name="T62" fmla="*/ 0 w 77"/>
                <a:gd name="T63" fmla="*/ 29 h 71"/>
                <a:gd name="T64" fmla="*/ 0 w 77"/>
                <a:gd name="T65" fmla="*/ 17 h 71"/>
                <a:gd name="T66" fmla="*/ 15 w 77"/>
                <a:gd name="T67" fmla="*/ 17 h 71"/>
                <a:gd name="T68" fmla="*/ 15 w 77"/>
                <a:gd name="T69" fmla="*/ 1 h 71"/>
                <a:gd name="T70" fmla="*/ 26 w 77"/>
                <a:gd name="T71" fmla="*/ 1 h 71"/>
                <a:gd name="T72" fmla="*/ 26 w 77"/>
                <a:gd name="T73" fmla="*/ 17 h 71"/>
                <a:gd name="T74" fmla="*/ 52 w 77"/>
                <a:gd name="T75" fmla="*/ 17 h 71"/>
                <a:gd name="T76" fmla="*/ 52 w 77"/>
                <a:gd name="T77" fmla="*/ 0 h 71"/>
                <a:gd name="T78" fmla="*/ 63 w 77"/>
                <a:gd name="T79" fmla="*/ 0 h 71"/>
                <a:gd name="T80" fmla="*/ 63 w 77"/>
                <a:gd name="T8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7"/>
                  </a:moveTo>
                  <a:lnTo>
                    <a:pt x="77" y="17"/>
                  </a:lnTo>
                  <a:lnTo>
                    <a:pt x="77" y="29"/>
                  </a:lnTo>
                  <a:lnTo>
                    <a:pt x="63" y="29"/>
                  </a:lnTo>
                  <a:lnTo>
                    <a:pt x="63" y="36"/>
                  </a:lnTo>
                  <a:lnTo>
                    <a:pt x="63" y="36"/>
                  </a:lnTo>
                  <a:lnTo>
                    <a:pt x="62" y="44"/>
                  </a:lnTo>
                  <a:lnTo>
                    <a:pt x="60" y="50"/>
                  </a:lnTo>
                  <a:lnTo>
                    <a:pt x="56" y="56"/>
                  </a:lnTo>
                  <a:lnTo>
                    <a:pt x="51" y="61"/>
                  </a:lnTo>
                  <a:lnTo>
                    <a:pt x="51" y="61"/>
                  </a:lnTo>
                  <a:lnTo>
                    <a:pt x="44" y="65"/>
                  </a:lnTo>
                  <a:lnTo>
                    <a:pt x="36" y="68"/>
                  </a:lnTo>
                  <a:lnTo>
                    <a:pt x="26" y="70"/>
                  </a:lnTo>
                  <a:lnTo>
                    <a:pt x="16" y="71"/>
                  </a:lnTo>
                  <a:lnTo>
                    <a:pt x="14" y="60"/>
                  </a:lnTo>
                  <a:lnTo>
                    <a:pt x="14" y="60"/>
                  </a:lnTo>
                  <a:lnTo>
                    <a:pt x="24" y="60"/>
                  </a:lnTo>
                  <a:lnTo>
                    <a:pt x="31" y="58"/>
                  </a:lnTo>
                  <a:lnTo>
                    <a:pt x="38" y="56"/>
                  </a:lnTo>
                  <a:lnTo>
                    <a:pt x="43" y="53"/>
                  </a:lnTo>
                  <a:lnTo>
                    <a:pt x="43" y="53"/>
                  </a:lnTo>
                  <a:lnTo>
                    <a:pt x="47" y="49"/>
                  </a:lnTo>
                  <a:lnTo>
                    <a:pt x="50" y="45"/>
                  </a:lnTo>
                  <a:lnTo>
                    <a:pt x="51" y="41"/>
                  </a:lnTo>
                  <a:lnTo>
                    <a:pt x="52" y="36"/>
                  </a:lnTo>
                  <a:lnTo>
                    <a:pt x="52" y="29"/>
                  </a:lnTo>
                  <a:lnTo>
                    <a:pt x="26" y="29"/>
                  </a:lnTo>
                  <a:lnTo>
                    <a:pt x="26" y="48"/>
                  </a:lnTo>
                  <a:lnTo>
                    <a:pt x="15" y="48"/>
                  </a:lnTo>
                  <a:lnTo>
                    <a:pt x="15" y="29"/>
                  </a:lnTo>
                  <a:lnTo>
                    <a:pt x="0" y="29"/>
                  </a:lnTo>
                  <a:lnTo>
                    <a:pt x="0" y="17"/>
                  </a:lnTo>
                  <a:lnTo>
                    <a:pt x="15" y="17"/>
                  </a:lnTo>
                  <a:lnTo>
                    <a:pt x="15" y="1"/>
                  </a:lnTo>
                  <a:lnTo>
                    <a:pt x="26" y="1"/>
                  </a:lnTo>
                  <a:lnTo>
                    <a:pt x="26" y="17"/>
                  </a:lnTo>
                  <a:lnTo>
                    <a:pt x="52" y="17"/>
                  </a:lnTo>
                  <a:lnTo>
                    <a:pt x="52" y="0"/>
                  </a:lnTo>
                  <a:lnTo>
                    <a:pt x="63" y="0"/>
                  </a:lnTo>
                  <a:lnTo>
                    <a:pt x="6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Freeform 808">
              <a:extLst>
                <a:ext uri="{FF2B5EF4-FFF2-40B4-BE49-F238E27FC236}">
                  <a16:creationId xmlns:a16="http://schemas.microsoft.com/office/drawing/2014/main" id="{E08F4557-C93F-4183-8EDF-CED02FC40EEC}"/>
                </a:ext>
              </a:extLst>
            </p:cNvPr>
            <p:cNvSpPr>
              <a:spLocks/>
            </p:cNvSpPr>
            <p:nvPr/>
          </p:nvSpPr>
          <p:spPr bwMode="auto">
            <a:xfrm>
              <a:off x="8789988" y="4759325"/>
              <a:ext cx="57150" cy="57150"/>
            </a:xfrm>
            <a:custGeom>
              <a:avLst/>
              <a:gdLst>
                <a:gd name="T0" fmla="*/ 49 w 72"/>
                <a:gd name="T1" fmla="*/ 71 h 71"/>
                <a:gd name="T2" fmla="*/ 37 w 72"/>
                <a:gd name="T3" fmla="*/ 71 h 71"/>
                <a:gd name="T4" fmla="*/ 37 w 72"/>
                <a:gd name="T5" fmla="*/ 36 h 71"/>
                <a:gd name="T6" fmla="*/ 37 w 72"/>
                <a:gd name="T7" fmla="*/ 36 h 71"/>
                <a:gd name="T8" fmla="*/ 21 w 72"/>
                <a:gd name="T9" fmla="*/ 42 h 71"/>
                <a:gd name="T10" fmla="*/ 4 w 72"/>
                <a:gd name="T11" fmla="*/ 47 h 71"/>
                <a:gd name="T12" fmla="*/ 0 w 72"/>
                <a:gd name="T13" fmla="*/ 37 h 71"/>
                <a:gd name="T14" fmla="*/ 0 w 72"/>
                <a:gd name="T15" fmla="*/ 37 h 71"/>
                <a:gd name="T16" fmla="*/ 10 w 72"/>
                <a:gd name="T17" fmla="*/ 34 h 71"/>
                <a:gd name="T18" fmla="*/ 20 w 72"/>
                <a:gd name="T19" fmla="*/ 31 h 71"/>
                <a:gd name="T20" fmla="*/ 28 w 72"/>
                <a:gd name="T21" fmla="*/ 26 h 71"/>
                <a:gd name="T22" fmla="*/ 37 w 72"/>
                <a:gd name="T23" fmla="*/ 22 h 71"/>
                <a:gd name="T24" fmla="*/ 37 w 72"/>
                <a:gd name="T25" fmla="*/ 22 h 71"/>
                <a:gd name="T26" fmla="*/ 44 w 72"/>
                <a:gd name="T27" fmla="*/ 17 h 71"/>
                <a:gd name="T28" fmla="*/ 51 w 72"/>
                <a:gd name="T29" fmla="*/ 11 h 71"/>
                <a:gd name="T30" fmla="*/ 56 w 72"/>
                <a:gd name="T31" fmla="*/ 6 h 71"/>
                <a:gd name="T32" fmla="*/ 60 w 72"/>
                <a:gd name="T33" fmla="*/ 0 h 71"/>
                <a:gd name="T34" fmla="*/ 72 w 72"/>
                <a:gd name="T35" fmla="*/ 4 h 71"/>
                <a:gd name="T36" fmla="*/ 72 w 72"/>
                <a:gd name="T37" fmla="*/ 4 h 71"/>
                <a:gd name="T38" fmla="*/ 66 w 72"/>
                <a:gd name="T39" fmla="*/ 12 h 71"/>
                <a:gd name="T40" fmla="*/ 60 w 72"/>
                <a:gd name="T41" fmla="*/ 18 h 71"/>
                <a:gd name="T42" fmla="*/ 60 w 72"/>
                <a:gd name="T43" fmla="*/ 18 h 71"/>
                <a:gd name="T44" fmla="*/ 49 w 72"/>
                <a:gd name="T45" fmla="*/ 28 h 71"/>
                <a:gd name="T46" fmla="*/ 49 w 72"/>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1">
                  <a:moveTo>
                    <a:pt x="49" y="71"/>
                  </a:moveTo>
                  <a:lnTo>
                    <a:pt x="37" y="71"/>
                  </a:lnTo>
                  <a:lnTo>
                    <a:pt x="37" y="36"/>
                  </a:lnTo>
                  <a:lnTo>
                    <a:pt x="37" y="36"/>
                  </a:lnTo>
                  <a:lnTo>
                    <a:pt x="21" y="42"/>
                  </a:lnTo>
                  <a:lnTo>
                    <a:pt x="4" y="47"/>
                  </a:lnTo>
                  <a:lnTo>
                    <a:pt x="0" y="37"/>
                  </a:lnTo>
                  <a:lnTo>
                    <a:pt x="0" y="37"/>
                  </a:lnTo>
                  <a:lnTo>
                    <a:pt x="10" y="34"/>
                  </a:lnTo>
                  <a:lnTo>
                    <a:pt x="20" y="31"/>
                  </a:lnTo>
                  <a:lnTo>
                    <a:pt x="28" y="26"/>
                  </a:lnTo>
                  <a:lnTo>
                    <a:pt x="37" y="22"/>
                  </a:lnTo>
                  <a:lnTo>
                    <a:pt x="37" y="22"/>
                  </a:lnTo>
                  <a:lnTo>
                    <a:pt x="44" y="17"/>
                  </a:lnTo>
                  <a:lnTo>
                    <a:pt x="51" y="11"/>
                  </a:lnTo>
                  <a:lnTo>
                    <a:pt x="56" y="6"/>
                  </a:lnTo>
                  <a:lnTo>
                    <a:pt x="60" y="0"/>
                  </a:lnTo>
                  <a:lnTo>
                    <a:pt x="72" y="4"/>
                  </a:lnTo>
                  <a:lnTo>
                    <a:pt x="72" y="4"/>
                  </a:lnTo>
                  <a:lnTo>
                    <a:pt x="66" y="12"/>
                  </a:lnTo>
                  <a:lnTo>
                    <a:pt x="60" y="18"/>
                  </a:lnTo>
                  <a:lnTo>
                    <a:pt x="60" y="18"/>
                  </a:lnTo>
                  <a:lnTo>
                    <a:pt x="49" y="28"/>
                  </a:lnTo>
                  <a:lnTo>
                    <a:pt x="49"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Freeform 809">
              <a:extLst>
                <a:ext uri="{FF2B5EF4-FFF2-40B4-BE49-F238E27FC236}">
                  <a16:creationId xmlns:a16="http://schemas.microsoft.com/office/drawing/2014/main" id="{A6BAF90A-DA94-4057-956D-96D3D83769DC}"/>
                </a:ext>
              </a:extLst>
            </p:cNvPr>
            <p:cNvSpPr>
              <a:spLocks/>
            </p:cNvSpPr>
            <p:nvPr/>
          </p:nvSpPr>
          <p:spPr bwMode="auto">
            <a:xfrm>
              <a:off x="8870950" y="4759325"/>
              <a:ext cx="44450" cy="57150"/>
            </a:xfrm>
            <a:custGeom>
              <a:avLst/>
              <a:gdLst>
                <a:gd name="T0" fmla="*/ 54 w 54"/>
                <a:gd name="T1" fmla="*/ 42 h 72"/>
                <a:gd name="T2" fmla="*/ 47 w 54"/>
                <a:gd name="T3" fmla="*/ 51 h 72"/>
                <a:gd name="T4" fmla="*/ 47 w 54"/>
                <a:gd name="T5" fmla="*/ 51 h 72"/>
                <a:gd name="T6" fmla="*/ 38 w 54"/>
                <a:gd name="T7" fmla="*/ 46 h 72"/>
                <a:gd name="T8" fmla="*/ 30 w 54"/>
                <a:gd name="T9" fmla="*/ 41 h 72"/>
                <a:gd name="T10" fmla="*/ 21 w 54"/>
                <a:gd name="T11" fmla="*/ 37 h 72"/>
                <a:gd name="T12" fmla="*/ 12 w 54"/>
                <a:gd name="T13" fmla="*/ 34 h 72"/>
                <a:gd name="T14" fmla="*/ 12 w 54"/>
                <a:gd name="T15" fmla="*/ 72 h 72"/>
                <a:gd name="T16" fmla="*/ 0 w 54"/>
                <a:gd name="T17" fmla="*/ 72 h 72"/>
                <a:gd name="T18" fmla="*/ 0 w 54"/>
                <a:gd name="T19" fmla="*/ 0 h 72"/>
                <a:gd name="T20" fmla="*/ 12 w 54"/>
                <a:gd name="T21" fmla="*/ 0 h 72"/>
                <a:gd name="T22" fmla="*/ 12 w 54"/>
                <a:gd name="T23" fmla="*/ 21 h 72"/>
                <a:gd name="T24" fmla="*/ 12 w 54"/>
                <a:gd name="T25" fmla="*/ 21 h 72"/>
                <a:gd name="T26" fmla="*/ 22 w 54"/>
                <a:gd name="T27" fmla="*/ 25 h 72"/>
                <a:gd name="T28" fmla="*/ 33 w 54"/>
                <a:gd name="T29" fmla="*/ 30 h 72"/>
                <a:gd name="T30" fmla="*/ 43 w 54"/>
                <a:gd name="T31" fmla="*/ 36 h 72"/>
                <a:gd name="T32" fmla="*/ 54 w 54"/>
                <a:gd name="T33" fmla="*/ 42 h 72"/>
                <a:gd name="T34" fmla="*/ 54 w 54"/>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2">
                  <a:moveTo>
                    <a:pt x="54" y="42"/>
                  </a:moveTo>
                  <a:lnTo>
                    <a:pt x="47" y="51"/>
                  </a:lnTo>
                  <a:lnTo>
                    <a:pt x="47" y="51"/>
                  </a:lnTo>
                  <a:lnTo>
                    <a:pt x="38" y="46"/>
                  </a:lnTo>
                  <a:lnTo>
                    <a:pt x="30" y="41"/>
                  </a:lnTo>
                  <a:lnTo>
                    <a:pt x="21" y="37"/>
                  </a:lnTo>
                  <a:lnTo>
                    <a:pt x="12" y="34"/>
                  </a:lnTo>
                  <a:lnTo>
                    <a:pt x="12" y="72"/>
                  </a:lnTo>
                  <a:lnTo>
                    <a:pt x="0" y="72"/>
                  </a:lnTo>
                  <a:lnTo>
                    <a:pt x="0" y="0"/>
                  </a:lnTo>
                  <a:lnTo>
                    <a:pt x="12" y="0"/>
                  </a:lnTo>
                  <a:lnTo>
                    <a:pt x="12" y="21"/>
                  </a:lnTo>
                  <a:lnTo>
                    <a:pt x="12" y="21"/>
                  </a:lnTo>
                  <a:lnTo>
                    <a:pt x="22" y="25"/>
                  </a:lnTo>
                  <a:lnTo>
                    <a:pt x="33" y="30"/>
                  </a:lnTo>
                  <a:lnTo>
                    <a:pt x="43" y="36"/>
                  </a:lnTo>
                  <a:lnTo>
                    <a:pt x="54" y="42"/>
                  </a:lnTo>
                  <a:lnTo>
                    <a:pt x="54"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Freeform 810">
              <a:extLst>
                <a:ext uri="{FF2B5EF4-FFF2-40B4-BE49-F238E27FC236}">
                  <a16:creationId xmlns:a16="http://schemas.microsoft.com/office/drawing/2014/main" id="{D5C0B43E-2CC6-4765-AA17-8DA0B2725394}"/>
                </a:ext>
              </a:extLst>
            </p:cNvPr>
            <p:cNvSpPr>
              <a:spLocks noEditPoints="1"/>
            </p:cNvSpPr>
            <p:nvPr/>
          </p:nvSpPr>
          <p:spPr bwMode="auto">
            <a:xfrm>
              <a:off x="8924925" y="4760913"/>
              <a:ext cx="58738" cy="55562"/>
            </a:xfrm>
            <a:custGeom>
              <a:avLst/>
              <a:gdLst>
                <a:gd name="T0" fmla="*/ 15 w 74"/>
                <a:gd name="T1" fmla="*/ 2 h 69"/>
                <a:gd name="T2" fmla="*/ 10 w 74"/>
                <a:gd name="T3" fmla="*/ 33 h 69"/>
                <a:gd name="T4" fmla="*/ 12 w 74"/>
                <a:gd name="T5" fmla="*/ 50 h 69"/>
                <a:gd name="T6" fmla="*/ 4 w 74"/>
                <a:gd name="T7" fmla="*/ 69 h 69"/>
                <a:gd name="T8" fmla="*/ 1 w 74"/>
                <a:gd name="T9" fmla="*/ 52 h 69"/>
                <a:gd name="T10" fmla="*/ 0 w 74"/>
                <a:gd name="T11" fmla="*/ 36 h 69"/>
                <a:gd name="T12" fmla="*/ 4 w 74"/>
                <a:gd name="T13" fmla="*/ 1 h 69"/>
                <a:gd name="T14" fmla="*/ 74 w 74"/>
                <a:gd name="T15" fmla="*/ 57 h 69"/>
                <a:gd name="T16" fmla="*/ 68 w 74"/>
                <a:gd name="T17" fmla="*/ 66 h 69"/>
                <a:gd name="T18" fmla="*/ 57 w 74"/>
                <a:gd name="T19" fmla="*/ 57 h 69"/>
                <a:gd name="T20" fmla="*/ 55 w 74"/>
                <a:gd name="T21" fmla="*/ 62 h 69"/>
                <a:gd name="T22" fmla="*/ 52 w 74"/>
                <a:gd name="T23" fmla="*/ 66 h 69"/>
                <a:gd name="T24" fmla="*/ 46 w 74"/>
                <a:gd name="T25" fmla="*/ 68 h 69"/>
                <a:gd name="T26" fmla="*/ 38 w 74"/>
                <a:gd name="T27" fmla="*/ 69 h 69"/>
                <a:gd name="T28" fmla="*/ 25 w 74"/>
                <a:gd name="T29" fmla="*/ 65 h 69"/>
                <a:gd name="T30" fmla="*/ 23 w 74"/>
                <a:gd name="T31" fmla="*/ 63 h 69"/>
                <a:gd name="T32" fmla="*/ 21 w 74"/>
                <a:gd name="T33" fmla="*/ 59 h 69"/>
                <a:gd name="T34" fmla="*/ 20 w 74"/>
                <a:gd name="T35" fmla="*/ 56 h 69"/>
                <a:gd name="T36" fmla="*/ 22 w 74"/>
                <a:gd name="T37" fmla="*/ 50 h 69"/>
                <a:gd name="T38" fmla="*/ 25 w 74"/>
                <a:gd name="T39" fmla="*/ 46 h 69"/>
                <a:gd name="T40" fmla="*/ 31 w 74"/>
                <a:gd name="T41" fmla="*/ 43 h 69"/>
                <a:gd name="T42" fmla="*/ 37 w 74"/>
                <a:gd name="T43" fmla="*/ 42 h 69"/>
                <a:gd name="T44" fmla="*/ 45 w 74"/>
                <a:gd name="T45" fmla="*/ 24 h 69"/>
                <a:gd name="T46" fmla="*/ 19 w 74"/>
                <a:gd name="T47" fmla="*/ 14 h 69"/>
                <a:gd name="T48" fmla="*/ 45 w 74"/>
                <a:gd name="T49" fmla="*/ 0 h 69"/>
                <a:gd name="T50" fmla="*/ 57 w 74"/>
                <a:gd name="T51" fmla="*/ 14 h 69"/>
                <a:gd name="T52" fmla="*/ 71 w 74"/>
                <a:gd name="T53" fmla="*/ 24 h 69"/>
                <a:gd name="T54" fmla="*/ 57 w 74"/>
                <a:gd name="T55" fmla="*/ 46 h 69"/>
                <a:gd name="T56" fmla="*/ 65 w 74"/>
                <a:gd name="T57" fmla="*/ 50 h 69"/>
                <a:gd name="T58" fmla="*/ 74 w 74"/>
                <a:gd name="T59" fmla="*/ 57 h 69"/>
                <a:gd name="T60" fmla="*/ 45 w 74"/>
                <a:gd name="T61" fmla="*/ 52 h 69"/>
                <a:gd name="T62" fmla="*/ 41 w 74"/>
                <a:gd name="T63" fmla="*/ 51 h 69"/>
                <a:gd name="T64" fmla="*/ 37 w 74"/>
                <a:gd name="T65" fmla="*/ 51 h 69"/>
                <a:gd name="T66" fmla="*/ 33 w 74"/>
                <a:gd name="T67" fmla="*/ 52 h 69"/>
                <a:gd name="T68" fmla="*/ 31 w 74"/>
                <a:gd name="T69" fmla="*/ 53 h 69"/>
                <a:gd name="T70" fmla="*/ 31 w 74"/>
                <a:gd name="T71" fmla="*/ 55 h 69"/>
                <a:gd name="T72" fmla="*/ 33 w 74"/>
                <a:gd name="T73" fmla="*/ 58 h 69"/>
                <a:gd name="T74" fmla="*/ 35 w 74"/>
                <a:gd name="T75" fmla="*/ 59 h 69"/>
                <a:gd name="T76" fmla="*/ 38 w 74"/>
                <a:gd name="T77" fmla="*/ 60 h 69"/>
                <a:gd name="T78" fmla="*/ 43 w 74"/>
                <a:gd name="T79" fmla="*/ 58 h 69"/>
                <a:gd name="T80" fmla="*/ 45 w 74"/>
                <a:gd name="T8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9">
                  <a:moveTo>
                    <a:pt x="15" y="2"/>
                  </a:moveTo>
                  <a:lnTo>
                    <a:pt x="15" y="2"/>
                  </a:lnTo>
                  <a:lnTo>
                    <a:pt x="12" y="18"/>
                  </a:lnTo>
                  <a:lnTo>
                    <a:pt x="10" y="33"/>
                  </a:lnTo>
                  <a:lnTo>
                    <a:pt x="10" y="33"/>
                  </a:lnTo>
                  <a:lnTo>
                    <a:pt x="12" y="50"/>
                  </a:lnTo>
                  <a:lnTo>
                    <a:pt x="15" y="66"/>
                  </a:lnTo>
                  <a:lnTo>
                    <a:pt x="4" y="69"/>
                  </a:lnTo>
                  <a:lnTo>
                    <a:pt x="4" y="69"/>
                  </a:lnTo>
                  <a:lnTo>
                    <a:pt x="1" y="52"/>
                  </a:lnTo>
                  <a:lnTo>
                    <a:pt x="0" y="36"/>
                  </a:lnTo>
                  <a:lnTo>
                    <a:pt x="0" y="36"/>
                  </a:lnTo>
                  <a:lnTo>
                    <a:pt x="1" y="18"/>
                  </a:lnTo>
                  <a:lnTo>
                    <a:pt x="4" y="1"/>
                  </a:lnTo>
                  <a:lnTo>
                    <a:pt x="15" y="2"/>
                  </a:lnTo>
                  <a:close/>
                  <a:moveTo>
                    <a:pt x="74" y="57"/>
                  </a:moveTo>
                  <a:lnTo>
                    <a:pt x="68" y="66"/>
                  </a:lnTo>
                  <a:lnTo>
                    <a:pt x="68" y="66"/>
                  </a:lnTo>
                  <a:lnTo>
                    <a:pt x="62" y="61"/>
                  </a:lnTo>
                  <a:lnTo>
                    <a:pt x="57" y="57"/>
                  </a:lnTo>
                  <a:lnTo>
                    <a:pt x="57" y="57"/>
                  </a:lnTo>
                  <a:lnTo>
                    <a:pt x="55" y="62"/>
                  </a:lnTo>
                  <a:lnTo>
                    <a:pt x="52" y="66"/>
                  </a:lnTo>
                  <a:lnTo>
                    <a:pt x="52" y="66"/>
                  </a:lnTo>
                  <a:lnTo>
                    <a:pt x="49" y="67"/>
                  </a:lnTo>
                  <a:lnTo>
                    <a:pt x="46" y="68"/>
                  </a:lnTo>
                  <a:lnTo>
                    <a:pt x="38" y="69"/>
                  </a:lnTo>
                  <a:lnTo>
                    <a:pt x="38" y="69"/>
                  </a:lnTo>
                  <a:lnTo>
                    <a:pt x="31" y="68"/>
                  </a:lnTo>
                  <a:lnTo>
                    <a:pt x="25" y="65"/>
                  </a:lnTo>
                  <a:lnTo>
                    <a:pt x="25" y="65"/>
                  </a:lnTo>
                  <a:lnTo>
                    <a:pt x="23" y="63"/>
                  </a:lnTo>
                  <a:lnTo>
                    <a:pt x="22" y="61"/>
                  </a:lnTo>
                  <a:lnTo>
                    <a:pt x="21" y="59"/>
                  </a:lnTo>
                  <a:lnTo>
                    <a:pt x="20" y="56"/>
                  </a:lnTo>
                  <a:lnTo>
                    <a:pt x="20" y="56"/>
                  </a:lnTo>
                  <a:lnTo>
                    <a:pt x="21" y="53"/>
                  </a:lnTo>
                  <a:lnTo>
                    <a:pt x="22" y="50"/>
                  </a:lnTo>
                  <a:lnTo>
                    <a:pt x="23" y="48"/>
                  </a:lnTo>
                  <a:lnTo>
                    <a:pt x="25" y="46"/>
                  </a:lnTo>
                  <a:lnTo>
                    <a:pt x="25" y="46"/>
                  </a:lnTo>
                  <a:lnTo>
                    <a:pt x="31" y="43"/>
                  </a:lnTo>
                  <a:lnTo>
                    <a:pt x="37" y="42"/>
                  </a:lnTo>
                  <a:lnTo>
                    <a:pt x="37" y="42"/>
                  </a:lnTo>
                  <a:lnTo>
                    <a:pt x="45" y="42"/>
                  </a:lnTo>
                  <a:lnTo>
                    <a:pt x="45" y="24"/>
                  </a:lnTo>
                  <a:lnTo>
                    <a:pt x="19" y="24"/>
                  </a:lnTo>
                  <a:lnTo>
                    <a:pt x="19" y="14"/>
                  </a:lnTo>
                  <a:lnTo>
                    <a:pt x="45" y="14"/>
                  </a:lnTo>
                  <a:lnTo>
                    <a:pt x="45" y="0"/>
                  </a:lnTo>
                  <a:lnTo>
                    <a:pt x="57" y="0"/>
                  </a:lnTo>
                  <a:lnTo>
                    <a:pt x="57" y="14"/>
                  </a:lnTo>
                  <a:lnTo>
                    <a:pt x="71" y="14"/>
                  </a:lnTo>
                  <a:lnTo>
                    <a:pt x="71" y="24"/>
                  </a:lnTo>
                  <a:lnTo>
                    <a:pt x="57" y="24"/>
                  </a:lnTo>
                  <a:lnTo>
                    <a:pt x="57" y="46"/>
                  </a:lnTo>
                  <a:lnTo>
                    <a:pt x="57" y="46"/>
                  </a:lnTo>
                  <a:lnTo>
                    <a:pt x="65" y="50"/>
                  </a:lnTo>
                  <a:lnTo>
                    <a:pt x="74" y="57"/>
                  </a:lnTo>
                  <a:lnTo>
                    <a:pt x="74" y="57"/>
                  </a:lnTo>
                  <a:close/>
                  <a:moveTo>
                    <a:pt x="45" y="55"/>
                  </a:moveTo>
                  <a:lnTo>
                    <a:pt x="45" y="52"/>
                  </a:lnTo>
                  <a:lnTo>
                    <a:pt x="45" y="52"/>
                  </a:lnTo>
                  <a:lnTo>
                    <a:pt x="41" y="51"/>
                  </a:lnTo>
                  <a:lnTo>
                    <a:pt x="37" y="51"/>
                  </a:lnTo>
                  <a:lnTo>
                    <a:pt x="37" y="51"/>
                  </a:lnTo>
                  <a:lnTo>
                    <a:pt x="35" y="51"/>
                  </a:lnTo>
                  <a:lnTo>
                    <a:pt x="33" y="52"/>
                  </a:lnTo>
                  <a:lnTo>
                    <a:pt x="33" y="52"/>
                  </a:lnTo>
                  <a:lnTo>
                    <a:pt x="31" y="53"/>
                  </a:lnTo>
                  <a:lnTo>
                    <a:pt x="31" y="55"/>
                  </a:lnTo>
                  <a:lnTo>
                    <a:pt x="31" y="55"/>
                  </a:lnTo>
                  <a:lnTo>
                    <a:pt x="31" y="57"/>
                  </a:lnTo>
                  <a:lnTo>
                    <a:pt x="33" y="58"/>
                  </a:lnTo>
                  <a:lnTo>
                    <a:pt x="33" y="58"/>
                  </a:lnTo>
                  <a:lnTo>
                    <a:pt x="35" y="59"/>
                  </a:lnTo>
                  <a:lnTo>
                    <a:pt x="38" y="60"/>
                  </a:lnTo>
                  <a:lnTo>
                    <a:pt x="38" y="60"/>
                  </a:lnTo>
                  <a:lnTo>
                    <a:pt x="41" y="59"/>
                  </a:lnTo>
                  <a:lnTo>
                    <a:pt x="43" y="58"/>
                  </a:lnTo>
                  <a:lnTo>
                    <a:pt x="44" y="57"/>
                  </a:lnTo>
                  <a:lnTo>
                    <a:pt x="45" y="55"/>
                  </a:lnTo>
                  <a:lnTo>
                    <a:pt x="45"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Freeform 811">
              <a:extLst>
                <a:ext uri="{FF2B5EF4-FFF2-40B4-BE49-F238E27FC236}">
                  <a16:creationId xmlns:a16="http://schemas.microsoft.com/office/drawing/2014/main" id="{ED18666A-525D-4880-A577-2A3E9A1EE64E}"/>
                </a:ext>
              </a:extLst>
            </p:cNvPr>
            <p:cNvSpPr>
              <a:spLocks/>
            </p:cNvSpPr>
            <p:nvPr/>
          </p:nvSpPr>
          <p:spPr bwMode="auto">
            <a:xfrm>
              <a:off x="8990013" y="4764088"/>
              <a:ext cx="36513" cy="49212"/>
            </a:xfrm>
            <a:custGeom>
              <a:avLst/>
              <a:gdLst>
                <a:gd name="T0" fmla="*/ 46 w 46"/>
                <a:gd name="T1" fmla="*/ 61 h 61"/>
                <a:gd name="T2" fmla="*/ 0 w 46"/>
                <a:gd name="T3" fmla="*/ 61 h 61"/>
                <a:gd name="T4" fmla="*/ 0 w 46"/>
                <a:gd name="T5" fmla="*/ 52 h 61"/>
                <a:gd name="T6" fmla="*/ 0 w 46"/>
                <a:gd name="T7" fmla="*/ 52 h 61"/>
                <a:gd name="T8" fmla="*/ 15 w 46"/>
                <a:gd name="T9" fmla="*/ 41 h 61"/>
                <a:gd name="T10" fmla="*/ 23 w 46"/>
                <a:gd name="T11" fmla="*/ 32 h 61"/>
                <a:gd name="T12" fmla="*/ 23 w 46"/>
                <a:gd name="T13" fmla="*/ 32 h 61"/>
                <a:gd name="T14" fmla="*/ 27 w 46"/>
                <a:gd name="T15" fmla="*/ 26 h 61"/>
                <a:gd name="T16" fmla="*/ 29 w 46"/>
                <a:gd name="T17" fmla="*/ 23 h 61"/>
                <a:gd name="T18" fmla="*/ 29 w 46"/>
                <a:gd name="T19" fmla="*/ 19 h 61"/>
                <a:gd name="T20" fmla="*/ 29 w 46"/>
                <a:gd name="T21" fmla="*/ 19 h 61"/>
                <a:gd name="T22" fmla="*/ 28 w 46"/>
                <a:gd name="T23" fmla="*/ 15 h 61"/>
                <a:gd name="T24" fmla="*/ 26 w 46"/>
                <a:gd name="T25" fmla="*/ 12 h 61"/>
                <a:gd name="T26" fmla="*/ 26 w 46"/>
                <a:gd name="T27" fmla="*/ 12 h 61"/>
                <a:gd name="T28" fmla="*/ 23 w 46"/>
                <a:gd name="T29" fmla="*/ 11 h 61"/>
                <a:gd name="T30" fmla="*/ 18 w 46"/>
                <a:gd name="T31" fmla="*/ 10 h 61"/>
                <a:gd name="T32" fmla="*/ 18 w 46"/>
                <a:gd name="T33" fmla="*/ 10 h 61"/>
                <a:gd name="T34" fmla="*/ 15 w 46"/>
                <a:gd name="T35" fmla="*/ 10 h 61"/>
                <a:gd name="T36" fmla="*/ 11 w 46"/>
                <a:gd name="T37" fmla="*/ 11 h 61"/>
                <a:gd name="T38" fmla="*/ 3 w 46"/>
                <a:gd name="T39" fmla="*/ 15 h 61"/>
                <a:gd name="T40" fmla="*/ 2 w 46"/>
                <a:gd name="T41" fmla="*/ 15 h 61"/>
                <a:gd name="T42" fmla="*/ 2 w 46"/>
                <a:gd name="T43" fmla="*/ 4 h 61"/>
                <a:gd name="T44" fmla="*/ 2 w 46"/>
                <a:gd name="T45" fmla="*/ 4 h 61"/>
                <a:gd name="T46" fmla="*/ 11 w 46"/>
                <a:gd name="T47" fmla="*/ 1 h 61"/>
                <a:gd name="T48" fmla="*/ 20 w 46"/>
                <a:gd name="T49" fmla="*/ 0 h 61"/>
                <a:gd name="T50" fmla="*/ 20 w 46"/>
                <a:gd name="T51" fmla="*/ 0 h 61"/>
                <a:gd name="T52" fmla="*/ 25 w 46"/>
                <a:gd name="T53" fmla="*/ 1 h 61"/>
                <a:gd name="T54" fmla="*/ 30 w 46"/>
                <a:gd name="T55" fmla="*/ 1 h 61"/>
                <a:gd name="T56" fmla="*/ 33 w 46"/>
                <a:gd name="T57" fmla="*/ 3 h 61"/>
                <a:gd name="T58" fmla="*/ 38 w 46"/>
                <a:gd name="T59" fmla="*/ 5 h 61"/>
                <a:gd name="T60" fmla="*/ 38 w 46"/>
                <a:gd name="T61" fmla="*/ 5 h 61"/>
                <a:gd name="T62" fmla="*/ 40 w 46"/>
                <a:gd name="T63" fmla="*/ 7 h 61"/>
                <a:gd name="T64" fmla="*/ 42 w 46"/>
                <a:gd name="T65" fmla="*/ 10 h 61"/>
                <a:gd name="T66" fmla="*/ 43 w 46"/>
                <a:gd name="T67" fmla="*/ 14 h 61"/>
                <a:gd name="T68" fmla="*/ 43 w 46"/>
                <a:gd name="T69" fmla="*/ 18 h 61"/>
                <a:gd name="T70" fmla="*/ 43 w 46"/>
                <a:gd name="T71" fmla="*/ 18 h 61"/>
                <a:gd name="T72" fmla="*/ 42 w 46"/>
                <a:gd name="T73" fmla="*/ 25 h 61"/>
                <a:gd name="T74" fmla="*/ 39 w 46"/>
                <a:gd name="T75" fmla="*/ 32 h 61"/>
                <a:gd name="T76" fmla="*/ 39 w 46"/>
                <a:gd name="T77" fmla="*/ 32 h 61"/>
                <a:gd name="T78" fmla="*/ 35 w 46"/>
                <a:gd name="T79" fmla="*/ 36 h 61"/>
                <a:gd name="T80" fmla="*/ 30 w 46"/>
                <a:gd name="T81" fmla="*/ 41 h 61"/>
                <a:gd name="T82" fmla="*/ 16 w 46"/>
                <a:gd name="T83" fmla="*/ 52 h 61"/>
                <a:gd name="T84" fmla="*/ 46 w 46"/>
                <a:gd name="T85" fmla="*/ 52 h 61"/>
                <a:gd name="T86" fmla="*/ 46 w 46"/>
                <a:gd name="T8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61">
                  <a:moveTo>
                    <a:pt x="46" y="61"/>
                  </a:moveTo>
                  <a:lnTo>
                    <a:pt x="0" y="61"/>
                  </a:lnTo>
                  <a:lnTo>
                    <a:pt x="0" y="52"/>
                  </a:lnTo>
                  <a:lnTo>
                    <a:pt x="0" y="52"/>
                  </a:lnTo>
                  <a:lnTo>
                    <a:pt x="15" y="41"/>
                  </a:lnTo>
                  <a:lnTo>
                    <a:pt x="23" y="32"/>
                  </a:lnTo>
                  <a:lnTo>
                    <a:pt x="23" y="32"/>
                  </a:lnTo>
                  <a:lnTo>
                    <a:pt x="27" y="26"/>
                  </a:lnTo>
                  <a:lnTo>
                    <a:pt x="29" y="23"/>
                  </a:lnTo>
                  <a:lnTo>
                    <a:pt x="29" y="19"/>
                  </a:lnTo>
                  <a:lnTo>
                    <a:pt x="29" y="19"/>
                  </a:lnTo>
                  <a:lnTo>
                    <a:pt x="28" y="15"/>
                  </a:lnTo>
                  <a:lnTo>
                    <a:pt x="26" y="12"/>
                  </a:lnTo>
                  <a:lnTo>
                    <a:pt x="26" y="12"/>
                  </a:lnTo>
                  <a:lnTo>
                    <a:pt x="23" y="11"/>
                  </a:lnTo>
                  <a:lnTo>
                    <a:pt x="18" y="10"/>
                  </a:lnTo>
                  <a:lnTo>
                    <a:pt x="18" y="10"/>
                  </a:lnTo>
                  <a:lnTo>
                    <a:pt x="15" y="10"/>
                  </a:lnTo>
                  <a:lnTo>
                    <a:pt x="11" y="11"/>
                  </a:lnTo>
                  <a:lnTo>
                    <a:pt x="3" y="15"/>
                  </a:lnTo>
                  <a:lnTo>
                    <a:pt x="2" y="15"/>
                  </a:lnTo>
                  <a:lnTo>
                    <a:pt x="2" y="4"/>
                  </a:lnTo>
                  <a:lnTo>
                    <a:pt x="2" y="4"/>
                  </a:lnTo>
                  <a:lnTo>
                    <a:pt x="11" y="1"/>
                  </a:lnTo>
                  <a:lnTo>
                    <a:pt x="20" y="0"/>
                  </a:lnTo>
                  <a:lnTo>
                    <a:pt x="20" y="0"/>
                  </a:lnTo>
                  <a:lnTo>
                    <a:pt x="25" y="1"/>
                  </a:lnTo>
                  <a:lnTo>
                    <a:pt x="30" y="1"/>
                  </a:lnTo>
                  <a:lnTo>
                    <a:pt x="33" y="3"/>
                  </a:lnTo>
                  <a:lnTo>
                    <a:pt x="38" y="5"/>
                  </a:lnTo>
                  <a:lnTo>
                    <a:pt x="38" y="5"/>
                  </a:lnTo>
                  <a:lnTo>
                    <a:pt x="40" y="7"/>
                  </a:lnTo>
                  <a:lnTo>
                    <a:pt x="42" y="10"/>
                  </a:lnTo>
                  <a:lnTo>
                    <a:pt x="43" y="14"/>
                  </a:lnTo>
                  <a:lnTo>
                    <a:pt x="43" y="18"/>
                  </a:lnTo>
                  <a:lnTo>
                    <a:pt x="43" y="18"/>
                  </a:lnTo>
                  <a:lnTo>
                    <a:pt x="42" y="25"/>
                  </a:lnTo>
                  <a:lnTo>
                    <a:pt x="39" y="32"/>
                  </a:lnTo>
                  <a:lnTo>
                    <a:pt x="39" y="32"/>
                  </a:lnTo>
                  <a:lnTo>
                    <a:pt x="35" y="36"/>
                  </a:lnTo>
                  <a:lnTo>
                    <a:pt x="30" y="41"/>
                  </a:lnTo>
                  <a:lnTo>
                    <a:pt x="16" y="52"/>
                  </a:lnTo>
                  <a:lnTo>
                    <a:pt x="46" y="52"/>
                  </a:lnTo>
                  <a:lnTo>
                    <a:pt x="46"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Freeform 812">
              <a:extLst>
                <a:ext uri="{FF2B5EF4-FFF2-40B4-BE49-F238E27FC236}">
                  <a16:creationId xmlns:a16="http://schemas.microsoft.com/office/drawing/2014/main" id="{E11B93D3-7F2A-461A-8375-9699051D9607}"/>
                </a:ext>
              </a:extLst>
            </p:cNvPr>
            <p:cNvSpPr>
              <a:spLocks noEditPoints="1"/>
            </p:cNvSpPr>
            <p:nvPr/>
          </p:nvSpPr>
          <p:spPr bwMode="auto">
            <a:xfrm>
              <a:off x="9031288" y="4764088"/>
              <a:ext cx="38100" cy="50800"/>
            </a:xfrm>
            <a:custGeom>
              <a:avLst/>
              <a:gdLst>
                <a:gd name="T0" fmla="*/ 23 w 47"/>
                <a:gd name="T1" fmla="*/ 63 h 63"/>
                <a:gd name="T2" fmla="*/ 13 w 47"/>
                <a:gd name="T3" fmla="*/ 61 h 63"/>
                <a:gd name="T4" fmla="*/ 6 w 47"/>
                <a:gd name="T5" fmla="*/ 55 h 63"/>
                <a:gd name="T6" fmla="*/ 3 w 47"/>
                <a:gd name="T7" fmla="*/ 51 h 63"/>
                <a:gd name="T8" fmla="*/ 1 w 47"/>
                <a:gd name="T9" fmla="*/ 39 h 63"/>
                <a:gd name="T10" fmla="*/ 0 w 47"/>
                <a:gd name="T11" fmla="*/ 32 h 63"/>
                <a:gd name="T12" fmla="*/ 2 w 47"/>
                <a:gd name="T13" fmla="*/ 17 h 63"/>
                <a:gd name="T14" fmla="*/ 6 w 47"/>
                <a:gd name="T15" fmla="*/ 8 h 63"/>
                <a:gd name="T16" fmla="*/ 9 w 47"/>
                <a:gd name="T17" fmla="*/ 4 h 63"/>
                <a:gd name="T18" fmla="*/ 18 w 47"/>
                <a:gd name="T19" fmla="*/ 1 h 63"/>
                <a:gd name="T20" fmla="*/ 23 w 47"/>
                <a:gd name="T21" fmla="*/ 0 h 63"/>
                <a:gd name="T22" fmla="*/ 34 w 47"/>
                <a:gd name="T23" fmla="*/ 2 h 63"/>
                <a:gd name="T24" fmla="*/ 41 w 47"/>
                <a:gd name="T25" fmla="*/ 8 h 63"/>
                <a:gd name="T26" fmla="*/ 43 w 47"/>
                <a:gd name="T27" fmla="*/ 12 h 63"/>
                <a:gd name="T28" fmla="*/ 46 w 47"/>
                <a:gd name="T29" fmla="*/ 24 h 63"/>
                <a:gd name="T30" fmla="*/ 47 w 47"/>
                <a:gd name="T31" fmla="*/ 32 h 63"/>
                <a:gd name="T32" fmla="*/ 45 w 47"/>
                <a:gd name="T33" fmla="*/ 46 h 63"/>
                <a:gd name="T34" fmla="*/ 41 w 47"/>
                <a:gd name="T35" fmla="*/ 55 h 63"/>
                <a:gd name="T36" fmla="*/ 38 w 47"/>
                <a:gd name="T37" fmla="*/ 59 h 63"/>
                <a:gd name="T38" fmla="*/ 29 w 47"/>
                <a:gd name="T39" fmla="*/ 62 h 63"/>
                <a:gd name="T40" fmla="*/ 23 w 47"/>
                <a:gd name="T41" fmla="*/ 63 h 63"/>
                <a:gd name="T42" fmla="*/ 23 w 47"/>
                <a:gd name="T43" fmla="*/ 9 h 63"/>
                <a:gd name="T44" fmla="*/ 19 w 47"/>
                <a:gd name="T45" fmla="*/ 11 h 63"/>
                <a:gd name="T46" fmla="*/ 16 w 47"/>
                <a:gd name="T47" fmla="*/ 15 h 63"/>
                <a:gd name="T48" fmla="*/ 14 w 47"/>
                <a:gd name="T49" fmla="*/ 22 h 63"/>
                <a:gd name="T50" fmla="*/ 13 w 47"/>
                <a:gd name="T51" fmla="*/ 32 h 63"/>
                <a:gd name="T52" fmla="*/ 16 w 47"/>
                <a:gd name="T53" fmla="*/ 48 h 63"/>
                <a:gd name="T54" fmla="*/ 17 w 47"/>
                <a:gd name="T55" fmla="*/ 51 h 63"/>
                <a:gd name="T56" fmla="*/ 21 w 47"/>
                <a:gd name="T57" fmla="*/ 53 h 63"/>
                <a:gd name="T58" fmla="*/ 23 w 47"/>
                <a:gd name="T59" fmla="*/ 54 h 63"/>
                <a:gd name="T60" fmla="*/ 28 w 47"/>
                <a:gd name="T61" fmla="*/ 52 h 63"/>
                <a:gd name="T62" fmla="*/ 31 w 47"/>
                <a:gd name="T63" fmla="*/ 48 h 63"/>
                <a:gd name="T64" fmla="*/ 33 w 47"/>
                <a:gd name="T65" fmla="*/ 42 h 63"/>
                <a:gd name="T66" fmla="*/ 34 w 47"/>
                <a:gd name="T67" fmla="*/ 32 h 63"/>
                <a:gd name="T68" fmla="*/ 31 w 47"/>
                <a:gd name="T69" fmla="*/ 15 h 63"/>
                <a:gd name="T70" fmla="*/ 30 w 47"/>
                <a:gd name="T71" fmla="*/ 12 h 63"/>
                <a:gd name="T72" fmla="*/ 26 w 47"/>
                <a:gd name="T73" fmla="*/ 10 h 63"/>
                <a:gd name="T74" fmla="*/ 23 w 47"/>
                <a:gd name="T7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3">
                  <a:moveTo>
                    <a:pt x="23" y="63"/>
                  </a:moveTo>
                  <a:lnTo>
                    <a:pt x="23" y="63"/>
                  </a:lnTo>
                  <a:lnTo>
                    <a:pt x="18" y="62"/>
                  </a:lnTo>
                  <a:lnTo>
                    <a:pt x="13" y="61"/>
                  </a:lnTo>
                  <a:lnTo>
                    <a:pt x="9" y="59"/>
                  </a:lnTo>
                  <a:lnTo>
                    <a:pt x="6" y="55"/>
                  </a:lnTo>
                  <a:lnTo>
                    <a:pt x="6" y="55"/>
                  </a:lnTo>
                  <a:lnTo>
                    <a:pt x="3" y="51"/>
                  </a:lnTo>
                  <a:lnTo>
                    <a:pt x="2" y="46"/>
                  </a:lnTo>
                  <a:lnTo>
                    <a:pt x="1" y="39"/>
                  </a:lnTo>
                  <a:lnTo>
                    <a:pt x="0" y="32"/>
                  </a:lnTo>
                  <a:lnTo>
                    <a:pt x="0" y="32"/>
                  </a:lnTo>
                  <a:lnTo>
                    <a:pt x="1" y="25"/>
                  </a:lnTo>
                  <a:lnTo>
                    <a:pt x="2" y="17"/>
                  </a:lnTo>
                  <a:lnTo>
                    <a:pt x="3" y="12"/>
                  </a:lnTo>
                  <a:lnTo>
                    <a:pt x="6" y="8"/>
                  </a:lnTo>
                  <a:lnTo>
                    <a:pt x="6" y="8"/>
                  </a:lnTo>
                  <a:lnTo>
                    <a:pt x="9" y="4"/>
                  </a:lnTo>
                  <a:lnTo>
                    <a:pt x="13" y="2"/>
                  </a:lnTo>
                  <a:lnTo>
                    <a:pt x="18" y="1"/>
                  </a:lnTo>
                  <a:lnTo>
                    <a:pt x="23" y="0"/>
                  </a:lnTo>
                  <a:lnTo>
                    <a:pt x="23" y="0"/>
                  </a:lnTo>
                  <a:lnTo>
                    <a:pt x="29" y="1"/>
                  </a:lnTo>
                  <a:lnTo>
                    <a:pt x="34" y="2"/>
                  </a:lnTo>
                  <a:lnTo>
                    <a:pt x="38" y="4"/>
                  </a:lnTo>
                  <a:lnTo>
                    <a:pt x="41" y="8"/>
                  </a:lnTo>
                  <a:lnTo>
                    <a:pt x="41" y="8"/>
                  </a:lnTo>
                  <a:lnTo>
                    <a:pt x="43" y="12"/>
                  </a:lnTo>
                  <a:lnTo>
                    <a:pt x="45" y="17"/>
                  </a:lnTo>
                  <a:lnTo>
                    <a:pt x="46" y="24"/>
                  </a:lnTo>
                  <a:lnTo>
                    <a:pt x="47" y="32"/>
                  </a:lnTo>
                  <a:lnTo>
                    <a:pt x="47" y="32"/>
                  </a:lnTo>
                  <a:lnTo>
                    <a:pt x="46" y="39"/>
                  </a:lnTo>
                  <a:lnTo>
                    <a:pt x="45" y="46"/>
                  </a:lnTo>
                  <a:lnTo>
                    <a:pt x="44" y="51"/>
                  </a:lnTo>
                  <a:lnTo>
                    <a:pt x="41" y="55"/>
                  </a:lnTo>
                  <a:lnTo>
                    <a:pt x="41" y="55"/>
                  </a:lnTo>
                  <a:lnTo>
                    <a:pt x="38" y="59"/>
                  </a:lnTo>
                  <a:lnTo>
                    <a:pt x="34" y="61"/>
                  </a:lnTo>
                  <a:lnTo>
                    <a:pt x="29" y="62"/>
                  </a:lnTo>
                  <a:lnTo>
                    <a:pt x="23" y="63"/>
                  </a:lnTo>
                  <a:lnTo>
                    <a:pt x="23" y="63"/>
                  </a:lnTo>
                  <a:close/>
                  <a:moveTo>
                    <a:pt x="23" y="9"/>
                  </a:moveTo>
                  <a:lnTo>
                    <a:pt x="23" y="9"/>
                  </a:lnTo>
                  <a:lnTo>
                    <a:pt x="21" y="10"/>
                  </a:lnTo>
                  <a:lnTo>
                    <a:pt x="19" y="11"/>
                  </a:lnTo>
                  <a:lnTo>
                    <a:pt x="17" y="12"/>
                  </a:lnTo>
                  <a:lnTo>
                    <a:pt x="16" y="15"/>
                  </a:lnTo>
                  <a:lnTo>
                    <a:pt x="16" y="15"/>
                  </a:lnTo>
                  <a:lnTo>
                    <a:pt x="14" y="22"/>
                  </a:lnTo>
                  <a:lnTo>
                    <a:pt x="13" y="32"/>
                  </a:lnTo>
                  <a:lnTo>
                    <a:pt x="13" y="32"/>
                  </a:lnTo>
                  <a:lnTo>
                    <a:pt x="14" y="42"/>
                  </a:lnTo>
                  <a:lnTo>
                    <a:pt x="16" y="48"/>
                  </a:lnTo>
                  <a:lnTo>
                    <a:pt x="16" y="48"/>
                  </a:lnTo>
                  <a:lnTo>
                    <a:pt x="17" y="51"/>
                  </a:lnTo>
                  <a:lnTo>
                    <a:pt x="19" y="52"/>
                  </a:lnTo>
                  <a:lnTo>
                    <a:pt x="21" y="53"/>
                  </a:lnTo>
                  <a:lnTo>
                    <a:pt x="23" y="54"/>
                  </a:lnTo>
                  <a:lnTo>
                    <a:pt x="23" y="54"/>
                  </a:lnTo>
                  <a:lnTo>
                    <a:pt x="26" y="53"/>
                  </a:lnTo>
                  <a:lnTo>
                    <a:pt x="28" y="52"/>
                  </a:lnTo>
                  <a:lnTo>
                    <a:pt x="30" y="51"/>
                  </a:lnTo>
                  <a:lnTo>
                    <a:pt x="31" y="48"/>
                  </a:lnTo>
                  <a:lnTo>
                    <a:pt x="31" y="48"/>
                  </a:lnTo>
                  <a:lnTo>
                    <a:pt x="33" y="42"/>
                  </a:lnTo>
                  <a:lnTo>
                    <a:pt x="34" y="32"/>
                  </a:lnTo>
                  <a:lnTo>
                    <a:pt x="34" y="32"/>
                  </a:lnTo>
                  <a:lnTo>
                    <a:pt x="33" y="22"/>
                  </a:lnTo>
                  <a:lnTo>
                    <a:pt x="31" y="15"/>
                  </a:lnTo>
                  <a:lnTo>
                    <a:pt x="31" y="15"/>
                  </a:lnTo>
                  <a:lnTo>
                    <a:pt x="30" y="12"/>
                  </a:lnTo>
                  <a:lnTo>
                    <a:pt x="28" y="11"/>
                  </a:lnTo>
                  <a:lnTo>
                    <a:pt x="26" y="10"/>
                  </a:lnTo>
                  <a:lnTo>
                    <a:pt x="23" y="9"/>
                  </a:lnTo>
                  <a:lnTo>
                    <a:pt x="23"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Freeform 813">
              <a:extLst>
                <a:ext uri="{FF2B5EF4-FFF2-40B4-BE49-F238E27FC236}">
                  <a16:creationId xmlns:a16="http://schemas.microsoft.com/office/drawing/2014/main" id="{218DFB07-D6F4-4352-9483-BB7E03A606AF}"/>
                </a:ext>
              </a:extLst>
            </p:cNvPr>
            <p:cNvSpPr>
              <a:spLocks/>
            </p:cNvSpPr>
            <p:nvPr/>
          </p:nvSpPr>
          <p:spPr bwMode="auto">
            <a:xfrm>
              <a:off x="9072563" y="4765675"/>
              <a:ext cx="46038" cy="47625"/>
            </a:xfrm>
            <a:custGeom>
              <a:avLst/>
              <a:gdLst>
                <a:gd name="T0" fmla="*/ 57 w 57"/>
                <a:gd name="T1" fmla="*/ 60 h 60"/>
                <a:gd name="T2" fmla="*/ 42 w 57"/>
                <a:gd name="T3" fmla="*/ 60 h 60"/>
                <a:gd name="T4" fmla="*/ 28 w 57"/>
                <a:gd name="T5" fmla="*/ 39 h 60"/>
                <a:gd name="T6" fmla="*/ 14 w 57"/>
                <a:gd name="T7" fmla="*/ 60 h 60"/>
                <a:gd name="T8" fmla="*/ 0 w 57"/>
                <a:gd name="T9" fmla="*/ 60 h 60"/>
                <a:gd name="T10" fmla="*/ 21 w 57"/>
                <a:gd name="T11" fmla="*/ 31 h 60"/>
                <a:gd name="T12" fmla="*/ 1 w 57"/>
                <a:gd name="T13" fmla="*/ 0 h 60"/>
                <a:gd name="T14" fmla="*/ 16 w 57"/>
                <a:gd name="T15" fmla="*/ 0 h 60"/>
                <a:gd name="T16" fmla="*/ 29 w 57"/>
                <a:gd name="T17" fmla="*/ 22 h 60"/>
                <a:gd name="T18" fmla="*/ 43 w 57"/>
                <a:gd name="T19" fmla="*/ 0 h 60"/>
                <a:gd name="T20" fmla="*/ 57 w 57"/>
                <a:gd name="T21" fmla="*/ 0 h 60"/>
                <a:gd name="T22" fmla="*/ 36 w 57"/>
                <a:gd name="T23" fmla="*/ 30 h 60"/>
                <a:gd name="T24" fmla="*/ 57 w 57"/>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57" y="60"/>
                  </a:moveTo>
                  <a:lnTo>
                    <a:pt x="42" y="60"/>
                  </a:lnTo>
                  <a:lnTo>
                    <a:pt x="28" y="39"/>
                  </a:lnTo>
                  <a:lnTo>
                    <a:pt x="14" y="60"/>
                  </a:lnTo>
                  <a:lnTo>
                    <a:pt x="0" y="60"/>
                  </a:lnTo>
                  <a:lnTo>
                    <a:pt x="21" y="31"/>
                  </a:lnTo>
                  <a:lnTo>
                    <a:pt x="1" y="0"/>
                  </a:lnTo>
                  <a:lnTo>
                    <a:pt x="16" y="0"/>
                  </a:lnTo>
                  <a:lnTo>
                    <a:pt x="29" y="22"/>
                  </a:lnTo>
                  <a:lnTo>
                    <a:pt x="43" y="0"/>
                  </a:lnTo>
                  <a:lnTo>
                    <a:pt x="57" y="0"/>
                  </a:lnTo>
                  <a:lnTo>
                    <a:pt x="36" y="30"/>
                  </a:lnTo>
                  <a:lnTo>
                    <a:pt x="57"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Freeform 814">
              <a:extLst>
                <a:ext uri="{FF2B5EF4-FFF2-40B4-BE49-F238E27FC236}">
                  <a16:creationId xmlns:a16="http://schemas.microsoft.com/office/drawing/2014/main" id="{FC1625C7-3DF4-4B46-80D6-EA2584FB17FD}"/>
                </a:ext>
              </a:extLst>
            </p:cNvPr>
            <p:cNvSpPr>
              <a:spLocks/>
            </p:cNvSpPr>
            <p:nvPr/>
          </p:nvSpPr>
          <p:spPr bwMode="auto">
            <a:xfrm>
              <a:off x="9120188" y="4765675"/>
              <a:ext cx="46038" cy="47625"/>
            </a:xfrm>
            <a:custGeom>
              <a:avLst/>
              <a:gdLst>
                <a:gd name="T0" fmla="*/ 58 w 58"/>
                <a:gd name="T1" fmla="*/ 60 h 60"/>
                <a:gd name="T2" fmla="*/ 43 w 58"/>
                <a:gd name="T3" fmla="*/ 60 h 60"/>
                <a:gd name="T4" fmla="*/ 29 w 58"/>
                <a:gd name="T5" fmla="*/ 39 h 60"/>
                <a:gd name="T6" fmla="*/ 15 w 58"/>
                <a:gd name="T7" fmla="*/ 60 h 60"/>
                <a:gd name="T8" fmla="*/ 0 w 58"/>
                <a:gd name="T9" fmla="*/ 60 h 60"/>
                <a:gd name="T10" fmla="*/ 22 w 58"/>
                <a:gd name="T11" fmla="*/ 31 h 60"/>
                <a:gd name="T12" fmla="*/ 0 w 58"/>
                <a:gd name="T13" fmla="*/ 0 h 60"/>
                <a:gd name="T14" fmla="*/ 17 w 58"/>
                <a:gd name="T15" fmla="*/ 0 h 60"/>
                <a:gd name="T16" fmla="*/ 30 w 58"/>
                <a:gd name="T17" fmla="*/ 22 h 60"/>
                <a:gd name="T18" fmla="*/ 44 w 58"/>
                <a:gd name="T19" fmla="*/ 0 h 60"/>
                <a:gd name="T20" fmla="*/ 58 w 58"/>
                <a:gd name="T21" fmla="*/ 0 h 60"/>
                <a:gd name="T22" fmla="*/ 37 w 58"/>
                <a:gd name="T23" fmla="*/ 30 h 60"/>
                <a:gd name="T24" fmla="*/ 58 w 5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0">
                  <a:moveTo>
                    <a:pt x="58" y="60"/>
                  </a:moveTo>
                  <a:lnTo>
                    <a:pt x="43" y="60"/>
                  </a:lnTo>
                  <a:lnTo>
                    <a:pt x="29" y="39"/>
                  </a:lnTo>
                  <a:lnTo>
                    <a:pt x="15" y="60"/>
                  </a:lnTo>
                  <a:lnTo>
                    <a:pt x="0" y="60"/>
                  </a:lnTo>
                  <a:lnTo>
                    <a:pt x="22" y="31"/>
                  </a:lnTo>
                  <a:lnTo>
                    <a:pt x="0" y="0"/>
                  </a:lnTo>
                  <a:lnTo>
                    <a:pt x="17" y="0"/>
                  </a:lnTo>
                  <a:lnTo>
                    <a:pt x="30" y="22"/>
                  </a:lnTo>
                  <a:lnTo>
                    <a:pt x="44" y="0"/>
                  </a:lnTo>
                  <a:lnTo>
                    <a:pt x="58" y="0"/>
                  </a:lnTo>
                  <a:lnTo>
                    <a:pt x="37" y="30"/>
                  </a:lnTo>
                  <a:lnTo>
                    <a:pt x="58"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Freeform 815">
              <a:extLst>
                <a:ext uri="{FF2B5EF4-FFF2-40B4-BE49-F238E27FC236}">
                  <a16:creationId xmlns:a16="http://schemas.microsoft.com/office/drawing/2014/main" id="{918088B2-C845-486F-B7EC-2C5D264FD520}"/>
                </a:ext>
              </a:extLst>
            </p:cNvPr>
            <p:cNvSpPr>
              <a:spLocks noEditPoints="1"/>
            </p:cNvSpPr>
            <p:nvPr/>
          </p:nvSpPr>
          <p:spPr bwMode="auto">
            <a:xfrm>
              <a:off x="9169400" y="4757738"/>
              <a:ext cx="60325" cy="58737"/>
            </a:xfrm>
            <a:custGeom>
              <a:avLst/>
              <a:gdLst>
                <a:gd name="T0" fmla="*/ 78 w 78"/>
                <a:gd name="T1" fmla="*/ 57 h 74"/>
                <a:gd name="T2" fmla="*/ 50 w 78"/>
                <a:gd name="T3" fmla="*/ 57 h 74"/>
                <a:gd name="T4" fmla="*/ 50 w 78"/>
                <a:gd name="T5" fmla="*/ 74 h 74"/>
                <a:gd name="T6" fmla="*/ 38 w 78"/>
                <a:gd name="T7" fmla="*/ 74 h 74"/>
                <a:gd name="T8" fmla="*/ 38 w 78"/>
                <a:gd name="T9" fmla="*/ 57 h 74"/>
                <a:gd name="T10" fmla="*/ 3 w 78"/>
                <a:gd name="T11" fmla="*/ 57 h 74"/>
                <a:gd name="T12" fmla="*/ 3 w 78"/>
                <a:gd name="T13" fmla="*/ 48 h 74"/>
                <a:gd name="T14" fmla="*/ 14 w 78"/>
                <a:gd name="T15" fmla="*/ 48 h 74"/>
                <a:gd name="T16" fmla="*/ 14 w 78"/>
                <a:gd name="T17" fmla="*/ 34 h 74"/>
                <a:gd name="T18" fmla="*/ 14 w 78"/>
                <a:gd name="T19" fmla="*/ 34 h 74"/>
                <a:gd name="T20" fmla="*/ 9 w 78"/>
                <a:gd name="T21" fmla="*/ 38 h 74"/>
                <a:gd name="T22" fmla="*/ 0 w 78"/>
                <a:gd name="T23" fmla="*/ 31 h 74"/>
                <a:gd name="T24" fmla="*/ 0 w 78"/>
                <a:gd name="T25" fmla="*/ 31 h 74"/>
                <a:gd name="T26" fmla="*/ 8 w 78"/>
                <a:gd name="T27" fmla="*/ 24 h 74"/>
                <a:gd name="T28" fmla="*/ 13 w 78"/>
                <a:gd name="T29" fmla="*/ 16 h 74"/>
                <a:gd name="T30" fmla="*/ 13 w 78"/>
                <a:gd name="T31" fmla="*/ 16 h 74"/>
                <a:gd name="T32" fmla="*/ 18 w 78"/>
                <a:gd name="T33" fmla="*/ 8 h 74"/>
                <a:gd name="T34" fmla="*/ 21 w 78"/>
                <a:gd name="T35" fmla="*/ 0 h 74"/>
                <a:gd name="T36" fmla="*/ 32 w 78"/>
                <a:gd name="T37" fmla="*/ 2 h 74"/>
                <a:gd name="T38" fmla="*/ 32 w 78"/>
                <a:gd name="T39" fmla="*/ 2 h 74"/>
                <a:gd name="T40" fmla="*/ 30 w 78"/>
                <a:gd name="T41" fmla="*/ 9 h 74"/>
                <a:gd name="T42" fmla="*/ 76 w 78"/>
                <a:gd name="T43" fmla="*/ 9 h 74"/>
                <a:gd name="T44" fmla="*/ 76 w 78"/>
                <a:gd name="T45" fmla="*/ 18 h 74"/>
                <a:gd name="T46" fmla="*/ 50 w 78"/>
                <a:gd name="T47" fmla="*/ 18 h 74"/>
                <a:gd name="T48" fmla="*/ 50 w 78"/>
                <a:gd name="T49" fmla="*/ 27 h 74"/>
                <a:gd name="T50" fmla="*/ 73 w 78"/>
                <a:gd name="T51" fmla="*/ 27 h 74"/>
                <a:gd name="T52" fmla="*/ 73 w 78"/>
                <a:gd name="T53" fmla="*/ 37 h 74"/>
                <a:gd name="T54" fmla="*/ 50 w 78"/>
                <a:gd name="T55" fmla="*/ 37 h 74"/>
                <a:gd name="T56" fmla="*/ 50 w 78"/>
                <a:gd name="T57" fmla="*/ 48 h 74"/>
                <a:gd name="T58" fmla="*/ 78 w 78"/>
                <a:gd name="T59" fmla="*/ 48 h 74"/>
                <a:gd name="T60" fmla="*/ 78 w 78"/>
                <a:gd name="T61" fmla="*/ 57 h 74"/>
                <a:gd name="T62" fmla="*/ 25 w 78"/>
                <a:gd name="T63" fmla="*/ 18 h 74"/>
                <a:gd name="T64" fmla="*/ 25 w 78"/>
                <a:gd name="T65" fmla="*/ 18 h 74"/>
                <a:gd name="T66" fmla="*/ 19 w 78"/>
                <a:gd name="T67" fmla="*/ 27 h 74"/>
                <a:gd name="T68" fmla="*/ 38 w 78"/>
                <a:gd name="T69" fmla="*/ 27 h 74"/>
                <a:gd name="T70" fmla="*/ 38 w 78"/>
                <a:gd name="T71" fmla="*/ 18 h 74"/>
                <a:gd name="T72" fmla="*/ 25 w 78"/>
                <a:gd name="T73" fmla="*/ 18 h 74"/>
                <a:gd name="T74" fmla="*/ 25 w 78"/>
                <a:gd name="T75" fmla="*/ 48 h 74"/>
                <a:gd name="T76" fmla="*/ 38 w 78"/>
                <a:gd name="T77" fmla="*/ 48 h 74"/>
                <a:gd name="T78" fmla="*/ 38 w 78"/>
                <a:gd name="T79" fmla="*/ 37 h 74"/>
                <a:gd name="T80" fmla="*/ 25 w 78"/>
                <a:gd name="T81" fmla="*/ 37 h 74"/>
                <a:gd name="T82" fmla="*/ 25 w 78"/>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4">
                  <a:moveTo>
                    <a:pt x="78" y="57"/>
                  </a:moveTo>
                  <a:lnTo>
                    <a:pt x="50" y="57"/>
                  </a:lnTo>
                  <a:lnTo>
                    <a:pt x="50" y="74"/>
                  </a:lnTo>
                  <a:lnTo>
                    <a:pt x="38" y="74"/>
                  </a:lnTo>
                  <a:lnTo>
                    <a:pt x="38" y="57"/>
                  </a:lnTo>
                  <a:lnTo>
                    <a:pt x="3" y="57"/>
                  </a:lnTo>
                  <a:lnTo>
                    <a:pt x="3" y="48"/>
                  </a:lnTo>
                  <a:lnTo>
                    <a:pt x="14" y="48"/>
                  </a:lnTo>
                  <a:lnTo>
                    <a:pt x="14" y="34"/>
                  </a:lnTo>
                  <a:lnTo>
                    <a:pt x="14" y="34"/>
                  </a:lnTo>
                  <a:lnTo>
                    <a:pt x="9" y="38"/>
                  </a:lnTo>
                  <a:lnTo>
                    <a:pt x="0" y="31"/>
                  </a:lnTo>
                  <a:lnTo>
                    <a:pt x="0" y="31"/>
                  </a:lnTo>
                  <a:lnTo>
                    <a:pt x="8" y="24"/>
                  </a:lnTo>
                  <a:lnTo>
                    <a:pt x="13" y="16"/>
                  </a:lnTo>
                  <a:lnTo>
                    <a:pt x="13" y="16"/>
                  </a:lnTo>
                  <a:lnTo>
                    <a:pt x="18" y="8"/>
                  </a:lnTo>
                  <a:lnTo>
                    <a:pt x="21" y="0"/>
                  </a:lnTo>
                  <a:lnTo>
                    <a:pt x="32" y="2"/>
                  </a:lnTo>
                  <a:lnTo>
                    <a:pt x="32" y="2"/>
                  </a:lnTo>
                  <a:lnTo>
                    <a:pt x="30" y="9"/>
                  </a:lnTo>
                  <a:lnTo>
                    <a:pt x="76" y="9"/>
                  </a:lnTo>
                  <a:lnTo>
                    <a:pt x="76" y="18"/>
                  </a:lnTo>
                  <a:lnTo>
                    <a:pt x="50" y="18"/>
                  </a:lnTo>
                  <a:lnTo>
                    <a:pt x="50" y="27"/>
                  </a:lnTo>
                  <a:lnTo>
                    <a:pt x="73" y="27"/>
                  </a:lnTo>
                  <a:lnTo>
                    <a:pt x="73" y="37"/>
                  </a:lnTo>
                  <a:lnTo>
                    <a:pt x="50" y="37"/>
                  </a:lnTo>
                  <a:lnTo>
                    <a:pt x="50" y="48"/>
                  </a:lnTo>
                  <a:lnTo>
                    <a:pt x="78" y="48"/>
                  </a:lnTo>
                  <a:lnTo>
                    <a:pt x="78" y="57"/>
                  </a:lnTo>
                  <a:close/>
                  <a:moveTo>
                    <a:pt x="25" y="18"/>
                  </a:moveTo>
                  <a:lnTo>
                    <a:pt x="25" y="18"/>
                  </a:lnTo>
                  <a:lnTo>
                    <a:pt x="19" y="27"/>
                  </a:lnTo>
                  <a:lnTo>
                    <a:pt x="38" y="27"/>
                  </a:lnTo>
                  <a:lnTo>
                    <a:pt x="38" y="18"/>
                  </a:lnTo>
                  <a:lnTo>
                    <a:pt x="25" y="18"/>
                  </a:lnTo>
                  <a:close/>
                  <a:moveTo>
                    <a:pt x="25" y="48"/>
                  </a:moveTo>
                  <a:lnTo>
                    <a:pt x="38" y="48"/>
                  </a:lnTo>
                  <a:lnTo>
                    <a:pt x="38" y="37"/>
                  </a:lnTo>
                  <a:lnTo>
                    <a:pt x="25" y="37"/>
                  </a:lnTo>
                  <a:lnTo>
                    <a:pt x="25"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Freeform 816">
              <a:extLst>
                <a:ext uri="{FF2B5EF4-FFF2-40B4-BE49-F238E27FC236}">
                  <a16:creationId xmlns:a16="http://schemas.microsoft.com/office/drawing/2014/main" id="{2D1F4BA3-8E1A-432D-9AEB-B260FDA1DCF0}"/>
                </a:ext>
              </a:extLst>
            </p:cNvPr>
            <p:cNvSpPr>
              <a:spLocks/>
            </p:cNvSpPr>
            <p:nvPr/>
          </p:nvSpPr>
          <p:spPr bwMode="auto">
            <a:xfrm>
              <a:off x="9240838" y="4765675"/>
              <a:ext cx="31750" cy="47625"/>
            </a:xfrm>
            <a:custGeom>
              <a:avLst/>
              <a:gdLst>
                <a:gd name="T0" fmla="*/ 38 w 38"/>
                <a:gd name="T1" fmla="*/ 60 h 60"/>
                <a:gd name="T2" fmla="*/ 0 w 38"/>
                <a:gd name="T3" fmla="*/ 60 h 60"/>
                <a:gd name="T4" fmla="*/ 0 w 38"/>
                <a:gd name="T5" fmla="*/ 52 h 60"/>
                <a:gd name="T6" fmla="*/ 13 w 38"/>
                <a:gd name="T7" fmla="*/ 52 h 60"/>
                <a:gd name="T8" fmla="*/ 13 w 38"/>
                <a:gd name="T9" fmla="*/ 17 h 60"/>
                <a:gd name="T10" fmla="*/ 0 w 38"/>
                <a:gd name="T11" fmla="*/ 17 h 60"/>
                <a:gd name="T12" fmla="*/ 0 w 38"/>
                <a:gd name="T13" fmla="*/ 9 h 60"/>
                <a:gd name="T14" fmla="*/ 0 w 38"/>
                <a:gd name="T15" fmla="*/ 9 h 60"/>
                <a:gd name="T16" fmla="*/ 7 w 38"/>
                <a:gd name="T17" fmla="*/ 8 h 60"/>
                <a:gd name="T18" fmla="*/ 11 w 38"/>
                <a:gd name="T19" fmla="*/ 7 h 60"/>
                <a:gd name="T20" fmla="*/ 11 w 38"/>
                <a:gd name="T21" fmla="*/ 7 h 60"/>
                <a:gd name="T22" fmla="*/ 13 w 38"/>
                <a:gd name="T23" fmla="*/ 4 h 60"/>
                <a:gd name="T24" fmla="*/ 15 w 38"/>
                <a:gd name="T25" fmla="*/ 0 h 60"/>
                <a:gd name="T26" fmla="*/ 25 w 38"/>
                <a:gd name="T27" fmla="*/ 0 h 60"/>
                <a:gd name="T28" fmla="*/ 25 w 38"/>
                <a:gd name="T29" fmla="*/ 52 h 60"/>
                <a:gd name="T30" fmla="*/ 38 w 38"/>
                <a:gd name="T31" fmla="*/ 52 h 60"/>
                <a:gd name="T32" fmla="*/ 38 w 3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0">
                  <a:moveTo>
                    <a:pt x="38" y="60"/>
                  </a:moveTo>
                  <a:lnTo>
                    <a:pt x="0" y="60"/>
                  </a:lnTo>
                  <a:lnTo>
                    <a:pt x="0" y="52"/>
                  </a:lnTo>
                  <a:lnTo>
                    <a:pt x="13" y="52"/>
                  </a:lnTo>
                  <a:lnTo>
                    <a:pt x="13" y="17"/>
                  </a:lnTo>
                  <a:lnTo>
                    <a:pt x="0" y="17"/>
                  </a:lnTo>
                  <a:lnTo>
                    <a:pt x="0" y="9"/>
                  </a:lnTo>
                  <a:lnTo>
                    <a:pt x="0" y="9"/>
                  </a:lnTo>
                  <a:lnTo>
                    <a:pt x="7" y="8"/>
                  </a:lnTo>
                  <a:lnTo>
                    <a:pt x="11" y="7"/>
                  </a:lnTo>
                  <a:lnTo>
                    <a:pt x="11" y="7"/>
                  </a:lnTo>
                  <a:lnTo>
                    <a:pt x="13" y="4"/>
                  </a:lnTo>
                  <a:lnTo>
                    <a:pt x="15" y="0"/>
                  </a:lnTo>
                  <a:lnTo>
                    <a:pt x="25" y="0"/>
                  </a:lnTo>
                  <a:lnTo>
                    <a:pt x="25" y="52"/>
                  </a:lnTo>
                  <a:lnTo>
                    <a:pt x="38" y="52"/>
                  </a:lnTo>
                  <a:lnTo>
                    <a:pt x="38" y="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Freeform 817">
              <a:extLst>
                <a:ext uri="{FF2B5EF4-FFF2-40B4-BE49-F238E27FC236}">
                  <a16:creationId xmlns:a16="http://schemas.microsoft.com/office/drawing/2014/main" id="{4C07B43E-846F-4904-B711-CE58C15AA0A3}"/>
                </a:ext>
              </a:extLst>
            </p:cNvPr>
            <p:cNvSpPr>
              <a:spLocks noEditPoints="1"/>
            </p:cNvSpPr>
            <p:nvPr/>
          </p:nvSpPr>
          <p:spPr bwMode="auto">
            <a:xfrm>
              <a:off x="9280525" y="4764088"/>
              <a:ext cx="38100" cy="50800"/>
            </a:xfrm>
            <a:custGeom>
              <a:avLst/>
              <a:gdLst>
                <a:gd name="T0" fmla="*/ 24 w 47"/>
                <a:gd name="T1" fmla="*/ 63 h 63"/>
                <a:gd name="T2" fmla="*/ 13 w 47"/>
                <a:gd name="T3" fmla="*/ 61 h 63"/>
                <a:gd name="T4" fmla="*/ 6 w 47"/>
                <a:gd name="T5" fmla="*/ 55 h 63"/>
                <a:gd name="T6" fmla="*/ 4 w 47"/>
                <a:gd name="T7" fmla="*/ 51 h 63"/>
                <a:gd name="T8" fmla="*/ 1 w 47"/>
                <a:gd name="T9" fmla="*/ 39 h 63"/>
                <a:gd name="T10" fmla="*/ 0 w 47"/>
                <a:gd name="T11" fmla="*/ 32 h 63"/>
                <a:gd name="T12" fmla="*/ 2 w 47"/>
                <a:gd name="T13" fmla="*/ 17 h 63"/>
                <a:gd name="T14" fmla="*/ 6 w 47"/>
                <a:gd name="T15" fmla="*/ 8 h 63"/>
                <a:gd name="T16" fmla="*/ 9 w 47"/>
                <a:gd name="T17" fmla="*/ 4 h 63"/>
                <a:gd name="T18" fmla="*/ 18 w 47"/>
                <a:gd name="T19" fmla="*/ 1 h 63"/>
                <a:gd name="T20" fmla="*/ 24 w 47"/>
                <a:gd name="T21" fmla="*/ 0 h 63"/>
                <a:gd name="T22" fmla="*/ 34 w 47"/>
                <a:gd name="T23" fmla="*/ 2 h 63"/>
                <a:gd name="T24" fmla="*/ 41 w 47"/>
                <a:gd name="T25" fmla="*/ 8 h 63"/>
                <a:gd name="T26" fmla="*/ 44 w 47"/>
                <a:gd name="T27" fmla="*/ 12 h 63"/>
                <a:gd name="T28" fmla="*/ 47 w 47"/>
                <a:gd name="T29" fmla="*/ 24 h 63"/>
                <a:gd name="T30" fmla="*/ 47 w 47"/>
                <a:gd name="T31" fmla="*/ 32 h 63"/>
                <a:gd name="T32" fmla="*/ 46 w 47"/>
                <a:gd name="T33" fmla="*/ 46 h 63"/>
                <a:gd name="T34" fmla="*/ 41 w 47"/>
                <a:gd name="T35" fmla="*/ 55 h 63"/>
                <a:gd name="T36" fmla="*/ 38 w 47"/>
                <a:gd name="T37" fmla="*/ 59 h 63"/>
                <a:gd name="T38" fmla="*/ 29 w 47"/>
                <a:gd name="T39" fmla="*/ 62 h 63"/>
                <a:gd name="T40" fmla="*/ 24 w 47"/>
                <a:gd name="T41" fmla="*/ 63 h 63"/>
                <a:gd name="T42" fmla="*/ 24 w 47"/>
                <a:gd name="T43" fmla="*/ 9 h 63"/>
                <a:gd name="T44" fmla="*/ 19 w 47"/>
                <a:gd name="T45" fmla="*/ 11 h 63"/>
                <a:gd name="T46" fmla="*/ 16 w 47"/>
                <a:gd name="T47" fmla="*/ 15 h 63"/>
                <a:gd name="T48" fmla="*/ 14 w 47"/>
                <a:gd name="T49" fmla="*/ 22 h 63"/>
                <a:gd name="T50" fmla="*/ 13 w 47"/>
                <a:gd name="T51" fmla="*/ 32 h 63"/>
                <a:gd name="T52" fmla="*/ 16 w 47"/>
                <a:gd name="T53" fmla="*/ 48 h 63"/>
                <a:gd name="T54" fmla="*/ 17 w 47"/>
                <a:gd name="T55" fmla="*/ 51 h 63"/>
                <a:gd name="T56" fmla="*/ 21 w 47"/>
                <a:gd name="T57" fmla="*/ 53 h 63"/>
                <a:gd name="T58" fmla="*/ 24 w 47"/>
                <a:gd name="T59" fmla="*/ 54 h 63"/>
                <a:gd name="T60" fmla="*/ 28 w 47"/>
                <a:gd name="T61" fmla="*/ 52 h 63"/>
                <a:gd name="T62" fmla="*/ 31 w 47"/>
                <a:gd name="T63" fmla="*/ 48 h 63"/>
                <a:gd name="T64" fmla="*/ 33 w 47"/>
                <a:gd name="T65" fmla="*/ 42 h 63"/>
                <a:gd name="T66" fmla="*/ 34 w 47"/>
                <a:gd name="T67" fmla="*/ 32 h 63"/>
                <a:gd name="T68" fmla="*/ 32 w 47"/>
                <a:gd name="T69" fmla="*/ 15 h 63"/>
                <a:gd name="T70" fmla="*/ 30 w 47"/>
                <a:gd name="T71" fmla="*/ 12 h 63"/>
                <a:gd name="T72" fmla="*/ 26 w 47"/>
                <a:gd name="T73" fmla="*/ 10 h 63"/>
                <a:gd name="T74" fmla="*/ 24 w 47"/>
                <a:gd name="T7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3">
                  <a:moveTo>
                    <a:pt x="24" y="63"/>
                  </a:moveTo>
                  <a:lnTo>
                    <a:pt x="24" y="63"/>
                  </a:lnTo>
                  <a:lnTo>
                    <a:pt x="18" y="62"/>
                  </a:lnTo>
                  <a:lnTo>
                    <a:pt x="13" y="61"/>
                  </a:lnTo>
                  <a:lnTo>
                    <a:pt x="9" y="59"/>
                  </a:lnTo>
                  <a:lnTo>
                    <a:pt x="6" y="55"/>
                  </a:lnTo>
                  <a:lnTo>
                    <a:pt x="6" y="55"/>
                  </a:lnTo>
                  <a:lnTo>
                    <a:pt x="4" y="51"/>
                  </a:lnTo>
                  <a:lnTo>
                    <a:pt x="2" y="46"/>
                  </a:lnTo>
                  <a:lnTo>
                    <a:pt x="1" y="39"/>
                  </a:lnTo>
                  <a:lnTo>
                    <a:pt x="0" y="32"/>
                  </a:lnTo>
                  <a:lnTo>
                    <a:pt x="0" y="32"/>
                  </a:lnTo>
                  <a:lnTo>
                    <a:pt x="1" y="25"/>
                  </a:lnTo>
                  <a:lnTo>
                    <a:pt x="2" y="17"/>
                  </a:lnTo>
                  <a:lnTo>
                    <a:pt x="4" y="12"/>
                  </a:lnTo>
                  <a:lnTo>
                    <a:pt x="6" y="8"/>
                  </a:lnTo>
                  <a:lnTo>
                    <a:pt x="6" y="8"/>
                  </a:lnTo>
                  <a:lnTo>
                    <a:pt x="9" y="4"/>
                  </a:lnTo>
                  <a:lnTo>
                    <a:pt x="13" y="2"/>
                  </a:lnTo>
                  <a:lnTo>
                    <a:pt x="18" y="1"/>
                  </a:lnTo>
                  <a:lnTo>
                    <a:pt x="24" y="0"/>
                  </a:lnTo>
                  <a:lnTo>
                    <a:pt x="24" y="0"/>
                  </a:lnTo>
                  <a:lnTo>
                    <a:pt x="29" y="1"/>
                  </a:lnTo>
                  <a:lnTo>
                    <a:pt x="34" y="2"/>
                  </a:lnTo>
                  <a:lnTo>
                    <a:pt x="38" y="4"/>
                  </a:lnTo>
                  <a:lnTo>
                    <a:pt x="41" y="8"/>
                  </a:lnTo>
                  <a:lnTo>
                    <a:pt x="41" y="8"/>
                  </a:lnTo>
                  <a:lnTo>
                    <a:pt x="44" y="12"/>
                  </a:lnTo>
                  <a:lnTo>
                    <a:pt x="46" y="17"/>
                  </a:lnTo>
                  <a:lnTo>
                    <a:pt x="47" y="24"/>
                  </a:lnTo>
                  <a:lnTo>
                    <a:pt x="47" y="32"/>
                  </a:lnTo>
                  <a:lnTo>
                    <a:pt x="47" y="32"/>
                  </a:lnTo>
                  <a:lnTo>
                    <a:pt x="47" y="39"/>
                  </a:lnTo>
                  <a:lnTo>
                    <a:pt x="46" y="46"/>
                  </a:lnTo>
                  <a:lnTo>
                    <a:pt x="44" y="51"/>
                  </a:lnTo>
                  <a:lnTo>
                    <a:pt x="41" y="55"/>
                  </a:lnTo>
                  <a:lnTo>
                    <a:pt x="41" y="55"/>
                  </a:lnTo>
                  <a:lnTo>
                    <a:pt x="38" y="59"/>
                  </a:lnTo>
                  <a:lnTo>
                    <a:pt x="34" y="61"/>
                  </a:lnTo>
                  <a:lnTo>
                    <a:pt x="29" y="62"/>
                  </a:lnTo>
                  <a:lnTo>
                    <a:pt x="24" y="63"/>
                  </a:lnTo>
                  <a:lnTo>
                    <a:pt x="24" y="63"/>
                  </a:lnTo>
                  <a:close/>
                  <a:moveTo>
                    <a:pt x="24" y="9"/>
                  </a:moveTo>
                  <a:lnTo>
                    <a:pt x="24" y="9"/>
                  </a:lnTo>
                  <a:lnTo>
                    <a:pt x="21" y="10"/>
                  </a:lnTo>
                  <a:lnTo>
                    <a:pt x="19" y="11"/>
                  </a:lnTo>
                  <a:lnTo>
                    <a:pt x="17" y="12"/>
                  </a:lnTo>
                  <a:lnTo>
                    <a:pt x="16" y="15"/>
                  </a:lnTo>
                  <a:lnTo>
                    <a:pt x="16" y="15"/>
                  </a:lnTo>
                  <a:lnTo>
                    <a:pt x="14" y="22"/>
                  </a:lnTo>
                  <a:lnTo>
                    <a:pt x="13" y="32"/>
                  </a:lnTo>
                  <a:lnTo>
                    <a:pt x="13" y="32"/>
                  </a:lnTo>
                  <a:lnTo>
                    <a:pt x="14" y="42"/>
                  </a:lnTo>
                  <a:lnTo>
                    <a:pt x="16" y="48"/>
                  </a:lnTo>
                  <a:lnTo>
                    <a:pt x="16" y="48"/>
                  </a:lnTo>
                  <a:lnTo>
                    <a:pt x="17" y="51"/>
                  </a:lnTo>
                  <a:lnTo>
                    <a:pt x="19" y="52"/>
                  </a:lnTo>
                  <a:lnTo>
                    <a:pt x="21" y="53"/>
                  </a:lnTo>
                  <a:lnTo>
                    <a:pt x="24" y="54"/>
                  </a:lnTo>
                  <a:lnTo>
                    <a:pt x="24" y="54"/>
                  </a:lnTo>
                  <a:lnTo>
                    <a:pt x="26" y="53"/>
                  </a:lnTo>
                  <a:lnTo>
                    <a:pt x="28" y="52"/>
                  </a:lnTo>
                  <a:lnTo>
                    <a:pt x="30" y="51"/>
                  </a:lnTo>
                  <a:lnTo>
                    <a:pt x="31" y="48"/>
                  </a:lnTo>
                  <a:lnTo>
                    <a:pt x="31" y="48"/>
                  </a:lnTo>
                  <a:lnTo>
                    <a:pt x="33" y="42"/>
                  </a:lnTo>
                  <a:lnTo>
                    <a:pt x="34" y="32"/>
                  </a:lnTo>
                  <a:lnTo>
                    <a:pt x="34" y="32"/>
                  </a:lnTo>
                  <a:lnTo>
                    <a:pt x="33" y="22"/>
                  </a:lnTo>
                  <a:lnTo>
                    <a:pt x="32" y="15"/>
                  </a:lnTo>
                  <a:lnTo>
                    <a:pt x="32" y="15"/>
                  </a:lnTo>
                  <a:lnTo>
                    <a:pt x="30" y="12"/>
                  </a:lnTo>
                  <a:lnTo>
                    <a:pt x="28" y="11"/>
                  </a:lnTo>
                  <a:lnTo>
                    <a:pt x="26" y="10"/>
                  </a:lnTo>
                  <a:lnTo>
                    <a:pt x="24" y="9"/>
                  </a:lnTo>
                  <a:lnTo>
                    <a:pt x="24"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Freeform 818">
              <a:extLst>
                <a:ext uri="{FF2B5EF4-FFF2-40B4-BE49-F238E27FC236}">
                  <a16:creationId xmlns:a16="http://schemas.microsoft.com/office/drawing/2014/main" id="{087FED83-6135-464F-805A-F3740F621EFD}"/>
                </a:ext>
              </a:extLst>
            </p:cNvPr>
            <p:cNvSpPr>
              <a:spLocks noEditPoints="1"/>
            </p:cNvSpPr>
            <p:nvPr/>
          </p:nvSpPr>
          <p:spPr bwMode="auto">
            <a:xfrm>
              <a:off x="9323388" y="4760913"/>
              <a:ext cx="53975" cy="55562"/>
            </a:xfrm>
            <a:custGeom>
              <a:avLst/>
              <a:gdLst>
                <a:gd name="T0" fmla="*/ 68 w 68"/>
                <a:gd name="T1" fmla="*/ 60 h 70"/>
                <a:gd name="T2" fmla="*/ 68 w 68"/>
                <a:gd name="T3" fmla="*/ 60 h 70"/>
                <a:gd name="T4" fmla="*/ 68 w 68"/>
                <a:gd name="T5" fmla="*/ 64 h 70"/>
                <a:gd name="T6" fmla="*/ 65 w 68"/>
                <a:gd name="T7" fmla="*/ 67 h 70"/>
                <a:gd name="T8" fmla="*/ 65 w 68"/>
                <a:gd name="T9" fmla="*/ 67 h 70"/>
                <a:gd name="T10" fmla="*/ 62 w 68"/>
                <a:gd name="T11" fmla="*/ 68 h 70"/>
                <a:gd name="T12" fmla="*/ 58 w 68"/>
                <a:gd name="T13" fmla="*/ 69 h 70"/>
                <a:gd name="T14" fmla="*/ 45 w 68"/>
                <a:gd name="T15" fmla="*/ 69 h 70"/>
                <a:gd name="T16" fmla="*/ 44 w 68"/>
                <a:gd name="T17" fmla="*/ 58 h 70"/>
                <a:gd name="T18" fmla="*/ 54 w 68"/>
                <a:gd name="T19" fmla="*/ 58 h 70"/>
                <a:gd name="T20" fmla="*/ 54 w 68"/>
                <a:gd name="T21" fmla="*/ 58 h 70"/>
                <a:gd name="T22" fmla="*/ 56 w 68"/>
                <a:gd name="T23" fmla="*/ 57 h 70"/>
                <a:gd name="T24" fmla="*/ 56 w 68"/>
                <a:gd name="T25" fmla="*/ 57 h 70"/>
                <a:gd name="T26" fmla="*/ 57 w 68"/>
                <a:gd name="T27" fmla="*/ 56 h 70"/>
                <a:gd name="T28" fmla="*/ 57 w 68"/>
                <a:gd name="T29" fmla="*/ 45 h 70"/>
                <a:gd name="T30" fmla="*/ 23 w 68"/>
                <a:gd name="T31" fmla="*/ 45 h 70"/>
                <a:gd name="T32" fmla="*/ 23 w 68"/>
                <a:gd name="T33" fmla="*/ 45 h 70"/>
                <a:gd name="T34" fmla="*/ 21 w 68"/>
                <a:gd name="T35" fmla="*/ 52 h 70"/>
                <a:gd name="T36" fmla="*/ 18 w 68"/>
                <a:gd name="T37" fmla="*/ 59 h 70"/>
                <a:gd name="T38" fmla="*/ 18 w 68"/>
                <a:gd name="T39" fmla="*/ 59 h 70"/>
                <a:gd name="T40" fmla="*/ 14 w 68"/>
                <a:gd name="T41" fmla="*/ 65 h 70"/>
                <a:gd name="T42" fmla="*/ 7 w 68"/>
                <a:gd name="T43" fmla="*/ 70 h 70"/>
                <a:gd name="T44" fmla="*/ 0 w 68"/>
                <a:gd name="T45" fmla="*/ 63 h 70"/>
                <a:gd name="T46" fmla="*/ 0 w 68"/>
                <a:gd name="T47" fmla="*/ 63 h 70"/>
                <a:gd name="T48" fmla="*/ 5 w 68"/>
                <a:gd name="T49" fmla="*/ 58 h 70"/>
                <a:gd name="T50" fmla="*/ 9 w 68"/>
                <a:gd name="T51" fmla="*/ 52 h 70"/>
                <a:gd name="T52" fmla="*/ 9 w 68"/>
                <a:gd name="T53" fmla="*/ 52 h 70"/>
                <a:gd name="T54" fmla="*/ 11 w 68"/>
                <a:gd name="T55" fmla="*/ 47 h 70"/>
                <a:gd name="T56" fmla="*/ 13 w 68"/>
                <a:gd name="T57" fmla="*/ 41 h 70"/>
                <a:gd name="T58" fmla="*/ 13 w 68"/>
                <a:gd name="T59" fmla="*/ 41 h 70"/>
                <a:gd name="T60" fmla="*/ 14 w 68"/>
                <a:gd name="T61" fmla="*/ 28 h 70"/>
                <a:gd name="T62" fmla="*/ 14 w 68"/>
                <a:gd name="T63" fmla="*/ 0 h 70"/>
                <a:gd name="T64" fmla="*/ 68 w 68"/>
                <a:gd name="T65" fmla="*/ 0 h 70"/>
                <a:gd name="T66" fmla="*/ 68 w 68"/>
                <a:gd name="T67" fmla="*/ 60 h 70"/>
                <a:gd name="T68" fmla="*/ 57 w 68"/>
                <a:gd name="T69" fmla="*/ 36 h 70"/>
                <a:gd name="T70" fmla="*/ 57 w 68"/>
                <a:gd name="T71" fmla="*/ 27 h 70"/>
                <a:gd name="T72" fmla="*/ 25 w 68"/>
                <a:gd name="T73" fmla="*/ 27 h 70"/>
                <a:gd name="T74" fmla="*/ 25 w 68"/>
                <a:gd name="T75" fmla="*/ 27 h 70"/>
                <a:gd name="T76" fmla="*/ 24 w 68"/>
                <a:gd name="T77" fmla="*/ 36 h 70"/>
                <a:gd name="T78" fmla="*/ 57 w 68"/>
                <a:gd name="T79" fmla="*/ 36 h 70"/>
                <a:gd name="T80" fmla="*/ 57 w 68"/>
                <a:gd name="T81" fmla="*/ 17 h 70"/>
                <a:gd name="T82" fmla="*/ 57 w 68"/>
                <a:gd name="T83" fmla="*/ 9 h 70"/>
                <a:gd name="T84" fmla="*/ 25 w 68"/>
                <a:gd name="T85" fmla="*/ 9 h 70"/>
                <a:gd name="T86" fmla="*/ 25 w 68"/>
                <a:gd name="T87" fmla="*/ 17 h 70"/>
                <a:gd name="T88" fmla="*/ 57 w 68"/>
                <a:gd name="T89"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70">
                  <a:moveTo>
                    <a:pt x="68" y="60"/>
                  </a:moveTo>
                  <a:lnTo>
                    <a:pt x="68" y="60"/>
                  </a:lnTo>
                  <a:lnTo>
                    <a:pt x="68" y="64"/>
                  </a:lnTo>
                  <a:lnTo>
                    <a:pt x="65" y="67"/>
                  </a:lnTo>
                  <a:lnTo>
                    <a:pt x="65" y="67"/>
                  </a:lnTo>
                  <a:lnTo>
                    <a:pt x="62" y="68"/>
                  </a:lnTo>
                  <a:lnTo>
                    <a:pt x="58" y="69"/>
                  </a:lnTo>
                  <a:lnTo>
                    <a:pt x="45" y="69"/>
                  </a:lnTo>
                  <a:lnTo>
                    <a:pt x="44" y="58"/>
                  </a:lnTo>
                  <a:lnTo>
                    <a:pt x="54" y="58"/>
                  </a:lnTo>
                  <a:lnTo>
                    <a:pt x="54" y="58"/>
                  </a:lnTo>
                  <a:lnTo>
                    <a:pt x="56" y="57"/>
                  </a:lnTo>
                  <a:lnTo>
                    <a:pt x="56" y="57"/>
                  </a:lnTo>
                  <a:lnTo>
                    <a:pt x="57" y="56"/>
                  </a:lnTo>
                  <a:lnTo>
                    <a:pt x="57" y="45"/>
                  </a:lnTo>
                  <a:lnTo>
                    <a:pt x="23" y="45"/>
                  </a:lnTo>
                  <a:lnTo>
                    <a:pt x="23" y="45"/>
                  </a:lnTo>
                  <a:lnTo>
                    <a:pt x="21" y="52"/>
                  </a:lnTo>
                  <a:lnTo>
                    <a:pt x="18" y="59"/>
                  </a:lnTo>
                  <a:lnTo>
                    <a:pt x="18" y="59"/>
                  </a:lnTo>
                  <a:lnTo>
                    <a:pt x="14" y="65"/>
                  </a:lnTo>
                  <a:lnTo>
                    <a:pt x="7" y="70"/>
                  </a:lnTo>
                  <a:lnTo>
                    <a:pt x="0" y="63"/>
                  </a:lnTo>
                  <a:lnTo>
                    <a:pt x="0" y="63"/>
                  </a:lnTo>
                  <a:lnTo>
                    <a:pt x="5" y="58"/>
                  </a:lnTo>
                  <a:lnTo>
                    <a:pt x="9" y="52"/>
                  </a:lnTo>
                  <a:lnTo>
                    <a:pt x="9" y="52"/>
                  </a:lnTo>
                  <a:lnTo>
                    <a:pt x="11" y="47"/>
                  </a:lnTo>
                  <a:lnTo>
                    <a:pt x="13" y="41"/>
                  </a:lnTo>
                  <a:lnTo>
                    <a:pt x="13" y="41"/>
                  </a:lnTo>
                  <a:lnTo>
                    <a:pt x="14" y="28"/>
                  </a:lnTo>
                  <a:lnTo>
                    <a:pt x="14" y="0"/>
                  </a:lnTo>
                  <a:lnTo>
                    <a:pt x="68" y="0"/>
                  </a:lnTo>
                  <a:lnTo>
                    <a:pt x="68" y="60"/>
                  </a:lnTo>
                  <a:close/>
                  <a:moveTo>
                    <a:pt x="57" y="36"/>
                  </a:moveTo>
                  <a:lnTo>
                    <a:pt x="57" y="27"/>
                  </a:lnTo>
                  <a:lnTo>
                    <a:pt x="25" y="27"/>
                  </a:lnTo>
                  <a:lnTo>
                    <a:pt x="25" y="27"/>
                  </a:lnTo>
                  <a:lnTo>
                    <a:pt x="24" y="36"/>
                  </a:lnTo>
                  <a:lnTo>
                    <a:pt x="57" y="36"/>
                  </a:lnTo>
                  <a:close/>
                  <a:moveTo>
                    <a:pt x="57" y="17"/>
                  </a:moveTo>
                  <a:lnTo>
                    <a:pt x="57" y="9"/>
                  </a:lnTo>
                  <a:lnTo>
                    <a:pt x="25" y="9"/>
                  </a:lnTo>
                  <a:lnTo>
                    <a:pt x="25" y="17"/>
                  </a:lnTo>
                  <a:lnTo>
                    <a:pt x="57"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Freeform 819">
              <a:extLst>
                <a:ext uri="{FF2B5EF4-FFF2-40B4-BE49-F238E27FC236}">
                  <a16:creationId xmlns:a16="http://schemas.microsoft.com/office/drawing/2014/main" id="{FA18052A-CAD5-4EE0-BCB3-8713034F9C2F}"/>
                </a:ext>
              </a:extLst>
            </p:cNvPr>
            <p:cNvSpPr>
              <a:spLocks noEditPoints="1"/>
            </p:cNvSpPr>
            <p:nvPr/>
          </p:nvSpPr>
          <p:spPr bwMode="auto">
            <a:xfrm>
              <a:off x="9393238" y="4762500"/>
              <a:ext cx="53975" cy="53975"/>
            </a:xfrm>
            <a:custGeom>
              <a:avLst/>
              <a:gdLst>
                <a:gd name="T0" fmla="*/ 15 w 67"/>
                <a:gd name="T1" fmla="*/ 1 h 68"/>
                <a:gd name="T2" fmla="*/ 15 w 67"/>
                <a:gd name="T3" fmla="*/ 1 h 68"/>
                <a:gd name="T4" fmla="*/ 12 w 67"/>
                <a:gd name="T5" fmla="*/ 18 h 68"/>
                <a:gd name="T6" fmla="*/ 10 w 67"/>
                <a:gd name="T7" fmla="*/ 32 h 68"/>
                <a:gd name="T8" fmla="*/ 10 w 67"/>
                <a:gd name="T9" fmla="*/ 32 h 68"/>
                <a:gd name="T10" fmla="*/ 11 w 67"/>
                <a:gd name="T11" fmla="*/ 49 h 68"/>
                <a:gd name="T12" fmla="*/ 15 w 67"/>
                <a:gd name="T13" fmla="*/ 65 h 68"/>
                <a:gd name="T14" fmla="*/ 4 w 67"/>
                <a:gd name="T15" fmla="*/ 68 h 68"/>
                <a:gd name="T16" fmla="*/ 4 w 67"/>
                <a:gd name="T17" fmla="*/ 68 h 68"/>
                <a:gd name="T18" fmla="*/ 1 w 67"/>
                <a:gd name="T19" fmla="*/ 51 h 68"/>
                <a:gd name="T20" fmla="*/ 0 w 67"/>
                <a:gd name="T21" fmla="*/ 36 h 68"/>
                <a:gd name="T22" fmla="*/ 0 w 67"/>
                <a:gd name="T23" fmla="*/ 36 h 68"/>
                <a:gd name="T24" fmla="*/ 1 w 67"/>
                <a:gd name="T25" fmla="*/ 18 h 68"/>
                <a:gd name="T26" fmla="*/ 4 w 67"/>
                <a:gd name="T27" fmla="*/ 0 h 68"/>
                <a:gd name="T28" fmla="*/ 15 w 67"/>
                <a:gd name="T29" fmla="*/ 1 h 68"/>
                <a:gd name="T30" fmla="*/ 67 w 67"/>
                <a:gd name="T31" fmla="*/ 65 h 68"/>
                <a:gd name="T32" fmla="*/ 67 w 67"/>
                <a:gd name="T33" fmla="*/ 65 h 68"/>
                <a:gd name="T34" fmla="*/ 50 w 67"/>
                <a:gd name="T35" fmla="*/ 66 h 68"/>
                <a:gd name="T36" fmla="*/ 50 w 67"/>
                <a:gd name="T37" fmla="*/ 66 h 68"/>
                <a:gd name="T38" fmla="*/ 35 w 67"/>
                <a:gd name="T39" fmla="*/ 65 h 68"/>
                <a:gd name="T40" fmla="*/ 30 w 67"/>
                <a:gd name="T41" fmla="*/ 63 h 68"/>
                <a:gd name="T42" fmla="*/ 26 w 67"/>
                <a:gd name="T43" fmla="*/ 62 h 68"/>
                <a:gd name="T44" fmla="*/ 26 w 67"/>
                <a:gd name="T45" fmla="*/ 62 h 68"/>
                <a:gd name="T46" fmla="*/ 23 w 67"/>
                <a:gd name="T47" fmla="*/ 59 h 68"/>
                <a:gd name="T48" fmla="*/ 21 w 67"/>
                <a:gd name="T49" fmla="*/ 57 h 68"/>
                <a:gd name="T50" fmla="*/ 20 w 67"/>
                <a:gd name="T51" fmla="*/ 54 h 68"/>
                <a:gd name="T52" fmla="*/ 20 w 67"/>
                <a:gd name="T53" fmla="*/ 50 h 68"/>
                <a:gd name="T54" fmla="*/ 20 w 67"/>
                <a:gd name="T55" fmla="*/ 50 h 68"/>
                <a:gd name="T56" fmla="*/ 20 w 67"/>
                <a:gd name="T57" fmla="*/ 46 h 68"/>
                <a:gd name="T58" fmla="*/ 22 w 67"/>
                <a:gd name="T59" fmla="*/ 42 h 68"/>
                <a:gd name="T60" fmla="*/ 24 w 67"/>
                <a:gd name="T61" fmla="*/ 38 h 68"/>
                <a:gd name="T62" fmla="*/ 28 w 67"/>
                <a:gd name="T63" fmla="*/ 34 h 68"/>
                <a:gd name="T64" fmla="*/ 36 w 67"/>
                <a:gd name="T65" fmla="*/ 38 h 68"/>
                <a:gd name="T66" fmla="*/ 36 w 67"/>
                <a:gd name="T67" fmla="*/ 38 h 68"/>
                <a:gd name="T68" fmla="*/ 34 w 67"/>
                <a:gd name="T69" fmla="*/ 41 h 68"/>
                <a:gd name="T70" fmla="*/ 32 w 67"/>
                <a:gd name="T71" fmla="*/ 44 h 68"/>
                <a:gd name="T72" fmla="*/ 31 w 67"/>
                <a:gd name="T73" fmla="*/ 47 h 68"/>
                <a:gd name="T74" fmla="*/ 30 w 67"/>
                <a:gd name="T75" fmla="*/ 50 h 68"/>
                <a:gd name="T76" fmla="*/ 30 w 67"/>
                <a:gd name="T77" fmla="*/ 50 h 68"/>
                <a:gd name="T78" fmla="*/ 31 w 67"/>
                <a:gd name="T79" fmla="*/ 52 h 68"/>
                <a:gd name="T80" fmla="*/ 33 w 67"/>
                <a:gd name="T81" fmla="*/ 54 h 68"/>
                <a:gd name="T82" fmla="*/ 33 w 67"/>
                <a:gd name="T83" fmla="*/ 54 h 68"/>
                <a:gd name="T84" fmla="*/ 38 w 67"/>
                <a:gd name="T85" fmla="*/ 56 h 68"/>
                <a:gd name="T86" fmla="*/ 47 w 67"/>
                <a:gd name="T87" fmla="*/ 56 h 68"/>
                <a:gd name="T88" fmla="*/ 47 w 67"/>
                <a:gd name="T89" fmla="*/ 56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6 h 68"/>
                <a:gd name="T108" fmla="*/ 22 w 67"/>
                <a:gd name="T109" fmla="*/ 6 h 68"/>
                <a:gd name="T110" fmla="*/ 59 w 67"/>
                <a:gd name="T111" fmla="*/ 5 h 68"/>
                <a:gd name="T112" fmla="*/ 59 w 67"/>
                <a:gd name="T113" fmla="*/ 5 h 68"/>
                <a:gd name="T114" fmla="*/ 66 w 67"/>
                <a:gd name="T115" fmla="*/ 5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1"/>
                  </a:moveTo>
                  <a:lnTo>
                    <a:pt x="15" y="1"/>
                  </a:lnTo>
                  <a:lnTo>
                    <a:pt x="12" y="18"/>
                  </a:lnTo>
                  <a:lnTo>
                    <a:pt x="10" y="32"/>
                  </a:lnTo>
                  <a:lnTo>
                    <a:pt x="10" y="32"/>
                  </a:lnTo>
                  <a:lnTo>
                    <a:pt x="11" y="49"/>
                  </a:lnTo>
                  <a:lnTo>
                    <a:pt x="15" y="65"/>
                  </a:lnTo>
                  <a:lnTo>
                    <a:pt x="4" y="68"/>
                  </a:lnTo>
                  <a:lnTo>
                    <a:pt x="4" y="68"/>
                  </a:lnTo>
                  <a:lnTo>
                    <a:pt x="1" y="51"/>
                  </a:lnTo>
                  <a:lnTo>
                    <a:pt x="0" y="36"/>
                  </a:lnTo>
                  <a:lnTo>
                    <a:pt x="0" y="36"/>
                  </a:lnTo>
                  <a:lnTo>
                    <a:pt x="1" y="18"/>
                  </a:lnTo>
                  <a:lnTo>
                    <a:pt x="4" y="0"/>
                  </a:lnTo>
                  <a:lnTo>
                    <a:pt x="15" y="1"/>
                  </a:lnTo>
                  <a:close/>
                  <a:moveTo>
                    <a:pt x="67" y="65"/>
                  </a:moveTo>
                  <a:lnTo>
                    <a:pt x="67" y="65"/>
                  </a:lnTo>
                  <a:lnTo>
                    <a:pt x="50" y="66"/>
                  </a:lnTo>
                  <a:lnTo>
                    <a:pt x="50" y="66"/>
                  </a:lnTo>
                  <a:lnTo>
                    <a:pt x="35" y="65"/>
                  </a:lnTo>
                  <a:lnTo>
                    <a:pt x="30" y="63"/>
                  </a:lnTo>
                  <a:lnTo>
                    <a:pt x="26" y="62"/>
                  </a:lnTo>
                  <a:lnTo>
                    <a:pt x="26" y="62"/>
                  </a:lnTo>
                  <a:lnTo>
                    <a:pt x="23" y="59"/>
                  </a:lnTo>
                  <a:lnTo>
                    <a:pt x="21" y="57"/>
                  </a:lnTo>
                  <a:lnTo>
                    <a:pt x="20" y="54"/>
                  </a:lnTo>
                  <a:lnTo>
                    <a:pt x="20" y="50"/>
                  </a:lnTo>
                  <a:lnTo>
                    <a:pt x="20" y="50"/>
                  </a:lnTo>
                  <a:lnTo>
                    <a:pt x="20" y="46"/>
                  </a:lnTo>
                  <a:lnTo>
                    <a:pt x="22" y="42"/>
                  </a:lnTo>
                  <a:lnTo>
                    <a:pt x="24" y="38"/>
                  </a:lnTo>
                  <a:lnTo>
                    <a:pt x="28" y="34"/>
                  </a:lnTo>
                  <a:lnTo>
                    <a:pt x="36" y="38"/>
                  </a:lnTo>
                  <a:lnTo>
                    <a:pt x="36" y="38"/>
                  </a:lnTo>
                  <a:lnTo>
                    <a:pt x="34" y="41"/>
                  </a:lnTo>
                  <a:lnTo>
                    <a:pt x="32" y="44"/>
                  </a:lnTo>
                  <a:lnTo>
                    <a:pt x="31" y="47"/>
                  </a:lnTo>
                  <a:lnTo>
                    <a:pt x="30" y="50"/>
                  </a:lnTo>
                  <a:lnTo>
                    <a:pt x="30" y="50"/>
                  </a:lnTo>
                  <a:lnTo>
                    <a:pt x="31" y="52"/>
                  </a:lnTo>
                  <a:lnTo>
                    <a:pt x="33" y="54"/>
                  </a:lnTo>
                  <a:lnTo>
                    <a:pt x="33" y="54"/>
                  </a:lnTo>
                  <a:lnTo>
                    <a:pt x="38" y="56"/>
                  </a:lnTo>
                  <a:lnTo>
                    <a:pt x="47" y="56"/>
                  </a:lnTo>
                  <a:lnTo>
                    <a:pt x="47" y="56"/>
                  </a:lnTo>
                  <a:lnTo>
                    <a:pt x="66" y="55"/>
                  </a:lnTo>
                  <a:lnTo>
                    <a:pt x="67" y="65"/>
                  </a:lnTo>
                  <a:close/>
                  <a:moveTo>
                    <a:pt x="66" y="15"/>
                  </a:moveTo>
                  <a:lnTo>
                    <a:pt x="63" y="15"/>
                  </a:lnTo>
                  <a:lnTo>
                    <a:pt x="63" y="15"/>
                  </a:lnTo>
                  <a:lnTo>
                    <a:pt x="45" y="15"/>
                  </a:lnTo>
                  <a:lnTo>
                    <a:pt x="45" y="15"/>
                  </a:lnTo>
                  <a:lnTo>
                    <a:pt x="22" y="16"/>
                  </a:lnTo>
                  <a:lnTo>
                    <a:pt x="22" y="6"/>
                  </a:lnTo>
                  <a:lnTo>
                    <a:pt x="22" y="6"/>
                  </a:lnTo>
                  <a:lnTo>
                    <a:pt x="59" y="5"/>
                  </a:lnTo>
                  <a:lnTo>
                    <a:pt x="59" y="5"/>
                  </a:lnTo>
                  <a:lnTo>
                    <a:pt x="66" y="5"/>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Freeform 820">
              <a:extLst>
                <a:ext uri="{FF2B5EF4-FFF2-40B4-BE49-F238E27FC236}">
                  <a16:creationId xmlns:a16="http://schemas.microsoft.com/office/drawing/2014/main" id="{3CB185B6-7DDB-4E98-BD2D-ADB57823BD40}"/>
                </a:ext>
              </a:extLst>
            </p:cNvPr>
            <p:cNvSpPr>
              <a:spLocks noEditPoints="1"/>
            </p:cNvSpPr>
            <p:nvPr/>
          </p:nvSpPr>
          <p:spPr bwMode="auto">
            <a:xfrm>
              <a:off x="9453563" y="4757738"/>
              <a:ext cx="63500" cy="58737"/>
            </a:xfrm>
            <a:custGeom>
              <a:avLst/>
              <a:gdLst>
                <a:gd name="T0" fmla="*/ 17 w 79"/>
                <a:gd name="T1" fmla="*/ 30 h 74"/>
                <a:gd name="T2" fmla="*/ 15 w 79"/>
                <a:gd name="T3" fmla="*/ 46 h 74"/>
                <a:gd name="T4" fmla="*/ 12 w 79"/>
                <a:gd name="T5" fmla="*/ 54 h 74"/>
                <a:gd name="T6" fmla="*/ 0 w 79"/>
                <a:gd name="T7" fmla="*/ 56 h 74"/>
                <a:gd name="T8" fmla="*/ 4 w 79"/>
                <a:gd name="T9" fmla="*/ 44 h 74"/>
                <a:gd name="T10" fmla="*/ 17 w 79"/>
                <a:gd name="T11" fmla="*/ 30 h 74"/>
                <a:gd name="T12" fmla="*/ 69 w 79"/>
                <a:gd name="T13" fmla="*/ 13 h 74"/>
                <a:gd name="T14" fmla="*/ 62 w 79"/>
                <a:gd name="T15" fmla="*/ 24 h 74"/>
                <a:gd name="T16" fmla="*/ 52 w 79"/>
                <a:gd name="T17" fmla="*/ 38 h 74"/>
                <a:gd name="T18" fmla="*/ 34 w 79"/>
                <a:gd name="T19" fmla="*/ 55 h 74"/>
                <a:gd name="T20" fmla="*/ 34 w 79"/>
                <a:gd name="T21" fmla="*/ 60 h 74"/>
                <a:gd name="T22" fmla="*/ 35 w 79"/>
                <a:gd name="T23" fmla="*/ 63 h 74"/>
                <a:gd name="T24" fmla="*/ 44 w 79"/>
                <a:gd name="T25" fmla="*/ 63 h 74"/>
                <a:gd name="T26" fmla="*/ 49 w 79"/>
                <a:gd name="T27" fmla="*/ 63 h 74"/>
                <a:gd name="T28" fmla="*/ 52 w 79"/>
                <a:gd name="T29" fmla="*/ 62 h 74"/>
                <a:gd name="T30" fmla="*/ 54 w 79"/>
                <a:gd name="T31" fmla="*/ 59 h 74"/>
                <a:gd name="T32" fmla="*/ 54 w 79"/>
                <a:gd name="T33" fmla="*/ 47 h 74"/>
                <a:gd name="T34" fmla="*/ 64 w 79"/>
                <a:gd name="T35" fmla="*/ 63 h 74"/>
                <a:gd name="T36" fmla="*/ 63 w 79"/>
                <a:gd name="T37" fmla="*/ 66 h 74"/>
                <a:gd name="T38" fmla="*/ 62 w 79"/>
                <a:gd name="T39" fmla="*/ 69 h 74"/>
                <a:gd name="T40" fmla="*/ 56 w 79"/>
                <a:gd name="T41" fmla="*/ 72 h 74"/>
                <a:gd name="T42" fmla="*/ 44 w 79"/>
                <a:gd name="T43" fmla="*/ 73 h 74"/>
                <a:gd name="T44" fmla="*/ 36 w 79"/>
                <a:gd name="T45" fmla="*/ 72 h 74"/>
                <a:gd name="T46" fmla="*/ 31 w 79"/>
                <a:gd name="T47" fmla="*/ 72 h 74"/>
                <a:gd name="T48" fmla="*/ 27 w 79"/>
                <a:gd name="T49" fmla="*/ 71 h 74"/>
                <a:gd name="T50" fmla="*/ 24 w 79"/>
                <a:gd name="T51" fmla="*/ 68 h 74"/>
                <a:gd name="T52" fmla="*/ 23 w 79"/>
                <a:gd name="T53" fmla="*/ 64 h 74"/>
                <a:gd name="T54" fmla="*/ 15 w 79"/>
                <a:gd name="T55" fmla="*/ 69 h 74"/>
                <a:gd name="T56" fmla="*/ 3 w 79"/>
                <a:gd name="T57" fmla="*/ 66 h 74"/>
                <a:gd name="T58" fmla="*/ 13 w 79"/>
                <a:gd name="T59" fmla="*/ 59 h 74"/>
                <a:gd name="T60" fmla="*/ 23 w 79"/>
                <a:gd name="T61" fmla="*/ 18 h 74"/>
                <a:gd name="T62" fmla="*/ 34 w 79"/>
                <a:gd name="T63" fmla="*/ 41 h 74"/>
                <a:gd name="T64" fmla="*/ 43 w 79"/>
                <a:gd name="T65" fmla="*/ 32 h 74"/>
                <a:gd name="T66" fmla="*/ 55 w 79"/>
                <a:gd name="T67" fmla="*/ 15 h 74"/>
                <a:gd name="T68" fmla="*/ 69 w 79"/>
                <a:gd name="T69" fmla="*/ 13 h 74"/>
                <a:gd name="T70" fmla="*/ 44 w 79"/>
                <a:gd name="T71" fmla="*/ 23 h 74"/>
                <a:gd name="T72" fmla="*/ 22 w 79"/>
                <a:gd name="T73" fmla="*/ 7 h 74"/>
                <a:gd name="T74" fmla="*/ 29 w 79"/>
                <a:gd name="T75" fmla="*/ 0 h 74"/>
                <a:gd name="T76" fmla="*/ 42 w 79"/>
                <a:gd name="T77" fmla="*/ 7 h 74"/>
                <a:gd name="T78" fmla="*/ 51 w 79"/>
                <a:gd name="T79" fmla="*/ 15 h 74"/>
                <a:gd name="T80" fmla="*/ 68 w 79"/>
                <a:gd name="T81" fmla="*/ 59 h 74"/>
                <a:gd name="T82" fmla="*/ 64 w 79"/>
                <a:gd name="T83" fmla="*/ 45 h 74"/>
                <a:gd name="T84" fmla="*/ 68 w 79"/>
                <a:gd name="T85" fmla="*/ 30 h 74"/>
                <a:gd name="T86" fmla="*/ 74 w 79"/>
                <a:gd name="T87" fmla="*/ 43 h 74"/>
                <a:gd name="T88" fmla="*/ 79 w 79"/>
                <a:gd name="T8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74">
                  <a:moveTo>
                    <a:pt x="17" y="30"/>
                  </a:moveTo>
                  <a:lnTo>
                    <a:pt x="17" y="30"/>
                  </a:lnTo>
                  <a:lnTo>
                    <a:pt x="17" y="37"/>
                  </a:lnTo>
                  <a:lnTo>
                    <a:pt x="15" y="46"/>
                  </a:lnTo>
                  <a:lnTo>
                    <a:pt x="15" y="46"/>
                  </a:lnTo>
                  <a:lnTo>
                    <a:pt x="12" y="54"/>
                  </a:lnTo>
                  <a:lnTo>
                    <a:pt x="10" y="60"/>
                  </a:lnTo>
                  <a:lnTo>
                    <a:pt x="0" y="56"/>
                  </a:lnTo>
                  <a:lnTo>
                    <a:pt x="0" y="56"/>
                  </a:lnTo>
                  <a:lnTo>
                    <a:pt x="4" y="44"/>
                  </a:lnTo>
                  <a:lnTo>
                    <a:pt x="7" y="28"/>
                  </a:lnTo>
                  <a:lnTo>
                    <a:pt x="17" y="30"/>
                  </a:lnTo>
                  <a:close/>
                  <a:moveTo>
                    <a:pt x="69" y="13"/>
                  </a:moveTo>
                  <a:lnTo>
                    <a:pt x="69" y="13"/>
                  </a:lnTo>
                  <a:lnTo>
                    <a:pt x="62" y="24"/>
                  </a:lnTo>
                  <a:lnTo>
                    <a:pt x="62" y="24"/>
                  </a:lnTo>
                  <a:lnTo>
                    <a:pt x="52" y="38"/>
                  </a:lnTo>
                  <a:lnTo>
                    <a:pt x="52" y="38"/>
                  </a:lnTo>
                  <a:lnTo>
                    <a:pt x="44" y="47"/>
                  </a:lnTo>
                  <a:lnTo>
                    <a:pt x="34" y="55"/>
                  </a:lnTo>
                  <a:lnTo>
                    <a:pt x="34" y="60"/>
                  </a:lnTo>
                  <a:lnTo>
                    <a:pt x="34" y="60"/>
                  </a:lnTo>
                  <a:lnTo>
                    <a:pt x="34" y="62"/>
                  </a:lnTo>
                  <a:lnTo>
                    <a:pt x="35" y="63"/>
                  </a:lnTo>
                  <a:lnTo>
                    <a:pt x="35" y="63"/>
                  </a:lnTo>
                  <a:lnTo>
                    <a:pt x="44" y="63"/>
                  </a:lnTo>
                  <a:lnTo>
                    <a:pt x="44" y="63"/>
                  </a:lnTo>
                  <a:lnTo>
                    <a:pt x="49" y="63"/>
                  </a:lnTo>
                  <a:lnTo>
                    <a:pt x="52" y="62"/>
                  </a:lnTo>
                  <a:lnTo>
                    <a:pt x="52" y="62"/>
                  </a:lnTo>
                  <a:lnTo>
                    <a:pt x="53" y="61"/>
                  </a:lnTo>
                  <a:lnTo>
                    <a:pt x="54" y="59"/>
                  </a:lnTo>
                  <a:lnTo>
                    <a:pt x="54" y="59"/>
                  </a:lnTo>
                  <a:lnTo>
                    <a:pt x="54" y="47"/>
                  </a:lnTo>
                  <a:lnTo>
                    <a:pt x="64" y="49"/>
                  </a:lnTo>
                  <a:lnTo>
                    <a:pt x="64" y="63"/>
                  </a:lnTo>
                  <a:lnTo>
                    <a:pt x="64" y="63"/>
                  </a:lnTo>
                  <a:lnTo>
                    <a:pt x="63" y="66"/>
                  </a:lnTo>
                  <a:lnTo>
                    <a:pt x="62" y="69"/>
                  </a:lnTo>
                  <a:lnTo>
                    <a:pt x="62" y="69"/>
                  </a:lnTo>
                  <a:lnTo>
                    <a:pt x="59" y="71"/>
                  </a:lnTo>
                  <a:lnTo>
                    <a:pt x="56" y="72"/>
                  </a:lnTo>
                  <a:lnTo>
                    <a:pt x="56" y="72"/>
                  </a:lnTo>
                  <a:lnTo>
                    <a:pt x="44" y="73"/>
                  </a:lnTo>
                  <a:lnTo>
                    <a:pt x="44" y="73"/>
                  </a:lnTo>
                  <a:lnTo>
                    <a:pt x="36" y="72"/>
                  </a:lnTo>
                  <a:lnTo>
                    <a:pt x="36" y="72"/>
                  </a:lnTo>
                  <a:lnTo>
                    <a:pt x="31" y="72"/>
                  </a:lnTo>
                  <a:lnTo>
                    <a:pt x="31" y="72"/>
                  </a:lnTo>
                  <a:lnTo>
                    <a:pt x="27" y="71"/>
                  </a:lnTo>
                  <a:lnTo>
                    <a:pt x="27" y="71"/>
                  </a:lnTo>
                  <a:lnTo>
                    <a:pt x="24" y="68"/>
                  </a:lnTo>
                  <a:lnTo>
                    <a:pt x="24" y="68"/>
                  </a:lnTo>
                  <a:lnTo>
                    <a:pt x="23" y="64"/>
                  </a:lnTo>
                  <a:lnTo>
                    <a:pt x="23" y="64"/>
                  </a:lnTo>
                  <a:lnTo>
                    <a:pt x="15" y="69"/>
                  </a:lnTo>
                  <a:lnTo>
                    <a:pt x="8" y="74"/>
                  </a:lnTo>
                  <a:lnTo>
                    <a:pt x="3" y="66"/>
                  </a:lnTo>
                  <a:lnTo>
                    <a:pt x="3" y="66"/>
                  </a:lnTo>
                  <a:lnTo>
                    <a:pt x="13" y="59"/>
                  </a:lnTo>
                  <a:lnTo>
                    <a:pt x="23" y="52"/>
                  </a:lnTo>
                  <a:lnTo>
                    <a:pt x="23" y="18"/>
                  </a:lnTo>
                  <a:lnTo>
                    <a:pt x="34" y="18"/>
                  </a:lnTo>
                  <a:lnTo>
                    <a:pt x="34" y="41"/>
                  </a:lnTo>
                  <a:lnTo>
                    <a:pt x="34" y="41"/>
                  </a:lnTo>
                  <a:lnTo>
                    <a:pt x="43" y="32"/>
                  </a:lnTo>
                  <a:lnTo>
                    <a:pt x="50" y="23"/>
                  </a:lnTo>
                  <a:lnTo>
                    <a:pt x="55" y="15"/>
                  </a:lnTo>
                  <a:lnTo>
                    <a:pt x="59" y="8"/>
                  </a:lnTo>
                  <a:lnTo>
                    <a:pt x="69" y="13"/>
                  </a:lnTo>
                  <a:close/>
                  <a:moveTo>
                    <a:pt x="51" y="15"/>
                  </a:moveTo>
                  <a:lnTo>
                    <a:pt x="44" y="23"/>
                  </a:lnTo>
                  <a:lnTo>
                    <a:pt x="44" y="23"/>
                  </a:lnTo>
                  <a:lnTo>
                    <a:pt x="22" y="7"/>
                  </a:lnTo>
                  <a:lnTo>
                    <a:pt x="29" y="0"/>
                  </a:lnTo>
                  <a:lnTo>
                    <a:pt x="29" y="0"/>
                  </a:lnTo>
                  <a:lnTo>
                    <a:pt x="42" y="7"/>
                  </a:lnTo>
                  <a:lnTo>
                    <a:pt x="42" y="7"/>
                  </a:lnTo>
                  <a:lnTo>
                    <a:pt x="51" y="15"/>
                  </a:lnTo>
                  <a:lnTo>
                    <a:pt x="51" y="15"/>
                  </a:lnTo>
                  <a:close/>
                  <a:moveTo>
                    <a:pt x="79" y="56"/>
                  </a:moveTo>
                  <a:lnTo>
                    <a:pt x="68" y="59"/>
                  </a:lnTo>
                  <a:lnTo>
                    <a:pt x="68" y="59"/>
                  </a:lnTo>
                  <a:lnTo>
                    <a:pt x="64" y="45"/>
                  </a:lnTo>
                  <a:lnTo>
                    <a:pt x="58" y="33"/>
                  </a:lnTo>
                  <a:lnTo>
                    <a:pt x="68" y="30"/>
                  </a:lnTo>
                  <a:lnTo>
                    <a:pt x="68" y="30"/>
                  </a:lnTo>
                  <a:lnTo>
                    <a:pt x="74" y="43"/>
                  </a:lnTo>
                  <a:lnTo>
                    <a:pt x="79" y="56"/>
                  </a:lnTo>
                  <a:lnTo>
                    <a:pt x="79"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Freeform 821">
              <a:extLst>
                <a:ext uri="{FF2B5EF4-FFF2-40B4-BE49-F238E27FC236}">
                  <a16:creationId xmlns:a16="http://schemas.microsoft.com/office/drawing/2014/main" id="{C36C6594-0CAF-4C82-B83E-3ACDA62D023A}"/>
                </a:ext>
              </a:extLst>
            </p:cNvPr>
            <p:cNvSpPr>
              <a:spLocks noEditPoints="1"/>
            </p:cNvSpPr>
            <p:nvPr/>
          </p:nvSpPr>
          <p:spPr bwMode="auto">
            <a:xfrm>
              <a:off x="9521825" y="4762500"/>
              <a:ext cx="58738" cy="53975"/>
            </a:xfrm>
            <a:custGeom>
              <a:avLst/>
              <a:gdLst>
                <a:gd name="T0" fmla="*/ 61 w 73"/>
                <a:gd name="T1" fmla="*/ 46 h 68"/>
                <a:gd name="T2" fmla="*/ 54 w 73"/>
                <a:gd name="T3" fmla="*/ 55 h 68"/>
                <a:gd name="T4" fmla="*/ 72 w 73"/>
                <a:gd name="T5" fmla="*/ 60 h 68"/>
                <a:gd name="T6" fmla="*/ 65 w 73"/>
                <a:gd name="T7" fmla="*/ 68 h 68"/>
                <a:gd name="T8" fmla="*/ 44 w 73"/>
                <a:gd name="T9" fmla="*/ 62 h 68"/>
                <a:gd name="T10" fmla="*/ 27 w 73"/>
                <a:gd name="T11" fmla="*/ 66 h 68"/>
                <a:gd name="T12" fmla="*/ 3 w 73"/>
                <a:gd name="T13" fmla="*/ 68 h 68"/>
                <a:gd name="T14" fmla="*/ 1 w 73"/>
                <a:gd name="T15" fmla="*/ 60 h 68"/>
                <a:gd name="T16" fmla="*/ 31 w 73"/>
                <a:gd name="T17" fmla="*/ 57 h 68"/>
                <a:gd name="T18" fmla="*/ 14 w 73"/>
                <a:gd name="T19" fmla="*/ 55 h 68"/>
                <a:gd name="T20" fmla="*/ 12 w 73"/>
                <a:gd name="T21" fmla="*/ 52 h 68"/>
                <a:gd name="T22" fmla="*/ 12 w 73"/>
                <a:gd name="T23" fmla="*/ 51 h 68"/>
                <a:gd name="T24" fmla="*/ 15 w 73"/>
                <a:gd name="T25" fmla="*/ 46 h 68"/>
                <a:gd name="T26" fmla="*/ 0 w 73"/>
                <a:gd name="T27" fmla="*/ 38 h 68"/>
                <a:gd name="T28" fmla="*/ 20 w 73"/>
                <a:gd name="T29" fmla="*/ 38 h 68"/>
                <a:gd name="T30" fmla="*/ 4 w 73"/>
                <a:gd name="T31" fmla="*/ 34 h 68"/>
                <a:gd name="T32" fmla="*/ 23 w 73"/>
                <a:gd name="T33" fmla="*/ 12 h 68"/>
                <a:gd name="T34" fmla="*/ 0 w 73"/>
                <a:gd name="T35" fmla="*/ 8 h 68"/>
                <a:gd name="T36" fmla="*/ 73 w 73"/>
                <a:gd name="T37" fmla="*/ 0 h 68"/>
                <a:gd name="T38" fmla="*/ 50 w 73"/>
                <a:gd name="T39" fmla="*/ 8 h 68"/>
                <a:gd name="T40" fmla="*/ 69 w 73"/>
                <a:gd name="T41" fmla="*/ 12 h 68"/>
                <a:gd name="T42" fmla="*/ 33 w 73"/>
                <a:gd name="T43" fmla="*/ 34 h 68"/>
                <a:gd name="T44" fmla="*/ 31 w 73"/>
                <a:gd name="T45" fmla="*/ 38 h 68"/>
                <a:gd name="T46" fmla="*/ 73 w 73"/>
                <a:gd name="T47" fmla="*/ 46 h 68"/>
                <a:gd name="T48" fmla="*/ 23 w 73"/>
                <a:gd name="T49" fmla="*/ 19 h 68"/>
                <a:gd name="T50" fmla="*/ 14 w 73"/>
                <a:gd name="T51" fmla="*/ 26 h 68"/>
                <a:gd name="T52" fmla="*/ 23 w 73"/>
                <a:gd name="T53" fmla="*/ 19 h 68"/>
                <a:gd name="T54" fmla="*/ 42 w 73"/>
                <a:gd name="T55" fmla="*/ 52 h 68"/>
                <a:gd name="T56" fmla="*/ 48 w 73"/>
                <a:gd name="T57" fmla="*/ 46 h 68"/>
                <a:gd name="T58" fmla="*/ 27 w 73"/>
                <a:gd name="T59" fmla="*/ 46 h 68"/>
                <a:gd name="T60" fmla="*/ 42 w 73"/>
                <a:gd name="T61" fmla="*/ 52 h 68"/>
                <a:gd name="T62" fmla="*/ 33 w 73"/>
                <a:gd name="T63" fmla="*/ 12 h 68"/>
                <a:gd name="T64" fmla="*/ 41 w 73"/>
                <a:gd name="T65" fmla="*/ 8 h 68"/>
                <a:gd name="T66" fmla="*/ 41 w 73"/>
                <a:gd name="T67" fmla="*/ 19 h 68"/>
                <a:gd name="T68" fmla="*/ 33 w 73"/>
                <a:gd name="T69" fmla="*/ 26 h 68"/>
                <a:gd name="T70" fmla="*/ 41 w 73"/>
                <a:gd name="T71" fmla="*/ 19 h 68"/>
                <a:gd name="T72" fmla="*/ 59 w 73"/>
                <a:gd name="T73" fmla="*/ 19 h 68"/>
                <a:gd name="T74" fmla="*/ 50 w 7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68">
                  <a:moveTo>
                    <a:pt x="61" y="46"/>
                  </a:moveTo>
                  <a:lnTo>
                    <a:pt x="61" y="46"/>
                  </a:lnTo>
                  <a:lnTo>
                    <a:pt x="57" y="51"/>
                  </a:lnTo>
                  <a:lnTo>
                    <a:pt x="54" y="55"/>
                  </a:lnTo>
                  <a:lnTo>
                    <a:pt x="54" y="55"/>
                  </a:lnTo>
                  <a:lnTo>
                    <a:pt x="72" y="60"/>
                  </a:lnTo>
                  <a:lnTo>
                    <a:pt x="65" y="68"/>
                  </a:lnTo>
                  <a:lnTo>
                    <a:pt x="65" y="68"/>
                  </a:lnTo>
                  <a:lnTo>
                    <a:pt x="44" y="62"/>
                  </a:lnTo>
                  <a:lnTo>
                    <a:pt x="44" y="62"/>
                  </a:lnTo>
                  <a:lnTo>
                    <a:pt x="37" y="64"/>
                  </a:lnTo>
                  <a:lnTo>
                    <a:pt x="27" y="66"/>
                  </a:lnTo>
                  <a:lnTo>
                    <a:pt x="16" y="68"/>
                  </a:lnTo>
                  <a:lnTo>
                    <a:pt x="3" y="68"/>
                  </a:lnTo>
                  <a:lnTo>
                    <a:pt x="1" y="60"/>
                  </a:lnTo>
                  <a:lnTo>
                    <a:pt x="1" y="60"/>
                  </a:lnTo>
                  <a:lnTo>
                    <a:pt x="18" y="59"/>
                  </a:lnTo>
                  <a:lnTo>
                    <a:pt x="31" y="57"/>
                  </a:lnTo>
                  <a:lnTo>
                    <a:pt x="14" y="55"/>
                  </a:lnTo>
                  <a:lnTo>
                    <a:pt x="14" y="55"/>
                  </a:lnTo>
                  <a:lnTo>
                    <a:pt x="13" y="54"/>
                  </a:lnTo>
                  <a:lnTo>
                    <a:pt x="12" y="52"/>
                  </a:lnTo>
                  <a:lnTo>
                    <a:pt x="12" y="52"/>
                  </a:lnTo>
                  <a:lnTo>
                    <a:pt x="12" y="51"/>
                  </a:lnTo>
                  <a:lnTo>
                    <a:pt x="12" y="51"/>
                  </a:lnTo>
                  <a:lnTo>
                    <a:pt x="15" y="46"/>
                  </a:lnTo>
                  <a:lnTo>
                    <a:pt x="0" y="46"/>
                  </a:lnTo>
                  <a:lnTo>
                    <a:pt x="0" y="38"/>
                  </a:lnTo>
                  <a:lnTo>
                    <a:pt x="20" y="38"/>
                  </a:lnTo>
                  <a:lnTo>
                    <a:pt x="20" y="38"/>
                  </a:lnTo>
                  <a:lnTo>
                    <a:pt x="22" y="34"/>
                  </a:lnTo>
                  <a:lnTo>
                    <a:pt x="4" y="34"/>
                  </a:lnTo>
                  <a:lnTo>
                    <a:pt x="4" y="12"/>
                  </a:lnTo>
                  <a:lnTo>
                    <a:pt x="23" y="12"/>
                  </a:lnTo>
                  <a:lnTo>
                    <a:pt x="23" y="8"/>
                  </a:lnTo>
                  <a:lnTo>
                    <a:pt x="0" y="8"/>
                  </a:lnTo>
                  <a:lnTo>
                    <a:pt x="0" y="0"/>
                  </a:lnTo>
                  <a:lnTo>
                    <a:pt x="73" y="0"/>
                  </a:lnTo>
                  <a:lnTo>
                    <a:pt x="73" y="8"/>
                  </a:lnTo>
                  <a:lnTo>
                    <a:pt x="50" y="8"/>
                  </a:lnTo>
                  <a:lnTo>
                    <a:pt x="50" y="12"/>
                  </a:lnTo>
                  <a:lnTo>
                    <a:pt x="69" y="12"/>
                  </a:lnTo>
                  <a:lnTo>
                    <a:pt x="69" y="34"/>
                  </a:lnTo>
                  <a:lnTo>
                    <a:pt x="33" y="34"/>
                  </a:lnTo>
                  <a:lnTo>
                    <a:pt x="33" y="34"/>
                  </a:lnTo>
                  <a:lnTo>
                    <a:pt x="31" y="38"/>
                  </a:lnTo>
                  <a:lnTo>
                    <a:pt x="73" y="38"/>
                  </a:lnTo>
                  <a:lnTo>
                    <a:pt x="73" y="46"/>
                  </a:lnTo>
                  <a:lnTo>
                    <a:pt x="61" y="46"/>
                  </a:lnTo>
                  <a:close/>
                  <a:moveTo>
                    <a:pt x="23" y="19"/>
                  </a:moveTo>
                  <a:lnTo>
                    <a:pt x="14" y="19"/>
                  </a:lnTo>
                  <a:lnTo>
                    <a:pt x="14" y="26"/>
                  </a:lnTo>
                  <a:lnTo>
                    <a:pt x="23" y="26"/>
                  </a:lnTo>
                  <a:lnTo>
                    <a:pt x="23" y="19"/>
                  </a:lnTo>
                  <a:close/>
                  <a:moveTo>
                    <a:pt x="42" y="52"/>
                  </a:moveTo>
                  <a:lnTo>
                    <a:pt x="42" y="52"/>
                  </a:lnTo>
                  <a:lnTo>
                    <a:pt x="45" y="50"/>
                  </a:lnTo>
                  <a:lnTo>
                    <a:pt x="48" y="46"/>
                  </a:lnTo>
                  <a:lnTo>
                    <a:pt x="27" y="46"/>
                  </a:lnTo>
                  <a:lnTo>
                    <a:pt x="27" y="46"/>
                  </a:lnTo>
                  <a:lnTo>
                    <a:pt x="25" y="49"/>
                  </a:lnTo>
                  <a:lnTo>
                    <a:pt x="42" y="52"/>
                  </a:lnTo>
                  <a:close/>
                  <a:moveTo>
                    <a:pt x="33" y="8"/>
                  </a:moveTo>
                  <a:lnTo>
                    <a:pt x="33" y="12"/>
                  </a:lnTo>
                  <a:lnTo>
                    <a:pt x="41" y="12"/>
                  </a:lnTo>
                  <a:lnTo>
                    <a:pt x="41" y="8"/>
                  </a:lnTo>
                  <a:lnTo>
                    <a:pt x="33" y="8"/>
                  </a:lnTo>
                  <a:close/>
                  <a:moveTo>
                    <a:pt x="41" y="19"/>
                  </a:moveTo>
                  <a:lnTo>
                    <a:pt x="33" y="19"/>
                  </a:lnTo>
                  <a:lnTo>
                    <a:pt x="33" y="26"/>
                  </a:lnTo>
                  <a:lnTo>
                    <a:pt x="41" y="26"/>
                  </a:lnTo>
                  <a:lnTo>
                    <a:pt x="41" y="19"/>
                  </a:lnTo>
                  <a:close/>
                  <a:moveTo>
                    <a:pt x="59" y="26"/>
                  </a:moveTo>
                  <a:lnTo>
                    <a:pt x="59" y="19"/>
                  </a:lnTo>
                  <a:lnTo>
                    <a:pt x="50" y="19"/>
                  </a:lnTo>
                  <a:lnTo>
                    <a:pt x="50" y="26"/>
                  </a:lnTo>
                  <a:lnTo>
                    <a:pt x="59"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Freeform 822">
              <a:extLst>
                <a:ext uri="{FF2B5EF4-FFF2-40B4-BE49-F238E27FC236}">
                  <a16:creationId xmlns:a16="http://schemas.microsoft.com/office/drawing/2014/main" id="{5C836BC8-F79B-43BF-9431-05D5427EAA43}"/>
                </a:ext>
              </a:extLst>
            </p:cNvPr>
            <p:cNvSpPr>
              <a:spLocks noEditPoints="1"/>
            </p:cNvSpPr>
            <p:nvPr/>
          </p:nvSpPr>
          <p:spPr bwMode="auto">
            <a:xfrm>
              <a:off x="9585325" y="4760913"/>
              <a:ext cx="61913" cy="55562"/>
            </a:xfrm>
            <a:custGeom>
              <a:avLst/>
              <a:gdLst>
                <a:gd name="T0" fmla="*/ 29 w 79"/>
                <a:gd name="T1" fmla="*/ 63 h 70"/>
                <a:gd name="T2" fmla="*/ 0 w 79"/>
                <a:gd name="T3" fmla="*/ 59 h 70"/>
                <a:gd name="T4" fmla="*/ 7 w 79"/>
                <a:gd name="T5" fmla="*/ 34 h 70"/>
                <a:gd name="T6" fmla="*/ 1 w 79"/>
                <a:gd name="T7" fmla="*/ 27 h 70"/>
                <a:gd name="T8" fmla="*/ 77 w 79"/>
                <a:gd name="T9" fmla="*/ 34 h 70"/>
                <a:gd name="T10" fmla="*/ 39 w 79"/>
                <a:gd name="T11" fmla="*/ 70 h 70"/>
                <a:gd name="T12" fmla="*/ 29 w 79"/>
                <a:gd name="T13" fmla="*/ 63 h 70"/>
                <a:gd name="T14" fmla="*/ 9 w 79"/>
                <a:gd name="T15" fmla="*/ 22 h 70"/>
                <a:gd name="T16" fmla="*/ 71 w 79"/>
                <a:gd name="T17" fmla="*/ 0 h 70"/>
                <a:gd name="T18" fmla="*/ 17 w 79"/>
                <a:gd name="T19" fmla="*/ 34 h 70"/>
                <a:gd name="T20" fmla="*/ 29 w 79"/>
                <a:gd name="T21" fmla="*/ 38 h 70"/>
                <a:gd name="T22" fmla="*/ 17 w 79"/>
                <a:gd name="T23" fmla="*/ 34 h 70"/>
                <a:gd name="T24" fmla="*/ 17 w 79"/>
                <a:gd name="T25" fmla="*/ 48 h 70"/>
                <a:gd name="T26" fmla="*/ 29 w 79"/>
                <a:gd name="T27" fmla="*/ 43 h 70"/>
                <a:gd name="T28" fmla="*/ 17 w 79"/>
                <a:gd name="T29" fmla="*/ 58 h 70"/>
                <a:gd name="T30" fmla="*/ 29 w 79"/>
                <a:gd name="T31" fmla="*/ 52 h 70"/>
                <a:gd name="T32" fmla="*/ 17 w 79"/>
                <a:gd name="T33" fmla="*/ 58 h 70"/>
                <a:gd name="T34" fmla="*/ 59 w 79"/>
                <a:gd name="T35" fmla="*/ 9 h 70"/>
                <a:gd name="T36" fmla="*/ 20 w 79"/>
                <a:gd name="T37" fmla="*/ 5 h 70"/>
                <a:gd name="T38" fmla="*/ 59 w 79"/>
                <a:gd name="T39" fmla="*/ 13 h 70"/>
                <a:gd name="T40" fmla="*/ 20 w 79"/>
                <a:gd name="T41" fmla="*/ 17 h 70"/>
                <a:gd name="T42" fmla="*/ 59 w 79"/>
                <a:gd name="T43" fmla="*/ 13 h 70"/>
                <a:gd name="T44" fmla="*/ 76 w 79"/>
                <a:gd name="T45" fmla="*/ 38 h 70"/>
                <a:gd name="T46" fmla="*/ 73 w 79"/>
                <a:gd name="T47" fmla="*/ 49 h 70"/>
                <a:gd name="T48" fmla="*/ 66 w 79"/>
                <a:gd name="T49" fmla="*/ 57 h 70"/>
                <a:gd name="T50" fmla="*/ 79 w 79"/>
                <a:gd name="T51" fmla="*/ 61 h 70"/>
                <a:gd name="T52" fmla="*/ 74 w 79"/>
                <a:gd name="T53" fmla="*/ 69 h 70"/>
                <a:gd name="T54" fmla="*/ 59 w 79"/>
                <a:gd name="T55" fmla="*/ 63 h 70"/>
                <a:gd name="T56" fmla="*/ 51 w 79"/>
                <a:gd name="T57" fmla="*/ 67 h 70"/>
                <a:gd name="T58" fmla="*/ 40 w 79"/>
                <a:gd name="T59" fmla="*/ 63 h 70"/>
                <a:gd name="T60" fmla="*/ 46 w 79"/>
                <a:gd name="T61" fmla="*/ 61 h 70"/>
                <a:gd name="T62" fmla="*/ 52 w 79"/>
                <a:gd name="T63" fmla="*/ 58 h 70"/>
                <a:gd name="T64" fmla="*/ 44 w 79"/>
                <a:gd name="T65" fmla="*/ 44 h 70"/>
                <a:gd name="T66" fmla="*/ 41 w 79"/>
                <a:gd name="T67" fmla="*/ 38 h 70"/>
                <a:gd name="T68" fmla="*/ 59 w 79"/>
                <a:gd name="T69" fmla="*/ 53 h 70"/>
                <a:gd name="T70" fmla="*/ 62 w 79"/>
                <a:gd name="T71" fmla="*/ 49 h 70"/>
                <a:gd name="T72" fmla="*/ 53 w 79"/>
                <a:gd name="T73" fmla="*/ 44 h 70"/>
                <a:gd name="T74" fmla="*/ 55 w 79"/>
                <a:gd name="T75" fmla="*/ 49 h 70"/>
                <a:gd name="T76" fmla="*/ 59 w 79"/>
                <a:gd name="T77" fmla="*/ 5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70">
                  <a:moveTo>
                    <a:pt x="29" y="63"/>
                  </a:moveTo>
                  <a:lnTo>
                    <a:pt x="29" y="63"/>
                  </a:lnTo>
                  <a:lnTo>
                    <a:pt x="3" y="66"/>
                  </a:lnTo>
                  <a:lnTo>
                    <a:pt x="0" y="59"/>
                  </a:lnTo>
                  <a:lnTo>
                    <a:pt x="7" y="58"/>
                  </a:lnTo>
                  <a:lnTo>
                    <a:pt x="7" y="34"/>
                  </a:lnTo>
                  <a:lnTo>
                    <a:pt x="1" y="34"/>
                  </a:lnTo>
                  <a:lnTo>
                    <a:pt x="1" y="27"/>
                  </a:lnTo>
                  <a:lnTo>
                    <a:pt x="77" y="27"/>
                  </a:lnTo>
                  <a:lnTo>
                    <a:pt x="77" y="34"/>
                  </a:lnTo>
                  <a:lnTo>
                    <a:pt x="39" y="34"/>
                  </a:lnTo>
                  <a:lnTo>
                    <a:pt x="39" y="70"/>
                  </a:lnTo>
                  <a:lnTo>
                    <a:pt x="29" y="70"/>
                  </a:lnTo>
                  <a:lnTo>
                    <a:pt x="29" y="63"/>
                  </a:lnTo>
                  <a:close/>
                  <a:moveTo>
                    <a:pt x="71" y="22"/>
                  </a:moveTo>
                  <a:lnTo>
                    <a:pt x="9" y="22"/>
                  </a:lnTo>
                  <a:lnTo>
                    <a:pt x="9" y="0"/>
                  </a:lnTo>
                  <a:lnTo>
                    <a:pt x="71" y="0"/>
                  </a:lnTo>
                  <a:lnTo>
                    <a:pt x="71" y="22"/>
                  </a:lnTo>
                  <a:close/>
                  <a:moveTo>
                    <a:pt x="17" y="34"/>
                  </a:moveTo>
                  <a:lnTo>
                    <a:pt x="17" y="38"/>
                  </a:lnTo>
                  <a:lnTo>
                    <a:pt x="29" y="38"/>
                  </a:lnTo>
                  <a:lnTo>
                    <a:pt x="29" y="34"/>
                  </a:lnTo>
                  <a:lnTo>
                    <a:pt x="17" y="34"/>
                  </a:lnTo>
                  <a:close/>
                  <a:moveTo>
                    <a:pt x="17" y="43"/>
                  </a:moveTo>
                  <a:lnTo>
                    <a:pt x="17" y="48"/>
                  </a:lnTo>
                  <a:lnTo>
                    <a:pt x="29" y="48"/>
                  </a:lnTo>
                  <a:lnTo>
                    <a:pt x="29" y="43"/>
                  </a:lnTo>
                  <a:lnTo>
                    <a:pt x="17" y="43"/>
                  </a:lnTo>
                  <a:close/>
                  <a:moveTo>
                    <a:pt x="17" y="58"/>
                  </a:moveTo>
                  <a:lnTo>
                    <a:pt x="29" y="57"/>
                  </a:lnTo>
                  <a:lnTo>
                    <a:pt x="29" y="52"/>
                  </a:lnTo>
                  <a:lnTo>
                    <a:pt x="17" y="52"/>
                  </a:lnTo>
                  <a:lnTo>
                    <a:pt x="17" y="58"/>
                  </a:lnTo>
                  <a:close/>
                  <a:moveTo>
                    <a:pt x="20" y="9"/>
                  </a:moveTo>
                  <a:lnTo>
                    <a:pt x="59" y="9"/>
                  </a:lnTo>
                  <a:lnTo>
                    <a:pt x="59" y="5"/>
                  </a:lnTo>
                  <a:lnTo>
                    <a:pt x="20" y="5"/>
                  </a:lnTo>
                  <a:lnTo>
                    <a:pt x="20" y="9"/>
                  </a:lnTo>
                  <a:close/>
                  <a:moveTo>
                    <a:pt x="59" y="13"/>
                  </a:moveTo>
                  <a:lnTo>
                    <a:pt x="20" y="13"/>
                  </a:lnTo>
                  <a:lnTo>
                    <a:pt x="20" y="17"/>
                  </a:lnTo>
                  <a:lnTo>
                    <a:pt x="59" y="17"/>
                  </a:lnTo>
                  <a:lnTo>
                    <a:pt x="59" y="13"/>
                  </a:lnTo>
                  <a:close/>
                  <a:moveTo>
                    <a:pt x="76" y="38"/>
                  </a:moveTo>
                  <a:lnTo>
                    <a:pt x="76" y="38"/>
                  </a:lnTo>
                  <a:lnTo>
                    <a:pt x="75" y="43"/>
                  </a:lnTo>
                  <a:lnTo>
                    <a:pt x="73" y="49"/>
                  </a:lnTo>
                  <a:lnTo>
                    <a:pt x="71" y="53"/>
                  </a:lnTo>
                  <a:lnTo>
                    <a:pt x="66" y="57"/>
                  </a:lnTo>
                  <a:lnTo>
                    <a:pt x="66" y="57"/>
                  </a:lnTo>
                  <a:lnTo>
                    <a:pt x="79" y="61"/>
                  </a:lnTo>
                  <a:lnTo>
                    <a:pt x="74" y="69"/>
                  </a:lnTo>
                  <a:lnTo>
                    <a:pt x="74" y="69"/>
                  </a:lnTo>
                  <a:lnTo>
                    <a:pt x="66" y="67"/>
                  </a:lnTo>
                  <a:lnTo>
                    <a:pt x="59" y="63"/>
                  </a:lnTo>
                  <a:lnTo>
                    <a:pt x="59" y="63"/>
                  </a:lnTo>
                  <a:lnTo>
                    <a:pt x="51" y="67"/>
                  </a:lnTo>
                  <a:lnTo>
                    <a:pt x="43" y="70"/>
                  </a:lnTo>
                  <a:lnTo>
                    <a:pt x="40" y="63"/>
                  </a:lnTo>
                  <a:lnTo>
                    <a:pt x="40" y="63"/>
                  </a:lnTo>
                  <a:lnTo>
                    <a:pt x="46" y="61"/>
                  </a:lnTo>
                  <a:lnTo>
                    <a:pt x="52" y="58"/>
                  </a:lnTo>
                  <a:lnTo>
                    <a:pt x="52" y="58"/>
                  </a:lnTo>
                  <a:lnTo>
                    <a:pt x="47" y="51"/>
                  </a:lnTo>
                  <a:lnTo>
                    <a:pt x="44" y="44"/>
                  </a:lnTo>
                  <a:lnTo>
                    <a:pt x="41" y="44"/>
                  </a:lnTo>
                  <a:lnTo>
                    <a:pt x="41" y="38"/>
                  </a:lnTo>
                  <a:lnTo>
                    <a:pt x="76" y="38"/>
                  </a:lnTo>
                  <a:close/>
                  <a:moveTo>
                    <a:pt x="59" y="53"/>
                  </a:moveTo>
                  <a:lnTo>
                    <a:pt x="59" y="53"/>
                  </a:lnTo>
                  <a:lnTo>
                    <a:pt x="62" y="49"/>
                  </a:lnTo>
                  <a:lnTo>
                    <a:pt x="64" y="44"/>
                  </a:lnTo>
                  <a:lnTo>
                    <a:pt x="53" y="44"/>
                  </a:lnTo>
                  <a:lnTo>
                    <a:pt x="53" y="44"/>
                  </a:lnTo>
                  <a:lnTo>
                    <a:pt x="55" y="49"/>
                  </a:lnTo>
                  <a:lnTo>
                    <a:pt x="59" y="53"/>
                  </a:lnTo>
                  <a:lnTo>
                    <a:pt x="59"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Freeform 823">
              <a:extLst>
                <a:ext uri="{FF2B5EF4-FFF2-40B4-BE49-F238E27FC236}">
                  <a16:creationId xmlns:a16="http://schemas.microsoft.com/office/drawing/2014/main" id="{DC904452-EFF6-4336-B400-18D9412CD1A2}"/>
                </a:ext>
              </a:extLst>
            </p:cNvPr>
            <p:cNvSpPr>
              <a:spLocks noEditPoints="1"/>
            </p:cNvSpPr>
            <p:nvPr/>
          </p:nvSpPr>
          <p:spPr bwMode="auto">
            <a:xfrm>
              <a:off x="9650413" y="4759325"/>
              <a:ext cx="61913" cy="57150"/>
            </a:xfrm>
            <a:custGeom>
              <a:avLst/>
              <a:gdLst>
                <a:gd name="T0" fmla="*/ 11 w 79"/>
                <a:gd name="T1" fmla="*/ 73 h 73"/>
                <a:gd name="T2" fmla="*/ 11 w 79"/>
                <a:gd name="T3" fmla="*/ 42 h 73"/>
                <a:gd name="T4" fmla="*/ 0 w 79"/>
                <a:gd name="T5" fmla="*/ 42 h 73"/>
                <a:gd name="T6" fmla="*/ 4 w 79"/>
                <a:gd name="T7" fmla="*/ 34 h 73"/>
                <a:gd name="T8" fmla="*/ 9 w 79"/>
                <a:gd name="T9" fmla="*/ 22 h 73"/>
                <a:gd name="T10" fmla="*/ 16 w 79"/>
                <a:gd name="T11" fmla="*/ 0 h 73"/>
                <a:gd name="T12" fmla="*/ 27 w 79"/>
                <a:gd name="T13" fmla="*/ 2 h 73"/>
                <a:gd name="T14" fmla="*/ 20 w 79"/>
                <a:gd name="T15" fmla="*/ 24 h 73"/>
                <a:gd name="T16" fmla="*/ 22 w 79"/>
                <a:gd name="T17" fmla="*/ 73 h 73"/>
                <a:gd name="T18" fmla="*/ 54 w 79"/>
                <a:gd name="T19" fmla="*/ 54 h 73"/>
                <a:gd name="T20" fmla="*/ 25 w 79"/>
                <a:gd name="T21" fmla="*/ 61 h 73"/>
                <a:gd name="T22" fmla="*/ 28 w 79"/>
                <a:gd name="T23" fmla="*/ 51 h 73"/>
                <a:gd name="T24" fmla="*/ 28 w 79"/>
                <a:gd name="T25" fmla="*/ 7 h 73"/>
                <a:gd name="T26" fmla="*/ 51 w 79"/>
                <a:gd name="T27" fmla="*/ 4 h 73"/>
                <a:gd name="T28" fmla="*/ 70 w 79"/>
                <a:gd name="T29" fmla="*/ 0 h 73"/>
                <a:gd name="T30" fmla="*/ 75 w 79"/>
                <a:gd name="T31" fmla="*/ 8 h 73"/>
                <a:gd name="T32" fmla="*/ 60 w 79"/>
                <a:gd name="T33" fmla="*/ 13 h 73"/>
                <a:gd name="T34" fmla="*/ 61 w 79"/>
                <a:gd name="T35" fmla="*/ 24 h 73"/>
                <a:gd name="T36" fmla="*/ 77 w 79"/>
                <a:gd name="T37" fmla="*/ 33 h 73"/>
                <a:gd name="T38" fmla="*/ 61 w 79"/>
                <a:gd name="T39" fmla="*/ 33 h 73"/>
                <a:gd name="T40" fmla="*/ 65 w 79"/>
                <a:gd name="T41" fmla="*/ 53 h 73"/>
                <a:gd name="T42" fmla="*/ 68 w 79"/>
                <a:gd name="T43" fmla="*/ 59 h 73"/>
                <a:gd name="T44" fmla="*/ 69 w 79"/>
                <a:gd name="T45" fmla="*/ 61 h 73"/>
                <a:gd name="T46" fmla="*/ 71 w 79"/>
                <a:gd name="T47" fmla="*/ 59 h 73"/>
                <a:gd name="T48" fmla="*/ 71 w 79"/>
                <a:gd name="T49" fmla="*/ 48 h 73"/>
                <a:gd name="T50" fmla="*/ 79 w 79"/>
                <a:gd name="T51" fmla="*/ 50 h 73"/>
                <a:gd name="T52" fmla="*/ 78 w 79"/>
                <a:gd name="T53" fmla="*/ 66 h 73"/>
                <a:gd name="T54" fmla="*/ 76 w 79"/>
                <a:gd name="T55" fmla="*/ 70 h 73"/>
                <a:gd name="T56" fmla="*/ 73 w 79"/>
                <a:gd name="T57" fmla="*/ 72 h 73"/>
                <a:gd name="T58" fmla="*/ 71 w 79"/>
                <a:gd name="T59" fmla="*/ 72 h 73"/>
                <a:gd name="T60" fmla="*/ 66 w 79"/>
                <a:gd name="T61" fmla="*/ 71 h 73"/>
                <a:gd name="T62" fmla="*/ 61 w 79"/>
                <a:gd name="T63" fmla="*/ 67 h 73"/>
                <a:gd name="T64" fmla="*/ 54 w 79"/>
                <a:gd name="T65" fmla="*/ 54 h 73"/>
                <a:gd name="T66" fmla="*/ 57 w 79"/>
                <a:gd name="T67" fmla="*/ 71 h 73"/>
                <a:gd name="T68" fmla="*/ 26 w 79"/>
                <a:gd name="T69" fmla="*/ 62 h 73"/>
                <a:gd name="T70" fmla="*/ 57 w 79"/>
                <a:gd name="T71" fmla="*/ 71 h 73"/>
                <a:gd name="T72" fmla="*/ 49 w 79"/>
                <a:gd name="T73" fmla="*/ 13 h 73"/>
                <a:gd name="T74" fmla="*/ 39 w 79"/>
                <a:gd name="T75" fmla="*/ 24 h 73"/>
                <a:gd name="T76" fmla="*/ 49 w 79"/>
                <a:gd name="T77" fmla="*/ 24 h 73"/>
                <a:gd name="T78" fmla="*/ 49 w 79"/>
                <a:gd name="T79" fmla="*/ 13 h 73"/>
                <a:gd name="T80" fmla="*/ 39 w 79"/>
                <a:gd name="T81" fmla="*/ 49 h 73"/>
                <a:gd name="T82" fmla="*/ 52 w 79"/>
                <a:gd name="T83" fmla="*/ 46 h 73"/>
                <a:gd name="T84" fmla="*/ 39 w 79"/>
                <a:gd name="T85"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73">
                  <a:moveTo>
                    <a:pt x="22" y="73"/>
                  </a:moveTo>
                  <a:lnTo>
                    <a:pt x="11" y="73"/>
                  </a:lnTo>
                  <a:lnTo>
                    <a:pt x="11" y="42"/>
                  </a:lnTo>
                  <a:lnTo>
                    <a:pt x="11" y="42"/>
                  </a:lnTo>
                  <a:lnTo>
                    <a:pt x="7" y="48"/>
                  </a:lnTo>
                  <a:lnTo>
                    <a:pt x="0" y="42"/>
                  </a:lnTo>
                  <a:lnTo>
                    <a:pt x="0" y="42"/>
                  </a:lnTo>
                  <a:lnTo>
                    <a:pt x="4" y="34"/>
                  </a:lnTo>
                  <a:lnTo>
                    <a:pt x="9" y="22"/>
                  </a:lnTo>
                  <a:lnTo>
                    <a:pt x="9" y="22"/>
                  </a:lnTo>
                  <a:lnTo>
                    <a:pt x="14" y="11"/>
                  </a:lnTo>
                  <a:lnTo>
                    <a:pt x="16" y="0"/>
                  </a:lnTo>
                  <a:lnTo>
                    <a:pt x="27" y="2"/>
                  </a:lnTo>
                  <a:lnTo>
                    <a:pt x="27" y="2"/>
                  </a:lnTo>
                  <a:lnTo>
                    <a:pt x="24" y="13"/>
                  </a:lnTo>
                  <a:lnTo>
                    <a:pt x="20" y="24"/>
                  </a:lnTo>
                  <a:lnTo>
                    <a:pt x="22" y="24"/>
                  </a:lnTo>
                  <a:lnTo>
                    <a:pt x="22" y="73"/>
                  </a:lnTo>
                  <a:close/>
                  <a:moveTo>
                    <a:pt x="54" y="54"/>
                  </a:moveTo>
                  <a:lnTo>
                    <a:pt x="54" y="54"/>
                  </a:lnTo>
                  <a:lnTo>
                    <a:pt x="42" y="57"/>
                  </a:lnTo>
                  <a:lnTo>
                    <a:pt x="25" y="61"/>
                  </a:lnTo>
                  <a:lnTo>
                    <a:pt x="23" y="52"/>
                  </a:lnTo>
                  <a:lnTo>
                    <a:pt x="28" y="51"/>
                  </a:lnTo>
                  <a:lnTo>
                    <a:pt x="28" y="7"/>
                  </a:lnTo>
                  <a:lnTo>
                    <a:pt x="28" y="7"/>
                  </a:lnTo>
                  <a:lnTo>
                    <a:pt x="51" y="4"/>
                  </a:lnTo>
                  <a:lnTo>
                    <a:pt x="51" y="4"/>
                  </a:lnTo>
                  <a:lnTo>
                    <a:pt x="62" y="2"/>
                  </a:lnTo>
                  <a:lnTo>
                    <a:pt x="70" y="0"/>
                  </a:lnTo>
                  <a:lnTo>
                    <a:pt x="75" y="8"/>
                  </a:lnTo>
                  <a:lnTo>
                    <a:pt x="75" y="8"/>
                  </a:lnTo>
                  <a:lnTo>
                    <a:pt x="60" y="12"/>
                  </a:lnTo>
                  <a:lnTo>
                    <a:pt x="60" y="13"/>
                  </a:lnTo>
                  <a:lnTo>
                    <a:pt x="60" y="13"/>
                  </a:lnTo>
                  <a:lnTo>
                    <a:pt x="61" y="24"/>
                  </a:lnTo>
                  <a:lnTo>
                    <a:pt x="77" y="24"/>
                  </a:lnTo>
                  <a:lnTo>
                    <a:pt x="77" y="33"/>
                  </a:lnTo>
                  <a:lnTo>
                    <a:pt x="61" y="33"/>
                  </a:lnTo>
                  <a:lnTo>
                    <a:pt x="61" y="33"/>
                  </a:lnTo>
                  <a:lnTo>
                    <a:pt x="63" y="45"/>
                  </a:lnTo>
                  <a:lnTo>
                    <a:pt x="65" y="53"/>
                  </a:lnTo>
                  <a:lnTo>
                    <a:pt x="65" y="53"/>
                  </a:lnTo>
                  <a:lnTo>
                    <a:pt x="68" y="59"/>
                  </a:lnTo>
                  <a:lnTo>
                    <a:pt x="69" y="61"/>
                  </a:lnTo>
                  <a:lnTo>
                    <a:pt x="69" y="61"/>
                  </a:lnTo>
                  <a:lnTo>
                    <a:pt x="70" y="60"/>
                  </a:lnTo>
                  <a:lnTo>
                    <a:pt x="71" y="59"/>
                  </a:lnTo>
                  <a:lnTo>
                    <a:pt x="71" y="59"/>
                  </a:lnTo>
                  <a:lnTo>
                    <a:pt x="71" y="48"/>
                  </a:lnTo>
                  <a:lnTo>
                    <a:pt x="79" y="50"/>
                  </a:lnTo>
                  <a:lnTo>
                    <a:pt x="79" y="50"/>
                  </a:lnTo>
                  <a:lnTo>
                    <a:pt x="78" y="66"/>
                  </a:lnTo>
                  <a:lnTo>
                    <a:pt x="78" y="66"/>
                  </a:lnTo>
                  <a:lnTo>
                    <a:pt x="77" y="68"/>
                  </a:lnTo>
                  <a:lnTo>
                    <a:pt x="76" y="70"/>
                  </a:lnTo>
                  <a:lnTo>
                    <a:pt x="76" y="70"/>
                  </a:lnTo>
                  <a:lnTo>
                    <a:pt x="73" y="72"/>
                  </a:lnTo>
                  <a:lnTo>
                    <a:pt x="71" y="72"/>
                  </a:lnTo>
                  <a:lnTo>
                    <a:pt x="71" y="72"/>
                  </a:lnTo>
                  <a:lnTo>
                    <a:pt x="68" y="72"/>
                  </a:lnTo>
                  <a:lnTo>
                    <a:pt x="66" y="71"/>
                  </a:lnTo>
                  <a:lnTo>
                    <a:pt x="61" y="67"/>
                  </a:lnTo>
                  <a:lnTo>
                    <a:pt x="61" y="67"/>
                  </a:lnTo>
                  <a:lnTo>
                    <a:pt x="57" y="61"/>
                  </a:lnTo>
                  <a:lnTo>
                    <a:pt x="54" y="54"/>
                  </a:lnTo>
                  <a:lnTo>
                    <a:pt x="54" y="54"/>
                  </a:lnTo>
                  <a:close/>
                  <a:moveTo>
                    <a:pt x="57" y="71"/>
                  </a:moveTo>
                  <a:lnTo>
                    <a:pt x="26" y="71"/>
                  </a:lnTo>
                  <a:lnTo>
                    <a:pt x="26" y="62"/>
                  </a:lnTo>
                  <a:lnTo>
                    <a:pt x="57" y="62"/>
                  </a:lnTo>
                  <a:lnTo>
                    <a:pt x="57" y="71"/>
                  </a:lnTo>
                  <a:close/>
                  <a:moveTo>
                    <a:pt x="49" y="13"/>
                  </a:moveTo>
                  <a:lnTo>
                    <a:pt x="49" y="13"/>
                  </a:lnTo>
                  <a:lnTo>
                    <a:pt x="39" y="14"/>
                  </a:lnTo>
                  <a:lnTo>
                    <a:pt x="39" y="24"/>
                  </a:lnTo>
                  <a:lnTo>
                    <a:pt x="49" y="24"/>
                  </a:lnTo>
                  <a:lnTo>
                    <a:pt x="49" y="24"/>
                  </a:lnTo>
                  <a:lnTo>
                    <a:pt x="49" y="13"/>
                  </a:lnTo>
                  <a:lnTo>
                    <a:pt x="49" y="13"/>
                  </a:lnTo>
                  <a:close/>
                  <a:moveTo>
                    <a:pt x="39" y="49"/>
                  </a:moveTo>
                  <a:lnTo>
                    <a:pt x="39" y="49"/>
                  </a:lnTo>
                  <a:lnTo>
                    <a:pt x="52" y="46"/>
                  </a:lnTo>
                  <a:lnTo>
                    <a:pt x="52" y="46"/>
                  </a:lnTo>
                  <a:lnTo>
                    <a:pt x="49" y="33"/>
                  </a:lnTo>
                  <a:lnTo>
                    <a:pt x="39" y="33"/>
                  </a:lnTo>
                  <a:lnTo>
                    <a:pt x="39"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Freeform 824">
              <a:extLst>
                <a:ext uri="{FF2B5EF4-FFF2-40B4-BE49-F238E27FC236}">
                  <a16:creationId xmlns:a16="http://schemas.microsoft.com/office/drawing/2014/main" id="{4C53EFA1-9D68-4DDB-AD7A-5E79FE078C45}"/>
                </a:ext>
              </a:extLst>
            </p:cNvPr>
            <p:cNvSpPr>
              <a:spLocks noEditPoints="1"/>
            </p:cNvSpPr>
            <p:nvPr/>
          </p:nvSpPr>
          <p:spPr bwMode="auto">
            <a:xfrm>
              <a:off x="9720263" y="4760913"/>
              <a:ext cx="58738" cy="55562"/>
            </a:xfrm>
            <a:custGeom>
              <a:avLst/>
              <a:gdLst>
                <a:gd name="T0" fmla="*/ 29 w 75"/>
                <a:gd name="T1" fmla="*/ 2 h 70"/>
                <a:gd name="T2" fmla="*/ 25 w 75"/>
                <a:gd name="T3" fmla="*/ 13 h 70"/>
                <a:gd name="T4" fmla="*/ 21 w 75"/>
                <a:gd name="T5" fmla="*/ 23 h 70"/>
                <a:gd name="T6" fmla="*/ 26 w 75"/>
                <a:gd name="T7" fmla="*/ 33 h 70"/>
                <a:gd name="T8" fmla="*/ 27 w 75"/>
                <a:gd name="T9" fmla="*/ 43 h 70"/>
                <a:gd name="T10" fmla="*/ 26 w 75"/>
                <a:gd name="T11" fmla="*/ 50 h 70"/>
                <a:gd name="T12" fmla="*/ 25 w 75"/>
                <a:gd name="T13" fmla="*/ 52 h 70"/>
                <a:gd name="T14" fmla="*/ 24 w 75"/>
                <a:gd name="T15" fmla="*/ 54 h 70"/>
                <a:gd name="T16" fmla="*/ 20 w 75"/>
                <a:gd name="T17" fmla="*/ 57 h 70"/>
                <a:gd name="T18" fmla="*/ 13 w 75"/>
                <a:gd name="T19" fmla="*/ 58 h 70"/>
                <a:gd name="T20" fmla="*/ 10 w 75"/>
                <a:gd name="T21" fmla="*/ 48 h 70"/>
                <a:gd name="T22" fmla="*/ 12 w 75"/>
                <a:gd name="T23" fmla="*/ 48 h 70"/>
                <a:gd name="T24" fmla="*/ 15 w 75"/>
                <a:gd name="T25" fmla="*/ 48 h 70"/>
                <a:gd name="T26" fmla="*/ 17 w 75"/>
                <a:gd name="T27" fmla="*/ 46 h 70"/>
                <a:gd name="T28" fmla="*/ 17 w 75"/>
                <a:gd name="T29" fmla="*/ 42 h 70"/>
                <a:gd name="T30" fmla="*/ 16 w 75"/>
                <a:gd name="T31" fmla="*/ 34 h 70"/>
                <a:gd name="T32" fmla="*/ 12 w 75"/>
                <a:gd name="T33" fmla="*/ 26 h 70"/>
                <a:gd name="T34" fmla="*/ 12 w 75"/>
                <a:gd name="T35" fmla="*/ 24 h 70"/>
                <a:gd name="T36" fmla="*/ 12 w 75"/>
                <a:gd name="T37" fmla="*/ 23 h 70"/>
                <a:gd name="T38" fmla="*/ 16 w 75"/>
                <a:gd name="T39" fmla="*/ 8 h 70"/>
                <a:gd name="T40" fmla="*/ 10 w 75"/>
                <a:gd name="T41" fmla="*/ 70 h 70"/>
                <a:gd name="T42" fmla="*/ 0 w 75"/>
                <a:gd name="T43" fmla="*/ 0 h 70"/>
                <a:gd name="T44" fmla="*/ 29 w 75"/>
                <a:gd name="T45" fmla="*/ 2 h 70"/>
                <a:gd name="T46" fmla="*/ 56 w 75"/>
                <a:gd name="T47" fmla="*/ 65 h 70"/>
                <a:gd name="T48" fmla="*/ 48 w 75"/>
                <a:gd name="T49" fmla="*/ 66 h 70"/>
                <a:gd name="T50" fmla="*/ 27 w 75"/>
                <a:gd name="T51" fmla="*/ 69 h 70"/>
                <a:gd name="T52" fmla="*/ 32 w 75"/>
                <a:gd name="T53" fmla="*/ 59 h 70"/>
                <a:gd name="T54" fmla="*/ 68 w 75"/>
                <a:gd name="T55" fmla="*/ 0 h 70"/>
                <a:gd name="T56" fmla="*/ 56 w 75"/>
                <a:gd name="T57" fmla="*/ 36 h 70"/>
                <a:gd name="T58" fmla="*/ 59 w 75"/>
                <a:gd name="T59" fmla="*/ 44 h 70"/>
                <a:gd name="T60" fmla="*/ 69 w 75"/>
                <a:gd name="T61" fmla="*/ 36 h 70"/>
                <a:gd name="T62" fmla="*/ 75 w 75"/>
                <a:gd name="T63" fmla="*/ 44 h 70"/>
                <a:gd name="T64" fmla="*/ 64 w 75"/>
                <a:gd name="T65" fmla="*/ 51 h 70"/>
                <a:gd name="T66" fmla="*/ 75 w 75"/>
                <a:gd name="T67" fmla="*/ 62 h 70"/>
                <a:gd name="T68" fmla="*/ 67 w 75"/>
                <a:gd name="T69" fmla="*/ 69 h 70"/>
                <a:gd name="T70" fmla="*/ 56 w 75"/>
                <a:gd name="T71" fmla="*/ 57 h 70"/>
                <a:gd name="T72" fmla="*/ 57 w 75"/>
                <a:gd name="T73" fmla="*/ 14 h 70"/>
                <a:gd name="T74" fmla="*/ 42 w 75"/>
                <a:gd name="T75" fmla="*/ 8 h 70"/>
                <a:gd name="T76" fmla="*/ 57 w 75"/>
                <a:gd name="T77" fmla="*/ 14 h 70"/>
                <a:gd name="T78" fmla="*/ 57 w 75"/>
                <a:gd name="T79" fmla="*/ 21 h 70"/>
                <a:gd name="T80" fmla="*/ 42 w 75"/>
                <a:gd name="T81" fmla="*/ 29 h 70"/>
                <a:gd name="T82" fmla="*/ 42 w 75"/>
                <a:gd name="T83" fmla="*/ 58 h 70"/>
                <a:gd name="T84" fmla="*/ 54 w 75"/>
                <a:gd name="T85" fmla="*/ 56 h 70"/>
                <a:gd name="T86" fmla="*/ 49 w 75"/>
                <a:gd name="T87" fmla="*/ 46 h 70"/>
                <a:gd name="T88" fmla="*/ 42 w 75"/>
                <a:gd name="T89"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0">
                  <a:moveTo>
                    <a:pt x="29" y="2"/>
                  </a:moveTo>
                  <a:lnTo>
                    <a:pt x="29" y="2"/>
                  </a:lnTo>
                  <a:lnTo>
                    <a:pt x="25" y="13"/>
                  </a:lnTo>
                  <a:lnTo>
                    <a:pt x="25" y="13"/>
                  </a:lnTo>
                  <a:lnTo>
                    <a:pt x="21" y="23"/>
                  </a:lnTo>
                  <a:lnTo>
                    <a:pt x="21" y="23"/>
                  </a:lnTo>
                  <a:lnTo>
                    <a:pt x="24" y="29"/>
                  </a:lnTo>
                  <a:lnTo>
                    <a:pt x="26" y="33"/>
                  </a:lnTo>
                  <a:lnTo>
                    <a:pt x="27" y="38"/>
                  </a:lnTo>
                  <a:lnTo>
                    <a:pt x="27" y="43"/>
                  </a:lnTo>
                  <a:lnTo>
                    <a:pt x="27" y="43"/>
                  </a:lnTo>
                  <a:lnTo>
                    <a:pt x="26" y="50"/>
                  </a:lnTo>
                  <a:lnTo>
                    <a:pt x="26" y="50"/>
                  </a:lnTo>
                  <a:lnTo>
                    <a:pt x="25" y="52"/>
                  </a:lnTo>
                  <a:lnTo>
                    <a:pt x="24" y="54"/>
                  </a:lnTo>
                  <a:lnTo>
                    <a:pt x="24" y="54"/>
                  </a:lnTo>
                  <a:lnTo>
                    <a:pt x="22" y="56"/>
                  </a:lnTo>
                  <a:lnTo>
                    <a:pt x="20" y="57"/>
                  </a:lnTo>
                  <a:lnTo>
                    <a:pt x="20" y="57"/>
                  </a:lnTo>
                  <a:lnTo>
                    <a:pt x="13" y="58"/>
                  </a:lnTo>
                  <a:lnTo>
                    <a:pt x="12" y="58"/>
                  </a:lnTo>
                  <a:lnTo>
                    <a:pt x="10" y="48"/>
                  </a:lnTo>
                  <a:lnTo>
                    <a:pt x="12" y="48"/>
                  </a:lnTo>
                  <a:lnTo>
                    <a:pt x="12" y="48"/>
                  </a:lnTo>
                  <a:lnTo>
                    <a:pt x="15" y="48"/>
                  </a:lnTo>
                  <a:lnTo>
                    <a:pt x="15" y="48"/>
                  </a:lnTo>
                  <a:lnTo>
                    <a:pt x="17" y="46"/>
                  </a:lnTo>
                  <a:lnTo>
                    <a:pt x="17" y="46"/>
                  </a:lnTo>
                  <a:lnTo>
                    <a:pt x="17" y="42"/>
                  </a:lnTo>
                  <a:lnTo>
                    <a:pt x="17" y="42"/>
                  </a:lnTo>
                  <a:lnTo>
                    <a:pt x="17" y="38"/>
                  </a:lnTo>
                  <a:lnTo>
                    <a:pt x="16" y="34"/>
                  </a:lnTo>
                  <a:lnTo>
                    <a:pt x="16" y="34"/>
                  </a:lnTo>
                  <a:lnTo>
                    <a:pt x="12" y="26"/>
                  </a:lnTo>
                  <a:lnTo>
                    <a:pt x="12" y="26"/>
                  </a:lnTo>
                  <a:lnTo>
                    <a:pt x="12" y="24"/>
                  </a:lnTo>
                  <a:lnTo>
                    <a:pt x="12" y="24"/>
                  </a:lnTo>
                  <a:lnTo>
                    <a:pt x="12" y="23"/>
                  </a:lnTo>
                  <a:lnTo>
                    <a:pt x="12" y="23"/>
                  </a:lnTo>
                  <a:lnTo>
                    <a:pt x="16" y="8"/>
                  </a:lnTo>
                  <a:lnTo>
                    <a:pt x="10" y="8"/>
                  </a:lnTo>
                  <a:lnTo>
                    <a:pt x="10" y="70"/>
                  </a:lnTo>
                  <a:lnTo>
                    <a:pt x="0" y="70"/>
                  </a:lnTo>
                  <a:lnTo>
                    <a:pt x="0" y="0"/>
                  </a:lnTo>
                  <a:lnTo>
                    <a:pt x="26" y="0"/>
                  </a:lnTo>
                  <a:lnTo>
                    <a:pt x="29" y="2"/>
                  </a:lnTo>
                  <a:close/>
                  <a:moveTo>
                    <a:pt x="56" y="65"/>
                  </a:moveTo>
                  <a:lnTo>
                    <a:pt x="56" y="65"/>
                  </a:lnTo>
                  <a:lnTo>
                    <a:pt x="48" y="66"/>
                  </a:lnTo>
                  <a:lnTo>
                    <a:pt x="48" y="66"/>
                  </a:lnTo>
                  <a:lnTo>
                    <a:pt x="41" y="67"/>
                  </a:lnTo>
                  <a:lnTo>
                    <a:pt x="27" y="69"/>
                  </a:lnTo>
                  <a:lnTo>
                    <a:pt x="25" y="59"/>
                  </a:lnTo>
                  <a:lnTo>
                    <a:pt x="32" y="59"/>
                  </a:lnTo>
                  <a:lnTo>
                    <a:pt x="32" y="0"/>
                  </a:lnTo>
                  <a:lnTo>
                    <a:pt x="68" y="0"/>
                  </a:lnTo>
                  <a:lnTo>
                    <a:pt x="68" y="36"/>
                  </a:lnTo>
                  <a:lnTo>
                    <a:pt x="56" y="36"/>
                  </a:lnTo>
                  <a:lnTo>
                    <a:pt x="56" y="36"/>
                  </a:lnTo>
                  <a:lnTo>
                    <a:pt x="59" y="44"/>
                  </a:lnTo>
                  <a:lnTo>
                    <a:pt x="59" y="44"/>
                  </a:lnTo>
                  <a:lnTo>
                    <a:pt x="69" y="36"/>
                  </a:lnTo>
                  <a:lnTo>
                    <a:pt x="75" y="44"/>
                  </a:lnTo>
                  <a:lnTo>
                    <a:pt x="75" y="44"/>
                  </a:lnTo>
                  <a:lnTo>
                    <a:pt x="64" y="51"/>
                  </a:lnTo>
                  <a:lnTo>
                    <a:pt x="64" y="51"/>
                  </a:lnTo>
                  <a:lnTo>
                    <a:pt x="69" y="56"/>
                  </a:lnTo>
                  <a:lnTo>
                    <a:pt x="75" y="62"/>
                  </a:lnTo>
                  <a:lnTo>
                    <a:pt x="67" y="69"/>
                  </a:lnTo>
                  <a:lnTo>
                    <a:pt x="67" y="69"/>
                  </a:lnTo>
                  <a:lnTo>
                    <a:pt x="61" y="64"/>
                  </a:lnTo>
                  <a:lnTo>
                    <a:pt x="56" y="57"/>
                  </a:lnTo>
                  <a:lnTo>
                    <a:pt x="56" y="65"/>
                  </a:lnTo>
                  <a:close/>
                  <a:moveTo>
                    <a:pt x="57" y="14"/>
                  </a:moveTo>
                  <a:lnTo>
                    <a:pt x="57" y="8"/>
                  </a:lnTo>
                  <a:lnTo>
                    <a:pt x="42" y="8"/>
                  </a:lnTo>
                  <a:lnTo>
                    <a:pt x="42" y="14"/>
                  </a:lnTo>
                  <a:lnTo>
                    <a:pt x="57" y="14"/>
                  </a:lnTo>
                  <a:close/>
                  <a:moveTo>
                    <a:pt x="57" y="29"/>
                  </a:moveTo>
                  <a:lnTo>
                    <a:pt x="57" y="21"/>
                  </a:lnTo>
                  <a:lnTo>
                    <a:pt x="42" y="21"/>
                  </a:lnTo>
                  <a:lnTo>
                    <a:pt x="42" y="29"/>
                  </a:lnTo>
                  <a:lnTo>
                    <a:pt x="57" y="29"/>
                  </a:lnTo>
                  <a:close/>
                  <a:moveTo>
                    <a:pt x="42" y="58"/>
                  </a:moveTo>
                  <a:lnTo>
                    <a:pt x="42" y="58"/>
                  </a:lnTo>
                  <a:lnTo>
                    <a:pt x="54" y="56"/>
                  </a:lnTo>
                  <a:lnTo>
                    <a:pt x="54" y="56"/>
                  </a:lnTo>
                  <a:lnTo>
                    <a:pt x="49" y="46"/>
                  </a:lnTo>
                  <a:lnTo>
                    <a:pt x="46" y="36"/>
                  </a:lnTo>
                  <a:lnTo>
                    <a:pt x="42" y="36"/>
                  </a:lnTo>
                  <a:lnTo>
                    <a:pt x="4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Freeform 825">
              <a:extLst>
                <a:ext uri="{FF2B5EF4-FFF2-40B4-BE49-F238E27FC236}">
                  <a16:creationId xmlns:a16="http://schemas.microsoft.com/office/drawing/2014/main" id="{9F4E2E21-C029-4478-A50D-817E62F38E93}"/>
                </a:ext>
              </a:extLst>
            </p:cNvPr>
            <p:cNvSpPr>
              <a:spLocks noEditPoints="1"/>
            </p:cNvSpPr>
            <p:nvPr/>
          </p:nvSpPr>
          <p:spPr bwMode="auto">
            <a:xfrm>
              <a:off x="9782175" y="4764088"/>
              <a:ext cx="61913" cy="52387"/>
            </a:xfrm>
            <a:custGeom>
              <a:avLst/>
              <a:gdLst>
                <a:gd name="T0" fmla="*/ 35 w 78"/>
                <a:gd name="T1" fmla="*/ 55 h 65"/>
                <a:gd name="T2" fmla="*/ 42 w 78"/>
                <a:gd name="T3" fmla="*/ 54 h 65"/>
                <a:gd name="T4" fmla="*/ 54 w 78"/>
                <a:gd name="T5" fmla="*/ 51 h 65"/>
                <a:gd name="T6" fmla="*/ 58 w 78"/>
                <a:gd name="T7" fmla="*/ 48 h 65"/>
                <a:gd name="T8" fmla="*/ 64 w 78"/>
                <a:gd name="T9" fmla="*/ 41 h 65"/>
                <a:gd name="T10" fmla="*/ 66 w 78"/>
                <a:gd name="T11" fmla="*/ 32 h 65"/>
                <a:gd name="T12" fmla="*/ 65 w 78"/>
                <a:gd name="T13" fmla="*/ 28 h 65"/>
                <a:gd name="T14" fmla="*/ 63 w 78"/>
                <a:gd name="T15" fmla="*/ 19 h 65"/>
                <a:gd name="T16" fmla="*/ 60 w 78"/>
                <a:gd name="T17" fmla="*/ 16 h 65"/>
                <a:gd name="T18" fmla="*/ 53 w 78"/>
                <a:gd name="T19" fmla="*/ 12 h 65"/>
                <a:gd name="T20" fmla="*/ 45 w 78"/>
                <a:gd name="T21" fmla="*/ 10 h 65"/>
                <a:gd name="T22" fmla="*/ 44 w 78"/>
                <a:gd name="T23" fmla="*/ 20 h 65"/>
                <a:gd name="T24" fmla="*/ 40 w 78"/>
                <a:gd name="T25" fmla="*/ 39 h 65"/>
                <a:gd name="T26" fmla="*/ 36 w 78"/>
                <a:gd name="T27" fmla="*/ 46 h 65"/>
                <a:gd name="T28" fmla="*/ 28 w 78"/>
                <a:gd name="T29" fmla="*/ 57 h 65"/>
                <a:gd name="T30" fmla="*/ 18 w 78"/>
                <a:gd name="T31" fmla="*/ 60 h 65"/>
                <a:gd name="T32" fmla="*/ 13 w 78"/>
                <a:gd name="T33" fmla="*/ 60 h 65"/>
                <a:gd name="T34" fmla="*/ 7 w 78"/>
                <a:gd name="T35" fmla="*/ 56 h 65"/>
                <a:gd name="T36" fmla="*/ 5 w 78"/>
                <a:gd name="T37" fmla="*/ 53 h 65"/>
                <a:gd name="T38" fmla="*/ 2 w 78"/>
                <a:gd name="T39" fmla="*/ 46 h 65"/>
                <a:gd name="T40" fmla="*/ 0 w 78"/>
                <a:gd name="T41" fmla="*/ 37 h 65"/>
                <a:gd name="T42" fmla="*/ 1 w 78"/>
                <a:gd name="T43" fmla="*/ 30 h 65"/>
                <a:gd name="T44" fmla="*/ 7 w 78"/>
                <a:gd name="T45" fmla="*/ 17 h 65"/>
                <a:gd name="T46" fmla="*/ 11 w 78"/>
                <a:gd name="T47" fmla="*/ 12 h 65"/>
                <a:gd name="T48" fmla="*/ 25 w 78"/>
                <a:gd name="T49" fmla="*/ 4 h 65"/>
                <a:gd name="T50" fmla="*/ 40 w 78"/>
                <a:gd name="T51" fmla="*/ 0 h 65"/>
                <a:gd name="T52" fmla="*/ 41 w 78"/>
                <a:gd name="T53" fmla="*/ 0 h 65"/>
                <a:gd name="T54" fmla="*/ 56 w 78"/>
                <a:gd name="T55" fmla="*/ 2 h 65"/>
                <a:gd name="T56" fmla="*/ 68 w 78"/>
                <a:gd name="T57" fmla="*/ 8 h 65"/>
                <a:gd name="T58" fmla="*/ 72 w 78"/>
                <a:gd name="T59" fmla="*/ 13 h 65"/>
                <a:gd name="T60" fmla="*/ 77 w 78"/>
                <a:gd name="T61" fmla="*/ 25 h 65"/>
                <a:gd name="T62" fmla="*/ 78 w 78"/>
                <a:gd name="T63" fmla="*/ 31 h 65"/>
                <a:gd name="T64" fmla="*/ 75 w 78"/>
                <a:gd name="T65" fmla="*/ 45 h 65"/>
                <a:gd name="T66" fmla="*/ 67 w 78"/>
                <a:gd name="T67" fmla="*/ 55 h 65"/>
                <a:gd name="T68" fmla="*/ 62 w 78"/>
                <a:gd name="T69" fmla="*/ 59 h 65"/>
                <a:gd name="T70" fmla="*/ 47 w 78"/>
                <a:gd name="T71" fmla="*/ 64 h 65"/>
                <a:gd name="T72" fmla="*/ 37 w 78"/>
                <a:gd name="T73" fmla="*/ 65 h 65"/>
                <a:gd name="T74" fmla="*/ 34 w 78"/>
                <a:gd name="T75" fmla="*/ 11 h 65"/>
                <a:gd name="T76" fmla="*/ 25 w 78"/>
                <a:gd name="T77" fmla="*/ 14 h 65"/>
                <a:gd name="T78" fmla="*/ 19 w 78"/>
                <a:gd name="T79" fmla="*/ 20 h 65"/>
                <a:gd name="T80" fmla="*/ 16 w 78"/>
                <a:gd name="T81" fmla="*/ 25 h 65"/>
                <a:gd name="T82" fmla="*/ 12 w 78"/>
                <a:gd name="T83" fmla="*/ 33 h 65"/>
                <a:gd name="T84" fmla="*/ 11 w 78"/>
                <a:gd name="T85" fmla="*/ 37 h 65"/>
                <a:gd name="T86" fmla="*/ 13 w 78"/>
                <a:gd name="T87" fmla="*/ 45 h 65"/>
                <a:gd name="T88" fmla="*/ 16 w 78"/>
                <a:gd name="T89" fmla="*/ 48 h 65"/>
                <a:gd name="T90" fmla="*/ 18 w 78"/>
                <a:gd name="T91" fmla="*/ 49 h 65"/>
                <a:gd name="T92" fmla="*/ 23 w 78"/>
                <a:gd name="T93" fmla="*/ 46 h 65"/>
                <a:gd name="T94" fmla="*/ 28 w 78"/>
                <a:gd name="T95" fmla="*/ 38 h 65"/>
                <a:gd name="T96" fmla="*/ 30 w 78"/>
                <a:gd name="T97" fmla="*/ 33 h 65"/>
                <a:gd name="T98" fmla="*/ 34 w 78"/>
                <a:gd name="T9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5">
                  <a:moveTo>
                    <a:pt x="37" y="65"/>
                  </a:moveTo>
                  <a:lnTo>
                    <a:pt x="35" y="55"/>
                  </a:lnTo>
                  <a:lnTo>
                    <a:pt x="35" y="55"/>
                  </a:lnTo>
                  <a:lnTo>
                    <a:pt x="42" y="54"/>
                  </a:lnTo>
                  <a:lnTo>
                    <a:pt x="48" y="53"/>
                  </a:lnTo>
                  <a:lnTo>
                    <a:pt x="54" y="51"/>
                  </a:lnTo>
                  <a:lnTo>
                    <a:pt x="58" y="48"/>
                  </a:lnTo>
                  <a:lnTo>
                    <a:pt x="58" y="48"/>
                  </a:lnTo>
                  <a:lnTo>
                    <a:pt x="61" y="45"/>
                  </a:lnTo>
                  <a:lnTo>
                    <a:pt x="64" y="41"/>
                  </a:lnTo>
                  <a:lnTo>
                    <a:pt x="65" y="37"/>
                  </a:lnTo>
                  <a:lnTo>
                    <a:pt x="66" y="32"/>
                  </a:lnTo>
                  <a:lnTo>
                    <a:pt x="66" y="32"/>
                  </a:lnTo>
                  <a:lnTo>
                    <a:pt x="65" y="28"/>
                  </a:lnTo>
                  <a:lnTo>
                    <a:pt x="64" y="24"/>
                  </a:lnTo>
                  <a:lnTo>
                    <a:pt x="63" y="19"/>
                  </a:lnTo>
                  <a:lnTo>
                    <a:pt x="60" y="16"/>
                  </a:lnTo>
                  <a:lnTo>
                    <a:pt x="60" y="16"/>
                  </a:lnTo>
                  <a:lnTo>
                    <a:pt x="57" y="14"/>
                  </a:lnTo>
                  <a:lnTo>
                    <a:pt x="53" y="12"/>
                  </a:lnTo>
                  <a:lnTo>
                    <a:pt x="49" y="11"/>
                  </a:lnTo>
                  <a:lnTo>
                    <a:pt x="45" y="10"/>
                  </a:lnTo>
                  <a:lnTo>
                    <a:pt x="45" y="10"/>
                  </a:lnTo>
                  <a:lnTo>
                    <a:pt x="44" y="20"/>
                  </a:lnTo>
                  <a:lnTo>
                    <a:pt x="42" y="31"/>
                  </a:lnTo>
                  <a:lnTo>
                    <a:pt x="40" y="39"/>
                  </a:lnTo>
                  <a:lnTo>
                    <a:pt x="36" y="46"/>
                  </a:lnTo>
                  <a:lnTo>
                    <a:pt x="36" y="46"/>
                  </a:lnTo>
                  <a:lnTo>
                    <a:pt x="32" y="52"/>
                  </a:lnTo>
                  <a:lnTo>
                    <a:pt x="28" y="57"/>
                  </a:lnTo>
                  <a:lnTo>
                    <a:pt x="23" y="59"/>
                  </a:lnTo>
                  <a:lnTo>
                    <a:pt x="18" y="60"/>
                  </a:lnTo>
                  <a:lnTo>
                    <a:pt x="18" y="60"/>
                  </a:lnTo>
                  <a:lnTo>
                    <a:pt x="13" y="60"/>
                  </a:lnTo>
                  <a:lnTo>
                    <a:pt x="10" y="58"/>
                  </a:lnTo>
                  <a:lnTo>
                    <a:pt x="7" y="56"/>
                  </a:lnTo>
                  <a:lnTo>
                    <a:pt x="5" y="53"/>
                  </a:lnTo>
                  <a:lnTo>
                    <a:pt x="5" y="53"/>
                  </a:lnTo>
                  <a:lnTo>
                    <a:pt x="3" y="50"/>
                  </a:lnTo>
                  <a:lnTo>
                    <a:pt x="2" y="46"/>
                  </a:lnTo>
                  <a:lnTo>
                    <a:pt x="0" y="37"/>
                  </a:lnTo>
                  <a:lnTo>
                    <a:pt x="0" y="37"/>
                  </a:lnTo>
                  <a:lnTo>
                    <a:pt x="0" y="37"/>
                  </a:lnTo>
                  <a:lnTo>
                    <a:pt x="1" y="30"/>
                  </a:lnTo>
                  <a:lnTo>
                    <a:pt x="3" y="24"/>
                  </a:lnTo>
                  <a:lnTo>
                    <a:pt x="7" y="17"/>
                  </a:lnTo>
                  <a:lnTo>
                    <a:pt x="11" y="12"/>
                  </a:lnTo>
                  <a:lnTo>
                    <a:pt x="11" y="12"/>
                  </a:lnTo>
                  <a:lnTo>
                    <a:pt x="18" y="7"/>
                  </a:lnTo>
                  <a:lnTo>
                    <a:pt x="25" y="4"/>
                  </a:lnTo>
                  <a:lnTo>
                    <a:pt x="32" y="1"/>
                  </a:lnTo>
                  <a:lnTo>
                    <a:pt x="40" y="0"/>
                  </a:lnTo>
                  <a:lnTo>
                    <a:pt x="41" y="0"/>
                  </a:lnTo>
                  <a:lnTo>
                    <a:pt x="41" y="0"/>
                  </a:lnTo>
                  <a:lnTo>
                    <a:pt x="49" y="1"/>
                  </a:lnTo>
                  <a:lnTo>
                    <a:pt x="56" y="2"/>
                  </a:lnTo>
                  <a:lnTo>
                    <a:pt x="62" y="5"/>
                  </a:lnTo>
                  <a:lnTo>
                    <a:pt x="68" y="8"/>
                  </a:lnTo>
                  <a:lnTo>
                    <a:pt x="68" y="8"/>
                  </a:lnTo>
                  <a:lnTo>
                    <a:pt x="72" y="13"/>
                  </a:lnTo>
                  <a:lnTo>
                    <a:pt x="75" y="18"/>
                  </a:lnTo>
                  <a:lnTo>
                    <a:pt x="77" y="25"/>
                  </a:lnTo>
                  <a:lnTo>
                    <a:pt x="78" y="31"/>
                  </a:lnTo>
                  <a:lnTo>
                    <a:pt x="78" y="31"/>
                  </a:lnTo>
                  <a:lnTo>
                    <a:pt x="77" y="38"/>
                  </a:lnTo>
                  <a:lnTo>
                    <a:pt x="75" y="45"/>
                  </a:lnTo>
                  <a:lnTo>
                    <a:pt x="72" y="50"/>
                  </a:lnTo>
                  <a:lnTo>
                    <a:pt x="67" y="55"/>
                  </a:lnTo>
                  <a:lnTo>
                    <a:pt x="67" y="55"/>
                  </a:lnTo>
                  <a:lnTo>
                    <a:pt x="62" y="59"/>
                  </a:lnTo>
                  <a:lnTo>
                    <a:pt x="55" y="62"/>
                  </a:lnTo>
                  <a:lnTo>
                    <a:pt x="47" y="64"/>
                  </a:lnTo>
                  <a:lnTo>
                    <a:pt x="37" y="65"/>
                  </a:lnTo>
                  <a:lnTo>
                    <a:pt x="37" y="65"/>
                  </a:lnTo>
                  <a:close/>
                  <a:moveTo>
                    <a:pt x="34" y="11"/>
                  </a:moveTo>
                  <a:lnTo>
                    <a:pt x="34" y="11"/>
                  </a:lnTo>
                  <a:lnTo>
                    <a:pt x="29" y="12"/>
                  </a:lnTo>
                  <a:lnTo>
                    <a:pt x="25" y="14"/>
                  </a:lnTo>
                  <a:lnTo>
                    <a:pt x="22" y="17"/>
                  </a:lnTo>
                  <a:lnTo>
                    <a:pt x="19" y="20"/>
                  </a:lnTo>
                  <a:lnTo>
                    <a:pt x="19" y="20"/>
                  </a:lnTo>
                  <a:lnTo>
                    <a:pt x="16" y="25"/>
                  </a:lnTo>
                  <a:lnTo>
                    <a:pt x="13" y="29"/>
                  </a:lnTo>
                  <a:lnTo>
                    <a:pt x="12" y="33"/>
                  </a:lnTo>
                  <a:lnTo>
                    <a:pt x="11" y="37"/>
                  </a:lnTo>
                  <a:lnTo>
                    <a:pt x="11" y="37"/>
                  </a:lnTo>
                  <a:lnTo>
                    <a:pt x="12" y="41"/>
                  </a:lnTo>
                  <a:lnTo>
                    <a:pt x="13" y="45"/>
                  </a:lnTo>
                  <a:lnTo>
                    <a:pt x="13" y="45"/>
                  </a:lnTo>
                  <a:lnTo>
                    <a:pt x="16" y="48"/>
                  </a:lnTo>
                  <a:lnTo>
                    <a:pt x="18" y="49"/>
                  </a:lnTo>
                  <a:lnTo>
                    <a:pt x="18" y="49"/>
                  </a:lnTo>
                  <a:lnTo>
                    <a:pt x="21" y="48"/>
                  </a:lnTo>
                  <a:lnTo>
                    <a:pt x="23" y="46"/>
                  </a:lnTo>
                  <a:lnTo>
                    <a:pt x="26" y="43"/>
                  </a:lnTo>
                  <a:lnTo>
                    <a:pt x="28" y="38"/>
                  </a:lnTo>
                  <a:lnTo>
                    <a:pt x="28" y="38"/>
                  </a:lnTo>
                  <a:lnTo>
                    <a:pt x="30" y="33"/>
                  </a:lnTo>
                  <a:lnTo>
                    <a:pt x="32" y="26"/>
                  </a:lnTo>
                  <a:lnTo>
                    <a:pt x="34" y="11"/>
                  </a:lnTo>
                  <a:lnTo>
                    <a:pt x="3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Freeform 826">
              <a:extLst>
                <a:ext uri="{FF2B5EF4-FFF2-40B4-BE49-F238E27FC236}">
                  <a16:creationId xmlns:a16="http://schemas.microsoft.com/office/drawing/2014/main" id="{78CA71D7-4BBD-4C94-ABEC-BE3A7393E637}"/>
                </a:ext>
              </a:extLst>
            </p:cNvPr>
            <p:cNvSpPr>
              <a:spLocks/>
            </p:cNvSpPr>
            <p:nvPr/>
          </p:nvSpPr>
          <p:spPr bwMode="auto">
            <a:xfrm>
              <a:off x="9852025" y="4765675"/>
              <a:ext cx="50800" cy="49212"/>
            </a:xfrm>
            <a:custGeom>
              <a:avLst/>
              <a:gdLst>
                <a:gd name="T0" fmla="*/ 63 w 63"/>
                <a:gd name="T1" fmla="*/ 61 h 61"/>
                <a:gd name="T2" fmla="*/ 0 w 63"/>
                <a:gd name="T3" fmla="*/ 61 h 61"/>
                <a:gd name="T4" fmla="*/ 0 w 63"/>
                <a:gd name="T5" fmla="*/ 50 h 61"/>
                <a:gd name="T6" fmla="*/ 50 w 63"/>
                <a:gd name="T7" fmla="*/ 50 h 61"/>
                <a:gd name="T8" fmla="*/ 50 w 63"/>
                <a:gd name="T9" fmla="*/ 10 h 61"/>
                <a:gd name="T10" fmla="*/ 0 w 63"/>
                <a:gd name="T11" fmla="*/ 10 h 61"/>
                <a:gd name="T12" fmla="*/ 0 w 63"/>
                <a:gd name="T13" fmla="*/ 0 h 61"/>
                <a:gd name="T14" fmla="*/ 63 w 63"/>
                <a:gd name="T15" fmla="*/ 0 h 61"/>
                <a:gd name="T16" fmla="*/ 63 w 6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1">
                  <a:moveTo>
                    <a:pt x="63" y="61"/>
                  </a:moveTo>
                  <a:lnTo>
                    <a:pt x="0" y="61"/>
                  </a:lnTo>
                  <a:lnTo>
                    <a:pt x="0" y="50"/>
                  </a:lnTo>
                  <a:lnTo>
                    <a:pt x="50" y="50"/>
                  </a:lnTo>
                  <a:lnTo>
                    <a:pt x="50" y="10"/>
                  </a:lnTo>
                  <a:lnTo>
                    <a:pt x="0" y="10"/>
                  </a:lnTo>
                  <a:lnTo>
                    <a:pt x="0" y="0"/>
                  </a:lnTo>
                  <a:lnTo>
                    <a:pt x="63" y="0"/>
                  </a:lnTo>
                  <a:lnTo>
                    <a:pt x="63" y="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Freeform 827">
              <a:extLst>
                <a:ext uri="{FF2B5EF4-FFF2-40B4-BE49-F238E27FC236}">
                  <a16:creationId xmlns:a16="http://schemas.microsoft.com/office/drawing/2014/main" id="{5D7BF06F-8F75-4853-A0AD-CFA4C91C6564}"/>
                </a:ext>
              </a:extLst>
            </p:cNvPr>
            <p:cNvSpPr>
              <a:spLocks noEditPoints="1"/>
            </p:cNvSpPr>
            <p:nvPr/>
          </p:nvSpPr>
          <p:spPr bwMode="auto">
            <a:xfrm>
              <a:off x="9918700" y="4762500"/>
              <a:ext cx="55563" cy="53975"/>
            </a:xfrm>
            <a:custGeom>
              <a:avLst/>
              <a:gdLst>
                <a:gd name="T0" fmla="*/ 38 w 70"/>
                <a:gd name="T1" fmla="*/ 16 h 67"/>
                <a:gd name="T2" fmla="*/ 30 w 70"/>
                <a:gd name="T3" fmla="*/ 27 h 67"/>
                <a:gd name="T4" fmla="*/ 30 w 70"/>
                <a:gd name="T5" fmla="*/ 27 h 67"/>
                <a:gd name="T6" fmla="*/ 20 w 70"/>
                <a:gd name="T7" fmla="*/ 20 h 67"/>
                <a:gd name="T8" fmla="*/ 20 w 70"/>
                <a:gd name="T9" fmla="*/ 20 h 67"/>
                <a:gd name="T10" fmla="*/ 0 w 70"/>
                <a:gd name="T11" fmla="*/ 9 h 67"/>
                <a:gd name="T12" fmla="*/ 6 w 70"/>
                <a:gd name="T13" fmla="*/ 0 h 67"/>
                <a:gd name="T14" fmla="*/ 6 w 70"/>
                <a:gd name="T15" fmla="*/ 0 h 67"/>
                <a:gd name="T16" fmla="*/ 20 w 70"/>
                <a:gd name="T17" fmla="*/ 7 h 67"/>
                <a:gd name="T18" fmla="*/ 38 w 70"/>
                <a:gd name="T19" fmla="*/ 16 h 67"/>
                <a:gd name="T20" fmla="*/ 38 w 70"/>
                <a:gd name="T21" fmla="*/ 16 h 67"/>
                <a:gd name="T22" fmla="*/ 70 w 70"/>
                <a:gd name="T23" fmla="*/ 27 h 67"/>
                <a:gd name="T24" fmla="*/ 70 w 70"/>
                <a:gd name="T25" fmla="*/ 27 h 67"/>
                <a:gd name="T26" fmla="*/ 65 w 70"/>
                <a:gd name="T27" fmla="*/ 35 h 67"/>
                <a:gd name="T28" fmla="*/ 59 w 70"/>
                <a:gd name="T29" fmla="*/ 43 h 67"/>
                <a:gd name="T30" fmla="*/ 52 w 70"/>
                <a:gd name="T31" fmla="*/ 49 h 67"/>
                <a:gd name="T32" fmla="*/ 44 w 70"/>
                <a:gd name="T33" fmla="*/ 55 h 67"/>
                <a:gd name="T34" fmla="*/ 44 w 70"/>
                <a:gd name="T35" fmla="*/ 55 h 67"/>
                <a:gd name="T36" fmla="*/ 35 w 70"/>
                <a:gd name="T37" fmla="*/ 59 h 67"/>
                <a:gd name="T38" fmla="*/ 25 w 70"/>
                <a:gd name="T39" fmla="*/ 62 h 67"/>
                <a:gd name="T40" fmla="*/ 14 w 70"/>
                <a:gd name="T41" fmla="*/ 65 h 67"/>
                <a:gd name="T42" fmla="*/ 3 w 70"/>
                <a:gd name="T43" fmla="*/ 67 h 67"/>
                <a:gd name="T44" fmla="*/ 0 w 70"/>
                <a:gd name="T45" fmla="*/ 56 h 67"/>
                <a:gd name="T46" fmla="*/ 0 w 70"/>
                <a:gd name="T47" fmla="*/ 56 h 67"/>
                <a:gd name="T48" fmla="*/ 12 w 70"/>
                <a:gd name="T49" fmla="*/ 54 h 67"/>
                <a:gd name="T50" fmla="*/ 22 w 70"/>
                <a:gd name="T51" fmla="*/ 52 h 67"/>
                <a:gd name="T52" fmla="*/ 22 w 70"/>
                <a:gd name="T53" fmla="*/ 52 h 67"/>
                <a:gd name="T54" fmla="*/ 31 w 70"/>
                <a:gd name="T55" fmla="*/ 48 h 67"/>
                <a:gd name="T56" fmla="*/ 39 w 70"/>
                <a:gd name="T57" fmla="*/ 44 h 67"/>
                <a:gd name="T58" fmla="*/ 39 w 70"/>
                <a:gd name="T59" fmla="*/ 44 h 67"/>
                <a:gd name="T60" fmla="*/ 45 w 70"/>
                <a:gd name="T61" fmla="*/ 39 h 67"/>
                <a:gd name="T62" fmla="*/ 50 w 70"/>
                <a:gd name="T63" fmla="*/ 35 h 67"/>
                <a:gd name="T64" fmla="*/ 50 w 70"/>
                <a:gd name="T65" fmla="*/ 35 h 67"/>
                <a:gd name="T66" fmla="*/ 55 w 70"/>
                <a:gd name="T67" fmla="*/ 29 h 67"/>
                <a:gd name="T68" fmla="*/ 61 w 70"/>
                <a:gd name="T69" fmla="*/ 19 h 67"/>
                <a:gd name="T70" fmla="*/ 70 w 70"/>
                <a:gd name="T7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7">
                  <a:moveTo>
                    <a:pt x="38" y="16"/>
                  </a:moveTo>
                  <a:lnTo>
                    <a:pt x="30" y="27"/>
                  </a:lnTo>
                  <a:lnTo>
                    <a:pt x="30" y="27"/>
                  </a:lnTo>
                  <a:lnTo>
                    <a:pt x="20" y="20"/>
                  </a:lnTo>
                  <a:lnTo>
                    <a:pt x="20" y="20"/>
                  </a:lnTo>
                  <a:lnTo>
                    <a:pt x="0" y="9"/>
                  </a:lnTo>
                  <a:lnTo>
                    <a:pt x="6" y="0"/>
                  </a:lnTo>
                  <a:lnTo>
                    <a:pt x="6" y="0"/>
                  </a:lnTo>
                  <a:lnTo>
                    <a:pt x="20" y="7"/>
                  </a:lnTo>
                  <a:lnTo>
                    <a:pt x="38" y="16"/>
                  </a:lnTo>
                  <a:lnTo>
                    <a:pt x="38" y="16"/>
                  </a:lnTo>
                  <a:close/>
                  <a:moveTo>
                    <a:pt x="70" y="27"/>
                  </a:moveTo>
                  <a:lnTo>
                    <a:pt x="70" y="27"/>
                  </a:lnTo>
                  <a:lnTo>
                    <a:pt x="65" y="35"/>
                  </a:lnTo>
                  <a:lnTo>
                    <a:pt x="59" y="43"/>
                  </a:lnTo>
                  <a:lnTo>
                    <a:pt x="52" y="49"/>
                  </a:lnTo>
                  <a:lnTo>
                    <a:pt x="44" y="55"/>
                  </a:lnTo>
                  <a:lnTo>
                    <a:pt x="44" y="55"/>
                  </a:lnTo>
                  <a:lnTo>
                    <a:pt x="35" y="59"/>
                  </a:lnTo>
                  <a:lnTo>
                    <a:pt x="25" y="62"/>
                  </a:lnTo>
                  <a:lnTo>
                    <a:pt x="14" y="65"/>
                  </a:lnTo>
                  <a:lnTo>
                    <a:pt x="3" y="67"/>
                  </a:lnTo>
                  <a:lnTo>
                    <a:pt x="0" y="56"/>
                  </a:lnTo>
                  <a:lnTo>
                    <a:pt x="0" y="56"/>
                  </a:lnTo>
                  <a:lnTo>
                    <a:pt x="12" y="54"/>
                  </a:lnTo>
                  <a:lnTo>
                    <a:pt x="22" y="52"/>
                  </a:lnTo>
                  <a:lnTo>
                    <a:pt x="22" y="52"/>
                  </a:lnTo>
                  <a:lnTo>
                    <a:pt x="31" y="48"/>
                  </a:lnTo>
                  <a:lnTo>
                    <a:pt x="39" y="44"/>
                  </a:lnTo>
                  <a:lnTo>
                    <a:pt x="39" y="44"/>
                  </a:lnTo>
                  <a:lnTo>
                    <a:pt x="45" y="39"/>
                  </a:lnTo>
                  <a:lnTo>
                    <a:pt x="50" y="35"/>
                  </a:lnTo>
                  <a:lnTo>
                    <a:pt x="50" y="35"/>
                  </a:lnTo>
                  <a:lnTo>
                    <a:pt x="55" y="29"/>
                  </a:lnTo>
                  <a:lnTo>
                    <a:pt x="61" y="19"/>
                  </a:lnTo>
                  <a:lnTo>
                    <a:pt x="70"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Freeform 828">
              <a:extLst>
                <a:ext uri="{FF2B5EF4-FFF2-40B4-BE49-F238E27FC236}">
                  <a16:creationId xmlns:a16="http://schemas.microsoft.com/office/drawing/2014/main" id="{77DCBFAC-90F8-4E0C-B31E-1BD6B80F15E7}"/>
                </a:ext>
              </a:extLst>
            </p:cNvPr>
            <p:cNvSpPr>
              <a:spLocks noEditPoints="1"/>
            </p:cNvSpPr>
            <p:nvPr/>
          </p:nvSpPr>
          <p:spPr bwMode="auto">
            <a:xfrm>
              <a:off x="9980613" y="4764088"/>
              <a:ext cx="58738" cy="52387"/>
            </a:xfrm>
            <a:custGeom>
              <a:avLst/>
              <a:gdLst>
                <a:gd name="T0" fmla="*/ 74 w 74"/>
                <a:gd name="T1" fmla="*/ 32 h 67"/>
                <a:gd name="T2" fmla="*/ 45 w 74"/>
                <a:gd name="T3" fmla="*/ 32 h 67"/>
                <a:gd name="T4" fmla="*/ 45 w 74"/>
                <a:gd name="T5" fmla="*/ 33 h 67"/>
                <a:gd name="T6" fmla="*/ 45 w 74"/>
                <a:gd name="T7" fmla="*/ 33 h 67"/>
                <a:gd name="T8" fmla="*/ 44 w 74"/>
                <a:gd name="T9" fmla="*/ 40 h 67"/>
                <a:gd name="T10" fmla="*/ 43 w 74"/>
                <a:gd name="T11" fmla="*/ 46 h 67"/>
                <a:gd name="T12" fmla="*/ 40 w 74"/>
                <a:gd name="T13" fmla="*/ 51 h 67"/>
                <a:gd name="T14" fmla="*/ 36 w 74"/>
                <a:gd name="T15" fmla="*/ 55 h 67"/>
                <a:gd name="T16" fmla="*/ 36 w 74"/>
                <a:gd name="T17" fmla="*/ 55 h 67"/>
                <a:gd name="T18" fmla="*/ 31 w 74"/>
                <a:gd name="T19" fmla="*/ 59 h 67"/>
                <a:gd name="T20" fmla="*/ 26 w 74"/>
                <a:gd name="T21" fmla="*/ 63 h 67"/>
                <a:gd name="T22" fmla="*/ 18 w 74"/>
                <a:gd name="T23" fmla="*/ 65 h 67"/>
                <a:gd name="T24" fmla="*/ 11 w 74"/>
                <a:gd name="T25" fmla="*/ 67 h 67"/>
                <a:gd name="T26" fmla="*/ 7 w 74"/>
                <a:gd name="T27" fmla="*/ 57 h 67"/>
                <a:gd name="T28" fmla="*/ 7 w 74"/>
                <a:gd name="T29" fmla="*/ 57 h 67"/>
                <a:gd name="T30" fmla="*/ 13 w 74"/>
                <a:gd name="T31" fmla="*/ 56 h 67"/>
                <a:gd name="T32" fmla="*/ 18 w 74"/>
                <a:gd name="T33" fmla="*/ 54 h 67"/>
                <a:gd name="T34" fmla="*/ 22 w 74"/>
                <a:gd name="T35" fmla="*/ 52 h 67"/>
                <a:gd name="T36" fmla="*/ 26 w 74"/>
                <a:gd name="T37" fmla="*/ 49 h 67"/>
                <a:gd name="T38" fmla="*/ 26 w 74"/>
                <a:gd name="T39" fmla="*/ 49 h 67"/>
                <a:gd name="T40" fmla="*/ 29 w 74"/>
                <a:gd name="T41" fmla="*/ 45 h 67"/>
                <a:gd name="T42" fmla="*/ 31 w 74"/>
                <a:gd name="T43" fmla="*/ 42 h 67"/>
                <a:gd name="T44" fmla="*/ 33 w 74"/>
                <a:gd name="T45" fmla="*/ 38 h 67"/>
                <a:gd name="T46" fmla="*/ 33 w 74"/>
                <a:gd name="T47" fmla="*/ 34 h 67"/>
                <a:gd name="T48" fmla="*/ 33 w 74"/>
                <a:gd name="T49" fmla="*/ 32 h 67"/>
                <a:gd name="T50" fmla="*/ 0 w 74"/>
                <a:gd name="T51" fmla="*/ 32 h 67"/>
                <a:gd name="T52" fmla="*/ 0 w 74"/>
                <a:gd name="T53" fmla="*/ 21 h 67"/>
                <a:gd name="T54" fmla="*/ 74 w 74"/>
                <a:gd name="T55" fmla="*/ 21 h 67"/>
                <a:gd name="T56" fmla="*/ 74 w 74"/>
                <a:gd name="T57" fmla="*/ 32 h 67"/>
                <a:gd name="T58" fmla="*/ 69 w 74"/>
                <a:gd name="T59" fmla="*/ 10 h 67"/>
                <a:gd name="T60" fmla="*/ 4 w 74"/>
                <a:gd name="T61" fmla="*/ 10 h 67"/>
                <a:gd name="T62" fmla="*/ 4 w 74"/>
                <a:gd name="T63" fmla="*/ 0 h 67"/>
                <a:gd name="T64" fmla="*/ 69 w 74"/>
                <a:gd name="T65" fmla="*/ 0 h 67"/>
                <a:gd name="T66" fmla="*/ 69 w 74"/>
                <a:gd name="T6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67">
                  <a:moveTo>
                    <a:pt x="74" y="32"/>
                  </a:moveTo>
                  <a:lnTo>
                    <a:pt x="45" y="32"/>
                  </a:lnTo>
                  <a:lnTo>
                    <a:pt x="45" y="33"/>
                  </a:lnTo>
                  <a:lnTo>
                    <a:pt x="45" y="33"/>
                  </a:lnTo>
                  <a:lnTo>
                    <a:pt x="44" y="40"/>
                  </a:lnTo>
                  <a:lnTo>
                    <a:pt x="43" y="46"/>
                  </a:lnTo>
                  <a:lnTo>
                    <a:pt x="40" y="51"/>
                  </a:lnTo>
                  <a:lnTo>
                    <a:pt x="36" y="55"/>
                  </a:lnTo>
                  <a:lnTo>
                    <a:pt x="36" y="55"/>
                  </a:lnTo>
                  <a:lnTo>
                    <a:pt x="31" y="59"/>
                  </a:lnTo>
                  <a:lnTo>
                    <a:pt x="26" y="63"/>
                  </a:lnTo>
                  <a:lnTo>
                    <a:pt x="18" y="65"/>
                  </a:lnTo>
                  <a:lnTo>
                    <a:pt x="11" y="67"/>
                  </a:lnTo>
                  <a:lnTo>
                    <a:pt x="7" y="57"/>
                  </a:lnTo>
                  <a:lnTo>
                    <a:pt x="7" y="57"/>
                  </a:lnTo>
                  <a:lnTo>
                    <a:pt x="13" y="56"/>
                  </a:lnTo>
                  <a:lnTo>
                    <a:pt x="18" y="54"/>
                  </a:lnTo>
                  <a:lnTo>
                    <a:pt x="22" y="52"/>
                  </a:lnTo>
                  <a:lnTo>
                    <a:pt x="26" y="49"/>
                  </a:lnTo>
                  <a:lnTo>
                    <a:pt x="26" y="49"/>
                  </a:lnTo>
                  <a:lnTo>
                    <a:pt x="29" y="45"/>
                  </a:lnTo>
                  <a:lnTo>
                    <a:pt x="31" y="42"/>
                  </a:lnTo>
                  <a:lnTo>
                    <a:pt x="33" y="38"/>
                  </a:lnTo>
                  <a:lnTo>
                    <a:pt x="33" y="34"/>
                  </a:lnTo>
                  <a:lnTo>
                    <a:pt x="33" y="32"/>
                  </a:lnTo>
                  <a:lnTo>
                    <a:pt x="0" y="32"/>
                  </a:lnTo>
                  <a:lnTo>
                    <a:pt x="0" y="21"/>
                  </a:lnTo>
                  <a:lnTo>
                    <a:pt x="74" y="21"/>
                  </a:lnTo>
                  <a:lnTo>
                    <a:pt x="74" y="32"/>
                  </a:lnTo>
                  <a:close/>
                  <a:moveTo>
                    <a:pt x="69" y="10"/>
                  </a:moveTo>
                  <a:lnTo>
                    <a:pt x="4" y="10"/>
                  </a:lnTo>
                  <a:lnTo>
                    <a:pt x="4" y="0"/>
                  </a:lnTo>
                  <a:lnTo>
                    <a:pt x="69" y="0"/>
                  </a:lnTo>
                  <a:lnTo>
                    <a:pt x="69"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Freeform 829">
              <a:extLst>
                <a:ext uri="{FF2B5EF4-FFF2-40B4-BE49-F238E27FC236}">
                  <a16:creationId xmlns:a16="http://schemas.microsoft.com/office/drawing/2014/main" id="{F2E5B201-1641-4683-8889-808DD8E46DCF}"/>
                </a:ext>
              </a:extLst>
            </p:cNvPr>
            <p:cNvSpPr>
              <a:spLocks noEditPoints="1"/>
            </p:cNvSpPr>
            <p:nvPr/>
          </p:nvSpPr>
          <p:spPr bwMode="auto">
            <a:xfrm>
              <a:off x="10050463" y="4762500"/>
              <a:ext cx="55563" cy="53975"/>
            </a:xfrm>
            <a:custGeom>
              <a:avLst/>
              <a:gdLst>
                <a:gd name="T0" fmla="*/ 38 w 71"/>
                <a:gd name="T1" fmla="*/ 16 h 67"/>
                <a:gd name="T2" fmla="*/ 31 w 71"/>
                <a:gd name="T3" fmla="*/ 27 h 67"/>
                <a:gd name="T4" fmla="*/ 31 w 71"/>
                <a:gd name="T5" fmla="*/ 27 h 67"/>
                <a:gd name="T6" fmla="*/ 21 w 71"/>
                <a:gd name="T7" fmla="*/ 20 h 67"/>
                <a:gd name="T8" fmla="*/ 21 w 71"/>
                <a:gd name="T9" fmla="*/ 20 h 67"/>
                <a:gd name="T10" fmla="*/ 0 w 71"/>
                <a:gd name="T11" fmla="*/ 9 h 67"/>
                <a:gd name="T12" fmla="*/ 7 w 71"/>
                <a:gd name="T13" fmla="*/ 0 h 67"/>
                <a:gd name="T14" fmla="*/ 7 w 71"/>
                <a:gd name="T15" fmla="*/ 0 h 67"/>
                <a:gd name="T16" fmla="*/ 21 w 71"/>
                <a:gd name="T17" fmla="*/ 7 h 67"/>
                <a:gd name="T18" fmla="*/ 38 w 71"/>
                <a:gd name="T19" fmla="*/ 16 h 67"/>
                <a:gd name="T20" fmla="*/ 38 w 71"/>
                <a:gd name="T21" fmla="*/ 16 h 67"/>
                <a:gd name="T22" fmla="*/ 71 w 71"/>
                <a:gd name="T23" fmla="*/ 27 h 67"/>
                <a:gd name="T24" fmla="*/ 71 w 71"/>
                <a:gd name="T25" fmla="*/ 27 h 67"/>
                <a:gd name="T26" fmla="*/ 65 w 71"/>
                <a:gd name="T27" fmla="*/ 35 h 67"/>
                <a:gd name="T28" fmla="*/ 59 w 71"/>
                <a:gd name="T29" fmla="*/ 43 h 67"/>
                <a:gd name="T30" fmla="*/ 52 w 71"/>
                <a:gd name="T31" fmla="*/ 49 h 67"/>
                <a:gd name="T32" fmla="*/ 44 w 71"/>
                <a:gd name="T33" fmla="*/ 55 h 67"/>
                <a:gd name="T34" fmla="*/ 44 w 71"/>
                <a:gd name="T35" fmla="*/ 55 h 67"/>
                <a:gd name="T36" fmla="*/ 36 w 71"/>
                <a:gd name="T37" fmla="*/ 59 h 67"/>
                <a:gd name="T38" fmla="*/ 26 w 71"/>
                <a:gd name="T39" fmla="*/ 62 h 67"/>
                <a:gd name="T40" fmla="*/ 15 w 71"/>
                <a:gd name="T41" fmla="*/ 65 h 67"/>
                <a:gd name="T42" fmla="*/ 4 w 71"/>
                <a:gd name="T43" fmla="*/ 67 h 67"/>
                <a:gd name="T44" fmla="*/ 0 w 71"/>
                <a:gd name="T45" fmla="*/ 56 h 67"/>
                <a:gd name="T46" fmla="*/ 0 w 71"/>
                <a:gd name="T47" fmla="*/ 56 h 67"/>
                <a:gd name="T48" fmla="*/ 13 w 71"/>
                <a:gd name="T49" fmla="*/ 54 h 67"/>
                <a:gd name="T50" fmla="*/ 23 w 71"/>
                <a:gd name="T51" fmla="*/ 52 h 67"/>
                <a:gd name="T52" fmla="*/ 23 w 71"/>
                <a:gd name="T53" fmla="*/ 52 h 67"/>
                <a:gd name="T54" fmla="*/ 32 w 71"/>
                <a:gd name="T55" fmla="*/ 48 h 67"/>
                <a:gd name="T56" fmla="*/ 39 w 71"/>
                <a:gd name="T57" fmla="*/ 44 h 67"/>
                <a:gd name="T58" fmla="*/ 39 w 71"/>
                <a:gd name="T59" fmla="*/ 44 h 67"/>
                <a:gd name="T60" fmla="*/ 45 w 71"/>
                <a:gd name="T61" fmla="*/ 39 h 67"/>
                <a:gd name="T62" fmla="*/ 50 w 71"/>
                <a:gd name="T63" fmla="*/ 35 h 67"/>
                <a:gd name="T64" fmla="*/ 50 w 71"/>
                <a:gd name="T65" fmla="*/ 35 h 67"/>
                <a:gd name="T66" fmla="*/ 55 w 71"/>
                <a:gd name="T67" fmla="*/ 29 h 67"/>
                <a:gd name="T68" fmla="*/ 61 w 71"/>
                <a:gd name="T69" fmla="*/ 19 h 67"/>
                <a:gd name="T70" fmla="*/ 71 w 71"/>
                <a:gd name="T7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67">
                  <a:moveTo>
                    <a:pt x="38" y="16"/>
                  </a:moveTo>
                  <a:lnTo>
                    <a:pt x="31" y="27"/>
                  </a:lnTo>
                  <a:lnTo>
                    <a:pt x="31" y="27"/>
                  </a:lnTo>
                  <a:lnTo>
                    <a:pt x="21" y="20"/>
                  </a:lnTo>
                  <a:lnTo>
                    <a:pt x="21" y="20"/>
                  </a:lnTo>
                  <a:lnTo>
                    <a:pt x="0" y="9"/>
                  </a:lnTo>
                  <a:lnTo>
                    <a:pt x="7" y="0"/>
                  </a:lnTo>
                  <a:lnTo>
                    <a:pt x="7" y="0"/>
                  </a:lnTo>
                  <a:lnTo>
                    <a:pt x="21" y="7"/>
                  </a:lnTo>
                  <a:lnTo>
                    <a:pt x="38" y="16"/>
                  </a:lnTo>
                  <a:lnTo>
                    <a:pt x="38" y="16"/>
                  </a:lnTo>
                  <a:close/>
                  <a:moveTo>
                    <a:pt x="71" y="27"/>
                  </a:moveTo>
                  <a:lnTo>
                    <a:pt x="71" y="27"/>
                  </a:lnTo>
                  <a:lnTo>
                    <a:pt x="65" y="35"/>
                  </a:lnTo>
                  <a:lnTo>
                    <a:pt x="59" y="43"/>
                  </a:lnTo>
                  <a:lnTo>
                    <a:pt x="52" y="49"/>
                  </a:lnTo>
                  <a:lnTo>
                    <a:pt x="44" y="55"/>
                  </a:lnTo>
                  <a:lnTo>
                    <a:pt x="44" y="55"/>
                  </a:lnTo>
                  <a:lnTo>
                    <a:pt x="36" y="59"/>
                  </a:lnTo>
                  <a:lnTo>
                    <a:pt x="26" y="62"/>
                  </a:lnTo>
                  <a:lnTo>
                    <a:pt x="15" y="65"/>
                  </a:lnTo>
                  <a:lnTo>
                    <a:pt x="4" y="67"/>
                  </a:lnTo>
                  <a:lnTo>
                    <a:pt x="0" y="56"/>
                  </a:lnTo>
                  <a:lnTo>
                    <a:pt x="0" y="56"/>
                  </a:lnTo>
                  <a:lnTo>
                    <a:pt x="13" y="54"/>
                  </a:lnTo>
                  <a:lnTo>
                    <a:pt x="23" y="52"/>
                  </a:lnTo>
                  <a:lnTo>
                    <a:pt x="23" y="52"/>
                  </a:lnTo>
                  <a:lnTo>
                    <a:pt x="32" y="48"/>
                  </a:lnTo>
                  <a:lnTo>
                    <a:pt x="39" y="44"/>
                  </a:lnTo>
                  <a:lnTo>
                    <a:pt x="39" y="44"/>
                  </a:lnTo>
                  <a:lnTo>
                    <a:pt x="45" y="39"/>
                  </a:lnTo>
                  <a:lnTo>
                    <a:pt x="50" y="35"/>
                  </a:lnTo>
                  <a:lnTo>
                    <a:pt x="50" y="35"/>
                  </a:lnTo>
                  <a:lnTo>
                    <a:pt x="55" y="29"/>
                  </a:lnTo>
                  <a:lnTo>
                    <a:pt x="61" y="19"/>
                  </a:lnTo>
                  <a:lnTo>
                    <a:pt x="71"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Freeform 830">
              <a:extLst>
                <a:ext uri="{FF2B5EF4-FFF2-40B4-BE49-F238E27FC236}">
                  <a16:creationId xmlns:a16="http://schemas.microsoft.com/office/drawing/2014/main" id="{2CFEE305-31F2-4142-9A62-D00269EB7CA4}"/>
                </a:ext>
              </a:extLst>
            </p:cNvPr>
            <p:cNvSpPr>
              <a:spLocks noEditPoints="1"/>
            </p:cNvSpPr>
            <p:nvPr/>
          </p:nvSpPr>
          <p:spPr bwMode="auto">
            <a:xfrm>
              <a:off x="10110788" y="4762500"/>
              <a:ext cx="55563" cy="53975"/>
            </a:xfrm>
            <a:custGeom>
              <a:avLst/>
              <a:gdLst>
                <a:gd name="T0" fmla="*/ 24 w 71"/>
                <a:gd name="T1" fmla="*/ 36 h 68"/>
                <a:gd name="T2" fmla="*/ 13 w 71"/>
                <a:gd name="T3" fmla="*/ 39 h 68"/>
                <a:gd name="T4" fmla="*/ 13 w 71"/>
                <a:gd name="T5" fmla="*/ 39 h 68"/>
                <a:gd name="T6" fmla="*/ 7 w 71"/>
                <a:gd name="T7" fmla="*/ 25 h 68"/>
                <a:gd name="T8" fmla="*/ 0 w 71"/>
                <a:gd name="T9" fmla="*/ 8 h 68"/>
                <a:gd name="T10" fmla="*/ 11 w 71"/>
                <a:gd name="T11" fmla="*/ 4 h 68"/>
                <a:gd name="T12" fmla="*/ 11 w 71"/>
                <a:gd name="T13" fmla="*/ 4 h 68"/>
                <a:gd name="T14" fmla="*/ 18 w 71"/>
                <a:gd name="T15" fmla="*/ 18 h 68"/>
                <a:gd name="T16" fmla="*/ 24 w 71"/>
                <a:gd name="T17" fmla="*/ 36 h 68"/>
                <a:gd name="T18" fmla="*/ 24 w 71"/>
                <a:gd name="T19" fmla="*/ 36 h 68"/>
                <a:gd name="T20" fmla="*/ 71 w 71"/>
                <a:gd name="T21" fmla="*/ 4 h 68"/>
                <a:gd name="T22" fmla="*/ 71 w 71"/>
                <a:gd name="T23" fmla="*/ 4 h 68"/>
                <a:gd name="T24" fmla="*/ 69 w 71"/>
                <a:gd name="T25" fmla="*/ 17 h 68"/>
                <a:gd name="T26" fmla="*/ 66 w 71"/>
                <a:gd name="T27" fmla="*/ 30 h 68"/>
                <a:gd name="T28" fmla="*/ 61 w 71"/>
                <a:gd name="T29" fmla="*/ 41 h 68"/>
                <a:gd name="T30" fmla="*/ 54 w 71"/>
                <a:gd name="T31" fmla="*/ 49 h 68"/>
                <a:gd name="T32" fmla="*/ 54 w 71"/>
                <a:gd name="T33" fmla="*/ 49 h 68"/>
                <a:gd name="T34" fmla="*/ 46 w 71"/>
                <a:gd name="T35" fmla="*/ 56 h 68"/>
                <a:gd name="T36" fmla="*/ 37 w 71"/>
                <a:gd name="T37" fmla="*/ 62 h 68"/>
                <a:gd name="T38" fmla="*/ 26 w 71"/>
                <a:gd name="T39" fmla="*/ 66 h 68"/>
                <a:gd name="T40" fmla="*/ 13 w 71"/>
                <a:gd name="T41" fmla="*/ 68 h 68"/>
                <a:gd name="T42" fmla="*/ 10 w 71"/>
                <a:gd name="T43" fmla="*/ 58 h 68"/>
                <a:gd name="T44" fmla="*/ 10 w 71"/>
                <a:gd name="T45" fmla="*/ 58 h 68"/>
                <a:gd name="T46" fmla="*/ 21 w 71"/>
                <a:gd name="T47" fmla="*/ 56 h 68"/>
                <a:gd name="T48" fmla="*/ 31 w 71"/>
                <a:gd name="T49" fmla="*/ 53 h 68"/>
                <a:gd name="T50" fmla="*/ 39 w 71"/>
                <a:gd name="T51" fmla="*/ 48 h 68"/>
                <a:gd name="T52" fmla="*/ 45 w 71"/>
                <a:gd name="T53" fmla="*/ 42 h 68"/>
                <a:gd name="T54" fmla="*/ 45 w 71"/>
                <a:gd name="T55" fmla="*/ 42 h 68"/>
                <a:gd name="T56" fmla="*/ 50 w 71"/>
                <a:gd name="T57" fmla="*/ 35 h 68"/>
                <a:gd name="T58" fmla="*/ 54 w 71"/>
                <a:gd name="T59" fmla="*/ 26 h 68"/>
                <a:gd name="T60" fmla="*/ 58 w 71"/>
                <a:gd name="T61" fmla="*/ 14 h 68"/>
                <a:gd name="T62" fmla="*/ 59 w 71"/>
                <a:gd name="T63" fmla="*/ 2 h 68"/>
                <a:gd name="T64" fmla="*/ 71 w 71"/>
                <a:gd name="T65" fmla="*/ 4 h 68"/>
                <a:gd name="T66" fmla="*/ 46 w 71"/>
                <a:gd name="T67" fmla="*/ 31 h 68"/>
                <a:gd name="T68" fmla="*/ 34 w 71"/>
                <a:gd name="T69" fmla="*/ 35 h 68"/>
                <a:gd name="T70" fmla="*/ 34 w 71"/>
                <a:gd name="T71" fmla="*/ 35 h 68"/>
                <a:gd name="T72" fmla="*/ 29 w 71"/>
                <a:gd name="T73" fmla="*/ 20 h 68"/>
                <a:gd name="T74" fmla="*/ 22 w 71"/>
                <a:gd name="T75" fmla="*/ 4 h 68"/>
                <a:gd name="T76" fmla="*/ 32 w 71"/>
                <a:gd name="T77" fmla="*/ 0 h 68"/>
                <a:gd name="T78" fmla="*/ 32 w 71"/>
                <a:gd name="T79" fmla="*/ 0 h 68"/>
                <a:gd name="T80" fmla="*/ 38 w 71"/>
                <a:gd name="T81" fmla="*/ 12 h 68"/>
                <a:gd name="T82" fmla="*/ 38 w 71"/>
                <a:gd name="T83" fmla="*/ 12 h 68"/>
                <a:gd name="T84" fmla="*/ 46 w 71"/>
                <a:gd name="T85" fmla="*/ 31 h 68"/>
                <a:gd name="T86" fmla="*/ 46 w 71"/>
                <a:gd name="T8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68">
                  <a:moveTo>
                    <a:pt x="24" y="36"/>
                  </a:moveTo>
                  <a:lnTo>
                    <a:pt x="13" y="39"/>
                  </a:lnTo>
                  <a:lnTo>
                    <a:pt x="13" y="39"/>
                  </a:lnTo>
                  <a:lnTo>
                    <a:pt x="7" y="25"/>
                  </a:lnTo>
                  <a:lnTo>
                    <a:pt x="0" y="8"/>
                  </a:lnTo>
                  <a:lnTo>
                    <a:pt x="11" y="4"/>
                  </a:lnTo>
                  <a:lnTo>
                    <a:pt x="11" y="4"/>
                  </a:lnTo>
                  <a:lnTo>
                    <a:pt x="18" y="18"/>
                  </a:lnTo>
                  <a:lnTo>
                    <a:pt x="24" y="36"/>
                  </a:lnTo>
                  <a:lnTo>
                    <a:pt x="24" y="36"/>
                  </a:lnTo>
                  <a:close/>
                  <a:moveTo>
                    <a:pt x="71" y="4"/>
                  </a:moveTo>
                  <a:lnTo>
                    <a:pt x="71" y="4"/>
                  </a:lnTo>
                  <a:lnTo>
                    <a:pt x="69" y="17"/>
                  </a:lnTo>
                  <a:lnTo>
                    <a:pt x="66" y="30"/>
                  </a:lnTo>
                  <a:lnTo>
                    <a:pt x="61" y="41"/>
                  </a:lnTo>
                  <a:lnTo>
                    <a:pt x="54" y="49"/>
                  </a:lnTo>
                  <a:lnTo>
                    <a:pt x="54" y="49"/>
                  </a:lnTo>
                  <a:lnTo>
                    <a:pt x="46" y="56"/>
                  </a:lnTo>
                  <a:lnTo>
                    <a:pt x="37" y="62"/>
                  </a:lnTo>
                  <a:lnTo>
                    <a:pt x="26" y="66"/>
                  </a:lnTo>
                  <a:lnTo>
                    <a:pt x="13" y="68"/>
                  </a:lnTo>
                  <a:lnTo>
                    <a:pt x="10" y="58"/>
                  </a:lnTo>
                  <a:lnTo>
                    <a:pt x="10" y="58"/>
                  </a:lnTo>
                  <a:lnTo>
                    <a:pt x="21" y="56"/>
                  </a:lnTo>
                  <a:lnTo>
                    <a:pt x="31" y="53"/>
                  </a:lnTo>
                  <a:lnTo>
                    <a:pt x="39" y="48"/>
                  </a:lnTo>
                  <a:lnTo>
                    <a:pt x="45" y="42"/>
                  </a:lnTo>
                  <a:lnTo>
                    <a:pt x="45" y="42"/>
                  </a:lnTo>
                  <a:lnTo>
                    <a:pt x="50" y="35"/>
                  </a:lnTo>
                  <a:lnTo>
                    <a:pt x="54" y="26"/>
                  </a:lnTo>
                  <a:lnTo>
                    <a:pt x="58" y="14"/>
                  </a:lnTo>
                  <a:lnTo>
                    <a:pt x="59" y="2"/>
                  </a:lnTo>
                  <a:lnTo>
                    <a:pt x="71" y="4"/>
                  </a:lnTo>
                  <a:close/>
                  <a:moveTo>
                    <a:pt x="46" y="31"/>
                  </a:moveTo>
                  <a:lnTo>
                    <a:pt x="34" y="35"/>
                  </a:lnTo>
                  <a:lnTo>
                    <a:pt x="34" y="35"/>
                  </a:lnTo>
                  <a:lnTo>
                    <a:pt x="29" y="20"/>
                  </a:lnTo>
                  <a:lnTo>
                    <a:pt x="22" y="4"/>
                  </a:lnTo>
                  <a:lnTo>
                    <a:pt x="32" y="0"/>
                  </a:lnTo>
                  <a:lnTo>
                    <a:pt x="32" y="0"/>
                  </a:lnTo>
                  <a:lnTo>
                    <a:pt x="38" y="12"/>
                  </a:lnTo>
                  <a:lnTo>
                    <a:pt x="38" y="12"/>
                  </a:lnTo>
                  <a:lnTo>
                    <a:pt x="46" y="31"/>
                  </a:lnTo>
                  <a:lnTo>
                    <a:pt x="4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Freeform 831">
              <a:extLst>
                <a:ext uri="{FF2B5EF4-FFF2-40B4-BE49-F238E27FC236}">
                  <a16:creationId xmlns:a16="http://schemas.microsoft.com/office/drawing/2014/main" id="{6E530434-F346-48D2-BD7E-A3F44D6AC7CE}"/>
                </a:ext>
              </a:extLst>
            </p:cNvPr>
            <p:cNvSpPr>
              <a:spLocks/>
            </p:cNvSpPr>
            <p:nvPr/>
          </p:nvSpPr>
          <p:spPr bwMode="auto">
            <a:xfrm>
              <a:off x="10175875" y="4759325"/>
              <a:ext cx="60325" cy="57150"/>
            </a:xfrm>
            <a:custGeom>
              <a:avLst/>
              <a:gdLst>
                <a:gd name="T0" fmla="*/ 41 w 74"/>
                <a:gd name="T1" fmla="*/ 58 h 71"/>
                <a:gd name="T2" fmla="*/ 41 w 74"/>
                <a:gd name="T3" fmla="*/ 43 h 71"/>
                <a:gd name="T4" fmla="*/ 29 w 74"/>
                <a:gd name="T5" fmla="*/ 50 h 71"/>
                <a:gd name="T6" fmla="*/ 26 w 74"/>
                <a:gd name="T7" fmla="*/ 56 h 71"/>
                <a:gd name="T8" fmla="*/ 27 w 74"/>
                <a:gd name="T9" fmla="*/ 58 h 71"/>
                <a:gd name="T10" fmla="*/ 33 w 74"/>
                <a:gd name="T11" fmla="*/ 61 h 71"/>
                <a:gd name="T12" fmla="*/ 45 w 74"/>
                <a:gd name="T13" fmla="*/ 62 h 71"/>
                <a:gd name="T14" fmla="*/ 60 w 74"/>
                <a:gd name="T15" fmla="*/ 61 h 71"/>
                <a:gd name="T16" fmla="*/ 72 w 74"/>
                <a:gd name="T17" fmla="*/ 70 h 71"/>
                <a:gd name="T18" fmla="*/ 50 w 74"/>
                <a:gd name="T19" fmla="*/ 71 h 71"/>
                <a:gd name="T20" fmla="*/ 32 w 74"/>
                <a:gd name="T21" fmla="*/ 70 h 71"/>
                <a:gd name="T22" fmla="*/ 22 w 74"/>
                <a:gd name="T23" fmla="*/ 68 h 71"/>
                <a:gd name="T24" fmla="*/ 19 w 74"/>
                <a:gd name="T25" fmla="*/ 66 h 71"/>
                <a:gd name="T26" fmla="*/ 16 w 74"/>
                <a:gd name="T27" fmla="*/ 61 h 71"/>
                <a:gd name="T28" fmla="*/ 15 w 74"/>
                <a:gd name="T29" fmla="*/ 57 h 71"/>
                <a:gd name="T30" fmla="*/ 17 w 74"/>
                <a:gd name="T31" fmla="*/ 51 h 71"/>
                <a:gd name="T32" fmla="*/ 28 w 74"/>
                <a:gd name="T33" fmla="*/ 40 h 71"/>
                <a:gd name="T34" fmla="*/ 39 w 74"/>
                <a:gd name="T35" fmla="*/ 34 h 71"/>
                <a:gd name="T36" fmla="*/ 35 w 74"/>
                <a:gd name="T37" fmla="*/ 32 h 71"/>
                <a:gd name="T38" fmla="*/ 31 w 74"/>
                <a:gd name="T39" fmla="*/ 33 h 71"/>
                <a:gd name="T40" fmla="*/ 26 w 74"/>
                <a:gd name="T41" fmla="*/ 35 h 71"/>
                <a:gd name="T42" fmla="*/ 13 w 74"/>
                <a:gd name="T43" fmla="*/ 44 h 71"/>
                <a:gd name="T44" fmla="*/ 6 w 74"/>
                <a:gd name="T45" fmla="*/ 49 h 71"/>
                <a:gd name="T46" fmla="*/ 0 w 74"/>
                <a:gd name="T47" fmla="*/ 42 h 71"/>
                <a:gd name="T48" fmla="*/ 12 w 74"/>
                <a:gd name="T49" fmla="*/ 31 h 71"/>
                <a:gd name="T50" fmla="*/ 20 w 74"/>
                <a:gd name="T51" fmla="*/ 19 h 71"/>
                <a:gd name="T52" fmla="*/ 3 w 74"/>
                <a:gd name="T53" fmla="*/ 9 h 71"/>
                <a:gd name="T54" fmla="*/ 24 w 74"/>
                <a:gd name="T55" fmla="*/ 9 h 71"/>
                <a:gd name="T56" fmla="*/ 39 w 74"/>
                <a:gd name="T57" fmla="*/ 1 h 71"/>
                <a:gd name="T58" fmla="*/ 36 w 74"/>
                <a:gd name="T59" fmla="*/ 9 h 71"/>
                <a:gd name="T60" fmla="*/ 63 w 74"/>
                <a:gd name="T61" fmla="*/ 19 h 71"/>
                <a:gd name="T62" fmla="*/ 32 w 74"/>
                <a:gd name="T63" fmla="*/ 19 h 71"/>
                <a:gd name="T64" fmla="*/ 28 w 74"/>
                <a:gd name="T65" fmla="*/ 25 h 71"/>
                <a:gd name="T66" fmla="*/ 36 w 74"/>
                <a:gd name="T67" fmla="*/ 24 h 71"/>
                <a:gd name="T68" fmla="*/ 41 w 74"/>
                <a:gd name="T69" fmla="*/ 24 h 71"/>
                <a:gd name="T70" fmla="*/ 46 w 74"/>
                <a:gd name="T71" fmla="*/ 26 h 71"/>
                <a:gd name="T72" fmla="*/ 48 w 74"/>
                <a:gd name="T73" fmla="*/ 29 h 71"/>
                <a:gd name="T74" fmla="*/ 74 w 74"/>
                <a:gd name="T75" fmla="*/ 30 h 71"/>
                <a:gd name="T76" fmla="*/ 51 w 74"/>
                <a:gd name="T77" fmla="*/ 38 h 71"/>
                <a:gd name="T78" fmla="*/ 52 w 74"/>
                <a:gd name="T7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1">
                  <a:moveTo>
                    <a:pt x="52" y="58"/>
                  </a:moveTo>
                  <a:lnTo>
                    <a:pt x="41" y="58"/>
                  </a:lnTo>
                  <a:lnTo>
                    <a:pt x="41" y="43"/>
                  </a:lnTo>
                  <a:lnTo>
                    <a:pt x="41" y="43"/>
                  </a:lnTo>
                  <a:lnTo>
                    <a:pt x="34" y="46"/>
                  </a:lnTo>
                  <a:lnTo>
                    <a:pt x="29" y="50"/>
                  </a:lnTo>
                  <a:lnTo>
                    <a:pt x="27" y="53"/>
                  </a:lnTo>
                  <a:lnTo>
                    <a:pt x="26" y="56"/>
                  </a:lnTo>
                  <a:lnTo>
                    <a:pt x="26" y="56"/>
                  </a:lnTo>
                  <a:lnTo>
                    <a:pt x="27" y="58"/>
                  </a:lnTo>
                  <a:lnTo>
                    <a:pt x="29" y="60"/>
                  </a:lnTo>
                  <a:lnTo>
                    <a:pt x="33" y="61"/>
                  </a:lnTo>
                  <a:lnTo>
                    <a:pt x="40" y="62"/>
                  </a:lnTo>
                  <a:lnTo>
                    <a:pt x="45" y="62"/>
                  </a:lnTo>
                  <a:lnTo>
                    <a:pt x="45" y="62"/>
                  </a:lnTo>
                  <a:lnTo>
                    <a:pt x="60" y="61"/>
                  </a:lnTo>
                  <a:lnTo>
                    <a:pt x="71" y="60"/>
                  </a:lnTo>
                  <a:lnTo>
                    <a:pt x="72" y="70"/>
                  </a:lnTo>
                  <a:lnTo>
                    <a:pt x="72" y="70"/>
                  </a:lnTo>
                  <a:lnTo>
                    <a:pt x="50" y="71"/>
                  </a:lnTo>
                  <a:lnTo>
                    <a:pt x="50" y="71"/>
                  </a:lnTo>
                  <a:lnTo>
                    <a:pt x="32" y="70"/>
                  </a:lnTo>
                  <a:lnTo>
                    <a:pt x="26" y="69"/>
                  </a:lnTo>
                  <a:lnTo>
                    <a:pt x="22" y="68"/>
                  </a:lnTo>
                  <a:lnTo>
                    <a:pt x="22" y="68"/>
                  </a:lnTo>
                  <a:lnTo>
                    <a:pt x="19" y="66"/>
                  </a:lnTo>
                  <a:lnTo>
                    <a:pt x="17" y="63"/>
                  </a:lnTo>
                  <a:lnTo>
                    <a:pt x="16" y="61"/>
                  </a:lnTo>
                  <a:lnTo>
                    <a:pt x="15" y="57"/>
                  </a:lnTo>
                  <a:lnTo>
                    <a:pt x="15" y="57"/>
                  </a:lnTo>
                  <a:lnTo>
                    <a:pt x="15" y="54"/>
                  </a:lnTo>
                  <a:lnTo>
                    <a:pt x="17" y="51"/>
                  </a:lnTo>
                  <a:lnTo>
                    <a:pt x="21" y="45"/>
                  </a:lnTo>
                  <a:lnTo>
                    <a:pt x="28" y="40"/>
                  </a:lnTo>
                  <a:lnTo>
                    <a:pt x="39" y="34"/>
                  </a:lnTo>
                  <a:lnTo>
                    <a:pt x="39" y="34"/>
                  </a:lnTo>
                  <a:lnTo>
                    <a:pt x="38" y="33"/>
                  </a:lnTo>
                  <a:lnTo>
                    <a:pt x="35" y="32"/>
                  </a:lnTo>
                  <a:lnTo>
                    <a:pt x="35" y="32"/>
                  </a:lnTo>
                  <a:lnTo>
                    <a:pt x="31" y="33"/>
                  </a:lnTo>
                  <a:lnTo>
                    <a:pt x="26" y="35"/>
                  </a:lnTo>
                  <a:lnTo>
                    <a:pt x="26" y="35"/>
                  </a:lnTo>
                  <a:lnTo>
                    <a:pt x="20" y="39"/>
                  </a:lnTo>
                  <a:lnTo>
                    <a:pt x="13" y="44"/>
                  </a:lnTo>
                  <a:lnTo>
                    <a:pt x="13" y="44"/>
                  </a:lnTo>
                  <a:lnTo>
                    <a:pt x="6" y="49"/>
                  </a:lnTo>
                  <a:lnTo>
                    <a:pt x="0" y="42"/>
                  </a:lnTo>
                  <a:lnTo>
                    <a:pt x="0" y="42"/>
                  </a:lnTo>
                  <a:lnTo>
                    <a:pt x="6" y="37"/>
                  </a:lnTo>
                  <a:lnTo>
                    <a:pt x="12" y="31"/>
                  </a:lnTo>
                  <a:lnTo>
                    <a:pt x="16" y="25"/>
                  </a:lnTo>
                  <a:lnTo>
                    <a:pt x="20" y="19"/>
                  </a:lnTo>
                  <a:lnTo>
                    <a:pt x="3" y="19"/>
                  </a:lnTo>
                  <a:lnTo>
                    <a:pt x="3" y="9"/>
                  </a:lnTo>
                  <a:lnTo>
                    <a:pt x="24" y="9"/>
                  </a:lnTo>
                  <a:lnTo>
                    <a:pt x="24" y="9"/>
                  </a:lnTo>
                  <a:lnTo>
                    <a:pt x="27" y="0"/>
                  </a:lnTo>
                  <a:lnTo>
                    <a:pt x="39" y="1"/>
                  </a:lnTo>
                  <a:lnTo>
                    <a:pt x="39" y="1"/>
                  </a:lnTo>
                  <a:lnTo>
                    <a:pt x="36" y="9"/>
                  </a:lnTo>
                  <a:lnTo>
                    <a:pt x="63" y="9"/>
                  </a:lnTo>
                  <a:lnTo>
                    <a:pt x="63" y="19"/>
                  </a:lnTo>
                  <a:lnTo>
                    <a:pt x="32" y="19"/>
                  </a:lnTo>
                  <a:lnTo>
                    <a:pt x="32" y="19"/>
                  </a:lnTo>
                  <a:lnTo>
                    <a:pt x="28" y="25"/>
                  </a:lnTo>
                  <a:lnTo>
                    <a:pt x="28" y="25"/>
                  </a:lnTo>
                  <a:lnTo>
                    <a:pt x="32" y="24"/>
                  </a:lnTo>
                  <a:lnTo>
                    <a:pt x="36" y="24"/>
                  </a:lnTo>
                  <a:lnTo>
                    <a:pt x="36" y="24"/>
                  </a:lnTo>
                  <a:lnTo>
                    <a:pt x="41" y="24"/>
                  </a:lnTo>
                  <a:lnTo>
                    <a:pt x="44" y="25"/>
                  </a:lnTo>
                  <a:lnTo>
                    <a:pt x="46" y="26"/>
                  </a:lnTo>
                  <a:lnTo>
                    <a:pt x="48" y="29"/>
                  </a:lnTo>
                  <a:lnTo>
                    <a:pt x="48" y="29"/>
                  </a:lnTo>
                  <a:lnTo>
                    <a:pt x="70" y="20"/>
                  </a:lnTo>
                  <a:lnTo>
                    <a:pt x="74" y="30"/>
                  </a:lnTo>
                  <a:lnTo>
                    <a:pt x="74" y="30"/>
                  </a:lnTo>
                  <a:lnTo>
                    <a:pt x="51" y="38"/>
                  </a:lnTo>
                  <a:lnTo>
                    <a:pt x="51" y="38"/>
                  </a:lnTo>
                  <a:lnTo>
                    <a:pt x="52" y="45"/>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Freeform 832">
              <a:extLst>
                <a:ext uri="{FF2B5EF4-FFF2-40B4-BE49-F238E27FC236}">
                  <a16:creationId xmlns:a16="http://schemas.microsoft.com/office/drawing/2014/main" id="{106CED88-3850-4738-9FD5-A9378581DEA9}"/>
                </a:ext>
              </a:extLst>
            </p:cNvPr>
            <p:cNvSpPr>
              <a:spLocks noEditPoints="1"/>
            </p:cNvSpPr>
            <p:nvPr/>
          </p:nvSpPr>
          <p:spPr bwMode="auto">
            <a:xfrm>
              <a:off x="10240963" y="4759325"/>
              <a:ext cx="63500" cy="55562"/>
            </a:xfrm>
            <a:custGeom>
              <a:avLst/>
              <a:gdLst>
                <a:gd name="T0" fmla="*/ 16 w 79"/>
                <a:gd name="T1" fmla="*/ 34 h 70"/>
                <a:gd name="T2" fmla="*/ 4 w 79"/>
                <a:gd name="T3" fmla="*/ 40 h 70"/>
                <a:gd name="T4" fmla="*/ 0 w 79"/>
                <a:gd name="T5" fmla="*/ 34 h 70"/>
                <a:gd name="T6" fmla="*/ 12 w 79"/>
                <a:gd name="T7" fmla="*/ 26 h 70"/>
                <a:gd name="T8" fmla="*/ 4 w 79"/>
                <a:gd name="T9" fmla="*/ 12 h 70"/>
                <a:gd name="T10" fmla="*/ 16 w 79"/>
                <a:gd name="T11" fmla="*/ 9 h 70"/>
                <a:gd name="T12" fmla="*/ 2 w 79"/>
                <a:gd name="T13" fmla="*/ 3 h 70"/>
                <a:gd name="T14" fmla="*/ 16 w 79"/>
                <a:gd name="T15" fmla="*/ 0 h 70"/>
                <a:gd name="T16" fmla="*/ 25 w 79"/>
                <a:gd name="T17" fmla="*/ 3 h 70"/>
                <a:gd name="T18" fmla="*/ 40 w 79"/>
                <a:gd name="T19" fmla="*/ 9 h 70"/>
                <a:gd name="T20" fmla="*/ 25 w 79"/>
                <a:gd name="T21" fmla="*/ 12 h 70"/>
                <a:gd name="T22" fmla="*/ 38 w 79"/>
                <a:gd name="T23" fmla="*/ 26 h 70"/>
                <a:gd name="T24" fmla="*/ 28 w 79"/>
                <a:gd name="T25" fmla="*/ 26 h 70"/>
                <a:gd name="T26" fmla="*/ 34 w 79"/>
                <a:gd name="T27" fmla="*/ 38 h 70"/>
                <a:gd name="T28" fmla="*/ 25 w 79"/>
                <a:gd name="T29" fmla="*/ 33 h 70"/>
                <a:gd name="T30" fmla="*/ 16 w 79"/>
                <a:gd name="T31" fmla="*/ 40 h 70"/>
                <a:gd name="T32" fmla="*/ 13 w 79"/>
                <a:gd name="T33" fmla="*/ 63 h 70"/>
                <a:gd name="T34" fmla="*/ 24 w 79"/>
                <a:gd name="T35" fmla="*/ 51 h 70"/>
                <a:gd name="T36" fmla="*/ 34 w 79"/>
                <a:gd name="T37" fmla="*/ 63 h 70"/>
                <a:gd name="T38" fmla="*/ 4 w 79"/>
                <a:gd name="T39" fmla="*/ 49 h 70"/>
                <a:gd name="T40" fmla="*/ 72 w 79"/>
                <a:gd name="T41" fmla="*/ 42 h 70"/>
                <a:gd name="T42" fmla="*/ 45 w 79"/>
                <a:gd name="T43" fmla="*/ 49 h 70"/>
                <a:gd name="T44" fmla="*/ 68 w 79"/>
                <a:gd name="T45" fmla="*/ 52 h 70"/>
                <a:gd name="T46" fmla="*/ 45 w 79"/>
                <a:gd name="T47" fmla="*/ 59 h 70"/>
                <a:gd name="T48" fmla="*/ 76 w 79"/>
                <a:gd name="T49" fmla="*/ 63 h 70"/>
                <a:gd name="T50" fmla="*/ 2 w 79"/>
                <a:gd name="T51" fmla="*/ 70 h 70"/>
                <a:gd name="T52" fmla="*/ 13 w 79"/>
                <a:gd name="T53" fmla="*/ 63 h 70"/>
                <a:gd name="T54" fmla="*/ 11 w 79"/>
                <a:gd name="T55" fmla="*/ 16 h 70"/>
                <a:gd name="T56" fmla="*/ 16 w 79"/>
                <a:gd name="T57" fmla="*/ 22 h 70"/>
                <a:gd name="T58" fmla="*/ 30 w 79"/>
                <a:gd name="T59" fmla="*/ 22 h 70"/>
                <a:gd name="T60" fmla="*/ 25 w 79"/>
                <a:gd name="T61" fmla="*/ 16 h 70"/>
                <a:gd name="T62" fmla="*/ 30 w 79"/>
                <a:gd name="T63" fmla="*/ 22 h 70"/>
                <a:gd name="T64" fmla="*/ 73 w 79"/>
                <a:gd name="T65" fmla="*/ 15 h 70"/>
                <a:gd name="T66" fmla="*/ 66 w 79"/>
                <a:gd name="T67" fmla="*/ 29 h 70"/>
                <a:gd name="T68" fmla="*/ 72 w 79"/>
                <a:gd name="T69" fmla="*/ 32 h 70"/>
                <a:gd name="T70" fmla="*/ 74 w 79"/>
                <a:gd name="T71" fmla="*/ 41 h 70"/>
                <a:gd name="T72" fmla="*/ 65 w 79"/>
                <a:gd name="T73" fmla="*/ 38 h 70"/>
                <a:gd name="T74" fmla="*/ 59 w 79"/>
                <a:gd name="T75" fmla="*/ 35 h 70"/>
                <a:gd name="T76" fmla="*/ 41 w 79"/>
                <a:gd name="T77" fmla="*/ 41 h 70"/>
                <a:gd name="T78" fmla="*/ 39 w 79"/>
                <a:gd name="T79" fmla="*/ 33 h 70"/>
                <a:gd name="T80" fmla="*/ 52 w 79"/>
                <a:gd name="T81" fmla="*/ 29 h 70"/>
                <a:gd name="T82" fmla="*/ 47 w 79"/>
                <a:gd name="T83" fmla="*/ 21 h 70"/>
                <a:gd name="T84" fmla="*/ 44 w 79"/>
                <a:gd name="T85" fmla="*/ 24 h 70"/>
                <a:gd name="T86" fmla="*/ 38 w 79"/>
                <a:gd name="T87" fmla="*/ 20 h 70"/>
                <a:gd name="T88" fmla="*/ 48 w 79"/>
                <a:gd name="T89" fmla="*/ 0 h 70"/>
                <a:gd name="T90" fmla="*/ 57 w 79"/>
                <a:gd name="T91" fmla="*/ 1 h 70"/>
                <a:gd name="T92" fmla="*/ 77 w 79"/>
                <a:gd name="T93" fmla="*/ 7 h 70"/>
                <a:gd name="T94" fmla="*/ 73 w 79"/>
                <a:gd name="T95" fmla="*/ 15 h 70"/>
                <a:gd name="T96" fmla="*/ 59 w 79"/>
                <a:gd name="T97" fmla="*/ 23 h 70"/>
                <a:gd name="T98" fmla="*/ 63 w 79"/>
                <a:gd name="T99" fmla="*/ 15 h 70"/>
                <a:gd name="T100" fmla="*/ 52 w 79"/>
                <a:gd name="T101" fmla="*/ 15 h 70"/>
                <a:gd name="T102" fmla="*/ 59 w 79"/>
                <a:gd name="T103"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70">
                  <a:moveTo>
                    <a:pt x="16" y="34"/>
                  </a:moveTo>
                  <a:lnTo>
                    <a:pt x="16" y="34"/>
                  </a:lnTo>
                  <a:lnTo>
                    <a:pt x="9" y="38"/>
                  </a:lnTo>
                  <a:lnTo>
                    <a:pt x="4" y="40"/>
                  </a:lnTo>
                  <a:lnTo>
                    <a:pt x="0" y="34"/>
                  </a:lnTo>
                  <a:lnTo>
                    <a:pt x="0" y="34"/>
                  </a:lnTo>
                  <a:lnTo>
                    <a:pt x="6" y="31"/>
                  </a:lnTo>
                  <a:lnTo>
                    <a:pt x="12" y="26"/>
                  </a:lnTo>
                  <a:lnTo>
                    <a:pt x="4" y="26"/>
                  </a:lnTo>
                  <a:lnTo>
                    <a:pt x="4" y="12"/>
                  </a:lnTo>
                  <a:lnTo>
                    <a:pt x="16" y="12"/>
                  </a:lnTo>
                  <a:lnTo>
                    <a:pt x="16" y="9"/>
                  </a:lnTo>
                  <a:lnTo>
                    <a:pt x="2" y="9"/>
                  </a:lnTo>
                  <a:lnTo>
                    <a:pt x="2" y="3"/>
                  </a:lnTo>
                  <a:lnTo>
                    <a:pt x="16" y="3"/>
                  </a:lnTo>
                  <a:lnTo>
                    <a:pt x="16" y="0"/>
                  </a:lnTo>
                  <a:lnTo>
                    <a:pt x="25" y="0"/>
                  </a:lnTo>
                  <a:lnTo>
                    <a:pt x="25" y="3"/>
                  </a:lnTo>
                  <a:lnTo>
                    <a:pt x="40" y="3"/>
                  </a:lnTo>
                  <a:lnTo>
                    <a:pt x="40" y="9"/>
                  </a:lnTo>
                  <a:lnTo>
                    <a:pt x="25" y="9"/>
                  </a:lnTo>
                  <a:lnTo>
                    <a:pt x="25" y="12"/>
                  </a:lnTo>
                  <a:lnTo>
                    <a:pt x="38" y="12"/>
                  </a:lnTo>
                  <a:lnTo>
                    <a:pt x="38" y="26"/>
                  </a:lnTo>
                  <a:lnTo>
                    <a:pt x="28" y="26"/>
                  </a:lnTo>
                  <a:lnTo>
                    <a:pt x="28" y="26"/>
                  </a:lnTo>
                  <a:lnTo>
                    <a:pt x="39" y="32"/>
                  </a:lnTo>
                  <a:lnTo>
                    <a:pt x="34" y="38"/>
                  </a:lnTo>
                  <a:lnTo>
                    <a:pt x="34" y="38"/>
                  </a:lnTo>
                  <a:lnTo>
                    <a:pt x="25" y="33"/>
                  </a:lnTo>
                  <a:lnTo>
                    <a:pt x="25" y="40"/>
                  </a:lnTo>
                  <a:lnTo>
                    <a:pt x="16" y="40"/>
                  </a:lnTo>
                  <a:lnTo>
                    <a:pt x="16" y="34"/>
                  </a:lnTo>
                  <a:close/>
                  <a:moveTo>
                    <a:pt x="13" y="63"/>
                  </a:moveTo>
                  <a:lnTo>
                    <a:pt x="13" y="51"/>
                  </a:lnTo>
                  <a:lnTo>
                    <a:pt x="24" y="51"/>
                  </a:lnTo>
                  <a:lnTo>
                    <a:pt x="24" y="63"/>
                  </a:lnTo>
                  <a:lnTo>
                    <a:pt x="34" y="63"/>
                  </a:lnTo>
                  <a:lnTo>
                    <a:pt x="34" y="49"/>
                  </a:lnTo>
                  <a:lnTo>
                    <a:pt x="4" y="49"/>
                  </a:lnTo>
                  <a:lnTo>
                    <a:pt x="4" y="42"/>
                  </a:lnTo>
                  <a:lnTo>
                    <a:pt x="72" y="42"/>
                  </a:lnTo>
                  <a:lnTo>
                    <a:pt x="72" y="49"/>
                  </a:lnTo>
                  <a:lnTo>
                    <a:pt x="45" y="49"/>
                  </a:lnTo>
                  <a:lnTo>
                    <a:pt x="45" y="52"/>
                  </a:lnTo>
                  <a:lnTo>
                    <a:pt x="68" y="52"/>
                  </a:lnTo>
                  <a:lnTo>
                    <a:pt x="68" y="59"/>
                  </a:lnTo>
                  <a:lnTo>
                    <a:pt x="45" y="59"/>
                  </a:lnTo>
                  <a:lnTo>
                    <a:pt x="45" y="63"/>
                  </a:lnTo>
                  <a:lnTo>
                    <a:pt x="76" y="63"/>
                  </a:lnTo>
                  <a:lnTo>
                    <a:pt x="76" y="70"/>
                  </a:lnTo>
                  <a:lnTo>
                    <a:pt x="2" y="70"/>
                  </a:lnTo>
                  <a:lnTo>
                    <a:pt x="2" y="63"/>
                  </a:lnTo>
                  <a:lnTo>
                    <a:pt x="13" y="63"/>
                  </a:lnTo>
                  <a:close/>
                  <a:moveTo>
                    <a:pt x="16" y="16"/>
                  </a:moveTo>
                  <a:lnTo>
                    <a:pt x="11" y="16"/>
                  </a:lnTo>
                  <a:lnTo>
                    <a:pt x="11" y="22"/>
                  </a:lnTo>
                  <a:lnTo>
                    <a:pt x="16" y="22"/>
                  </a:lnTo>
                  <a:lnTo>
                    <a:pt x="16" y="16"/>
                  </a:lnTo>
                  <a:close/>
                  <a:moveTo>
                    <a:pt x="30" y="22"/>
                  </a:moveTo>
                  <a:lnTo>
                    <a:pt x="30" y="16"/>
                  </a:lnTo>
                  <a:lnTo>
                    <a:pt x="25" y="16"/>
                  </a:lnTo>
                  <a:lnTo>
                    <a:pt x="25" y="22"/>
                  </a:lnTo>
                  <a:lnTo>
                    <a:pt x="30" y="22"/>
                  </a:lnTo>
                  <a:close/>
                  <a:moveTo>
                    <a:pt x="73" y="15"/>
                  </a:moveTo>
                  <a:lnTo>
                    <a:pt x="73" y="15"/>
                  </a:lnTo>
                  <a:lnTo>
                    <a:pt x="71" y="22"/>
                  </a:lnTo>
                  <a:lnTo>
                    <a:pt x="66" y="29"/>
                  </a:lnTo>
                  <a:lnTo>
                    <a:pt x="66" y="29"/>
                  </a:lnTo>
                  <a:lnTo>
                    <a:pt x="72" y="32"/>
                  </a:lnTo>
                  <a:lnTo>
                    <a:pt x="79" y="33"/>
                  </a:lnTo>
                  <a:lnTo>
                    <a:pt x="74" y="41"/>
                  </a:lnTo>
                  <a:lnTo>
                    <a:pt x="74" y="41"/>
                  </a:lnTo>
                  <a:lnTo>
                    <a:pt x="65" y="38"/>
                  </a:lnTo>
                  <a:lnTo>
                    <a:pt x="59" y="35"/>
                  </a:lnTo>
                  <a:lnTo>
                    <a:pt x="59" y="35"/>
                  </a:lnTo>
                  <a:lnTo>
                    <a:pt x="51" y="39"/>
                  </a:lnTo>
                  <a:lnTo>
                    <a:pt x="41" y="41"/>
                  </a:lnTo>
                  <a:lnTo>
                    <a:pt x="39" y="33"/>
                  </a:lnTo>
                  <a:lnTo>
                    <a:pt x="39" y="33"/>
                  </a:lnTo>
                  <a:lnTo>
                    <a:pt x="46" y="32"/>
                  </a:lnTo>
                  <a:lnTo>
                    <a:pt x="52" y="29"/>
                  </a:lnTo>
                  <a:lnTo>
                    <a:pt x="52" y="29"/>
                  </a:lnTo>
                  <a:lnTo>
                    <a:pt x="47" y="21"/>
                  </a:lnTo>
                  <a:lnTo>
                    <a:pt x="47" y="21"/>
                  </a:lnTo>
                  <a:lnTo>
                    <a:pt x="44" y="24"/>
                  </a:lnTo>
                  <a:lnTo>
                    <a:pt x="38" y="20"/>
                  </a:lnTo>
                  <a:lnTo>
                    <a:pt x="38" y="20"/>
                  </a:lnTo>
                  <a:lnTo>
                    <a:pt x="44" y="11"/>
                  </a:lnTo>
                  <a:lnTo>
                    <a:pt x="48" y="0"/>
                  </a:lnTo>
                  <a:lnTo>
                    <a:pt x="57" y="1"/>
                  </a:lnTo>
                  <a:lnTo>
                    <a:pt x="57" y="1"/>
                  </a:lnTo>
                  <a:lnTo>
                    <a:pt x="55" y="7"/>
                  </a:lnTo>
                  <a:lnTo>
                    <a:pt x="77" y="7"/>
                  </a:lnTo>
                  <a:lnTo>
                    <a:pt x="77" y="15"/>
                  </a:lnTo>
                  <a:lnTo>
                    <a:pt x="73" y="15"/>
                  </a:lnTo>
                  <a:close/>
                  <a:moveTo>
                    <a:pt x="59" y="23"/>
                  </a:moveTo>
                  <a:lnTo>
                    <a:pt x="59" y="23"/>
                  </a:lnTo>
                  <a:lnTo>
                    <a:pt x="62" y="19"/>
                  </a:lnTo>
                  <a:lnTo>
                    <a:pt x="63" y="15"/>
                  </a:lnTo>
                  <a:lnTo>
                    <a:pt x="52" y="15"/>
                  </a:lnTo>
                  <a:lnTo>
                    <a:pt x="52" y="15"/>
                  </a:lnTo>
                  <a:lnTo>
                    <a:pt x="55" y="19"/>
                  </a:lnTo>
                  <a:lnTo>
                    <a:pt x="59" y="23"/>
                  </a:lnTo>
                  <a:lnTo>
                    <a:pt x="59"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Freeform 833">
              <a:extLst>
                <a:ext uri="{FF2B5EF4-FFF2-40B4-BE49-F238E27FC236}">
                  <a16:creationId xmlns:a16="http://schemas.microsoft.com/office/drawing/2014/main" id="{DDAD02F9-4D90-4211-85A0-DE1817D6D64E}"/>
                </a:ext>
              </a:extLst>
            </p:cNvPr>
            <p:cNvSpPr>
              <a:spLocks noEditPoints="1"/>
            </p:cNvSpPr>
            <p:nvPr/>
          </p:nvSpPr>
          <p:spPr bwMode="auto">
            <a:xfrm>
              <a:off x="10306050" y="4759325"/>
              <a:ext cx="61913" cy="57150"/>
            </a:xfrm>
            <a:custGeom>
              <a:avLst/>
              <a:gdLst>
                <a:gd name="T0" fmla="*/ 11 w 79"/>
                <a:gd name="T1" fmla="*/ 73 h 73"/>
                <a:gd name="T2" fmla="*/ 11 w 79"/>
                <a:gd name="T3" fmla="*/ 43 h 73"/>
                <a:gd name="T4" fmla="*/ 0 w 79"/>
                <a:gd name="T5" fmla="*/ 42 h 73"/>
                <a:gd name="T6" fmla="*/ 4 w 79"/>
                <a:gd name="T7" fmla="*/ 34 h 73"/>
                <a:gd name="T8" fmla="*/ 10 w 79"/>
                <a:gd name="T9" fmla="*/ 22 h 73"/>
                <a:gd name="T10" fmla="*/ 15 w 79"/>
                <a:gd name="T11" fmla="*/ 0 h 73"/>
                <a:gd name="T12" fmla="*/ 26 w 79"/>
                <a:gd name="T13" fmla="*/ 2 h 73"/>
                <a:gd name="T14" fmla="*/ 20 w 79"/>
                <a:gd name="T15" fmla="*/ 24 h 73"/>
                <a:gd name="T16" fmla="*/ 21 w 79"/>
                <a:gd name="T17" fmla="*/ 73 h 73"/>
                <a:gd name="T18" fmla="*/ 35 w 79"/>
                <a:gd name="T19" fmla="*/ 25 h 73"/>
                <a:gd name="T20" fmla="*/ 35 w 79"/>
                <a:gd name="T21" fmla="*/ 38 h 73"/>
                <a:gd name="T22" fmla="*/ 33 w 79"/>
                <a:gd name="T23" fmla="*/ 58 h 73"/>
                <a:gd name="T24" fmla="*/ 29 w 79"/>
                <a:gd name="T25" fmla="*/ 72 h 73"/>
                <a:gd name="T26" fmla="*/ 21 w 79"/>
                <a:gd name="T27" fmla="*/ 68 h 73"/>
                <a:gd name="T28" fmla="*/ 25 w 79"/>
                <a:gd name="T29" fmla="*/ 54 h 73"/>
                <a:gd name="T30" fmla="*/ 26 w 79"/>
                <a:gd name="T31" fmla="*/ 18 h 73"/>
                <a:gd name="T32" fmla="*/ 79 w 79"/>
                <a:gd name="T33" fmla="*/ 25 h 73"/>
                <a:gd name="T34" fmla="*/ 37 w 79"/>
                <a:gd name="T35" fmla="*/ 16 h 73"/>
                <a:gd name="T36" fmla="*/ 26 w 79"/>
                <a:gd name="T37" fmla="*/ 13 h 73"/>
                <a:gd name="T38" fmla="*/ 37 w 79"/>
                <a:gd name="T39" fmla="*/ 5 h 73"/>
                <a:gd name="T40" fmla="*/ 47 w 79"/>
                <a:gd name="T41" fmla="*/ 1 h 73"/>
                <a:gd name="T42" fmla="*/ 56 w 79"/>
                <a:gd name="T43" fmla="*/ 5 h 73"/>
                <a:gd name="T44" fmla="*/ 66 w 79"/>
                <a:gd name="T45" fmla="*/ 1 h 73"/>
                <a:gd name="T46" fmla="*/ 78 w 79"/>
                <a:gd name="T47" fmla="*/ 5 h 73"/>
                <a:gd name="T48" fmla="*/ 66 w 79"/>
                <a:gd name="T49" fmla="*/ 13 h 73"/>
                <a:gd name="T50" fmla="*/ 56 w 79"/>
                <a:gd name="T51" fmla="*/ 16 h 73"/>
                <a:gd name="T52" fmla="*/ 47 w 79"/>
                <a:gd name="T53" fmla="*/ 13 h 73"/>
                <a:gd name="T54" fmla="*/ 67 w 79"/>
                <a:gd name="T55" fmla="*/ 58 h 73"/>
                <a:gd name="T56" fmla="*/ 61 w 79"/>
                <a:gd name="T57" fmla="*/ 72 h 73"/>
                <a:gd name="T58" fmla="*/ 52 w 79"/>
                <a:gd name="T59" fmla="*/ 58 h 73"/>
                <a:gd name="T60" fmla="*/ 47 w 79"/>
                <a:gd name="T61" fmla="*/ 73 h 73"/>
                <a:gd name="T62" fmla="*/ 38 w 79"/>
                <a:gd name="T63" fmla="*/ 29 h 73"/>
                <a:gd name="T64" fmla="*/ 77 w 79"/>
                <a:gd name="T65" fmla="*/ 65 h 73"/>
                <a:gd name="T66" fmla="*/ 76 w 79"/>
                <a:gd name="T67" fmla="*/ 68 h 73"/>
                <a:gd name="T68" fmla="*/ 75 w 79"/>
                <a:gd name="T69" fmla="*/ 70 h 73"/>
                <a:gd name="T70" fmla="*/ 68 w 79"/>
                <a:gd name="T71" fmla="*/ 72 h 73"/>
                <a:gd name="T72" fmla="*/ 62 w 79"/>
                <a:gd name="T73" fmla="*/ 64 h 73"/>
                <a:gd name="T74" fmla="*/ 65 w 79"/>
                <a:gd name="T75" fmla="*/ 64 h 73"/>
                <a:gd name="T76" fmla="*/ 67 w 79"/>
                <a:gd name="T77" fmla="*/ 62 h 73"/>
                <a:gd name="T78" fmla="*/ 52 w 79"/>
                <a:gd name="T79" fmla="*/ 41 h 73"/>
                <a:gd name="T80" fmla="*/ 47 w 79"/>
                <a:gd name="T81" fmla="*/ 36 h 73"/>
                <a:gd name="T82" fmla="*/ 52 w 79"/>
                <a:gd name="T83" fmla="*/ 41 h 73"/>
                <a:gd name="T84" fmla="*/ 52 w 79"/>
                <a:gd name="T85" fmla="*/ 52 h 73"/>
                <a:gd name="T86" fmla="*/ 47 w 79"/>
                <a:gd name="T87" fmla="*/ 47 h 73"/>
                <a:gd name="T88" fmla="*/ 61 w 79"/>
                <a:gd name="T89" fmla="*/ 36 h 73"/>
                <a:gd name="T90" fmla="*/ 67 w 79"/>
                <a:gd name="T91" fmla="*/ 41 h 73"/>
                <a:gd name="T92" fmla="*/ 61 w 79"/>
                <a:gd name="T93" fmla="*/ 36 h 73"/>
                <a:gd name="T94" fmla="*/ 67 w 79"/>
                <a:gd name="T95" fmla="*/ 52 h 73"/>
                <a:gd name="T96" fmla="*/ 61 w 79"/>
                <a:gd name="T9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3">
                  <a:moveTo>
                    <a:pt x="21" y="73"/>
                  </a:moveTo>
                  <a:lnTo>
                    <a:pt x="11" y="73"/>
                  </a:lnTo>
                  <a:lnTo>
                    <a:pt x="11" y="43"/>
                  </a:lnTo>
                  <a:lnTo>
                    <a:pt x="11" y="43"/>
                  </a:lnTo>
                  <a:lnTo>
                    <a:pt x="8" y="48"/>
                  </a:lnTo>
                  <a:lnTo>
                    <a:pt x="0" y="42"/>
                  </a:lnTo>
                  <a:lnTo>
                    <a:pt x="0" y="42"/>
                  </a:lnTo>
                  <a:lnTo>
                    <a:pt x="4" y="34"/>
                  </a:lnTo>
                  <a:lnTo>
                    <a:pt x="10" y="22"/>
                  </a:lnTo>
                  <a:lnTo>
                    <a:pt x="10" y="22"/>
                  </a:lnTo>
                  <a:lnTo>
                    <a:pt x="13" y="11"/>
                  </a:lnTo>
                  <a:lnTo>
                    <a:pt x="15" y="0"/>
                  </a:lnTo>
                  <a:lnTo>
                    <a:pt x="26" y="2"/>
                  </a:lnTo>
                  <a:lnTo>
                    <a:pt x="26" y="2"/>
                  </a:lnTo>
                  <a:lnTo>
                    <a:pt x="23" y="13"/>
                  </a:lnTo>
                  <a:lnTo>
                    <a:pt x="20" y="24"/>
                  </a:lnTo>
                  <a:lnTo>
                    <a:pt x="21" y="24"/>
                  </a:lnTo>
                  <a:lnTo>
                    <a:pt x="21" y="73"/>
                  </a:lnTo>
                  <a:close/>
                  <a:moveTo>
                    <a:pt x="79" y="25"/>
                  </a:moveTo>
                  <a:lnTo>
                    <a:pt x="35" y="25"/>
                  </a:lnTo>
                  <a:lnTo>
                    <a:pt x="35" y="38"/>
                  </a:lnTo>
                  <a:lnTo>
                    <a:pt x="35" y="38"/>
                  </a:lnTo>
                  <a:lnTo>
                    <a:pt x="35" y="48"/>
                  </a:lnTo>
                  <a:lnTo>
                    <a:pt x="33" y="58"/>
                  </a:lnTo>
                  <a:lnTo>
                    <a:pt x="31" y="66"/>
                  </a:lnTo>
                  <a:lnTo>
                    <a:pt x="29" y="72"/>
                  </a:lnTo>
                  <a:lnTo>
                    <a:pt x="21" y="68"/>
                  </a:lnTo>
                  <a:lnTo>
                    <a:pt x="21" y="68"/>
                  </a:lnTo>
                  <a:lnTo>
                    <a:pt x="23" y="61"/>
                  </a:lnTo>
                  <a:lnTo>
                    <a:pt x="25" y="54"/>
                  </a:lnTo>
                  <a:lnTo>
                    <a:pt x="26" y="39"/>
                  </a:lnTo>
                  <a:lnTo>
                    <a:pt x="26" y="18"/>
                  </a:lnTo>
                  <a:lnTo>
                    <a:pt x="79" y="18"/>
                  </a:lnTo>
                  <a:lnTo>
                    <a:pt x="79" y="25"/>
                  </a:lnTo>
                  <a:close/>
                  <a:moveTo>
                    <a:pt x="47" y="16"/>
                  </a:moveTo>
                  <a:lnTo>
                    <a:pt x="37" y="16"/>
                  </a:lnTo>
                  <a:lnTo>
                    <a:pt x="37" y="13"/>
                  </a:lnTo>
                  <a:lnTo>
                    <a:pt x="26" y="13"/>
                  </a:lnTo>
                  <a:lnTo>
                    <a:pt x="26" y="5"/>
                  </a:lnTo>
                  <a:lnTo>
                    <a:pt x="37" y="5"/>
                  </a:lnTo>
                  <a:lnTo>
                    <a:pt x="37" y="1"/>
                  </a:lnTo>
                  <a:lnTo>
                    <a:pt x="47" y="1"/>
                  </a:lnTo>
                  <a:lnTo>
                    <a:pt x="47" y="5"/>
                  </a:lnTo>
                  <a:lnTo>
                    <a:pt x="56" y="5"/>
                  </a:lnTo>
                  <a:lnTo>
                    <a:pt x="56" y="1"/>
                  </a:lnTo>
                  <a:lnTo>
                    <a:pt x="66" y="1"/>
                  </a:lnTo>
                  <a:lnTo>
                    <a:pt x="66" y="5"/>
                  </a:lnTo>
                  <a:lnTo>
                    <a:pt x="78" y="5"/>
                  </a:lnTo>
                  <a:lnTo>
                    <a:pt x="78" y="13"/>
                  </a:lnTo>
                  <a:lnTo>
                    <a:pt x="66" y="13"/>
                  </a:lnTo>
                  <a:lnTo>
                    <a:pt x="66" y="16"/>
                  </a:lnTo>
                  <a:lnTo>
                    <a:pt x="56" y="16"/>
                  </a:lnTo>
                  <a:lnTo>
                    <a:pt x="56" y="13"/>
                  </a:lnTo>
                  <a:lnTo>
                    <a:pt x="47" y="13"/>
                  </a:lnTo>
                  <a:lnTo>
                    <a:pt x="47" y="16"/>
                  </a:lnTo>
                  <a:close/>
                  <a:moveTo>
                    <a:pt x="67" y="58"/>
                  </a:moveTo>
                  <a:lnTo>
                    <a:pt x="61" y="58"/>
                  </a:lnTo>
                  <a:lnTo>
                    <a:pt x="61" y="72"/>
                  </a:lnTo>
                  <a:lnTo>
                    <a:pt x="52" y="72"/>
                  </a:lnTo>
                  <a:lnTo>
                    <a:pt x="52" y="58"/>
                  </a:lnTo>
                  <a:lnTo>
                    <a:pt x="47" y="58"/>
                  </a:lnTo>
                  <a:lnTo>
                    <a:pt x="47" y="73"/>
                  </a:lnTo>
                  <a:lnTo>
                    <a:pt x="38" y="73"/>
                  </a:lnTo>
                  <a:lnTo>
                    <a:pt x="38" y="29"/>
                  </a:lnTo>
                  <a:lnTo>
                    <a:pt x="77" y="29"/>
                  </a:lnTo>
                  <a:lnTo>
                    <a:pt x="77" y="65"/>
                  </a:lnTo>
                  <a:lnTo>
                    <a:pt x="77" y="65"/>
                  </a:lnTo>
                  <a:lnTo>
                    <a:pt x="76" y="68"/>
                  </a:lnTo>
                  <a:lnTo>
                    <a:pt x="75" y="70"/>
                  </a:lnTo>
                  <a:lnTo>
                    <a:pt x="75" y="70"/>
                  </a:lnTo>
                  <a:lnTo>
                    <a:pt x="72" y="71"/>
                  </a:lnTo>
                  <a:lnTo>
                    <a:pt x="68" y="72"/>
                  </a:lnTo>
                  <a:lnTo>
                    <a:pt x="63" y="72"/>
                  </a:lnTo>
                  <a:lnTo>
                    <a:pt x="62" y="64"/>
                  </a:lnTo>
                  <a:lnTo>
                    <a:pt x="65" y="64"/>
                  </a:lnTo>
                  <a:lnTo>
                    <a:pt x="65" y="64"/>
                  </a:lnTo>
                  <a:lnTo>
                    <a:pt x="66" y="63"/>
                  </a:lnTo>
                  <a:lnTo>
                    <a:pt x="67" y="62"/>
                  </a:lnTo>
                  <a:lnTo>
                    <a:pt x="67" y="58"/>
                  </a:lnTo>
                  <a:close/>
                  <a:moveTo>
                    <a:pt x="52" y="41"/>
                  </a:moveTo>
                  <a:lnTo>
                    <a:pt x="52" y="36"/>
                  </a:lnTo>
                  <a:lnTo>
                    <a:pt x="47" y="36"/>
                  </a:lnTo>
                  <a:lnTo>
                    <a:pt x="47" y="41"/>
                  </a:lnTo>
                  <a:lnTo>
                    <a:pt x="52" y="41"/>
                  </a:lnTo>
                  <a:close/>
                  <a:moveTo>
                    <a:pt x="47" y="52"/>
                  </a:moveTo>
                  <a:lnTo>
                    <a:pt x="52" y="52"/>
                  </a:lnTo>
                  <a:lnTo>
                    <a:pt x="52" y="47"/>
                  </a:lnTo>
                  <a:lnTo>
                    <a:pt x="47" y="47"/>
                  </a:lnTo>
                  <a:lnTo>
                    <a:pt x="47" y="52"/>
                  </a:lnTo>
                  <a:close/>
                  <a:moveTo>
                    <a:pt x="61" y="36"/>
                  </a:moveTo>
                  <a:lnTo>
                    <a:pt x="61" y="41"/>
                  </a:lnTo>
                  <a:lnTo>
                    <a:pt x="67" y="41"/>
                  </a:lnTo>
                  <a:lnTo>
                    <a:pt x="67" y="36"/>
                  </a:lnTo>
                  <a:lnTo>
                    <a:pt x="61" y="36"/>
                  </a:lnTo>
                  <a:close/>
                  <a:moveTo>
                    <a:pt x="61" y="52"/>
                  </a:moveTo>
                  <a:lnTo>
                    <a:pt x="67" y="52"/>
                  </a:lnTo>
                  <a:lnTo>
                    <a:pt x="67" y="47"/>
                  </a:lnTo>
                  <a:lnTo>
                    <a:pt x="61" y="47"/>
                  </a:lnTo>
                  <a:lnTo>
                    <a:pt x="61"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Freeform 834">
              <a:extLst>
                <a:ext uri="{FF2B5EF4-FFF2-40B4-BE49-F238E27FC236}">
                  <a16:creationId xmlns:a16="http://schemas.microsoft.com/office/drawing/2014/main" id="{CF70B2D6-A10A-4A21-83BA-439A0BE70229}"/>
                </a:ext>
              </a:extLst>
            </p:cNvPr>
            <p:cNvSpPr>
              <a:spLocks/>
            </p:cNvSpPr>
            <p:nvPr/>
          </p:nvSpPr>
          <p:spPr bwMode="auto">
            <a:xfrm>
              <a:off x="10380663" y="4760913"/>
              <a:ext cx="50800" cy="55562"/>
            </a:xfrm>
            <a:custGeom>
              <a:avLst/>
              <a:gdLst>
                <a:gd name="T0" fmla="*/ 63 w 63"/>
                <a:gd name="T1" fmla="*/ 36 h 70"/>
                <a:gd name="T2" fmla="*/ 63 w 63"/>
                <a:gd name="T3" fmla="*/ 36 h 70"/>
                <a:gd name="T4" fmla="*/ 60 w 63"/>
                <a:gd name="T5" fmla="*/ 44 h 70"/>
                <a:gd name="T6" fmla="*/ 57 w 63"/>
                <a:gd name="T7" fmla="*/ 51 h 70"/>
                <a:gd name="T8" fmla="*/ 53 w 63"/>
                <a:gd name="T9" fmla="*/ 57 h 70"/>
                <a:gd name="T10" fmla="*/ 49 w 63"/>
                <a:gd name="T11" fmla="*/ 62 h 70"/>
                <a:gd name="T12" fmla="*/ 49 w 63"/>
                <a:gd name="T13" fmla="*/ 62 h 70"/>
                <a:gd name="T14" fmla="*/ 44 w 63"/>
                <a:gd name="T15" fmla="*/ 65 h 70"/>
                <a:gd name="T16" fmla="*/ 38 w 63"/>
                <a:gd name="T17" fmla="*/ 68 h 70"/>
                <a:gd name="T18" fmla="*/ 32 w 63"/>
                <a:gd name="T19" fmla="*/ 69 h 70"/>
                <a:gd name="T20" fmla="*/ 25 w 63"/>
                <a:gd name="T21" fmla="*/ 70 h 70"/>
                <a:gd name="T22" fmla="*/ 25 w 63"/>
                <a:gd name="T23" fmla="*/ 70 h 70"/>
                <a:gd name="T24" fmla="*/ 19 w 63"/>
                <a:gd name="T25" fmla="*/ 69 h 70"/>
                <a:gd name="T26" fmla="*/ 14 w 63"/>
                <a:gd name="T27" fmla="*/ 68 h 70"/>
                <a:gd name="T28" fmla="*/ 14 w 63"/>
                <a:gd name="T29" fmla="*/ 68 h 70"/>
                <a:gd name="T30" fmla="*/ 10 w 63"/>
                <a:gd name="T31" fmla="*/ 66 h 70"/>
                <a:gd name="T32" fmla="*/ 7 w 63"/>
                <a:gd name="T33" fmla="*/ 64 h 70"/>
                <a:gd name="T34" fmla="*/ 7 w 63"/>
                <a:gd name="T35" fmla="*/ 64 h 70"/>
                <a:gd name="T36" fmla="*/ 4 w 63"/>
                <a:gd name="T37" fmla="*/ 61 h 70"/>
                <a:gd name="T38" fmla="*/ 2 w 63"/>
                <a:gd name="T39" fmla="*/ 58 h 70"/>
                <a:gd name="T40" fmla="*/ 2 w 63"/>
                <a:gd name="T41" fmla="*/ 58 h 70"/>
                <a:gd name="T42" fmla="*/ 0 w 63"/>
                <a:gd name="T43" fmla="*/ 51 h 70"/>
                <a:gd name="T44" fmla="*/ 0 w 63"/>
                <a:gd name="T45" fmla="*/ 51 h 70"/>
                <a:gd name="T46" fmla="*/ 0 w 63"/>
                <a:gd name="T47" fmla="*/ 40 h 70"/>
                <a:gd name="T48" fmla="*/ 0 w 63"/>
                <a:gd name="T49" fmla="*/ 40 h 70"/>
                <a:gd name="T50" fmla="*/ 1 w 63"/>
                <a:gd name="T51" fmla="*/ 0 h 70"/>
                <a:gd name="T52" fmla="*/ 13 w 63"/>
                <a:gd name="T53" fmla="*/ 0 h 70"/>
                <a:gd name="T54" fmla="*/ 13 w 63"/>
                <a:gd name="T55" fmla="*/ 0 h 70"/>
                <a:gd name="T56" fmla="*/ 12 w 63"/>
                <a:gd name="T57" fmla="*/ 39 h 70"/>
                <a:gd name="T58" fmla="*/ 12 w 63"/>
                <a:gd name="T59" fmla="*/ 39 h 70"/>
                <a:gd name="T60" fmla="*/ 12 w 63"/>
                <a:gd name="T61" fmla="*/ 50 h 70"/>
                <a:gd name="T62" fmla="*/ 12 w 63"/>
                <a:gd name="T63" fmla="*/ 50 h 70"/>
                <a:gd name="T64" fmla="*/ 14 w 63"/>
                <a:gd name="T65" fmla="*/ 54 h 70"/>
                <a:gd name="T66" fmla="*/ 14 w 63"/>
                <a:gd name="T67" fmla="*/ 54 h 70"/>
                <a:gd name="T68" fmla="*/ 16 w 63"/>
                <a:gd name="T69" fmla="*/ 56 h 70"/>
                <a:gd name="T70" fmla="*/ 19 w 63"/>
                <a:gd name="T71" fmla="*/ 58 h 70"/>
                <a:gd name="T72" fmla="*/ 19 w 63"/>
                <a:gd name="T73" fmla="*/ 58 h 70"/>
                <a:gd name="T74" fmla="*/ 22 w 63"/>
                <a:gd name="T75" fmla="*/ 59 h 70"/>
                <a:gd name="T76" fmla="*/ 26 w 63"/>
                <a:gd name="T77" fmla="*/ 59 h 70"/>
                <a:gd name="T78" fmla="*/ 26 w 63"/>
                <a:gd name="T79" fmla="*/ 59 h 70"/>
                <a:gd name="T80" fmla="*/ 30 w 63"/>
                <a:gd name="T81" fmla="*/ 58 h 70"/>
                <a:gd name="T82" fmla="*/ 34 w 63"/>
                <a:gd name="T83" fmla="*/ 57 h 70"/>
                <a:gd name="T84" fmla="*/ 38 w 63"/>
                <a:gd name="T85" fmla="*/ 55 h 70"/>
                <a:gd name="T86" fmla="*/ 43 w 63"/>
                <a:gd name="T87" fmla="*/ 52 h 70"/>
                <a:gd name="T88" fmla="*/ 43 w 63"/>
                <a:gd name="T89" fmla="*/ 52 h 70"/>
                <a:gd name="T90" fmla="*/ 46 w 63"/>
                <a:gd name="T91" fmla="*/ 49 h 70"/>
                <a:gd name="T92" fmla="*/ 48 w 63"/>
                <a:gd name="T93" fmla="*/ 44 h 70"/>
                <a:gd name="T94" fmla="*/ 51 w 63"/>
                <a:gd name="T95" fmla="*/ 39 h 70"/>
                <a:gd name="T96" fmla="*/ 53 w 63"/>
                <a:gd name="T97" fmla="*/ 32 h 70"/>
                <a:gd name="T98" fmla="*/ 63 w 63"/>
                <a:gd name="T99"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70">
                  <a:moveTo>
                    <a:pt x="63" y="36"/>
                  </a:moveTo>
                  <a:lnTo>
                    <a:pt x="63" y="36"/>
                  </a:lnTo>
                  <a:lnTo>
                    <a:pt x="60" y="44"/>
                  </a:lnTo>
                  <a:lnTo>
                    <a:pt x="57" y="51"/>
                  </a:lnTo>
                  <a:lnTo>
                    <a:pt x="53" y="57"/>
                  </a:lnTo>
                  <a:lnTo>
                    <a:pt x="49" y="62"/>
                  </a:lnTo>
                  <a:lnTo>
                    <a:pt x="49" y="62"/>
                  </a:lnTo>
                  <a:lnTo>
                    <a:pt x="44" y="65"/>
                  </a:lnTo>
                  <a:lnTo>
                    <a:pt x="38" y="68"/>
                  </a:lnTo>
                  <a:lnTo>
                    <a:pt x="32" y="69"/>
                  </a:lnTo>
                  <a:lnTo>
                    <a:pt x="25" y="70"/>
                  </a:lnTo>
                  <a:lnTo>
                    <a:pt x="25" y="70"/>
                  </a:lnTo>
                  <a:lnTo>
                    <a:pt x="19" y="69"/>
                  </a:lnTo>
                  <a:lnTo>
                    <a:pt x="14" y="68"/>
                  </a:lnTo>
                  <a:lnTo>
                    <a:pt x="14" y="68"/>
                  </a:lnTo>
                  <a:lnTo>
                    <a:pt x="10" y="66"/>
                  </a:lnTo>
                  <a:lnTo>
                    <a:pt x="7" y="64"/>
                  </a:lnTo>
                  <a:lnTo>
                    <a:pt x="7" y="64"/>
                  </a:lnTo>
                  <a:lnTo>
                    <a:pt x="4" y="61"/>
                  </a:lnTo>
                  <a:lnTo>
                    <a:pt x="2" y="58"/>
                  </a:lnTo>
                  <a:lnTo>
                    <a:pt x="2" y="58"/>
                  </a:lnTo>
                  <a:lnTo>
                    <a:pt x="0" y="51"/>
                  </a:lnTo>
                  <a:lnTo>
                    <a:pt x="0" y="51"/>
                  </a:lnTo>
                  <a:lnTo>
                    <a:pt x="0" y="40"/>
                  </a:lnTo>
                  <a:lnTo>
                    <a:pt x="0" y="40"/>
                  </a:lnTo>
                  <a:lnTo>
                    <a:pt x="1" y="0"/>
                  </a:lnTo>
                  <a:lnTo>
                    <a:pt x="13" y="0"/>
                  </a:lnTo>
                  <a:lnTo>
                    <a:pt x="13" y="0"/>
                  </a:lnTo>
                  <a:lnTo>
                    <a:pt x="12" y="39"/>
                  </a:lnTo>
                  <a:lnTo>
                    <a:pt x="12" y="39"/>
                  </a:lnTo>
                  <a:lnTo>
                    <a:pt x="12" y="50"/>
                  </a:lnTo>
                  <a:lnTo>
                    <a:pt x="12" y="50"/>
                  </a:lnTo>
                  <a:lnTo>
                    <a:pt x="14" y="54"/>
                  </a:lnTo>
                  <a:lnTo>
                    <a:pt x="14" y="54"/>
                  </a:lnTo>
                  <a:lnTo>
                    <a:pt x="16" y="56"/>
                  </a:lnTo>
                  <a:lnTo>
                    <a:pt x="19" y="58"/>
                  </a:lnTo>
                  <a:lnTo>
                    <a:pt x="19" y="58"/>
                  </a:lnTo>
                  <a:lnTo>
                    <a:pt x="22" y="59"/>
                  </a:lnTo>
                  <a:lnTo>
                    <a:pt x="26" y="59"/>
                  </a:lnTo>
                  <a:lnTo>
                    <a:pt x="26" y="59"/>
                  </a:lnTo>
                  <a:lnTo>
                    <a:pt x="30" y="58"/>
                  </a:lnTo>
                  <a:lnTo>
                    <a:pt x="34" y="57"/>
                  </a:lnTo>
                  <a:lnTo>
                    <a:pt x="38" y="55"/>
                  </a:lnTo>
                  <a:lnTo>
                    <a:pt x="43" y="52"/>
                  </a:lnTo>
                  <a:lnTo>
                    <a:pt x="43" y="52"/>
                  </a:lnTo>
                  <a:lnTo>
                    <a:pt x="46" y="49"/>
                  </a:lnTo>
                  <a:lnTo>
                    <a:pt x="48" y="44"/>
                  </a:lnTo>
                  <a:lnTo>
                    <a:pt x="51" y="39"/>
                  </a:lnTo>
                  <a:lnTo>
                    <a:pt x="53" y="32"/>
                  </a:lnTo>
                  <a:lnTo>
                    <a:pt x="63"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Freeform 835">
              <a:extLst>
                <a:ext uri="{FF2B5EF4-FFF2-40B4-BE49-F238E27FC236}">
                  <a16:creationId xmlns:a16="http://schemas.microsoft.com/office/drawing/2014/main" id="{62158C67-8CCD-4A35-91DB-032294D4EF6C}"/>
                </a:ext>
              </a:extLst>
            </p:cNvPr>
            <p:cNvSpPr>
              <a:spLocks noEditPoints="1"/>
            </p:cNvSpPr>
            <p:nvPr/>
          </p:nvSpPr>
          <p:spPr bwMode="auto">
            <a:xfrm>
              <a:off x="10447338" y="4760913"/>
              <a:ext cx="44450" cy="55562"/>
            </a:xfrm>
            <a:custGeom>
              <a:avLst/>
              <a:gdLst>
                <a:gd name="T0" fmla="*/ 12 w 56"/>
                <a:gd name="T1" fmla="*/ 45 h 70"/>
                <a:gd name="T2" fmla="*/ 0 w 56"/>
                <a:gd name="T3" fmla="*/ 45 h 70"/>
                <a:gd name="T4" fmla="*/ 0 w 56"/>
                <a:gd name="T5" fmla="*/ 1 h 70"/>
                <a:gd name="T6" fmla="*/ 12 w 56"/>
                <a:gd name="T7" fmla="*/ 1 h 70"/>
                <a:gd name="T8" fmla="*/ 12 w 56"/>
                <a:gd name="T9" fmla="*/ 45 h 70"/>
                <a:gd name="T10" fmla="*/ 56 w 56"/>
                <a:gd name="T11" fmla="*/ 34 h 70"/>
                <a:gd name="T12" fmla="*/ 56 w 56"/>
                <a:gd name="T13" fmla="*/ 34 h 70"/>
                <a:gd name="T14" fmla="*/ 55 w 56"/>
                <a:gd name="T15" fmla="*/ 41 h 70"/>
                <a:gd name="T16" fmla="*/ 53 w 56"/>
                <a:gd name="T17" fmla="*/ 48 h 70"/>
                <a:gd name="T18" fmla="*/ 49 w 56"/>
                <a:gd name="T19" fmla="*/ 54 h 70"/>
                <a:gd name="T20" fmla="*/ 44 w 56"/>
                <a:gd name="T21" fmla="*/ 59 h 70"/>
                <a:gd name="T22" fmla="*/ 38 w 56"/>
                <a:gd name="T23" fmla="*/ 63 h 70"/>
                <a:gd name="T24" fmla="*/ 30 w 56"/>
                <a:gd name="T25" fmla="*/ 66 h 70"/>
                <a:gd name="T26" fmla="*/ 19 w 56"/>
                <a:gd name="T27" fmla="*/ 68 h 70"/>
                <a:gd name="T28" fmla="*/ 9 w 56"/>
                <a:gd name="T29" fmla="*/ 70 h 70"/>
                <a:gd name="T30" fmla="*/ 6 w 56"/>
                <a:gd name="T31" fmla="*/ 59 h 70"/>
                <a:gd name="T32" fmla="*/ 6 w 56"/>
                <a:gd name="T33" fmla="*/ 59 h 70"/>
                <a:gd name="T34" fmla="*/ 15 w 56"/>
                <a:gd name="T35" fmla="*/ 58 h 70"/>
                <a:gd name="T36" fmla="*/ 24 w 56"/>
                <a:gd name="T37" fmla="*/ 56 h 70"/>
                <a:gd name="T38" fmla="*/ 30 w 56"/>
                <a:gd name="T39" fmla="*/ 54 h 70"/>
                <a:gd name="T40" fmla="*/ 35 w 56"/>
                <a:gd name="T41" fmla="*/ 51 h 70"/>
                <a:gd name="T42" fmla="*/ 35 w 56"/>
                <a:gd name="T43" fmla="*/ 51 h 70"/>
                <a:gd name="T44" fmla="*/ 39 w 56"/>
                <a:gd name="T45" fmla="*/ 47 h 70"/>
                <a:gd name="T46" fmla="*/ 42 w 56"/>
                <a:gd name="T47" fmla="*/ 43 h 70"/>
                <a:gd name="T48" fmla="*/ 43 w 56"/>
                <a:gd name="T49" fmla="*/ 38 h 70"/>
                <a:gd name="T50" fmla="*/ 44 w 56"/>
                <a:gd name="T51" fmla="*/ 32 h 70"/>
                <a:gd name="T52" fmla="*/ 44 w 56"/>
                <a:gd name="T53" fmla="*/ 0 h 70"/>
                <a:gd name="T54" fmla="*/ 56 w 56"/>
                <a:gd name="T55" fmla="*/ 0 h 70"/>
                <a:gd name="T56" fmla="*/ 56 w 56"/>
                <a:gd name="T5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0">
                  <a:moveTo>
                    <a:pt x="12" y="45"/>
                  </a:moveTo>
                  <a:lnTo>
                    <a:pt x="0" y="45"/>
                  </a:lnTo>
                  <a:lnTo>
                    <a:pt x="0" y="1"/>
                  </a:lnTo>
                  <a:lnTo>
                    <a:pt x="12" y="1"/>
                  </a:lnTo>
                  <a:lnTo>
                    <a:pt x="12" y="45"/>
                  </a:lnTo>
                  <a:close/>
                  <a:moveTo>
                    <a:pt x="56" y="34"/>
                  </a:moveTo>
                  <a:lnTo>
                    <a:pt x="56" y="34"/>
                  </a:lnTo>
                  <a:lnTo>
                    <a:pt x="55" y="41"/>
                  </a:lnTo>
                  <a:lnTo>
                    <a:pt x="53" y="48"/>
                  </a:lnTo>
                  <a:lnTo>
                    <a:pt x="49" y="54"/>
                  </a:lnTo>
                  <a:lnTo>
                    <a:pt x="44" y="59"/>
                  </a:lnTo>
                  <a:lnTo>
                    <a:pt x="38" y="63"/>
                  </a:lnTo>
                  <a:lnTo>
                    <a:pt x="30" y="66"/>
                  </a:lnTo>
                  <a:lnTo>
                    <a:pt x="19" y="68"/>
                  </a:lnTo>
                  <a:lnTo>
                    <a:pt x="9" y="70"/>
                  </a:lnTo>
                  <a:lnTo>
                    <a:pt x="6" y="59"/>
                  </a:lnTo>
                  <a:lnTo>
                    <a:pt x="6" y="59"/>
                  </a:lnTo>
                  <a:lnTo>
                    <a:pt x="15" y="58"/>
                  </a:lnTo>
                  <a:lnTo>
                    <a:pt x="24" y="56"/>
                  </a:lnTo>
                  <a:lnTo>
                    <a:pt x="30" y="54"/>
                  </a:lnTo>
                  <a:lnTo>
                    <a:pt x="35" y="51"/>
                  </a:lnTo>
                  <a:lnTo>
                    <a:pt x="35" y="51"/>
                  </a:lnTo>
                  <a:lnTo>
                    <a:pt x="39" y="47"/>
                  </a:lnTo>
                  <a:lnTo>
                    <a:pt x="42" y="43"/>
                  </a:lnTo>
                  <a:lnTo>
                    <a:pt x="43" y="38"/>
                  </a:lnTo>
                  <a:lnTo>
                    <a:pt x="44" y="32"/>
                  </a:lnTo>
                  <a:lnTo>
                    <a:pt x="44" y="0"/>
                  </a:lnTo>
                  <a:lnTo>
                    <a:pt x="56" y="0"/>
                  </a:lnTo>
                  <a:lnTo>
                    <a:pt x="5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Freeform 836">
              <a:extLst>
                <a:ext uri="{FF2B5EF4-FFF2-40B4-BE49-F238E27FC236}">
                  <a16:creationId xmlns:a16="http://schemas.microsoft.com/office/drawing/2014/main" id="{8AEC2FB8-D331-4BE3-82E8-7A6B6BCB62A3}"/>
                </a:ext>
              </a:extLst>
            </p:cNvPr>
            <p:cNvSpPr>
              <a:spLocks noEditPoints="1"/>
            </p:cNvSpPr>
            <p:nvPr/>
          </p:nvSpPr>
          <p:spPr bwMode="auto">
            <a:xfrm>
              <a:off x="10512425" y="4760913"/>
              <a:ext cx="44450" cy="55562"/>
            </a:xfrm>
            <a:custGeom>
              <a:avLst/>
              <a:gdLst>
                <a:gd name="T0" fmla="*/ 13 w 56"/>
                <a:gd name="T1" fmla="*/ 45 h 70"/>
                <a:gd name="T2" fmla="*/ 0 w 56"/>
                <a:gd name="T3" fmla="*/ 45 h 70"/>
                <a:gd name="T4" fmla="*/ 0 w 56"/>
                <a:gd name="T5" fmla="*/ 1 h 70"/>
                <a:gd name="T6" fmla="*/ 13 w 56"/>
                <a:gd name="T7" fmla="*/ 1 h 70"/>
                <a:gd name="T8" fmla="*/ 13 w 56"/>
                <a:gd name="T9" fmla="*/ 45 h 70"/>
                <a:gd name="T10" fmla="*/ 56 w 56"/>
                <a:gd name="T11" fmla="*/ 34 h 70"/>
                <a:gd name="T12" fmla="*/ 56 w 56"/>
                <a:gd name="T13" fmla="*/ 34 h 70"/>
                <a:gd name="T14" fmla="*/ 55 w 56"/>
                <a:gd name="T15" fmla="*/ 41 h 70"/>
                <a:gd name="T16" fmla="*/ 53 w 56"/>
                <a:gd name="T17" fmla="*/ 48 h 70"/>
                <a:gd name="T18" fmla="*/ 50 w 56"/>
                <a:gd name="T19" fmla="*/ 54 h 70"/>
                <a:gd name="T20" fmla="*/ 45 w 56"/>
                <a:gd name="T21" fmla="*/ 59 h 70"/>
                <a:gd name="T22" fmla="*/ 38 w 56"/>
                <a:gd name="T23" fmla="*/ 63 h 70"/>
                <a:gd name="T24" fmla="*/ 30 w 56"/>
                <a:gd name="T25" fmla="*/ 66 h 70"/>
                <a:gd name="T26" fmla="*/ 21 w 56"/>
                <a:gd name="T27" fmla="*/ 68 h 70"/>
                <a:gd name="T28" fmla="*/ 10 w 56"/>
                <a:gd name="T29" fmla="*/ 70 h 70"/>
                <a:gd name="T30" fmla="*/ 7 w 56"/>
                <a:gd name="T31" fmla="*/ 59 h 70"/>
                <a:gd name="T32" fmla="*/ 7 w 56"/>
                <a:gd name="T33" fmla="*/ 59 h 70"/>
                <a:gd name="T34" fmla="*/ 17 w 56"/>
                <a:gd name="T35" fmla="*/ 58 h 70"/>
                <a:gd name="T36" fmla="*/ 25 w 56"/>
                <a:gd name="T37" fmla="*/ 56 h 70"/>
                <a:gd name="T38" fmla="*/ 31 w 56"/>
                <a:gd name="T39" fmla="*/ 54 h 70"/>
                <a:gd name="T40" fmla="*/ 36 w 56"/>
                <a:gd name="T41" fmla="*/ 51 h 70"/>
                <a:gd name="T42" fmla="*/ 36 w 56"/>
                <a:gd name="T43" fmla="*/ 51 h 70"/>
                <a:gd name="T44" fmla="*/ 39 w 56"/>
                <a:gd name="T45" fmla="*/ 47 h 70"/>
                <a:gd name="T46" fmla="*/ 42 w 56"/>
                <a:gd name="T47" fmla="*/ 43 h 70"/>
                <a:gd name="T48" fmla="*/ 44 w 56"/>
                <a:gd name="T49" fmla="*/ 38 h 70"/>
                <a:gd name="T50" fmla="*/ 44 w 56"/>
                <a:gd name="T51" fmla="*/ 32 h 70"/>
                <a:gd name="T52" fmla="*/ 44 w 56"/>
                <a:gd name="T53" fmla="*/ 0 h 70"/>
                <a:gd name="T54" fmla="*/ 56 w 56"/>
                <a:gd name="T55" fmla="*/ 0 h 70"/>
                <a:gd name="T56" fmla="*/ 56 w 56"/>
                <a:gd name="T5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0">
                  <a:moveTo>
                    <a:pt x="13" y="45"/>
                  </a:moveTo>
                  <a:lnTo>
                    <a:pt x="0" y="45"/>
                  </a:lnTo>
                  <a:lnTo>
                    <a:pt x="0" y="1"/>
                  </a:lnTo>
                  <a:lnTo>
                    <a:pt x="13" y="1"/>
                  </a:lnTo>
                  <a:lnTo>
                    <a:pt x="13" y="45"/>
                  </a:lnTo>
                  <a:close/>
                  <a:moveTo>
                    <a:pt x="56" y="34"/>
                  </a:moveTo>
                  <a:lnTo>
                    <a:pt x="56" y="34"/>
                  </a:lnTo>
                  <a:lnTo>
                    <a:pt x="55" y="41"/>
                  </a:lnTo>
                  <a:lnTo>
                    <a:pt x="53" y="48"/>
                  </a:lnTo>
                  <a:lnTo>
                    <a:pt x="50" y="54"/>
                  </a:lnTo>
                  <a:lnTo>
                    <a:pt x="45" y="59"/>
                  </a:lnTo>
                  <a:lnTo>
                    <a:pt x="38" y="63"/>
                  </a:lnTo>
                  <a:lnTo>
                    <a:pt x="30" y="66"/>
                  </a:lnTo>
                  <a:lnTo>
                    <a:pt x="21" y="68"/>
                  </a:lnTo>
                  <a:lnTo>
                    <a:pt x="10" y="70"/>
                  </a:lnTo>
                  <a:lnTo>
                    <a:pt x="7" y="59"/>
                  </a:lnTo>
                  <a:lnTo>
                    <a:pt x="7" y="59"/>
                  </a:lnTo>
                  <a:lnTo>
                    <a:pt x="17" y="58"/>
                  </a:lnTo>
                  <a:lnTo>
                    <a:pt x="25" y="56"/>
                  </a:lnTo>
                  <a:lnTo>
                    <a:pt x="31" y="54"/>
                  </a:lnTo>
                  <a:lnTo>
                    <a:pt x="36" y="51"/>
                  </a:lnTo>
                  <a:lnTo>
                    <a:pt x="36" y="51"/>
                  </a:lnTo>
                  <a:lnTo>
                    <a:pt x="39" y="47"/>
                  </a:lnTo>
                  <a:lnTo>
                    <a:pt x="42" y="43"/>
                  </a:lnTo>
                  <a:lnTo>
                    <a:pt x="44" y="38"/>
                  </a:lnTo>
                  <a:lnTo>
                    <a:pt x="44" y="32"/>
                  </a:lnTo>
                  <a:lnTo>
                    <a:pt x="44" y="0"/>
                  </a:lnTo>
                  <a:lnTo>
                    <a:pt x="56" y="0"/>
                  </a:lnTo>
                  <a:lnTo>
                    <a:pt x="5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Rectangle 837">
              <a:extLst>
                <a:ext uri="{FF2B5EF4-FFF2-40B4-BE49-F238E27FC236}">
                  <a16:creationId xmlns:a16="http://schemas.microsoft.com/office/drawing/2014/main" id="{25326C58-16DD-4959-860B-9809D2C1509D}"/>
                </a:ext>
              </a:extLst>
            </p:cNvPr>
            <p:cNvSpPr>
              <a:spLocks noChangeArrowheads="1"/>
            </p:cNvSpPr>
            <p:nvPr/>
          </p:nvSpPr>
          <p:spPr bwMode="auto">
            <a:xfrm>
              <a:off x="10571163" y="4784725"/>
              <a:ext cx="58738"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Freeform 838">
              <a:extLst>
                <a:ext uri="{FF2B5EF4-FFF2-40B4-BE49-F238E27FC236}">
                  <a16:creationId xmlns:a16="http://schemas.microsoft.com/office/drawing/2014/main" id="{0B7BE1ED-016A-4296-8E9E-555563F0EB87}"/>
                </a:ext>
              </a:extLst>
            </p:cNvPr>
            <p:cNvSpPr>
              <a:spLocks/>
            </p:cNvSpPr>
            <p:nvPr/>
          </p:nvSpPr>
          <p:spPr bwMode="auto">
            <a:xfrm>
              <a:off x="10633075" y="4764088"/>
              <a:ext cx="63500" cy="52387"/>
            </a:xfrm>
            <a:custGeom>
              <a:avLst/>
              <a:gdLst>
                <a:gd name="T0" fmla="*/ 79 w 79"/>
                <a:gd name="T1" fmla="*/ 58 h 67"/>
                <a:gd name="T2" fmla="*/ 70 w 79"/>
                <a:gd name="T3" fmla="*/ 67 h 67"/>
                <a:gd name="T4" fmla="*/ 70 w 79"/>
                <a:gd name="T5" fmla="*/ 67 h 67"/>
                <a:gd name="T6" fmla="*/ 60 w 79"/>
                <a:gd name="T7" fmla="*/ 57 h 67"/>
                <a:gd name="T8" fmla="*/ 42 w 79"/>
                <a:gd name="T9" fmla="*/ 42 h 67"/>
                <a:gd name="T10" fmla="*/ 42 w 79"/>
                <a:gd name="T11" fmla="*/ 42 h 67"/>
                <a:gd name="T12" fmla="*/ 33 w 79"/>
                <a:gd name="T13" fmla="*/ 50 h 67"/>
                <a:gd name="T14" fmla="*/ 24 w 79"/>
                <a:gd name="T15" fmla="*/ 57 h 67"/>
                <a:gd name="T16" fmla="*/ 15 w 79"/>
                <a:gd name="T17" fmla="*/ 63 h 67"/>
                <a:gd name="T18" fmla="*/ 6 w 79"/>
                <a:gd name="T19" fmla="*/ 67 h 67"/>
                <a:gd name="T20" fmla="*/ 0 w 79"/>
                <a:gd name="T21" fmla="*/ 58 h 67"/>
                <a:gd name="T22" fmla="*/ 0 w 79"/>
                <a:gd name="T23" fmla="*/ 58 h 67"/>
                <a:gd name="T24" fmla="*/ 7 w 79"/>
                <a:gd name="T25" fmla="*/ 54 h 67"/>
                <a:gd name="T26" fmla="*/ 15 w 79"/>
                <a:gd name="T27" fmla="*/ 50 h 67"/>
                <a:gd name="T28" fmla="*/ 22 w 79"/>
                <a:gd name="T29" fmla="*/ 45 h 67"/>
                <a:gd name="T30" fmla="*/ 29 w 79"/>
                <a:gd name="T31" fmla="*/ 39 h 67"/>
                <a:gd name="T32" fmla="*/ 29 w 79"/>
                <a:gd name="T33" fmla="*/ 39 h 67"/>
                <a:gd name="T34" fmla="*/ 36 w 79"/>
                <a:gd name="T35" fmla="*/ 33 h 67"/>
                <a:gd name="T36" fmla="*/ 41 w 79"/>
                <a:gd name="T37" fmla="*/ 26 h 67"/>
                <a:gd name="T38" fmla="*/ 47 w 79"/>
                <a:gd name="T39" fmla="*/ 18 h 67"/>
                <a:gd name="T40" fmla="*/ 51 w 79"/>
                <a:gd name="T41" fmla="*/ 11 h 67"/>
                <a:gd name="T42" fmla="*/ 10 w 79"/>
                <a:gd name="T43" fmla="*/ 11 h 67"/>
                <a:gd name="T44" fmla="*/ 10 w 79"/>
                <a:gd name="T45" fmla="*/ 0 h 67"/>
                <a:gd name="T46" fmla="*/ 63 w 79"/>
                <a:gd name="T47" fmla="*/ 0 h 67"/>
                <a:gd name="T48" fmla="*/ 66 w 79"/>
                <a:gd name="T49" fmla="*/ 3 h 67"/>
                <a:gd name="T50" fmla="*/ 66 w 79"/>
                <a:gd name="T51" fmla="*/ 3 h 67"/>
                <a:gd name="T52" fmla="*/ 63 w 79"/>
                <a:gd name="T53" fmla="*/ 12 h 67"/>
                <a:gd name="T54" fmla="*/ 60 w 79"/>
                <a:gd name="T55" fmla="*/ 20 h 67"/>
                <a:gd name="T56" fmla="*/ 60 w 79"/>
                <a:gd name="T57" fmla="*/ 20 h 67"/>
                <a:gd name="T58" fmla="*/ 56 w 79"/>
                <a:gd name="T59" fmla="*/ 27 h 67"/>
                <a:gd name="T60" fmla="*/ 51 w 79"/>
                <a:gd name="T61" fmla="*/ 34 h 67"/>
                <a:gd name="T62" fmla="*/ 51 w 79"/>
                <a:gd name="T63" fmla="*/ 34 h 67"/>
                <a:gd name="T64" fmla="*/ 66 w 79"/>
                <a:gd name="T65" fmla="*/ 47 h 67"/>
                <a:gd name="T66" fmla="*/ 79 w 79"/>
                <a:gd name="T67" fmla="*/ 58 h 67"/>
                <a:gd name="T68" fmla="*/ 79 w 79"/>
                <a:gd name="T6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67">
                  <a:moveTo>
                    <a:pt x="79" y="58"/>
                  </a:moveTo>
                  <a:lnTo>
                    <a:pt x="70" y="67"/>
                  </a:lnTo>
                  <a:lnTo>
                    <a:pt x="70" y="67"/>
                  </a:lnTo>
                  <a:lnTo>
                    <a:pt x="60" y="57"/>
                  </a:lnTo>
                  <a:lnTo>
                    <a:pt x="42" y="42"/>
                  </a:lnTo>
                  <a:lnTo>
                    <a:pt x="42" y="42"/>
                  </a:lnTo>
                  <a:lnTo>
                    <a:pt x="33" y="50"/>
                  </a:lnTo>
                  <a:lnTo>
                    <a:pt x="24" y="57"/>
                  </a:lnTo>
                  <a:lnTo>
                    <a:pt x="15" y="63"/>
                  </a:lnTo>
                  <a:lnTo>
                    <a:pt x="6" y="67"/>
                  </a:lnTo>
                  <a:lnTo>
                    <a:pt x="0" y="58"/>
                  </a:lnTo>
                  <a:lnTo>
                    <a:pt x="0" y="58"/>
                  </a:lnTo>
                  <a:lnTo>
                    <a:pt x="7" y="54"/>
                  </a:lnTo>
                  <a:lnTo>
                    <a:pt x="15" y="50"/>
                  </a:lnTo>
                  <a:lnTo>
                    <a:pt x="22" y="45"/>
                  </a:lnTo>
                  <a:lnTo>
                    <a:pt x="29" y="39"/>
                  </a:lnTo>
                  <a:lnTo>
                    <a:pt x="29" y="39"/>
                  </a:lnTo>
                  <a:lnTo>
                    <a:pt x="36" y="33"/>
                  </a:lnTo>
                  <a:lnTo>
                    <a:pt x="41" y="26"/>
                  </a:lnTo>
                  <a:lnTo>
                    <a:pt x="47" y="18"/>
                  </a:lnTo>
                  <a:lnTo>
                    <a:pt x="51" y="11"/>
                  </a:lnTo>
                  <a:lnTo>
                    <a:pt x="10" y="11"/>
                  </a:lnTo>
                  <a:lnTo>
                    <a:pt x="10" y="0"/>
                  </a:lnTo>
                  <a:lnTo>
                    <a:pt x="63" y="0"/>
                  </a:lnTo>
                  <a:lnTo>
                    <a:pt x="66" y="3"/>
                  </a:lnTo>
                  <a:lnTo>
                    <a:pt x="66" y="3"/>
                  </a:lnTo>
                  <a:lnTo>
                    <a:pt x="63" y="12"/>
                  </a:lnTo>
                  <a:lnTo>
                    <a:pt x="60" y="20"/>
                  </a:lnTo>
                  <a:lnTo>
                    <a:pt x="60" y="20"/>
                  </a:lnTo>
                  <a:lnTo>
                    <a:pt x="56" y="27"/>
                  </a:lnTo>
                  <a:lnTo>
                    <a:pt x="51" y="34"/>
                  </a:lnTo>
                  <a:lnTo>
                    <a:pt x="51" y="34"/>
                  </a:lnTo>
                  <a:lnTo>
                    <a:pt x="66" y="47"/>
                  </a:lnTo>
                  <a:lnTo>
                    <a:pt x="79" y="58"/>
                  </a:lnTo>
                  <a:lnTo>
                    <a:pt x="79"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Freeform 839">
              <a:extLst>
                <a:ext uri="{FF2B5EF4-FFF2-40B4-BE49-F238E27FC236}">
                  <a16:creationId xmlns:a16="http://schemas.microsoft.com/office/drawing/2014/main" id="{E8BC867E-6020-46DE-BBFD-B7B304030B6F}"/>
                </a:ext>
              </a:extLst>
            </p:cNvPr>
            <p:cNvSpPr>
              <a:spLocks/>
            </p:cNvSpPr>
            <p:nvPr/>
          </p:nvSpPr>
          <p:spPr bwMode="auto">
            <a:xfrm>
              <a:off x="10704513" y="4795838"/>
              <a:ext cx="19050" cy="20637"/>
            </a:xfrm>
            <a:custGeom>
              <a:avLst/>
              <a:gdLst>
                <a:gd name="T0" fmla="*/ 25 w 25"/>
                <a:gd name="T1" fmla="*/ 20 h 26"/>
                <a:gd name="T2" fmla="*/ 15 w 25"/>
                <a:gd name="T3" fmla="*/ 26 h 26"/>
                <a:gd name="T4" fmla="*/ 15 w 25"/>
                <a:gd name="T5" fmla="*/ 26 h 26"/>
                <a:gd name="T6" fmla="*/ 8 w 25"/>
                <a:gd name="T7" fmla="*/ 16 h 26"/>
                <a:gd name="T8" fmla="*/ 0 w 25"/>
                <a:gd name="T9" fmla="*/ 6 h 26"/>
                <a:gd name="T10" fmla="*/ 9 w 25"/>
                <a:gd name="T11" fmla="*/ 0 h 26"/>
                <a:gd name="T12" fmla="*/ 9 w 25"/>
                <a:gd name="T13" fmla="*/ 0 h 26"/>
                <a:gd name="T14" fmla="*/ 17 w 25"/>
                <a:gd name="T15" fmla="*/ 10 h 26"/>
                <a:gd name="T16" fmla="*/ 25 w 25"/>
                <a:gd name="T17" fmla="*/ 20 h 26"/>
                <a:gd name="T18" fmla="*/ 25 w 25"/>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25" y="20"/>
                  </a:moveTo>
                  <a:lnTo>
                    <a:pt x="15" y="26"/>
                  </a:lnTo>
                  <a:lnTo>
                    <a:pt x="15" y="26"/>
                  </a:lnTo>
                  <a:lnTo>
                    <a:pt x="8" y="16"/>
                  </a:lnTo>
                  <a:lnTo>
                    <a:pt x="0" y="6"/>
                  </a:lnTo>
                  <a:lnTo>
                    <a:pt x="9" y="0"/>
                  </a:lnTo>
                  <a:lnTo>
                    <a:pt x="9" y="0"/>
                  </a:lnTo>
                  <a:lnTo>
                    <a:pt x="17" y="10"/>
                  </a:lnTo>
                  <a:lnTo>
                    <a:pt x="25" y="20"/>
                  </a:lnTo>
                  <a:lnTo>
                    <a:pt x="25"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Freeform 840">
              <a:extLst>
                <a:ext uri="{FF2B5EF4-FFF2-40B4-BE49-F238E27FC236}">
                  <a16:creationId xmlns:a16="http://schemas.microsoft.com/office/drawing/2014/main" id="{6817AB55-2DF3-406A-B075-61EAE4DC870F}"/>
                </a:ext>
              </a:extLst>
            </p:cNvPr>
            <p:cNvSpPr>
              <a:spLocks noEditPoints="1"/>
            </p:cNvSpPr>
            <p:nvPr/>
          </p:nvSpPr>
          <p:spPr bwMode="auto">
            <a:xfrm>
              <a:off x="10768013" y="4757738"/>
              <a:ext cx="60325" cy="58737"/>
            </a:xfrm>
            <a:custGeom>
              <a:avLst/>
              <a:gdLst>
                <a:gd name="T0" fmla="*/ 10 w 78"/>
                <a:gd name="T1" fmla="*/ 59 h 74"/>
                <a:gd name="T2" fmla="*/ 0 w 78"/>
                <a:gd name="T3" fmla="*/ 68 h 74"/>
                <a:gd name="T4" fmla="*/ 12 w 78"/>
                <a:gd name="T5" fmla="*/ 46 h 74"/>
                <a:gd name="T6" fmla="*/ 13 w 78"/>
                <a:gd name="T7" fmla="*/ 43 h 74"/>
                <a:gd name="T8" fmla="*/ 1 w 78"/>
                <a:gd name="T9" fmla="*/ 36 h 74"/>
                <a:gd name="T10" fmla="*/ 6 w 78"/>
                <a:gd name="T11" fmla="*/ 36 h 74"/>
                <a:gd name="T12" fmla="*/ 0 w 78"/>
                <a:gd name="T13" fmla="*/ 17 h 74"/>
                <a:gd name="T14" fmla="*/ 7 w 78"/>
                <a:gd name="T15" fmla="*/ 12 h 74"/>
                <a:gd name="T16" fmla="*/ 22 w 78"/>
                <a:gd name="T17" fmla="*/ 4 h 74"/>
                <a:gd name="T18" fmla="*/ 13 w 78"/>
                <a:gd name="T19" fmla="*/ 18 h 74"/>
                <a:gd name="T20" fmla="*/ 16 w 78"/>
                <a:gd name="T21" fmla="*/ 22 h 74"/>
                <a:gd name="T22" fmla="*/ 31 w 78"/>
                <a:gd name="T23" fmla="*/ 13 h 74"/>
                <a:gd name="T24" fmla="*/ 17 w 78"/>
                <a:gd name="T25" fmla="*/ 36 h 74"/>
                <a:gd name="T26" fmla="*/ 22 w 78"/>
                <a:gd name="T27" fmla="*/ 28 h 74"/>
                <a:gd name="T28" fmla="*/ 33 w 78"/>
                <a:gd name="T29" fmla="*/ 42 h 74"/>
                <a:gd name="T30" fmla="*/ 26 w 78"/>
                <a:gd name="T31" fmla="*/ 41 h 74"/>
                <a:gd name="T32" fmla="*/ 22 w 78"/>
                <a:gd name="T33" fmla="*/ 74 h 74"/>
                <a:gd name="T34" fmla="*/ 26 w 78"/>
                <a:gd name="T35" fmla="*/ 63 h 74"/>
                <a:gd name="T36" fmla="*/ 33 w 78"/>
                <a:gd name="T37" fmla="*/ 61 h 74"/>
                <a:gd name="T38" fmla="*/ 53 w 78"/>
                <a:gd name="T39" fmla="*/ 49 h 74"/>
                <a:gd name="T40" fmla="*/ 49 w 78"/>
                <a:gd name="T41" fmla="*/ 60 h 74"/>
                <a:gd name="T42" fmla="*/ 41 w 78"/>
                <a:gd name="T43" fmla="*/ 70 h 74"/>
                <a:gd name="T44" fmla="*/ 30 w 78"/>
                <a:gd name="T45" fmla="*/ 67 h 74"/>
                <a:gd name="T46" fmla="*/ 37 w 78"/>
                <a:gd name="T47" fmla="*/ 61 h 74"/>
                <a:gd name="T48" fmla="*/ 43 w 78"/>
                <a:gd name="T49" fmla="*/ 50 h 74"/>
                <a:gd name="T50" fmla="*/ 53 w 78"/>
                <a:gd name="T51" fmla="*/ 41 h 74"/>
                <a:gd name="T52" fmla="*/ 59 w 78"/>
                <a:gd name="T53" fmla="*/ 19 h 74"/>
                <a:gd name="T54" fmla="*/ 35 w 78"/>
                <a:gd name="T55" fmla="*/ 27 h 74"/>
                <a:gd name="T56" fmla="*/ 49 w 78"/>
                <a:gd name="T57" fmla="*/ 15 h 74"/>
                <a:gd name="T58" fmla="*/ 49 w 78"/>
                <a:gd name="T59" fmla="*/ 7 h 74"/>
                <a:gd name="T60" fmla="*/ 59 w 78"/>
                <a:gd name="T61" fmla="*/ 7 h 74"/>
                <a:gd name="T62" fmla="*/ 78 w 78"/>
                <a:gd name="T63" fmla="*/ 46 h 74"/>
                <a:gd name="T64" fmla="*/ 42 w 78"/>
                <a:gd name="T65" fmla="*/ 38 h 74"/>
                <a:gd name="T66" fmla="*/ 34 w 78"/>
                <a:gd name="T67" fmla="*/ 31 h 74"/>
                <a:gd name="T68" fmla="*/ 78 w 78"/>
                <a:gd name="T69" fmla="*/ 65 h 74"/>
                <a:gd name="T70" fmla="*/ 77 w 78"/>
                <a:gd name="T71" fmla="*/ 69 h 74"/>
                <a:gd name="T72" fmla="*/ 71 w 78"/>
                <a:gd name="T73" fmla="*/ 73 h 74"/>
                <a:gd name="T74" fmla="*/ 67 w 78"/>
                <a:gd name="T75" fmla="*/ 73 h 74"/>
                <a:gd name="T76" fmla="*/ 58 w 78"/>
                <a:gd name="T77" fmla="*/ 72 h 74"/>
                <a:gd name="T78" fmla="*/ 55 w 78"/>
                <a:gd name="T79" fmla="*/ 68 h 74"/>
                <a:gd name="T80" fmla="*/ 65 w 78"/>
                <a:gd name="T81" fmla="*/ 41 h 74"/>
                <a:gd name="T82" fmla="*/ 65 w 78"/>
                <a:gd name="T83" fmla="*/ 64 h 74"/>
                <a:gd name="T84" fmla="*/ 67 w 78"/>
                <a:gd name="T85" fmla="*/ 65 h 74"/>
                <a:gd name="T86" fmla="*/ 69 w 78"/>
                <a:gd name="T87" fmla="*/ 63 h 74"/>
                <a:gd name="T88" fmla="*/ 78 w 78"/>
                <a:gd name="T89"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74">
                  <a:moveTo>
                    <a:pt x="12" y="46"/>
                  </a:moveTo>
                  <a:lnTo>
                    <a:pt x="12" y="46"/>
                  </a:lnTo>
                  <a:lnTo>
                    <a:pt x="10" y="59"/>
                  </a:lnTo>
                  <a:lnTo>
                    <a:pt x="7" y="69"/>
                  </a:lnTo>
                  <a:lnTo>
                    <a:pt x="0" y="68"/>
                  </a:lnTo>
                  <a:lnTo>
                    <a:pt x="0" y="68"/>
                  </a:lnTo>
                  <a:lnTo>
                    <a:pt x="2" y="56"/>
                  </a:lnTo>
                  <a:lnTo>
                    <a:pt x="3" y="46"/>
                  </a:lnTo>
                  <a:lnTo>
                    <a:pt x="12" y="46"/>
                  </a:lnTo>
                  <a:close/>
                  <a:moveTo>
                    <a:pt x="22" y="74"/>
                  </a:moveTo>
                  <a:lnTo>
                    <a:pt x="13" y="74"/>
                  </a:lnTo>
                  <a:lnTo>
                    <a:pt x="13" y="43"/>
                  </a:lnTo>
                  <a:lnTo>
                    <a:pt x="13" y="43"/>
                  </a:lnTo>
                  <a:lnTo>
                    <a:pt x="2" y="44"/>
                  </a:lnTo>
                  <a:lnTo>
                    <a:pt x="1" y="36"/>
                  </a:lnTo>
                  <a:lnTo>
                    <a:pt x="1" y="36"/>
                  </a:lnTo>
                  <a:lnTo>
                    <a:pt x="6" y="36"/>
                  </a:lnTo>
                  <a:lnTo>
                    <a:pt x="6" y="36"/>
                  </a:lnTo>
                  <a:lnTo>
                    <a:pt x="12" y="30"/>
                  </a:lnTo>
                  <a:lnTo>
                    <a:pt x="12" y="30"/>
                  </a:lnTo>
                  <a:lnTo>
                    <a:pt x="0" y="17"/>
                  </a:lnTo>
                  <a:lnTo>
                    <a:pt x="6" y="11"/>
                  </a:lnTo>
                  <a:lnTo>
                    <a:pt x="6" y="11"/>
                  </a:lnTo>
                  <a:lnTo>
                    <a:pt x="7" y="12"/>
                  </a:lnTo>
                  <a:lnTo>
                    <a:pt x="7" y="12"/>
                  </a:lnTo>
                  <a:lnTo>
                    <a:pt x="14" y="0"/>
                  </a:lnTo>
                  <a:lnTo>
                    <a:pt x="22" y="4"/>
                  </a:lnTo>
                  <a:lnTo>
                    <a:pt x="22" y="4"/>
                  </a:lnTo>
                  <a:lnTo>
                    <a:pt x="18" y="11"/>
                  </a:lnTo>
                  <a:lnTo>
                    <a:pt x="13" y="18"/>
                  </a:lnTo>
                  <a:lnTo>
                    <a:pt x="13" y="18"/>
                  </a:lnTo>
                  <a:lnTo>
                    <a:pt x="16" y="22"/>
                  </a:lnTo>
                  <a:lnTo>
                    <a:pt x="16" y="22"/>
                  </a:lnTo>
                  <a:lnTo>
                    <a:pt x="23" y="9"/>
                  </a:lnTo>
                  <a:lnTo>
                    <a:pt x="31" y="13"/>
                  </a:lnTo>
                  <a:lnTo>
                    <a:pt x="31" y="13"/>
                  </a:lnTo>
                  <a:lnTo>
                    <a:pt x="25" y="23"/>
                  </a:lnTo>
                  <a:lnTo>
                    <a:pt x="17" y="36"/>
                  </a:lnTo>
                  <a:lnTo>
                    <a:pt x="17" y="36"/>
                  </a:lnTo>
                  <a:lnTo>
                    <a:pt x="24" y="35"/>
                  </a:lnTo>
                  <a:lnTo>
                    <a:pt x="24" y="35"/>
                  </a:lnTo>
                  <a:lnTo>
                    <a:pt x="22" y="28"/>
                  </a:lnTo>
                  <a:lnTo>
                    <a:pt x="29" y="26"/>
                  </a:lnTo>
                  <a:lnTo>
                    <a:pt x="29" y="26"/>
                  </a:lnTo>
                  <a:lnTo>
                    <a:pt x="33" y="42"/>
                  </a:lnTo>
                  <a:lnTo>
                    <a:pt x="26" y="44"/>
                  </a:lnTo>
                  <a:lnTo>
                    <a:pt x="26" y="44"/>
                  </a:lnTo>
                  <a:lnTo>
                    <a:pt x="26" y="41"/>
                  </a:lnTo>
                  <a:lnTo>
                    <a:pt x="26" y="41"/>
                  </a:lnTo>
                  <a:lnTo>
                    <a:pt x="22" y="42"/>
                  </a:lnTo>
                  <a:lnTo>
                    <a:pt x="22" y="74"/>
                  </a:lnTo>
                  <a:close/>
                  <a:moveTo>
                    <a:pt x="33" y="61"/>
                  </a:moveTo>
                  <a:lnTo>
                    <a:pt x="26" y="63"/>
                  </a:lnTo>
                  <a:lnTo>
                    <a:pt x="26" y="63"/>
                  </a:lnTo>
                  <a:lnTo>
                    <a:pt x="24" y="46"/>
                  </a:lnTo>
                  <a:lnTo>
                    <a:pt x="31" y="45"/>
                  </a:lnTo>
                  <a:lnTo>
                    <a:pt x="33" y="61"/>
                  </a:lnTo>
                  <a:close/>
                  <a:moveTo>
                    <a:pt x="53" y="41"/>
                  </a:moveTo>
                  <a:lnTo>
                    <a:pt x="53" y="41"/>
                  </a:lnTo>
                  <a:lnTo>
                    <a:pt x="53" y="49"/>
                  </a:lnTo>
                  <a:lnTo>
                    <a:pt x="52" y="55"/>
                  </a:lnTo>
                  <a:lnTo>
                    <a:pt x="52" y="55"/>
                  </a:lnTo>
                  <a:lnTo>
                    <a:pt x="49" y="60"/>
                  </a:lnTo>
                  <a:lnTo>
                    <a:pt x="46" y="66"/>
                  </a:lnTo>
                  <a:lnTo>
                    <a:pt x="46" y="66"/>
                  </a:lnTo>
                  <a:lnTo>
                    <a:pt x="41" y="70"/>
                  </a:lnTo>
                  <a:lnTo>
                    <a:pt x="35" y="74"/>
                  </a:lnTo>
                  <a:lnTo>
                    <a:pt x="30" y="67"/>
                  </a:lnTo>
                  <a:lnTo>
                    <a:pt x="30" y="67"/>
                  </a:lnTo>
                  <a:lnTo>
                    <a:pt x="34" y="64"/>
                  </a:lnTo>
                  <a:lnTo>
                    <a:pt x="37" y="61"/>
                  </a:lnTo>
                  <a:lnTo>
                    <a:pt x="37" y="61"/>
                  </a:lnTo>
                  <a:lnTo>
                    <a:pt x="41" y="55"/>
                  </a:lnTo>
                  <a:lnTo>
                    <a:pt x="41" y="55"/>
                  </a:lnTo>
                  <a:lnTo>
                    <a:pt x="43" y="50"/>
                  </a:lnTo>
                  <a:lnTo>
                    <a:pt x="43" y="50"/>
                  </a:lnTo>
                  <a:lnTo>
                    <a:pt x="43" y="41"/>
                  </a:lnTo>
                  <a:lnTo>
                    <a:pt x="53" y="41"/>
                  </a:lnTo>
                  <a:close/>
                  <a:moveTo>
                    <a:pt x="78" y="15"/>
                  </a:moveTo>
                  <a:lnTo>
                    <a:pt x="59" y="15"/>
                  </a:lnTo>
                  <a:lnTo>
                    <a:pt x="59" y="19"/>
                  </a:lnTo>
                  <a:lnTo>
                    <a:pt x="75" y="19"/>
                  </a:lnTo>
                  <a:lnTo>
                    <a:pt x="75" y="27"/>
                  </a:lnTo>
                  <a:lnTo>
                    <a:pt x="35" y="27"/>
                  </a:lnTo>
                  <a:lnTo>
                    <a:pt x="35" y="19"/>
                  </a:lnTo>
                  <a:lnTo>
                    <a:pt x="49" y="19"/>
                  </a:lnTo>
                  <a:lnTo>
                    <a:pt x="49" y="15"/>
                  </a:lnTo>
                  <a:lnTo>
                    <a:pt x="33" y="15"/>
                  </a:lnTo>
                  <a:lnTo>
                    <a:pt x="33" y="7"/>
                  </a:lnTo>
                  <a:lnTo>
                    <a:pt x="49" y="7"/>
                  </a:lnTo>
                  <a:lnTo>
                    <a:pt x="49" y="2"/>
                  </a:lnTo>
                  <a:lnTo>
                    <a:pt x="59" y="2"/>
                  </a:lnTo>
                  <a:lnTo>
                    <a:pt x="59" y="7"/>
                  </a:lnTo>
                  <a:lnTo>
                    <a:pt x="78" y="7"/>
                  </a:lnTo>
                  <a:lnTo>
                    <a:pt x="78" y="15"/>
                  </a:lnTo>
                  <a:close/>
                  <a:moveTo>
                    <a:pt x="78" y="46"/>
                  </a:moveTo>
                  <a:lnTo>
                    <a:pt x="68" y="46"/>
                  </a:lnTo>
                  <a:lnTo>
                    <a:pt x="68" y="38"/>
                  </a:lnTo>
                  <a:lnTo>
                    <a:pt x="42" y="38"/>
                  </a:lnTo>
                  <a:lnTo>
                    <a:pt x="42" y="45"/>
                  </a:lnTo>
                  <a:lnTo>
                    <a:pt x="34" y="45"/>
                  </a:lnTo>
                  <a:lnTo>
                    <a:pt x="34" y="31"/>
                  </a:lnTo>
                  <a:lnTo>
                    <a:pt x="78" y="31"/>
                  </a:lnTo>
                  <a:lnTo>
                    <a:pt x="78" y="46"/>
                  </a:lnTo>
                  <a:close/>
                  <a:moveTo>
                    <a:pt x="78" y="65"/>
                  </a:moveTo>
                  <a:lnTo>
                    <a:pt x="78" y="65"/>
                  </a:lnTo>
                  <a:lnTo>
                    <a:pt x="77" y="69"/>
                  </a:lnTo>
                  <a:lnTo>
                    <a:pt x="77" y="69"/>
                  </a:lnTo>
                  <a:lnTo>
                    <a:pt x="75" y="71"/>
                  </a:lnTo>
                  <a:lnTo>
                    <a:pt x="75" y="71"/>
                  </a:lnTo>
                  <a:lnTo>
                    <a:pt x="71" y="73"/>
                  </a:lnTo>
                  <a:lnTo>
                    <a:pt x="71" y="73"/>
                  </a:lnTo>
                  <a:lnTo>
                    <a:pt x="67" y="73"/>
                  </a:lnTo>
                  <a:lnTo>
                    <a:pt x="67" y="73"/>
                  </a:lnTo>
                  <a:lnTo>
                    <a:pt x="61" y="73"/>
                  </a:lnTo>
                  <a:lnTo>
                    <a:pt x="61" y="73"/>
                  </a:lnTo>
                  <a:lnTo>
                    <a:pt x="58" y="72"/>
                  </a:lnTo>
                  <a:lnTo>
                    <a:pt x="57" y="70"/>
                  </a:lnTo>
                  <a:lnTo>
                    <a:pt x="57" y="70"/>
                  </a:lnTo>
                  <a:lnTo>
                    <a:pt x="55" y="68"/>
                  </a:lnTo>
                  <a:lnTo>
                    <a:pt x="55" y="65"/>
                  </a:lnTo>
                  <a:lnTo>
                    <a:pt x="55" y="41"/>
                  </a:lnTo>
                  <a:lnTo>
                    <a:pt x="65" y="41"/>
                  </a:lnTo>
                  <a:lnTo>
                    <a:pt x="65" y="63"/>
                  </a:lnTo>
                  <a:lnTo>
                    <a:pt x="65" y="63"/>
                  </a:lnTo>
                  <a:lnTo>
                    <a:pt x="65" y="64"/>
                  </a:lnTo>
                  <a:lnTo>
                    <a:pt x="66" y="65"/>
                  </a:lnTo>
                  <a:lnTo>
                    <a:pt x="67" y="65"/>
                  </a:lnTo>
                  <a:lnTo>
                    <a:pt x="67" y="65"/>
                  </a:lnTo>
                  <a:lnTo>
                    <a:pt x="68" y="64"/>
                  </a:lnTo>
                  <a:lnTo>
                    <a:pt x="69" y="63"/>
                  </a:lnTo>
                  <a:lnTo>
                    <a:pt x="69" y="63"/>
                  </a:lnTo>
                  <a:lnTo>
                    <a:pt x="69" y="54"/>
                  </a:lnTo>
                  <a:lnTo>
                    <a:pt x="78" y="55"/>
                  </a:lnTo>
                  <a:lnTo>
                    <a:pt x="78"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Freeform 841">
              <a:extLst>
                <a:ext uri="{FF2B5EF4-FFF2-40B4-BE49-F238E27FC236}">
                  <a16:creationId xmlns:a16="http://schemas.microsoft.com/office/drawing/2014/main" id="{022F30B8-7B1C-4F3F-9210-F7EACF28CF88}"/>
                </a:ext>
              </a:extLst>
            </p:cNvPr>
            <p:cNvSpPr>
              <a:spLocks noEditPoints="1"/>
            </p:cNvSpPr>
            <p:nvPr/>
          </p:nvSpPr>
          <p:spPr bwMode="auto">
            <a:xfrm>
              <a:off x="10836275" y="4767263"/>
              <a:ext cx="57150" cy="47625"/>
            </a:xfrm>
            <a:custGeom>
              <a:avLst/>
              <a:gdLst>
                <a:gd name="T0" fmla="*/ 39 w 72"/>
                <a:gd name="T1" fmla="*/ 36 h 61"/>
                <a:gd name="T2" fmla="*/ 39 w 72"/>
                <a:gd name="T3" fmla="*/ 36 h 61"/>
                <a:gd name="T4" fmla="*/ 34 w 72"/>
                <a:gd name="T5" fmla="*/ 48 h 61"/>
                <a:gd name="T6" fmla="*/ 34 w 72"/>
                <a:gd name="T7" fmla="*/ 48 h 61"/>
                <a:gd name="T8" fmla="*/ 30 w 72"/>
                <a:gd name="T9" fmla="*/ 54 h 61"/>
                <a:gd name="T10" fmla="*/ 28 w 72"/>
                <a:gd name="T11" fmla="*/ 58 h 61"/>
                <a:gd name="T12" fmla="*/ 28 w 72"/>
                <a:gd name="T13" fmla="*/ 58 h 61"/>
                <a:gd name="T14" fmla="*/ 24 w 72"/>
                <a:gd name="T15" fmla="*/ 60 h 61"/>
                <a:gd name="T16" fmla="*/ 21 w 72"/>
                <a:gd name="T17" fmla="*/ 61 h 61"/>
                <a:gd name="T18" fmla="*/ 21 w 72"/>
                <a:gd name="T19" fmla="*/ 61 h 61"/>
                <a:gd name="T20" fmla="*/ 17 w 72"/>
                <a:gd name="T21" fmla="*/ 61 h 61"/>
                <a:gd name="T22" fmla="*/ 13 w 72"/>
                <a:gd name="T23" fmla="*/ 59 h 61"/>
                <a:gd name="T24" fmla="*/ 9 w 72"/>
                <a:gd name="T25" fmla="*/ 55 h 61"/>
                <a:gd name="T26" fmla="*/ 6 w 72"/>
                <a:gd name="T27" fmla="*/ 51 h 61"/>
                <a:gd name="T28" fmla="*/ 6 w 72"/>
                <a:gd name="T29" fmla="*/ 51 h 61"/>
                <a:gd name="T30" fmla="*/ 3 w 72"/>
                <a:gd name="T31" fmla="*/ 45 h 61"/>
                <a:gd name="T32" fmla="*/ 2 w 72"/>
                <a:gd name="T33" fmla="*/ 40 h 61"/>
                <a:gd name="T34" fmla="*/ 0 w 72"/>
                <a:gd name="T35" fmla="*/ 33 h 61"/>
                <a:gd name="T36" fmla="*/ 0 w 72"/>
                <a:gd name="T37" fmla="*/ 27 h 61"/>
                <a:gd name="T38" fmla="*/ 0 w 72"/>
                <a:gd name="T39" fmla="*/ 27 h 61"/>
                <a:gd name="T40" fmla="*/ 1 w 72"/>
                <a:gd name="T41" fmla="*/ 13 h 61"/>
                <a:gd name="T42" fmla="*/ 1 w 72"/>
                <a:gd name="T43" fmla="*/ 13 h 61"/>
                <a:gd name="T44" fmla="*/ 2 w 72"/>
                <a:gd name="T45" fmla="*/ 0 h 61"/>
                <a:gd name="T46" fmla="*/ 14 w 72"/>
                <a:gd name="T47" fmla="*/ 0 h 61"/>
                <a:gd name="T48" fmla="*/ 14 w 72"/>
                <a:gd name="T49" fmla="*/ 0 h 61"/>
                <a:gd name="T50" fmla="*/ 13 w 72"/>
                <a:gd name="T51" fmla="*/ 13 h 61"/>
                <a:gd name="T52" fmla="*/ 13 w 72"/>
                <a:gd name="T53" fmla="*/ 13 h 61"/>
                <a:gd name="T54" fmla="*/ 12 w 72"/>
                <a:gd name="T55" fmla="*/ 27 h 61"/>
                <a:gd name="T56" fmla="*/ 12 w 72"/>
                <a:gd name="T57" fmla="*/ 27 h 61"/>
                <a:gd name="T58" fmla="*/ 12 w 72"/>
                <a:gd name="T59" fmla="*/ 35 h 61"/>
                <a:gd name="T60" fmla="*/ 15 w 72"/>
                <a:gd name="T61" fmla="*/ 42 h 61"/>
                <a:gd name="T62" fmla="*/ 15 w 72"/>
                <a:gd name="T63" fmla="*/ 42 h 61"/>
                <a:gd name="T64" fmla="*/ 17 w 72"/>
                <a:gd name="T65" fmla="*/ 48 h 61"/>
                <a:gd name="T66" fmla="*/ 19 w 72"/>
                <a:gd name="T67" fmla="*/ 49 h 61"/>
                <a:gd name="T68" fmla="*/ 20 w 72"/>
                <a:gd name="T69" fmla="*/ 49 h 61"/>
                <a:gd name="T70" fmla="*/ 20 w 72"/>
                <a:gd name="T71" fmla="*/ 49 h 61"/>
                <a:gd name="T72" fmla="*/ 21 w 72"/>
                <a:gd name="T73" fmla="*/ 48 h 61"/>
                <a:gd name="T74" fmla="*/ 24 w 72"/>
                <a:gd name="T75" fmla="*/ 45 h 61"/>
                <a:gd name="T76" fmla="*/ 29 w 72"/>
                <a:gd name="T77" fmla="*/ 31 h 61"/>
                <a:gd name="T78" fmla="*/ 39 w 72"/>
                <a:gd name="T79" fmla="*/ 36 h 61"/>
                <a:gd name="T80" fmla="*/ 72 w 72"/>
                <a:gd name="T81" fmla="*/ 50 h 61"/>
                <a:gd name="T82" fmla="*/ 60 w 72"/>
                <a:gd name="T83" fmla="*/ 51 h 61"/>
                <a:gd name="T84" fmla="*/ 60 w 72"/>
                <a:gd name="T85" fmla="*/ 51 h 61"/>
                <a:gd name="T86" fmla="*/ 59 w 72"/>
                <a:gd name="T87" fmla="*/ 39 h 61"/>
                <a:gd name="T88" fmla="*/ 56 w 72"/>
                <a:gd name="T89" fmla="*/ 27 h 61"/>
                <a:gd name="T90" fmla="*/ 56 w 72"/>
                <a:gd name="T91" fmla="*/ 27 h 61"/>
                <a:gd name="T92" fmla="*/ 51 w 72"/>
                <a:gd name="T93" fmla="*/ 14 h 61"/>
                <a:gd name="T94" fmla="*/ 43 w 72"/>
                <a:gd name="T95" fmla="*/ 5 h 61"/>
                <a:gd name="T96" fmla="*/ 54 w 72"/>
                <a:gd name="T97" fmla="*/ 0 h 61"/>
                <a:gd name="T98" fmla="*/ 54 w 72"/>
                <a:gd name="T99" fmla="*/ 0 h 61"/>
                <a:gd name="T100" fmla="*/ 58 w 72"/>
                <a:gd name="T101" fmla="*/ 5 h 61"/>
                <a:gd name="T102" fmla="*/ 62 w 72"/>
                <a:gd name="T103" fmla="*/ 11 h 61"/>
                <a:gd name="T104" fmla="*/ 65 w 72"/>
                <a:gd name="T105" fmla="*/ 16 h 61"/>
                <a:gd name="T106" fmla="*/ 67 w 72"/>
                <a:gd name="T107" fmla="*/ 23 h 61"/>
                <a:gd name="T108" fmla="*/ 69 w 72"/>
                <a:gd name="T109" fmla="*/ 30 h 61"/>
                <a:gd name="T110" fmla="*/ 71 w 72"/>
                <a:gd name="T111" fmla="*/ 36 h 61"/>
                <a:gd name="T112" fmla="*/ 72 w 72"/>
                <a:gd name="T113" fmla="*/ 50 h 61"/>
                <a:gd name="T114" fmla="*/ 72 w 72"/>
                <a:gd name="T115"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61">
                  <a:moveTo>
                    <a:pt x="39" y="36"/>
                  </a:moveTo>
                  <a:lnTo>
                    <a:pt x="39" y="36"/>
                  </a:lnTo>
                  <a:lnTo>
                    <a:pt x="34" y="48"/>
                  </a:lnTo>
                  <a:lnTo>
                    <a:pt x="34" y="48"/>
                  </a:lnTo>
                  <a:lnTo>
                    <a:pt x="30" y="54"/>
                  </a:lnTo>
                  <a:lnTo>
                    <a:pt x="28" y="58"/>
                  </a:lnTo>
                  <a:lnTo>
                    <a:pt x="28" y="58"/>
                  </a:lnTo>
                  <a:lnTo>
                    <a:pt x="24" y="60"/>
                  </a:lnTo>
                  <a:lnTo>
                    <a:pt x="21" y="61"/>
                  </a:lnTo>
                  <a:lnTo>
                    <a:pt x="21" y="61"/>
                  </a:lnTo>
                  <a:lnTo>
                    <a:pt x="17" y="61"/>
                  </a:lnTo>
                  <a:lnTo>
                    <a:pt x="13" y="59"/>
                  </a:lnTo>
                  <a:lnTo>
                    <a:pt x="9" y="55"/>
                  </a:lnTo>
                  <a:lnTo>
                    <a:pt x="6" y="51"/>
                  </a:lnTo>
                  <a:lnTo>
                    <a:pt x="6" y="51"/>
                  </a:lnTo>
                  <a:lnTo>
                    <a:pt x="3" y="45"/>
                  </a:lnTo>
                  <a:lnTo>
                    <a:pt x="2" y="40"/>
                  </a:lnTo>
                  <a:lnTo>
                    <a:pt x="0" y="33"/>
                  </a:lnTo>
                  <a:lnTo>
                    <a:pt x="0" y="27"/>
                  </a:lnTo>
                  <a:lnTo>
                    <a:pt x="0" y="27"/>
                  </a:lnTo>
                  <a:lnTo>
                    <a:pt x="1" y="13"/>
                  </a:lnTo>
                  <a:lnTo>
                    <a:pt x="1" y="13"/>
                  </a:lnTo>
                  <a:lnTo>
                    <a:pt x="2" y="0"/>
                  </a:lnTo>
                  <a:lnTo>
                    <a:pt x="14" y="0"/>
                  </a:lnTo>
                  <a:lnTo>
                    <a:pt x="14" y="0"/>
                  </a:lnTo>
                  <a:lnTo>
                    <a:pt x="13" y="13"/>
                  </a:lnTo>
                  <a:lnTo>
                    <a:pt x="13" y="13"/>
                  </a:lnTo>
                  <a:lnTo>
                    <a:pt x="12" y="27"/>
                  </a:lnTo>
                  <a:lnTo>
                    <a:pt x="12" y="27"/>
                  </a:lnTo>
                  <a:lnTo>
                    <a:pt x="12" y="35"/>
                  </a:lnTo>
                  <a:lnTo>
                    <a:pt x="15" y="42"/>
                  </a:lnTo>
                  <a:lnTo>
                    <a:pt x="15" y="42"/>
                  </a:lnTo>
                  <a:lnTo>
                    <a:pt x="17" y="48"/>
                  </a:lnTo>
                  <a:lnTo>
                    <a:pt x="19" y="49"/>
                  </a:lnTo>
                  <a:lnTo>
                    <a:pt x="20" y="49"/>
                  </a:lnTo>
                  <a:lnTo>
                    <a:pt x="20" y="49"/>
                  </a:lnTo>
                  <a:lnTo>
                    <a:pt x="21" y="48"/>
                  </a:lnTo>
                  <a:lnTo>
                    <a:pt x="24" y="45"/>
                  </a:lnTo>
                  <a:lnTo>
                    <a:pt x="29" y="31"/>
                  </a:lnTo>
                  <a:lnTo>
                    <a:pt x="39" y="36"/>
                  </a:lnTo>
                  <a:close/>
                  <a:moveTo>
                    <a:pt x="72" y="50"/>
                  </a:moveTo>
                  <a:lnTo>
                    <a:pt x="60" y="51"/>
                  </a:lnTo>
                  <a:lnTo>
                    <a:pt x="60" y="51"/>
                  </a:lnTo>
                  <a:lnTo>
                    <a:pt x="59" y="39"/>
                  </a:lnTo>
                  <a:lnTo>
                    <a:pt x="56" y="27"/>
                  </a:lnTo>
                  <a:lnTo>
                    <a:pt x="56" y="27"/>
                  </a:lnTo>
                  <a:lnTo>
                    <a:pt x="51" y="14"/>
                  </a:lnTo>
                  <a:lnTo>
                    <a:pt x="43" y="5"/>
                  </a:lnTo>
                  <a:lnTo>
                    <a:pt x="54" y="0"/>
                  </a:lnTo>
                  <a:lnTo>
                    <a:pt x="54" y="0"/>
                  </a:lnTo>
                  <a:lnTo>
                    <a:pt x="58" y="5"/>
                  </a:lnTo>
                  <a:lnTo>
                    <a:pt x="62" y="11"/>
                  </a:lnTo>
                  <a:lnTo>
                    <a:pt x="65" y="16"/>
                  </a:lnTo>
                  <a:lnTo>
                    <a:pt x="67" y="23"/>
                  </a:lnTo>
                  <a:lnTo>
                    <a:pt x="69" y="30"/>
                  </a:lnTo>
                  <a:lnTo>
                    <a:pt x="71" y="36"/>
                  </a:lnTo>
                  <a:lnTo>
                    <a:pt x="72" y="50"/>
                  </a:lnTo>
                  <a:lnTo>
                    <a:pt x="7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Freeform 842">
              <a:extLst>
                <a:ext uri="{FF2B5EF4-FFF2-40B4-BE49-F238E27FC236}">
                  <a16:creationId xmlns:a16="http://schemas.microsoft.com/office/drawing/2014/main" id="{85B1D209-F225-476C-B7D7-4779B179B14A}"/>
                </a:ext>
              </a:extLst>
            </p:cNvPr>
            <p:cNvSpPr>
              <a:spLocks/>
            </p:cNvSpPr>
            <p:nvPr/>
          </p:nvSpPr>
          <p:spPr bwMode="auto">
            <a:xfrm>
              <a:off x="10899775" y="4765675"/>
              <a:ext cx="57150" cy="50800"/>
            </a:xfrm>
            <a:custGeom>
              <a:avLst/>
              <a:gdLst>
                <a:gd name="T0" fmla="*/ 65 w 70"/>
                <a:gd name="T1" fmla="*/ 54 h 64"/>
                <a:gd name="T2" fmla="*/ 64 w 70"/>
                <a:gd name="T3" fmla="*/ 64 h 64"/>
                <a:gd name="T4" fmla="*/ 64 w 70"/>
                <a:gd name="T5" fmla="*/ 64 h 64"/>
                <a:gd name="T6" fmla="*/ 59 w 70"/>
                <a:gd name="T7" fmla="*/ 64 h 64"/>
                <a:gd name="T8" fmla="*/ 59 w 70"/>
                <a:gd name="T9" fmla="*/ 64 h 64"/>
                <a:gd name="T10" fmla="*/ 46 w 70"/>
                <a:gd name="T11" fmla="*/ 63 h 64"/>
                <a:gd name="T12" fmla="*/ 41 w 70"/>
                <a:gd name="T13" fmla="*/ 62 h 64"/>
                <a:gd name="T14" fmla="*/ 36 w 70"/>
                <a:gd name="T15" fmla="*/ 60 h 64"/>
                <a:gd name="T16" fmla="*/ 36 w 70"/>
                <a:gd name="T17" fmla="*/ 60 h 64"/>
                <a:gd name="T18" fmla="*/ 28 w 70"/>
                <a:gd name="T19" fmla="*/ 56 h 64"/>
                <a:gd name="T20" fmla="*/ 24 w 70"/>
                <a:gd name="T21" fmla="*/ 50 h 64"/>
                <a:gd name="T22" fmla="*/ 24 w 70"/>
                <a:gd name="T23" fmla="*/ 50 h 64"/>
                <a:gd name="T24" fmla="*/ 21 w 70"/>
                <a:gd name="T25" fmla="*/ 44 h 64"/>
                <a:gd name="T26" fmla="*/ 20 w 70"/>
                <a:gd name="T27" fmla="*/ 37 h 64"/>
                <a:gd name="T28" fmla="*/ 20 w 70"/>
                <a:gd name="T29" fmla="*/ 37 h 64"/>
                <a:gd name="T30" fmla="*/ 21 w 70"/>
                <a:gd name="T31" fmla="*/ 30 h 64"/>
                <a:gd name="T32" fmla="*/ 24 w 70"/>
                <a:gd name="T33" fmla="*/ 24 h 64"/>
                <a:gd name="T34" fmla="*/ 28 w 70"/>
                <a:gd name="T35" fmla="*/ 16 h 64"/>
                <a:gd name="T36" fmla="*/ 34 w 70"/>
                <a:gd name="T37" fmla="*/ 10 h 64"/>
                <a:gd name="T38" fmla="*/ 0 w 70"/>
                <a:gd name="T39" fmla="*/ 10 h 64"/>
                <a:gd name="T40" fmla="*/ 0 w 70"/>
                <a:gd name="T41" fmla="*/ 0 h 64"/>
                <a:gd name="T42" fmla="*/ 70 w 70"/>
                <a:gd name="T43" fmla="*/ 0 h 64"/>
                <a:gd name="T44" fmla="*/ 70 w 70"/>
                <a:gd name="T45" fmla="*/ 10 h 64"/>
                <a:gd name="T46" fmla="*/ 52 w 70"/>
                <a:gd name="T47" fmla="*/ 10 h 64"/>
                <a:gd name="T48" fmla="*/ 52 w 70"/>
                <a:gd name="T49" fmla="*/ 10 h 64"/>
                <a:gd name="T50" fmla="*/ 45 w 70"/>
                <a:gd name="T51" fmla="*/ 15 h 64"/>
                <a:gd name="T52" fmla="*/ 38 w 70"/>
                <a:gd name="T53" fmla="*/ 22 h 64"/>
                <a:gd name="T54" fmla="*/ 38 w 70"/>
                <a:gd name="T55" fmla="*/ 22 h 64"/>
                <a:gd name="T56" fmla="*/ 36 w 70"/>
                <a:gd name="T57" fmla="*/ 26 h 64"/>
                <a:gd name="T58" fmla="*/ 33 w 70"/>
                <a:gd name="T59" fmla="*/ 30 h 64"/>
                <a:gd name="T60" fmla="*/ 32 w 70"/>
                <a:gd name="T61" fmla="*/ 33 h 64"/>
                <a:gd name="T62" fmla="*/ 32 w 70"/>
                <a:gd name="T63" fmla="*/ 37 h 64"/>
                <a:gd name="T64" fmla="*/ 32 w 70"/>
                <a:gd name="T65" fmla="*/ 37 h 64"/>
                <a:gd name="T66" fmla="*/ 32 w 70"/>
                <a:gd name="T67" fmla="*/ 41 h 64"/>
                <a:gd name="T68" fmla="*/ 34 w 70"/>
                <a:gd name="T69" fmla="*/ 44 h 64"/>
                <a:gd name="T70" fmla="*/ 37 w 70"/>
                <a:gd name="T71" fmla="*/ 47 h 64"/>
                <a:gd name="T72" fmla="*/ 39 w 70"/>
                <a:gd name="T73" fmla="*/ 50 h 64"/>
                <a:gd name="T74" fmla="*/ 43 w 70"/>
                <a:gd name="T75" fmla="*/ 51 h 64"/>
                <a:gd name="T76" fmla="*/ 47 w 70"/>
                <a:gd name="T77" fmla="*/ 53 h 64"/>
                <a:gd name="T78" fmla="*/ 53 w 70"/>
                <a:gd name="T79" fmla="*/ 54 h 64"/>
                <a:gd name="T80" fmla="*/ 59 w 70"/>
                <a:gd name="T81" fmla="*/ 54 h 64"/>
                <a:gd name="T82" fmla="*/ 59 w 70"/>
                <a:gd name="T83" fmla="*/ 54 h 64"/>
                <a:gd name="T84" fmla="*/ 65 w 70"/>
                <a:gd name="T85" fmla="*/ 54 h 64"/>
                <a:gd name="T86" fmla="*/ 65 w 70"/>
                <a:gd name="T8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64">
                  <a:moveTo>
                    <a:pt x="65" y="54"/>
                  </a:moveTo>
                  <a:lnTo>
                    <a:pt x="64" y="64"/>
                  </a:lnTo>
                  <a:lnTo>
                    <a:pt x="64" y="64"/>
                  </a:lnTo>
                  <a:lnTo>
                    <a:pt x="59" y="64"/>
                  </a:lnTo>
                  <a:lnTo>
                    <a:pt x="59" y="64"/>
                  </a:lnTo>
                  <a:lnTo>
                    <a:pt x="46" y="63"/>
                  </a:lnTo>
                  <a:lnTo>
                    <a:pt x="41" y="62"/>
                  </a:lnTo>
                  <a:lnTo>
                    <a:pt x="36" y="60"/>
                  </a:lnTo>
                  <a:lnTo>
                    <a:pt x="36" y="60"/>
                  </a:lnTo>
                  <a:lnTo>
                    <a:pt x="28" y="56"/>
                  </a:lnTo>
                  <a:lnTo>
                    <a:pt x="24" y="50"/>
                  </a:lnTo>
                  <a:lnTo>
                    <a:pt x="24" y="50"/>
                  </a:lnTo>
                  <a:lnTo>
                    <a:pt x="21" y="44"/>
                  </a:lnTo>
                  <a:lnTo>
                    <a:pt x="20" y="37"/>
                  </a:lnTo>
                  <a:lnTo>
                    <a:pt x="20" y="37"/>
                  </a:lnTo>
                  <a:lnTo>
                    <a:pt x="21" y="30"/>
                  </a:lnTo>
                  <a:lnTo>
                    <a:pt x="24" y="24"/>
                  </a:lnTo>
                  <a:lnTo>
                    <a:pt x="28" y="16"/>
                  </a:lnTo>
                  <a:lnTo>
                    <a:pt x="34" y="10"/>
                  </a:lnTo>
                  <a:lnTo>
                    <a:pt x="0" y="10"/>
                  </a:lnTo>
                  <a:lnTo>
                    <a:pt x="0" y="0"/>
                  </a:lnTo>
                  <a:lnTo>
                    <a:pt x="70" y="0"/>
                  </a:lnTo>
                  <a:lnTo>
                    <a:pt x="70" y="10"/>
                  </a:lnTo>
                  <a:lnTo>
                    <a:pt x="52" y="10"/>
                  </a:lnTo>
                  <a:lnTo>
                    <a:pt x="52" y="10"/>
                  </a:lnTo>
                  <a:lnTo>
                    <a:pt x="45" y="15"/>
                  </a:lnTo>
                  <a:lnTo>
                    <a:pt x="38" y="22"/>
                  </a:lnTo>
                  <a:lnTo>
                    <a:pt x="38" y="22"/>
                  </a:lnTo>
                  <a:lnTo>
                    <a:pt x="36" y="26"/>
                  </a:lnTo>
                  <a:lnTo>
                    <a:pt x="33" y="30"/>
                  </a:lnTo>
                  <a:lnTo>
                    <a:pt x="32" y="33"/>
                  </a:lnTo>
                  <a:lnTo>
                    <a:pt x="32" y="37"/>
                  </a:lnTo>
                  <a:lnTo>
                    <a:pt x="32" y="37"/>
                  </a:lnTo>
                  <a:lnTo>
                    <a:pt x="32" y="41"/>
                  </a:lnTo>
                  <a:lnTo>
                    <a:pt x="34" y="44"/>
                  </a:lnTo>
                  <a:lnTo>
                    <a:pt x="37" y="47"/>
                  </a:lnTo>
                  <a:lnTo>
                    <a:pt x="39" y="50"/>
                  </a:lnTo>
                  <a:lnTo>
                    <a:pt x="43" y="51"/>
                  </a:lnTo>
                  <a:lnTo>
                    <a:pt x="47" y="53"/>
                  </a:lnTo>
                  <a:lnTo>
                    <a:pt x="53" y="54"/>
                  </a:lnTo>
                  <a:lnTo>
                    <a:pt x="59" y="54"/>
                  </a:lnTo>
                  <a:lnTo>
                    <a:pt x="59" y="54"/>
                  </a:lnTo>
                  <a:lnTo>
                    <a:pt x="65" y="54"/>
                  </a:lnTo>
                  <a:lnTo>
                    <a:pt x="65" y="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Freeform 843">
              <a:extLst>
                <a:ext uri="{FF2B5EF4-FFF2-40B4-BE49-F238E27FC236}">
                  <a16:creationId xmlns:a16="http://schemas.microsoft.com/office/drawing/2014/main" id="{65EA4F67-0D55-40C1-A3BB-F5D6DEAE1D66}"/>
                </a:ext>
              </a:extLst>
            </p:cNvPr>
            <p:cNvSpPr>
              <a:spLocks noEditPoints="1"/>
            </p:cNvSpPr>
            <p:nvPr/>
          </p:nvSpPr>
          <p:spPr bwMode="auto">
            <a:xfrm>
              <a:off x="10964863" y="4757738"/>
              <a:ext cx="60325" cy="58737"/>
            </a:xfrm>
            <a:custGeom>
              <a:avLst/>
              <a:gdLst>
                <a:gd name="T0" fmla="*/ 76 w 76"/>
                <a:gd name="T1" fmla="*/ 57 h 74"/>
                <a:gd name="T2" fmla="*/ 49 w 76"/>
                <a:gd name="T3" fmla="*/ 57 h 74"/>
                <a:gd name="T4" fmla="*/ 49 w 76"/>
                <a:gd name="T5" fmla="*/ 74 h 74"/>
                <a:gd name="T6" fmla="*/ 38 w 76"/>
                <a:gd name="T7" fmla="*/ 74 h 74"/>
                <a:gd name="T8" fmla="*/ 38 w 76"/>
                <a:gd name="T9" fmla="*/ 57 h 74"/>
                <a:gd name="T10" fmla="*/ 2 w 76"/>
                <a:gd name="T11" fmla="*/ 57 h 74"/>
                <a:gd name="T12" fmla="*/ 2 w 76"/>
                <a:gd name="T13" fmla="*/ 48 h 74"/>
                <a:gd name="T14" fmla="*/ 12 w 76"/>
                <a:gd name="T15" fmla="*/ 48 h 74"/>
                <a:gd name="T16" fmla="*/ 12 w 76"/>
                <a:gd name="T17" fmla="*/ 34 h 74"/>
                <a:gd name="T18" fmla="*/ 12 w 76"/>
                <a:gd name="T19" fmla="*/ 34 h 74"/>
                <a:gd name="T20" fmla="*/ 7 w 76"/>
                <a:gd name="T21" fmla="*/ 38 h 74"/>
                <a:gd name="T22" fmla="*/ 0 w 76"/>
                <a:gd name="T23" fmla="*/ 31 h 74"/>
                <a:gd name="T24" fmla="*/ 0 w 76"/>
                <a:gd name="T25" fmla="*/ 31 h 74"/>
                <a:gd name="T26" fmla="*/ 6 w 76"/>
                <a:gd name="T27" fmla="*/ 24 h 74"/>
                <a:gd name="T28" fmla="*/ 12 w 76"/>
                <a:gd name="T29" fmla="*/ 16 h 74"/>
                <a:gd name="T30" fmla="*/ 12 w 76"/>
                <a:gd name="T31" fmla="*/ 16 h 74"/>
                <a:gd name="T32" fmla="*/ 16 w 76"/>
                <a:gd name="T33" fmla="*/ 8 h 74"/>
                <a:gd name="T34" fmla="*/ 21 w 76"/>
                <a:gd name="T35" fmla="*/ 0 h 74"/>
                <a:gd name="T36" fmla="*/ 32 w 76"/>
                <a:gd name="T37" fmla="*/ 2 h 74"/>
                <a:gd name="T38" fmla="*/ 32 w 76"/>
                <a:gd name="T39" fmla="*/ 2 h 74"/>
                <a:gd name="T40" fmla="*/ 29 w 76"/>
                <a:gd name="T41" fmla="*/ 9 h 74"/>
                <a:gd name="T42" fmla="*/ 75 w 76"/>
                <a:gd name="T43" fmla="*/ 9 h 74"/>
                <a:gd name="T44" fmla="*/ 75 w 76"/>
                <a:gd name="T45" fmla="*/ 18 h 74"/>
                <a:gd name="T46" fmla="*/ 49 w 76"/>
                <a:gd name="T47" fmla="*/ 18 h 74"/>
                <a:gd name="T48" fmla="*/ 49 w 76"/>
                <a:gd name="T49" fmla="*/ 27 h 74"/>
                <a:gd name="T50" fmla="*/ 72 w 76"/>
                <a:gd name="T51" fmla="*/ 27 h 74"/>
                <a:gd name="T52" fmla="*/ 72 w 76"/>
                <a:gd name="T53" fmla="*/ 37 h 74"/>
                <a:gd name="T54" fmla="*/ 49 w 76"/>
                <a:gd name="T55" fmla="*/ 37 h 74"/>
                <a:gd name="T56" fmla="*/ 49 w 76"/>
                <a:gd name="T57" fmla="*/ 48 h 74"/>
                <a:gd name="T58" fmla="*/ 76 w 76"/>
                <a:gd name="T59" fmla="*/ 48 h 74"/>
                <a:gd name="T60" fmla="*/ 76 w 76"/>
                <a:gd name="T61" fmla="*/ 57 h 74"/>
                <a:gd name="T62" fmla="*/ 25 w 76"/>
                <a:gd name="T63" fmla="*/ 18 h 74"/>
                <a:gd name="T64" fmla="*/ 25 w 76"/>
                <a:gd name="T65" fmla="*/ 18 h 74"/>
                <a:gd name="T66" fmla="*/ 17 w 76"/>
                <a:gd name="T67" fmla="*/ 27 h 74"/>
                <a:gd name="T68" fmla="*/ 38 w 76"/>
                <a:gd name="T69" fmla="*/ 27 h 74"/>
                <a:gd name="T70" fmla="*/ 38 w 76"/>
                <a:gd name="T71" fmla="*/ 18 h 74"/>
                <a:gd name="T72" fmla="*/ 25 w 76"/>
                <a:gd name="T73" fmla="*/ 18 h 74"/>
                <a:gd name="T74" fmla="*/ 24 w 76"/>
                <a:gd name="T75" fmla="*/ 48 h 74"/>
                <a:gd name="T76" fmla="*/ 38 w 76"/>
                <a:gd name="T77" fmla="*/ 48 h 74"/>
                <a:gd name="T78" fmla="*/ 38 w 76"/>
                <a:gd name="T79" fmla="*/ 37 h 74"/>
                <a:gd name="T80" fmla="*/ 24 w 76"/>
                <a:gd name="T81" fmla="*/ 37 h 74"/>
                <a:gd name="T82" fmla="*/ 24 w 76"/>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4">
                  <a:moveTo>
                    <a:pt x="76" y="57"/>
                  </a:moveTo>
                  <a:lnTo>
                    <a:pt x="49" y="57"/>
                  </a:lnTo>
                  <a:lnTo>
                    <a:pt x="49" y="74"/>
                  </a:lnTo>
                  <a:lnTo>
                    <a:pt x="38" y="74"/>
                  </a:lnTo>
                  <a:lnTo>
                    <a:pt x="38" y="57"/>
                  </a:lnTo>
                  <a:lnTo>
                    <a:pt x="2" y="57"/>
                  </a:lnTo>
                  <a:lnTo>
                    <a:pt x="2" y="48"/>
                  </a:lnTo>
                  <a:lnTo>
                    <a:pt x="12" y="48"/>
                  </a:lnTo>
                  <a:lnTo>
                    <a:pt x="12" y="34"/>
                  </a:lnTo>
                  <a:lnTo>
                    <a:pt x="12" y="34"/>
                  </a:lnTo>
                  <a:lnTo>
                    <a:pt x="7" y="38"/>
                  </a:lnTo>
                  <a:lnTo>
                    <a:pt x="0" y="31"/>
                  </a:lnTo>
                  <a:lnTo>
                    <a:pt x="0" y="31"/>
                  </a:lnTo>
                  <a:lnTo>
                    <a:pt x="6" y="24"/>
                  </a:lnTo>
                  <a:lnTo>
                    <a:pt x="12" y="16"/>
                  </a:lnTo>
                  <a:lnTo>
                    <a:pt x="12" y="16"/>
                  </a:lnTo>
                  <a:lnTo>
                    <a:pt x="16" y="8"/>
                  </a:lnTo>
                  <a:lnTo>
                    <a:pt x="21" y="0"/>
                  </a:lnTo>
                  <a:lnTo>
                    <a:pt x="32" y="2"/>
                  </a:lnTo>
                  <a:lnTo>
                    <a:pt x="32" y="2"/>
                  </a:lnTo>
                  <a:lnTo>
                    <a:pt x="29" y="9"/>
                  </a:lnTo>
                  <a:lnTo>
                    <a:pt x="75" y="9"/>
                  </a:lnTo>
                  <a:lnTo>
                    <a:pt x="75" y="18"/>
                  </a:lnTo>
                  <a:lnTo>
                    <a:pt x="49" y="18"/>
                  </a:lnTo>
                  <a:lnTo>
                    <a:pt x="49" y="27"/>
                  </a:lnTo>
                  <a:lnTo>
                    <a:pt x="72" y="27"/>
                  </a:lnTo>
                  <a:lnTo>
                    <a:pt x="72" y="37"/>
                  </a:lnTo>
                  <a:lnTo>
                    <a:pt x="49" y="37"/>
                  </a:lnTo>
                  <a:lnTo>
                    <a:pt x="49" y="48"/>
                  </a:lnTo>
                  <a:lnTo>
                    <a:pt x="76" y="48"/>
                  </a:lnTo>
                  <a:lnTo>
                    <a:pt x="76" y="57"/>
                  </a:lnTo>
                  <a:close/>
                  <a:moveTo>
                    <a:pt x="25" y="18"/>
                  </a:moveTo>
                  <a:lnTo>
                    <a:pt x="25" y="18"/>
                  </a:lnTo>
                  <a:lnTo>
                    <a:pt x="17" y="27"/>
                  </a:lnTo>
                  <a:lnTo>
                    <a:pt x="38" y="27"/>
                  </a:lnTo>
                  <a:lnTo>
                    <a:pt x="38" y="18"/>
                  </a:lnTo>
                  <a:lnTo>
                    <a:pt x="25" y="18"/>
                  </a:lnTo>
                  <a:close/>
                  <a:moveTo>
                    <a:pt x="24" y="48"/>
                  </a:moveTo>
                  <a:lnTo>
                    <a:pt x="38" y="48"/>
                  </a:lnTo>
                  <a:lnTo>
                    <a:pt x="38" y="37"/>
                  </a:lnTo>
                  <a:lnTo>
                    <a:pt x="24" y="37"/>
                  </a:lnTo>
                  <a:lnTo>
                    <a:pt x="24"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Freeform 844">
              <a:extLst>
                <a:ext uri="{FF2B5EF4-FFF2-40B4-BE49-F238E27FC236}">
                  <a16:creationId xmlns:a16="http://schemas.microsoft.com/office/drawing/2014/main" id="{0B3A4595-907C-42A2-9DD5-A76763D3E09C}"/>
                </a:ext>
              </a:extLst>
            </p:cNvPr>
            <p:cNvSpPr>
              <a:spLocks noEditPoints="1"/>
            </p:cNvSpPr>
            <p:nvPr/>
          </p:nvSpPr>
          <p:spPr bwMode="auto">
            <a:xfrm>
              <a:off x="11033125" y="4760913"/>
              <a:ext cx="55563" cy="55562"/>
            </a:xfrm>
            <a:custGeom>
              <a:avLst/>
              <a:gdLst>
                <a:gd name="T0" fmla="*/ 29 w 70"/>
                <a:gd name="T1" fmla="*/ 54 h 70"/>
                <a:gd name="T2" fmla="*/ 11 w 70"/>
                <a:gd name="T3" fmla="*/ 54 h 70"/>
                <a:gd name="T4" fmla="*/ 11 w 70"/>
                <a:gd name="T5" fmla="*/ 59 h 70"/>
                <a:gd name="T6" fmla="*/ 0 w 70"/>
                <a:gd name="T7" fmla="*/ 59 h 70"/>
                <a:gd name="T8" fmla="*/ 0 w 70"/>
                <a:gd name="T9" fmla="*/ 1 h 70"/>
                <a:gd name="T10" fmla="*/ 29 w 70"/>
                <a:gd name="T11" fmla="*/ 1 h 70"/>
                <a:gd name="T12" fmla="*/ 29 w 70"/>
                <a:gd name="T13" fmla="*/ 54 h 70"/>
                <a:gd name="T14" fmla="*/ 19 w 70"/>
                <a:gd name="T15" fmla="*/ 22 h 70"/>
                <a:gd name="T16" fmla="*/ 19 w 70"/>
                <a:gd name="T17" fmla="*/ 9 h 70"/>
                <a:gd name="T18" fmla="*/ 11 w 70"/>
                <a:gd name="T19" fmla="*/ 9 h 70"/>
                <a:gd name="T20" fmla="*/ 11 w 70"/>
                <a:gd name="T21" fmla="*/ 22 h 70"/>
                <a:gd name="T22" fmla="*/ 19 w 70"/>
                <a:gd name="T23" fmla="*/ 22 h 70"/>
                <a:gd name="T24" fmla="*/ 19 w 70"/>
                <a:gd name="T25" fmla="*/ 45 h 70"/>
                <a:gd name="T26" fmla="*/ 19 w 70"/>
                <a:gd name="T27" fmla="*/ 31 h 70"/>
                <a:gd name="T28" fmla="*/ 11 w 70"/>
                <a:gd name="T29" fmla="*/ 31 h 70"/>
                <a:gd name="T30" fmla="*/ 11 w 70"/>
                <a:gd name="T31" fmla="*/ 45 h 70"/>
                <a:gd name="T32" fmla="*/ 19 w 70"/>
                <a:gd name="T33" fmla="*/ 45 h 70"/>
                <a:gd name="T34" fmla="*/ 70 w 70"/>
                <a:gd name="T35" fmla="*/ 61 h 70"/>
                <a:gd name="T36" fmla="*/ 70 w 70"/>
                <a:gd name="T37" fmla="*/ 61 h 70"/>
                <a:gd name="T38" fmla="*/ 69 w 70"/>
                <a:gd name="T39" fmla="*/ 64 h 70"/>
                <a:gd name="T40" fmla="*/ 67 w 70"/>
                <a:gd name="T41" fmla="*/ 67 h 70"/>
                <a:gd name="T42" fmla="*/ 67 w 70"/>
                <a:gd name="T43" fmla="*/ 67 h 70"/>
                <a:gd name="T44" fmla="*/ 64 w 70"/>
                <a:gd name="T45" fmla="*/ 68 h 70"/>
                <a:gd name="T46" fmla="*/ 59 w 70"/>
                <a:gd name="T47" fmla="*/ 69 h 70"/>
                <a:gd name="T48" fmla="*/ 49 w 70"/>
                <a:gd name="T49" fmla="*/ 69 h 70"/>
                <a:gd name="T50" fmla="*/ 47 w 70"/>
                <a:gd name="T51" fmla="*/ 59 h 70"/>
                <a:gd name="T52" fmla="*/ 55 w 70"/>
                <a:gd name="T53" fmla="*/ 59 h 70"/>
                <a:gd name="T54" fmla="*/ 55 w 70"/>
                <a:gd name="T55" fmla="*/ 59 h 70"/>
                <a:gd name="T56" fmla="*/ 57 w 70"/>
                <a:gd name="T57" fmla="*/ 58 h 70"/>
                <a:gd name="T58" fmla="*/ 57 w 70"/>
                <a:gd name="T59" fmla="*/ 58 h 70"/>
                <a:gd name="T60" fmla="*/ 58 w 70"/>
                <a:gd name="T61" fmla="*/ 57 h 70"/>
                <a:gd name="T62" fmla="*/ 58 w 70"/>
                <a:gd name="T63" fmla="*/ 45 h 70"/>
                <a:gd name="T64" fmla="*/ 44 w 70"/>
                <a:gd name="T65" fmla="*/ 45 h 70"/>
                <a:gd name="T66" fmla="*/ 44 w 70"/>
                <a:gd name="T67" fmla="*/ 45 h 70"/>
                <a:gd name="T68" fmla="*/ 42 w 70"/>
                <a:gd name="T69" fmla="*/ 53 h 70"/>
                <a:gd name="T70" fmla="*/ 39 w 70"/>
                <a:gd name="T71" fmla="*/ 60 h 70"/>
                <a:gd name="T72" fmla="*/ 35 w 70"/>
                <a:gd name="T73" fmla="*/ 65 h 70"/>
                <a:gd name="T74" fmla="*/ 30 w 70"/>
                <a:gd name="T75" fmla="*/ 70 h 70"/>
                <a:gd name="T76" fmla="*/ 22 w 70"/>
                <a:gd name="T77" fmla="*/ 64 h 70"/>
                <a:gd name="T78" fmla="*/ 22 w 70"/>
                <a:gd name="T79" fmla="*/ 64 h 70"/>
                <a:gd name="T80" fmla="*/ 28 w 70"/>
                <a:gd name="T81" fmla="*/ 58 h 70"/>
                <a:gd name="T82" fmla="*/ 31 w 70"/>
                <a:gd name="T83" fmla="*/ 50 h 70"/>
                <a:gd name="T84" fmla="*/ 34 w 70"/>
                <a:gd name="T85" fmla="*/ 41 h 70"/>
                <a:gd name="T86" fmla="*/ 34 w 70"/>
                <a:gd name="T87" fmla="*/ 31 h 70"/>
                <a:gd name="T88" fmla="*/ 34 w 70"/>
                <a:gd name="T89" fmla="*/ 0 h 70"/>
                <a:gd name="T90" fmla="*/ 70 w 70"/>
                <a:gd name="T91" fmla="*/ 0 h 70"/>
                <a:gd name="T92" fmla="*/ 70 w 70"/>
                <a:gd name="T93" fmla="*/ 61 h 70"/>
                <a:gd name="T94" fmla="*/ 58 w 70"/>
                <a:gd name="T95" fmla="*/ 37 h 70"/>
                <a:gd name="T96" fmla="*/ 58 w 70"/>
                <a:gd name="T97" fmla="*/ 27 h 70"/>
                <a:gd name="T98" fmla="*/ 45 w 70"/>
                <a:gd name="T99" fmla="*/ 27 h 70"/>
                <a:gd name="T100" fmla="*/ 45 w 70"/>
                <a:gd name="T101" fmla="*/ 27 h 70"/>
                <a:gd name="T102" fmla="*/ 45 w 70"/>
                <a:gd name="T103" fmla="*/ 37 h 70"/>
                <a:gd name="T104" fmla="*/ 58 w 70"/>
                <a:gd name="T105" fmla="*/ 37 h 70"/>
                <a:gd name="T106" fmla="*/ 58 w 70"/>
                <a:gd name="T107" fmla="*/ 18 h 70"/>
                <a:gd name="T108" fmla="*/ 58 w 70"/>
                <a:gd name="T109" fmla="*/ 9 h 70"/>
                <a:gd name="T110" fmla="*/ 45 w 70"/>
                <a:gd name="T111" fmla="*/ 9 h 70"/>
                <a:gd name="T112" fmla="*/ 45 w 70"/>
                <a:gd name="T113" fmla="*/ 18 h 70"/>
                <a:gd name="T114" fmla="*/ 58 w 70"/>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70">
                  <a:moveTo>
                    <a:pt x="29" y="54"/>
                  </a:moveTo>
                  <a:lnTo>
                    <a:pt x="11" y="54"/>
                  </a:lnTo>
                  <a:lnTo>
                    <a:pt x="11" y="59"/>
                  </a:lnTo>
                  <a:lnTo>
                    <a:pt x="0" y="59"/>
                  </a:lnTo>
                  <a:lnTo>
                    <a:pt x="0" y="1"/>
                  </a:lnTo>
                  <a:lnTo>
                    <a:pt x="29" y="1"/>
                  </a:lnTo>
                  <a:lnTo>
                    <a:pt x="29" y="54"/>
                  </a:lnTo>
                  <a:close/>
                  <a:moveTo>
                    <a:pt x="19" y="22"/>
                  </a:moveTo>
                  <a:lnTo>
                    <a:pt x="19" y="9"/>
                  </a:lnTo>
                  <a:lnTo>
                    <a:pt x="11" y="9"/>
                  </a:lnTo>
                  <a:lnTo>
                    <a:pt x="11" y="22"/>
                  </a:lnTo>
                  <a:lnTo>
                    <a:pt x="19" y="22"/>
                  </a:lnTo>
                  <a:close/>
                  <a:moveTo>
                    <a:pt x="19" y="45"/>
                  </a:moveTo>
                  <a:lnTo>
                    <a:pt x="19" y="31"/>
                  </a:lnTo>
                  <a:lnTo>
                    <a:pt x="11" y="31"/>
                  </a:lnTo>
                  <a:lnTo>
                    <a:pt x="11" y="45"/>
                  </a:lnTo>
                  <a:lnTo>
                    <a:pt x="19" y="45"/>
                  </a:lnTo>
                  <a:close/>
                  <a:moveTo>
                    <a:pt x="70" y="61"/>
                  </a:moveTo>
                  <a:lnTo>
                    <a:pt x="70" y="61"/>
                  </a:lnTo>
                  <a:lnTo>
                    <a:pt x="69" y="64"/>
                  </a:lnTo>
                  <a:lnTo>
                    <a:pt x="67" y="67"/>
                  </a:lnTo>
                  <a:lnTo>
                    <a:pt x="67" y="67"/>
                  </a:lnTo>
                  <a:lnTo>
                    <a:pt x="64" y="68"/>
                  </a:lnTo>
                  <a:lnTo>
                    <a:pt x="59" y="69"/>
                  </a:lnTo>
                  <a:lnTo>
                    <a:pt x="49" y="69"/>
                  </a:lnTo>
                  <a:lnTo>
                    <a:pt x="47" y="59"/>
                  </a:lnTo>
                  <a:lnTo>
                    <a:pt x="55" y="59"/>
                  </a:lnTo>
                  <a:lnTo>
                    <a:pt x="55" y="59"/>
                  </a:lnTo>
                  <a:lnTo>
                    <a:pt x="57" y="58"/>
                  </a:lnTo>
                  <a:lnTo>
                    <a:pt x="57" y="58"/>
                  </a:lnTo>
                  <a:lnTo>
                    <a:pt x="58" y="57"/>
                  </a:lnTo>
                  <a:lnTo>
                    <a:pt x="58" y="45"/>
                  </a:lnTo>
                  <a:lnTo>
                    <a:pt x="44" y="45"/>
                  </a:lnTo>
                  <a:lnTo>
                    <a:pt x="44" y="45"/>
                  </a:lnTo>
                  <a:lnTo>
                    <a:pt x="42" y="53"/>
                  </a:lnTo>
                  <a:lnTo>
                    <a:pt x="39" y="60"/>
                  </a:lnTo>
                  <a:lnTo>
                    <a:pt x="35" y="65"/>
                  </a:lnTo>
                  <a:lnTo>
                    <a:pt x="30" y="70"/>
                  </a:lnTo>
                  <a:lnTo>
                    <a:pt x="22" y="64"/>
                  </a:lnTo>
                  <a:lnTo>
                    <a:pt x="22" y="64"/>
                  </a:lnTo>
                  <a:lnTo>
                    <a:pt x="28" y="58"/>
                  </a:lnTo>
                  <a:lnTo>
                    <a:pt x="31" y="50"/>
                  </a:lnTo>
                  <a:lnTo>
                    <a:pt x="34" y="41"/>
                  </a:lnTo>
                  <a:lnTo>
                    <a:pt x="34" y="31"/>
                  </a:lnTo>
                  <a:lnTo>
                    <a:pt x="34" y="0"/>
                  </a:lnTo>
                  <a:lnTo>
                    <a:pt x="70" y="0"/>
                  </a:lnTo>
                  <a:lnTo>
                    <a:pt x="70" y="61"/>
                  </a:lnTo>
                  <a:close/>
                  <a:moveTo>
                    <a:pt x="58" y="37"/>
                  </a:moveTo>
                  <a:lnTo>
                    <a:pt x="58" y="27"/>
                  </a:lnTo>
                  <a:lnTo>
                    <a:pt x="45" y="27"/>
                  </a:lnTo>
                  <a:lnTo>
                    <a:pt x="45" y="27"/>
                  </a:lnTo>
                  <a:lnTo>
                    <a:pt x="45" y="37"/>
                  </a:lnTo>
                  <a:lnTo>
                    <a:pt x="58" y="37"/>
                  </a:lnTo>
                  <a:close/>
                  <a:moveTo>
                    <a:pt x="58" y="18"/>
                  </a:moveTo>
                  <a:lnTo>
                    <a:pt x="58" y="9"/>
                  </a:lnTo>
                  <a:lnTo>
                    <a:pt x="45" y="9"/>
                  </a:lnTo>
                  <a:lnTo>
                    <a:pt x="45" y="18"/>
                  </a:lnTo>
                  <a:lnTo>
                    <a:pt x="58"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Freeform 845">
              <a:extLst>
                <a:ext uri="{FF2B5EF4-FFF2-40B4-BE49-F238E27FC236}">
                  <a16:creationId xmlns:a16="http://schemas.microsoft.com/office/drawing/2014/main" id="{803C280F-62B3-4065-A1E6-D967575CCB84}"/>
                </a:ext>
              </a:extLst>
            </p:cNvPr>
            <p:cNvSpPr>
              <a:spLocks noEditPoints="1"/>
            </p:cNvSpPr>
            <p:nvPr/>
          </p:nvSpPr>
          <p:spPr bwMode="auto">
            <a:xfrm>
              <a:off x="8447088" y="4852988"/>
              <a:ext cx="58738" cy="57150"/>
            </a:xfrm>
            <a:custGeom>
              <a:avLst/>
              <a:gdLst>
                <a:gd name="T0" fmla="*/ 26 w 74"/>
                <a:gd name="T1" fmla="*/ 43 h 71"/>
                <a:gd name="T2" fmla="*/ 26 w 74"/>
                <a:gd name="T3" fmla="*/ 43 h 71"/>
                <a:gd name="T4" fmla="*/ 21 w 74"/>
                <a:gd name="T5" fmla="*/ 52 h 71"/>
                <a:gd name="T6" fmla="*/ 18 w 74"/>
                <a:gd name="T7" fmla="*/ 59 h 71"/>
                <a:gd name="T8" fmla="*/ 18 w 74"/>
                <a:gd name="T9" fmla="*/ 59 h 71"/>
                <a:gd name="T10" fmla="*/ 15 w 74"/>
                <a:gd name="T11" fmla="*/ 67 h 71"/>
                <a:gd name="T12" fmla="*/ 7 w 74"/>
                <a:gd name="T13" fmla="*/ 67 h 71"/>
                <a:gd name="T14" fmla="*/ 7 w 74"/>
                <a:gd name="T15" fmla="*/ 67 h 71"/>
                <a:gd name="T16" fmla="*/ 3 w 74"/>
                <a:gd name="T17" fmla="*/ 60 h 71"/>
                <a:gd name="T18" fmla="*/ 2 w 74"/>
                <a:gd name="T19" fmla="*/ 52 h 71"/>
                <a:gd name="T20" fmla="*/ 1 w 74"/>
                <a:gd name="T21" fmla="*/ 44 h 71"/>
                <a:gd name="T22" fmla="*/ 0 w 74"/>
                <a:gd name="T23" fmla="*/ 36 h 71"/>
                <a:gd name="T24" fmla="*/ 0 w 74"/>
                <a:gd name="T25" fmla="*/ 36 h 71"/>
                <a:gd name="T26" fmla="*/ 2 w 74"/>
                <a:gd name="T27" fmla="*/ 20 h 71"/>
                <a:gd name="T28" fmla="*/ 5 w 74"/>
                <a:gd name="T29" fmla="*/ 1 h 71"/>
                <a:gd name="T30" fmla="*/ 17 w 74"/>
                <a:gd name="T31" fmla="*/ 3 h 71"/>
                <a:gd name="T32" fmla="*/ 17 w 74"/>
                <a:gd name="T33" fmla="*/ 3 h 71"/>
                <a:gd name="T34" fmla="*/ 13 w 74"/>
                <a:gd name="T35" fmla="*/ 23 h 71"/>
                <a:gd name="T36" fmla="*/ 13 w 74"/>
                <a:gd name="T37" fmla="*/ 23 h 71"/>
                <a:gd name="T38" fmla="*/ 12 w 74"/>
                <a:gd name="T39" fmla="*/ 36 h 71"/>
                <a:gd name="T40" fmla="*/ 12 w 74"/>
                <a:gd name="T41" fmla="*/ 36 h 71"/>
                <a:gd name="T42" fmla="*/ 12 w 74"/>
                <a:gd name="T43" fmla="*/ 48 h 71"/>
                <a:gd name="T44" fmla="*/ 12 w 74"/>
                <a:gd name="T45" fmla="*/ 48 h 71"/>
                <a:gd name="T46" fmla="*/ 19 w 74"/>
                <a:gd name="T47" fmla="*/ 38 h 71"/>
                <a:gd name="T48" fmla="*/ 26 w 74"/>
                <a:gd name="T49" fmla="*/ 43 h 71"/>
                <a:gd name="T50" fmla="*/ 34 w 74"/>
                <a:gd name="T51" fmla="*/ 71 h 71"/>
                <a:gd name="T52" fmla="*/ 29 w 74"/>
                <a:gd name="T53" fmla="*/ 62 h 71"/>
                <a:gd name="T54" fmla="*/ 29 w 74"/>
                <a:gd name="T55" fmla="*/ 62 h 71"/>
                <a:gd name="T56" fmla="*/ 37 w 74"/>
                <a:gd name="T57" fmla="*/ 58 h 71"/>
                <a:gd name="T58" fmla="*/ 40 w 74"/>
                <a:gd name="T59" fmla="*/ 56 h 71"/>
                <a:gd name="T60" fmla="*/ 42 w 74"/>
                <a:gd name="T61" fmla="*/ 52 h 71"/>
                <a:gd name="T62" fmla="*/ 44 w 74"/>
                <a:gd name="T63" fmla="*/ 49 h 71"/>
                <a:gd name="T64" fmla="*/ 45 w 74"/>
                <a:gd name="T65" fmla="*/ 45 h 71"/>
                <a:gd name="T66" fmla="*/ 46 w 74"/>
                <a:gd name="T67" fmla="*/ 37 h 71"/>
                <a:gd name="T68" fmla="*/ 46 w 74"/>
                <a:gd name="T69" fmla="*/ 25 h 71"/>
                <a:gd name="T70" fmla="*/ 21 w 74"/>
                <a:gd name="T71" fmla="*/ 25 h 71"/>
                <a:gd name="T72" fmla="*/ 21 w 74"/>
                <a:gd name="T73" fmla="*/ 16 h 71"/>
                <a:gd name="T74" fmla="*/ 46 w 74"/>
                <a:gd name="T75" fmla="*/ 16 h 71"/>
                <a:gd name="T76" fmla="*/ 46 w 74"/>
                <a:gd name="T77" fmla="*/ 0 h 71"/>
                <a:gd name="T78" fmla="*/ 57 w 74"/>
                <a:gd name="T79" fmla="*/ 0 h 71"/>
                <a:gd name="T80" fmla="*/ 57 w 74"/>
                <a:gd name="T81" fmla="*/ 16 h 71"/>
                <a:gd name="T82" fmla="*/ 74 w 74"/>
                <a:gd name="T83" fmla="*/ 16 h 71"/>
                <a:gd name="T84" fmla="*/ 74 w 74"/>
                <a:gd name="T85" fmla="*/ 25 h 71"/>
                <a:gd name="T86" fmla="*/ 58 w 74"/>
                <a:gd name="T87" fmla="*/ 25 h 71"/>
                <a:gd name="T88" fmla="*/ 58 w 74"/>
                <a:gd name="T89" fmla="*/ 38 h 71"/>
                <a:gd name="T90" fmla="*/ 58 w 74"/>
                <a:gd name="T91" fmla="*/ 38 h 71"/>
                <a:gd name="T92" fmla="*/ 57 w 74"/>
                <a:gd name="T93" fmla="*/ 44 h 71"/>
                <a:gd name="T94" fmla="*/ 56 w 74"/>
                <a:gd name="T95" fmla="*/ 49 h 71"/>
                <a:gd name="T96" fmla="*/ 54 w 74"/>
                <a:gd name="T97" fmla="*/ 55 h 71"/>
                <a:gd name="T98" fmla="*/ 52 w 74"/>
                <a:gd name="T99" fmla="*/ 59 h 71"/>
                <a:gd name="T100" fmla="*/ 48 w 74"/>
                <a:gd name="T101" fmla="*/ 63 h 71"/>
                <a:gd name="T102" fmla="*/ 44 w 74"/>
                <a:gd name="T103" fmla="*/ 66 h 71"/>
                <a:gd name="T104" fmla="*/ 39 w 74"/>
                <a:gd name="T105" fmla="*/ 69 h 71"/>
                <a:gd name="T106" fmla="*/ 34 w 74"/>
                <a:gd name="T107" fmla="*/ 71 h 71"/>
                <a:gd name="T108" fmla="*/ 34 w 74"/>
                <a:gd name="T10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1">
                  <a:moveTo>
                    <a:pt x="26" y="43"/>
                  </a:moveTo>
                  <a:lnTo>
                    <a:pt x="26" y="43"/>
                  </a:lnTo>
                  <a:lnTo>
                    <a:pt x="21" y="52"/>
                  </a:lnTo>
                  <a:lnTo>
                    <a:pt x="18" y="59"/>
                  </a:lnTo>
                  <a:lnTo>
                    <a:pt x="18" y="59"/>
                  </a:lnTo>
                  <a:lnTo>
                    <a:pt x="15" y="67"/>
                  </a:lnTo>
                  <a:lnTo>
                    <a:pt x="7" y="67"/>
                  </a:lnTo>
                  <a:lnTo>
                    <a:pt x="7" y="67"/>
                  </a:lnTo>
                  <a:lnTo>
                    <a:pt x="3" y="60"/>
                  </a:lnTo>
                  <a:lnTo>
                    <a:pt x="2" y="52"/>
                  </a:lnTo>
                  <a:lnTo>
                    <a:pt x="1" y="44"/>
                  </a:lnTo>
                  <a:lnTo>
                    <a:pt x="0" y="36"/>
                  </a:lnTo>
                  <a:lnTo>
                    <a:pt x="0" y="36"/>
                  </a:lnTo>
                  <a:lnTo>
                    <a:pt x="2" y="20"/>
                  </a:lnTo>
                  <a:lnTo>
                    <a:pt x="5" y="1"/>
                  </a:lnTo>
                  <a:lnTo>
                    <a:pt x="17" y="3"/>
                  </a:lnTo>
                  <a:lnTo>
                    <a:pt x="17" y="3"/>
                  </a:lnTo>
                  <a:lnTo>
                    <a:pt x="13" y="23"/>
                  </a:lnTo>
                  <a:lnTo>
                    <a:pt x="13" y="23"/>
                  </a:lnTo>
                  <a:lnTo>
                    <a:pt x="12" y="36"/>
                  </a:lnTo>
                  <a:lnTo>
                    <a:pt x="12" y="36"/>
                  </a:lnTo>
                  <a:lnTo>
                    <a:pt x="12" y="48"/>
                  </a:lnTo>
                  <a:lnTo>
                    <a:pt x="12" y="48"/>
                  </a:lnTo>
                  <a:lnTo>
                    <a:pt x="19" y="38"/>
                  </a:lnTo>
                  <a:lnTo>
                    <a:pt x="26" y="43"/>
                  </a:lnTo>
                  <a:close/>
                  <a:moveTo>
                    <a:pt x="34" y="71"/>
                  </a:moveTo>
                  <a:lnTo>
                    <a:pt x="29" y="62"/>
                  </a:lnTo>
                  <a:lnTo>
                    <a:pt x="29" y="62"/>
                  </a:lnTo>
                  <a:lnTo>
                    <a:pt x="37" y="58"/>
                  </a:lnTo>
                  <a:lnTo>
                    <a:pt x="40" y="56"/>
                  </a:lnTo>
                  <a:lnTo>
                    <a:pt x="42" y="52"/>
                  </a:lnTo>
                  <a:lnTo>
                    <a:pt x="44" y="49"/>
                  </a:lnTo>
                  <a:lnTo>
                    <a:pt x="45" y="45"/>
                  </a:lnTo>
                  <a:lnTo>
                    <a:pt x="46" y="37"/>
                  </a:lnTo>
                  <a:lnTo>
                    <a:pt x="46" y="25"/>
                  </a:lnTo>
                  <a:lnTo>
                    <a:pt x="21" y="25"/>
                  </a:lnTo>
                  <a:lnTo>
                    <a:pt x="21" y="16"/>
                  </a:lnTo>
                  <a:lnTo>
                    <a:pt x="46" y="16"/>
                  </a:lnTo>
                  <a:lnTo>
                    <a:pt x="46" y="0"/>
                  </a:lnTo>
                  <a:lnTo>
                    <a:pt x="57" y="0"/>
                  </a:lnTo>
                  <a:lnTo>
                    <a:pt x="57" y="16"/>
                  </a:lnTo>
                  <a:lnTo>
                    <a:pt x="74" y="16"/>
                  </a:lnTo>
                  <a:lnTo>
                    <a:pt x="74" y="25"/>
                  </a:lnTo>
                  <a:lnTo>
                    <a:pt x="58" y="25"/>
                  </a:lnTo>
                  <a:lnTo>
                    <a:pt x="58" y="38"/>
                  </a:lnTo>
                  <a:lnTo>
                    <a:pt x="58" y="38"/>
                  </a:lnTo>
                  <a:lnTo>
                    <a:pt x="57" y="44"/>
                  </a:lnTo>
                  <a:lnTo>
                    <a:pt x="56" y="49"/>
                  </a:lnTo>
                  <a:lnTo>
                    <a:pt x="54" y="55"/>
                  </a:lnTo>
                  <a:lnTo>
                    <a:pt x="52" y="59"/>
                  </a:lnTo>
                  <a:lnTo>
                    <a:pt x="48" y="63"/>
                  </a:lnTo>
                  <a:lnTo>
                    <a:pt x="44" y="66"/>
                  </a:lnTo>
                  <a:lnTo>
                    <a:pt x="39" y="69"/>
                  </a:lnTo>
                  <a:lnTo>
                    <a:pt x="34" y="71"/>
                  </a:lnTo>
                  <a:lnTo>
                    <a:pt x="34"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Freeform 846">
              <a:extLst>
                <a:ext uri="{FF2B5EF4-FFF2-40B4-BE49-F238E27FC236}">
                  <a16:creationId xmlns:a16="http://schemas.microsoft.com/office/drawing/2014/main" id="{E98C720E-84DF-4AA6-B22B-3F20171045E8}"/>
                </a:ext>
              </a:extLst>
            </p:cNvPr>
            <p:cNvSpPr>
              <a:spLocks noEditPoints="1"/>
            </p:cNvSpPr>
            <p:nvPr/>
          </p:nvSpPr>
          <p:spPr bwMode="auto">
            <a:xfrm>
              <a:off x="8513763" y="4854575"/>
              <a:ext cx="52388" cy="53975"/>
            </a:xfrm>
            <a:custGeom>
              <a:avLst/>
              <a:gdLst>
                <a:gd name="T0" fmla="*/ 15 w 67"/>
                <a:gd name="T1" fmla="*/ 1 h 68"/>
                <a:gd name="T2" fmla="*/ 15 w 67"/>
                <a:gd name="T3" fmla="*/ 1 h 68"/>
                <a:gd name="T4" fmla="*/ 11 w 67"/>
                <a:gd name="T5" fmla="*/ 18 h 68"/>
                <a:gd name="T6" fmla="*/ 10 w 67"/>
                <a:gd name="T7" fmla="*/ 32 h 68"/>
                <a:gd name="T8" fmla="*/ 10 w 67"/>
                <a:gd name="T9" fmla="*/ 32 h 68"/>
                <a:gd name="T10" fmla="*/ 11 w 67"/>
                <a:gd name="T11" fmla="*/ 48 h 68"/>
                <a:gd name="T12" fmla="*/ 15 w 67"/>
                <a:gd name="T13" fmla="*/ 65 h 68"/>
                <a:gd name="T14" fmla="*/ 4 w 67"/>
                <a:gd name="T15" fmla="*/ 68 h 68"/>
                <a:gd name="T16" fmla="*/ 4 w 67"/>
                <a:gd name="T17" fmla="*/ 68 h 68"/>
                <a:gd name="T18" fmla="*/ 1 w 67"/>
                <a:gd name="T19" fmla="*/ 51 h 68"/>
                <a:gd name="T20" fmla="*/ 0 w 67"/>
                <a:gd name="T21" fmla="*/ 35 h 68"/>
                <a:gd name="T22" fmla="*/ 0 w 67"/>
                <a:gd name="T23" fmla="*/ 35 h 68"/>
                <a:gd name="T24" fmla="*/ 1 w 67"/>
                <a:gd name="T25" fmla="*/ 18 h 68"/>
                <a:gd name="T26" fmla="*/ 4 w 67"/>
                <a:gd name="T27" fmla="*/ 0 h 68"/>
                <a:gd name="T28" fmla="*/ 15 w 67"/>
                <a:gd name="T29" fmla="*/ 1 h 68"/>
                <a:gd name="T30" fmla="*/ 67 w 67"/>
                <a:gd name="T31" fmla="*/ 65 h 68"/>
                <a:gd name="T32" fmla="*/ 67 w 67"/>
                <a:gd name="T33" fmla="*/ 65 h 68"/>
                <a:gd name="T34" fmla="*/ 49 w 67"/>
                <a:gd name="T35" fmla="*/ 66 h 68"/>
                <a:gd name="T36" fmla="*/ 49 w 67"/>
                <a:gd name="T37" fmla="*/ 66 h 68"/>
                <a:gd name="T38" fmla="*/ 35 w 67"/>
                <a:gd name="T39" fmla="*/ 65 h 68"/>
                <a:gd name="T40" fmla="*/ 30 w 67"/>
                <a:gd name="T41" fmla="*/ 64 h 68"/>
                <a:gd name="T42" fmla="*/ 26 w 67"/>
                <a:gd name="T43" fmla="*/ 62 h 68"/>
                <a:gd name="T44" fmla="*/ 26 w 67"/>
                <a:gd name="T45" fmla="*/ 62 h 68"/>
                <a:gd name="T46" fmla="*/ 23 w 67"/>
                <a:gd name="T47" fmla="*/ 60 h 68"/>
                <a:gd name="T48" fmla="*/ 21 w 67"/>
                <a:gd name="T49" fmla="*/ 57 h 68"/>
                <a:gd name="T50" fmla="*/ 20 w 67"/>
                <a:gd name="T51" fmla="*/ 54 h 68"/>
                <a:gd name="T52" fmla="*/ 20 w 67"/>
                <a:gd name="T53" fmla="*/ 50 h 68"/>
                <a:gd name="T54" fmla="*/ 20 w 67"/>
                <a:gd name="T55" fmla="*/ 50 h 68"/>
                <a:gd name="T56" fmla="*/ 20 w 67"/>
                <a:gd name="T57" fmla="*/ 45 h 68"/>
                <a:gd name="T58" fmla="*/ 22 w 67"/>
                <a:gd name="T59" fmla="*/ 41 h 68"/>
                <a:gd name="T60" fmla="*/ 24 w 67"/>
                <a:gd name="T61" fmla="*/ 37 h 68"/>
                <a:gd name="T62" fmla="*/ 28 w 67"/>
                <a:gd name="T63" fmla="*/ 33 h 68"/>
                <a:gd name="T64" fmla="*/ 36 w 67"/>
                <a:gd name="T65" fmla="*/ 37 h 68"/>
                <a:gd name="T66" fmla="*/ 36 w 67"/>
                <a:gd name="T67" fmla="*/ 37 h 68"/>
                <a:gd name="T68" fmla="*/ 34 w 67"/>
                <a:gd name="T69" fmla="*/ 40 h 68"/>
                <a:gd name="T70" fmla="*/ 32 w 67"/>
                <a:gd name="T71" fmla="*/ 43 h 68"/>
                <a:gd name="T72" fmla="*/ 30 w 67"/>
                <a:gd name="T73" fmla="*/ 46 h 68"/>
                <a:gd name="T74" fmla="*/ 30 w 67"/>
                <a:gd name="T75" fmla="*/ 49 h 68"/>
                <a:gd name="T76" fmla="*/ 30 w 67"/>
                <a:gd name="T77" fmla="*/ 49 h 68"/>
                <a:gd name="T78" fmla="*/ 31 w 67"/>
                <a:gd name="T79" fmla="*/ 52 h 68"/>
                <a:gd name="T80" fmla="*/ 33 w 67"/>
                <a:gd name="T81" fmla="*/ 55 h 68"/>
                <a:gd name="T82" fmla="*/ 33 w 67"/>
                <a:gd name="T83" fmla="*/ 55 h 68"/>
                <a:gd name="T84" fmla="*/ 38 w 67"/>
                <a:gd name="T85" fmla="*/ 56 h 68"/>
                <a:gd name="T86" fmla="*/ 47 w 67"/>
                <a:gd name="T87" fmla="*/ 56 h 68"/>
                <a:gd name="T88" fmla="*/ 47 w 67"/>
                <a:gd name="T89" fmla="*/ 56 h 68"/>
                <a:gd name="T90" fmla="*/ 66 w 67"/>
                <a:gd name="T91" fmla="*/ 55 h 68"/>
                <a:gd name="T92" fmla="*/ 67 w 67"/>
                <a:gd name="T93" fmla="*/ 65 h 68"/>
                <a:gd name="T94" fmla="*/ 66 w 67"/>
                <a:gd name="T95" fmla="*/ 15 h 68"/>
                <a:gd name="T96" fmla="*/ 63 w 67"/>
                <a:gd name="T97" fmla="*/ 15 h 68"/>
                <a:gd name="T98" fmla="*/ 63 w 67"/>
                <a:gd name="T99" fmla="*/ 15 h 68"/>
                <a:gd name="T100" fmla="*/ 45 w 67"/>
                <a:gd name="T101" fmla="*/ 15 h 68"/>
                <a:gd name="T102" fmla="*/ 45 w 67"/>
                <a:gd name="T103" fmla="*/ 15 h 68"/>
                <a:gd name="T104" fmla="*/ 22 w 67"/>
                <a:gd name="T105" fmla="*/ 16 h 68"/>
                <a:gd name="T106" fmla="*/ 22 w 67"/>
                <a:gd name="T107" fmla="*/ 7 h 68"/>
                <a:gd name="T108" fmla="*/ 22 w 67"/>
                <a:gd name="T109" fmla="*/ 7 h 68"/>
                <a:gd name="T110" fmla="*/ 59 w 67"/>
                <a:gd name="T111" fmla="*/ 5 h 68"/>
                <a:gd name="T112" fmla="*/ 59 w 67"/>
                <a:gd name="T113" fmla="*/ 5 h 68"/>
                <a:gd name="T114" fmla="*/ 66 w 67"/>
                <a:gd name="T115" fmla="*/ 6 h 68"/>
                <a:gd name="T116" fmla="*/ 66 w 67"/>
                <a:gd name="T11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 h="68">
                  <a:moveTo>
                    <a:pt x="15" y="1"/>
                  </a:moveTo>
                  <a:lnTo>
                    <a:pt x="15" y="1"/>
                  </a:lnTo>
                  <a:lnTo>
                    <a:pt x="11" y="18"/>
                  </a:lnTo>
                  <a:lnTo>
                    <a:pt x="10" y="32"/>
                  </a:lnTo>
                  <a:lnTo>
                    <a:pt x="10" y="32"/>
                  </a:lnTo>
                  <a:lnTo>
                    <a:pt x="11" y="48"/>
                  </a:lnTo>
                  <a:lnTo>
                    <a:pt x="15" y="65"/>
                  </a:lnTo>
                  <a:lnTo>
                    <a:pt x="4" y="68"/>
                  </a:lnTo>
                  <a:lnTo>
                    <a:pt x="4" y="68"/>
                  </a:lnTo>
                  <a:lnTo>
                    <a:pt x="1" y="51"/>
                  </a:lnTo>
                  <a:lnTo>
                    <a:pt x="0" y="35"/>
                  </a:lnTo>
                  <a:lnTo>
                    <a:pt x="0" y="35"/>
                  </a:lnTo>
                  <a:lnTo>
                    <a:pt x="1" y="18"/>
                  </a:lnTo>
                  <a:lnTo>
                    <a:pt x="4" y="0"/>
                  </a:lnTo>
                  <a:lnTo>
                    <a:pt x="15" y="1"/>
                  </a:lnTo>
                  <a:close/>
                  <a:moveTo>
                    <a:pt x="67" y="65"/>
                  </a:moveTo>
                  <a:lnTo>
                    <a:pt x="67" y="65"/>
                  </a:lnTo>
                  <a:lnTo>
                    <a:pt x="49" y="66"/>
                  </a:lnTo>
                  <a:lnTo>
                    <a:pt x="49" y="66"/>
                  </a:lnTo>
                  <a:lnTo>
                    <a:pt x="35" y="65"/>
                  </a:lnTo>
                  <a:lnTo>
                    <a:pt x="30" y="64"/>
                  </a:lnTo>
                  <a:lnTo>
                    <a:pt x="26" y="62"/>
                  </a:lnTo>
                  <a:lnTo>
                    <a:pt x="26" y="62"/>
                  </a:lnTo>
                  <a:lnTo>
                    <a:pt x="23" y="60"/>
                  </a:lnTo>
                  <a:lnTo>
                    <a:pt x="21" y="57"/>
                  </a:lnTo>
                  <a:lnTo>
                    <a:pt x="20" y="54"/>
                  </a:lnTo>
                  <a:lnTo>
                    <a:pt x="20" y="50"/>
                  </a:lnTo>
                  <a:lnTo>
                    <a:pt x="20" y="50"/>
                  </a:lnTo>
                  <a:lnTo>
                    <a:pt x="20" y="45"/>
                  </a:lnTo>
                  <a:lnTo>
                    <a:pt x="22" y="41"/>
                  </a:lnTo>
                  <a:lnTo>
                    <a:pt x="24" y="37"/>
                  </a:lnTo>
                  <a:lnTo>
                    <a:pt x="28" y="33"/>
                  </a:lnTo>
                  <a:lnTo>
                    <a:pt x="36" y="37"/>
                  </a:lnTo>
                  <a:lnTo>
                    <a:pt x="36" y="37"/>
                  </a:lnTo>
                  <a:lnTo>
                    <a:pt x="34" y="40"/>
                  </a:lnTo>
                  <a:lnTo>
                    <a:pt x="32" y="43"/>
                  </a:lnTo>
                  <a:lnTo>
                    <a:pt x="30" y="46"/>
                  </a:lnTo>
                  <a:lnTo>
                    <a:pt x="30" y="49"/>
                  </a:lnTo>
                  <a:lnTo>
                    <a:pt x="30" y="49"/>
                  </a:lnTo>
                  <a:lnTo>
                    <a:pt x="31" y="52"/>
                  </a:lnTo>
                  <a:lnTo>
                    <a:pt x="33" y="55"/>
                  </a:lnTo>
                  <a:lnTo>
                    <a:pt x="33" y="55"/>
                  </a:lnTo>
                  <a:lnTo>
                    <a:pt x="38" y="56"/>
                  </a:lnTo>
                  <a:lnTo>
                    <a:pt x="47" y="56"/>
                  </a:lnTo>
                  <a:lnTo>
                    <a:pt x="47" y="56"/>
                  </a:lnTo>
                  <a:lnTo>
                    <a:pt x="66" y="55"/>
                  </a:lnTo>
                  <a:lnTo>
                    <a:pt x="67" y="65"/>
                  </a:lnTo>
                  <a:close/>
                  <a:moveTo>
                    <a:pt x="66" y="15"/>
                  </a:moveTo>
                  <a:lnTo>
                    <a:pt x="63" y="15"/>
                  </a:lnTo>
                  <a:lnTo>
                    <a:pt x="63" y="15"/>
                  </a:lnTo>
                  <a:lnTo>
                    <a:pt x="45" y="15"/>
                  </a:lnTo>
                  <a:lnTo>
                    <a:pt x="45" y="15"/>
                  </a:lnTo>
                  <a:lnTo>
                    <a:pt x="22" y="16"/>
                  </a:lnTo>
                  <a:lnTo>
                    <a:pt x="22" y="7"/>
                  </a:lnTo>
                  <a:lnTo>
                    <a:pt x="22" y="7"/>
                  </a:lnTo>
                  <a:lnTo>
                    <a:pt x="59" y="5"/>
                  </a:lnTo>
                  <a:lnTo>
                    <a:pt x="59" y="5"/>
                  </a:lnTo>
                  <a:lnTo>
                    <a:pt x="66" y="6"/>
                  </a:lnTo>
                  <a:lnTo>
                    <a:pt x="66"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Freeform 847">
              <a:extLst>
                <a:ext uri="{FF2B5EF4-FFF2-40B4-BE49-F238E27FC236}">
                  <a16:creationId xmlns:a16="http://schemas.microsoft.com/office/drawing/2014/main" id="{CFAEE898-2B3F-4C86-B3D8-D6AF6507DFB5}"/>
                </a:ext>
              </a:extLst>
            </p:cNvPr>
            <p:cNvSpPr>
              <a:spLocks noEditPoints="1"/>
            </p:cNvSpPr>
            <p:nvPr/>
          </p:nvSpPr>
          <p:spPr bwMode="auto">
            <a:xfrm>
              <a:off x="8574088" y="4851400"/>
              <a:ext cx="61913" cy="57150"/>
            </a:xfrm>
            <a:custGeom>
              <a:avLst/>
              <a:gdLst>
                <a:gd name="T0" fmla="*/ 43 w 77"/>
                <a:gd name="T1" fmla="*/ 60 h 73"/>
                <a:gd name="T2" fmla="*/ 43 w 77"/>
                <a:gd name="T3" fmla="*/ 66 h 73"/>
                <a:gd name="T4" fmla="*/ 40 w 77"/>
                <a:gd name="T5" fmla="*/ 71 h 73"/>
                <a:gd name="T6" fmla="*/ 36 w 77"/>
                <a:gd name="T7" fmla="*/ 73 h 73"/>
                <a:gd name="T8" fmla="*/ 20 w 77"/>
                <a:gd name="T9" fmla="*/ 73 h 73"/>
                <a:gd name="T10" fmla="*/ 29 w 77"/>
                <a:gd name="T11" fmla="*/ 65 h 73"/>
                <a:gd name="T12" fmla="*/ 30 w 77"/>
                <a:gd name="T13" fmla="*/ 64 h 73"/>
                <a:gd name="T14" fmla="*/ 31 w 77"/>
                <a:gd name="T15" fmla="*/ 63 h 73"/>
                <a:gd name="T16" fmla="*/ 3 w 77"/>
                <a:gd name="T17" fmla="*/ 60 h 73"/>
                <a:gd name="T18" fmla="*/ 31 w 77"/>
                <a:gd name="T19" fmla="*/ 53 h 73"/>
                <a:gd name="T20" fmla="*/ 0 w 77"/>
                <a:gd name="T21" fmla="*/ 49 h 73"/>
                <a:gd name="T22" fmla="*/ 31 w 77"/>
                <a:gd name="T23" fmla="*/ 42 h 73"/>
                <a:gd name="T24" fmla="*/ 4 w 77"/>
                <a:gd name="T25" fmla="*/ 39 h 73"/>
                <a:gd name="T26" fmla="*/ 31 w 77"/>
                <a:gd name="T27" fmla="*/ 32 h 73"/>
                <a:gd name="T28" fmla="*/ 6 w 77"/>
                <a:gd name="T29" fmla="*/ 29 h 73"/>
                <a:gd name="T30" fmla="*/ 31 w 77"/>
                <a:gd name="T31" fmla="*/ 14 h 73"/>
                <a:gd name="T32" fmla="*/ 0 w 77"/>
                <a:gd name="T33" fmla="*/ 10 h 73"/>
                <a:gd name="T34" fmla="*/ 31 w 77"/>
                <a:gd name="T35" fmla="*/ 4 h 73"/>
                <a:gd name="T36" fmla="*/ 43 w 77"/>
                <a:gd name="T37" fmla="*/ 0 h 73"/>
                <a:gd name="T38" fmla="*/ 76 w 77"/>
                <a:gd name="T39" fmla="*/ 4 h 73"/>
                <a:gd name="T40" fmla="*/ 43 w 77"/>
                <a:gd name="T41" fmla="*/ 10 h 73"/>
                <a:gd name="T42" fmla="*/ 69 w 77"/>
                <a:gd name="T43" fmla="*/ 14 h 73"/>
                <a:gd name="T44" fmla="*/ 43 w 77"/>
                <a:gd name="T45" fmla="*/ 29 h 73"/>
                <a:gd name="T46" fmla="*/ 72 w 77"/>
                <a:gd name="T47" fmla="*/ 32 h 73"/>
                <a:gd name="T48" fmla="*/ 77 w 77"/>
                <a:gd name="T49" fmla="*/ 42 h 73"/>
                <a:gd name="T50" fmla="*/ 72 w 77"/>
                <a:gd name="T51" fmla="*/ 49 h 73"/>
                <a:gd name="T52" fmla="*/ 31 w 77"/>
                <a:gd name="T53" fmla="*/ 19 h 73"/>
                <a:gd name="T54" fmla="*/ 16 w 77"/>
                <a:gd name="T55" fmla="*/ 24 h 73"/>
                <a:gd name="T56" fmla="*/ 31 w 77"/>
                <a:gd name="T57" fmla="*/ 19 h 73"/>
                <a:gd name="T58" fmla="*/ 59 w 77"/>
                <a:gd name="T59" fmla="*/ 19 h 73"/>
                <a:gd name="T60" fmla="*/ 43 w 77"/>
                <a:gd name="T61" fmla="*/ 24 h 73"/>
                <a:gd name="T62" fmla="*/ 61 w 77"/>
                <a:gd name="T63" fmla="*/ 42 h 73"/>
                <a:gd name="T64" fmla="*/ 43 w 77"/>
                <a:gd name="T65" fmla="*/ 39 h 73"/>
                <a:gd name="T66" fmla="*/ 61 w 77"/>
                <a:gd name="T67" fmla="*/ 42 h 73"/>
                <a:gd name="T68" fmla="*/ 61 w 77"/>
                <a:gd name="T69" fmla="*/ 53 h 73"/>
                <a:gd name="T70" fmla="*/ 43 w 77"/>
                <a:gd name="T71"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3">
                  <a:moveTo>
                    <a:pt x="72" y="60"/>
                  </a:moveTo>
                  <a:lnTo>
                    <a:pt x="43" y="60"/>
                  </a:lnTo>
                  <a:lnTo>
                    <a:pt x="43" y="66"/>
                  </a:lnTo>
                  <a:lnTo>
                    <a:pt x="43" y="66"/>
                  </a:lnTo>
                  <a:lnTo>
                    <a:pt x="43" y="69"/>
                  </a:lnTo>
                  <a:lnTo>
                    <a:pt x="40" y="71"/>
                  </a:lnTo>
                  <a:lnTo>
                    <a:pt x="40" y="71"/>
                  </a:lnTo>
                  <a:lnTo>
                    <a:pt x="36" y="73"/>
                  </a:lnTo>
                  <a:lnTo>
                    <a:pt x="32" y="73"/>
                  </a:lnTo>
                  <a:lnTo>
                    <a:pt x="20" y="73"/>
                  </a:lnTo>
                  <a:lnTo>
                    <a:pt x="19" y="65"/>
                  </a:lnTo>
                  <a:lnTo>
                    <a:pt x="29" y="65"/>
                  </a:lnTo>
                  <a:lnTo>
                    <a:pt x="29" y="65"/>
                  </a:lnTo>
                  <a:lnTo>
                    <a:pt x="30" y="64"/>
                  </a:lnTo>
                  <a:lnTo>
                    <a:pt x="30" y="64"/>
                  </a:lnTo>
                  <a:lnTo>
                    <a:pt x="31" y="63"/>
                  </a:lnTo>
                  <a:lnTo>
                    <a:pt x="31" y="60"/>
                  </a:lnTo>
                  <a:lnTo>
                    <a:pt x="3" y="60"/>
                  </a:lnTo>
                  <a:lnTo>
                    <a:pt x="3" y="53"/>
                  </a:lnTo>
                  <a:lnTo>
                    <a:pt x="31" y="53"/>
                  </a:lnTo>
                  <a:lnTo>
                    <a:pt x="31" y="49"/>
                  </a:lnTo>
                  <a:lnTo>
                    <a:pt x="0" y="49"/>
                  </a:lnTo>
                  <a:lnTo>
                    <a:pt x="0" y="42"/>
                  </a:lnTo>
                  <a:lnTo>
                    <a:pt x="31" y="42"/>
                  </a:lnTo>
                  <a:lnTo>
                    <a:pt x="31" y="39"/>
                  </a:lnTo>
                  <a:lnTo>
                    <a:pt x="4" y="39"/>
                  </a:lnTo>
                  <a:lnTo>
                    <a:pt x="4" y="32"/>
                  </a:lnTo>
                  <a:lnTo>
                    <a:pt x="31" y="32"/>
                  </a:lnTo>
                  <a:lnTo>
                    <a:pt x="31" y="29"/>
                  </a:lnTo>
                  <a:lnTo>
                    <a:pt x="6" y="29"/>
                  </a:lnTo>
                  <a:lnTo>
                    <a:pt x="6" y="14"/>
                  </a:lnTo>
                  <a:lnTo>
                    <a:pt x="31" y="14"/>
                  </a:lnTo>
                  <a:lnTo>
                    <a:pt x="31" y="10"/>
                  </a:lnTo>
                  <a:lnTo>
                    <a:pt x="0" y="10"/>
                  </a:lnTo>
                  <a:lnTo>
                    <a:pt x="0" y="4"/>
                  </a:lnTo>
                  <a:lnTo>
                    <a:pt x="31" y="4"/>
                  </a:lnTo>
                  <a:lnTo>
                    <a:pt x="31" y="0"/>
                  </a:lnTo>
                  <a:lnTo>
                    <a:pt x="43" y="0"/>
                  </a:lnTo>
                  <a:lnTo>
                    <a:pt x="43" y="4"/>
                  </a:lnTo>
                  <a:lnTo>
                    <a:pt x="76" y="4"/>
                  </a:lnTo>
                  <a:lnTo>
                    <a:pt x="76" y="10"/>
                  </a:lnTo>
                  <a:lnTo>
                    <a:pt x="43" y="10"/>
                  </a:lnTo>
                  <a:lnTo>
                    <a:pt x="43" y="14"/>
                  </a:lnTo>
                  <a:lnTo>
                    <a:pt x="69" y="14"/>
                  </a:lnTo>
                  <a:lnTo>
                    <a:pt x="69" y="29"/>
                  </a:lnTo>
                  <a:lnTo>
                    <a:pt x="43" y="29"/>
                  </a:lnTo>
                  <a:lnTo>
                    <a:pt x="43" y="32"/>
                  </a:lnTo>
                  <a:lnTo>
                    <a:pt x="72" y="32"/>
                  </a:lnTo>
                  <a:lnTo>
                    <a:pt x="72" y="42"/>
                  </a:lnTo>
                  <a:lnTo>
                    <a:pt x="77" y="42"/>
                  </a:lnTo>
                  <a:lnTo>
                    <a:pt x="77" y="49"/>
                  </a:lnTo>
                  <a:lnTo>
                    <a:pt x="72" y="49"/>
                  </a:lnTo>
                  <a:lnTo>
                    <a:pt x="72" y="60"/>
                  </a:lnTo>
                  <a:close/>
                  <a:moveTo>
                    <a:pt x="31" y="19"/>
                  </a:moveTo>
                  <a:lnTo>
                    <a:pt x="16" y="19"/>
                  </a:lnTo>
                  <a:lnTo>
                    <a:pt x="16" y="24"/>
                  </a:lnTo>
                  <a:lnTo>
                    <a:pt x="31" y="24"/>
                  </a:lnTo>
                  <a:lnTo>
                    <a:pt x="31" y="19"/>
                  </a:lnTo>
                  <a:close/>
                  <a:moveTo>
                    <a:pt x="59" y="24"/>
                  </a:moveTo>
                  <a:lnTo>
                    <a:pt x="59" y="19"/>
                  </a:lnTo>
                  <a:lnTo>
                    <a:pt x="43" y="19"/>
                  </a:lnTo>
                  <a:lnTo>
                    <a:pt x="43" y="24"/>
                  </a:lnTo>
                  <a:lnTo>
                    <a:pt x="59" y="24"/>
                  </a:lnTo>
                  <a:close/>
                  <a:moveTo>
                    <a:pt x="61" y="42"/>
                  </a:moveTo>
                  <a:lnTo>
                    <a:pt x="61" y="39"/>
                  </a:lnTo>
                  <a:lnTo>
                    <a:pt x="43" y="39"/>
                  </a:lnTo>
                  <a:lnTo>
                    <a:pt x="43" y="42"/>
                  </a:lnTo>
                  <a:lnTo>
                    <a:pt x="61" y="42"/>
                  </a:lnTo>
                  <a:close/>
                  <a:moveTo>
                    <a:pt x="43" y="53"/>
                  </a:moveTo>
                  <a:lnTo>
                    <a:pt x="61" y="53"/>
                  </a:lnTo>
                  <a:lnTo>
                    <a:pt x="61" y="49"/>
                  </a:lnTo>
                  <a:lnTo>
                    <a:pt x="43" y="49"/>
                  </a:lnTo>
                  <a:lnTo>
                    <a:pt x="43" y="5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Freeform 848">
              <a:extLst>
                <a:ext uri="{FF2B5EF4-FFF2-40B4-BE49-F238E27FC236}">
                  <a16:creationId xmlns:a16="http://schemas.microsoft.com/office/drawing/2014/main" id="{AE7769F1-8AEA-47B0-AAA4-99E56FC8700C}"/>
                </a:ext>
              </a:extLst>
            </p:cNvPr>
            <p:cNvSpPr>
              <a:spLocks noEditPoints="1"/>
            </p:cNvSpPr>
            <p:nvPr/>
          </p:nvSpPr>
          <p:spPr bwMode="auto">
            <a:xfrm>
              <a:off x="8637588" y="4851400"/>
              <a:ext cx="58738" cy="57150"/>
            </a:xfrm>
            <a:custGeom>
              <a:avLst/>
              <a:gdLst>
                <a:gd name="T0" fmla="*/ 9 w 75"/>
                <a:gd name="T1" fmla="*/ 72 h 72"/>
                <a:gd name="T2" fmla="*/ 9 w 75"/>
                <a:gd name="T3" fmla="*/ 39 h 72"/>
                <a:gd name="T4" fmla="*/ 0 w 75"/>
                <a:gd name="T5" fmla="*/ 39 h 72"/>
                <a:gd name="T6" fmla="*/ 4 w 75"/>
                <a:gd name="T7" fmla="*/ 30 h 72"/>
                <a:gd name="T8" fmla="*/ 8 w 75"/>
                <a:gd name="T9" fmla="*/ 20 h 72"/>
                <a:gd name="T10" fmla="*/ 13 w 75"/>
                <a:gd name="T11" fmla="*/ 0 h 72"/>
                <a:gd name="T12" fmla="*/ 23 w 75"/>
                <a:gd name="T13" fmla="*/ 1 h 72"/>
                <a:gd name="T14" fmla="*/ 17 w 75"/>
                <a:gd name="T15" fmla="*/ 23 h 72"/>
                <a:gd name="T16" fmla="*/ 18 w 75"/>
                <a:gd name="T17" fmla="*/ 72 h 72"/>
                <a:gd name="T18" fmla="*/ 51 w 75"/>
                <a:gd name="T19" fmla="*/ 18 h 72"/>
                <a:gd name="T20" fmla="*/ 47 w 75"/>
                <a:gd name="T21" fmla="*/ 43 h 72"/>
                <a:gd name="T22" fmla="*/ 44 w 75"/>
                <a:gd name="T23" fmla="*/ 52 h 72"/>
                <a:gd name="T24" fmla="*/ 39 w 75"/>
                <a:gd name="T25" fmla="*/ 61 h 72"/>
                <a:gd name="T26" fmla="*/ 26 w 75"/>
                <a:gd name="T27" fmla="*/ 72 h 72"/>
                <a:gd name="T28" fmla="*/ 21 w 75"/>
                <a:gd name="T29" fmla="*/ 66 h 72"/>
                <a:gd name="T30" fmla="*/ 30 w 75"/>
                <a:gd name="T31" fmla="*/ 57 h 72"/>
                <a:gd name="T32" fmla="*/ 36 w 75"/>
                <a:gd name="T33" fmla="*/ 46 h 72"/>
                <a:gd name="T34" fmla="*/ 30 w 75"/>
                <a:gd name="T35" fmla="*/ 41 h 72"/>
                <a:gd name="T36" fmla="*/ 26 w 75"/>
                <a:gd name="T37" fmla="*/ 47 h 72"/>
                <a:gd name="T38" fmla="*/ 19 w 75"/>
                <a:gd name="T39" fmla="*/ 42 h 72"/>
                <a:gd name="T40" fmla="*/ 25 w 75"/>
                <a:gd name="T41" fmla="*/ 28 h 72"/>
                <a:gd name="T42" fmla="*/ 28 w 75"/>
                <a:gd name="T43" fmla="*/ 19 h 72"/>
                <a:gd name="T44" fmla="*/ 23 w 75"/>
                <a:gd name="T45" fmla="*/ 11 h 72"/>
                <a:gd name="T46" fmla="*/ 52 w 75"/>
                <a:gd name="T47" fmla="*/ 3 h 72"/>
                <a:gd name="T48" fmla="*/ 39 w 75"/>
                <a:gd name="T49" fmla="*/ 11 h 72"/>
                <a:gd name="T50" fmla="*/ 38 w 75"/>
                <a:gd name="T51" fmla="*/ 18 h 72"/>
                <a:gd name="T52" fmla="*/ 39 w 75"/>
                <a:gd name="T53" fmla="*/ 38 h 72"/>
                <a:gd name="T54" fmla="*/ 41 w 75"/>
                <a:gd name="T55" fmla="*/ 32 h 72"/>
                <a:gd name="T56" fmla="*/ 36 w 75"/>
                <a:gd name="T57" fmla="*/ 25 h 72"/>
                <a:gd name="T58" fmla="*/ 33 w 75"/>
                <a:gd name="T59" fmla="*/ 34 h 72"/>
                <a:gd name="T60" fmla="*/ 39 w 75"/>
                <a:gd name="T61" fmla="*/ 38 h 72"/>
                <a:gd name="T62" fmla="*/ 62 w 75"/>
                <a:gd name="T63" fmla="*/ 53 h 72"/>
                <a:gd name="T64" fmla="*/ 53 w 75"/>
                <a:gd name="T65" fmla="*/ 6 h 72"/>
                <a:gd name="T66" fmla="*/ 62 w 75"/>
                <a:gd name="T67" fmla="*/ 53 h 72"/>
                <a:gd name="T68" fmla="*/ 75 w 75"/>
                <a:gd name="T69" fmla="*/ 64 h 72"/>
                <a:gd name="T70" fmla="*/ 73 w 75"/>
                <a:gd name="T71" fmla="*/ 69 h 72"/>
                <a:gd name="T72" fmla="*/ 70 w 75"/>
                <a:gd name="T73" fmla="*/ 71 h 72"/>
                <a:gd name="T74" fmla="*/ 59 w 75"/>
                <a:gd name="T75" fmla="*/ 71 h 72"/>
                <a:gd name="T76" fmla="*/ 63 w 75"/>
                <a:gd name="T77" fmla="*/ 62 h 72"/>
                <a:gd name="T78" fmla="*/ 65 w 75"/>
                <a:gd name="T79" fmla="*/ 61 h 72"/>
                <a:gd name="T80" fmla="*/ 66 w 75"/>
                <a:gd name="T81" fmla="*/ 1 h 72"/>
                <a:gd name="T82" fmla="*/ 75 w 75"/>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2">
                  <a:moveTo>
                    <a:pt x="18" y="72"/>
                  </a:moveTo>
                  <a:lnTo>
                    <a:pt x="9" y="72"/>
                  </a:lnTo>
                  <a:lnTo>
                    <a:pt x="9" y="39"/>
                  </a:lnTo>
                  <a:lnTo>
                    <a:pt x="9" y="39"/>
                  </a:lnTo>
                  <a:lnTo>
                    <a:pt x="6" y="44"/>
                  </a:lnTo>
                  <a:lnTo>
                    <a:pt x="0" y="39"/>
                  </a:lnTo>
                  <a:lnTo>
                    <a:pt x="0" y="39"/>
                  </a:lnTo>
                  <a:lnTo>
                    <a:pt x="4" y="30"/>
                  </a:lnTo>
                  <a:lnTo>
                    <a:pt x="8" y="20"/>
                  </a:lnTo>
                  <a:lnTo>
                    <a:pt x="8" y="20"/>
                  </a:lnTo>
                  <a:lnTo>
                    <a:pt x="12" y="9"/>
                  </a:lnTo>
                  <a:lnTo>
                    <a:pt x="13" y="0"/>
                  </a:lnTo>
                  <a:lnTo>
                    <a:pt x="23" y="1"/>
                  </a:lnTo>
                  <a:lnTo>
                    <a:pt x="23" y="1"/>
                  </a:lnTo>
                  <a:lnTo>
                    <a:pt x="20" y="12"/>
                  </a:lnTo>
                  <a:lnTo>
                    <a:pt x="17" y="23"/>
                  </a:lnTo>
                  <a:lnTo>
                    <a:pt x="18" y="23"/>
                  </a:lnTo>
                  <a:lnTo>
                    <a:pt x="18" y="72"/>
                  </a:lnTo>
                  <a:close/>
                  <a:moveTo>
                    <a:pt x="51" y="18"/>
                  </a:moveTo>
                  <a:lnTo>
                    <a:pt x="51" y="18"/>
                  </a:lnTo>
                  <a:lnTo>
                    <a:pt x="50" y="32"/>
                  </a:lnTo>
                  <a:lnTo>
                    <a:pt x="47" y="43"/>
                  </a:lnTo>
                  <a:lnTo>
                    <a:pt x="47" y="43"/>
                  </a:lnTo>
                  <a:lnTo>
                    <a:pt x="44" y="52"/>
                  </a:lnTo>
                  <a:lnTo>
                    <a:pt x="39" y="61"/>
                  </a:lnTo>
                  <a:lnTo>
                    <a:pt x="39" y="61"/>
                  </a:lnTo>
                  <a:lnTo>
                    <a:pt x="34" y="67"/>
                  </a:lnTo>
                  <a:lnTo>
                    <a:pt x="26" y="72"/>
                  </a:lnTo>
                  <a:lnTo>
                    <a:pt x="21" y="66"/>
                  </a:lnTo>
                  <a:lnTo>
                    <a:pt x="21" y="66"/>
                  </a:lnTo>
                  <a:lnTo>
                    <a:pt x="25" y="62"/>
                  </a:lnTo>
                  <a:lnTo>
                    <a:pt x="30" y="57"/>
                  </a:lnTo>
                  <a:lnTo>
                    <a:pt x="33" y="51"/>
                  </a:lnTo>
                  <a:lnTo>
                    <a:pt x="36" y="46"/>
                  </a:lnTo>
                  <a:lnTo>
                    <a:pt x="36" y="46"/>
                  </a:lnTo>
                  <a:lnTo>
                    <a:pt x="30" y="41"/>
                  </a:lnTo>
                  <a:lnTo>
                    <a:pt x="30" y="41"/>
                  </a:lnTo>
                  <a:lnTo>
                    <a:pt x="26" y="47"/>
                  </a:lnTo>
                  <a:lnTo>
                    <a:pt x="19" y="42"/>
                  </a:lnTo>
                  <a:lnTo>
                    <a:pt x="19" y="42"/>
                  </a:lnTo>
                  <a:lnTo>
                    <a:pt x="22" y="36"/>
                  </a:lnTo>
                  <a:lnTo>
                    <a:pt x="25" y="28"/>
                  </a:lnTo>
                  <a:lnTo>
                    <a:pt x="25" y="28"/>
                  </a:lnTo>
                  <a:lnTo>
                    <a:pt x="28" y="19"/>
                  </a:lnTo>
                  <a:lnTo>
                    <a:pt x="30" y="11"/>
                  </a:lnTo>
                  <a:lnTo>
                    <a:pt x="23" y="11"/>
                  </a:lnTo>
                  <a:lnTo>
                    <a:pt x="23" y="3"/>
                  </a:lnTo>
                  <a:lnTo>
                    <a:pt x="52" y="3"/>
                  </a:lnTo>
                  <a:lnTo>
                    <a:pt x="52" y="11"/>
                  </a:lnTo>
                  <a:lnTo>
                    <a:pt x="39" y="11"/>
                  </a:lnTo>
                  <a:lnTo>
                    <a:pt x="39" y="11"/>
                  </a:lnTo>
                  <a:lnTo>
                    <a:pt x="38" y="18"/>
                  </a:lnTo>
                  <a:lnTo>
                    <a:pt x="51" y="18"/>
                  </a:lnTo>
                  <a:close/>
                  <a:moveTo>
                    <a:pt x="39" y="38"/>
                  </a:moveTo>
                  <a:lnTo>
                    <a:pt x="39" y="38"/>
                  </a:lnTo>
                  <a:lnTo>
                    <a:pt x="41" y="32"/>
                  </a:lnTo>
                  <a:lnTo>
                    <a:pt x="41" y="25"/>
                  </a:lnTo>
                  <a:lnTo>
                    <a:pt x="36" y="25"/>
                  </a:lnTo>
                  <a:lnTo>
                    <a:pt x="36" y="25"/>
                  </a:lnTo>
                  <a:lnTo>
                    <a:pt x="33" y="34"/>
                  </a:lnTo>
                  <a:lnTo>
                    <a:pt x="33" y="34"/>
                  </a:lnTo>
                  <a:lnTo>
                    <a:pt x="39" y="38"/>
                  </a:lnTo>
                  <a:lnTo>
                    <a:pt x="39" y="38"/>
                  </a:lnTo>
                  <a:close/>
                  <a:moveTo>
                    <a:pt x="62" y="53"/>
                  </a:moveTo>
                  <a:lnTo>
                    <a:pt x="53" y="53"/>
                  </a:lnTo>
                  <a:lnTo>
                    <a:pt x="53" y="6"/>
                  </a:lnTo>
                  <a:lnTo>
                    <a:pt x="62" y="6"/>
                  </a:lnTo>
                  <a:lnTo>
                    <a:pt x="62" y="53"/>
                  </a:lnTo>
                  <a:close/>
                  <a:moveTo>
                    <a:pt x="75" y="64"/>
                  </a:moveTo>
                  <a:lnTo>
                    <a:pt x="75" y="64"/>
                  </a:lnTo>
                  <a:lnTo>
                    <a:pt x="75" y="67"/>
                  </a:lnTo>
                  <a:lnTo>
                    <a:pt x="73" y="69"/>
                  </a:lnTo>
                  <a:lnTo>
                    <a:pt x="73" y="69"/>
                  </a:lnTo>
                  <a:lnTo>
                    <a:pt x="70" y="71"/>
                  </a:lnTo>
                  <a:lnTo>
                    <a:pt x="67" y="71"/>
                  </a:lnTo>
                  <a:lnTo>
                    <a:pt x="59" y="71"/>
                  </a:lnTo>
                  <a:lnTo>
                    <a:pt x="57" y="62"/>
                  </a:lnTo>
                  <a:lnTo>
                    <a:pt x="63" y="62"/>
                  </a:lnTo>
                  <a:lnTo>
                    <a:pt x="63" y="62"/>
                  </a:lnTo>
                  <a:lnTo>
                    <a:pt x="65" y="61"/>
                  </a:lnTo>
                  <a:lnTo>
                    <a:pt x="66" y="59"/>
                  </a:lnTo>
                  <a:lnTo>
                    <a:pt x="66" y="1"/>
                  </a:lnTo>
                  <a:lnTo>
                    <a:pt x="75" y="1"/>
                  </a:lnTo>
                  <a:lnTo>
                    <a:pt x="7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Freeform 849">
              <a:extLst>
                <a:ext uri="{FF2B5EF4-FFF2-40B4-BE49-F238E27FC236}">
                  <a16:creationId xmlns:a16="http://schemas.microsoft.com/office/drawing/2014/main" id="{ACC8876F-4110-4500-BD2C-D8D2632E3123}"/>
                </a:ext>
              </a:extLst>
            </p:cNvPr>
            <p:cNvSpPr>
              <a:spLocks noEditPoints="1"/>
            </p:cNvSpPr>
            <p:nvPr/>
          </p:nvSpPr>
          <p:spPr bwMode="auto">
            <a:xfrm>
              <a:off x="8701088" y="4857750"/>
              <a:ext cx="65088" cy="47625"/>
            </a:xfrm>
            <a:custGeom>
              <a:avLst/>
              <a:gdLst>
                <a:gd name="T0" fmla="*/ 73 w 82"/>
                <a:gd name="T1" fmla="*/ 61 h 61"/>
                <a:gd name="T2" fmla="*/ 52 w 82"/>
                <a:gd name="T3" fmla="*/ 37 h 61"/>
                <a:gd name="T4" fmla="*/ 41 w 82"/>
                <a:gd name="T5" fmla="*/ 26 h 61"/>
                <a:gd name="T6" fmla="*/ 34 w 82"/>
                <a:gd name="T7" fmla="*/ 17 h 61"/>
                <a:gd name="T8" fmla="*/ 33 w 82"/>
                <a:gd name="T9" fmla="*/ 17 h 61"/>
                <a:gd name="T10" fmla="*/ 33 w 82"/>
                <a:gd name="T11" fmla="*/ 17 h 61"/>
                <a:gd name="T12" fmla="*/ 30 w 82"/>
                <a:gd name="T13" fmla="*/ 21 h 61"/>
                <a:gd name="T14" fmla="*/ 22 w 82"/>
                <a:gd name="T15" fmla="*/ 32 h 61"/>
                <a:gd name="T16" fmla="*/ 0 w 82"/>
                <a:gd name="T17" fmla="*/ 41 h 61"/>
                <a:gd name="T18" fmla="*/ 24 w 82"/>
                <a:gd name="T19" fmla="*/ 9 h 61"/>
                <a:gd name="T20" fmla="*/ 28 w 82"/>
                <a:gd name="T21" fmla="*/ 6 h 61"/>
                <a:gd name="T22" fmla="*/ 33 w 82"/>
                <a:gd name="T23" fmla="*/ 5 h 61"/>
                <a:gd name="T24" fmla="*/ 37 w 82"/>
                <a:gd name="T25" fmla="*/ 6 h 61"/>
                <a:gd name="T26" fmla="*/ 40 w 82"/>
                <a:gd name="T27" fmla="*/ 8 h 61"/>
                <a:gd name="T28" fmla="*/ 60 w 82"/>
                <a:gd name="T29" fmla="*/ 28 h 61"/>
                <a:gd name="T30" fmla="*/ 82 w 82"/>
                <a:gd name="T31" fmla="*/ 48 h 61"/>
                <a:gd name="T32" fmla="*/ 71 w 82"/>
                <a:gd name="T33" fmla="*/ 8 h 61"/>
                <a:gd name="T34" fmla="*/ 71 w 82"/>
                <a:gd name="T35" fmla="*/ 12 h 61"/>
                <a:gd name="T36" fmla="*/ 69 w 82"/>
                <a:gd name="T37" fmla="*/ 14 h 61"/>
                <a:gd name="T38" fmla="*/ 63 w 82"/>
                <a:gd name="T39" fmla="*/ 17 h 61"/>
                <a:gd name="T40" fmla="*/ 59 w 82"/>
                <a:gd name="T41" fmla="*/ 16 h 61"/>
                <a:gd name="T42" fmla="*/ 56 w 82"/>
                <a:gd name="T43" fmla="*/ 14 h 61"/>
                <a:gd name="T44" fmla="*/ 54 w 82"/>
                <a:gd name="T45" fmla="*/ 8 h 61"/>
                <a:gd name="T46" fmla="*/ 54 w 82"/>
                <a:gd name="T47" fmla="*/ 5 h 61"/>
                <a:gd name="T48" fmla="*/ 56 w 82"/>
                <a:gd name="T49" fmla="*/ 2 h 61"/>
                <a:gd name="T50" fmla="*/ 63 w 82"/>
                <a:gd name="T51" fmla="*/ 0 h 61"/>
                <a:gd name="T52" fmla="*/ 66 w 82"/>
                <a:gd name="T53" fmla="*/ 0 h 61"/>
                <a:gd name="T54" fmla="*/ 69 w 82"/>
                <a:gd name="T55" fmla="*/ 2 h 61"/>
                <a:gd name="T56" fmla="*/ 71 w 82"/>
                <a:gd name="T57" fmla="*/ 8 h 61"/>
                <a:gd name="T58" fmla="*/ 66 w 82"/>
                <a:gd name="T59" fmla="*/ 5 h 61"/>
                <a:gd name="T60" fmla="*/ 64 w 82"/>
                <a:gd name="T61" fmla="*/ 4 h 61"/>
                <a:gd name="T62" fmla="*/ 63 w 82"/>
                <a:gd name="T63" fmla="*/ 3 h 61"/>
                <a:gd name="T64" fmla="*/ 59 w 82"/>
                <a:gd name="T65" fmla="*/ 5 h 61"/>
                <a:gd name="T66" fmla="*/ 58 w 82"/>
                <a:gd name="T67" fmla="*/ 6 h 61"/>
                <a:gd name="T68" fmla="*/ 58 w 82"/>
                <a:gd name="T69" fmla="*/ 8 h 61"/>
                <a:gd name="T70" fmla="*/ 59 w 82"/>
                <a:gd name="T71" fmla="*/ 12 h 61"/>
                <a:gd name="T72" fmla="*/ 61 w 82"/>
                <a:gd name="T73" fmla="*/ 13 h 61"/>
                <a:gd name="T74" fmla="*/ 63 w 82"/>
                <a:gd name="T75" fmla="*/ 13 h 61"/>
                <a:gd name="T76" fmla="*/ 66 w 82"/>
                <a:gd name="T77" fmla="*/ 12 h 61"/>
                <a:gd name="T78" fmla="*/ 67 w 82"/>
                <a:gd name="T79" fmla="*/ 10 h 61"/>
                <a:gd name="T80" fmla="*/ 67 w 82"/>
                <a:gd name="T81" fmla="*/ 8 h 61"/>
                <a:gd name="T82" fmla="*/ 66 w 82"/>
                <a:gd name="T8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61">
                  <a:moveTo>
                    <a:pt x="82" y="48"/>
                  </a:moveTo>
                  <a:lnTo>
                    <a:pt x="73" y="61"/>
                  </a:lnTo>
                  <a:lnTo>
                    <a:pt x="73" y="61"/>
                  </a:lnTo>
                  <a:lnTo>
                    <a:pt x="52" y="37"/>
                  </a:lnTo>
                  <a:lnTo>
                    <a:pt x="52" y="37"/>
                  </a:lnTo>
                  <a:lnTo>
                    <a:pt x="41" y="26"/>
                  </a:lnTo>
                  <a:lnTo>
                    <a:pt x="41" y="26"/>
                  </a:lnTo>
                  <a:lnTo>
                    <a:pt x="34" y="17"/>
                  </a:lnTo>
                  <a:lnTo>
                    <a:pt x="34" y="17"/>
                  </a:lnTo>
                  <a:lnTo>
                    <a:pt x="33" y="17"/>
                  </a:lnTo>
                  <a:lnTo>
                    <a:pt x="33" y="17"/>
                  </a:lnTo>
                  <a:lnTo>
                    <a:pt x="33" y="17"/>
                  </a:lnTo>
                  <a:lnTo>
                    <a:pt x="33" y="17"/>
                  </a:lnTo>
                  <a:lnTo>
                    <a:pt x="30" y="21"/>
                  </a:lnTo>
                  <a:lnTo>
                    <a:pt x="30" y="21"/>
                  </a:lnTo>
                  <a:lnTo>
                    <a:pt x="22" y="32"/>
                  </a:lnTo>
                  <a:lnTo>
                    <a:pt x="9" y="50"/>
                  </a:lnTo>
                  <a:lnTo>
                    <a:pt x="0" y="41"/>
                  </a:lnTo>
                  <a:lnTo>
                    <a:pt x="0" y="41"/>
                  </a:lnTo>
                  <a:lnTo>
                    <a:pt x="24" y="9"/>
                  </a:lnTo>
                  <a:lnTo>
                    <a:pt x="24" y="9"/>
                  </a:lnTo>
                  <a:lnTo>
                    <a:pt x="28" y="6"/>
                  </a:lnTo>
                  <a:lnTo>
                    <a:pt x="33" y="5"/>
                  </a:lnTo>
                  <a:lnTo>
                    <a:pt x="33" y="5"/>
                  </a:lnTo>
                  <a:lnTo>
                    <a:pt x="37" y="6"/>
                  </a:lnTo>
                  <a:lnTo>
                    <a:pt x="37" y="6"/>
                  </a:lnTo>
                  <a:lnTo>
                    <a:pt x="40" y="8"/>
                  </a:lnTo>
                  <a:lnTo>
                    <a:pt x="40" y="8"/>
                  </a:lnTo>
                  <a:lnTo>
                    <a:pt x="47" y="14"/>
                  </a:lnTo>
                  <a:lnTo>
                    <a:pt x="60" y="28"/>
                  </a:lnTo>
                  <a:lnTo>
                    <a:pt x="60" y="28"/>
                  </a:lnTo>
                  <a:lnTo>
                    <a:pt x="82" y="48"/>
                  </a:lnTo>
                  <a:lnTo>
                    <a:pt x="82" y="48"/>
                  </a:lnTo>
                  <a:close/>
                  <a:moveTo>
                    <a:pt x="71" y="8"/>
                  </a:moveTo>
                  <a:lnTo>
                    <a:pt x="71" y="8"/>
                  </a:lnTo>
                  <a:lnTo>
                    <a:pt x="71" y="12"/>
                  </a:lnTo>
                  <a:lnTo>
                    <a:pt x="69" y="14"/>
                  </a:lnTo>
                  <a:lnTo>
                    <a:pt x="69" y="14"/>
                  </a:lnTo>
                  <a:lnTo>
                    <a:pt x="66" y="16"/>
                  </a:lnTo>
                  <a:lnTo>
                    <a:pt x="63" y="17"/>
                  </a:lnTo>
                  <a:lnTo>
                    <a:pt x="63" y="17"/>
                  </a:lnTo>
                  <a:lnTo>
                    <a:pt x="59" y="16"/>
                  </a:lnTo>
                  <a:lnTo>
                    <a:pt x="56" y="14"/>
                  </a:lnTo>
                  <a:lnTo>
                    <a:pt x="56" y="14"/>
                  </a:lnTo>
                  <a:lnTo>
                    <a:pt x="54" y="12"/>
                  </a:lnTo>
                  <a:lnTo>
                    <a:pt x="54" y="8"/>
                  </a:lnTo>
                  <a:lnTo>
                    <a:pt x="54" y="8"/>
                  </a:lnTo>
                  <a:lnTo>
                    <a:pt x="54" y="5"/>
                  </a:lnTo>
                  <a:lnTo>
                    <a:pt x="56" y="2"/>
                  </a:lnTo>
                  <a:lnTo>
                    <a:pt x="56" y="2"/>
                  </a:lnTo>
                  <a:lnTo>
                    <a:pt x="59" y="0"/>
                  </a:lnTo>
                  <a:lnTo>
                    <a:pt x="63" y="0"/>
                  </a:lnTo>
                  <a:lnTo>
                    <a:pt x="63" y="0"/>
                  </a:lnTo>
                  <a:lnTo>
                    <a:pt x="66" y="0"/>
                  </a:lnTo>
                  <a:lnTo>
                    <a:pt x="69" y="2"/>
                  </a:lnTo>
                  <a:lnTo>
                    <a:pt x="69" y="2"/>
                  </a:lnTo>
                  <a:lnTo>
                    <a:pt x="71" y="5"/>
                  </a:lnTo>
                  <a:lnTo>
                    <a:pt x="71" y="8"/>
                  </a:lnTo>
                  <a:lnTo>
                    <a:pt x="71" y="8"/>
                  </a:lnTo>
                  <a:close/>
                  <a:moveTo>
                    <a:pt x="66" y="5"/>
                  </a:moveTo>
                  <a:lnTo>
                    <a:pt x="66" y="5"/>
                  </a:lnTo>
                  <a:lnTo>
                    <a:pt x="64" y="4"/>
                  </a:lnTo>
                  <a:lnTo>
                    <a:pt x="63" y="3"/>
                  </a:lnTo>
                  <a:lnTo>
                    <a:pt x="63" y="3"/>
                  </a:lnTo>
                  <a:lnTo>
                    <a:pt x="61" y="4"/>
                  </a:lnTo>
                  <a:lnTo>
                    <a:pt x="59" y="5"/>
                  </a:lnTo>
                  <a:lnTo>
                    <a:pt x="59" y="5"/>
                  </a:lnTo>
                  <a:lnTo>
                    <a:pt x="58" y="6"/>
                  </a:lnTo>
                  <a:lnTo>
                    <a:pt x="58" y="8"/>
                  </a:lnTo>
                  <a:lnTo>
                    <a:pt x="58" y="8"/>
                  </a:lnTo>
                  <a:lnTo>
                    <a:pt x="58" y="10"/>
                  </a:lnTo>
                  <a:lnTo>
                    <a:pt x="59" y="12"/>
                  </a:lnTo>
                  <a:lnTo>
                    <a:pt x="59" y="12"/>
                  </a:lnTo>
                  <a:lnTo>
                    <a:pt x="61" y="13"/>
                  </a:lnTo>
                  <a:lnTo>
                    <a:pt x="63" y="13"/>
                  </a:lnTo>
                  <a:lnTo>
                    <a:pt x="63" y="13"/>
                  </a:lnTo>
                  <a:lnTo>
                    <a:pt x="64" y="13"/>
                  </a:lnTo>
                  <a:lnTo>
                    <a:pt x="66" y="12"/>
                  </a:lnTo>
                  <a:lnTo>
                    <a:pt x="66" y="12"/>
                  </a:lnTo>
                  <a:lnTo>
                    <a:pt x="67" y="10"/>
                  </a:lnTo>
                  <a:lnTo>
                    <a:pt x="67" y="8"/>
                  </a:lnTo>
                  <a:lnTo>
                    <a:pt x="67" y="8"/>
                  </a:lnTo>
                  <a:lnTo>
                    <a:pt x="67" y="6"/>
                  </a:lnTo>
                  <a:lnTo>
                    <a:pt x="66" y="5"/>
                  </a:lnTo>
                  <a:lnTo>
                    <a:pt x="6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Rectangle 850">
              <a:extLst>
                <a:ext uri="{FF2B5EF4-FFF2-40B4-BE49-F238E27FC236}">
                  <a16:creationId xmlns:a16="http://schemas.microsoft.com/office/drawing/2014/main" id="{6DEBB45A-5F53-4376-ACF0-AE978866AB9C}"/>
                </a:ext>
              </a:extLst>
            </p:cNvPr>
            <p:cNvSpPr>
              <a:spLocks noChangeArrowheads="1"/>
            </p:cNvSpPr>
            <p:nvPr/>
          </p:nvSpPr>
          <p:spPr bwMode="auto">
            <a:xfrm>
              <a:off x="8769350" y="4878388"/>
              <a:ext cx="57150" cy="79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Freeform 851">
              <a:extLst>
                <a:ext uri="{FF2B5EF4-FFF2-40B4-BE49-F238E27FC236}">
                  <a16:creationId xmlns:a16="http://schemas.microsoft.com/office/drawing/2014/main" id="{3AEB4D4E-46A4-4CE2-BE13-AFC94465D658}"/>
                </a:ext>
              </a:extLst>
            </p:cNvPr>
            <p:cNvSpPr>
              <a:spLocks noEditPoints="1"/>
            </p:cNvSpPr>
            <p:nvPr/>
          </p:nvSpPr>
          <p:spPr bwMode="auto">
            <a:xfrm>
              <a:off x="8834438" y="4852988"/>
              <a:ext cx="58738" cy="55562"/>
            </a:xfrm>
            <a:custGeom>
              <a:avLst/>
              <a:gdLst>
                <a:gd name="T0" fmla="*/ 39 w 74"/>
                <a:gd name="T1" fmla="*/ 31 h 69"/>
                <a:gd name="T2" fmla="*/ 33 w 74"/>
                <a:gd name="T3" fmla="*/ 41 h 69"/>
                <a:gd name="T4" fmla="*/ 33 w 74"/>
                <a:gd name="T5" fmla="*/ 41 h 69"/>
                <a:gd name="T6" fmla="*/ 18 w 74"/>
                <a:gd name="T7" fmla="*/ 35 h 69"/>
                <a:gd name="T8" fmla="*/ 18 w 74"/>
                <a:gd name="T9" fmla="*/ 35 h 69"/>
                <a:gd name="T10" fmla="*/ 0 w 74"/>
                <a:gd name="T11" fmla="*/ 29 h 69"/>
                <a:gd name="T12" fmla="*/ 4 w 74"/>
                <a:gd name="T13" fmla="*/ 20 h 69"/>
                <a:gd name="T14" fmla="*/ 4 w 74"/>
                <a:gd name="T15" fmla="*/ 20 h 69"/>
                <a:gd name="T16" fmla="*/ 19 w 74"/>
                <a:gd name="T17" fmla="*/ 24 h 69"/>
                <a:gd name="T18" fmla="*/ 19 w 74"/>
                <a:gd name="T19" fmla="*/ 24 h 69"/>
                <a:gd name="T20" fmla="*/ 39 w 74"/>
                <a:gd name="T21" fmla="*/ 31 h 69"/>
                <a:gd name="T22" fmla="*/ 39 w 74"/>
                <a:gd name="T23" fmla="*/ 31 h 69"/>
                <a:gd name="T24" fmla="*/ 74 w 74"/>
                <a:gd name="T25" fmla="*/ 28 h 69"/>
                <a:gd name="T26" fmla="*/ 74 w 74"/>
                <a:gd name="T27" fmla="*/ 28 h 69"/>
                <a:gd name="T28" fmla="*/ 69 w 74"/>
                <a:gd name="T29" fmla="*/ 36 h 69"/>
                <a:gd name="T30" fmla="*/ 62 w 74"/>
                <a:gd name="T31" fmla="*/ 44 h 69"/>
                <a:gd name="T32" fmla="*/ 55 w 74"/>
                <a:gd name="T33" fmla="*/ 51 h 69"/>
                <a:gd name="T34" fmla="*/ 47 w 74"/>
                <a:gd name="T35" fmla="*/ 57 h 69"/>
                <a:gd name="T36" fmla="*/ 47 w 74"/>
                <a:gd name="T37" fmla="*/ 57 h 69"/>
                <a:gd name="T38" fmla="*/ 39 w 74"/>
                <a:gd name="T39" fmla="*/ 61 h 69"/>
                <a:gd name="T40" fmla="*/ 28 w 74"/>
                <a:gd name="T41" fmla="*/ 65 h 69"/>
                <a:gd name="T42" fmla="*/ 18 w 74"/>
                <a:gd name="T43" fmla="*/ 67 h 69"/>
                <a:gd name="T44" fmla="*/ 6 w 74"/>
                <a:gd name="T45" fmla="*/ 69 h 69"/>
                <a:gd name="T46" fmla="*/ 4 w 74"/>
                <a:gd name="T47" fmla="*/ 59 h 69"/>
                <a:gd name="T48" fmla="*/ 4 w 74"/>
                <a:gd name="T49" fmla="*/ 59 h 69"/>
                <a:gd name="T50" fmla="*/ 14 w 74"/>
                <a:gd name="T51" fmla="*/ 57 h 69"/>
                <a:gd name="T52" fmla="*/ 22 w 74"/>
                <a:gd name="T53" fmla="*/ 55 h 69"/>
                <a:gd name="T54" fmla="*/ 31 w 74"/>
                <a:gd name="T55" fmla="*/ 51 h 69"/>
                <a:gd name="T56" fmla="*/ 39 w 74"/>
                <a:gd name="T57" fmla="*/ 48 h 69"/>
                <a:gd name="T58" fmla="*/ 39 w 74"/>
                <a:gd name="T59" fmla="*/ 48 h 69"/>
                <a:gd name="T60" fmla="*/ 46 w 74"/>
                <a:gd name="T61" fmla="*/ 43 h 69"/>
                <a:gd name="T62" fmla="*/ 53 w 74"/>
                <a:gd name="T63" fmla="*/ 38 h 69"/>
                <a:gd name="T64" fmla="*/ 59 w 74"/>
                <a:gd name="T65" fmla="*/ 31 h 69"/>
                <a:gd name="T66" fmla="*/ 64 w 74"/>
                <a:gd name="T67" fmla="*/ 23 h 69"/>
                <a:gd name="T68" fmla="*/ 74 w 74"/>
                <a:gd name="T69" fmla="*/ 28 h 69"/>
                <a:gd name="T70" fmla="*/ 46 w 74"/>
                <a:gd name="T71" fmla="*/ 12 h 69"/>
                <a:gd name="T72" fmla="*/ 41 w 74"/>
                <a:gd name="T73" fmla="*/ 21 h 69"/>
                <a:gd name="T74" fmla="*/ 41 w 74"/>
                <a:gd name="T75" fmla="*/ 21 h 69"/>
                <a:gd name="T76" fmla="*/ 31 w 74"/>
                <a:gd name="T77" fmla="*/ 18 h 69"/>
                <a:gd name="T78" fmla="*/ 31 w 74"/>
                <a:gd name="T79" fmla="*/ 18 h 69"/>
                <a:gd name="T80" fmla="*/ 24 w 74"/>
                <a:gd name="T81" fmla="*/ 15 h 69"/>
                <a:gd name="T82" fmla="*/ 7 w 74"/>
                <a:gd name="T83" fmla="*/ 9 h 69"/>
                <a:gd name="T84" fmla="*/ 12 w 74"/>
                <a:gd name="T85" fmla="*/ 0 h 69"/>
                <a:gd name="T86" fmla="*/ 12 w 74"/>
                <a:gd name="T87" fmla="*/ 0 h 69"/>
                <a:gd name="T88" fmla="*/ 27 w 74"/>
                <a:gd name="T89" fmla="*/ 5 h 69"/>
                <a:gd name="T90" fmla="*/ 46 w 74"/>
                <a:gd name="T91" fmla="*/ 12 h 69"/>
                <a:gd name="T92" fmla="*/ 46 w 74"/>
                <a:gd name="T93" fmla="*/ 12 h 69"/>
                <a:gd name="T94" fmla="*/ 61 w 74"/>
                <a:gd name="T95" fmla="*/ 15 h 69"/>
                <a:gd name="T96" fmla="*/ 55 w 74"/>
                <a:gd name="T97" fmla="*/ 17 h 69"/>
                <a:gd name="T98" fmla="*/ 55 w 74"/>
                <a:gd name="T99" fmla="*/ 17 h 69"/>
                <a:gd name="T100" fmla="*/ 49 w 74"/>
                <a:gd name="T101" fmla="*/ 5 h 69"/>
                <a:gd name="T102" fmla="*/ 55 w 74"/>
                <a:gd name="T103" fmla="*/ 3 h 69"/>
                <a:gd name="T104" fmla="*/ 55 w 74"/>
                <a:gd name="T105" fmla="*/ 3 h 69"/>
                <a:gd name="T106" fmla="*/ 61 w 74"/>
                <a:gd name="T107" fmla="*/ 15 h 69"/>
                <a:gd name="T108" fmla="*/ 61 w 74"/>
                <a:gd name="T109" fmla="*/ 15 h 69"/>
                <a:gd name="T110" fmla="*/ 72 w 74"/>
                <a:gd name="T111" fmla="*/ 13 h 69"/>
                <a:gd name="T112" fmla="*/ 66 w 74"/>
                <a:gd name="T113" fmla="*/ 15 h 69"/>
                <a:gd name="T114" fmla="*/ 66 w 74"/>
                <a:gd name="T115" fmla="*/ 15 h 69"/>
                <a:gd name="T116" fmla="*/ 61 w 74"/>
                <a:gd name="T117" fmla="*/ 3 h 69"/>
                <a:gd name="T118" fmla="*/ 66 w 74"/>
                <a:gd name="T119" fmla="*/ 1 h 69"/>
                <a:gd name="T120" fmla="*/ 66 w 74"/>
                <a:gd name="T121" fmla="*/ 1 h 69"/>
                <a:gd name="T122" fmla="*/ 72 w 74"/>
                <a:gd name="T123" fmla="*/ 13 h 69"/>
                <a:gd name="T124" fmla="*/ 72 w 74"/>
                <a:gd name="T12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69">
                  <a:moveTo>
                    <a:pt x="39" y="31"/>
                  </a:moveTo>
                  <a:lnTo>
                    <a:pt x="33" y="41"/>
                  </a:lnTo>
                  <a:lnTo>
                    <a:pt x="33" y="41"/>
                  </a:lnTo>
                  <a:lnTo>
                    <a:pt x="18" y="35"/>
                  </a:lnTo>
                  <a:lnTo>
                    <a:pt x="18" y="35"/>
                  </a:lnTo>
                  <a:lnTo>
                    <a:pt x="0" y="29"/>
                  </a:lnTo>
                  <a:lnTo>
                    <a:pt x="4" y="20"/>
                  </a:lnTo>
                  <a:lnTo>
                    <a:pt x="4" y="20"/>
                  </a:lnTo>
                  <a:lnTo>
                    <a:pt x="19" y="24"/>
                  </a:lnTo>
                  <a:lnTo>
                    <a:pt x="19" y="24"/>
                  </a:lnTo>
                  <a:lnTo>
                    <a:pt x="39" y="31"/>
                  </a:lnTo>
                  <a:lnTo>
                    <a:pt x="39" y="31"/>
                  </a:lnTo>
                  <a:close/>
                  <a:moveTo>
                    <a:pt x="74" y="28"/>
                  </a:moveTo>
                  <a:lnTo>
                    <a:pt x="74" y="28"/>
                  </a:lnTo>
                  <a:lnTo>
                    <a:pt x="69" y="36"/>
                  </a:lnTo>
                  <a:lnTo>
                    <a:pt x="62" y="44"/>
                  </a:lnTo>
                  <a:lnTo>
                    <a:pt x="55" y="51"/>
                  </a:lnTo>
                  <a:lnTo>
                    <a:pt x="47" y="57"/>
                  </a:lnTo>
                  <a:lnTo>
                    <a:pt x="47" y="57"/>
                  </a:lnTo>
                  <a:lnTo>
                    <a:pt x="39" y="61"/>
                  </a:lnTo>
                  <a:lnTo>
                    <a:pt x="28" y="65"/>
                  </a:lnTo>
                  <a:lnTo>
                    <a:pt x="18" y="67"/>
                  </a:lnTo>
                  <a:lnTo>
                    <a:pt x="6" y="69"/>
                  </a:lnTo>
                  <a:lnTo>
                    <a:pt x="4" y="59"/>
                  </a:lnTo>
                  <a:lnTo>
                    <a:pt x="4" y="59"/>
                  </a:lnTo>
                  <a:lnTo>
                    <a:pt x="14" y="57"/>
                  </a:lnTo>
                  <a:lnTo>
                    <a:pt x="22" y="55"/>
                  </a:lnTo>
                  <a:lnTo>
                    <a:pt x="31" y="51"/>
                  </a:lnTo>
                  <a:lnTo>
                    <a:pt x="39" y="48"/>
                  </a:lnTo>
                  <a:lnTo>
                    <a:pt x="39" y="48"/>
                  </a:lnTo>
                  <a:lnTo>
                    <a:pt x="46" y="43"/>
                  </a:lnTo>
                  <a:lnTo>
                    <a:pt x="53" y="38"/>
                  </a:lnTo>
                  <a:lnTo>
                    <a:pt x="59" y="31"/>
                  </a:lnTo>
                  <a:lnTo>
                    <a:pt x="64" y="23"/>
                  </a:lnTo>
                  <a:lnTo>
                    <a:pt x="74" y="28"/>
                  </a:lnTo>
                  <a:close/>
                  <a:moveTo>
                    <a:pt x="46" y="12"/>
                  </a:moveTo>
                  <a:lnTo>
                    <a:pt x="41" y="21"/>
                  </a:lnTo>
                  <a:lnTo>
                    <a:pt x="41" y="21"/>
                  </a:lnTo>
                  <a:lnTo>
                    <a:pt x="31" y="18"/>
                  </a:lnTo>
                  <a:lnTo>
                    <a:pt x="31" y="18"/>
                  </a:lnTo>
                  <a:lnTo>
                    <a:pt x="24" y="15"/>
                  </a:lnTo>
                  <a:lnTo>
                    <a:pt x="7" y="9"/>
                  </a:lnTo>
                  <a:lnTo>
                    <a:pt x="12" y="0"/>
                  </a:lnTo>
                  <a:lnTo>
                    <a:pt x="12" y="0"/>
                  </a:lnTo>
                  <a:lnTo>
                    <a:pt x="27" y="5"/>
                  </a:lnTo>
                  <a:lnTo>
                    <a:pt x="46" y="12"/>
                  </a:lnTo>
                  <a:lnTo>
                    <a:pt x="46" y="12"/>
                  </a:lnTo>
                  <a:close/>
                  <a:moveTo>
                    <a:pt x="61" y="15"/>
                  </a:moveTo>
                  <a:lnTo>
                    <a:pt x="55" y="17"/>
                  </a:lnTo>
                  <a:lnTo>
                    <a:pt x="55" y="17"/>
                  </a:lnTo>
                  <a:lnTo>
                    <a:pt x="49" y="5"/>
                  </a:lnTo>
                  <a:lnTo>
                    <a:pt x="55" y="3"/>
                  </a:lnTo>
                  <a:lnTo>
                    <a:pt x="55" y="3"/>
                  </a:lnTo>
                  <a:lnTo>
                    <a:pt x="61" y="15"/>
                  </a:lnTo>
                  <a:lnTo>
                    <a:pt x="61" y="15"/>
                  </a:lnTo>
                  <a:close/>
                  <a:moveTo>
                    <a:pt x="72" y="13"/>
                  </a:moveTo>
                  <a:lnTo>
                    <a:pt x="66" y="15"/>
                  </a:lnTo>
                  <a:lnTo>
                    <a:pt x="66" y="15"/>
                  </a:lnTo>
                  <a:lnTo>
                    <a:pt x="61" y="3"/>
                  </a:lnTo>
                  <a:lnTo>
                    <a:pt x="66" y="1"/>
                  </a:lnTo>
                  <a:lnTo>
                    <a:pt x="66" y="1"/>
                  </a:lnTo>
                  <a:lnTo>
                    <a:pt x="72" y="13"/>
                  </a:lnTo>
                  <a:lnTo>
                    <a:pt x="7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Freeform 852">
              <a:extLst>
                <a:ext uri="{FF2B5EF4-FFF2-40B4-BE49-F238E27FC236}">
                  <a16:creationId xmlns:a16="http://schemas.microsoft.com/office/drawing/2014/main" id="{31418933-3B43-47D8-B21A-56B2A31FD8CC}"/>
                </a:ext>
              </a:extLst>
            </p:cNvPr>
            <p:cNvSpPr>
              <a:spLocks/>
            </p:cNvSpPr>
            <p:nvPr/>
          </p:nvSpPr>
          <p:spPr bwMode="auto">
            <a:xfrm>
              <a:off x="8896350" y="4852988"/>
              <a:ext cx="60325" cy="55562"/>
            </a:xfrm>
            <a:custGeom>
              <a:avLst/>
              <a:gdLst>
                <a:gd name="T0" fmla="*/ 42 w 75"/>
                <a:gd name="T1" fmla="*/ 58 h 71"/>
                <a:gd name="T2" fmla="*/ 42 w 75"/>
                <a:gd name="T3" fmla="*/ 41 h 71"/>
                <a:gd name="T4" fmla="*/ 31 w 75"/>
                <a:gd name="T5" fmla="*/ 48 h 71"/>
                <a:gd name="T6" fmla="*/ 28 w 75"/>
                <a:gd name="T7" fmla="*/ 54 h 71"/>
                <a:gd name="T8" fmla="*/ 28 w 75"/>
                <a:gd name="T9" fmla="*/ 58 h 71"/>
                <a:gd name="T10" fmla="*/ 35 w 75"/>
                <a:gd name="T11" fmla="*/ 61 h 71"/>
                <a:gd name="T12" fmla="*/ 45 w 75"/>
                <a:gd name="T13" fmla="*/ 61 h 71"/>
                <a:gd name="T14" fmla="*/ 61 w 75"/>
                <a:gd name="T15" fmla="*/ 61 h 71"/>
                <a:gd name="T16" fmla="*/ 73 w 75"/>
                <a:gd name="T17" fmla="*/ 69 h 71"/>
                <a:gd name="T18" fmla="*/ 51 w 75"/>
                <a:gd name="T19" fmla="*/ 71 h 71"/>
                <a:gd name="T20" fmla="*/ 34 w 75"/>
                <a:gd name="T21" fmla="*/ 70 h 71"/>
                <a:gd name="T22" fmla="*/ 23 w 75"/>
                <a:gd name="T23" fmla="*/ 67 h 71"/>
                <a:gd name="T24" fmla="*/ 20 w 75"/>
                <a:gd name="T25" fmla="*/ 65 h 71"/>
                <a:gd name="T26" fmla="*/ 16 w 75"/>
                <a:gd name="T27" fmla="*/ 60 h 71"/>
                <a:gd name="T28" fmla="*/ 16 w 75"/>
                <a:gd name="T29" fmla="*/ 56 h 71"/>
                <a:gd name="T30" fmla="*/ 17 w 75"/>
                <a:gd name="T31" fmla="*/ 49 h 71"/>
                <a:gd name="T32" fmla="*/ 30 w 75"/>
                <a:gd name="T33" fmla="*/ 38 h 71"/>
                <a:gd name="T34" fmla="*/ 40 w 75"/>
                <a:gd name="T35" fmla="*/ 32 h 71"/>
                <a:gd name="T36" fmla="*/ 37 w 75"/>
                <a:gd name="T37" fmla="*/ 31 h 71"/>
                <a:gd name="T38" fmla="*/ 32 w 75"/>
                <a:gd name="T39" fmla="*/ 31 h 71"/>
                <a:gd name="T40" fmla="*/ 27 w 75"/>
                <a:gd name="T41" fmla="*/ 33 h 71"/>
                <a:gd name="T42" fmla="*/ 14 w 75"/>
                <a:gd name="T43" fmla="*/ 42 h 71"/>
                <a:gd name="T44" fmla="*/ 7 w 75"/>
                <a:gd name="T45" fmla="*/ 48 h 71"/>
                <a:gd name="T46" fmla="*/ 0 w 75"/>
                <a:gd name="T47" fmla="*/ 40 h 71"/>
                <a:gd name="T48" fmla="*/ 12 w 75"/>
                <a:gd name="T49" fmla="*/ 30 h 71"/>
                <a:gd name="T50" fmla="*/ 21 w 75"/>
                <a:gd name="T51" fmla="*/ 18 h 71"/>
                <a:gd name="T52" fmla="*/ 4 w 75"/>
                <a:gd name="T53" fmla="*/ 8 h 71"/>
                <a:gd name="T54" fmla="*/ 26 w 75"/>
                <a:gd name="T55" fmla="*/ 8 h 71"/>
                <a:gd name="T56" fmla="*/ 40 w 75"/>
                <a:gd name="T57" fmla="*/ 0 h 71"/>
                <a:gd name="T58" fmla="*/ 38 w 75"/>
                <a:gd name="T59" fmla="*/ 8 h 71"/>
                <a:gd name="T60" fmla="*/ 64 w 75"/>
                <a:gd name="T61" fmla="*/ 18 h 71"/>
                <a:gd name="T62" fmla="*/ 34 w 75"/>
                <a:gd name="T63" fmla="*/ 18 h 71"/>
                <a:gd name="T64" fmla="*/ 30 w 75"/>
                <a:gd name="T65" fmla="*/ 24 h 71"/>
                <a:gd name="T66" fmla="*/ 38 w 75"/>
                <a:gd name="T67" fmla="*/ 23 h 71"/>
                <a:gd name="T68" fmla="*/ 41 w 75"/>
                <a:gd name="T69" fmla="*/ 23 h 71"/>
                <a:gd name="T70" fmla="*/ 47 w 75"/>
                <a:gd name="T71" fmla="*/ 26 h 71"/>
                <a:gd name="T72" fmla="*/ 49 w 75"/>
                <a:gd name="T73" fmla="*/ 28 h 71"/>
                <a:gd name="T74" fmla="*/ 75 w 75"/>
                <a:gd name="T75" fmla="*/ 28 h 71"/>
                <a:gd name="T76" fmla="*/ 52 w 75"/>
                <a:gd name="T77" fmla="*/ 37 h 71"/>
                <a:gd name="T78" fmla="*/ 53 w 75"/>
                <a:gd name="T79"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71">
                  <a:moveTo>
                    <a:pt x="53" y="58"/>
                  </a:moveTo>
                  <a:lnTo>
                    <a:pt x="42" y="58"/>
                  </a:lnTo>
                  <a:lnTo>
                    <a:pt x="42" y="41"/>
                  </a:lnTo>
                  <a:lnTo>
                    <a:pt x="42" y="41"/>
                  </a:lnTo>
                  <a:lnTo>
                    <a:pt x="35" y="45"/>
                  </a:lnTo>
                  <a:lnTo>
                    <a:pt x="31" y="48"/>
                  </a:lnTo>
                  <a:lnTo>
                    <a:pt x="28" y="51"/>
                  </a:lnTo>
                  <a:lnTo>
                    <a:pt x="28" y="54"/>
                  </a:lnTo>
                  <a:lnTo>
                    <a:pt x="28" y="54"/>
                  </a:lnTo>
                  <a:lnTo>
                    <a:pt x="28" y="58"/>
                  </a:lnTo>
                  <a:lnTo>
                    <a:pt x="31" y="60"/>
                  </a:lnTo>
                  <a:lnTo>
                    <a:pt x="35" y="61"/>
                  </a:lnTo>
                  <a:lnTo>
                    <a:pt x="41" y="61"/>
                  </a:lnTo>
                  <a:lnTo>
                    <a:pt x="45" y="61"/>
                  </a:lnTo>
                  <a:lnTo>
                    <a:pt x="45" y="61"/>
                  </a:lnTo>
                  <a:lnTo>
                    <a:pt x="61" y="61"/>
                  </a:lnTo>
                  <a:lnTo>
                    <a:pt x="72" y="60"/>
                  </a:lnTo>
                  <a:lnTo>
                    <a:pt x="73" y="69"/>
                  </a:lnTo>
                  <a:lnTo>
                    <a:pt x="73" y="69"/>
                  </a:lnTo>
                  <a:lnTo>
                    <a:pt x="51" y="71"/>
                  </a:lnTo>
                  <a:lnTo>
                    <a:pt x="51" y="71"/>
                  </a:lnTo>
                  <a:lnTo>
                    <a:pt x="34" y="70"/>
                  </a:lnTo>
                  <a:lnTo>
                    <a:pt x="28" y="69"/>
                  </a:lnTo>
                  <a:lnTo>
                    <a:pt x="23" y="67"/>
                  </a:lnTo>
                  <a:lnTo>
                    <a:pt x="23" y="67"/>
                  </a:lnTo>
                  <a:lnTo>
                    <a:pt x="20" y="65"/>
                  </a:lnTo>
                  <a:lnTo>
                    <a:pt x="18" y="63"/>
                  </a:lnTo>
                  <a:lnTo>
                    <a:pt x="16" y="60"/>
                  </a:lnTo>
                  <a:lnTo>
                    <a:pt x="16" y="56"/>
                  </a:lnTo>
                  <a:lnTo>
                    <a:pt x="16" y="56"/>
                  </a:lnTo>
                  <a:lnTo>
                    <a:pt x="16" y="52"/>
                  </a:lnTo>
                  <a:lnTo>
                    <a:pt x="17" y="49"/>
                  </a:lnTo>
                  <a:lnTo>
                    <a:pt x="21" y="44"/>
                  </a:lnTo>
                  <a:lnTo>
                    <a:pt x="30" y="38"/>
                  </a:lnTo>
                  <a:lnTo>
                    <a:pt x="40" y="32"/>
                  </a:lnTo>
                  <a:lnTo>
                    <a:pt x="40" y="32"/>
                  </a:lnTo>
                  <a:lnTo>
                    <a:pt x="38" y="31"/>
                  </a:lnTo>
                  <a:lnTo>
                    <a:pt x="37" y="31"/>
                  </a:lnTo>
                  <a:lnTo>
                    <a:pt x="37" y="31"/>
                  </a:lnTo>
                  <a:lnTo>
                    <a:pt x="32" y="31"/>
                  </a:lnTo>
                  <a:lnTo>
                    <a:pt x="27" y="33"/>
                  </a:lnTo>
                  <a:lnTo>
                    <a:pt x="27" y="33"/>
                  </a:lnTo>
                  <a:lnTo>
                    <a:pt x="20" y="37"/>
                  </a:lnTo>
                  <a:lnTo>
                    <a:pt x="14" y="42"/>
                  </a:lnTo>
                  <a:lnTo>
                    <a:pt x="14" y="42"/>
                  </a:lnTo>
                  <a:lnTo>
                    <a:pt x="7" y="48"/>
                  </a:lnTo>
                  <a:lnTo>
                    <a:pt x="0" y="40"/>
                  </a:lnTo>
                  <a:lnTo>
                    <a:pt x="0" y="40"/>
                  </a:lnTo>
                  <a:lnTo>
                    <a:pt x="7" y="35"/>
                  </a:lnTo>
                  <a:lnTo>
                    <a:pt x="12" y="30"/>
                  </a:lnTo>
                  <a:lnTo>
                    <a:pt x="17" y="24"/>
                  </a:lnTo>
                  <a:lnTo>
                    <a:pt x="21" y="18"/>
                  </a:lnTo>
                  <a:lnTo>
                    <a:pt x="4" y="18"/>
                  </a:lnTo>
                  <a:lnTo>
                    <a:pt x="4" y="8"/>
                  </a:lnTo>
                  <a:lnTo>
                    <a:pt x="26" y="8"/>
                  </a:lnTo>
                  <a:lnTo>
                    <a:pt x="26" y="8"/>
                  </a:lnTo>
                  <a:lnTo>
                    <a:pt x="28" y="0"/>
                  </a:lnTo>
                  <a:lnTo>
                    <a:pt x="40" y="0"/>
                  </a:lnTo>
                  <a:lnTo>
                    <a:pt x="40" y="0"/>
                  </a:lnTo>
                  <a:lnTo>
                    <a:pt x="38" y="8"/>
                  </a:lnTo>
                  <a:lnTo>
                    <a:pt x="64" y="8"/>
                  </a:lnTo>
                  <a:lnTo>
                    <a:pt x="64" y="18"/>
                  </a:lnTo>
                  <a:lnTo>
                    <a:pt x="34" y="18"/>
                  </a:lnTo>
                  <a:lnTo>
                    <a:pt x="34" y="18"/>
                  </a:lnTo>
                  <a:lnTo>
                    <a:pt x="30" y="24"/>
                  </a:lnTo>
                  <a:lnTo>
                    <a:pt x="30" y="24"/>
                  </a:lnTo>
                  <a:lnTo>
                    <a:pt x="34" y="23"/>
                  </a:lnTo>
                  <a:lnTo>
                    <a:pt x="38" y="23"/>
                  </a:lnTo>
                  <a:lnTo>
                    <a:pt x="38" y="23"/>
                  </a:lnTo>
                  <a:lnTo>
                    <a:pt x="41" y="23"/>
                  </a:lnTo>
                  <a:lnTo>
                    <a:pt x="45" y="24"/>
                  </a:lnTo>
                  <a:lnTo>
                    <a:pt x="47" y="26"/>
                  </a:lnTo>
                  <a:lnTo>
                    <a:pt x="49" y="28"/>
                  </a:lnTo>
                  <a:lnTo>
                    <a:pt x="49" y="28"/>
                  </a:lnTo>
                  <a:lnTo>
                    <a:pt x="71" y="19"/>
                  </a:lnTo>
                  <a:lnTo>
                    <a:pt x="75" y="28"/>
                  </a:lnTo>
                  <a:lnTo>
                    <a:pt x="75" y="28"/>
                  </a:lnTo>
                  <a:lnTo>
                    <a:pt x="52" y="37"/>
                  </a:lnTo>
                  <a:lnTo>
                    <a:pt x="52" y="37"/>
                  </a:lnTo>
                  <a:lnTo>
                    <a:pt x="53" y="43"/>
                  </a:lnTo>
                  <a:lnTo>
                    <a:pt x="53"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Freeform 853">
              <a:extLst>
                <a:ext uri="{FF2B5EF4-FFF2-40B4-BE49-F238E27FC236}">
                  <a16:creationId xmlns:a16="http://schemas.microsoft.com/office/drawing/2014/main" id="{B292272B-4984-475B-80A0-7C74537CCB0C}"/>
                </a:ext>
              </a:extLst>
            </p:cNvPr>
            <p:cNvSpPr>
              <a:spLocks noEditPoints="1"/>
            </p:cNvSpPr>
            <p:nvPr/>
          </p:nvSpPr>
          <p:spPr bwMode="auto">
            <a:xfrm>
              <a:off x="8959850" y="4851400"/>
              <a:ext cx="63500" cy="57150"/>
            </a:xfrm>
            <a:custGeom>
              <a:avLst/>
              <a:gdLst>
                <a:gd name="T0" fmla="*/ 28 w 80"/>
                <a:gd name="T1" fmla="*/ 39 h 72"/>
                <a:gd name="T2" fmla="*/ 22 w 80"/>
                <a:gd name="T3" fmla="*/ 64 h 72"/>
                <a:gd name="T4" fmla="*/ 22 w 80"/>
                <a:gd name="T5" fmla="*/ 67 h 72"/>
                <a:gd name="T6" fmla="*/ 20 w 80"/>
                <a:gd name="T7" fmla="*/ 70 h 72"/>
                <a:gd name="T8" fmla="*/ 13 w 80"/>
                <a:gd name="T9" fmla="*/ 72 h 72"/>
                <a:gd name="T10" fmla="*/ 2 w 80"/>
                <a:gd name="T11" fmla="*/ 63 h 72"/>
                <a:gd name="T12" fmla="*/ 8 w 80"/>
                <a:gd name="T13" fmla="*/ 63 h 72"/>
                <a:gd name="T14" fmla="*/ 12 w 80"/>
                <a:gd name="T15" fmla="*/ 60 h 72"/>
                <a:gd name="T16" fmla="*/ 12 w 80"/>
                <a:gd name="T17" fmla="*/ 45 h 72"/>
                <a:gd name="T18" fmla="*/ 0 w 80"/>
                <a:gd name="T19" fmla="*/ 38 h 72"/>
                <a:gd name="T20" fmla="*/ 12 w 80"/>
                <a:gd name="T21" fmla="*/ 36 h 72"/>
                <a:gd name="T22" fmla="*/ 2 w 80"/>
                <a:gd name="T23" fmla="*/ 22 h 72"/>
                <a:gd name="T24" fmla="*/ 12 w 80"/>
                <a:gd name="T25" fmla="*/ 14 h 72"/>
                <a:gd name="T26" fmla="*/ 22 w 80"/>
                <a:gd name="T27" fmla="*/ 0 h 72"/>
                <a:gd name="T28" fmla="*/ 28 w 80"/>
                <a:gd name="T29" fmla="*/ 14 h 72"/>
                <a:gd name="T30" fmla="*/ 22 w 80"/>
                <a:gd name="T31" fmla="*/ 22 h 72"/>
                <a:gd name="T32" fmla="*/ 22 w 80"/>
                <a:gd name="T33" fmla="*/ 33 h 72"/>
                <a:gd name="T34" fmla="*/ 28 w 80"/>
                <a:gd name="T35" fmla="*/ 39 h 72"/>
                <a:gd name="T36" fmla="*/ 40 w 80"/>
                <a:gd name="T37" fmla="*/ 18 h 72"/>
                <a:gd name="T38" fmla="*/ 40 w 80"/>
                <a:gd name="T39" fmla="*/ 27 h 72"/>
                <a:gd name="T40" fmla="*/ 38 w 80"/>
                <a:gd name="T41" fmla="*/ 51 h 72"/>
                <a:gd name="T42" fmla="*/ 34 w 80"/>
                <a:gd name="T43" fmla="*/ 63 h 72"/>
                <a:gd name="T44" fmla="*/ 22 w 80"/>
                <a:gd name="T45" fmla="*/ 67 h 72"/>
                <a:gd name="T46" fmla="*/ 26 w 80"/>
                <a:gd name="T47" fmla="*/ 60 h 72"/>
                <a:gd name="T48" fmla="*/ 28 w 80"/>
                <a:gd name="T49" fmla="*/ 50 h 72"/>
                <a:gd name="T50" fmla="*/ 30 w 80"/>
                <a:gd name="T51" fmla="*/ 29 h 72"/>
                <a:gd name="T52" fmla="*/ 49 w 80"/>
                <a:gd name="T53" fmla="*/ 9 h 72"/>
                <a:gd name="T54" fmla="*/ 60 w 80"/>
                <a:gd name="T55" fmla="*/ 0 h 72"/>
                <a:gd name="T56" fmla="*/ 78 w 80"/>
                <a:gd name="T57" fmla="*/ 9 h 72"/>
                <a:gd name="T58" fmla="*/ 67 w 80"/>
                <a:gd name="T59" fmla="*/ 67 h 72"/>
                <a:gd name="T60" fmla="*/ 37 w 80"/>
                <a:gd name="T61" fmla="*/ 71 h 72"/>
                <a:gd name="T62" fmla="*/ 35 w 80"/>
                <a:gd name="T63" fmla="*/ 61 h 72"/>
                <a:gd name="T64" fmla="*/ 40 w 80"/>
                <a:gd name="T65" fmla="*/ 61 h 72"/>
                <a:gd name="T66" fmla="*/ 51 w 80"/>
                <a:gd name="T67" fmla="*/ 19 h 72"/>
                <a:gd name="T68" fmla="*/ 61 w 80"/>
                <a:gd name="T69" fmla="*/ 21 h 72"/>
                <a:gd name="T70" fmla="*/ 57 w 80"/>
                <a:gd name="T71" fmla="*/ 39 h 72"/>
                <a:gd name="T72" fmla="*/ 51 w 80"/>
                <a:gd name="T73" fmla="*/ 60 h 72"/>
                <a:gd name="T74" fmla="*/ 64 w 80"/>
                <a:gd name="T75" fmla="*/ 59 h 72"/>
                <a:gd name="T76" fmla="*/ 68 w 80"/>
                <a:gd name="T77" fmla="*/ 39 h 72"/>
                <a:gd name="T78" fmla="*/ 74 w 80"/>
                <a:gd name="T79" fmla="*/ 53 h 72"/>
                <a:gd name="T80" fmla="*/ 80 w 80"/>
                <a:gd name="T81" fmla="*/ 69 h 72"/>
                <a:gd name="T82" fmla="*/ 67 w 80"/>
                <a:gd name="T83"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72">
                  <a:moveTo>
                    <a:pt x="28" y="39"/>
                  </a:moveTo>
                  <a:lnTo>
                    <a:pt x="28" y="39"/>
                  </a:lnTo>
                  <a:lnTo>
                    <a:pt x="22" y="41"/>
                  </a:lnTo>
                  <a:lnTo>
                    <a:pt x="22" y="64"/>
                  </a:lnTo>
                  <a:lnTo>
                    <a:pt x="22" y="64"/>
                  </a:lnTo>
                  <a:lnTo>
                    <a:pt x="22" y="67"/>
                  </a:lnTo>
                  <a:lnTo>
                    <a:pt x="20" y="70"/>
                  </a:lnTo>
                  <a:lnTo>
                    <a:pt x="20" y="70"/>
                  </a:lnTo>
                  <a:lnTo>
                    <a:pt x="17" y="71"/>
                  </a:lnTo>
                  <a:lnTo>
                    <a:pt x="13" y="72"/>
                  </a:lnTo>
                  <a:lnTo>
                    <a:pt x="3" y="72"/>
                  </a:lnTo>
                  <a:lnTo>
                    <a:pt x="2" y="63"/>
                  </a:lnTo>
                  <a:lnTo>
                    <a:pt x="8" y="63"/>
                  </a:lnTo>
                  <a:lnTo>
                    <a:pt x="8" y="63"/>
                  </a:lnTo>
                  <a:lnTo>
                    <a:pt x="11" y="62"/>
                  </a:lnTo>
                  <a:lnTo>
                    <a:pt x="12" y="60"/>
                  </a:lnTo>
                  <a:lnTo>
                    <a:pt x="12" y="45"/>
                  </a:lnTo>
                  <a:lnTo>
                    <a:pt x="12" y="45"/>
                  </a:lnTo>
                  <a:lnTo>
                    <a:pt x="2" y="47"/>
                  </a:lnTo>
                  <a:lnTo>
                    <a:pt x="0" y="38"/>
                  </a:lnTo>
                  <a:lnTo>
                    <a:pt x="0" y="38"/>
                  </a:lnTo>
                  <a:lnTo>
                    <a:pt x="12" y="36"/>
                  </a:lnTo>
                  <a:lnTo>
                    <a:pt x="12" y="22"/>
                  </a:lnTo>
                  <a:lnTo>
                    <a:pt x="2" y="22"/>
                  </a:lnTo>
                  <a:lnTo>
                    <a:pt x="2" y="14"/>
                  </a:lnTo>
                  <a:lnTo>
                    <a:pt x="12" y="14"/>
                  </a:lnTo>
                  <a:lnTo>
                    <a:pt x="12" y="0"/>
                  </a:lnTo>
                  <a:lnTo>
                    <a:pt x="22" y="0"/>
                  </a:lnTo>
                  <a:lnTo>
                    <a:pt x="22" y="14"/>
                  </a:lnTo>
                  <a:lnTo>
                    <a:pt x="28" y="14"/>
                  </a:lnTo>
                  <a:lnTo>
                    <a:pt x="28" y="22"/>
                  </a:lnTo>
                  <a:lnTo>
                    <a:pt x="22" y="22"/>
                  </a:lnTo>
                  <a:lnTo>
                    <a:pt x="22" y="33"/>
                  </a:lnTo>
                  <a:lnTo>
                    <a:pt x="22" y="33"/>
                  </a:lnTo>
                  <a:lnTo>
                    <a:pt x="28" y="31"/>
                  </a:lnTo>
                  <a:lnTo>
                    <a:pt x="28" y="39"/>
                  </a:lnTo>
                  <a:close/>
                  <a:moveTo>
                    <a:pt x="78" y="18"/>
                  </a:moveTo>
                  <a:lnTo>
                    <a:pt x="40" y="18"/>
                  </a:lnTo>
                  <a:lnTo>
                    <a:pt x="40" y="27"/>
                  </a:lnTo>
                  <a:lnTo>
                    <a:pt x="40" y="27"/>
                  </a:lnTo>
                  <a:lnTo>
                    <a:pt x="39" y="39"/>
                  </a:lnTo>
                  <a:lnTo>
                    <a:pt x="38" y="51"/>
                  </a:lnTo>
                  <a:lnTo>
                    <a:pt x="38" y="51"/>
                  </a:lnTo>
                  <a:lnTo>
                    <a:pt x="34" y="63"/>
                  </a:lnTo>
                  <a:lnTo>
                    <a:pt x="30" y="72"/>
                  </a:lnTo>
                  <a:lnTo>
                    <a:pt x="22" y="67"/>
                  </a:lnTo>
                  <a:lnTo>
                    <a:pt x="22" y="67"/>
                  </a:lnTo>
                  <a:lnTo>
                    <a:pt x="26" y="60"/>
                  </a:lnTo>
                  <a:lnTo>
                    <a:pt x="28" y="50"/>
                  </a:lnTo>
                  <a:lnTo>
                    <a:pt x="28" y="50"/>
                  </a:lnTo>
                  <a:lnTo>
                    <a:pt x="30" y="39"/>
                  </a:lnTo>
                  <a:lnTo>
                    <a:pt x="30" y="29"/>
                  </a:lnTo>
                  <a:lnTo>
                    <a:pt x="30" y="9"/>
                  </a:lnTo>
                  <a:lnTo>
                    <a:pt x="49" y="9"/>
                  </a:lnTo>
                  <a:lnTo>
                    <a:pt x="49" y="0"/>
                  </a:lnTo>
                  <a:lnTo>
                    <a:pt x="60" y="0"/>
                  </a:lnTo>
                  <a:lnTo>
                    <a:pt x="60" y="9"/>
                  </a:lnTo>
                  <a:lnTo>
                    <a:pt x="78" y="9"/>
                  </a:lnTo>
                  <a:lnTo>
                    <a:pt x="78" y="18"/>
                  </a:lnTo>
                  <a:close/>
                  <a:moveTo>
                    <a:pt x="67" y="67"/>
                  </a:moveTo>
                  <a:lnTo>
                    <a:pt x="67" y="67"/>
                  </a:lnTo>
                  <a:lnTo>
                    <a:pt x="37" y="71"/>
                  </a:lnTo>
                  <a:lnTo>
                    <a:pt x="35" y="61"/>
                  </a:lnTo>
                  <a:lnTo>
                    <a:pt x="35" y="61"/>
                  </a:lnTo>
                  <a:lnTo>
                    <a:pt x="40" y="61"/>
                  </a:lnTo>
                  <a:lnTo>
                    <a:pt x="40" y="61"/>
                  </a:lnTo>
                  <a:lnTo>
                    <a:pt x="46" y="43"/>
                  </a:lnTo>
                  <a:lnTo>
                    <a:pt x="51" y="19"/>
                  </a:lnTo>
                  <a:lnTo>
                    <a:pt x="61" y="21"/>
                  </a:lnTo>
                  <a:lnTo>
                    <a:pt x="61" y="21"/>
                  </a:lnTo>
                  <a:lnTo>
                    <a:pt x="57" y="39"/>
                  </a:lnTo>
                  <a:lnTo>
                    <a:pt x="57" y="39"/>
                  </a:lnTo>
                  <a:lnTo>
                    <a:pt x="51" y="60"/>
                  </a:lnTo>
                  <a:lnTo>
                    <a:pt x="51" y="60"/>
                  </a:lnTo>
                  <a:lnTo>
                    <a:pt x="64" y="59"/>
                  </a:lnTo>
                  <a:lnTo>
                    <a:pt x="64" y="59"/>
                  </a:lnTo>
                  <a:lnTo>
                    <a:pt x="59" y="42"/>
                  </a:lnTo>
                  <a:lnTo>
                    <a:pt x="68" y="39"/>
                  </a:lnTo>
                  <a:lnTo>
                    <a:pt x="68" y="39"/>
                  </a:lnTo>
                  <a:lnTo>
                    <a:pt x="74" y="53"/>
                  </a:lnTo>
                  <a:lnTo>
                    <a:pt x="74" y="53"/>
                  </a:lnTo>
                  <a:lnTo>
                    <a:pt x="80" y="69"/>
                  </a:lnTo>
                  <a:lnTo>
                    <a:pt x="69" y="72"/>
                  </a:lnTo>
                  <a:lnTo>
                    <a:pt x="67" y="6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Freeform 854">
              <a:extLst>
                <a:ext uri="{FF2B5EF4-FFF2-40B4-BE49-F238E27FC236}">
                  <a16:creationId xmlns:a16="http://schemas.microsoft.com/office/drawing/2014/main" id="{0713F274-909A-4BD0-813D-3D0D47489F46}"/>
                </a:ext>
              </a:extLst>
            </p:cNvPr>
            <p:cNvSpPr>
              <a:spLocks noEditPoints="1"/>
            </p:cNvSpPr>
            <p:nvPr/>
          </p:nvSpPr>
          <p:spPr bwMode="auto">
            <a:xfrm>
              <a:off x="9026525" y="4851400"/>
              <a:ext cx="58738" cy="57150"/>
            </a:xfrm>
            <a:custGeom>
              <a:avLst/>
              <a:gdLst>
                <a:gd name="T0" fmla="*/ 32 w 75"/>
                <a:gd name="T1" fmla="*/ 38 h 72"/>
                <a:gd name="T2" fmla="*/ 30 w 75"/>
                <a:gd name="T3" fmla="*/ 50 h 72"/>
                <a:gd name="T4" fmla="*/ 24 w 75"/>
                <a:gd name="T5" fmla="*/ 60 h 72"/>
                <a:gd name="T6" fmla="*/ 16 w 75"/>
                <a:gd name="T7" fmla="*/ 67 h 72"/>
                <a:gd name="T8" fmla="*/ 3 w 75"/>
                <a:gd name="T9" fmla="*/ 72 h 72"/>
                <a:gd name="T10" fmla="*/ 0 w 75"/>
                <a:gd name="T11" fmla="*/ 64 h 72"/>
                <a:gd name="T12" fmla="*/ 9 w 75"/>
                <a:gd name="T13" fmla="*/ 60 h 72"/>
                <a:gd name="T14" fmla="*/ 16 w 75"/>
                <a:gd name="T15" fmla="*/ 54 h 72"/>
                <a:gd name="T16" fmla="*/ 18 w 75"/>
                <a:gd name="T17" fmla="*/ 51 h 72"/>
                <a:gd name="T18" fmla="*/ 21 w 75"/>
                <a:gd name="T19" fmla="*/ 43 h 72"/>
                <a:gd name="T20" fmla="*/ 22 w 75"/>
                <a:gd name="T21" fmla="*/ 39 h 72"/>
                <a:gd name="T22" fmla="*/ 4 w 75"/>
                <a:gd name="T23" fmla="*/ 30 h 72"/>
                <a:gd name="T24" fmla="*/ 15 w 75"/>
                <a:gd name="T25" fmla="*/ 29 h 72"/>
                <a:gd name="T26" fmla="*/ 22 w 75"/>
                <a:gd name="T27" fmla="*/ 17 h 72"/>
                <a:gd name="T28" fmla="*/ 2 w 75"/>
                <a:gd name="T29" fmla="*/ 8 h 72"/>
                <a:gd name="T30" fmla="*/ 32 w 75"/>
                <a:gd name="T31" fmla="*/ 0 h 72"/>
                <a:gd name="T32" fmla="*/ 43 w 75"/>
                <a:gd name="T33" fmla="*/ 8 h 72"/>
                <a:gd name="T34" fmla="*/ 73 w 75"/>
                <a:gd name="T35" fmla="*/ 17 h 72"/>
                <a:gd name="T36" fmla="*/ 57 w 75"/>
                <a:gd name="T37" fmla="*/ 17 h 72"/>
                <a:gd name="T38" fmla="*/ 72 w 75"/>
                <a:gd name="T39" fmla="*/ 35 h 72"/>
                <a:gd name="T40" fmla="*/ 63 w 75"/>
                <a:gd name="T41" fmla="*/ 41 h 72"/>
                <a:gd name="T42" fmla="*/ 60 w 75"/>
                <a:gd name="T43" fmla="*/ 36 h 72"/>
                <a:gd name="T44" fmla="*/ 51 w 75"/>
                <a:gd name="T45" fmla="*/ 59 h 72"/>
                <a:gd name="T46" fmla="*/ 52 w 75"/>
                <a:gd name="T47" fmla="*/ 61 h 72"/>
                <a:gd name="T48" fmla="*/ 57 w 75"/>
                <a:gd name="T49" fmla="*/ 61 h 72"/>
                <a:gd name="T50" fmla="*/ 62 w 75"/>
                <a:gd name="T51" fmla="*/ 61 h 72"/>
                <a:gd name="T52" fmla="*/ 64 w 75"/>
                <a:gd name="T53" fmla="*/ 60 h 72"/>
                <a:gd name="T54" fmla="*/ 65 w 75"/>
                <a:gd name="T55" fmla="*/ 58 h 72"/>
                <a:gd name="T56" fmla="*/ 65 w 75"/>
                <a:gd name="T57" fmla="*/ 47 h 72"/>
                <a:gd name="T58" fmla="*/ 75 w 75"/>
                <a:gd name="T59" fmla="*/ 62 h 72"/>
                <a:gd name="T60" fmla="*/ 74 w 75"/>
                <a:gd name="T61" fmla="*/ 65 h 72"/>
                <a:gd name="T62" fmla="*/ 72 w 75"/>
                <a:gd name="T63" fmla="*/ 68 h 72"/>
                <a:gd name="T64" fmla="*/ 66 w 75"/>
                <a:gd name="T65" fmla="*/ 71 h 72"/>
                <a:gd name="T66" fmla="*/ 58 w 75"/>
                <a:gd name="T67" fmla="*/ 71 h 72"/>
                <a:gd name="T68" fmla="*/ 47 w 75"/>
                <a:gd name="T69" fmla="*/ 71 h 72"/>
                <a:gd name="T70" fmla="*/ 44 w 75"/>
                <a:gd name="T71" fmla="*/ 70 h 72"/>
                <a:gd name="T72" fmla="*/ 42 w 75"/>
                <a:gd name="T73" fmla="*/ 68 h 72"/>
                <a:gd name="T74" fmla="*/ 40 w 75"/>
                <a:gd name="T75" fmla="*/ 62 h 72"/>
                <a:gd name="T76" fmla="*/ 32 w 75"/>
                <a:gd name="T77" fmla="*/ 38 h 72"/>
                <a:gd name="T78" fmla="*/ 34 w 75"/>
                <a:gd name="T79" fmla="*/ 17 h 72"/>
                <a:gd name="T80" fmla="*/ 26 w 75"/>
                <a:gd name="T81" fmla="*/ 29 h 72"/>
                <a:gd name="T82" fmla="*/ 52 w 75"/>
                <a:gd name="T83" fmla="*/ 28 h 72"/>
                <a:gd name="T84" fmla="*/ 52 w 75"/>
                <a:gd name="T85"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2">
                  <a:moveTo>
                    <a:pt x="32" y="38"/>
                  </a:moveTo>
                  <a:lnTo>
                    <a:pt x="32" y="38"/>
                  </a:lnTo>
                  <a:lnTo>
                    <a:pt x="31" y="44"/>
                  </a:lnTo>
                  <a:lnTo>
                    <a:pt x="30" y="50"/>
                  </a:lnTo>
                  <a:lnTo>
                    <a:pt x="28" y="55"/>
                  </a:lnTo>
                  <a:lnTo>
                    <a:pt x="24" y="60"/>
                  </a:lnTo>
                  <a:lnTo>
                    <a:pt x="20" y="64"/>
                  </a:lnTo>
                  <a:lnTo>
                    <a:pt x="16" y="67"/>
                  </a:lnTo>
                  <a:lnTo>
                    <a:pt x="10" y="70"/>
                  </a:lnTo>
                  <a:lnTo>
                    <a:pt x="3" y="72"/>
                  </a:lnTo>
                  <a:lnTo>
                    <a:pt x="0" y="64"/>
                  </a:lnTo>
                  <a:lnTo>
                    <a:pt x="0" y="64"/>
                  </a:lnTo>
                  <a:lnTo>
                    <a:pt x="5" y="62"/>
                  </a:lnTo>
                  <a:lnTo>
                    <a:pt x="9" y="60"/>
                  </a:lnTo>
                  <a:lnTo>
                    <a:pt x="13" y="58"/>
                  </a:lnTo>
                  <a:lnTo>
                    <a:pt x="16" y="54"/>
                  </a:lnTo>
                  <a:lnTo>
                    <a:pt x="16" y="54"/>
                  </a:lnTo>
                  <a:lnTo>
                    <a:pt x="18" y="51"/>
                  </a:lnTo>
                  <a:lnTo>
                    <a:pt x="20" y="47"/>
                  </a:lnTo>
                  <a:lnTo>
                    <a:pt x="21" y="43"/>
                  </a:lnTo>
                  <a:lnTo>
                    <a:pt x="22" y="39"/>
                  </a:lnTo>
                  <a:lnTo>
                    <a:pt x="22" y="39"/>
                  </a:lnTo>
                  <a:lnTo>
                    <a:pt x="5" y="39"/>
                  </a:lnTo>
                  <a:lnTo>
                    <a:pt x="4" y="30"/>
                  </a:lnTo>
                  <a:lnTo>
                    <a:pt x="4" y="30"/>
                  </a:lnTo>
                  <a:lnTo>
                    <a:pt x="15" y="29"/>
                  </a:lnTo>
                  <a:lnTo>
                    <a:pt x="15" y="29"/>
                  </a:lnTo>
                  <a:lnTo>
                    <a:pt x="22" y="17"/>
                  </a:lnTo>
                  <a:lnTo>
                    <a:pt x="2" y="17"/>
                  </a:lnTo>
                  <a:lnTo>
                    <a:pt x="2" y="8"/>
                  </a:lnTo>
                  <a:lnTo>
                    <a:pt x="32" y="8"/>
                  </a:lnTo>
                  <a:lnTo>
                    <a:pt x="32" y="0"/>
                  </a:lnTo>
                  <a:lnTo>
                    <a:pt x="43" y="0"/>
                  </a:lnTo>
                  <a:lnTo>
                    <a:pt x="43" y="8"/>
                  </a:lnTo>
                  <a:lnTo>
                    <a:pt x="73" y="8"/>
                  </a:lnTo>
                  <a:lnTo>
                    <a:pt x="73" y="17"/>
                  </a:lnTo>
                  <a:lnTo>
                    <a:pt x="57" y="17"/>
                  </a:lnTo>
                  <a:lnTo>
                    <a:pt x="57" y="17"/>
                  </a:lnTo>
                  <a:lnTo>
                    <a:pt x="66" y="27"/>
                  </a:lnTo>
                  <a:lnTo>
                    <a:pt x="72" y="35"/>
                  </a:lnTo>
                  <a:lnTo>
                    <a:pt x="63" y="41"/>
                  </a:lnTo>
                  <a:lnTo>
                    <a:pt x="63" y="41"/>
                  </a:lnTo>
                  <a:lnTo>
                    <a:pt x="60" y="36"/>
                  </a:lnTo>
                  <a:lnTo>
                    <a:pt x="60" y="36"/>
                  </a:lnTo>
                  <a:lnTo>
                    <a:pt x="51" y="36"/>
                  </a:lnTo>
                  <a:lnTo>
                    <a:pt x="51" y="59"/>
                  </a:lnTo>
                  <a:lnTo>
                    <a:pt x="51" y="59"/>
                  </a:lnTo>
                  <a:lnTo>
                    <a:pt x="52" y="61"/>
                  </a:lnTo>
                  <a:lnTo>
                    <a:pt x="52" y="61"/>
                  </a:lnTo>
                  <a:lnTo>
                    <a:pt x="57" y="61"/>
                  </a:lnTo>
                  <a:lnTo>
                    <a:pt x="57" y="61"/>
                  </a:lnTo>
                  <a:lnTo>
                    <a:pt x="62" y="61"/>
                  </a:lnTo>
                  <a:lnTo>
                    <a:pt x="62" y="61"/>
                  </a:lnTo>
                  <a:lnTo>
                    <a:pt x="64" y="60"/>
                  </a:lnTo>
                  <a:lnTo>
                    <a:pt x="64" y="60"/>
                  </a:lnTo>
                  <a:lnTo>
                    <a:pt x="65" y="58"/>
                  </a:lnTo>
                  <a:lnTo>
                    <a:pt x="65" y="58"/>
                  </a:lnTo>
                  <a:lnTo>
                    <a:pt x="65" y="47"/>
                  </a:lnTo>
                  <a:lnTo>
                    <a:pt x="75" y="49"/>
                  </a:lnTo>
                  <a:lnTo>
                    <a:pt x="75" y="62"/>
                  </a:lnTo>
                  <a:lnTo>
                    <a:pt x="75" y="62"/>
                  </a:lnTo>
                  <a:lnTo>
                    <a:pt x="74" y="65"/>
                  </a:lnTo>
                  <a:lnTo>
                    <a:pt x="72" y="68"/>
                  </a:lnTo>
                  <a:lnTo>
                    <a:pt x="72" y="68"/>
                  </a:lnTo>
                  <a:lnTo>
                    <a:pt x="69" y="70"/>
                  </a:lnTo>
                  <a:lnTo>
                    <a:pt x="66" y="71"/>
                  </a:lnTo>
                  <a:lnTo>
                    <a:pt x="66" y="71"/>
                  </a:lnTo>
                  <a:lnTo>
                    <a:pt x="58" y="71"/>
                  </a:lnTo>
                  <a:lnTo>
                    <a:pt x="58" y="71"/>
                  </a:lnTo>
                  <a:lnTo>
                    <a:pt x="47" y="71"/>
                  </a:lnTo>
                  <a:lnTo>
                    <a:pt x="47" y="71"/>
                  </a:lnTo>
                  <a:lnTo>
                    <a:pt x="44" y="70"/>
                  </a:lnTo>
                  <a:lnTo>
                    <a:pt x="42" y="68"/>
                  </a:lnTo>
                  <a:lnTo>
                    <a:pt x="42" y="68"/>
                  </a:lnTo>
                  <a:lnTo>
                    <a:pt x="41" y="65"/>
                  </a:lnTo>
                  <a:lnTo>
                    <a:pt x="40" y="62"/>
                  </a:lnTo>
                  <a:lnTo>
                    <a:pt x="40" y="37"/>
                  </a:lnTo>
                  <a:lnTo>
                    <a:pt x="32" y="38"/>
                  </a:lnTo>
                  <a:close/>
                  <a:moveTo>
                    <a:pt x="34" y="17"/>
                  </a:moveTo>
                  <a:lnTo>
                    <a:pt x="34" y="17"/>
                  </a:lnTo>
                  <a:lnTo>
                    <a:pt x="26" y="29"/>
                  </a:lnTo>
                  <a:lnTo>
                    <a:pt x="26" y="29"/>
                  </a:lnTo>
                  <a:lnTo>
                    <a:pt x="52" y="28"/>
                  </a:lnTo>
                  <a:lnTo>
                    <a:pt x="52" y="28"/>
                  </a:lnTo>
                  <a:lnTo>
                    <a:pt x="46" y="20"/>
                  </a:lnTo>
                  <a:lnTo>
                    <a:pt x="52" y="17"/>
                  </a:lnTo>
                  <a:lnTo>
                    <a:pt x="34"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Freeform 855">
              <a:extLst>
                <a:ext uri="{FF2B5EF4-FFF2-40B4-BE49-F238E27FC236}">
                  <a16:creationId xmlns:a16="http://schemas.microsoft.com/office/drawing/2014/main" id="{DEE01F57-129C-42BF-9611-1145CE341139}"/>
                </a:ext>
              </a:extLst>
            </p:cNvPr>
            <p:cNvSpPr>
              <a:spLocks/>
            </p:cNvSpPr>
            <p:nvPr/>
          </p:nvSpPr>
          <p:spPr bwMode="auto">
            <a:xfrm>
              <a:off x="9099550" y="4854575"/>
              <a:ext cx="50800" cy="53975"/>
            </a:xfrm>
            <a:custGeom>
              <a:avLst/>
              <a:gdLst>
                <a:gd name="T0" fmla="*/ 64 w 64"/>
                <a:gd name="T1" fmla="*/ 34 h 69"/>
                <a:gd name="T2" fmla="*/ 64 w 64"/>
                <a:gd name="T3" fmla="*/ 34 h 69"/>
                <a:gd name="T4" fmla="*/ 61 w 64"/>
                <a:gd name="T5" fmla="*/ 42 h 69"/>
                <a:gd name="T6" fmla="*/ 58 w 64"/>
                <a:gd name="T7" fmla="*/ 50 h 69"/>
                <a:gd name="T8" fmla="*/ 54 w 64"/>
                <a:gd name="T9" fmla="*/ 56 h 69"/>
                <a:gd name="T10" fmla="*/ 50 w 64"/>
                <a:gd name="T11" fmla="*/ 61 h 69"/>
                <a:gd name="T12" fmla="*/ 50 w 64"/>
                <a:gd name="T13" fmla="*/ 61 h 69"/>
                <a:gd name="T14" fmla="*/ 45 w 64"/>
                <a:gd name="T15" fmla="*/ 64 h 69"/>
                <a:gd name="T16" fmla="*/ 39 w 64"/>
                <a:gd name="T17" fmla="*/ 67 h 69"/>
                <a:gd name="T18" fmla="*/ 33 w 64"/>
                <a:gd name="T19" fmla="*/ 68 h 69"/>
                <a:gd name="T20" fmla="*/ 26 w 64"/>
                <a:gd name="T21" fmla="*/ 69 h 69"/>
                <a:gd name="T22" fmla="*/ 26 w 64"/>
                <a:gd name="T23" fmla="*/ 69 h 69"/>
                <a:gd name="T24" fmla="*/ 20 w 64"/>
                <a:gd name="T25" fmla="*/ 68 h 69"/>
                <a:gd name="T26" fmla="*/ 15 w 64"/>
                <a:gd name="T27" fmla="*/ 67 h 69"/>
                <a:gd name="T28" fmla="*/ 15 w 64"/>
                <a:gd name="T29" fmla="*/ 67 h 69"/>
                <a:gd name="T30" fmla="*/ 11 w 64"/>
                <a:gd name="T31" fmla="*/ 65 h 69"/>
                <a:gd name="T32" fmla="*/ 7 w 64"/>
                <a:gd name="T33" fmla="*/ 63 h 69"/>
                <a:gd name="T34" fmla="*/ 7 w 64"/>
                <a:gd name="T35" fmla="*/ 63 h 69"/>
                <a:gd name="T36" fmla="*/ 5 w 64"/>
                <a:gd name="T37" fmla="*/ 60 h 69"/>
                <a:gd name="T38" fmla="*/ 3 w 64"/>
                <a:gd name="T39" fmla="*/ 57 h 69"/>
                <a:gd name="T40" fmla="*/ 3 w 64"/>
                <a:gd name="T41" fmla="*/ 57 h 69"/>
                <a:gd name="T42" fmla="*/ 1 w 64"/>
                <a:gd name="T43" fmla="*/ 49 h 69"/>
                <a:gd name="T44" fmla="*/ 1 w 64"/>
                <a:gd name="T45" fmla="*/ 49 h 69"/>
                <a:gd name="T46" fmla="*/ 0 w 64"/>
                <a:gd name="T47" fmla="*/ 38 h 69"/>
                <a:gd name="T48" fmla="*/ 0 w 64"/>
                <a:gd name="T49" fmla="*/ 38 h 69"/>
                <a:gd name="T50" fmla="*/ 2 w 64"/>
                <a:gd name="T51" fmla="*/ 0 h 69"/>
                <a:gd name="T52" fmla="*/ 14 w 64"/>
                <a:gd name="T53" fmla="*/ 0 h 69"/>
                <a:gd name="T54" fmla="*/ 14 w 64"/>
                <a:gd name="T55" fmla="*/ 0 h 69"/>
                <a:gd name="T56" fmla="*/ 12 w 64"/>
                <a:gd name="T57" fmla="*/ 37 h 69"/>
                <a:gd name="T58" fmla="*/ 12 w 64"/>
                <a:gd name="T59" fmla="*/ 37 h 69"/>
                <a:gd name="T60" fmla="*/ 13 w 64"/>
                <a:gd name="T61" fmla="*/ 48 h 69"/>
                <a:gd name="T62" fmla="*/ 13 w 64"/>
                <a:gd name="T63" fmla="*/ 48 h 69"/>
                <a:gd name="T64" fmla="*/ 15 w 64"/>
                <a:gd name="T65" fmla="*/ 54 h 69"/>
                <a:gd name="T66" fmla="*/ 15 w 64"/>
                <a:gd name="T67" fmla="*/ 54 h 69"/>
                <a:gd name="T68" fmla="*/ 17 w 64"/>
                <a:gd name="T69" fmla="*/ 56 h 69"/>
                <a:gd name="T70" fmla="*/ 19 w 64"/>
                <a:gd name="T71" fmla="*/ 57 h 69"/>
                <a:gd name="T72" fmla="*/ 19 w 64"/>
                <a:gd name="T73" fmla="*/ 57 h 69"/>
                <a:gd name="T74" fmla="*/ 22 w 64"/>
                <a:gd name="T75" fmla="*/ 58 h 69"/>
                <a:gd name="T76" fmla="*/ 26 w 64"/>
                <a:gd name="T77" fmla="*/ 58 h 69"/>
                <a:gd name="T78" fmla="*/ 26 w 64"/>
                <a:gd name="T79" fmla="*/ 58 h 69"/>
                <a:gd name="T80" fmla="*/ 32 w 64"/>
                <a:gd name="T81" fmla="*/ 58 h 69"/>
                <a:gd name="T82" fmla="*/ 36 w 64"/>
                <a:gd name="T83" fmla="*/ 56 h 69"/>
                <a:gd name="T84" fmla="*/ 40 w 64"/>
                <a:gd name="T85" fmla="*/ 54 h 69"/>
                <a:gd name="T86" fmla="*/ 43 w 64"/>
                <a:gd name="T87" fmla="*/ 51 h 69"/>
                <a:gd name="T88" fmla="*/ 43 w 64"/>
                <a:gd name="T89" fmla="*/ 51 h 69"/>
                <a:gd name="T90" fmla="*/ 46 w 64"/>
                <a:gd name="T91" fmla="*/ 47 h 69"/>
                <a:gd name="T92" fmla="*/ 49 w 64"/>
                <a:gd name="T93" fmla="*/ 42 h 69"/>
                <a:gd name="T94" fmla="*/ 51 w 64"/>
                <a:gd name="T95" fmla="*/ 37 h 69"/>
                <a:gd name="T96" fmla="*/ 53 w 64"/>
                <a:gd name="T97" fmla="*/ 30 h 69"/>
                <a:gd name="T98" fmla="*/ 64 w 64"/>
                <a:gd name="T9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9">
                  <a:moveTo>
                    <a:pt x="64" y="34"/>
                  </a:moveTo>
                  <a:lnTo>
                    <a:pt x="64" y="34"/>
                  </a:lnTo>
                  <a:lnTo>
                    <a:pt x="61" y="42"/>
                  </a:lnTo>
                  <a:lnTo>
                    <a:pt x="58" y="50"/>
                  </a:lnTo>
                  <a:lnTo>
                    <a:pt x="54" y="56"/>
                  </a:lnTo>
                  <a:lnTo>
                    <a:pt x="50" y="61"/>
                  </a:lnTo>
                  <a:lnTo>
                    <a:pt x="50" y="61"/>
                  </a:lnTo>
                  <a:lnTo>
                    <a:pt x="45" y="64"/>
                  </a:lnTo>
                  <a:lnTo>
                    <a:pt x="39" y="67"/>
                  </a:lnTo>
                  <a:lnTo>
                    <a:pt x="33" y="68"/>
                  </a:lnTo>
                  <a:lnTo>
                    <a:pt x="26" y="69"/>
                  </a:lnTo>
                  <a:lnTo>
                    <a:pt x="26" y="69"/>
                  </a:lnTo>
                  <a:lnTo>
                    <a:pt x="20" y="68"/>
                  </a:lnTo>
                  <a:lnTo>
                    <a:pt x="15" y="67"/>
                  </a:lnTo>
                  <a:lnTo>
                    <a:pt x="15" y="67"/>
                  </a:lnTo>
                  <a:lnTo>
                    <a:pt x="11" y="65"/>
                  </a:lnTo>
                  <a:lnTo>
                    <a:pt x="7" y="63"/>
                  </a:lnTo>
                  <a:lnTo>
                    <a:pt x="7" y="63"/>
                  </a:lnTo>
                  <a:lnTo>
                    <a:pt x="5" y="60"/>
                  </a:lnTo>
                  <a:lnTo>
                    <a:pt x="3" y="57"/>
                  </a:lnTo>
                  <a:lnTo>
                    <a:pt x="3" y="57"/>
                  </a:lnTo>
                  <a:lnTo>
                    <a:pt x="1" y="49"/>
                  </a:lnTo>
                  <a:lnTo>
                    <a:pt x="1" y="49"/>
                  </a:lnTo>
                  <a:lnTo>
                    <a:pt x="0" y="38"/>
                  </a:lnTo>
                  <a:lnTo>
                    <a:pt x="0" y="38"/>
                  </a:lnTo>
                  <a:lnTo>
                    <a:pt x="2" y="0"/>
                  </a:lnTo>
                  <a:lnTo>
                    <a:pt x="14" y="0"/>
                  </a:lnTo>
                  <a:lnTo>
                    <a:pt x="14" y="0"/>
                  </a:lnTo>
                  <a:lnTo>
                    <a:pt x="12" y="37"/>
                  </a:lnTo>
                  <a:lnTo>
                    <a:pt x="12" y="37"/>
                  </a:lnTo>
                  <a:lnTo>
                    <a:pt x="13" y="48"/>
                  </a:lnTo>
                  <a:lnTo>
                    <a:pt x="13" y="48"/>
                  </a:lnTo>
                  <a:lnTo>
                    <a:pt x="15" y="54"/>
                  </a:lnTo>
                  <a:lnTo>
                    <a:pt x="15" y="54"/>
                  </a:lnTo>
                  <a:lnTo>
                    <a:pt x="17" y="56"/>
                  </a:lnTo>
                  <a:lnTo>
                    <a:pt x="19" y="57"/>
                  </a:lnTo>
                  <a:lnTo>
                    <a:pt x="19" y="57"/>
                  </a:lnTo>
                  <a:lnTo>
                    <a:pt x="22" y="58"/>
                  </a:lnTo>
                  <a:lnTo>
                    <a:pt x="26" y="58"/>
                  </a:lnTo>
                  <a:lnTo>
                    <a:pt x="26" y="58"/>
                  </a:lnTo>
                  <a:lnTo>
                    <a:pt x="32" y="58"/>
                  </a:lnTo>
                  <a:lnTo>
                    <a:pt x="36" y="56"/>
                  </a:lnTo>
                  <a:lnTo>
                    <a:pt x="40" y="54"/>
                  </a:lnTo>
                  <a:lnTo>
                    <a:pt x="43" y="51"/>
                  </a:lnTo>
                  <a:lnTo>
                    <a:pt x="43" y="51"/>
                  </a:lnTo>
                  <a:lnTo>
                    <a:pt x="46" y="47"/>
                  </a:lnTo>
                  <a:lnTo>
                    <a:pt x="49" y="42"/>
                  </a:lnTo>
                  <a:lnTo>
                    <a:pt x="51" y="37"/>
                  </a:lnTo>
                  <a:lnTo>
                    <a:pt x="53" y="30"/>
                  </a:lnTo>
                  <a:lnTo>
                    <a:pt x="64"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Freeform 856">
              <a:extLst>
                <a:ext uri="{FF2B5EF4-FFF2-40B4-BE49-F238E27FC236}">
                  <a16:creationId xmlns:a16="http://schemas.microsoft.com/office/drawing/2014/main" id="{3B5E949E-9017-46F1-BE45-6186DACA915F}"/>
                </a:ext>
              </a:extLst>
            </p:cNvPr>
            <p:cNvSpPr>
              <a:spLocks/>
            </p:cNvSpPr>
            <p:nvPr/>
          </p:nvSpPr>
          <p:spPr bwMode="auto">
            <a:xfrm>
              <a:off x="9156700" y="4889500"/>
              <a:ext cx="19050" cy="19050"/>
            </a:xfrm>
            <a:custGeom>
              <a:avLst/>
              <a:gdLst>
                <a:gd name="T0" fmla="*/ 26 w 26"/>
                <a:gd name="T1" fmla="*/ 20 h 26"/>
                <a:gd name="T2" fmla="*/ 15 w 26"/>
                <a:gd name="T3" fmla="*/ 26 h 26"/>
                <a:gd name="T4" fmla="*/ 15 w 26"/>
                <a:gd name="T5" fmla="*/ 26 h 26"/>
                <a:gd name="T6" fmla="*/ 8 w 26"/>
                <a:gd name="T7" fmla="*/ 17 h 26"/>
                <a:gd name="T8" fmla="*/ 0 w 26"/>
                <a:gd name="T9" fmla="*/ 6 h 26"/>
                <a:gd name="T10" fmla="*/ 9 w 26"/>
                <a:gd name="T11" fmla="*/ 0 h 26"/>
                <a:gd name="T12" fmla="*/ 9 w 26"/>
                <a:gd name="T13" fmla="*/ 0 h 26"/>
                <a:gd name="T14" fmla="*/ 17 w 26"/>
                <a:gd name="T15" fmla="*/ 9 h 26"/>
                <a:gd name="T16" fmla="*/ 26 w 26"/>
                <a:gd name="T17" fmla="*/ 20 h 26"/>
                <a:gd name="T18" fmla="*/ 26 w 26"/>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6" y="20"/>
                  </a:moveTo>
                  <a:lnTo>
                    <a:pt x="15" y="26"/>
                  </a:lnTo>
                  <a:lnTo>
                    <a:pt x="15" y="26"/>
                  </a:lnTo>
                  <a:lnTo>
                    <a:pt x="8" y="17"/>
                  </a:lnTo>
                  <a:lnTo>
                    <a:pt x="0" y="6"/>
                  </a:lnTo>
                  <a:lnTo>
                    <a:pt x="9" y="0"/>
                  </a:lnTo>
                  <a:lnTo>
                    <a:pt x="9" y="0"/>
                  </a:lnTo>
                  <a:lnTo>
                    <a:pt x="17" y="9"/>
                  </a:lnTo>
                  <a:lnTo>
                    <a:pt x="26" y="20"/>
                  </a:lnTo>
                  <a:lnTo>
                    <a:pt x="26"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Freeform 857">
              <a:extLst>
                <a:ext uri="{FF2B5EF4-FFF2-40B4-BE49-F238E27FC236}">
                  <a16:creationId xmlns:a16="http://schemas.microsoft.com/office/drawing/2014/main" id="{6DAD5BFC-C721-49E8-96BD-970F28250F02}"/>
                </a:ext>
              </a:extLst>
            </p:cNvPr>
            <p:cNvSpPr>
              <a:spLocks noEditPoints="1"/>
            </p:cNvSpPr>
            <p:nvPr/>
          </p:nvSpPr>
          <p:spPr bwMode="auto">
            <a:xfrm>
              <a:off x="9220200" y="4852988"/>
              <a:ext cx="60325" cy="57150"/>
            </a:xfrm>
            <a:custGeom>
              <a:avLst/>
              <a:gdLst>
                <a:gd name="T0" fmla="*/ 43 w 77"/>
                <a:gd name="T1" fmla="*/ 43 h 71"/>
                <a:gd name="T2" fmla="*/ 43 w 77"/>
                <a:gd name="T3" fmla="*/ 43 h 71"/>
                <a:gd name="T4" fmla="*/ 37 w 77"/>
                <a:gd name="T5" fmla="*/ 47 h 71"/>
                <a:gd name="T6" fmla="*/ 26 w 77"/>
                <a:gd name="T7" fmla="*/ 52 h 71"/>
                <a:gd name="T8" fmla="*/ 26 w 77"/>
                <a:gd name="T9" fmla="*/ 52 h 71"/>
                <a:gd name="T10" fmla="*/ 14 w 77"/>
                <a:gd name="T11" fmla="*/ 58 h 71"/>
                <a:gd name="T12" fmla="*/ 3 w 77"/>
                <a:gd name="T13" fmla="*/ 62 h 71"/>
                <a:gd name="T14" fmla="*/ 0 w 77"/>
                <a:gd name="T15" fmla="*/ 51 h 71"/>
                <a:gd name="T16" fmla="*/ 0 w 77"/>
                <a:gd name="T17" fmla="*/ 51 h 71"/>
                <a:gd name="T18" fmla="*/ 9 w 77"/>
                <a:gd name="T19" fmla="*/ 48 h 71"/>
                <a:gd name="T20" fmla="*/ 9 w 77"/>
                <a:gd name="T21" fmla="*/ 1 h 71"/>
                <a:gd name="T22" fmla="*/ 20 w 77"/>
                <a:gd name="T23" fmla="*/ 1 h 71"/>
                <a:gd name="T24" fmla="*/ 20 w 77"/>
                <a:gd name="T25" fmla="*/ 44 h 71"/>
                <a:gd name="T26" fmla="*/ 20 w 77"/>
                <a:gd name="T27" fmla="*/ 44 h 71"/>
                <a:gd name="T28" fmla="*/ 32 w 77"/>
                <a:gd name="T29" fmla="*/ 39 h 71"/>
                <a:gd name="T30" fmla="*/ 41 w 77"/>
                <a:gd name="T31" fmla="*/ 35 h 71"/>
                <a:gd name="T32" fmla="*/ 43 w 77"/>
                <a:gd name="T33" fmla="*/ 43 h 71"/>
                <a:gd name="T34" fmla="*/ 77 w 77"/>
                <a:gd name="T35" fmla="*/ 62 h 71"/>
                <a:gd name="T36" fmla="*/ 68 w 77"/>
                <a:gd name="T37" fmla="*/ 70 h 71"/>
                <a:gd name="T38" fmla="*/ 68 w 77"/>
                <a:gd name="T39" fmla="*/ 70 h 71"/>
                <a:gd name="T40" fmla="*/ 60 w 77"/>
                <a:gd name="T41" fmla="*/ 62 h 71"/>
                <a:gd name="T42" fmla="*/ 54 w 77"/>
                <a:gd name="T43" fmla="*/ 52 h 71"/>
                <a:gd name="T44" fmla="*/ 54 w 77"/>
                <a:gd name="T45" fmla="*/ 52 h 71"/>
                <a:gd name="T46" fmla="*/ 48 w 77"/>
                <a:gd name="T47" fmla="*/ 59 h 71"/>
                <a:gd name="T48" fmla="*/ 42 w 77"/>
                <a:gd name="T49" fmla="*/ 63 h 71"/>
                <a:gd name="T50" fmla="*/ 34 w 77"/>
                <a:gd name="T51" fmla="*/ 67 h 71"/>
                <a:gd name="T52" fmla="*/ 26 w 77"/>
                <a:gd name="T53" fmla="*/ 71 h 71"/>
                <a:gd name="T54" fmla="*/ 21 w 77"/>
                <a:gd name="T55" fmla="*/ 62 h 71"/>
                <a:gd name="T56" fmla="*/ 21 w 77"/>
                <a:gd name="T57" fmla="*/ 62 h 71"/>
                <a:gd name="T58" fmla="*/ 32 w 77"/>
                <a:gd name="T59" fmla="*/ 57 h 71"/>
                <a:gd name="T60" fmla="*/ 37 w 77"/>
                <a:gd name="T61" fmla="*/ 53 h 71"/>
                <a:gd name="T62" fmla="*/ 41 w 77"/>
                <a:gd name="T63" fmla="*/ 50 h 71"/>
                <a:gd name="T64" fmla="*/ 41 w 77"/>
                <a:gd name="T65" fmla="*/ 50 h 71"/>
                <a:gd name="T66" fmla="*/ 45 w 77"/>
                <a:gd name="T67" fmla="*/ 46 h 71"/>
                <a:gd name="T68" fmla="*/ 48 w 77"/>
                <a:gd name="T69" fmla="*/ 42 h 71"/>
                <a:gd name="T70" fmla="*/ 51 w 77"/>
                <a:gd name="T71" fmla="*/ 37 h 71"/>
                <a:gd name="T72" fmla="*/ 53 w 77"/>
                <a:gd name="T73" fmla="*/ 32 h 71"/>
                <a:gd name="T74" fmla="*/ 53 w 77"/>
                <a:gd name="T75" fmla="*/ 32 h 71"/>
                <a:gd name="T76" fmla="*/ 54 w 77"/>
                <a:gd name="T77" fmla="*/ 27 h 71"/>
                <a:gd name="T78" fmla="*/ 56 w 77"/>
                <a:gd name="T79" fmla="*/ 20 h 71"/>
                <a:gd name="T80" fmla="*/ 56 w 77"/>
                <a:gd name="T81" fmla="*/ 5 h 71"/>
                <a:gd name="T82" fmla="*/ 56 w 77"/>
                <a:gd name="T83" fmla="*/ 0 h 71"/>
                <a:gd name="T84" fmla="*/ 68 w 77"/>
                <a:gd name="T85" fmla="*/ 0 h 71"/>
                <a:gd name="T86" fmla="*/ 68 w 77"/>
                <a:gd name="T87" fmla="*/ 1 h 71"/>
                <a:gd name="T88" fmla="*/ 68 w 77"/>
                <a:gd name="T89" fmla="*/ 1 h 71"/>
                <a:gd name="T90" fmla="*/ 67 w 77"/>
                <a:gd name="T91" fmla="*/ 14 h 71"/>
                <a:gd name="T92" fmla="*/ 66 w 77"/>
                <a:gd name="T93" fmla="*/ 25 h 71"/>
                <a:gd name="T94" fmla="*/ 64 w 77"/>
                <a:gd name="T95" fmla="*/ 35 h 71"/>
                <a:gd name="T96" fmla="*/ 60 w 77"/>
                <a:gd name="T97" fmla="*/ 43 h 71"/>
                <a:gd name="T98" fmla="*/ 60 w 77"/>
                <a:gd name="T99" fmla="*/ 43 h 71"/>
                <a:gd name="T100" fmla="*/ 68 w 77"/>
                <a:gd name="T101" fmla="*/ 53 h 71"/>
                <a:gd name="T102" fmla="*/ 77 w 77"/>
                <a:gd name="T103" fmla="*/ 62 h 71"/>
                <a:gd name="T104" fmla="*/ 77 w 77"/>
                <a:gd name="T105" fmla="*/ 62 h 71"/>
                <a:gd name="T106" fmla="*/ 49 w 77"/>
                <a:gd name="T107" fmla="*/ 25 h 71"/>
                <a:gd name="T108" fmla="*/ 39 w 77"/>
                <a:gd name="T109" fmla="*/ 31 h 71"/>
                <a:gd name="T110" fmla="*/ 39 w 77"/>
                <a:gd name="T111" fmla="*/ 31 h 71"/>
                <a:gd name="T112" fmla="*/ 31 w 77"/>
                <a:gd name="T113" fmla="*/ 18 h 71"/>
                <a:gd name="T114" fmla="*/ 23 w 77"/>
                <a:gd name="T115" fmla="*/ 6 h 71"/>
                <a:gd name="T116" fmla="*/ 33 w 77"/>
                <a:gd name="T117" fmla="*/ 2 h 71"/>
                <a:gd name="T118" fmla="*/ 33 w 77"/>
                <a:gd name="T119" fmla="*/ 2 h 71"/>
                <a:gd name="T120" fmla="*/ 40 w 77"/>
                <a:gd name="T121" fmla="*/ 11 h 71"/>
                <a:gd name="T122" fmla="*/ 49 w 77"/>
                <a:gd name="T123" fmla="*/ 25 h 71"/>
                <a:gd name="T124" fmla="*/ 49 w 77"/>
                <a:gd name="T125"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1">
                  <a:moveTo>
                    <a:pt x="43" y="43"/>
                  </a:moveTo>
                  <a:lnTo>
                    <a:pt x="43" y="43"/>
                  </a:lnTo>
                  <a:lnTo>
                    <a:pt x="37" y="47"/>
                  </a:lnTo>
                  <a:lnTo>
                    <a:pt x="26" y="52"/>
                  </a:lnTo>
                  <a:lnTo>
                    <a:pt x="26" y="52"/>
                  </a:lnTo>
                  <a:lnTo>
                    <a:pt x="14" y="58"/>
                  </a:lnTo>
                  <a:lnTo>
                    <a:pt x="3" y="62"/>
                  </a:lnTo>
                  <a:lnTo>
                    <a:pt x="0" y="51"/>
                  </a:lnTo>
                  <a:lnTo>
                    <a:pt x="0" y="51"/>
                  </a:lnTo>
                  <a:lnTo>
                    <a:pt x="9" y="48"/>
                  </a:lnTo>
                  <a:lnTo>
                    <a:pt x="9" y="1"/>
                  </a:lnTo>
                  <a:lnTo>
                    <a:pt x="20" y="1"/>
                  </a:lnTo>
                  <a:lnTo>
                    <a:pt x="20" y="44"/>
                  </a:lnTo>
                  <a:lnTo>
                    <a:pt x="20" y="44"/>
                  </a:lnTo>
                  <a:lnTo>
                    <a:pt x="32" y="39"/>
                  </a:lnTo>
                  <a:lnTo>
                    <a:pt x="41" y="35"/>
                  </a:lnTo>
                  <a:lnTo>
                    <a:pt x="43" y="43"/>
                  </a:lnTo>
                  <a:close/>
                  <a:moveTo>
                    <a:pt x="77" y="62"/>
                  </a:moveTo>
                  <a:lnTo>
                    <a:pt x="68" y="70"/>
                  </a:lnTo>
                  <a:lnTo>
                    <a:pt x="68" y="70"/>
                  </a:lnTo>
                  <a:lnTo>
                    <a:pt x="60" y="62"/>
                  </a:lnTo>
                  <a:lnTo>
                    <a:pt x="54" y="52"/>
                  </a:lnTo>
                  <a:lnTo>
                    <a:pt x="54" y="52"/>
                  </a:lnTo>
                  <a:lnTo>
                    <a:pt x="48" y="59"/>
                  </a:lnTo>
                  <a:lnTo>
                    <a:pt x="42" y="63"/>
                  </a:lnTo>
                  <a:lnTo>
                    <a:pt x="34" y="67"/>
                  </a:lnTo>
                  <a:lnTo>
                    <a:pt x="26" y="71"/>
                  </a:lnTo>
                  <a:lnTo>
                    <a:pt x="21" y="62"/>
                  </a:lnTo>
                  <a:lnTo>
                    <a:pt x="21" y="62"/>
                  </a:lnTo>
                  <a:lnTo>
                    <a:pt x="32" y="57"/>
                  </a:lnTo>
                  <a:lnTo>
                    <a:pt x="37" y="53"/>
                  </a:lnTo>
                  <a:lnTo>
                    <a:pt x="41" y="50"/>
                  </a:lnTo>
                  <a:lnTo>
                    <a:pt x="41" y="50"/>
                  </a:lnTo>
                  <a:lnTo>
                    <a:pt x="45" y="46"/>
                  </a:lnTo>
                  <a:lnTo>
                    <a:pt x="48" y="42"/>
                  </a:lnTo>
                  <a:lnTo>
                    <a:pt x="51" y="37"/>
                  </a:lnTo>
                  <a:lnTo>
                    <a:pt x="53" y="32"/>
                  </a:lnTo>
                  <a:lnTo>
                    <a:pt x="53" y="32"/>
                  </a:lnTo>
                  <a:lnTo>
                    <a:pt x="54" y="27"/>
                  </a:lnTo>
                  <a:lnTo>
                    <a:pt x="56" y="20"/>
                  </a:lnTo>
                  <a:lnTo>
                    <a:pt x="56" y="5"/>
                  </a:lnTo>
                  <a:lnTo>
                    <a:pt x="56" y="0"/>
                  </a:lnTo>
                  <a:lnTo>
                    <a:pt x="68" y="0"/>
                  </a:lnTo>
                  <a:lnTo>
                    <a:pt x="68" y="1"/>
                  </a:lnTo>
                  <a:lnTo>
                    <a:pt x="68" y="1"/>
                  </a:lnTo>
                  <a:lnTo>
                    <a:pt x="67" y="14"/>
                  </a:lnTo>
                  <a:lnTo>
                    <a:pt x="66" y="25"/>
                  </a:lnTo>
                  <a:lnTo>
                    <a:pt x="64" y="35"/>
                  </a:lnTo>
                  <a:lnTo>
                    <a:pt x="60" y="43"/>
                  </a:lnTo>
                  <a:lnTo>
                    <a:pt x="60" y="43"/>
                  </a:lnTo>
                  <a:lnTo>
                    <a:pt x="68" y="53"/>
                  </a:lnTo>
                  <a:lnTo>
                    <a:pt x="77" y="62"/>
                  </a:lnTo>
                  <a:lnTo>
                    <a:pt x="77" y="62"/>
                  </a:lnTo>
                  <a:close/>
                  <a:moveTo>
                    <a:pt x="49" y="25"/>
                  </a:moveTo>
                  <a:lnTo>
                    <a:pt x="39" y="31"/>
                  </a:lnTo>
                  <a:lnTo>
                    <a:pt x="39" y="31"/>
                  </a:lnTo>
                  <a:lnTo>
                    <a:pt x="31" y="18"/>
                  </a:lnTo>
                  <a:lnTo>
                    <a:pt x="23" y="6"/>
                  </a:lnTo>
                  <a:lnTo>
                    <a:pt x="33" y="2"/>
                  </a:lnTo>
                  <a:lnTo>
                    <a:pt x="33" y="2"/>
                  </a:lnTo>
                  <a:lnTo>
                    <a:pt x="40" y="11"/>
                  </a:lnTo>
                  <a:lnTo>
                    <a:pt x="49" y="25"/>
                  </a:lnTo>
                  <a:lnTo>
                    <a:pt x="49"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Freeform 858">
              <a:extLst>
                <a:ext uri="{FF2B5EF4-FFF2-40B4-BE49-F238E27FC236}">
                  <a16:creationId xmlns:a16="http://schemas.microsoft.com/office/drawing/2014/main" id="{59CE72C2-7F98-4FDD-93D5-B9C92D1DE9F4}"/>
                </a:ext>
              </a:extLst>
            </p:cNvPr>
            <p:cNvSpPr>
              <a:spLocks noEditPoints="1"/>
            </p:cNvSpPr>
            <p:nvPr/>
          </p:nvSpPr>
          <p:spPr bwMode="auto">
            <a:xfrm>
              <a:off x="9286875" y="4851400"/>
              <a:ext cx="58738" cy="57150"/>
            </a:xfrm>
            <a:custGeom>
              <a:avLst/>
              <a:gdLst>
                <a:gd name="T0" fmla="*/ 26 w 75"/>
                <a:gd name="T1" fmla="*/ 5 h 73"/>
                <a:gd name="T2" fmla="*/ 23 w 75"/>
                <a:gd name="T3" fmla="*/ 16 h 73"/>
                <a:gd name="T4" fmla="*/ 19 w 75"/>
                <a:gd name="T5" fmla="*/ 27 h 73"/>
                <a:gd name="T6" fmla="*/ 23 w 75"/>
                <a:gd name="T7" fmla="*/ 36 h 73"/>
                <a:gd name="T8" fmla="*/ 25 w 75"/>
                <a:gd name="T9" fmla="*/ 45 h 73"/>
                <a:gd name="T10" fmla="*/ 24 w 75"/>
                <a:gd name="T11" fmla="*/ 52 h 73"/>
                <a:gd name="T12" fmla="*/ 23 w 75"/>
                <a:gd name="T13" fmla="*/ 54 h 73"/>
                <a:gd name="T14" fmla="*/ 22 w 75"/>
                <a:gd name="T15" fmla="*/ 56 h 73"/>
                <a:gd name="T16" fmla="*/ 18 w 75"/>
                <a:gd name="T17" fmla="*/ 60 h 73"/>
                <a:gd name="T18" fmla="*/ 11 w 75"/>
                <a:gd name="T19" fmla="*/ 61 h 73"/>
                <a:gd name="T20" fmla="*/ 9 w 75"/>
                <a:gd name="T21" fmla="*/ 55 h 73"/>
                <a:gd name="T22" fmla="*/ 0 w 75"/>
                <a:gd name="T23" fmla="*/ 73 h 73"/>
                <a:gd name="T24" fmla="*/ 24 w 75"/>
                <a:gd name="T25" fmla="*/ 3 h 73"/>
                <a:gd name="T26" fmla="*/ 9 w 75"/>
                <a:gd name="T27" fmla="*/ 51 h 73"/>
                <a:gd name="T28" fmla="*/ 11 w 75"/>
                <a:gd name="T29" fmla="*/ 51 h 73"/>
                <a:gd name="T30" fmla="*/ 13 w 75"/>
                <a:gd name="T31" fmla="*/ 51 h 73"/>
                <a:gd name="T32" fmla="*/ 14 w 75"/>
                <a:gd name="T33" fmla="*/ 50 h 73"/>
                <a:gd name="T34" fmla="*/ 15 w 75"/>
                <a:gd name="T35" fmla="*/ 48 h 73"/>
                <a:gd name="T36" fmla="*/ 16 w 75"/>
                <a:gd name="T37" fmla="*/ 44 h 73"/>
                <a:gd name="T38" fmla="*/ 14 w 75"/>
                <a:gd name="T39" fmla="*/ 36 h 73"/>
                <a:gd name="T40" fmla="*/ 11 w 75"/>
                <a:gd name="T41" fmla="*/ 29 h 73"/>
                <a:gd name="T42" fmla="*/ 11 w 75"/>
                <a:gd name="T43" fmla="*/ 27 h 73"/>
                <a:gd name="T44" fmla="*/ 11 w 75"/>
                <a:gd name="T45" fmla="*/ 26 h 73"/>
                <a:gd name="T46" fmla="*/ 14 w 75"/>
                <a:gd name="T47" fmla="*/ 11 h 73"/>
                <a:gd name="T48" fmla="*/ 9 w 75"/>
                <a:gd name="T49" fmla="*/ 51 h 73"/>
                <a:gd name="T50" fmla="*/ 49 w 75"/>
                <a:gd name="T51" fmla="*/ 2 h 73"/>
                <a:gd name="T52" fmla="*/ 66 w 75"/>
                <a:gd name="T53" fmla="*/ 6 h 73"/>
                <a:gd name="T54" fmla="*/ 70 w 75"/>
                <a:gd name="T55" fmla="*/ 10 h 73"/>
                <a:gd name="T56" fmla="*/ 59 w 75"/>
                <a:gd name="T57" fmla="*/ 25 h 73"/>
                <a:gd name="T58" fmla="*/ 67 w 75"/>
                <a:gd name="T59" fmla="*/ 27 h 73"/>
                <a:gd name="T60" fmla="*/ 71 w 75"/>
                <a:gd name="T61" fmla="*/ 38 h 73"/>
                <a:gd name="T62" fmla="*/ 60 w 75"/>
                <a:gd name="T63" fmla="*/ 35 h 73"/>
                <a:gd name="T64" fmla="*/ 50 w 75"/>
                <a:gd name="T65" fmla="*/ 31 h 73"/>
                <a:gd name="T66" fmla="*/ 27 w 75"/>
                <a:gd name="T67" fmla="*/ 38 h 73"/>
                <a:gd name="T68" fmla="*/ 24 w 75"/>
                <a:gd name="T69" fmla="*/ 30 h 73"/>
                <a:gd name="T70" fmla="*/ 41 w 75"/>
                <a:gd name="T71" fmla="*/ 25 h 73"/>
                <a:gd name="T72" fmla="*/ 36 w 75"/>
                <a:gd name="T73" fmla="*/ 20 h 73"/>
                <a:gd name="T74" fmla="*/ 29 w 75"/>
                <a:gd name="T75" fmla="*/ 25 h 73"/>
                <a:gd name="T76" fmla="*/ 23 w 75"/>
                <a:gd name="T77" fmla="*/ 19 h 73"/>
                <a:gd name="T78" fmla="*/ 31 w 75"/>
                <a:gd name="T79" fmla="*/ 11 h 73"/>
                <a:gd name="T80" fmla="*/ 35 w 75"/>
                <a:gd name="T81" fmla="*/ 6 h 73"/>
                <a:gd name="T82" fmla="*/ 49 w 75"/>
                <a:gd name="T83" fmla="*/ 2 h 73"/>
                <a:gd name="T84" fmla="*/ 32 w 75"/>
                <a:gd name="T85" fmla="*/ 47 h 73"/>
                <a:gd name="T86" fmla="*/ 29 w 75"/>
                <a:gd name="T87" fmla="*/ 39 h 73"/>
                <a:gd name="T88" fmla="*/ 49 w 75"/>
                <a:gd name="T89" fmla="*/ 35 h 73"/>
                <a:gd name="T90" fmla="*/ 61 w 75"/>
                <a:gd name="T91" fmla="*/ 39 h 73"/>
                <a:gd name="T92" fmla="*/ 69 w 75"/>
                <a:gd name="T93" fmla="*/ 47 h 73"/>
                <a:gd name="T94" fmla="*/ 61 w 75"/>
                <a:gd name="T95" fmla="*/ 55 h 73"/>
                <a:gd name="T96" fmla="*/ 71 w 75"/>
                <a:gd name="T97" fmla="*/ 65 h 73"/>
                <a:gd name="T98" fmla="*/ 61 w 75"/>
                <a:gd name="T99" fmla="*/ 73 h 73"/>
                <a:gd name="T100" fmla="*/ 49 w 75"/>
                <a:gd name="T101" fmla="*/ 65 h 73"/>
                <a:gd name="T102" fmla="*/ 24 w 75"/>
                <a:gd name="T103" fmla="*/ 55 h 73"/>
                <a:gd name="T104" fmla="*/ 41 w 75"/>
                <a:gd name="T105" fmla="*/ 14 h 73"/>
                <a:gd name="T106" fmla="*/ 45 w 75"/>
                <a:gd name="T107" fmla="*/ 17 h 73"/>
                <a:gd name="T108" fmla="*/ 49 w 75"/>
                <a:gd name="T109" fmla="*/ 20 h 73"/>
                <a:gd name="T110" fmla="*/ 56 w 75"/>
                <a:gd name="T111" fmla="*/ 13 h 73"/>
                <a:gd name="T112" fmla="*/ 42 w 75"/>
                <a:gd name="T113" fmla="*/ 47 h 73"/>
                <a:gd name="T114" fmla="*/ 49 w 75"/>
                <a:gd name="T115" fmla="*/ 55 h 73"/>
                <a:gd name="T116" fmla="*/ 42 w 75"/>
                <a:gd name="T11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73">
                  <a:moveTo>
                    <a:pt x="26" y="5"/>
                  </a:moveTo>
                  <a:lnTo>
                    <a:pt x="26" y="5"/>
                  </a:lnTo>
                  <a:lnTo>
                    <a:pt x="23" y="16"/>
                  </a:lnTo>
                  <a:lnTo>
                    <a:pt x="23" y="16"/>
                  </a:lnTo>
                  <a:lnTo>
                    <a:pt x="19" y="27"/>
                  </a:lnTo>
                  <a:lnTo>
                    <a:pt x="19" y="27"/>
                  </a:lnTo>
                  <a:lnTo>
                    <a:pt x="22" y="31"/>
                  </a:lnTo>
                  <a:lnTo>
                    <a:pt x="23" y="36"/>
                  </a:lnTo>
                  <a:lnTo>
                    <a:pt x="25" y="40"/>
                  </a:lnTo>
                  <a:lnTo>
                    <a:pt x="25" y="45"/>
                  </a:lnTo>
                  <a:lnTo>
                    <a:pt x="25" y="45"/>
                  </a:lnTo>
                  <a:lnTo>
                    <a:pt x="24" y="52"/>
                  </a:lnTo>
                  <a:lnTo>
                    <a:pt x="24" y="52"/>
                  </a:lnTo>
                  <a:lnTo>
                    <a:pt x="23" y="54"/>
                  </a:lnTo>
                  <a:lnTo>
                    <a:pt x="22" y="56"/>
                  </a:lnTo>
                  <a:lnTo>
                    <a:pt x="22" y="56"/>
                  </a:lnTo>
                  <a:lnTo>
                    <a:pt x="20" y="59"/>
                  </a:lnTo>
                  <a:lnTo>
                    <a:pt x="18" y="60"/>
                  </a:lnTo>
                  <a:lnTo>
                    <a:pt x="18" y="60"/>
                  </a:lnTo>
                  <a:lnTo>
                    <a:pt x="11" y="61"/>
                  </a:lnTo>
                  <a:lnTo>
                    <a:pt x="11" y="61"/>
                  </a:lnTo>
                  <a:lnTo>
                    <a:pt x="9" y="55"/>
                  </a:lnTo>
                  <a:lnTo>
                    <a:pt x="9" y="73"/>
                  </a:lnTo>
                  <a:lnTo>
                    <a:pt x="0" y="73"/>
                  </a:lnTo>
                  <a:lnTo>
                    <a:pt x="0" y="3"/>
                  </a:lnTo>
                  <a:lnTo>
                    <a:pt x="24" y="3"/>
                  </a:lnTo>
                  <a:lnTo>
                    <a:pt x="26" y="5"/>
                  </a:lnTo>
                  <a:close/>
                  <a:moveTo>
                    <a:pt x="9" y="51"/>
                  </a:moveTo>
                  <a:lnTo>
                    <a:pt x="11" y="51"/>
                  </a:lnTo>
                  <a:lnTo>
                    <a:pt x="11" y="51"/>
                  </a:lnTo>
                  <a:lnTo>
                    <a:pt x="13" y="51"/>
                  </a:lnTo>
                  <a:lnTo>
                    <a:pt x="13" y="51"/>
                  </a:lnTo>
                  <a:lnTo>
                    <a:pt x="14" y="50"/>
                  </a:lnTo>
                  <a:lnTo>
                    <a:pt x="14" y="50"/>
                  </a:lnTo>
                  <a:lnTo>
                    <a:pt x="15" y="48"/>
                  </a:lnTo>
                  <a:lnTo>
                    <a:pt x="15" y="48"/>
                  </a:lnTo>
                  <a:lnTo>
                    <a:pt x="16" y="44"/>
                  </a:lnTo>
                  <a:lnTo>
                    <a:pt x="16" y="44"/>
                  </a:lnTo>
                  <a:lnTo>
                    <a:pt x="15" y="40"/>
                  </a:lnTo>
                  <a:lnTo>
                    <a:pt x="14" y="36"/>
                  </a:lnTo>
                  <a:lnTo>
                    <a:pt x="14" y="36"/>
                  </a:lnTo>
                  <a:lnTo>
                    <a:pt x="11" y="29"/>
                  </a:lnTo>
                  <a:lnTo>
                    <a:pt x="11" y="29"/>
                  </a:lnTo>
                  <a:lnTo>
                    <a:pt x="11" y="27"/>
                  </a:lnTo>
                  <a:lnTo>
                    <a:pt x="11" y="27"/>
                  </a:lnTo>
                  <a:lnTo>
                    <a:pt x="11" y="26"/>
                  </a:lnTo>
                  <a:lnTo>
                    <a:pt x="11" y="26"/>
                  </a:lnTo>
                  <a:lnTo>
                    <a:pt x="14" y="11"/>
                  </a:lnTo>
                  <a:lnTo>
                    <a:pt x="9" y="11"/>
                  </a:lnTo>
                  <a:lnTo>
                    <a:pt x="9" y="51"/>
                  </a:lnTo>
                  <a:close/>
                  <a:moveTo>
                    <a:pt x="49" y="2"/>
                  </a:moveTo>
                  <a:lnTo>
                    <a:pt x="49" y="2"/>
                  </a:lnTo>
                  <a:lnTo>
                    <a:pt x="47" y="6"/>
                  </a:lnTo>
                  <a:lnTo>
                    <a:pt x="66" y="6"/>
                  </a:lnTo>
                  <a:lnTo>
                    <a:pt x="70" y="10"/>
                  </a:lnTo>
                  <a:lnTo>
                    <a:pt x="70" y="10"/>
                  </a:lnTo>
                  <a:lnTo>
                    <a:pt x="65" y="18"/>
                  </a:lnTo>
                  <a:lnTo>
                    <a:pt x="59" y="25"/>
                  </a:lnTo>
                  <a:lnTo>
                    <a:pt x="59" y="25"/>
                  </a:lnTo>
                  <a:lnTo>
                    <a:pt x="67" y="27"/>
                  </a:lnTo>
                  <a:lnTo>
                    <a:pt x="75" y="28"/>
                  </a:lnTo>
                  <a:lnTo>
                    <a:pt x="71" y="38"/>
                  </a:lnTo>
                  <a:lnTo>
                    <a:pt x="71" y="38"/>
                  </a:lnTo>
                  <a:lnTo>
                    <a:pt x="60" y="35"/>
                  </a:lnTo>
                  <a:lnTo>
                    <a:pt x="50" y="31"/>
                  </a:lnTo>
                  <a:lnTo>
                    <a:pt x="50" y="31"/>
                  </a:lnTo>
                  <a:lnTo>
                    <a:pt x="39" y="35"/>
                  </a:lnTo>
                  <a:lnTo>
                    <a:pt x="27" y="38"/>
                  </a:lnTo>
                  <a:lnTo>
                    <a:pt x="24" y="30"/>
                  </a:lnTo>
                  <a:lnTo>
                    <a:pt x="24" y="30"/>
                  </a:lnTo>
                  <a:lnTo>
                    <a:pt x="33" y="28"/>
                  </a:lnTo>
                  <a:lnTo>
                    <a:pt x="41" y="25"/>
                  </a:lnTo>
                  <a:lnTo>
                    <a:pt x="41" y="25"/>
                  </a:lnTo>
                  <a:lnTo>
                    <a:pt x="36" y="20"/>
                  </a:lnTo>
                  <a:lnTo>
                    <a:pt x="36" y="20"/>
                  </a:lnTo>
                  <a:lnTo>
                    <a:pt x="29" y="25"/>
                  </a:lnTo>
                  <a:lnTo>
                    <a:pt x="23" y="19"/>
                  </a:lnTo>
                  <a:lnTo>
                    <a:pt x="23" y="19"/>
                  </a:lnTo>
                  <a:lnTo>
                    <a:pt x="27" y="15"/>
                  </a:lnTo>
                  <a:lnTo>
                    <a:pt x="31" y="11"/>
                  </a:lnTo>
                  <a:lnTo>
                    <a:pt x="31" y="11"/>
                  </a:lnTo>
                  <a:lnTo>
                    <a:pt x="35" y="6"/>
                  </a:lnTo>
                  <a:lnTo>
                    <a:pt x="39" y="0"/>
                  </a:lnTo>
                  <a:lnTo>
                    <a:pt x="49" y="2"/>
                  </a:lnTo>
                  <a:close/>
                  <a:moveTo>
                    <a:pt x="32" y="55"/>
                  </a:moveTo>
                  <a:lnTo>
                    <a:pt x="32" y="47"/>
                  </a:lnTo>
                  <a:lnTo>
                    <a:pt x="29" y="47"/>
                  </a:lnTo>
                  <a:lnTo>
                    <a:pt x="29" y="39"/>
                  </a:lnTo>
                  <a:lnTo>
                    <a:pt x="49" y="39"/>
                  </a:lnTo>
                  <a:lnTo>
                    <a:pt x="49" y="35"/>
                  </a:lnTo>
                  <a:lnTo>
                    <a:pt x="61" y="35"/>
                  </a:lnTo>
                  <a:lnTo>
                    <a:pt x="61" y="39"/>
                  </a:lnTo>
                  <a:lnTo>
                    <a:pt x="69" y="39"/>
                  </a:lnTo>
                  <a:lnTo>
                    <a:pt x="69" y="47"/>
                  </a:lnTo>
                  <a:lnTo>
                    <a:pt x="61" y="47"/>
                  </a:lnTo>
                  <a:lnTo>
                    <a:pt x="61" y="55"/>
                  </a:lnTo>
                  <a:lnTo>
                    <a:pt x="71" y="55"/>
                  </a:lnTo>
                  <a:lnTo>
                    <a:pt x="71" y="65"/>
                  </a:lnTo>
                  <a:lnTo>
                    <a:pt x="61" y="65"/>
                  </a:lnTo>
                  <a:lnTo>
                    <a:pt x="61" y="73"/>
                  </a:lnTo>
                  <a:lnTo>
                    <a:pt x="49" y="73"/>
                  </a:lnTo>
                  <a:lnTo>
                    <a:pt x="49" y="65"/>
                  </a:lnTo>
                  <a:lnTo>
                    <a:pt x="24" y="65"/>
                  </a:lnTo>
                  <a:lnTo>
                    <a:pt x="24" y="55"/>
                  </a:lnTo>
                  <a:lnTo>
                    <a:pt x="32" y="55"/>
                  </a:lnTo>
                  <a:close/>
                  <a:moveTo>
                    <a:pt x="41" y="14"/>
                  </a:moveTo>
                  <a:lnTo>
                    <a:pt x="41" y="14"/>
                  </a:lnTo>
                  <a:lnTo>
                    <a:pt x="45" y="17"/>
                  </a:lnTo>
                  <a:lnTo>
                    <a:pt x="49" y="20"/>
                  </a:lnTo>
                  <a:lnTo>
                    <a:pt x="49" y="20"/>
                  </a:lnTo>
                  <a:lnTo>
                    <a:pt x="54" y="17"/>
                  </a:lnTo>
                  <a:lnTo>
                    <a:pt x="56" y="13"/>
                  </a:lnTo>
                  <a:lnTo>
                    <a:pt x="41" y="14"/>
                  </a:lnTo>
                  <a:close/>
                  <a:moveTo>
                    <a:pt x="42" y="47"/>
                  </a:moveTo>
                  <a:lnTo>
                    <a:pt x="42" y="55"/>
                  </a:lnTo>
                  <a:lnTo>
                    <a:pt x="49" y="55"/>
                  </a:lnTo>
                  <a:lnTo>
                    <a:pt x="49" y="47"/>
                  </a:lnTo>
                  <a:lnTo>
                    <a:pt x="4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Freeform 859">
              <a:extLst>
                <a:ext uri="{FF2B5EF4-FFF2-40B4-BE49-F238E27FC236}">
                  <a16:creationId xmlns:a16="http://schemas.microsoft.com/office/drawing/2014/main" id="{554D40B3-5403-443D-9FA6-66E6ADDD7BF1}"/>
                </a:ext>
              </a:extLst>
            </p:cNvPr>
            <p:cNvSpPr>
              <a:spLocks noEditPoints="1"/>
            </p:cNvSpPr>
            <p:nvPr/>
          </p:nvSpPr>
          <p:spPr bwMode="auto">
            <a:xfrm>
              <a:off x="9351963" y="4852988"/>
              <a:ext cx="58738" cy="55562"/>
            </a:xfrm>
            <a:custGeom>
              <a:avLst/>
              <a:gdLst>
                <a:gd name="T0" fmla="*/ 15 w 74"/>
                <a:gd name="T1" fmla="*/ 2 h 69"/>
                <a:gd name="T2" fmla="*/ 10 w 74"/>
                <a:gd name="T3" fmla="*/ 33 h 69"/>
                <a:gd name="T4" fmla="*/ 12 w 74"/>
                <a:gd name="T5" fmla="*/ 49 h 69"/>
                <a:gd name="T6" fmla="*/ 4 w 74"/>
                <a:gd name="T7" fmla="*/ 69 h 69"/>
                <a:gd name="T8" fmla="*/ 1 w 74"/>
                <a:gd name="T9" fmla="*/ 51 h 69"/>
                <a:gd name="T10" fmla="*/ 0 w 74"/>
                <a:gd name="T11" fmla="*/ 35 h 69"/>
                <a:gd name="T12" fmla="*/ 4 w 74"/>
                <a:gd name="T13" fmla="*/ 1 h 69"/>
                <a:gd name="T14" fmla="*/ 74 w 74"/>
                <a:gd name="T15" fmla="*/ 57 h 69"/>
                <a:gd name="T16" fmla="*/ 68 w 74"/>
                <a:gd name="T17" fmla="*/ 66 h 69"/>
                <a:gd name="T18" fmla="*/ 57 w 74"/>
                <a:gd name="T19" fmla="*/ 57 h 69"/>
                <a:gd name="T20" fmla="*/ 55 w 74"/>
                <a:gd name="T21" fmla="*/ 62 h 69"/>
                <a:gd name="T22" fmla="*/ 53 w 74"/>
                <a:gd name="T23" fmla="*/ 66 h 69"/>
                <a:gd name="T24" fmla="*/ 47 w 74"/>
                <a:gd name="T25" fmla="*/ 68 h 69"/>
                <a:gd name="T26" fmla="*/ 39 w 74"/>
                <a:gd name="T27" fmla="*/ 69 h 69"/>
                <a:gd name="T28" fmla="*/ 25 w 74"/>
                <a:gd name="T29" fmla="*/ 65 h 69"/>
                <a:gd name="T30" fmla="*/ 23 w 74"/>
                <a:gd name="T31" fmla="*/ 64 h 69"/>
                <a:gd name="T32" fmla="*/ 21 w 74"/>
                <a:gd name="T33" fmla="*/ 59 h 69"/>
                <a:gd name="T34" fmla="*/ 20 w 74"/>
                <a:gd name="T35" fmla="*/ 56 h 69"/>
                <a:gd name="T36" fmla="*/ 22 w 74"/>
                <a:gd name="T37" fmla="*/ 49 h 69"/>
                <a:gd name="T38" fmla="*/ 25 w 74"/>
                <a:gd name="T39" fmla="*/ 45 h 69"/>
                <a:gd name="T40" fmla="*/ 31 w 74"/>
                <a:gd name="T41" fmla="*/ 42 h 69"/>
                <a:gd name="T42" fmla="*/ 38 w 74"/>
                <a:gd name="T43" fmla="*/ 41 h 69"/>
                <a:gd name="T44" fmla="*/ 46 w 74"/>
                <a:gd name="T45" fmla="*/ 24 h 69"/>
                <a:gd name="T46" fmla="*/ 19 w 74"/>
                <a:gd name="T47" fmla="*/ 14 h 69"/>
                <a:gd name="T48" fmla="*/ 46 w 74"/>
                <a:gd name="T49" fmla="*/ 0 h 69"/>
                <a:gd name="T50" fmla="*/ 57 w 74"/>
                <a:gd name="T51" fmla="*/ 14 h 69"/>
                <a:gd name="T52" fmla="*/ 71 w 74"/>
                <a:gd name="T53" fmla="*/ 24 h 69"/>
                <a:gd name="T54" fmla="*/ 57 w 74"/>
                <a:gd name="T55" fmla="*/ 45 h 69"/>
                <a:gd name="T56" fmla="*/ 65 w 74"/>
                <a:gd name="T57" fmla="*/ 50 h 69"/>
                <a:gd name="T58" fmla="*/ 74 w 74"/>
                <a:gd name="T59" fmla="*/ 57 h 69"/>
                <a:gd name="T60" fmla="*/ 46 w 74"/>
                <a:gd name="T61" fmla="*/ 51 h 69"/>
                <a:gd name="T62" fmla="*/ 42 w 74"/>
                <a:gd name="T63" fmla="*/ 50 h 69"/>
                <a:gd name="T64" fmla="*/ 38 w 74"/>
                <a:gd name="T65" fmla="*/ 50 h 69"/>
                <a:gd name="T66" fmla="*/ 33 w 74"/>
                <a:gd name="T67" fmla="*/ 51 h 69"/>
                <a:gd name="T68" fmla="*/ 31 w 74"/>
                <a:gd name="T69" fmla="*/ 53 h 69"/>
                <a:gd name="T70" fmla="*/ 31 w 74"/>
                <a:gd name="T71" fmla="*/ 55 h 69"/>
                <a:gd name="T72" fmla="*/ 33 w 74"/>
                <a:gd name="T73" fmla="*/ 59 h 69"/>
                <a:gd name="T74" fmla="*/ 35 w 74"/>
                <a:gd name="T75" fmla="*/ 59 h 69"/>
                <a:gd name="T76" fmla="*/ 39 w 74"/>
                <a:gd name="T77" fmla="*/ 60 h 69"/>
                <a:gd name="T78" fmla="*/ 44 w 74"/>
                <a:gd name="T79" fmla="*/ 58 h 69"/>
                <a:gd name="T80" fmla="*/ 46 w 74"/>
                <a:gd name="T8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9">
                  <a:moveTo>
                    <a:pt x="15" y="2"/>
                  </a:moveTo>
                  <a:lnTo>
                    <a:pt x="15" y="2"/>
                  </a:lnTo>
                  <a:lnTo>
                    <a:pt x="12" y="19"/>
                  </a:lnTo>
                  <a:lnTo>
                    <a:pt x="10" y="33"/>
                  </a:lnTo>
                  <a:lnTo>
                    <a:pt x="10" y="33"/>
                  </a:lnTo>
                  <a:lnTo>
                    <a:pt x="12" y="49"/>
                  </a:lnTo>
                  <a:lnTo>
                    <a:pt x="15" y="67"/>
                  </a:lnTo>
                  <a:lnTo>
                    <a:pt x="4" y="69"/>
                  </a:lnTo>
                  <a:lnTo>
                    <a:pt x="4" y="69"/>
                  </a:lnTo>
                  <a:lnTo>
                    <a:pt x="1" y="51"/>
                  </a:lnTo>
                  <a:lnTo>
                    <a:pt x="0" y="35"/>
                  </a:lnTo>
                  <a:lnTo>
                    <a:pt x="0" y="35"/>
                  </a:lnTo>
                  <a:lnTo>
                    <a:pt x="1" y="19"/>
                  </a:lnTo>
                  <a:lnTo>
                    <a:pt x="4" y="1"/>
                  </a:lnTo>
                  <a:lnTo>
                    <a:pt x="15" y="2"/>
                  </a:lnTo>
                  <a:close/>
                  <a:moveTo>
                    <a:pt x="74" y="57"/>
                  </a:moveTo>
                  <a:lnTo>
                    <a:pt x="68" y="66"/>
                  </a:lnTo>
                  <a:lnTo>
                    <a:pt x="68" y="66"/>
                  </a:lnTo>
                  <a:lnTo>
                    <a:pt x="62" y="61"/>
                  </a:lnTo>
                  <a:lnTo>
                    <a:pt x="57" y="57"/>
                  </a:lnTo>
                  <a:lnTo>
                    <a:pt x="57" y="57"/>
                  </a:lnTo>
                  <a:lnTo>
                    <a:pt x="55" y="62"/>
                  </a:lnTo>
                  <a:lnTo>
                    <a:pt x="53" y="66"/>
                  </a:lnTo>
                  <a:lnTo>
                    <a:pt x="53" y="66"/>
                  </a:lnTo>
                  <a:lnTo>
                    <a:pt x="50" y="67"/>
                  </a:lnTo>
                  <a:lnTo>
                    <a:pt x="47" y="68"/>
                  </a:lnTo>
                  <a:lnTo>
                    <a:pt x="39" y="69"/>
                  </a:lnTo>
                  <a:lnTo>
                    <a:pt x="39" y="69"/>
                  </a:lnTo>
                  <a:lnTo>
                    <a:pt x="31" y="68"/>
                  </a:lnTo>
                  <a:lnTo>
                    <a:pt x="25" y="65"/>
                  </a:lnTo>
                  <a:lnTo>
                    <a:pt x="25" y="65"/>
                  </a:lnTo>
                  <a:lnTo>
                    <a:pt x="23" y="64"/>
                  </a:lnTo>
                  <a:lnTo>
                    <a:pt x="22" y="61"/>
                  </a:lnTo>
                  <a:lnTo>
                    <a:pt x="21" y="59"/>
                  </a:lnTo>
                  <a:lnTo>
                    <a:pt x="20" y="56"/>
                  </a:lnTo>
                  <a:lnTo>
                    <a:pt x="20" y="56"/>
                  </a:lnTo>
                  <a:lnTo>
                    <a:pt x="21" y="52"/>
                  </a:lnTo>
                  <a:lnTo>
                    <a:pt x="22" y="49"/>
                  </a:lnTo>
                  <a:lnTo>
                    <a:pt x="23" y="47"/>
                  </a:lnTo>
                  <a:lnTo>
                    <a:pt x="25" y="45"/>
                  </a:lnTo>
                  <a:lnTo>
                    <a:pt x="25" y="45"/>
                  </a:lnTo>
                  <a:lnTo>
                    <a:pt x="31" y="42"/>
                  </a:lnTo>
                  <a:lnTo>
                    <a:pt x="38" y="41"/>
                  </a:lnTo>
                  <a:lnTo>
                    <a:pt x="38" y="41"/>
                  </a:lnTo>
                  <a:lnTo>
                    <a:pt x="46" y="42"/>
                  </a:lnTo>
                  <a:lnTo>
                    <a:pt x="46" y="24"/>
                  </a:lnTo>
                  <a:lnTo>
                    <a:pt x="19" y="24"/>
                  </a:lnTo>
                  <a:lnTo>
                    <a:pt x="19" y="14"/>
                  </a:lnTo>
                  <a:lnTo>
                    <a:pt x="46" y="14"/>
                  </a:lnTo>
                  <a:lnTo>
                    <a:pt x="46" y="0"/>
                  </a:lnTo>
                  <a:lnTo>
                    <a:pt x="57" y="0"/>
                  </a:lnTo>
                  <a:lnTo>
                    <a:pt x="57" y="14"/>
                  </a:lnTo>
                  <a:lnTo>
                    <a:pt x="71" y="14"/>
                  </a:lnTo>
                  <a:lnTo>
                    <a:pt x="71" y="24"/>
                  </a:lnTo>
                  <a:lnTo>
                    <a:pt x="57" y="24"/>
                  </a:lnTo>
                  <a:lnTo>
                    <a:pt x="57" y="45"/>
                  </a:lnTo>
                  <a:lnTo>
                    <a:pt x="57" y="45"/>
                  </a:lnTo>
                  <a:lnTo>
                    <a:pt x="65" y="50"/>
                  </a:lnTo>
                  <a:lnTo>
                    <a:pt x="74" y="57"/>
                  </a:lnTo>
                  <a:lnTo>
                    <a:pt x="74" y="57"/>
                  </a:lnTo>
                  <a:close/>
                  <a:moveTo>
                    <a:pt x="46" y="55"/>
                  </a:moveTo>
                  <a:lnTo>
                    <a:pt x="46" y="51"/>
                  </a:lnTo>
                  <a:lnTo>
                    <a:pt x="46" y="51"/>
                  </a:lnTo>
                  <a:lnTo>
                    <a:pt x="42" y="50"/>
                  </a:lnTo>
                  <a:lnTo>
                    <a:pt x="38" y="50"/>
                  </a:lnTo>
                  <a:lnTo>
                    <a:pt x="38" y="50"/>
                  </a:lnTo>
                  <a:lnTo>
                    <a:pt x="35" y="50"/>
                  </a:lnTo>
                  <a:lnTo>
                    <a:pt x="33" y="51"/>
                  </a:lnTo>
                  <a:lnTo>
                    <a:pt x="33" y="51"/>
                  </a:lnTo>
                  <a:lnTo>
                    <a:pt x="31" y="53"/>
                  </a:lnTo>
                  <a:lnTo>
                    <a:pt x="31" y="55"/>
                  </a:lnTo>
                  <a:lnTo>
                    <a:pt x="31" y="55"/>
                  </a:lnTo>
                  <a:lnTo>
                    <a:pt x="31" y="57"/>
                  </a:lnTo>
                  <a:lnTo>
                    <a:pt x="33" y="59"/>
                  </a:lnTo>
                  <a:lnTo>
                    <a:pt x="33" y="59"/>
                  </a:lnTo>
                  <a:lnTo>
                    <a:pt x="35" y="59"/>
                  </a:lnTo>
                  <a:lnTo>
                    <a:pt x="39" y="60"/>
                  </a:lnTo>
                  <a:lnTo>
                    <a:pt x="39" y="60"/>
                  </a:lnTo>
                  <a:lnTo>
                    <a:pt x="42" y="59"/>
                  </a:lnTo>
                  <a:lnTo>
                    <a:pt x="44" y="58"/>
                  </a:lnTo>
                  <a:lnTo>
                    <a:pt x="45" y="57"/>
                  </a:lnTo>
                  <a:lnTo>
                    <a:pt x="46" y="55"/>
                  </a:lnTo>
                  <a:lnTo>
                    <a:pt x="46"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Freeform 860">
              <a:extLst>
                <a:ext uri="{FF2B5EF4-FFF2-40B4-BE49-F238E27FC236}">
                  <a16:creationId xmlns:a16="http://schemas.microsoft.com/office/drawing/2014/main" id="{E52529F2-94A5-4E60-91EE-FFB70E479949}"/>
                </a:ext>
              </a:extLst>
            </p:cNvPr>
            <p:cNvSpPr>
              <a:spLocks noEditPoints="1"/>
            </p:cNvSpPr>
            <p:nvPr/>
          </p:nvSpPr>
          <p:spPr bwMode="auto">
            <a:xfrm>
              <a:off x="9413875" y="4851400"/>
              <a:ext cx="60325" cy="57150"/>
            </a:xfrm>
            <a:custGeom>
              <a:avLst/>
              <a:gdLst>
                <a:gd name="T0" fmla="*/ 11 w 76"/>
                <a:gd name="T1" fmla="*/ 37 h 71"/>
                <a:gd name="T2" fmla="*/ 0 w 76"/>
                <a:gd name="T3" fmla="*/ 25 h 71"/>
                <a:gd name="T4" fmla="*/ 6 w 76"/>
                <a:gd name="T5" fmla="*/ 18 h 71"/>
                <a:gd name="T6" fmla="*/ 18 w 76"/>
                <a:gd name="T7" fmla="*/ 30 h 71"/>
                <a:gd name="T8" fmla="*/ 18 w 76"/>
                <a:gd name="T9" fmla="*/ 42 h 71"/>
                <a:gd name="T10" fmla="*/ 14 w 76"/>
                <a:gd name="T11" fmla="*/ 58 h 71"/>
                <a:gd name="T12" fmla="*/ 9 w 76"/>
                <a:gd name="T13" fmla="*/ 71 h 71"/>
                <a:gd name="T14" fmla="*/ 0 w 76"/>
                <a:gd name="T15" fmla="*/ 67 h 71"/>
                <a:gd name="T16" fmla="*/ 10 w 76"/>
                <a:gd name="T17" fmla="*/ 40 h 71"/>
                <a:gd name="T18" fmla="*/ 22 w 76"/>
                <a:gd name="T19" fmla="*/ 12 h 71"/>
                <a:gd name="T20" fmla="*/ 15 w 76"/>
                <a:gd name="T21" fmla="*/ 20 h 71"/>
                <a:gd name="T22" fmla="*/ 9 w 76"/>
                <a:gd name="T23" fmla="*/ 0 h 71"/>
                <a:gd name="T24" fmla="*/ 22 w 76"/>
                <a:gd name="T25" fmla="*/ 12 h 71"/>
                <a:gd name="T26" fmla="*/ 75 w 76"/>
                <a:gd name="T27" fmla="*/ 59 h 71"/>
                <a:gd name="T28" fmla="*/ 69 w 76"/>
                <a:gd name="T29" fmla="*/ 59 h 71"/>
                <a:gd name="T30" fmla="*/ 66 w 76"/>
                <a:gd name="T31" fmla="*/ 68 h 71"/>
                <a:gd name="T32" fmla="*/ 59 w 76"/>
                <a:gd name="T33" fmla="*/ 71 h 71"/>
                <a:gd name="T34" fmla="*/ 48 w 76"/>
                <a:gd name="T35" fmla="*/ 62 h 71"/>
                <a:gd name="T36" fmla="*/ 55 w 76"/>
                <a:gd name="T37" fmla="*/ 62 h 71"/>
                <a:gd name="T38" fmla="*/ 59 w 76"/>
                <a:gd name="T39" fmla="*/ 59 h 71"/>
                <a:gd name="T40" fmla="*/ 35 w 76"/>
                <a:gd name="T41" fmla="*/ 63 h 71"/>
                <a:gd name="T42" fmla="*/ 26 w 76"/>
                <a:gd name="T43" fmla="*/ 43 h 71"/>
                <a:gd name="T44" fmla="*/ 20 w 76"/>
                <a:gd name="T45" fmla="*/ 35 h 71"/>
                <a:gd name="T46" fmla="*/ 27 w 76"/>
                <a:gd name="T47" fmla="*/ 27 h 71"/>
                <a:gd name="T48" fmla="*/ 23 w 76"/>
                <a:gd name="T49" fmla="*/ 31 h 71"/>
                <a:gd name="T50" fmla="*/ 17 w 76"/>
                <a:gd name="T51" fmla="*/ 25 h 71"/>
                <a:gd name="T52" fmla="*/ 26 w 76"/>
                <a:gd name="T53" fmla="*/ 13 h 71"/>
                <a:gd name="T54" fmla="*/ 30 w 76"/>
                <a:gd name="T55" fmla="*/ 6 h 71"/>
                <a:gd name="T56" fmla="*/ 42 w 76"/>
                <a:gd name="T57" fmla="*/ 1 h 71"/>
                <a:gd name="T58" fmla="*/ 41 w 76"/>
                <a:gd name="T59" fmla="*/ 7 h 71"/>
                <a:gd name="T60" fmla="*/ 74 w 76"/>
                <a:gd name="T61" fmla="*/ 15 h 71"/>
                <a:gd name="T62" fmla="*/ 37 w 76"/>
                <a:gd name="T63" fmla="*/ 15 h 71"/>
                <a:gd name="T64" fmla="*/ 71 w 76"/>
                <a:gd name="T65" fmla="*/ 19 h 71"/>
                <a:gd name="T66" fmla="*/ 76 w 76"/>
                <a:gd name="T67" fmla="*/ 35 h 71"/>
                <a:gd name="T68" fmla="*/ 70 w 76"/>
                <a:gd name="T69" fmla="*/ 43 h 71"/>
                <a:gd name="T70" fmla="*/ 75 w 76"/>
                <a:gd name="T71" fmla="*/ 50 h 71"/>
                <a:gd name="T72" fmla="*/ 36 w 76"/>
                <a:gd name="T73" fmla="*/ 50 h 71"/>
                <a:gd name="T74" fmla="*/ 43 w 76"/>
                <a:gd name="T75" fmla="*/ 43 h 71"/>
                <a:gd name="T76" fmla="*/ 36 w 76"/>
                <a:gd name="T77" fmla="*/ 50 h 71"/>
                <a:gd name="T78" fmla="*/ 37 w 76"/>
                <a:gd name="T79" fmla="*/ 27 h 71"/>
                <a:gd name="T80" fmla="*/ 44 w 76"/>
                <a:gd name="T81" fmla="*/ 35 h 71"/>
                <a:gd name="T82" fmla="*/ 52 w 76"/>
                <a:gd name="T83" fmla="*/ 50 h 71"/>
                <a:gd name="T84" fmla="*/ 60 w 76"/>
                <a:gd name="T85" fmla="*/ 50 h 71"/>
                <a:gd name="T86" fmla="*/ 53 w 76"/>
                <a:gd name="T87" fmla="*/ 43 h 71"/>
                <a:gd name="T88" fmla="*/ 60 w 76"/>
                <a:gd name="T89" fmla="*/ 35 h 71"/>
                <a:gd name="T90" fmla="*/ 60 w 76"/>
                <a:gd name="T91" fmla="*/ 27 h 71"/>
                <a:gd name="T92" fmla="*/ 53 w 76"/>
                <a:gd name="T93"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71">
                  <a:moveTo>
                    <a:pt x="18" y="30"/>
                  </a:moveTo>
                  <a:lnTo>
                    <a:pt x="11" y="37"/>
                  </a:lnTo>
                  <a:lnTo>
                    <a:pt x="11" y="37"/>
                  </a:lnTo>
                  <a:lnTo>
                    <a:pt x="0" y="25"/>
                  </a:lnTo>
                  <a:lnTo>
                    <a:pt x="6" y="18"/>
                  </a:lnTo>
                  <a:lnTo>
                    <a:pt x="6" y="18"/>
                  </a:lnTo>
                  <a:lnTo>
                    <a:pt x="18" y="30"/>
                  </a:lnTo>
                  <a:lnTo>
                    <a:pt x="18" y="30"/>
                  </a:lnTo>
                  <a:close/>
                  <a:moveTo>
                    <a:pt x="18" y="42"/>
                  </a:moveTo>
                  <a:lnTo>
                    <a:pt x="18" y="42"/>
                  </a:lnTo>
                  <a:lnTo>
                    <a:pt x="17" y="50"/>
                  </a:lnTo>
                  <a:lnTo>
                    <a:pt x="14" y="58"/>
                  </a:lnTo>
                  <a:lnTo>
                    <a:pt x="12" y="65"/>
                  </a:lnTo>
                  <a:lnTo>
                    <a:pt x="9" y="71"/>
                  </a:lnTo>
                  <a:lnTo>
                    <a:pt x="0" y="67"/>
                  </a:lnTo>
                  <a:lnTo>
                    <a:pt x="0" y="67"/>
                  </a:lnTo>
                  <a:lnTo>
                    <a:pt x="5" y="54"/>
                  </a:lnTo>
                  <a:lnTo>
                    <a:pt x="10" y="40"/>
                  </a:lnTo>
                  <a:lnTo>
                    <a:pt x="18" y="42"/>
                  </a:lnTo>
                  <a:close/>
                  <a:moveTo>
                    <a:pt x="22" y="12"/>
                  </a:moveTo>
                  <a:lnTo>
                    <a:pt x="15" y="20"/>
                  </a:lnTo>
                  <a:lnTo>
                    <a:pt x="15" y="20"/>
                  </a:lnTo>
                  <a:lnTo>
                    <a:pt x="2" y="7"/>
                  </a:lnTo>
                  <a:lnTo>
                    <a:pt x="9" y="0"/>
                  </a:lnTo>
                  <a:lnTo>
                    <a:pt x="9" y="0"/>
                  </a:lnTo>
                  <a:lnTo>
                    <a:pt x="22" y="12"/>
                  </a:lnTo>
                  <a:lnTo>
                    <a:pt x="22" y="12"/>
                  </a:lnTo>
                  <a:close/>
                  <a:moveTo>
                    <a:pt x="75" y="59"/>
                  </a:moveTo>
                  <a:lnTo>
                    <a:pt x="69" y="59"/>
                  </a:lnTo>
                  <a:lnTo>
                    <a:pt x="69" y="59"/>
                  </a:lnTo>
                  <a:lnTo>
                    <a:pt x="68" y="64"/>
                  </a:lnTo>
                  <a:lnTo>
                    <a:pt x="66" y="68"/>
                  </a:lnTo>
                  <a:lnTo>
                    <a:pt x="63" y="71"/>
                  </a:lnTo>
                  <a:lnTo>
                    <a:pt x="59" y="71"/>
                  </a:lnTo>
                  <a:lnTo>
                    <a:pt x="49" y="71"/>
                  </a:lnTo>
                  <a:lnTo>
                    <a:pt x="48" y="62"/>
                  </a:lnTo>
                  <a:lnTo>
                    <a:pt x="55" y="62"/>
                  </a:lnTo>
                  <a:lnTo>
                    <a:pt x="55" y="62"/>
                  </a:lnTo>
                  <a:lnTo>
                    <a:pt x="58" y="62"/>
                  </a:lnTo>
                  <a:lnTo>
                    <a:pt x="59" y="59"/>
                  </a:lnTo>
                  <a:lnTo>
                    <a:pt x="35" y="59"/>
                  </a:lnTo>
                  <a:lnTo>
                    <a:pt x="35" y="63"/>
                  </a:lnTo>
                  <a:lnTo>
                    <a:pt x="23" y="63"/>
                  </a:lnTo>
                  <a:lnTo>
                    <a:pt x="26" y="43"/>
                  </a:lnTo>
                  <a:lnTo>
                    <a:pt x="20" y="43"/>
                  </a:lnTo>
                  <a:lnTo>
                    <a:pt x="20" y="35"/>
                  </a:lnTo>
                  <a:lnTo>
                    <a:pt x="27" y="35"/>
                  </a:lnTo>
                  <a:lnTo>
                    <a:pt x="27" y="27"/>
                  </a:lnTo>
                  <a:lnTo>
                    <a:pt x="27" y="27"/>
                  </a:lnTo>
                  <a:lnTo>
                    <a:pt x="23" y="31"/>
                  </a:lnTo>
                  <a:lnTo>
                    <a:pt x="17" y="25"/>
                  </a:lnTo>
                  <a:lnTo>
                    <a:pt x="17" y="25"/>
                  </a:lnTo>
                  <a:lnTo>
                    <a:pt x="21" y="20"/>
                  </a:lnTo>
                  <a:lnTo>
                    <a:pt x="26" y="13"/>
                  </a:lnTo>
                  <a:lnTo>
                    <a:pt x="26" y="13"/>
                  </a:lnTo>
                  <a:lnTo>
                    <a:pt x="30" y="6"/>
                  </a:lnTo>
                  <a:lnTo>
                    <a:pt x="32" y="0"/>
                  </a:lnTo>
                  <a:lnTo>
                    <a:pt x="42" y="1"/>
                  </a:lnTo>
                  <a:lnTo>
                    <a:pt x="42" y="1"/>
                  </a:lnTo>
                  <a:lnTo>
                    <a:pt x="41" y="7"/>
                  </a:lnTo>
                  <a:lnTo>
                    <a:pt x="74" y="7"/>
                  </a:lnTo>
                  <a:lnTo>
                    <a:pt x="74" y="15"/>
                  </a:lnTo>
                  <a:lnTo>
                    <a:pt x="37" y="15"/>
                  </a:lnTo>
                  <a:lnTo>
                    <a:pt x="37" y="15"/>
                  </a:lnTo>
                  <a:lnTo>
                    <a:pt x="34" y="19"/>
                  </a:lnTo>
                  <a:lnTo>
                    <a:pt x="71" y="19"/>
                  </a:lnTo>
                  <a:lnTo>
                    <a:pt x="71" y="35"/>
                  </a:lnTo>
                  <a:lnTo>
                    <a:pt x="76" y="35"/>
                  </a:lnTo>
                  <a:lnTo>
                    <a:pt x="76" y="43"/>
                  </a:lnTo>
                  <a:lnTo>
                    <a:pt x="70" y="43"/>
                  </a:lnTo>
                  <a:lnTo>
                    <a:pt x="70" y="50"/>
                  </a:lnTo>
                  <a:lnTo>
                    <a:pt x="75" y="50"/>
                  </a:lnTo>
                  <a:lnTo>
                    <a:pt x="75" y="59"/>
                  </a:lnTo>
                  <a:close/>
                  <a:moveTo>
                    <a:pt x="36" y="50"/>
                  </a:moveTo>
                  <a:lnTo>
                    <a:pt x="43" y="50"/>
                  </a:lnTo>
                  <a:lnTo>
                    <a:pt x="43" y="43"/>
                  </a:lnTo>
                  <a:lnTo>
                    <a:pt x="36" y="43"/>
                  </a:lnTo>
                  <a:lnTo>
                    <a:pt x="36" y="50"/>
                  </a:lnTo>
                  <a:close/>
                  <a:moveTo>
                    <a:pt x="44" y="27"/>
                  </a:moveTo>
                  <a:lnTo>
                    <a:pt x="37" y="27"/>
                  </a:lnTo>
                  <a:lnTo>
                    <a:pt x="37" y="35"/>
                  </a:lnTo>
                  <a:lnTo>
                    <a:pt x="44" y="35"/>
                  </a:lnTo>
                  <a:lnTo>
                    <a:pt x="44" y="27"/>
                  </a:lnTo>
                  <a:close/>
                  <a:moveTo>
                    <a:pt x="52" y="50"/>
                  </a:moveTo>
                  <a:lnTo>
                    <a:pt x="60" y="50"/>
                  </a:lnTo>
                  <a:lnTo>
                    <a:pt x="60" y="50"/>
                  </a:lnTo>
                  <a:lnTo>
                    <a:pt x="60" y="43"/>
                  </a:lnTo>
                  <a:lnTo>
                    <a:pt x="53" y="43"/>
                  </a:lnTo>
                  <a:lnTo>
                    <a:pt x="52" y="50"/>
                  </a:lnTo>
                  <a:close/>
                  <a:moveTo>
                    <a:pt x="60" y="35"/>
                  </a:moveTo>
                  <a:lnTo>
                    <a:pt x="60" y="35"/>
                  </a:lnTo>
                  <a:lnTo>
                    <a:pt x="60" y="27"/>
                  </a:lnTo>
                  <a:lnTo>
                    <a:pt x="54" y="27"/>
                  </a:lnTo>
                  <a:lnTo>
                    <a:pt x="53" y="35"/>
                  </a:lnTo>
                  <a:lnTo>
                    <a:pt x="6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Freeform 861">
              <a:extLst>
                <a:ext uri="{FF2B5EF4-FFF2-40B4-BE49-F238E27FC236}">
                  <a16:creationId xmlns:a16="http://schemas.microsoft.com/office/drawing/2014/main" id="{042AA0B5-C303-4B51-8CC6-DF433A732C49}"/>
                </a:ext>
              </a:extLst>
            </p:cNvPr>
            <p:cNvSpPr>
              <a:spLocks noEditPoints="1"/>
            </p:cNvSpPr>
            <p:nvPr/>
          </p:nvSpPr>
          <p:spPr bwMode="auto">
            <a:xfrm>
              <a:off x="9475788" y="4851400"/>
              <a:ext cx="65088" cy="57150"/>
            </a:xfrm>
            <a:custGeom>
              <a:avLst/>
              <a:gdLst>
                <a:gd name="T0" fmla="*/ 45 w 82"/>
                <a:gd name="T1" fmla="*/ 10 h 73"/>
                <a:gd name="T2" fmla="*/ 45 w 82"/>
                <a:gd name="T3" fmla="*/ 10 h 73"/>
                <a:gd name="T4" fmla="*/ 44 w 82"/>
                <a:gd name="T5" fmla="*/ 19 h 73"/>
                <a:gd name="T6" fmla="*/ 48 w 82"/>
                <a:gd name="T7" fmla="*/ 16 h 73"/>
                <a:gd name="T8" fmla="*/ 48 w 82"/>
                <a:gd name="T9" fmla="*/ 16 h 73"/>
                <a:gd name="T10" fmla="*/ 50 w 82"/>
                <a:gd name="T11" fmla="*/ 19 h 73"/>
                <a:gd name="T12" fmla="*/ 50 w 82"/>
                <a:gd name="T13" fmla="*/ 1 h 73"/>
                <a:gd name="T14" fmla="*/ 62 w 82"/>
                <a:gd name="T15" fmla="*/ 1 h 73"/>
                <a:gd name="T16" fmla="*/ 62 w 82"/>
                <a:gd name="T17" fmla="*/ 29 h 73"/>
                <a:gd name="T18" fmla="*/ 62 w 82"/>
                <a:gd name="T19" fmla="*/ 29 h 73"/>
                <a:gd name="T20" fmla="*/ 71 w 82"/>
                <a:gd name="T21" fmla="*/ 36 h 73"/>
                <a:gd name="T22" fmla="*/ 82 w 82"/>
                <a:gd name="T23" fmla="*/ 41 h 73"/>
                <a:gd name="T24" fmla="*/ 76 w 82"/>
                <a:gd name="T25" fmla="*/ 50 h 73"/>
                <a:gd name="T26" fmla="*/ 76 w 82"/>
                <a:gd name="T27" fmla="*/ 50 h 73"/>
                <a:gd name="T28" fmla="*/ 62 w 82"/>
                <a:gd name="T29" fmla="*/ 42 h 73"/>
                <a:gd name="T30" fmla="*/ 62 w 82"/>
                <a:gd name="T31" fmla="*/ 73 h 73"/>
                <a:gd name="T32" fmla="*/ 50 w 82"/>
                <a:gd name="T33" fmla="*/ 73 h 73"/>
                <a:gd name="T34" fmla="*/ 50 w 82"/>
                <a:gd name="T35" fmla="*/ 33 h 73"/>
                <a:gd name="T36" fmla="*/ 50 w 82"/>
                <a:gd name="T37" fmla="*/ 33 h 73"/>
                <a:gd name="T38" fmla="*/ 44 w 82"/>
                <a:gd name="T39" fmla="*/ 26 h 73"/>
                <a:gd name="T40" fmla="*/ 44 w 82"/>
                <a:gd name="T41" fmla="*/ 26 h 73"/>
                <a:gd name="T42" fmla="*/ 42 w 82"/>
                <a:gd name="T43" fmla="*/ 34 h 73"/>
                <a:gd name="T44" fmla="*/ 40 w 82"/>
                <a:gd name="T45" fmla="*/ 42 h 73"/>
                <a:gd name="T46" fmla="*/ 36 w 82"/>
                <a:gd name="T47" fmla="*/ 48 h 73"/>
                <a:gd name="T48" fmla="*/ 32 w 82"/>
                <a:gd name="T49" fmla="*/ 55 h 73"/>
                <a:gd name="T50" fmla="*/ 32 w 82"/>
                <a:gd name="T51" fmla="*/ 55 h 73"/>
                <a:gd name="T52" fmla="*/ 27 w 82"/>
                <a:gd name="T53" fmla="*/ 61 h 73"/>
                <a:gd name="T54" fmla="*/ 22 w 82"/>
                <a:gd name="T55" fmla="*/ 66 h 73"/>
                <a:gd name="T56" fmla="*/ 16 w 82"/>
                <a:gd name="T57" fmla="*/ 70 h 73"/>
                <a:gd name="T58" fmla="*/ 9 w 82"/>
                <a:gd name="T59" fmla="*/ 73 h 73"/>
                <a:gd name="T60" fmla="*/ 3 w 82"/>
                <a:gd name="T61" fmla="*/ 66 h 73"/>
                <a:gd name="T62" fmla="*/ 3 w 82"/>
                <a:gd name="T63" fmla="*/ 66 h 73"/>
                <a:gd name="T64" fmla="*/ 11 w 82"/>
                <a:gd name="T65" fmla="*/ 61 h 73"/>
                <a:gd name="T66" fmla="*/ 16 w 82"/>
                <a:gd name="T67" fmla="*/ 56 h 73"/>
                <a:gd name="T68" fmla="*/ 21 w 82"/>
                <a:gd name="T69" fmla="*/ 50 h 73"/>
                <a:gd name="T70" fmla="*/ 26 w 82"/>
                <a:gd name="T71" fmla="*/ 44 h 73"/>
                <a:gd name="T72" fmla="*/ 26 w 82"/>
                <a:gd name="T73" fmla="*/ 44 h 73"/>
                <a:gd name="T74" fmla="*/ 15 w 82"/>
                <a:gd name="T75" fmla="*/ 37 h 73"/>
                <a:gd name="T76" fmla="*/ 15 w 82"/>
                <a:gd name="T77" fmla="*/ 37 h 73"/>
                <a:gd name="T78" fmla="*/ 8 w 82"/>
                <a:gd name="T79" fmla="*/ 45 h 73"/>
                <a:gd name="T80" fmla="*/ 0 w 82"/>
                <a:gd name="T81" fmla="*/ 39 h 73"/>
                <a:gd name="T82" fmla="*/ 0 w 82"/>
                <a:gd name="T83" fmla="*/ 39 h 73"/>
                <a:gd name="T84" fmla="*/ 6 w 82"/>
                <a:gd name="T85" fmla="*/ 30 h 73"/>
                <a:gd name="T86" fmla="*/ 12 w 82"/>
                <a:gd name="T87" fmla="*/ 20 h 73"/>
                <a:gd name="T88" fmla="*/ 12 w 82"/>
                <a:gd name="T89" fmla="*/ 20 h 73"/>
                <a:gd name="T90" fmla="*/ 16 w 82"/>
                <a:gd name="T91" fmla="*/ 10 h 73"/>
                <a:gd name="T92" fmla="*/ 18 w 82"/>
                <a:gd name="T93" fmla="*/ 0 h 73"/>
                <a:gd name="T94" fmla="*/ 29 w 82"/>
                <a:gd name="T95" fmla="*/ 2 h 73"/>
                <a:gd name="T96" fmla="*/ 29 w 82"/>
                <a:gd name="T97" fmla="*/ 2 h 73"/>
                <a:gd name="T98" fmla="*/ 27 w 82"/>
                <a:gd name="T99" fmla="*/ 10 h 73"/>
                <a:gd name="T100" fmla="*/ 45 w 82"/>
                <a:gd name="T101" fmla="*/ 10 h 73"/>
                <a:gd name="T102" fmla="*/ 30 w 82"/>
                <a:gd name="T103" fmla="*/ 35 h 73"/>
                <a:gd name="T104" fmla="*/ 30 w 82"/>
                <a:gd name="T105" fmla="*/ 35 h 73"/>
                <a:gd name="T106" fmla="*/ 32 w 82"/>
                <a:gd name="T107" fmla="*/ 27 h 73"/>
                <a:gd name="T108" fmla="*/ 34 w 82"/>
                <a:gd name="T109" fmla="*/ 19 h 73"/>
                <a:gd name="T110" fmla="*/ 24 w 82"/>
                <a:gd name="T111" fmla="*/ 19 h 73"/>
                <a:gd name="T112" fmla="*/ 24 w 82"/>
                <a:gd name="T113" fmla="*/ 19 h 73"/>
                <a:gd name="T114" fmla="*/ 20 w 82"/>
                <a:gd name="T115" fmla="*/ 29 h 73"/>
                <a:gd name="T116" fmla="*/ 20 w 82"/>
                <a:gd name="T117" fmla="*/ 29 h 73"/>
                <a:gd name="T118" fmla="*/ 30 w 82"/>
                <a:gd name="T119" fmla="*/ 35 h 73"/>
                <a:gd name="T120" fmla="*/ 30 w 82"/>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73">
                  <a:moveTo>
                    <a:pt x="45" y="10"/>
                  </a:moveTo>
                  <a:lnTo>
                    <a:pt x="45" y="10"/>
                  </a:lnTo>
                  <a:lnTo>
                    <a:pt x="44" y="19"/>
                  </a:lnTo>
                  <a:lnTo>
                    <a:pt x="48" y="16"/>
                  </a:lnTo>
                  <a:lnTo>
                    <a:pt x="48" y="16"/>
                  </a:lnTo>
                  <a:lnTo>
                    <a:pt x="50" y="19"/>
                  </a:lnTo>
                  <a:lnTo>
                    <a:pt x="50" y="1"/>
                  </a:lnTo>
                  <a:lnTo>
                    <a:pt x="62" y="1"/>
                  </a:lnTo>
                  <a:lnTo>
                    <a:pt x="62" y="29"/>
                  </a:lnTo>
                  <a:lnTo>
                    <a:pt x="62" y="29"/>
                  </a:lnTo>
                  <a:lnTo>
                    <a:pt x="71" y="36"/>
                  </a:lnTo>
                  <a:lnTo>
                    <a:pt x="82" y="41"/>
                  </a:lnTo>
                  <a:lnTo>
                    <a:pt x="76" y="50"/>
                  </a:lnTo>
                  <a:lnTo>
                    <a:pt x="76" y="50"/>
                  </a:lnTo>
                  <a:lnTo>
                    <a:pt x="62" y="42"/>
                  </a:lnTo>
                  <a:lnTo>
                    <a:pt x="62" y="73"/>
                  </a:lnTo>
                  <a:lnTo>
                    <a:pt x="50" y="73"/>
                  </a:lnTo>
                  <a:lnTo>
                    <a:pt x="50" y="33"/>
                  </a:lnTo>
                  <a:lnTo>
                    <a:pt x="50" y="33"/>
                  </a:lnTo>
                  <a:lnTo>
                    <a:pt x="44" y="26"/>
                  </a:lnTo>
                  <a:lnTo>
                    <a:pt x="44" y="26"/>
                  </a:lnTo>
                  <a:lnTo>
                    <a:pt x="42" y="34"/>
                  </a:lnTo>
                  <a:lnTo>
                    <a:pt x="40" y="42"/>
                  </a:lnTo>
                  <a:lnTo>
                    <a:pt x="36" y="48"/>
                  </a:lnTo>
                  <a:lnTo>
                    <a:pt x="32" y="55"/>
                  </a:lnTo>
                  <a:lnTo>
                    <a:pt x="32" y="55"/>
                  </a:lnTo>
                  <a:lnTo>
                    <a:pt x="27" y="61"/>
                  </a:lnTo>
                  <a:lnTo>
                    <a:pt x="22" y="66"/>
                  </a:lnTo>
                  <a:lnTo>
                    <a:pt x="16" y="70"/>
                  </a:lnTo>
                  <a:lnTo>
                    <a:pt x="9" y="73"/>
                  </a:lnTo>
                  <a:lnTo>
                    <a:pt x="3" y="66"/>
                  </a:lnTo>
                  <a:lnTo>
                    <a:pt x="3" y="66"/>
                  </a:lnTo>
                  <a:lnTo>
                    <a:pt x="11" y="61"/>
                  </a:lnTo>
                  <a:lnTo>
                    <a:pt x="16" y="56"/>
                  </a:lnTo>
                  <a:lnTo>
                    <a:pt x="21" y="50"/>
                  </a:lnTo>
                  <a:lnTo>
                    <a:pt x="26" y="44"/>
                  </a:lnTo>
                  <a:lnTo>
                    <a:pt x="26" y="44"/>
                  </a:lnTo>
                  <a:lnTo>
                    <a:pt x="15" y="37"/>
                  </a:lnTo>
                  <a:lnTo>
                    <a:pt x="15" y="37"/>
                  </a:lnTo>
                  <a:lnTo>
                    <a:pt x="8" y="45"/>
                  </a:lnTo>
                  <a:lnTo>
                    <a:pt x="0" y="39"/>
                  </a:lnTo>
                  <a:lnTo>
                    <a:pt x="0" y="39"/>
                  </a:lnTo>
                  <a:lnTo>
                    <a:pt x="6" y="30"/>
                  </a:lnTo>
                  <a:lnTo>
                    <a:pt x="12" y="20"/>
                  </a:lnTo>
                  <a:lnTo>
                    <a:pt x="12" y="20"/>
                  </a:lnTo>
                  <a:lnTo>
                    <a:pt x="16" y="10"/>
                  </a:lnTo>
                  <a:lnTo>
                    <a:pt x="18" y="0"/>
                  </a:lnTo>
                  <a:lnTo>
                    <a:pt x="29" y="2"/>
                  </a:lnTo>
                  <a:lnTo>
                    <a:pt x="29" y="2"/>
                  </a:lnTo>
                  <a:lnTo>
                    <a:pt x="27" y="10"/>
                  </a:lnTo>
                  <a:lnTo>
                    <a:pt x="45" y="10"/>
                  </a:lnTo>
                  <a:close/>
                  <a:moveTo>
                    <a:pt x="30" y="35"/>
                  </a:moveTo>
                  <a:lnTo>
                    <a:pt x="30" y="35"/>
                  </a:lnTo>
                  <a:lnTo>
                    <a:pt x="32" y="27"/>
                  </a:lnTo>
                  <a:lnTo>
                    <a:pt x="34" y="19"/>
                  </a:lnTo>
                  <a:lnTo>
                    <a:pt x="24" y="19"/>
                  </a:lnTo>
                  <a:lnTo>
                    <a:pt x="24" y="19"/>
                  </a:lnTo>
                  <a:lnTo>
                    <a:pt x="20" y="29"/>
                  </a:lnTo>
                  <a:lnTo>
                    <a:pt x="20" y="29"/>
                  </a:lnTo>
                  <a:lnTo>
                    <a:pt x="30" y="35"/>
                  </a:lnTo>
                  <a:lnTo>
                    <a:pt x="30"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Freeform 862">
              <a:extLst>
                <a:ext uri="{FF2B5EF4-FFF2-40B4-BE49-F238E27FC236}">
                  <a16:creationId xmlns:a16="http://schemas.microsoft.com/office/drawing/2014/main" id="{C6B485AE-1C8B-4032-BF06-969E896ACF5D}"/>
                </a:ext>
              </a:extLst>
            </p:cNvPr>
            <p:cNvSpPr>
              <a:spLocks/>
            </p:cNvSpPr>
            <p:nvPr/>
          </p:nvSpPr>
          <p:spPr bwMode="auto">
            <a:xfrm>
              <a:off x="9542463" y="4852988"/>
              <a:ext cx="60325" cy="55562"/>
            </a:xfrm>
            <a:custGeom>
              <a:avLst/>
              <a:gdLst>
                <a:gd name="T0" fmla="*/ 63 w 77"/>
                <a:gd name="T1" fmla="*/ 17 h 71"/>
                <a:gd name="T2" fmla="*/ 77 w 77"/>
                <a:gd name="T3" fmla="*/ 17 h 71"/>
                <a:gd name="T4" fmla="*/ 77 w 77"/>
                <a:gd name="T5" fmla="*/ 28 h 71"/>
                <a:gd name="T6" fmla="*/ 63 w 77"/>
                <a:gd name="T7" fmla="*/ 28 h 71"/>
                <a:gd name="T8" fmla="*/ 63 w 77"/>
                <a:gd name="T9" fmla="*/ 35 h 71"/>
                <a:gd name="T10" fmla="*/ 63 w 77"/>
                <a:gd name="T11" fmla="*/ 35 h 71"/>
                <a:gd name="T12" fmla="*/ 62 w 77"/>
                <a:gd name="T13" fmla="*/ 43 h 71"/>
                <a:gd name="T14" fmla="*/ 60 w 77"/>
                <a:gd name="T15" fmla="*/ 50 h 71"/>
                <a:gd name="T16" fmla="*/ 57 w 77"/>
                <a:gd name="T17" fmla="*/ 57 h 71"/>
                <a:gd name="T18" fmla="*/ 50 w 77"/>
                <a:gd name="T19" fmla="*/ 61 h 71"/>
                <a:gd name="T20" fmla="*/ 50 w 77"/>
                <a:gd name="T21" fmla="*/ 61 h 71"/>
                <a:gd name="T22" fmla="*/ 44 w 77"/>
                <a:gd name="T23" fmla="*/ 65 h 71"/>
                <a:gd name="T24" fmla="*/ 36 w 77"/>
                <a:gd name="T25" fmla="*/ 68 h 71"/>
                <a:gd name="T26" fmla="*/ 27 w 77"/>
                <a:gd name="T27" fmla="*/ 70 h 71"/>
                <a:gd name="T28" fmla="*/ 16 w 77"/>
                <a:gd name="T29" fmla="*/ 71 h 71"/>
                <a:gd name="T30" fmla="*/ 14 w 77"/>
                <a:gd name="T31" fmla="*/ 60 h 71"/>
                <a:gd name="T32" fmla="*/ 14 w 77"/>
                <a:gd name="T33" fmla="*/ 60 h 71"/>
                <a:gd name="T34" fmla="*/ 24 w 77"/>
                <a:gd name="T35" fmla="*/ 60 h 71"/>
                <a:gd name="T36" fmla="*/ 32 w 77"/>
                <a:gd name="T37" fmla="*/ 58 h 71"/>
                <a:gd name="T38" fmla="*/ 38 w 77"/>
                <a:gd name="T39" fmla="*/ 56 h 71"/>
                <a:gd name="T40" fmla="*/ 43 w 77"/>
                <a:gd name="T41" fmla="*/ 52 h 71"/>
                <a:gd name="T42" fmla="*/ 43 w 77"/>
                <a:gd name="T43" fmla="*/ 52 h 71"/>
                <a:gd name="T44" fmla="*/ 46 w 77"/>
                <a:gd name="T45" fmla="*/ 49 h 71"/>
                <a:gd name="T46" fmla="*/ 49 w 77"/>
                <a:gd name="T47" fmla="*/ 45 h 71"/>
                <a:gd name="T48" fmla="*/ 50 w 77"/>
                <a:gd name="T49" fmla="*/ 40 h 71"/>
                <a:gd name="T50" fmla="*/ 51 w 77"/>
                <a:gd name="T51" fmla="*/ 35 h 71"/>
                <a:gd name="T52" fmla="*/ 51 w 77"/>
                <a:gd name="T53" fmla="*/ 28 h 71"/>
                <a:gd name="T54" fmla="*/ 26 w 77"/>
                <a:gd name="T55" fmla="*/ 28 h 71"/>
                <a:gd name="T56" fmla="*/ 26 w 77"/>
                <a:gd name="T57" fmla="*/ 47 h 71"/>
                <a:gd name="T58" fmla="*/ 15 w 77"/>
                <a:gd name="T59" fmla="*/ 47 h 71"/>
                <a:gd name="T60" fmla="*/ 15 w 77"/>
                <a:gd name="T61" fmla="*/ 28 h 71"/>
                <a:gd name="T62" fmla="*/ 0 w 77"/>
                <a:gd name="T63" fmla="*/ 28 h 71"/>
                <a:gd name="T64" fmla="*/ 0 w 77"/>
                <a:gd name="T65" fmla="*/ 17 h 71"/>
                <a:gd name="T66" fmla="*/ 15 w 77"/>
                <a:gd name="T67" fmla="*/ 17 h 71"/>
                <a:gd name="T68" fmla="*/ 15 w 77"/>
                <a:gd name="T69" fmla="*/ 1 h 71"/>
                <a:gd name="T70" fmla="*/ 26 w 77"/>
                <a:gd name="T71" fmla="*/ 1 h 71"/>
                <a:gd name="T72" fmla="*/ 26 w 77"/>
                <a:gd name="T73" fmla="*/ 17 h 71"/>
                <a:gd name="T74" fmla="*/ 51 w 77"/>
                <a:gd name="T75" fmla="*/ 17 h 71"/>
                <a:gd name="T76" fmla="*/ 51 w 77"/>
                <a:gd name="T77" fmla="*/ 0 h 71"/>
                <a:gd name="T78" fmla="*/ 63 w 77"/>
                <a:gd name="T79" fmla="*/ 0 h 71"/>
                <a:gd name="T80" fmla="*/ 63 w 77"/>
                <a:gd name="T8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71">
                  <a:moveTo>
                    <a:pt x="63" y="17"/>
                  </a:moveTo>
                  <a:lnTo>
                    <a:pt x="77" y="17"/>
                  </a:lnTo>
                  <a:lnTo>
                    <a:pt x="77" y="28"/>
                  </a:lnTo>
                  <a:lnTo>
                    <a:pt x="63" y="28"/>
                  </a:lnTo>
                  <a:lnTo>
                    <a:pt x="63" y="35"/>
                  </a:lnTo>
                  <a:lnTo>
                    <a:pt x="63" y="35"/>
                  </a:lnTo>
                  <a:lnTo>
                    <a:pt x="62" y="43"/>
                  </a:lnTo>
                  <a:lnTo>
                    <a:pt x="60" y="50"/>
                  </a:lnTo>
                  <a:lnTo>
                    <a:pt x="57" y="57"/>
                  </a:lnTo>
                  <a:lnTo>
                    <a:pt x="50" y="61"/>
                  </a:lnTo>
                  <a:lnTo>
                    <a:pt x="50" y="61"/>
                  </a:lnTo>
                  <a:lnTo>
                    <a:pt x="44" y="65"/>
                  </a:lnTo>
                  <a:lnTo>
                    <a:pt x="36" y="68"/>
                  </a:lnTo>
                  <a:lnTo>
                    <a:pt x="27" y="70"/>
                  </a:lnTo>
                  <a:lnTo>
                    <a:pt x="16" y="71"/>
                  </a:lnTo>
                  <a:lnTo>
                    <a:pt x="14" y="60"/>
                  </a:lnTo>
                  <a:lnTo>
                    <a:pt x="14" y="60"/>
                  </a:lnTo>
                  <a:lnTo>
                    <a:pt x="24" y="60"/>
                  </a:lnTo>
                  <a:lnTo>
                    <a:pt x="32" y="58"/>
                  </a:lnTo>
                  <a:lnTo>
                    <a:pt x="38" y="56"/>
                  </a:lnTo>
                  <a:lnTo>
                    <a:pt x="43" y="52"/>
                  </a:lnTo>
                  <a:lnTo>
                    <a:pt x="43" y="52"/>
                  </a:lnTo>
                  <a:lnTo>
                    <a:pt x="46" y="49"/>
                  </a:lnTo>
                  <a:lnTo>
                    <a:pt x="49" y="45"/>
                  </a:lnTo>
                  <a:lnTo>
                    <a:pt x="50" y="40"/>
                  </a:lnTo>
                  <a:lnTo>
                    <a:pt x="51" y="35"/>
                  </a:lnTo>
                  <a:lnTo>
                    <a:pt x="51" y="28"/>
                  </a:lnTo>
                  <a:lnTo>
                    <a:pt x="26" y="28"/>
                  </a:lnTo>
                  <a:lnTo>
                    <a:pt x="26" y="47"/>
                  </a:lnTo>
                  <a:lnTo>
                    <a:pt x="15" y="47"/>
                  </a:lnTo>
                  <a:lnTo>
                    <a:pt x="15" y="28"/>
                  </a:lnTo>
                  <a:lnTo>
                    <a:pt x="0" y="28"/>
                  </a:lnTo>
                  <a:lnTo>
                    <a:pt x="0" y="17"/>
                  </a:lnTo>
                  <a:lnTo>
                    <a:pt x="15" y="17"/>
                  </a:lnTo>
                  <a:lnTo>
                    <a:pt x="15" y="1"/>
                  </a:lnTo>
                  <a:lnTo>
                    <a:pt x="26" y="1"/>
                  </a:lnTo>
                  <a:lnTo>
                    <a:pt x="26" y="17"/>
                  </a:lnTo>
                  <a:lnTo>
                    <a:pt x="51" y="17"/>
                  </a:lnTo>
                  <a:lnTo>
                    <a:pt x="51" y="0"/>
                  </a:lnTo>
                  <a:lnTo>
                    <a:pt x="63" y="0"/>
                  </a:lnTo>
                  <a:lnTo>
                    <a:pt x="63"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Freeform 863">
              <a:extLst>
                <a:ext uri="{FF2B5EF4-FFF2-40B4-BE49-F238E27FC236}">
                  <a16:creationId xmlns:a16="http://schemas.microsoft.com/office/drawing/2014/main" id="{C612DD86-D3B6-4504-807E-21F78D246790}"/>
                </a:ext>
              </a:extLst>
            </p:cNvPr>
            <p:cNvSpPr>
              <a:spLocks/>
            </p:cNvSpPr>
            <p:nvPr/>
          </p:nvSpPr>
          <p:spPr bwMode="auto">
            <a:xfrm>
              <a:off x="9605963" y="4851400"/>
              <a:ext cx="57150" cy="57150"/>
            </a:xfrm>
            <a:custGeom>
              <a:avLst/>
              <a:gdLst>
                <a:gd name="T0" fmla="*/ 50 w 72"/>
                <a:gd name="T1" fmla="*/ 71 h 71"/>
                <a:gd name="T2" fmla="*/ 37 w 72"/>
                <a:gd name="T3" fmla="*/ 71 h 71"/>
                <a:gd name="T4" fmla="*/ 37 w 72"/>
                <a:gd name="T5" fmla="*/ 35 h 71"/>
                <a:gd name="T6" fmla="*/ 37 w 72"/>
                <a:gd name="T7" fmla="*/ 35 h 71"/>
                <a:gd name="T8" fmla="*/ 21 w 72"/>
                <a:gd name="T9" fmla="*/ 42 h 71"/>
                <a:gd name="T10" fmla="*/ 4 w 72"/>
                <a:gd name="T11" fmla="*/ 47 h 71"/>
                <a:gd name="T12" fmla="*/ 0 w 72"/>
                <a:gd name="T13" fmla="*/ 36 h 71"/>
                <a:gd name="T14" fmla="*/ 0 w 72"/>
                <a:gd name="T15" fmla="*/ 36 h 71"/>
                <a:gd name="T16" fmla="*/ 10 w 72"/>
                <a:gd name="T17" fmla="*/ 34 h 71"/>
                <a:gd name="T18" fmla="*/ 20 w 72"/>
                <a:gd name="T19" fmla="*/ 30 h 71"/>
                <a:gd name="T20" fmla="*/ 28 w 72"/>
                <a:gd name="T21" fmla="*/ 26 h 71"/>
                <a:gd name="T22" fmla="*/ 36 w 72"/>
                <a:gd name="T23" fmla="*/ 22 h 71"/>
                <a:gd name="T24" fmla="*/ 36 w 72"/>
                <a:gd name="T25" fmla="*/ 22 h 71"/>
                <a:gd name="T26" fmla="*/ 44 w 72"/>
                <a:gd name="T27" fmla="*/ 17 h 71"/>
                <a:gd name="T28" fmla="*/ 51 w 72"/>
                <a:gd name="T29" fmla="*/ 12 h 71"/>
                <a:gd name="T30" fmla="*/ 56 w 72"/>
                <a:gd name="T31" fmla="*/ 6 h 71"/>
                <a:gd name="T32" fmla="*/ 60 w 72"/>
                <a:gd name="T33" fmla="*/ 0 h 71"/>
                <a:gd name="T34" fmla="*/ 72 w 72"/>
                <a:gd name="T35" fmla="*/ 4 h 71"/>
                <a:gd name="T36" fmla="*/ 72 w 72"/>
                <a:gd name="T37" fmla="*/ 4 h 71"/>
                <a:gd name="T38" fmla="*/ 66 w 72"/>
                <a:gd name="T39" fmla="*/ 12 h 71"/>
                <a:gd name="T40" fmla="*/ 61 w 72"/>
                <a:gd name="T41" fmla="*/ 18 h 71"/>
                <a:gd name="T42" fmla="*/ 61 w 72"/>
                <a:gd name="T43" fmla="*/ 18 h 71"/>
                <a:gd name="T44" fmla="*/ 50 w 72"/>
                <a:gd name="T45" fmla="*/ 27 h 71"/>
                <a:gd name="T46" fmla="*/ 50 w 72"/>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1">
                  <a:moveTo>
                    <a:pt x="50" y="71"/>
                  </a:moveTo>
                  <a:lnTo>
                    <a:pt x="37" y="71"/>
                  </a:lnTo>
                  <a:lnTo>
                    <a:pt x="37" y="35"/>
                  </a:lnTo>
                  <a:lnTo>
                    <a:pt x="37" y="35"/>
                  </a:lnTo>
                  <a:lnTo>
                    <a:pt x="21" y="42"/>
                  </a:lnTo>
                  <a:lnTo>
                    <a:pt x="4" y="47"/>
                  </a:lnTo>
                  <a:lnTo>
                    <a:pt x="0" y="36"/>
                  </a:lnTo>
                  <a:lnTo>
                    <a:pt x="0" y="36"/>
                  </a:lnTo>
                  <a:lnTo>
                    <a:pt x="10" y="34"/>
                  </a:lnTo>
                  <a:lnTo>
                    <a:pt x="20" y="30"/>
                  </a:lnTo>
                  <a:lnTo>
                    <a:pt x="28" y="26"/>
                  </a:lnTo>
                  <a:lnTo>
                    <a:pt x="36" y="22"/>
                  </a:lnTo>
                  <a:lnTo>
                    <a:pt x="36" y="22"/>
                  </a:lnTo>
                  <a:lnTo>
                    <a:pt x="44" y="17"/>
                  </a:lnTo>
                  <a:lnTo>
                    <a:pt x="51" y="12"/>
                  </a:lnTo>
                  <a:lnTo>
                    <a:pt x="56" y="6"/>
                  </a:lnTo>
                  <a:lnTo>
                    <a:pt x="60" y="0"/>
                  </a:lnTo>
                  <a:lnTo>
                    <a:pt x="72" y="4"/>
                  </a:lnTo>
                  <a:lnTo>
                    <a:pt x="72" y="4"/>
                  </a:lnTo>
                  <a:lnTo>
                    <a:pt x="66" y="12"/>
                  </a:lnTo>
                  <a:lnTo>
                    <a:pt x="61" y="18"/>
                  </a:lnTo>
                  <a:lnTo>
                    <a:pt x="61" y="18"/>
                  </a:lnTo>
                  <a:lnTo>
                    <a:pt x="50" y="27"/>
                  </a:lnTo>
                  <a:lnTo>
                    <a:pt x="50"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Freeform 864">
              <a:extLst>
                <a:ext uri="{FF2B5EF4-FFF2-40B4-BE49-F238E27FC236}">
                  <a16:creationId xmlns:a16="http://schemas.microsoft.com/office/drawing/2014/main" id="{C21A4E51-89D7-4606-A3F0-94D002AB3F64}"/>
                </a:ext>
              </a:extLst>
            </p:cNvPr>
            <p:cNvSpPr>
              <a:spLocks/>
            </p:cNvSpPr>
            <p:nvPr/>
          </p:nvSpPr>
          <p:spPr bwMode="auto">
            <a:xfrm>
              <a:off x="9686925" y="4851400"/>
              <a:ext cx="44450" cy="57150"/>
            </a:xfrm>
            <a:custGeom>
              <a:avLst/>
              <a:gdLst>
                <a:gd name="T0" fmla="*/ 55 w 55"/>
                <a:gd name="T1" fmla="*/ 41 h 72"/>
                <a:gd name="T2" fmla="*/ 48 w 55"/>
                <a:gd name="T3" fmla="*/ 50 h 72"/>
                <a:gd name="T4" fmla="*/ 48 w 55"/>
                <a:gd name="T5" fmla="*/ 50 h 72"/>
                <a:gd name="T6" fmla="*/ 39 w 55"/>
                <a:gd name="T7" fmla="*/ 45 h 72"/>
                <a:gd name="T8" fmla="*/ 31 w 55"/>
                <a:gd name="T9" fmla="*/ 40 h 72"/>
                <a:gd name="T10" fmla="*/ 22 w 55"/>
                <a:gd name="T11" fmla="*/ 36 h 72"/>
                <a:gd name="T12" fmla="*/ 13 w 55"/>
                <a:gd name="T13" fmla="*/ 33 h 72"/>
                <a:gd name="T14" fmla="*/ 13 w 55"/>
                <a:gd name="T15" fmla="*/ 72 h 72"/>
                <a:gd name="T16" fmla="*/ 0 w 55"/>
                <a:gd name="T17" fmla="*/ 72 h 72"/>
                <a:gd name="T18" fmla="*/ 0 w 55"/>
                <a:gd name="T19" fmla="*/ 0 h 72"/>
                <a:gd name="T20" fmla="*/ 13 w 55"/>
                <a:gd name="T21" fmla="*/ 0 h 72"/>
                <a:gd name="T22" fmla="*/ 13 w 55"/>
                <a:gd name="T23" fmla="*/ 21 h 72"/>
                <a:gd name="T24" fmla="*/ 13 w 55"/>
                <a:gd name="T25" fmla="*/ 21 h 72"/>
                <a:gd name="T26" fmla="*/ 23 w 55"/>
                <a:gd name="T27" fmla="*/ 25 h 72"/>
                <a:gd name="T28" fmla="*/ 34 w 55"/>
                <a:gd name="T29" fmla="*/ 29 h 72"/>
                <a:gd name="T30" fmla="*/ 44 w 55"/>
                <a:gd name="T31" fmla="*/ 35 h 72"/>
                <a:gd name="T32" fmla="*/ 55 w 55"/>
                <a:gd name="T33" fmla="*/ 41 h 72"/>
                <a:gd name="T34" fmla="*/ 55 w 55"/>
                <a:gd name="T35"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2">
                  <a:moveTo>
                    <a:pt x="55" y="41"/>
                  </a:moveTo>
                  <a:lnTo>
                    <a:pt x="48" y="50"/>
                  </a:lnTo>
                  <a:lnTo>
                    <a:pt x="48" y="50"/>
                  </a:lnTo>
                  <a:lnTo>
                    <a:pt x="39" y="45"/>
                  </a:lnTo>
                  <a:lnTo>
                    <a:pt x="31" y="40"/>
                  </a:lnTo>
                  <a:lnTo>
                    <a:pt x="22" y="36"/>
                  </a:lnTo>
                  <a:lnTo>
                    <a:pt x="13" y="33"/>
                  </a:lnTo>
                  <a:lnTo>
                    <a:pt x="13" y="72"/>
                  </a:lnTo>
                  <a:lnTo>
                    <a:pt x="0" y="72"/>
                  </a:lnTo>
                  <a:lnTo>
                    <a:pt x="0" y="0"/>
                  </a:lnTo>
                  <a:lnTo>
                    <a:pt x="13" y="0"/>
                  </a:lnTo>
                  <a:lnTo>
                    <a:pt x="13" y="21"/>
                  </a:lnTo>
                  <a:lnTo>
                    <a:pt x="13" y="21"/>
                  </a:lnTo>
                  <a:lnTo>
                    <a:pt x="23" y="25"/>
                  </a:lnTo>
                  <a:lnTo>
                    <a:pt x="34" y="29"/>
                  </a:lnTo>
                  <a:lnTo>
                    <a:pt x="44" y="35"/>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Freeform 865">
              <a:extLst>
                <a:ext uri="{FF2B5EF4-FFF2-40B4-BE49-F238E27FC236}">
                  <a16:creationId xmlns:a16="http://schemas.microsoft.com/office/drawing/2014/main" id="{4939E6DC-42B1-472D-8261-51715490236C}"/>
                </a:ext>
              </a:extLst>
            </p:cNvPr>
            <p:cNvSpPr>
              <a:spLocks noEditPoints="1"/>
            </p:cNvSpPr>
            <p:nvPr/>
          </p:nvSpPr>
          <p:spPr bwMode="auto">
            <a:xfrm>
              <a:off x="9736138" y="4857750"/>
              <a:ext cx="60325" cy="50800"/>
            </a:xfrm>
            <a:custGeom>
              <a:avLst/>
              <a:gdLst>
                <a:gd name="T0" fmla="*/ 34 w 78"/>
                <a:gd name="T1" fmla="*/ 54 h 64"/>
                <a:gd name="T2" fmla="*/ 41 w 78"/>
                <a:gd name="T3" fmla="*/ 53 h 64"/>
                <a:gd name="T4" fmla="*/ 53 w 78"/>
                <a:gd name="T5" fmla="*/ 50 h 64"/>
                <a:gd name="T6" fmla="*/ 57 w 78"/>
                <a:gd name="T7" fmla="*/ 46 h 64"/>
                <a:gd name="T8" fmla="*/ 63 w 78"/>
                <a:gd name="T9" fmla="*/ 40 h 64"/>
                <a:gd name="T10" fmla="*/ 65 w 78"/>
                <a:gd name="T11" fmla="*/ 30 h 64"/>
                <a:gd name="T12" fmla="*/ 65 w 78"/>
                <a:gd name="T13" fmla="*/ 26 h 64"/>
                <a:gd name="T14" fmla="*/ 62 w 78"/>
                <a:gd name="T15" fmla="*/ 19 h 64"/>
                <a:gd name="T16" fmla="*/ 59 w 78"/>
                <a:gd name="T17" fmla="*/ 16 h 64"/>
                <a:gd name="T18" fmla="*/ 53 w 78"/>
                <a:gd name="T19" fmla="*/ 11 h 64"/>
                <a:gd name="T20" fmla="*/ 44 w 78"/>
                <a:gd name="T21" fmla="*/ 9 h 64"/>
                <a:gd name="T22" fmla="*/ 43 w 78"/>
                <a:gd name="T23" fmla="*/ 20 h 64"/>
                <a:gd name="T24" fmla="*/ 39 w 78"/>
                <a:gd name="T25" fmla="*/ 37 h 64"/>
                <a:gd name="T26" fmla="*/ 35 w 78"/>
                <a:gd name="T27" fmla="*/ 45 h 64"/>
                <a:gd name="T28" fmla="*/ 27 w 78"/>
                <a:gd name="T29" fmla="*/ 56 h 64"/>
                <a:gd name="T30" fmla="*/ 17 w 78"/>
                <a:gd name="T31" fmla="*/ 59 h 64"/>
                <a:gd name="T32" fmla="*/ 13 w 78"/>
                <a:gd name="T33" fmla="*/ 59 h 64"/>
                <a:gd name="T34" fmla="*/ 7 w 78"/>
                <a:gd name="T35" fmla="*/ 55 h 64"/>
                <a:gd name="T36" fmla="*/ 4 w 78"/>
                <a:gd name="T37" fmla="*/ 52 h 64"/>
                <a:gd name="T38" fmla="*/ 1 w 78"/>
                <a:gd name="T39" fmla="*/ 44 h 64"/>
                <a:gd name="T40" fmla="*/ 0 w 78"/>
                <a:gd name="T41" fmla="*/ 35 h 64"/>
                <a:gd name="T42" fmla="*/ 0 w 78"/>
                <a:gd name="T43" fmla="*/ 28 h 64"/>
                <a:gd name="T44" fmla="*/ 6 w 78"/>
                <a:gd name="T45" fmla="*/ 16 h 64"/>
                <a:gd name="T46" fmla="*/ 12 w 78"/>
                <a:gd name="T47" fmla="*/ 11 h 64"/>
                <a:gd name="T48" fmla="*/ 24 w 78"/>
                <a:gd name="T49" fmla="*/ 3 h 64"/>
                <a:gd name="T50" fmla="*/ 39 w 78"/>
                <a:gd name="T51" fmla="*/ 0 h 64"/>
                <a:gd name="T52" fmla="*/ 41 w 78"/>
                <a:gd name="T53" fmla="*/ 0 h 64"/>
                <a:gd name="T54" fmla="*/ 55 w 78"/>
                <a:gd name="T55" fmla="*/ 2 h 64"/>
                <a:gd name="T56" fmla="*/ 67 w 78"/>
                <a:gd name="T57" fmla="*/ 8 h 64"/>
                <a:gd name="T58" fmla="*/ 71 w 78"/>
                <a:gd name="T59" fmla="*/ 12 h 64"/>
                <a:gd name="T60" fmla="*/ 77 w 78"/>
                <a:gd name="T61" fmla="*/ 23 h 64"/>
                <a:gd name="T62" fmla="*/ 78 w 78"/>
                <a:gd name="T63" fmla="*/ 29 h 64"/>
                <a:gd name="T64" fmla="*/ 75 w 78"/>
                <a:gd name="T65" fmla="*/ 43 h 64"/>
                <a:gd name="T66" fmla="*/ 67 w 78"/>
                <a:gd name="T67" fmla="*/ 54 h 64"/>
                <a:gd name="T68" fmla="*/ 61 w 78"/>
                <a:gd name="T69" fmla="*/ 58 h 64"/>
                <a:gd name="T70" fmla="*/ 46 w 78"/>
                <a:gd name="T71" fmla="*/ 63 h 64"/>
                <a:gd name="T72" fmla="*/ 37 w 78"/>
                <a:gd name="T73" fmla="*/ 64 h 64"/>
                <a:gd name="T74" fmla="*/ 33 w 78"/>
                <a:gd name="T75" fmla="*/ 10 h 64"/>
                <a:gd name="T76" fmla="*/ 25 w 78"/>
                <a:gd name="T77" fmla="*/ 14 h 64"/>
                <a:gd name="T78" fmla="*/ 18 w 78"/>
                <a:gd name="T79" fmla="*/ 20 h 64"/>
                <a:gd name="T80" fmla="*/ 15 w 78"/>
                <a:gd name="T81" fmla="*/ 23 h 64"/>
                <a:gd name="T82" fmla="*/ 12 w 78"/>
                <a:gd name="T83" fmla="*/ 31 h 64"/>
                <a:gd name="T84" fmla="*/ 12 w 78"/>
                <a:gd name="T85" fmla="*/ 35 h 64"/>
                <a:gd name="T86" fmla="*/ 13 w 78"/>
                <a:gd name="T87" fmla="*/ 44 h 64"/>
                <a:gd name="T88" fmla="*/ 15 w 78"/>
                <a:gd name="T89" fmla="*/ 46 h 64"/>
                <a:gd name="T90" fmla="*/ 17 w 78"/>
                <a:gd name="T91" fmla="*/ 47 h 64"/>
                <a:gd name="T92" fmla="*/ 23 w 78"/>
                <a:gd name="T93" fmla="*/ 45 h 64"/>
                <a:gd name="T94" fmla="*/ 27 w 78"/>
                <a:gd name="T95" fmla="*/ 37 h 64"/>
                <a:gd name="T96" fmla="*/ 29 w 78"/>
                <a:gd name="T97" fmla="*/ 31 h 64"/>
                <a:gd name="T98" fmla="*/ 33 w 78"/>
                <a:gd name="T9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4">
                  <a:moveTo>
                    <a:pt x="37" y="64"/>
                  </a:moveTo>
                  <a:lnTo>
                    <a:pt x="34" y="54"/>
                  </a:lnTo>
                  <a:lnTo>
                    <a:pt x="34" y="54"/>
                  </a:lnTo>
                  <a:lnTo>
                    <a:pt x="41" y="53"/>
                  </a:lnTo>
                  <a:lnTo>
                    <a:pt x="47" y="52"/>
                  </a:lnTo>
                  <a:lnTo>
                    <a:pt x="53" y="50"/>
                  </a:lnTo>
                  <a:lnTo>
                    <a:pt x="57" y="46"/>
                  </a:lnTo>
                  <a:lnTo>
                    <a:pt x="57" y="46"/>
                  </a:lnTo>
                  <a:lnTo>
                    <a:pt x="61" y="43"/>
                  </a:lnTo>
                  <a:lnTo>
                    <a:pt x="63" y="40"/>
                  </a:lnTo>
                  <a:lnTo>
                    <a:pt x="64" y="35"/>
                  </a:lnTo>
                  <a:lnTo>
                    <a:pt x="65" y="30"/>
                  </a:lnTo>
                  <a:lnTo>
                    <a:pt x="65" y="30"/>
                  </a:lnTo>
                  <a:lnTo>
                    <a:pt x="65" y="26"/>
                  </a:lnTo>
                  <a:lnTo>
                    <a:pt x="64" y="22"/>
                  </a:lnTo>
                  <a:lnTo>
                    <a:pt x="62" y="19"/>
                  </a:lnTo>
                  <a:lnTo>
                    <a:pt x="59" y="16"/>
                  </a:lnTo>
                  <a:lnTo>
                    <a:pt x="59" y="16"/>
                  </a:lnTo>
                  <a:lnTo>
                    <a:pt x="56" y="13"/>
                  </a:lnTo>
                  <a:lnTo>
                    <a:pt x="53" y="11"/>
                  </a:lnTo>
                  <a:lnTo>
                    <a:pt x="48" y="10"/>
                  </a:lnTo>
                  <a:lnTo>
                    <a:pt x="44" y="9"/>
                  </a:lnTo>
                  <a:lnTo>
                    <a:pt x="44" y="9"/>
                  </a:lnTo>
                  <a:lnTo>
                    <a:pt x="43" y="20"/>
                  </a:lnTo>
                  <a:lnTo>
                    <a:pt x="41" y="29"/>
                  </a:lnTo>
                  <a:lnTo>
                    <a:pt x="39" y="37"/>
                  </a:lnTo>
                  <a:lnTo>
                    <a:pt x="35" y="45"/>
                  </a:lnTo>
                  <a:lnTo>
                    <a:pt x="35" y="45"/>
                  </a:lnTo>
                  <a:lnTo>
                    <a:pt x="32" y="52"/>
                  </a:lnTo>
                  <a:lnTo>
                    <a:pt x="27" y="56"/>
                  </a:lnTo>
                  <a:lnTo>
                    <a:pt x="22" y="58"/>
                  </a:lnTo>
                  <a:lnTo>
                    <a:pt x="17" y="59"/>
                  </a:lnTo>
                  <a:lnTo>
                    <a:pt x="17" y="59"/>
                  </a:lnTo>
                  <a:lnTo>
                    <a:pt x="13" y="59"/>
                  </a:lnTo>
                  <a:lnTo>
                    <a:pt x="10" y="58"/>
                  </a:lnTo>
                  <a:lnTo>
                    <a:pt x="7" y="55"/>
                  </a:lnTo>
                  <a:lnTo>
                    <a:pt x="4" y="52"/>
                  </a:lnTo>
                  <a:lnTo>
                    <a:pt x="4" y="52"/>
                  </a:lnTo>
                  <a:lnTo>
                    <a:pt x="2" y="48"/>
                  </a:lnTo>
                  <a:lnTo>
                    <a:pt x="1" y="44"/>
                  </a:lnTo>
                  <a:lnTo>
                    <a:pt x="0" y="36"/>
                  </a:lnTo>
                  <a:lnTo>
                    <a:pt x="0" y="35"/>
                  </a:lnTo>
                  <a:lnTo>
                    <a:pt x="0" y="35"/>
                  </a:lnTo>
                  <a:lnTo>
                    <a:pt x="0" y="28"/>
                  </a:lnTo>
                  <a:lnTo>
                    <a:pt x="2" y="22"/>
                  </a:lnTo>
                  <a:lnTo>
                    <a:pt x="6" y="16"/>
                  </a:lnTo>
                  <a:lnTo>
                    <a:pt x="12" y="11"/>
                  </a:lnTo>
                  <a:lnTo>
                    <a:pt x="12" y="11"/>
                  </a:lnTo>
                  <a:lnTo>
                    <a:pt x="17" y="6"/>
                  </a:lnTo>
                  <a:lnTo>
                    <a:pt x="24" y="3"/>
                  </a:lnTo>
                  <a:lnTo>
                    <a:pt x="31" y="1"/>
                  </a:lnTo>
                  <a:lnTo>
                    <a:pt x="39" y="0"/>
                  </a:lnTo>
                  <a:lnTo>
                    <a:pt x="41" y="0"/>
                  </a:lnTo>
                  <a:lnTo>
                    <a:pt x="41" y="0"/>
                  </a:lnTo>
                  <a:lnTo>
                    <a:pt x="48" y="0"/>
                  </a:lnTo>
                  <a:lnTo>
                    <a:pt x="55" y="2"/>
                  </a:lnTo>
                  <a:lnTo>
                    <a:pt x="61" y="4"/>
                  </a:lnTo>
                  <a:lnTo>
                    <a:pt x="67" y="8"/>
                  </a:lnTo>
                  <a:lnTo>
                    <a:pt x="67" y="8"/>
                  </a:lnTo>
                  <a:lnTo>
                    <a:pt x="71" y="12"/>
                  </a:lnTo>
                  <a:lnTo>
                    <a:pt x="75" y="17"/>
                  </a:lnTo>
                  <a:lnTo>
                    <a:pt x="77" y="23"/>
                  </a:lnTo>
                  <a:lnTo>
                    <a:pt x="78" y="29"/>
                  </a:lnTo>
                  <a:lnTo>
                    <a:pt x="78" y="29"/>
                  </a:lnTo>
                  <a:lnTo>
                    <a:pt x="77" y="37"/>
                  </a:lnTo>
                  <a:lnTo>
                    <a:pt x="75" y="43"/>
                  </a:lnTo>
                  <a:lnTo>
                    <a:pt x="71" y="48"/>
                  </a:lnTo>
                  <a:lnTo>
                    <a:pt x="67" y="54"/>
                  </a:lnTo>
                  <a:lnTo>
                    <a:pt x="67" y="54"/>
                  </a:lnTo>
                  <a:lnTo>
                    <a:pt x="61" y="58"/>
                  </a:lnTo>
                  <a:lnTo>
                    <a:pt x="54" y="61"/>
                  </a:lnTo>
                  <a:lnTo>
                    <a:pt x="46" y="63"/>
                  </a:lnTo>
                  <a:lnTo>
                    <a:pt x="37" y="64"/>
                  </a:lnTo>
                  <a:lnTo>
                    <a:pt x="37" y="64"/>
                  </a:lnTo>
                  <a:close/>
                  <a:moveTo>
                    <a:pt x="33" y="10"/>
                  </a:moveTo>
                  <a:lnTo>
                    <a:pt x="33" y="10"/>
                  </a:lnTo>
                  <a:lnTo>
                    <a:pt x="28" y="12"/>
                  </a:lnTo>
                  <a:lnTo>
                    <a:pt x="25" y="14"/>
                  </a:lnTo>
                  <a:lnTo>
                    <a:pt x="21" y="16"/>
                  </a:lnTo>
                  <a:lnTo>
                    <a:pt x="18" y="20"/>
                  </a:lnTo>
                  <a:lnTo>
                    <a:pt x="18" y="20"/>
                  </a:lnTo>
                  <a:lnTo>
                    <a:pt x="15" y="23"/>
                  </a:lnTo>
                  <a:lnTo>
                    <a:pt x="13" y="27"/>
                  </a:lnTo>
                  <a:lnTo>
                    <a:pt x="12" y="31"/>
                  </a:lnTo>
                  <a:lnTo>
                    <a:pt x="12" y="35"/>
                  </a:lnTo>
                  <a:lnTo>
                    <a:pt x="12" y="35"/>
                  </a:lnTo>
                  <a:lnTo>
                    <a:pt x="12" y="40"/>
                  </a:lnTo>
                  <a:lnTo>
                    <a:pt x="13" y="44"/>
                  </a:lnTo>
                  <a:lnTo>
                    <a:pt x="13" y="44"/>
                  </a:lnTo>
                  <a:lnTo>
                    <a:pt x="15" y="46"/>
                  </a:lnTo>
                  <a:lnTo>
                    <a:pt x="17" y="47"/>
                  </a:lnTo>
                  <a:lnTo>
                    <a:pt x="17" y="47"/>
                  </a:lnTo>
                  <a:lnTo>
                    <a:pt x="20" y="47"/>
                  </a:lnTo>
                  <a:lnTo>
                    <a:pt x="23" y="45"/>
                  </a:lnTo>
                  <a:lnTo>
                    <a:pt x="25" y="41"/>
                  </a:lnTo>
                  <a:lnTo>
                    <a:pt x="27" y="37"/>
                  </a:lnTo>
                  <a:lnTo>
                    <a:pt x="27" y="37"/>
                  </a:lnTo>
                  <a:lnTo>
                    <a:pt x="29" y="31"/>
                  </a:lnTo>
                  <a:lnTo>
                    <a:pt x="31" y="25"/>
                  </a:lnTo>
                  <a:lnTo>
                    <a:pt x="33" y="10"/>
                  </a:lnTo>
                  <a:lnTo>
                    <a:pt x="3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Freeform 866">
              <a:extLst>
                <a:ext uri="{FF2B5EF4-FFF2-40B4-BE49-F238E27FC236}">
                  <a16:creationId xmlns:a16="http://schemas.microsoft.com/office/drawing/2014/main" id="{C41879E9-A156-4539-9454-7DE99829797E}"/>
                </a:ext>
              </a:extLst>
            </p:cNvPr>
            <p:cNvSpPr>
              <a:spLocks noEditPoints="1"/>
            </p:cNvSpPr>
            <p:nvPr/>
          </p:nvSpPr>
          <p:spPr bwMode="auto">
            <a:xfrm>
              <a:off x="9799638" y="4851400"/>
              <a:ext cx="58738" cy="57150"/>
            </a:xfrm>
            <a:custGeom>
              <a:avLst/>
              <a:gdLst>
                <a:gd name="T0" fmla="*/ 47 w 75"/>
                <a:gd name="T1" fmla="*/ 59 h 72"/>
                <a:gd name="T2" fmla="*/ 44 w 75"/>
                <a:gd name="T3" fmla="*/ 64 h 72"/>
                <a:gd name="T4" fmla="*/ 42 w 75"/>
                <a:gd name="T5" fmla="*/ 66 h 72"/>
                <a:gd name="T6" fmla="*/ 32 w 75"/>
                <a:gd name="T7" fmla="*/ 66 h 72"/>
                <a:gd name="T8" fmla="*/ 35 w 75"/>
                <a:gd name="T9" fmla="*/ 57 h 72"/>
                <a:gd name="T10" fmla="*/ 36 w 75"/>
                <a:gd name="T11" fmla="*/ 57 h 72"/>
                <a:gd name="T12" fmla="*/ 37 w 75"/>
                <a:gd name="T13" fmla="*/ 55 h 72"/>
                <a:gd name="T14" fmla="*/ 31 w 75"/>
                <a:gd name="T15" fmla="*/ 44 h 72"/>
                <a:gd name="T16" fmla="*/ 20 w 75"/>
                <a:gd name="T17" fmla="*/ 72 h 72"/>
                <a:gd name="T18" fmla="*/ 14 w 75"/>
                <a:gd name="T19" fmla="*/ 44 h 72"/>
                <a:gd name="T20" fmla="*/ 4 w 75"/>
                <a:gd name="T21" fmla="*/ 67 h 72"/>
                <a:gd name="T22" fmla="*/ 20 w 75"/>
                <a:gd name="T23" fmla="*/ 37 h 72"/>
                <a:gd name="T24" fmla="*/ 2 w 75"/>
                <a:gd name="T25" fmla="*/ 31 h 72"/>
                <a:gd name="T26" fmla="*/ 6 w 75"/>
                <a:gd name="T27" fmla="*/ 23 h 72"/>
                <a:gd name="T28" fmla="*/ 0 w 75"/>
                <a:gd name="T29" fmla="*/ 20 h 72"/>
                <a:gd name="T30" fmla="*/ 9 w 75"/>
                <a:gd name="T31" fmla="*/ 1 h 72"/>
                <a:gd name="T32" fmla="*/ 19 w 75"/>
                <a:gd name="T33" fmla="*/ 3 h 72"/>
                <a:gd name="T34" fmla="*/ 20 w 75"/>
                <a:gd name="T35" fmla="*/ 9 h 72"/>
                <a:gd name="T36" fmla="*/ 31 w 75"/>
                <a:gd name="T37" fmla="*/ 0 h 72"/>
                <a:gd name="T38" fmla="*/ 46 w 75"/>
                <a:gd name="T39" fmla="*/ 9 h 72"/>
                <a:gd name="T40" fmla="*/ 31 w 75"/>
                <a:gd name="T41" fmla="*/ 17 h 72"/>
                <a:gd name="T42" fmla="*/ 47 w 75"/>
                <a:gd name="T43" fmla="*/ 23 h 72"/>
                <a:gd name="T44" fmla="*/ 31 w 75"/>
                <a:gd name="T45" fmla="*/ 31 h 72"/>
                <a:gd name="T46" fmla="*/ 47 w 75"/>
                <a:gd name="T47" fmla="*/ 37 h 72"/>
                <a:gd name="T48" fmla="*/ 20 w 75"/>
                <a:gd name="T49" fmla="*/ 23 h 72"/>
                <a:gd name="T50" fmla="*/ 13 w 75"/>
                <a:gd name="T51" fmla="*/ 17 h 72"/>
                <a:gd name="T52" fmla="*/ 9 w 75"/>
                <a:gd name="T53" fmla="*/ 23 h 72"/>
                <a:gd name="T54" fmla="*/ 60 w 75"/>
                <a:gd name="T55" fmla="*/ 53 h 72"/>
                <a:gd name="T56" fmla="*/ 50 w 75"/>
                <a:gd name="T57" fmla="*/ 5 h 72"/>
                <a:gd name="T58" fmla="*/ 60 w 75"/>
                <a:gd name="T59" fmla="*/ 53 h 72"/>
                <a:gd name="T60" fmla="*/ 75 w 75"/>
                <a:gd name="T61" fmla="*/ 64 h 72"/>
                <a:gd name="T62" fmla="*/ 72 w 75"/>
                <a:gd name="T63" fmla="*/ 69 h 72"/>
                <a:gd name="T64" fmla="*/ 69 w 75"/>
                <a:gd name="T65" fmla="*/ 71 h 72"/>
                <a:gd name="T66" fmla="*/ 55 w 75"/>
                <a:gd name="T67" fmla="*/ 71 h 72"/>
                <a:gd name="T68" fmla="*/ 62 w 75"/>
                <a:gd name="T69" fmla="*/ 62 h 72"/>
                <a:gd name="T70" fmla="*/ 64 w 75"/>
                <a:gd name="T71" fmla="*/ 61 h 72"/>
                <a:gd name="T72" fmla="*/ 65 w 75"/>
                <a:gd name="T73" fmla="*/ 0 h 72"/>
                <a:gd name="T74" fmla="*/ 75 w 75"/>
                <a:gd name="T7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2">
                  <a:moveTo>
                    <a:pt x="47" y="59"/>
                  </a:moveTo>
                  <a:lnTo>
                    <a:pt x="47" y="59"/>
                  </a:lnTo>
                  <a:lnTo>
                    <a:pt x="46" y="62"/>
                  </a:lnTo>
                  <a:lnTo>
                    <a:pt x="44" y="64"/>
                  </a:lnTo>
                  <a:lnTo>
                    <a:pt x="44" y="64"/>
                  </a:lnTo>
                  <a:lnTo>
                    <a:pt x="42" y="66"/>
                  </a:lnTo>
                  <a:lnTo>
                    <a:pt x="39" y="66"/>
                  </a:lnTo>
                  <a:lnTo>
                    <a:pt x="32" y="66"/>
                  </a:lnTo>
                  <a:lnTo>
                    <a:pt x="31" y="57"/>
                  </a:lnTo>
                  <a:lnTo>
                    <a:pt x="35" y="57"/>
                  </a:lnTo>
                  <a:lnTo>
                    <a:pt x="35" y="57"/>
                  </a:lnTo>
                  <a:lnTo>
                    <a:pt x="36" y="57"/>
                  </a:lnTo>
                  <a:lnTo>
                    <a:pt x="36" y="57"/>
                  </a:lnTo>
                  <a:lnTo>
                    <a:pt x="37" y="55"/>
                  </a:lnTo>
                  <a:lnTo>
                    <a:pt x="37" y="44"/>
                  </a:lnTo>
                  <a:lnTo>
                    <a:pt x="31" y="44"/>
                  </a:lnTo>
                  <a:lnTo>
                    <a:pt x="31" y="72"/>
                  </a:lnTo>
                  <a:lnTo>
                    <a:pt x="20" y="72"/>
                  </a:lnTo>
                  <a:lnTo>
                    <a:pt x="20" y="44"/>
                  </a:lnTo>
                  <a:lnTo>
                    <a:pt x="14" y="44"/>
                  </a:lnTo>
                  <a:lnTo>
                    <a:pt x="14" y="67"/>
                  </a:lnTo>
                  <a:lnTo>
                    <a:pt x="4" y="67"/>
                  </a:lnTo>
                  <a:lnTo>
                    <a:pt x="4" y="37"/>
                  </a:lnTo>
                  <a:lnTo>
                    <a:pt x="20" y="37"/>
                  </a:lnTo>
                  <a:lnTo>
                    <a:pt x="20" y="31"/>
                  </a:lnTo>
                  <a:lnTo>
                    <a:pt x="2" y="31"/>
                  </a:lnTo>
                  <a:lnTo>
                    <a:pt x="2" y="23"/>
                  </a:lnTo>
                  <a:lnTo>
                    <a:pt x="6" y="23"/>
                  </a:lnTo>
                  <a:lnTo>
                    <a:pt x="0" y="20"/>
                  </a:lnTo>
                  <a:lnTo>
                    <a:pt x="0" y="20"/>
                  </a:lnTo>
                  <a:lnTo>
                    <a:pt x="5" y="11"/>
                  </a:lnTo>
                  <a:lnTo>
                    <a:pt x="9" y="1"/>
                  </a:lnTo>
                  <a:lnTo>
                    <a:pt x="19" y="3"/>
                  </a:lnTo>
                  <a:lnTo>
                    <a:pt x="19" y="3"/>
                  </a:lnTo>
                  <a:lnTo>
                    <a:pt x="17" y="9"/>
                  </a:lnTo>
                  <a:lnTo>
                    <a:pt x="20" y="9"/>
                  </a:lnTo>
                  <a:lnTo>
                    <a:pt x="20" y="0"/>
                  </a:lnTo>
                  <a:lnTo>
                    <a:pt x="31" y="0"/>
                  </a:lnTo>
                  <a:lnTo>
                    <a:pt x="31" y="9"/>
                  </a:lnTo>
                  <a:lnTo>
                    <a:pt x="46" y="9"/>
                  </a:lnTo>
                  <a:lnTo>
                    <a:pt x="46" y="17"/>
                  </a:lnTo>
                  <a:lnTo>
                    <a:pt x="31" y="17"/>
                  </a:lnTo>
                  <a:lnTo>
                    <a:pt x="31" y="23"/>
                  </a:lnTo>
                  <a:lnTo>
                    <a:pt x="47" y="23"/>
                  </a:lnTo>
                  <a:lnTo>
                    <a:pt x="47" y="31"/>
                  </a:lnTo>
                  <a:lnTo>
                    <a:pt x="31" y="31"/>
                  </a:lnTo>
                  <a:lnTo>
                    <a:pt x="31" y="37"/>
                  </a:lnTo>
                  <a:lnTo>
                    <a:pt x="47" y="37"/>
                  </a:lnTo>
                  <a:lnTo>
                    <a:pt x="47" y="59"/>
                  </a:lnTo>
                  <a:close/>
                  <a:moveTo>
                    <a:pt x="20" y="23"/>
                  </a:moveTo>
                  <a:lnTo>
                    <a:pt x="20" y="17"/>
                  </a:lnTo>
                  <a:lnTo>
                    <a:pt x="13" y="17"/>
                  </a:lnTo>
                  <a:lnTo>
                    <a:pt x="13" y="17"/>
                  </a:lnTo>
                  <a:lnTo>
                    <a:pt x="9" y="23"/>
                  </a:lnTo>
                  <a:lnTo>
                    <a:pt x="20" y="23"/>
                  </a:lnTo>
                  <a:close/>
                  <a:moveTo>
                    <a:pt x="60" y="53"/>
                  </a:moveTo>
                  <a:lnTo>
                    <a:pt x="50" y="53"/>
                  </a:lnTo>
                  <a:lnTo>
                    <a:pt x="50" y="5"/>
                  </a:lnTo>
                  <a:lnTo>
                    <a:pt x="60" y="5"/>
                  </a:lnTo>
                  <a:lnTo>
                    <a:pt x="60" y="53"/>
                  </a:lnTo>
                  <a:close/>
                  <a:moveTo>
                    <a:pt x="75" y="64"/>
                  </a:moveTo>
                  <a:lnTo>
                    <a:pt x="75" y="64"/>
                  </a:lnTo>
                  <a:lnTo>
                    <a:pt x="74" y="67"/>
                  </a:lnTo>
                  <a:lnTo>
                    <a:pt x="72" y="69"/>
                  </a:lnTo>
                  <a:lnTo>
                    <a:pt x="72" y="69"/>
                  </a:lnTo>
                  <a:lnTo>
                    <a:pt x="69" y="71"/>
                  </a:lnTo>
                  <a:lnTo>
                    <a:pt x="66" y="71"/>
                  </a:lnTo>
                  <a:lnTo>
                    <a:pt x="55" y="71"/>
                  </a:lnTo>
                  <a:lnTo>
                    <a:pt x="54" y="62"/>
                  </a:lnTo>
                  <a:lnTo>
                    <a:pt x="62" y="62"/>
                  </a:lnTo>
                  <a:lnTo>
                    <a:pt x="62" y="62"/>
                  </a:lnTo>
                  <a:lnTo>
                    <a:pt x="64" y="61"/>
                  </a:lnTo>
                  <a:lnTo>
                    <a:pt x="65" y="59"/>
                  </a:lnTo>
                  <a:lnTo>
                    <a:pt x="65" y="0"/>
                  </a:lnTo>
                  <a:lnTo>
                    <a:pt x="75" y="0"/>
                  </a:lnTo>
                  <a:lnTo>
                    <a:pt x="75"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Freeform 867">
              <a:extLst>
                <a:ext uri="{FF2B5EF4-FFF2-40B4-BE49-F238E27FC236}">
                  <a16:creationId xmlns:a16="http://schemas.microsoft.com/office/drawing/2014/main" id="{3626742C-570B-41DC-9AE2-2DFE26AB4551}"/>
                </a:ext>
              </a:extLst>
            </p:cNvPr>
            <p:cNvSpPr>
              <a:spLocks noEditPoints="1"/>
            </p:cNvSpPr>
            <p:nvPr/>
          </p:nvSpPr>
          <p:spPr bwMode="auto">
            <a:xfrm>
              <a:off x="9863138" y="4851400"/>
              <a:ext cx="63500" cy="57150"/>
            </a:xfrm>
            <a:custGeom>
              <a:avLst/>
              <a:gdLst>
                <a:gd name="T0" fmla="*/ 23 w 79"/>
                <a:gd name="T1" fmla="*/ 73 h 73"/>
                <a:gd name="T2" fmla="*/ 13 w 79"/>
                <a:gd name="T3" fmla="*/ 73 h 73"/>
                <a:gd name="T4" fmla="*/ 13 w 79"/>
                <a:gd name="T5" fmla="*/ 38 h 73"/>
                <a:gd name="T6" fmla="*/ 13 w 79"/>
                <a:gd name="T7" fmla="*/ 38 h 73"/>
                <a:gd name="T8" fmla="*/ 7 w 79"/>
                <a:gd name="T9" fmla="*/ 46 h 73"/>
                <a:gd name="T10" fmla="*/ 0 w 79"/>
                <a:gd name="T11" fmla="*/ 40 h 73"/>
                <a:gd name="T12" fmla="*/ 0 w 79"/>
                <a:gd name="T13" fmla="*/ 40 h 73"/>
                <a:gd name="T14" fmla="*/ 5 w 79"/>
                <a:gd name="T15" fmla="*/ 34 h 73"/>
                <a:gd name="T16" fmla="*/ 10 w 79"/>
                <a:gd name="T17" fmla="*/ 24 h 73"/>
                <a:gd name="T18" fmla="*/ 10 w 79"/>
                <a:gd name="T19" fmla="*/ 24 h 73"/>
                <a:gd name="T20" fmla="*/ 16 w 79"/>
                <a:gd name="T21" fmla="*/ 12 h 73"/>
                <a:gd name="T22" fmla="*/ 20 w 79"/>
                <a:gd name="T23" fmla="*/ 0 h 73"/>
                <a:gd name="T24" fmla="*/ 31 w 79"/>
                <a:gd name="T25" fmla="*/ 2 h 73"/>
                <a:gd name="T26" fmla="*/ 31 w 79"/>
                <a:gd name="T27" fmla="*/ 2 h 73"/>
                <a:gd name="T28" fmla="*/ 27 w 79"/>
                <a:gd name="T29" fmla="*/ 13 h 73"/>
                <a:gd name="T30" fmla="*/ 22 w 79"/>
                <a:gd name="T31" fmla="*/ 23 h 73"/>
                <a:gd name="T32" fmla="*/ 23 w 79"/>
                <a:gd name="T33" fmla="*/ 23 h 73"/>
                <a:gd name="T34" fmla="*/ 23 w 79"/>
                <a:gd name="T35" fmla="*/ 73 h 73"/>
                <a:gd name="T36" fmla="*/ 57 w 79"/>
                <a:gd name="T37" fmla="*/ 73 h 73"/>
                <a:gd name="T38" fmla="*/ 46 w 79"/>
                <a:gd name="T39" fmla="*/ 73 h 73"/>
                <a:gd name="T40" fmla="*/ 46 w 79"/>
                <a:gd name="T41" fmla="*/ 21 h 73"/>
                <a:gd name="T42" fmla="*/ 44 w 79"/>
                <a:gd name="T43" fmla="*/ 21 h 73"/>
                <a:gd name="T44" fmla="*/ 44 w 79"/>
                <a:gd name="T45" fmla="*/ 21 h 73"/>
                <a:gd name="T46" fmla="*/ 38 w 79"/>
                <a:gd name="T47" fmla="*/ 32 h 73"/>
                <a:gd name="T48" fmla="*/ 31 w 79"/>
                <a:gd name="T49" fmla="*/ 42 h 73"/>
                <a:gd name="T50" fmla="*/ 24 w 79"/>
                <a:gd name="T51" fmla="*/ 36 h 73"/>
                <a:gd name="T52" fmla="*/ 24 w 79"/>
                <a:gd name="T53" fmla="*/ 36 h 73"/>
                <a:gd name="T54" fmla="*/ 28 w 79"/>
                <a:gd name="T55" fmla="*/ 28 h 73"/>
                <a:gd name="T56" fmla="*/ 32 w 79"/>
                <a:gd name="T57" fmla="*/ 19 h 73"/>
                <a:gd name="T58" fmla="*/ 35 w 79"/>
                <a:gd name="T59" fmla="*/ 10 h 73"/>
                <a:gd name="T60" fmla="*/ 38 w 79"/>
                <a:gd name="T61" fmla="*/ 1 h 73"/>
                <a:gd name="T62" fmla="*/ 49 w 79"/>
                <a:gd name="T63" fmla="*/ 2 h 73"/>
                <a:gd name="T64" fmla="*/ 49 w 79"/>
                <a:gd name="T65" fmla="*/ 2 h 73"/>
                <a:gd name="T66" fmla="*/ 47 w 79"/>
                <a:gd name="T67" fmla="*/ 13 h 73"/>
                <a:gd name="T68" fmla="*/ 79 w 79"/>
                <a:gd name="T69" fmla="*/ 13 h 73"/>
                <a:gd name="T70" fmla="*/ 79 w 79"/>
                <a:gd name="T71" fmla="*/ 21 h 73"/>
                <a:gd name="T72" fmla="*/ 57 w 79"/>
                <a:gd name="T73" fmla="*/ 21 h 73"/>
                <a:gd name="T74" fmla="*/ 57 w 79"/>
                <a:gd name="T75" fmla="*/ 29 h 73"/>
                <a:gd name="T76" fmla="*/ 76 w 79"/>
                <a:gd name="T77" fmla="*/ 29 h 73"/>
                <a:gd name="T78" fmla="*/ 76 w 79"/>
                <a:gd name="T79" fmla="*/ 37 h 73"/>
                <a:gd name="T80" fmla="*/ 57 w 79"/>
                <a:gd name="T81" fmla="*/ 37 h 73"/>
                <a:gd name="T82" fmla="*/ 57 w 79"/>
                <a:gd name="T83" fmla="*/ 45 h 73"/>
                <a:gd name="T84" fmla="*/ 77 w 79"/>
                <a:gd name="T85" fmla="*/ 45 h 73"/>
                <a:gd name="T86" fmla="*/ 77 w 79"/>
                <a:gd name="T87" fmla="*/ 54 h 73"/>
                <a:gd name="T88" fmla="*/ 57 w 79"/>
                <a:gd name="T89" fmla="*/ 54 h 73"/>
                <a:gd name="T90" fmla="*/ 57 w 79"/>
                <a:gd name="T9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73">
                  <a:moveTo>
                    <a:pt x="23" y="73"/>
                  </a:moveTo>
                  <a:lnTo>
                    <a:pt x="13" y="73"/>
                  </a:lnTo>
                  <a:lnTo>
                    <a:pt x="13" y="38"/>
                  </a:lnTo>
                  <a:lnTo>
                    <a:pt x="13" y="38"/>
                  </a:lnTo>
                  <a:lnTo>
                    <a:pt x="7" y="46"/>
                  </a:lnTo>
                  <a:lnTo>
                    <a:pt x="0" y="40"/>
                  </a:lnTo>
                  <a:lnTo>
                    <a:pt x="0" y="40"/>
                  </a:lnTo>
                  <a:lnTo>
                    <a:pt x="5" y="34"/>
                  </a:lnTo>
                  <a:lnTo>
                    <a:pt x="10" y="24"/>
                  </a:lnTo>
                  <a:lnTo>
                    <a:pt x="10" y="24"/>
                  </a:lnTo>
                  <a:lnTo>
                    <a:pt x="16" y="12"/>
                  </a:lnTo>
                  <a:lnTo>
                    <a:pt x="20" y="0"/>
                  </a:lnTo>
                  <a:lnTo>
                    <a:pt x="31" y="2"/>
                  </a:lnTo>
                  <a:lnTo>
                    <a:pt x="31" y="2"/>
                  </a:lnTo>
                  <a:lnTo>
                    <a:pt x="27" y="13"/>
                  </a:lnTo>
                  <a:lnTo>
                    <a:pt x="22" y="23"/>
                  </a:lnTo>
                  <a:lnTo>
                    <a:pt x="23" y="23"/>
                  </a:lnTo>
                  <a:lnTo>
                    <a:pt x="23" y="73"/>
                  </a:lnTo>
                  <a:close/>
                  <a:moveTo>
                    <a:pt x="57" y="73"/>
                  </a:moveTo>
                  <a:lnTo>
                    <a:pt x="46" y="73"/>
                  </a:lnTo>
                  <a:lnTo>
                    <a:pt x="46" y="21"/>
                  </a:lnTo>
                  <a:lnTo>
                    <a:pt x="44" y="21"/>
                  </a:lnTo>
                  <a:lnTo>
                    <a:pt x="44" y="21"/>
                  </a:lnTo>
                  <a:lnTo>
                    <a:pt x="38" y="32"/>
                  </a:lnTo>
                  <a:lnTo>
                    <a:pt x="31" y="42"/>
                  </a:lnTo>
                  <a:lnTo>
                    <a:pt x="24" y="36"/>
                  </a:lnTo>
                  <a:lnTo>
                    <a:pt x="24" y="36"/>
                  </a:lnTo>
                  <a:lnTo>
                    <a:pt x="28" y="28"/>
                  </a:lnTo>
                  <a:lnTo>
                    <a:pt x="32" y="19"/>
                  </a:lnTo>
                  <a:lnTo>
                    <a:pt x="35" y="10"/>
                  </a:lnTo>
                  <a:lnTo>
                    <a:pt x="38" y="1"/>
                  </a:lnTo>
                  <a:lnTo>
                    <a:pt x="49" y="2"/>
                  </a:lnTo>
                  <a:lnTo>
                    <a:pt x="49" y="2"/>
                  </a:lnTo>
                  <a:lnTo>
                    <a:pt x="47" y="13"/>
                  </a:lnTo>
                  <a:lnTo>
                    <a:pt x="79" y="13"/>
                  </a:lnTo>
                  <a:lnTo>
                    <a:pt x="79" y="21"/>
                  </a:lnTo>
                  <a:lnTo>
                    <a:pt x="57" y="21"/>
                  </a:lnTo>
                  <a:lnTo>
                    <a:pt x="57" y="29"/>
                  </a:lnTo>
                  <a:lnTo>
                    <a:pt x="76" y="29"/>
                  </a:lnTo>
                  <a:lnTo>
                    <a:pt x="76" y="37"/>
                  </a:lnTo>
                  <a:lnTo>
                    <a:pt x="57" y="37"/>
                  </a:lnTo>
                  <a:lnTo>
                    <a:pt x="57" y="45"/>
                  </a:lnTo>
                  <a:lnTo>
                    <a:pt x="77" y="45"/>
                  </a:lnTo>
                  <a:lnTo>
                    <a:pt x="77" y="54"/>
                  </a:lnTo>
                  <a:lnTo>
                    <a:pt x="57" y="54"/>
                  </a:lnTo>
                  <a:lnTo>
                    <a:pt x="57"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Freeform 868">
              <a:extLst>
                <a:ext uri="{FF2B5EF4-FFF2-40B4-BE49-F238E27FC236}">
                  <a16:creationId xmlns:a16="http://schemas.microsoft.com/office/drawing/2014/main" id="{DFE31CAA-A285-4D47-944A-32A6CEC2C539}"/>
                </a:ext>
              </a:extLst>
            </p:cNvPr>
            <p:cNvSpPr>
              <a:spLocks/>
            </p:cNvSpPr>
            <p:nvPr/>
          </p:nvSpPr>
          <p:spPr bwMode="auto">
            <a:xfrm>
              <a:off x="9929813" y="4852988"/>
              <a:ext cx="58738" cy="55562"/>
            </a:xfrm>
            <a:custGeom>
              <a:avLst/>
              <a:gdLst>
                <a:gd name="T0" fmla="*/ 41 w 75"/>
                <a:gd name="T1" fmla="*/ 58 h 71"/>
                <a:gd name="T2" fmla="*/ 41 w 75"/>
                <a:gd name="T3" fmla="*/ 41 h 71"/>
                <a:gd name="T4" fmla="*/ 31 w 75"/>
                <a:gd name="T5" fmla="*/ 48 h 71"/>
                <a:gd name="T6" fmla="*/ 27 w 75"/>
                <a:gd name="T7" fmla="*/ 54 h 71"/>
                <a:gd name="T8" fmla="*/ 28 w 75"/>
                <a:gd name="T9" fmla="*/ 58 h 71"/>
                <a:gd name="T10" fmla="*/ 35 w 75"/>
                <a:gd name="T11" fmla="*/ 61 h 71"/>
                <a:gd name="T12" fmla="*/ 45 w 75"/>
                <a:gd name="T13" fmla="*/ 61 h 71"/>
                <a:gd name="T14" fmla="*/ 61 w 75"/>
                <a:gd name="T15" fmla="*/ 61 h 71"/>
                <a:gd name="T16" fmla="*/ 72 w 75"/>
                <a:gd name="T17" fmla="*/ 69 h 71"/>
                <a:gd name="T18" fmla="*/ 51 w 75"/>
                <a:gd name="T19" fmla="*/ 71 h 71"/>
                <a:gd name="T20" fmla="*/ 34 w 75"/>
                <a:gd name="T21" fmla="*/ 70 h 71"/>
                <a:gd name="T22" fmla="*/ 22 w 75"/>
                <a:gd name="T23" fmla="*/ 67 h 71"/>
                <a:gd name="T24" fmla="*/ 19 w 75"/>
                <a:gd name="T25" fmla="*/ 65 h 71"/>
                <a:gd name="T26" fmla="*/ 16 w 75"/>
                <a:gd name="T27" fmla="*/ 60 h 71"/>
                <a:gd name="T28" fmla="*/ 15 w 75"/>
                <a:gd name="T29" fmla="*/ 56 h 71"/>
                <a:gd name="T30" fmla="*/ 17 w 75"/>
                <a:gd name="T31" fmla="*/ 49 h 71"/>
                <a:gd name="T32" fmla="*/ 29 w 75"/>
                <a:gd name="T33" fmla="*/ 38 h 71"/>
                <a:gd name="T34" fmla="*/ 39 w 75"/>
                <a:gd name="T35" fmla="*/ 32 h 71"/>
                <a:gd name="T36" fmla="*/ 36 w 75"/>
                <a:gd name="T37" fmla="*/ 31 h 71"/>
                <a:gd name="T38" fmla="*/ 32 w 75"/>
                <a:gd name="T39" fmla="*/ 31 h 71"/>
                <a:gd name="T40" fmla="*/ 27 w 75"/>
                <a:gd name="T41" fmla="*/ 33 h 71"/>
                <a:gd name="T42" fmla="*/ 14 w 75"/>
                <a:gd name="T43" fmla="*/ 42 h 71"/>
                <a:gd name="T44" fmla="*/ 7 w 75"/>
                <a:gd name="T45" fmla="*/ 48 h 71"/>
                <a:gd name="T46" fmla="*/ 0 w 75"/>
                <a:gd name="T47" fmla="*/ 40 h 71"/>
                <a:gd name="T48" fmla="*/ 12 w 75"/>
                <a:gd name="T49" fmla="*/ 30 h 71"/>
                <a:gd name="T50" fmla="*/ 21 w 75"/>
                <a:gd name="T51" fmla="*/ 18 h 71"/>
                <a:gd name="T52" fmla="*/ 4 w 75"/>
                <a:gd name="T53" fmla="*/ 8 h 71"/>
                <a:gd name="T54" fmla="*/ 26 w 75"/>
                <a:gd name="T55" fmla="*/ 8 h 71"/>
                <a:gd name="T56" fmla="*/ 40 w 75"/>
                <a:gd name="T57" fmla="*/ 0 h 71"/>
                <a:gd name="T58" fmla="*/ 37 w 75"/>
                <a:gd name="T59" fmla="*/ 8 h 71"/>
                <a:gd name="T60" fmla="*/ 63 w 75"/>
                <a:gd name="T61" fmla="*/ 18 h 71"/>
                <a:gd name="T62" fmla="*/ 34 w 75"/>
                <a:gd name="T63" fmla="*/ 18 h 71"/>
                <a:gd name="T64" fmla="*/ 30 w 75"/>
                <a:gd name="T65" fmla="*/ 24 h 71"/>
                <a:gd name="T66" fmla="*/ 37 w 75"/>
                <a:gd name="T67" fmla="*/ 23 h 71"/>
                <a:gd name="T68" fmla="*/ 41 w 75"/>
                <a:gd name="T69" fmla="*/ 23 h 71"/>
                <a:gd name="T70" fmla="*/ 47 w 75"/>
                <a:gd name="T71" fmla="*/ 26 h 71"/>
                <a:gd name="T72" fmla="*/ 49 w 75"/>
                <a:gd name="T73" fmla="*/ 28 h 71"/>
                <a:gd name="T74" fmla="*/ 75 w 75"/>
                <a:gd name="T75" fmla="*/ 28 h 71"/>
                <a:gd name="T76" fmla="*/ 52 w 75"/>
                <a:gd name="T77" fmla="*/ 37 h 71"/>
                <a:gd name="T78" fmla="*/ 52 w 75"/>
                <a:gd name="T79"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71">
                  <a:moveTo>
                    <a:pt x="52" y="58"/>
                  </a:moveTo>
                  <a:lnTo>
                    <a:pt x="41" y="58"/>
                  </a:lnTo>
                  <a:lnTo>
                    <a:pt x="41" y="41"/>
                  </a:lnTo>
                  <a:lnTo>
                    <a:pt x="41" y="41"/>
                  </a:lnTo>
                  <a:lnTo>
                    <a:pt x="35" y="45"/>
                  </a:lnTo>
                  <a:lnTo>
                    <a:pt x="31" y="48"/>
                  </a:lnTo>
                  <a:lnTo>
                    <a:pt x="28" y="51"/>
                  </a:lnTo>
                  <a:lnTo>
                    <a:pt x="27" y="54"/>
                  </a:lnTo>
                  <a:lnTo>
                    <a:pt x="27" y="54"/>
                  </a:lnTo>
                  <a:lnTo>
                    <a:pt x="28" y="58"/>
                  </a:lnTo>
                  <a:lnTo>
                    <a:pt x="31" y="60"/>
                  </a:lnTo>
                  <a:lnTo>
                    <a:pt x="35" y="61"/>
                  </a:lnTo>
                  <a:lnTo>
                    <a:pt x="41" y="61"/>
                  </a:lnTo>
                  <a:lnTo>
                    <a:pt x="45" y="61"/>
                  </a:lnTo>
                  <a:lnTo>
                    <a:pt x="45" y="61"/>
                  </a:lnTo>
                  <a:lnTo>
                    <a:pt x="61" y="61"/>
                  </a:lnTo>
                  <a:lnTo>
                    <a:pt x="72" y="60"/>
                  </a:lnTo>
                  <a:lnTo>
                    <a:pt x="72" y="69"/>
                  </a:lnTo>
                  <a:lnTo>
                    <a:pt x="72" y="69"/>
                  </a:lnTo>
                  <a:lnTo>
                    <a:pt x="51" y="71"/>
                  </a:lnTo>
                  <a:lnTo>
                    <a:pt x="51" y="71"/>
                  </a:lnTo>
                  <a:lnTo>
                    <a:pt x="34" y="70"/>
                  </a:lnTo>
                  <a:lnTo>
                    <a:pt x="28" y="69"/>
                  </a:lnTo>
                  <a:lnTo>
                    <a:pt x="22" y="67"/>
                  </a:lnTo>
                  <a:lnTo>
                    <a:pt x="22" y="67"/>
                  </a:lnTo>
                  <a:lnTo>
                    <a:pt x="19" y="65"/>
                  </a:lnTo>
                  <a:lnTo>
                    <a:pt x="17" y="63"/>
                  </a:lnTo>
                  <a:lnTo>
                    <a:pt x="16" y="60"/>
                  </a:lnTo>
                  <a:lnTo>
                    <a:pt x="15" y="56"/>
                  </a:lnTo>
                  <a:lnTo>
                    <a:pt x="15" y="56"/>
                  </a:lnTo>
                  <a:lnTo>
                    <a:pt x="16" y="52"/>
                  </a:lnTo>
                  <a:lnTo>
                    <a:pt x="17" y="49"/>
                  </a:lnTo>
                  <a:lnTo>
                    <a:pt x="21" y="44"/>
                  </a:lnTo>
                  <a:lnTo>
                    <a:pt x="29" y="38"/>
                  </a:lnTo>
                  <a:lnTo>
                    <a:pt x="39" y="32"/>
                  </a:lnTo>
                  <a:lnTo>
                    <a:pt x="39" y="32"/>
                  </a:lnTo>
                  <a:lnTo>
                    <a:pt x="38" y="31"/>
                  </a:lnTo>
                  <a:lnTo>
                    <a:pt x="36" y="31"/>
                  </a:lnTo>
                  <a:lnTo>
                    <a:pt x="36" y="31"/>
                  </a:lnTo>
                  <a:lnTo>
                    <a:pt x="32" y="31"/>
                  </a:lnTo>
                  <a:lnTo>
                    <a:pt x="27" y="33"/>
                  </a:lnTo>
                  <a:lnTo>
                    <a:pt x="27" y="33"/>
                  </a:lnTo>
                  <a:lnTo>
                    <a:pt x="20" y="37"/>
                  </a:lnTo>
                  <a:lnTo>
                    <a:pt x="14" y="42"/>
                  </a:lnTo>
                  <a:lnTo>
                    <a:pt x="14" y="42"/>
                  </a:lnTo>
                  <a:lnTo>
                    <a:pt x="7" y="48"/>
                  </a:lnTo>
                  <a:lnTo>
                    <a:pt x="0" y="40"/>
                  </a:lnTo>
                  <a:lnTo>
                    <a:pt x="0" y="40"/>
                  </a:lnTo>
                  <a:lnTo>
                    <a:pt x="6" y="35"/>
                  </a:lnTo>
                  <a:lnTo>
                    <a:pt x="12" y="30"/>
                  </a:lnTo>
                  <a:lnTo>
                    <a:pt x="17" y="24"/>
                  </a:lnTo>
                  <a:lnTo>
                    <a:pt x="21" y="18"/>
                  </a:lnTo>
                  <a:lnTo>
                    <a:pt x="4" y="18"/>
                  </a:lnTo>
                  <a:lnTo>
                    <a:pt x="4" y="8"/>
                  </a:lnTo>
                  <a:lnTo>
                    <a:pt x="26" y="8"/>
                  </a:lnTo>
                  <a:lnTo>
                    <a:pt x="26" y="8"/>
                  </a:lnTo>
                  <a:lnTo>
                    <a:pt x="28" y="0"/>
                  </a:lnTo>
                  <a:lnTo>
                    <a:pt x="40" y="0"/>
                  </a:lnTo>
                  <a:lnTo>
                    <a:pt x="40" y="0"/>
                  </a:lnTo>
                  <a:lnTo>
                    <a:pt x="37" y="8"/>
                  </a:lnTo>
                  <a:lnTo>
                    <a:pt x="63" y="8"/>
                  </a:lnTo>
                  <a:lnTo>
                    <a:pt x="63" y="18"/>
                  </a:lnTo>
                  <a:lnTo>
                    <a:pt x="34" y="18"/>
                  </a:lnTo>
                  <a:lnTo>
                    <a:pt x="34" y="18"/>
                  </a:lnTo>
                  <a:lnTo>
                    <a:pt x="30" y="24"/>
                  </a:lnTo>
                  <a:lnTo>
                    <a:pt x="30" y="24"/>
                  </a:lnTo>
                  <a:lnTo>
                    <a:pt x="34" y="23"/>
                  </a:lnTo>
                  <a:lnTo>
                    <a:pt x="37" y="23"/>
                  </a:lnTo>
                  <a:lnTo>
                    <a:pt x="37" y="23"/>
                  </a:lnTo>
                  <a:lnTo>
                    <a:pt x="41" y="23"/>
                  </a:lnTo>
                  <a:lnTo>
                    <a:pt x="44" y="24"/>
                  </a:lnTo>
                  <a:lnTo>
                    <a:pt x="47" y="26"/>
                  </a:lnTo>
                  <a:lnTo>
                    <a:pt x="49" y="28"/>
                  </a:lnTo>
                  <a:lnTo>
                    <a:pt x="49" y="28"/>
                  </a:lnTo>
                  <a:lnTo>
                    <a:pt x="70" y="19"/>
                  </a:lnTo>
                  <a:lnTo>
                    <a:pt x="75" y="28"/>
                  </a:lnTo>
                  <a:lnTo>
                    <a:pt x="75" y="28"/>
                  </a:lnTo>
                  <a:lnTo>
                    <a:pt x="52" y="37"/>
                  </a:lnTo>
                  <a:lnTo>
                    <a:pt x="52" y="37"/>
                  </a:lnTo>
                  <a:lnTo>
                    <a:pt x="52" y="43"/>
                  </a:lnTo>
                  <a:lnTo>
                    <a:pt x="52"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Freeform 869">
              <a:extLst>
                <a:ext uri="{FF2B5EF4-FFF2-40B4-BE49-F238E27FC236}">
                  <a16:creationId xmlns:a16="http://schemas.microsoft.com/office/drawing/2014/main" id="{B81933B0-5A58-45B0-9E78-074D6C793F66}"/>
                </a:ext>
              </a:extLst>
            </p:cNvPr>
            <p:cNvSpPr>
              <a:spLocks noEditPoints="1"/>
            </p:cNvSpPr>
            <p:nvPr/>
          </p:nvSpPr>
          <p:spPr bwMode="auto">
            <a:xfrm>
              <a:off x="9993313" y="4851400"/>
              <a:ext cx="61913" cy="57150"/>
            </a:xfrm>
            <a:custGeom>
              <a:avLst/>
              <a:gdLst>
                <a:gd name="T0" fmla="*/ 78 w 80"/>
                <a:gd name="T1" fmla="*/ 71 h 72"/>
                <a:gd name="T2" fmla="*/ 77 w 80"/>
                <a:gd name="T3" fmla="*/ 71 h 72"/>
                <a:gd name="T4" fmla="*/ 51 w 80"/>
                <a:gd name="T5" fmla="*/ 71 h 72"/>
                <a:gd name="T6" fmla="*/ 26 w 80"/>
                <a:gd name="T7" fmla="*/ 70 h 72"/>
                <a:gd name="T8" fmla="*/ 21 w 80"/>
                <a:gd name="T9" fmla="*/ 67 h 72"/>
                <a:gd name="T10" fmla="*/ 17 w 80"/>
                <a:gd name="T11" fmla="*/ 63 h 72"/>
                <a:gd name="T12" fmla="*/ 4 w 80"/>
                <a:gd name="T13" fmla="*/ 72 h 72"/>
                <a:gd name="T14" fmla="*/ 0 w 80"/>
                <a:gd name="T15" fmla="*/ 63 h 72"/>
                <a:gd name="T16" fmla="*/ 11 w 80"/>
                <a:gd name="T17" fmla="*/ 57 h 72"/>
                <a:gd name="T18" fmla="*/ 2 w 80"/>
                <a:gd name="T19" fmla="*/ 36 h 72"/>
                <a:gd name="T20" fmla="*/ 22 w 80"/>
                <a:gd name="T21" fmla="*/ 28 h 72"/>
                <a:gd name="T22" fmla="*/ 22 w 80"/>
                <a:gd name="T23" fmla="*/ 54 h 72"/>
                <a:gd name="T24" fmla="*/ 24 w 80"/>
                <a:gd name="T25" fmla="*/ 59 h 72"/>
                <a:gd name="T26" fmla="*/ 26 w 80"/>
                <a:gd name="T27" fmla="*/ 61 h 72"/>
                <a:gd name="T28" fmla="*/ 29 w 80"/>
                <a:gd name="T29" fmla="*/ 62 h 72"/>
                <a:gd name="T30" fmla="*/ 36 w 80"/>
                <a:gd name="T31" fmla="*/ 63 h 72"/>
                <a:gd name="T32" fmla="*/ 51 w 80"/>
                <a:gd name="T33" fmla="*/ 63 h 72"/>
                <a:gd name="T34" fmla="*/ 80 w 80"/>
                <a:gd name="T35" fmla="*/ 62 h 72"/>
                <a:gd name="T36" fmla="*/ 13 w 80"/>
                <a:gd name="T37" fmla="*/ 21 h 72"/>
                <a:gd name="T38" fmla="*/ 7 w 80"/>
                <a:gd name="T39" fmla="*/ 13 h 72"/>
                <a:gd name="T40" fmla="*/ 2 w 80"/>
                <a:gd name="T41" fmla="*/ 5 h 72"/>
                <a:gd name="T42" fmla="*/ 12 w 80"/>
                <a:gd name="T43" fmla="*/ 1 h 72"/>
                <a:gd name="T44" fmla="*/ 23 w 80"/>
                <a:gd name="T45" fmla="*/ 17 h 72"/>
                <a:gd name="T46" fmla="*/ 29 w 80"/>
                <a:gd name="T47" fmla="*/ 59 h 72"/>
                <a:gd name="T48" fmla="*/ 29 w 80"/>
                <a:gd name="T49" fmla="*/ 28 h 72"/>
                <a:gd name="T50" fmla="*/ 20 w 80"/>
                <a:gd name="T51" fmla="*/ 26 h 72"/>
                <a:gd name="T52" fmla="*/ 25 w 80"/>
                <a:gd name="T53" fmla="*/ 20 h 72"/>
                <a:gd name="T54" fmla="*/ 32 w 80"/>
                <a:gd name="T55" fmla="*/ 7 h 72"/>
                <a:gd name="T56" fmla="*/ 45 w 80"/>
                <a:gd name="T57" fmla="*/ 1 h 72"/>
                <a:gd name="T58" fmla="*/ 41 w 80"/>
                <a:gd name="T59" fmla="*/ 11 h 72"/>
                <a:gd name="T60" fmla="*/ 50 w 80"/>
                <a:gd name="T61" fmla="*/ 11 h 72"/>
                <a:gd name="T62" fmla="*/ 64 w 80"/>
                <a:gd name="T63" fmla="*/ 3 h 72"/>
                <a:gd name="T64" fmla="*/ 60 w 80"/>
                <a:gd name="T65" fmla="*/ 11 h 72"/>
                <a:gd name="T66" fmla="*/ 76 w 80"/>
                <a:gd name="T67" fmla="*/ 19 h 72"/>
                <a:gd name="T68" fmla="*/ 59 w 80"/>
                <a:gd name="T69" fmla="*/ 25 h 72"/>
                <a:gd name="T70" fmla="*/ 73 w 80"/>
                <a:gd name="T71" fmla="*/ 32 h 72"/>
                <a:gd name="T72" fmla="*/ 59 w 80"/>
                <a:gd name="T73" fmla="*/ 37 h 72"/>
                <a:gd name="T74" fmla="*/ 73 w 80"/>
                <a:gd name="T75" fmla="*/ 45 h 72"/>
                <a:gd name="T76" fmla="*/ 59 w 80"/>
                <a:gd name="T77" fmla="*/ 50 h 72"/>
                <a:gd name="T78" fmla="*/ 76 w 80"/>
                <a:gd name="T79" fmla="*/ 59 h 72"/>
                <a:gd name="T80" fmla="*/ 39 w 80"/>
                <a:gd name="T81" fmla="*/ 19 h 72"/>
                <a:gd name="T82" fmla="*/ 48 w 80"/>
                <a:gd name="T83" fmla="*/ 25 h 72"/>
                <a:gd name="T84" fmla="*/ 39 w 80"/>
                <a:gd name="T85" fmla="*/ 19 h 72"/>
                <a:gd name="T86" fmla="*/ 39 w 80"/>
                <a:gd name="T87" fmla="*/ 37 h 72"/>
                <a:gd name="T88" fmla="*/ 48 w 80"/>
                <a:gd name="T89" fmla="*/ 32 h 72"/>
                <a:gd name="T90" fmla="*/ 39 w 80"/>
                <a:gd name="T91" fmla="*/ 45 h 72"/>
                <a:gd name="T92" fmla="*/ 48 w 80"/>
                <a:gd name="T93" fmla="*/ 50 h 72"/>
                <a:gd name="T94" fmla="*/ 39 w 80"/>
                <a:gd name="T9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72">
                  <a:moveTo>
                    <a:pt x="80" y="62"/>
                  </a:moveTo>
                  <a:lnTo>
                    <a:pt x="78" y="71"/>
                  </a:lnTo>
                  <a:lnTo>
                    <a:pt x="78" y="71"/>
                  </a:lnTo>
                  <a:lnTo>
                    <a:pt x="77" y="71"/>
                  </a:lnTo>
                  <a:lnTo>
                    <a:pt x="51" y="71"/>
                  </a:lnTo>
                  <a:lnTo>
                    <a:pt x="51" y="71"/>
                  </a:lnTo>
                  <a:lnTo>
                    <a:pt x="36" y="71"/>
                  </a:lnTo>
                  <a:lnTo>
                    <a:pt x="26" y="70"/>
                  </a:lnTo>
                  <a:lnTo>
                    <a:pt x="26" y="70"/>
                  </a:lnTo>
                  <a:lnTo>
                    <a:pt x="21" y="67"/>
                  </a:lnTo>
                  <a:lnTo>
                    <a:pt x="17" y="63"/>
                  </a:lnTo>
                  <a:lnTo>
                    <a:pt x="17" y="63"/>
                  </a:lnTo>
                  <a:lnTo>
                    <a:pt x="11" y="69"/>
                  </a:lnTo>
                  <a:lnTo>
                    <a:pt x="4" y="72"/>
                  </a:lnTo>
                  <a:lnTo>
                    <a:pt x="0" y="63"/>
                  </a:lnTo>
                  <a:lnTo>
                    <a:pt x="0" y="63"/>
                  </a:lnTo>
                  <a:lnTo>
                    <a:pt x="5" y="60"/>
                  </a:lnTo>
                  <a:lnTo>
                    <a:pt x="11" y="57"/>
                  </a:lnTo>
                  <a:lnTo>
                    <a:pt x="11" y="36"/>
                  </a:lnTo>
                  <a:lnTo>
                    <a:pt x="2" y="36"/>
                  </a:lnTo>
                  <a:lnTo>
                    <a:pt x="2" y="28"/>
                  </a:lnTo>
                  <a:lnTo>
                    <a:pt x="22" y="28"/>
                  </a:lnTo>
                  <a:lnTo>
                    <a:pt x="22" y="54"/>
                  </a:lnTo>
                  <a:lnTo>
                    <a:pt x="22" y="54"/>
                  </a:lnTo>
                  <a:lnTo>
                    <a:pt x="22" y="57"/>
                  </a:lnTo>
                  <a:lnTo>
                    <a:pt x="24" y="59"/>
                  </a:lnTo>
                  <a:lnTo>
                    <a:pt x="24" y="59"/>
                  </a:lnTo>
                  <a:lnTo>
                    <a:pt x="26" y="61"/>
                  </a:lnTo>
                  <a:lnTo>
                    <a:pt x="29" y="62"/>
                  </a:lnTo>
                  <a:lnTo>
                    <a:pt x="29" y="62"/>
                  </a:lnTo>
                  <a:lnTo>
                    <a:pt x="36" y="63"/>
                  </a:lnTo>
                  <a:lnTo>
                    <a:pt x="36" y="63"/>
                  </a:lnTo>
                  <a:lnTo>
                    <a:pt x="51" y="63"/>
                  </a:lnTo>
                  <a:lnTo>
                    <a:pt x="51" y="63"/>
                  </a:lnTo>
                  <a:lnTo>
                    <a:pt x="80" y="62"/>
                  </a:lnTo>
                  <a:lnTo>
                    <a:pt x="80" y="62"/>
                  </a:lnTo>
                  <a:close/>
                  <a:moveTo>
                    <a:pt x="23" y="17"/>
                  </a:moveTo>
                  <a:lnTo>
                    <a:pt x="13" y="21"/>
                  </a:lnTo>
                  <a:lnTo>
                    <a:pt x="13" y="21"/>
                  </a:lnTo>
                  <a:lnTo>
                    <a:pt x="7" y="13"/>
                  </a:lnTo>
                  <a:lnTo>
                    <a:pt x="7" y="13"/>
                  </a:lnTo>
                  <a:lnTo>
                    <a:pt x="2" y="5"/>
                  </a:lnTo>
                  <a:lnTo>
                    <a:pt x="12" y="1"/>
                  </a:lnTo>
                  <a:lnTo>
                    <a:pt x="12" y="1"/>
                  </a:lnTo>
                  <a:lnTo>
                    <a:pt x="17" y="7"/>
                  </a:lnTo>
                  <a:lnTo>
                    <a:pt x="23" y="17"/>
                  </a:lnTo>
                  <a:lnTo>
                    <a:pt x="23" y="17"/>
                  </a:lnTo>
                  <a:close/>
                  <a:moveTo>
                    <a:pt x="29" y="59"/>
                  </a:moveTo>
                  <a:lnTo>
                    <a:pt x="29" y="28"/>
                  </a:lnTo>
                  <a:lnTo>
                    <a:pt x="29" y="28"/>
                  </a:lnTo>
                  <a:lnTo>
                    <a:pt x="26" y="31"/>
                  </a:lnTo>
                  <a:lnTo>
                    <a:pt x="20" y="26"/>
                  </a:lnTo>
                  <a:lnTo>
                    <a:pt x="20" y="26"/>
                  </a:lnTo>
                  <a:lnTo>
                    <a:pt x="25" y="20"/>
                  </a:lnTo>
                  <a:lnTo>
                    <a:pt x="29" y="14"/>
                  </a:lnTo>
                  <a:lnTo>
                    <a:pt x="32" y="7"/>
                  </a:lnTo>
                  <a:lnTo>
                    <a:pt x="35" y="0"/>
                  </a:lnTo>
                  <a:lnTo>
                    <a:pt x="45" y="1"/>
                  </a:lnTo>
                  <a:lnTo>
                    <a:pt x="45" y="1"/>
                  </a:lnTo>
                  <a:lnTo>
                    <a:pt x="41" y="11"/>
                  </a:lnTo>
                  <a:lnTo>
                    <a:pt x="50" y="11"/>
                  </a:lnTo>
                  <a:lnTo>
                    <a:pt x="50" y="11"/>
                  </a:lnTo>
                  <a:lnTo>
                    <a:pt x="54" y="1"/>
                  </a:lnTo>
                  <a:lnTo>
                    <a:pt x="64" y="3"/>
                  </a:lnTo>
                  <a:lnTo>
                    <a:pt x="64" y="3"/>
                  </a:lnTo>
                  <a:lnTo>
                    <a:pt x="60" y="11"/>
                  </a:lnTo>
                  <a:lnTo>
                    <a:pt x="76" y="11"/>
                  </a:lnTo>
                  <a:lnTo>
                    <a:pt x="76" y="19"/>
                  </a:lnTo>
                  <a:lnTo>
                    <a:pt x="59" y="19"/>
                  </a:lnTo>
                  <a:lnTo>
                    <a:pt x="59" y="25"/>
                  </a:lnTo>
                  <a:lnTo>
                    <a:pt x="73" y="25"/>
                  </a:lnTo>
                  <a:lnTo>
                    <a:pt x="73" y="32"/>
                  </a:lnTo>
                  <a:lnTo>
                    <a:pt x="59" y="32"/>
                  </a:lnTo>
                  <a:lnTo>
                    <a:pt x="59" y="37"/>
                  </a:lnTo>
                  <a:lnTo>
                    <a:pt x="73" y="37"/>
                  </a:lnTo>
                  <a:lnTo>
                    <a:pt x="73" y="45"/>
                  </a:lnTo>
                  <a:lnTo>
                    <a:pt x="59" y="45"/>
                  </a:lnTo>
                  <a:lnTo>
                    <a:pt x="59" y="50"/>
                  </a:lnTo>
                  <a:lnTo>
                    <a:pt x="76" y="50"/>
                  </a:lnTo>
                  <a:lnTo>
                    <a:pt x="76" y="59"/>
                  </a:lnTo>
                  <a:lnTo>
                    <a:pt x="29" y="59"/>
                  </a:lnTo>
                  <a:close/>
                  <a:moveTo>
                    <a:pt x="39" y="19"/>
                  </a:moveTo>
                  <a:lnTo>
                    <a:pt x="39" y="25"/>
                  </a:lnTo>
                  <a:lnTo>
                    <a:pt x="48" y="25"/>
                  </a:lnTo>
                  <a:lnTo>
                    <a:pt x="48" y="19"/>
                  </a:lnTo>
                  <a:lnTo>
                    <a:pt x="39" y="19"/>
                  </a:lnTo>
                  <a:close/>
                  <a:moveTo>
                    <a:pt x="39" y="32"/>
                  </a:moveTo>
                  <a:lnTo>
                    <a:pt x="39" y="37"/>
                  </a:lnTo>
                  <a:lnTo>
                    <a:pt x="48" y="37"/>
                  </a:lnTo>
                  <a:lnTo>
                    <a:pt x="48" y="32"/>
                  </a:lnTo>
                  <a:lnTo>
                    <a:pt x="39" y="32"/>
                  </a:lnTo>
                  <a:close/>
                  <a:moveTo>
                    <a:pt x="39" y="45"/>
                  </a:moveTo>
                  <a:lnTo>
                    <a:pt x="39" y="50"/>
                  </a:lnTo>
                  <a:lnTo>
                    <a:pt x="48" y="50"/>
                  </a:lnTo>
                  <a:lnTo>
                    <a:pt x="48" y="45"/>
                  </a:lnTo>
                  <a:lnTo>
                    <a:pt x="39"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Freeform 870">
              <a:extLst>
                <a:ext uri="{FF2B5EF4-FFF2-40B4-BE49-F238E27FC236}">
                  <a16:creationId xmlns:a16="http://schemas.microsoft.com/office/drawing/2014/main" id="{E9164F25-471C-4D14-ABC9-D781EF0B18C2}"/>
                </a:ext>
              </a:extLst>
            </p:cNvPr>
            <p:cNvSpPr>
              <a:spLocks noEditPoints="1"/>
            </p:cNvSpPr>
            <p:nvPr/>
          </p:nvSpPr>
          <p:spPr bwMode="auto">
            <a:xfrm>
              <a:off x="10058400" y="4852988"/>
              <a:ext cx="60325" cy="55562"/>
            </a:xfrm>
            <a:custGeom>
              <a:avLst/>
              <a:gdLst>
                <a:gd name="T0" fmla="*/ 31 w 76"/>
                <a:gd name="T1" fmla="*/ 60 h 70"/>
                <a:gd name="T2" fmla="*/ 29 w 76"/>
                <a:gd name="T3" fmla="*/ 58 h 70"/>
                <a:gd name="T4" fmla="*/ 21 w 76"/>
                <a:gd name="T5" fmla="*/ 64 h 70"/>
                <a:gd name="T6" fmla="*/ 13 w 76"/>
                <a:gd name="T7" fmla="*/ 66 h 70"/>
                <a:gd name="T8" fmla="*/ 8 w 76"/>
                <a:gd name="T9" fmla="*/ 65 h 70"/>
                <a:gd name="T10" fmla="*/ 4 w 76"/>
                <a:gd name="T11" fmla="*/ 61 h 70"/>
                <a:gd name="T12" fmla="*/ 0 w 76"/>
                <a:gd name="T13" fmla="*/ 50 h 70"/>
                <a:gd name="T14" fmla="*/ 1 w 76"/>
                <a:gd name="T15" fmla="*/ 43 h 70"/>
                <a:gd name="T16" fmla="*/ 7 w 76"/>
                <a:gd name="T17" fmla="*/ 30 h 70"/>
                <a:gd name="T18" fmla="*/ 12 w 76"/>
                <a:gd name="T19" fmla="*/ 25 h 70"/>
                <a:gd name="T20" fmla="*/ 18 w 76"/>
                <a:gd name="T21" fmla="*/ 5 h 70"/>
                <a:gd name="T22" fmla="*/ 21 w 76"/>
                <a:gd name="T23" fmla="*/ 19 h 70"/>
                <a:gd name="T24" fmla="*/ 29 w 76"/>
                <a:gd name="T25" fmla="*/ 16 h 70"/>
                <a:gd name="T26" fmla="*/ 37 w 76"/>
                <a:gd name="T27" fmla="*/ 14 h 70"/>
                <a:gd name="T28" fmla="*/ 49 w 76"/>
                <a:gd name="T29" fmla="*/ 0 h 70"/>
                <a:gd name="T30" fmla="*/ 48 w 76"/>
                <a:gd name="T31" fmla="*/ 13 h 70"/>
                <a:gd name="T32" fmla="*/ 54 w 76"/>
                <a:gd name="T33" fmla="*/ 14 h 70"/>
                <a:gd name="T34" fmla="*/ 65 w 76"/>
                <a:gd name="T35" fmla="*/ 18 h 70"/>
                <a:gd name="T36" fmla="*/ 68 w 76"/>
                <a:gd name="T37" fmla="*/ 22 h 70"/>
                <a:gd name="T38" fmla="*/ 74 w 76"/>
                <a:gd name="T39" fmla="*/ 30 h 70"/>
                <a:gd name="T40" fmla="*/ 76 w 76"/>
                <a:gd name="T41" fmla="*/ 40 h 70"/>
                <a:gd name="T42" fmla="*/ 75 w 76"/>
                <a:gd name="T43" fmla="*/ 46 h 70"/>
                <a:gd name="T44" fmla="*/ 71 w 76"/>
                <a:gd name="T45" fmla="*/ 57 h 70"/>
                <a:gd name="T46" fmla="*/ 67 w 76"/>
                <a:gd name="T47" fmla="*/ 61 h 70"/>
                <a:gd name="T48" fmla="*/ 54 w 76"/>
                <a:gd name="T49" fmla="*/ 67 h 70"/>
                <a:gd name="T50" fmla="*/ 38 w 76"/>
                <a:gd name="T51" fmla="*/ 70 h 70"/>
                <a:gd name="T52" fmla="*/ 35 w 76"/>
                <a:gd name="T53" fmla="*/ 61 h 70"/>
                <a:gd name="T54" fmla="*/ 49 w 76"/>
                <a:gd name="T55" fmla="*/ 58 h 70"/>
                <a:gd name="T56" fmla="*/ 58 w 76"/>
                <a:gd name="T57" fmla="*/ 53 h 70"/>
                <a:gd name="T58" fmla="*/ 61 w 76"/>
                <a:gd name="T59" fmla="*/ 50 h 70"/>
                <a:gd name="T60" fmla="*/ 64 w 76"/>
                <a:gd name="T61" fmla="*/ 43 h 70"/>
                <a:gd name="T62" fmla="*/ 64 w 76"/>
                <a:gd name="T63" fmla="*/ 39 h 70"/>
                <a:gd name="T64" fmla="*/ 62 w 76"/>
                <a:gd name="T65" fmla="*/ 30 h 70"/>
                <a:gd name="T66" fmla="*/ 60 w 76"/>
                <a:gd name="T67" fmla="*/ 28 h 70"/>
                <a:gd name="T68" fmla="*/ 54 w 76"/>
                <a:gd name="T69" fmla="*/ 24 h 70"/>
                <a:gd name="T70" fmla="*/ 47 w 76"/>
                <a:gd name="T71" fmla="*/ 23 h 70"/>
                <a:gd name="T72" fmla="*/ 43 w 76"/>
                <a:gd name="T73" fmla="*/ 37 h 70"/>
                <a:gd name="T74" fmla="*/ 36 w 76"/>
                <a:gd name="T75" fmla="*/ 49 h 70"/>
                <a:gd name="T76" fmla="*/ 38 w 76"/>
                <a:gd name="T77" fmla="*/ 53 h 70"/>
                <a:gd name="T78" fmla="*/ 23 w 76"/>
                <a:gd name="T79" fmla="*/ 49 h 70"/>
                <a:gd name="T80" fmla="*/ 16 w 76"/>
                <a:gd name="T81" fmla="*/ 35 h 70"/>
                <a:gd name="T82" fmla="*/ 14 w 76"/>
                <a:gd name="T83" fmla="*/ 38 h 70"/>
                <a:gd name="T84" fmla="*/ 11 w 76"/>
                <a:gd name="T85" fmla="*/ 46 h 70"/>
                <a:gd name="T86" fmla="*/ 11 w 76"/>
                <a:gd name="T87" fmla="*/ 50 h 70"/>
                <a:gd name="T88" fmla="*/ 11 w 76"/>
                <a:gd name="T89" fmla="*/ 53 h 70"/>
                <a:gd name="T90" fmla="*/ 14 w 76"/>
                <a:gd name="T91" fmla="*/ 55 h 70"/>
                <a:gd name="T92" fmla="*/ 16 w 76"/>
                <a:gd name="T93" fmla="*/ 55 h 70"/>
                <a:gd name="T94" fmla="*/ 23 w 76"/>
                <a:gd name="T95" fmla="*/ 49 h 70"/>
                <a:gd name="T96" fmla="*/ 24 w 76"/>
                <a:gd name="T97" fmla="*/ 28 h 70"/>
                <a:gd name="T98" fmla="*/ 30 w 76"/>
                <a:gd name="T99" fmla="*/ 40 h 70"/>
                <a:gd name="T100" fmla="*/ 33 w 76"/>
                <a:gd name="T101" fmla="*/ 32 h 70"/>
                <a:gd name="T102" fmla="*/ 36 w 76"/>
                <a:gd name="T103" fmla="*/ 23 h 70"/>
                <a:gd name="T104" fmla="*/ 24 w 76"/>
                <a:gd name="T10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70">
                  <a:moveTo>
                    <a:pt x="38" y="53"/>
                  </a:moveTo>
                  <a:lnTo>
                    <a:pt x="31" y="60"/>
                  </a:lnTo>
                  <a:lnTo>
                    <a:pt x="29" y="58"/>
                  </a:lnTo>
                  <a:lnTo>
                    <a:pt x="29" y="58"/>
                  </a:lnTo>
                  <a:lnTo>
                    <a:pt x="25" y="61"/>
                  </a:lnTo>
                  <a:lnTo>
                    <a:pt x="21" y="64"/>
                  </a:lnTo>
                  <a:lnTo>
                    <a:pt x="17" y="65"/>
                  </a:lnTo>
                  <a:lnTo>
                    <a:pt x="13" y="66"/>
                  </a:lnTo>
                  <a:lnTo>
                    <a:pt x="13" y="66"/>
                  </a:lnTo>
                  <a:lnTo>
                    <a:pt x="8" y="65"/>
                  </a:lnTo>
                  <a:lnTo>
                    <a:pt x="4" y="61"/>
                  </a:lnTo>
                  <a:lnTo>
                    <a:pt x="4" y="61"/>
                  </a:lnTo>
                  <a:lnTo>
                    <a:pt x="1" y="57"/>
                  </a:lnTo>
                  <a:lnTo>
                    <a:pt x="0" y="50"/>
                  </a:lnTo>
                  <a:lnTo>
                    <a:pt x="0" y="50"/>
                  </a:lnTo>
                  <a:lnTo>
                    <a:pt x="1" y="43"/>
                  </a:lnTo>
                  <a:lnTo>
                    <a:pt x="3" y="36"/>
                  </a:lnTo>
                  <a:lnTo>
                    <a:pt x="7" y="30"/>
                  </a:lnTo>
                  <a:lnTo>
                    <a:pt x="12" y="25"/>
                  </a:lnTo>
                  <a:lnTo>
                    <a:pt x="12" y="25"/>
                  </a:lnTo>
                  <a:lnTo>
                    <a:pt x="8" y="7"/>
                  </a:lnTo>
                  <a:lnTo>
                    <a:pt x="18" y="5"/>
                  </a:lnTo>
                  <a:lnTo>
                    <a:pt x="18" y="5"/>
                  </a:lnTo>
                  <a:lnTo>
                    <a:pt x="21" y="19"/>
                  </a:lnTo>
                  <a:lnTo>
                    <a:pt x="21" y="19"/>
                  </a:lnTo>
                  <a:lnTo>
                    <a:pt x="29" y="16"/>
                  </a:lnTo>
                  <a:lnTo>
                    <a:pt x="37" y="14"/>
                  </a:lnTo>
                  <a:lnTo>
                    <a:pt x="37" y="14"/>
                  </a:lnTo>
                  <a:lnTo>
                    <a:pt x="37" y="0"/>
                  </a:lnTo>
                  <a:lnTo>
                    <a:pt x="49" y="0"/>
                  </a:lnTo>
                  <a:lnTo>
                    <a:pt x="49" y="0"/>
                  </a:lnTo>
                  <a:lnTo>
                    <a:pt x="48" y="13"/>
                  </a:lnTo>
                  <a:lnTo>
                    <a:pt x="48" y="13"/>
                  </a:lnTo>
                  <a:lnTo>
                    <a:pt x="54" y="14"/>
                  </a:lnTo>
                  <a:lnTo>
                    <a:pt x="60" y="16"/>
                  </a:lnTo>
                  <a:lnTo>
                    <a:pt x="65" y="18"/>
                  </a:lnTo>
                  <a:lnTo>
                    <a:pt x="68" y="22"/>
                  </a:lnTo>
                  <a:lnTo>
                    <a:pt x="68" y="22"/>
                  </a:lnTo>
                  <a:lnTo>
                    <a:pt x="72" y="25"/>
                  </a:lnTo>
                  <a:lnTo>
                    <a:pt x="74" y="30"/>
                  </a:lnTo>
                  <a:lnTo>
                    <a:pt x="75" y="34"/>
                  </a:lnTo>
                  <a:lnTo>
                    <a:pt x="76" y="40"/>
                  </a:lnTo>
                  <a:lnTo>
                    <a:pt x="76" y="40"/>
                  </a:lnTo>
                  <a:lnTo>
                    <a:pt x="75" y="46"/>
                  </a:lnTo>
                  <a:lnTo>
                    <a:pt x="73" y="51"/>
                  </a:lnTo>
                  <a:lnTo>
                    <a:pt x="71" y="57"/>
                  </a:lnTo>
                  <a:lnTo>
                    <a:pt x="67" y="61"/>
                  </a:lnTo>
                  <a:lnTo>
                    <a:pt x="67" y="61"/>
                  </a:lnTo>
                  <a:lnTo>
                    <a:pt x="62" y="64"/>
                  </a:lnTo>
                  <a:lnTo>
                    <a:pt x="54" y="67"/>
                  </a:lnTo>
                  <a:lnTo>
                    <a:pt x="47" y="69"/>
                  </a:lnTo>
                  <a:lnTo>
                    <a:pt x="38" y="70"/>
                  </a:lnTo>
                  <a:lnTo>
                    <a:pt x="35" y="61"/>
                  </a:lnTo>
                  <a:lnTo>
                    <a:pt x="35" y="61"/>
                  </a:lnTo>
                  <a:lnTo>
                    <a:pt x="43" y="60"/>
                  </a:lnTo>
                  <a:lnTo>
                    <a:pt x="49" y="58"/>
                  </a:lnTo>
                  <a:lnTo>
                    <a:pt x="53" y="56"/>
                  </a:lnTo>
                  <a:lnTo>
                    <a:pt x="58" y="53"/>
                  </a:lnTo>
                  <a:lnTo>
                    <a:pt x="58" y="53"/>
                  </a:lnTo>
                  <a:lnTo>
                    <a:pt x="61" y="50"/>
                  </a:lnTo>
                  <a:lnTo>
                    <a:pt x="63" y="47"/>
                  </a:lnTo>
                  <a:lnTo>
                    <a:pt x="64" y="43"/>
                  </a:lnTo>
                  <a:lnTo>
                    <a:pt x="64" y="39"/>
                  </a:lnTo>
                  <a:lnTo>
                    <a:pt x="64" y="39"/>
                  </a:lnTo>
                  <a:lnTo>
                    <a:pt x="63" y="33"/>
                  </a:lnTo>
                  <a:lnTo>
                    <a:pt x="62" y="30"/>
                  </a:lnTo>
                  <a:lnTo>
                    <a:pt x="60" y="28"/>
                  </a:lnTo>
                  <a:lnTo>
                    <a:pt x="60" y="28"/>
                  </a:lnTo>
                  <a:lnTo>
                    <a:pt x="57" y="26"/>
                  </a:lnTo>
                  <a:lnTo>
                    <a:pt x="54" y="24"/>
                  </a:lnTo>
                  <a:lnTo>
                    <a:pt x="47" y="23"/>
                  </a:lnTo>
                  <a:lnTo>
                    <a:pt x="47" y="23"/>
                  </a:lnTo>
                  <a:lnTo>
                    <a:pt x="45" y="30"/>
                  </a:lnTo>
                  <a:lnTo>
                    <a:pt x="43" y="37"/>
                  </a:lnTo>
                  <a:lnTo>
                    <a:pt x="39" y="43"/>
                  </a:lnTo>
                  <a:lnTo>
                    <a:pt x="36" y="49"/>
                  </a:lnTo>
                  <a:lnTo>
                    <a:pt x="36" y="49"/>
                  </a:lnTo>
                  <a:lnTo>
                    <a:pt x="38" y="53"/>
                  </a:lnTo>
                  <a:lnTo>
                    <a:pt x="38" y="53"/>
                  </a:lnTo>
                  <a:close/>
                  <a:moveTo>
                    <a:pt x="23" y="49"/>
                  </a:moveTo>
                  <a:lnTo>
                    <a:pt x="23" y="49"/>
                  </a:lnTo>
                  <a:lnTo>
                    <a:pt x="16" y="35"/>
                  </a:lnTo>
                  <a:lnTo>
                    <a:pt x="16" y="35"/>
                  </a:lnTo>
                  <a:lnTo>
                    <a:pt x="14" y="38"/>
                  </a:lnTo>
                  <a:lnTo>
                    <a:pt x="12" y="42"/>
                  </a:lnTo>
                  <a:lnTo>
                    <a:pt x="11" y="46"/>
                  </a:lnTo>
                  <a:lnTo>
                    <a:pt x="11" y="50"/>
                  </a:lnTo>
                  <a:lnTo>
                    <a:pt x="11" y="50"/>
                  </a:lnTo>
                  <a:lnTo>
                    <a:pt x="11" y="53"/>
                  </a:lnTo>
                  <a:lnTo>
                    <a:pt x="11" y="53"/>
                  </a:lnTo>
                  <a:lnTo>
                    <a:pt x="13" y="55"/>
                  </a:lnTo>
                  <a:lnTo>
                    <a:pt x="14" y="55"/>
                  </a:lnTo>
                  <a:lnTo>
                    <a:pt x="14" y="55"/>
                  </a:lnTo>
                  <a:lnTo>
                    <a:pt x="16" y="55"/>
                  </a:lnTo>
                  <a:lnTo>
                    <a:pt x="18" y="53"/>
                  </a:lnTo>
                  <a:lnTo>
                    <a:pt x="23" y="49"/>
                  </a:lnTo>
                  <a:lnTo>
                    <a:pt x="23" y="49"/>
                  </a:lnTo>
                  <a:close/>
                  <a:moveTo>
                    <a:pt x="24" y="28"/>
                  </a:moveTo>
                  <a:lnTo>
                    <a:pt x="24" y="28"/>
                  </a:lnTo>
                  <a:lnTo>
                    <a:pt x="30" y="40"/>
                  </a:lnTo>
                  <a:lnTo>
                    <a:pt x="30" y="40"/>
                  </a:lnTo>
                  <a:lnTo>
                    <a:pt x="33" y="32"/>
                  </a:lnTo>
                  <a:lnTo>
                    <a:pt x="36" y="23"/>
                  </a:lnTo>
                  <a:lnTo>
                    <a:pt x="36" y="23"/>
                  </a:lnTo>
                  <a:lnTo>
                    <a:pt x="30" y="25"/>
                  </a:lnTo>
                  <a:lnTo>
                    <a:pt x="24" y="28"/>
                  </a:lnTo>
                  <a:lnTo>
                    <a:pt x="24"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Freeform 871">
              <a:extLst>
                <a:ext uri="{FF2B5EF4-FFF2-40B4-BE49-F238E27FC236}">
                  <a16:creationId xmlns:a16="http://schemas.microsoft.com/office/drawing/2014/main" id="{DADC57FE-4C2A-4FA9-A48F-6EDF21CCB4F9}"/>
                </a:ext>
              </a:extLst>
            </p:cNvPr>
            <p:cNvSpPr>
              <a:spLocks noEditPoints="1"/>
            </p:cNvSpPr>
            <p:nvPr/>
          </p:nvSpPr>
          <p:spPr bwMode="auto">
            <a:xfrm>
              <a:off x="10123488" y="4856163"/>
              <a:ext cx="55563" cy="52387"/>
            </a:xfrm>
            <a:custGeom>
              <a:avLst/>
              <a:gdLst>
                <a:gd name="T0" fmla="*/ 48 w 69"/>
                <a:gd name="T1" fmla="*/ 55 h 67"/>
                <a:gd name="T2" fmla="*/ 56 w 69"/>
                <a:gd name="T3" fmla="*/ 50 h 67"/>
                <a:gd name="T4" fmla="*/ 58 w 69"/>
                <a:gd name="T5" fmla="*/ 42 h 67"/>
                <a:gd name="T6" fmla="*/ 58 w 69"/>
                <a:gd name="T7" fmla="*/ 40 h 67"/>
                <a:gd name="T8" fmla="*/ 55 w 69"/>
                <a:gd name="T9" fmla="*/ 35 h 67"/>
                <a:gd name="T10" fmla="*/ 53 w 69"/>
                <a:gd name="T11" fmla="*/ 33 h 67"/>
                <a:gd name="T12" fmla="*/ 41 w 69"/>
                <a:gd name="T13" fmla="*/ 30 h 67"/>
                <a:gd name="T14" fmla="*/ 40 w 69"/>
                <a:gd name="T15" fmla="*/ 30 h 67"/>
                <a:gd name="T16" fmla="*/ 32 w 69"/>
                <a:gd name="T17" fmla="*/ 31 h 67"/>
                <a:gd name="T18" fmla="*/ 24 w 69"/>
                <a:gd name="T19" fmla="*/ 34 h 67"/>
                <a:gd name="T20" fmla="*/ 18 w 69"/>
                <a:gd name="T21" fmla="*/ 37 h 67"/>
                <a:gd name="T22" fmla="*/ 0 w 69"/>
                <a:gd name="T23" fmla="*/ 38 h 67"/>
                <a:gd name="T24" fmla="*/ 42 w 69"/>
                <a:gd name="T25" fmla="*/ 9 h 67"/>
                <a:gd name="T26" fmla="*/ 8 w 69"/>
                <a:gd name="T27" fmla="*/ 0 h 67"/>
                <a:gd name="T28" fmla="*/ 62 w 69"/>
                <a:gd name="T29" fmla="*/ 6 h 67"/>
                <a:gd name="T30" fmla="*/ 36 w 69"/>
                <a:gd name="T31" fmla="*/ 23 h 67"/>
                <a:gd name="T32" fmla="*/ 45 w 69"/>
                <a:gd name="T33" fmla="*/ 22 h 67"/>
                <a:gd name="T34" fmla="*/ 50 w 69"/>
                <a:gd name="T35" fmla="*/ 22 h 67"/>
                <a:gd name="T36" fmla="*/ 59 w 69"/>
                <a:gd name="T37" fmla="*/ 25 h 67"/>
                <a:gd name="T38" fmla="*/ 63 w 69"/>
                <a:gd name="T39" fmla="*/ 27 h 67"/>
                <a:gd name="T40" fmla="*/ 68 w 69"/>
                <a:gd name="T41" fmla="*/ 33 h 67"/>
                <a:gd name="T42" fmla="*/ 69 w 69"/>
                <a:gd name="T43" fmla="*/ 42 h 67"/>
                <a:gd name="T44" fmla="*/ 69 w 69"/>
                <a:gd name="T45" fmla="*/ 47 h 67"/>
                <a:gd name="T46" fmla="*/ 64 w 69"/>
                <a:gd name="T47" fmla="*/ 57 h 67"/>
                <a:gd name="T48" fmla="*/ 60 w 69"/>
                <a:gd name="T49" fmla="*/ 61 h 67"/>
                <a:gd name="T50" fmla="*/ 49 w 69"/>
                <a:gd name="T51" fmla="*/ 65 h 67"/>
                <a:gd name="T52" fmla="*/ 35 w 69"/>
                <a:gd name="T53" fmla="*/ 67 h 67"/>
                <a:gd name="T54" fmla="*/ 26 w 69"/>
                <a:gd name="T55" fmla="*/ 66 h 67"/>
                <a:gd name="T56" fmla="*/ 19 w 69"/>
                <a:gd name="T57" fmla="*/ 64 h 67"/>
                <a:gd name="T58" fmla="*/ 14 w 69"/>
                <a:gd name="T59" fmla="*/ 60 h 67"/>
                <a:gd name="T60" fmla="*/ 13 w 69"/>
                <a:gd name="T61" fmla="*/ 54 h 67"/>
                <a:gd name="T62" fmla="*/ 13 w 69"/>
                <a:gd name="T63" fmla="*/ 52 h 67"/>
                <a:gd name="T64" fmla="*/ 18 w 69"/>
                <a:gd name="T65" fmla="*/ 44 h 67"/>
                <a:gd name="T66" fmla="*/ 23 w 69"/>
                <a:gd name="T67" fmla="*/ 42 h 67"/>
                <a:gd name="T68" fmla="*/ 29 w 69"/>
                <a:gd name="T69" fmla="*/ 41 h 67"/>
                <a:gd name="T70" fmla="*/ 42 w 69"/>
                <a:gd name="T71" fmla="*/ 44 h 67"/>
                <a:gd name="T72" fmla="*/ 48 w 69"/>
                <a:gd name="T73" fmla="*/ 55 h 67"/>
                <a:gd name="T74" fmla="*/ 37 w 69"/>
                <a:gd name="T75" fmla="*/ 58 h 67"/>
                <a:gd name="T76" fmla="*/ 36 w 69"/>
                <a:gd name="T77" fmla="*/ 55 h 67"/>
                <a:gd name="T78" fmla="*/ 31 w 69"/>
                <a:gd name="T79" fmla="*/ 50 h 67"/>
                <a:gd name="T80" fmla="*/ 28 w 69"/>
                <a:gd name="T81" fmla="*/ 49 h 67"/>
                <a:gd name="T82" fmla="*/ 25 w 69"/>
                <a:gd name="T83" fmla="*/ 50 h 67"/>
                <a:gd name="T84" fmla="*/ 23 w 69"/>
                <a:gd name="T85" fmla="*/ 54 h 67"/>
                <a:gd name="T86" fmla="*/ 24 w 69"/>
                <a:gd name="T87" fmla="*/ 56 h 67"/>
                <a:gd name="T88" fmla="*/ 29 w 69"/>
                <a:gd name="T89" fmla="*/ 58 h 67"/>
                <a:gd name="T90" fmla="*/ 33 w 69"/>
                <a:gd name="T91" fmla="*/ 58 h 67"/>
                <a:gd name="T92" fmla="*/ 37 w 69"/>
                <a:gd name="T93"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67">
                  <a:moveTo>
                    <a:pt x="48" y="55"/>
                  </a:moveTo>
                  <a:lnTo>
                    <a:pt x="48" y="55"/>
                  </a:lnTo>
                  <a:lnTo>
                    <a:pt x="53" y="53"/>
                  </a:lnTo>
                  <a:lnTo>
                    <a:pt x="56" y="50"/>
                  </a:lnTo>
                  <a:lnTo>
                    <a:pt x="57" y="46"/>
                  </a:lnTo>
                  <a:lnTo>
                    <a:pt x="58" y="42"/>
                  </a:lnTo>
                  <a:lnTo>
                    <a:pt x="58" y="42"/>
                  </a:lnTo>
                  <a:lnTo>
                    <a:pt x="58" y="40"/>
                  </a:lnTo>
                  <a:lnTo>
                    <a:pt x="57" y="37"/>
                  </a:lnTo>
                  <a:lnTo>
                    <a:pt x="55" y="35"/>
                  </a:lnTo>
                  <a:lnTo>
                    <a:pt x="53" y="33"/>
                  </a:lnTo>
                  <a:lnTo>
                    <a:pt x="53" y="33"/>
                  </a:lnTo>
                  <a:lnTo>
                    <a:pt x="48" y="31"/>
                  </a:lnTo>
                  <a:lnTo>
                    <a:pt x="41" y="30"/>
                  </a:lnTo>
                  <a:lnTo>
                    <a:pt x="40" y="30"/>
                  </a:lnTo>
                  <a:lnTo>
                    <a:pt x="40" y="30"/>
                  </a:lnTo>
                  <a:lnTo>
                    <a:pt x="32" y="31"/>
                  </a:lnTo>
                  <a:lnTo>
                    <a:pt x="32" y="31"/>
                  </a:lnTo>
                  <a:lnTo>
                    <a:pt x="24" y="34"/>
                  </a:lnTo>
                  <a:lnTo>
                    <a:pt x="24" y="34"/>
                  </a:lnTo>
                  <a:lnTo>
                    <a:pt x="18" y="37"/>
                  </a:lnTo>
                  <a:lnTo>
                    <a:pt x="18" y="37"/>
                  </a:lnTo>
                  <a:lnTo>
                    <a:pt x="6" y="46"/>
                  </a:lnTo>
                  <a:lnTo>
                    <a:pt x="0" y="38"/>
                  </a:lnTo>
                  <a:lnTo>
                    <a:pt x="0" y="38"/>
                  </a:lnTo>
                  <a:lnTo>
                    <a:pt x="42" y="9"/>
                  </a:lnTo>
                  <a:lnTo>
                    <a:pt x="8" y="9"/>
                  </a:lnTo>
                  <a:lnTo>
                    <a:pt x="8" y="0"/>
                  </a:lnTo>
                  <a:lnTo>
                    <a:pt x="56" y="0"/>
                  </a:lnTo>
                  <a:lnTo>
                    <a:pt x="62" y="6"/>
                  </a:lnTo>
                  <a:lnTo>
                    <a:pt x="62" y="6"/>
                  </a:lnTo>
                  <a:lnTo>
                    <a:pt x="36" y="23"/>
                  </a:lnTo>
                  <a:lnTo>
                    <a:pt x="36" y="23"/>
                  </a:lnTo>
                  <a:lnTo>
                    <a:pt x="45" y="22"/>
                  </a:lnTo>
                  <a:lnTo>
                    <a:pt x="45" y="22"/>
                  </a:lnTo>
                  <a:lnTo>
                    <a:pt x="50" y="22"/>
                  </a:lnTo>
                  <a:lnTo>
                    <a:pt x="55" y="23"/>
                  </a:lnTo>
                  <a:lnTo>
                    <a:pt x="59" y="25"/>
                  </a:lnTo>
                  <a:lnTo>
                    <a:pt x="63" y="27"/>
                  </a:lnTo>
                  <a:lnTo>
                    <a:pt x="63" y="27"/>
                  </a:lnTo>
                  <a:lnTo>
                    <a:pt x="66" y="30"/>
                  </a:lnTo>
                  <a:lnTo>
                    <a:pt x="68" y="33"/>
                  </a:lnTo>
                  <a:lnTo>
                    <a:pt x="69" y="37"/>
                  </a:lnTo>
                  <a:lnTo>
                    <a:pt x="69" y="42"/>
                  </a:lnTo>
                  <a:lnTo>
                    <a:pt x="69" y="42"/>
                  </a:lnTo>
                  <a:lnTo>
                    <a:pt x="69" y="47"/>
                  </a:lnTo>
                  <a:lnTo>
                    <a:pt x="67" y="53"/>
                  </a:lnTo>
                  <a:lnTo>
                    <a:pt x="64" y="57"/>
                  </a:lnTo>
                  <a:lnTo>
                    <a:pt x="60" y="61"/>
                  </a:lnTo>
                  <a:lnTo>
                    <a:pt x="60" y="61"/>
                  </a:lnTo>
                  <a:lnTo>
                    <a:pt x="55" y="63"/>
                  </a:lnTo>
                  <a:lnTo>
                    <a:pt x="49" y="65"/>
                  </a:lnTo>
                  <a:lnTo>
                    <a:pt x="43" y="67"/>
                  </a:lnTo>
                  <a:lnTo>
                    <a:pt x="35" y="67"/>
                  </a:lnTo>
                  <a:lnTo>
                    <a:pt x="35" y="67"/>
                  </a:lnTo>
                  <a:lnTo>
                    <a:pt x="26" y="66"/>
                  </a:lnTo>
                  <a:lnTo>
                    <a:pt x="19" y="64"/>
                  </a:lnTo>
                  <a:lnTo>
                    <a:pt x="19" y="64"/>
                  </a:lnTo>
                  <a:lnTo>
                    <a:pt x="16" y="62"/>
                  </a:lnTo>
                  <a:lnTo>
                    <a:pt x="14" y="60"/>
                  </a:lnTo>
                  <a:lnTo>
                    <a:pt x="13" y="57"/>
                  </a:lnTo>
                  <a:lnTo>
                    <a:pt x="13" y="54"/>
                  </a:lnTo>
                  <a:lnTo>
                    <a:pt x="13" y="54"/>
                  </a:lnTo>
                  <a:lnTo>
                    <a:pt x="13" y="52"/>
                  </a:lnTo>
                  <a:lnTo>
                    <a:pt x="14" y="48"/>
                  </a:lnTo>
                  <a:lnTo>
                    <a:pt x="18" y="44"/>
                  </a:lnTo>
                  <a:lnTo>
                    <a:pt x="18" y="44"/>
                  </a:lnTo>
                  <a:lnTo>
                    <a:pt x="23" y="42"/>
                  </a:lnTo>
                  <a:lnTo>
                    <a:pt x="29" y="41"/>
                  </a:lnTo>
                  <a:lnTo>
                    <a:pt x="29" y="41"/>
                  </a:lnTo>
                  <a:lnTo>
                    <a:pt x="35" y="42"/>
                  </a:lnTo>
                  <a:lnTo>
                    <a:pt x="42" y="44"/>
                  </a:lnTo>
                  <a:lnTo>
                    <a:pt x="46" y="49"/>
                  </a:lnTo>
                  <a:lnTo>
                    <a:pt x="48" y="55"/>
                  </a:lnTo>
                  <a:lnTo>
                    <a:pt x="48" y="55"/>
                  </a:lnTo>
                  <a:close/>
                  <a:moveTo>
                    <a:pt x="37" y="58"/>
                  </a:moveTo>
                  <a:lnTo>
                    <a:pt x="37" y="58"/>
                  </a:lnTo>
                  <a:lnTo>
                    <a:pt x="36" y="55"/>
                  </a:lnTo>
                  <a:lnTo>
                    <a:pt x="34" y="52"/>
                  </a:lnTo>
                  <a:lnTo>
                    <a:pt x="31" y="50"/>
                  </a:lnTo>
                  <a:lnTo>
                    <a:pt x="28" y="49"/>
                  </a:lnTo>
                  <a:lnTo>
                    <a:pt x="28" y="49"/>
                  </a:lnTo>
                  <a:lnTo>
                    <a:pt x="25" y="50"/>
                  </a:lnTo>
                  <a:lnTo>
                    <a:pt x="25" y="50"/>
                  </a:lnTo>
                  <a:lnTo>
                    <a:pt x="23" y="52"/>
                  </a:lnTo>
                  <a:lnTo>
                    <a:pt x="23" y="54"/>
                  </a:lnTo>
                  <a:lnTo>
                    <a:pt x="23" y="54"/>
                  </a:lnTo>
                  <a:lnTo>
                    <a:pt x="24" y="56"/>
                  </a:lnTo>
                  <a:lnTo>
                    <a:pt x="26" y="57"/>
                  </a:lnTo>
                  <a:lnTo>
                    <a:pt x="29" y="58"/>
                  </a:lnTo>
                  <a:lnTo>
                    <a:pt x="33" y="58"/>
                  </a:lnTo>
                  <a:lnTo>
                    <a:pt x="33" y="58"/>
                  </a:lnTo>
                  <a:lnTo>
                    <a:pt x="37" y="58"/>
                  </a:lnTo>
                  <a:lnTo>
                    <a:pt x="37" y="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Freeform 872">
              <a:extLst>
                <a:ext uri="{FF2B5EF4-FFF2-40B4-BE49-F238E27FC236}">
                  <a16:creationId xmlns:a16="http://schemas.microsoft.com/office/drawing/2014/main" id="{8C10BDC9-D848-4B2A-AB26-F1C43AA711EA}"/>
                </a:ext>
              </a:extLst>
            </p:cNvPr>
            <p:cNvSpPr>
              <a:spLocks noEditPoints="1"/>
            </p:cNvSpPr>
            <p:nvPr/>
          </p:nvSpPr>
          <p:spPr bwMode="auto">
            <a:xfrm>
              <a:off x="10190163" y="4889500"/>
              <a:ext cx="20638" cy="19050"/>
            </a:xfrm>
            <a:custGeom>
              <a:avLst/>
              <a:gdLst>
                <a:gd name="T0" fmla="*/ 28 w 28"/>
                <a:gd name="T1" fmla="*/ 13 h 26"/>
                <a:gd name="T2" fmla="*/ 28 w 28"/>
                <a:gd name="T3" fmla="*/ 13 h 26"/>
                <a:gd name="T4" fmla="*/ 27 w 28"/>
                <a:gd name="T5" fmla="*/ 18 h 26"/>
                <a:gd name="T6" fmla="*/ 24 w 28"/>
                <a:gd name="T7" fmla="*/ 22 h 26"/>
                <a:gd name="T8" fmla="*/ 24 w 28"/>
                <a:gd name="T9" fmla="*/ 22 h 26"/>
                <a:gd name="T10" fmla="*/ 19 w 28"/>
                <a:gd name="T11" fmla="*/ 25 h 26"/>
                <a:gd name="T12" fmla="*/ 14 w 28"/>
                <a:gd name="T13" fmla="*/ 26 h 26"/>
                <a:gd name="T14" fmla="*/ 14 w 28"/>
                <a:gd name="T15" fmla="*/ 26 h 26"/>
                <a:gd name="T16" fmla="*/ 8 w 28"/>
                <a:gd name="T17" fmla="*/ 25 h 26"/>
                <a:gd name="T18" fmla="*/ 4 w 28"/>
                <a:gd name="T19" fmla="*/ 22 h 26"/>
                <a:gd name="T20" fmla="*/ 4 w 28"/>
                <a:gd name="T21" fmla="*/ 22 h 26"/>
                <a:gd name="T22" fmla="*/ 1 w 28"/>
                <a:gd name="T23" fmla="*/ 18 h 26"/>
                <a:gd name="T24" fmla="*/ 0 w 28"/>
                <a:gd name="T25" fmla="*/ 13 h 26"/>
                <a:gd name="T26" fmla="*/ 0 w 28"/>
                <a:gd name="T27" fmla="*/ 13 h 26"/>
                <a:gd name="T28" fmla="*/ 1 w 28"/>
                <a:gd name="T29" fmla="*/ 7 h 26"/>
                <a:gd name="T30" fmla="*/ 4 w 28"/>
                <a:gd name="T31" fmla="*/ 3 h 26"/>
                <a:gd name="T32" fmla="*/ 4 w 28"/>
                <a:gd name="T33" fmla="*/ 3 h 26"/>
                <a:gd name="T34" fmla="*/ 8 w 28"/>
                <a:gd name="T35" fmla="*/ 0 h 26"/>
                <a:gd name="T36" fmla="*/ 14 w 28"/>
                <a:gd name="T37" fmla="*/ 0 h 26"/>
                <a:gd name="T38" fmla="*/ 14 w 28"/>
                <a:gd name="T39" fmla="*/ 0 h 26"/>
                <a:gd name="T40" fmla="*/ 19 w 28"/>
                <a:gd name="T41" fmla="*/ 0 h 26"/>
                <a:gd name="T42" fmla="*/ 24 w 28"/>
                <a:gd name="T43" fmla="*/ 3 h 26"/>
                <a:gd name="T44" fmla="*/ 24 w 28"/>
                <a:gd name="T45" fmla="*/ 3 h 26"/>
                <a:gd name="T46" fmla="*/ 27 w 28"/>
                <a:gd name="T47" fmla="*/ 7 h 26"/>
                <a:gd name="T48" fmla="*/ 28 w 28"/>
                <a:gd name="T49" fmla="*/ 13 h 26"/>
                <a:gd name="T50" fmla="*/ 28 w 28"/>
                <a:gd name="T51" fmla="*/ 13 h 26"/>
                <a:gd name="T52" fmla="*/ 19 w 28"/>
                <a:gd name="T53" fmla="*/ 13 h 26"/>
                <a:gd name="T54" fmla="*/ 19 w 28"/>
                <a:gd name="T55" fmla="*/ 13 h 26"/>
                <a:gd name="T56" fmla="*/ 19 w 28"/>
                <a:gd name="T57" fmla="*/ 11 h 26"/>
                <a:gd name="T58" fmla="*/ 18 w 28"/>
                <a:gd name="T59" fmla="*/ 8 h 26"/>
                <a:gd name="T60" fmla="*/ 18 w 28"/>
                <a:gd name="T61" fmla="*/ 8 h 26"/>
                <a:gd name="T62" fmla="*/ 16 w 28"/>
                <a:gd name="T63" fmla="*/ 7 h 26"/>
                <a:gd name="T64" fmla="*/ 14 w 28"/>
                <a:gd name="T65" fmla="*/ 6 h 26"/>
                <a:gd name="T66" fmla="*/ 14 w 28"/>
                <a:gd name="T67" fmla="*/ 6 h 26"/>
                <a:gd name="T68" fmla="*/ 11 w 28"/>
                <a:gd name="T69" fmla="*/ 7 h 26"/>
                <a:gd name="T70" fmla="*/ 10 w 28"/>
                <a:gd name="T71" fmla="*/ 8 h 26"/>
                <a:gd name="T72" fmla="*/ 10 w 28"/>
                <a:gd name="T73" fmla="*/ 8 h 26"/>
                <a:gd name="T74" fmla="*/ 8 w 28"/>
                <a:gd name="T75" fmla="*/ 11 h 26"/>
                <a:gd name="T76" fmla="*/ 8 w 28"/>
                <a:gd name="T77" fmla="*/ 13 h 26"/>
                <a:gd name="T78" fmla="*/ 8 w 28"/>
                <a:gd name="T79" fmla="*/ 13 h 26"/>
                <a:gd name="T80" fmla="*/ 8 w 28"/>
                <a:gd name="T81" fmla="*/ 15 h 26"/>
                <a:gd name="T82" fmla="*/ 10 w 28"/>
                <a:gd name="T83" fmla="*/ 17 h 26"/>
                <a:gd name="T84" fmla="*/ 10 w 28"/>
                <a:gd name="T85" fmla="*/ 17 h 26"/>
                <a:gd name="T86" fmla="*/ 11 w 28"/>
                <a:gd name="T87" fmla="*/ 18 h 26"/>
                <a:gd name="T88" fmla="*/ 14 w 28"/>
                <a:gd name="T89" fmla="*/ 19 h 26"/>
                <a:gd name="T90" fmla="*/ 14 w 28"/>
                <a:gd name="T91" fmla="*/ 19 h 26"/>
                <a:gd name="T92" fmla="*/ 16 w 28"/>
                <a:gd name="T93" fmla="*/ 18 h 26"/>
                <a:gd name="T94" fmla="*/ 18 w 28"/>
                <a:gd name="T95" fmla="*/ 17 h 26"/>
                <a:gd name="T96" fmla="*/ 18 w 28"/>
                <a:gd name="T97" fmla="*/ 17 h 26"/>
                <a:gd name="T98" fmla="*/ 19 w 28"/>
                <a:gd name="T99" fmla="*/ 15 h 26"/>
                <a:gd name="T100" fmla="*/ 19 w 28"/>
                <a:gd name="T101" fmla="*/ 13 h 26"/>
                <a:gd name="T102" fmla="*/ 19 w 28"/>
                <a:gd name="T10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6">
                  <a:moveTo>
                    <a:pt x="28" y="13"/>
                  </a:moveTo>
                  <a:lnTo>
                    <a:pt x="28" y="13"/>
                  </a:lnTo>
                  <a:lnTo>
                    <a:pt x="27" y="18"/>
                  </a:lnTo>
                  <a:lnTo>
                    <a:pt x="24" y="22"/>
                  </a:lnTo>
                  <a:lnTo>
                    <a:pt x="24" y="22"/>
                  </a:lnTo>
                  <a:lnTo>
                    <a:pt x="19" y="25"/>
                  </a:lnTo>
                  <a:lnTo>
                    <a:pt x="14" y="26"/>
                  </a:lnTo>
                  <a:lnTo>
                    <a:pt x="14" y="26"/>
                  </a:lnTo>
                  <a:lnTo>
                    <a:pt x="8" y="25"/>
                  </a:lnTo>
                  <a:lnTo>
                    <a:pt x="4" y="22"/>
                  </a:lnTo>
                  <a:lnTo>
                    <a:pt x="4" y="22"/>
                  </a:lnTo>
                  <a:lnTo>
                    <a:pt x="1" y="18"/>
                  </a:lnTo>
                  <a:lnTo>
                    <a:pt x="0" y="13"/>
                  </a:lnTo>
                  <a:lnTo>
                    <a:pt x="0" y="13"/>
                  </a:lnTo>
                  <a:lnTo>
                    <a:pt x="1" y="7"/>
                  </a:lnTo>
                  <a:lnTo>
                    <a:pt x="4" y="3"/>
                  </a:lnTo>
                  <a:lnTo>
                    <a:pt x="4" y="3"/>
                  </a:lnTo>
                  <a:lnTo>
                    <a:pt x="8" y="0"/>
                  </a:lnTo>
                  <a:lnTo>
                    <a:pt x="14" y="0"/>
                  </a:lnTo>
                  <a:lnTo>
                    <a:pt x="14" y="0"/>
                  </a:lnTo>
                  <a:lnTo>
                    <a:pt x="19" y="0"/>
                  </a:lnTo>
                  <a:lnTo>
                    <a:pt x="24" y="3"/>
                  </a:lnTo>
                  <a:lnTo>
                    <a:pt x="24" y="3"/>
                  </a:lnTo>
                  <a:lnTo>
                    <a:pt x="27" y="7"/>
                  </a:lnTo>
                  <a:lnTo>
                    <a:pt x="28" y="13"/>
                  </a:lnTo>
                  <a:lnTo>
                    <a:pt x="28" y="13"/>
                  </a:lnTo>
                  <a:close/>
                  <a:moveTo>
                    <a:pt x="19" y="13"/>
                  </a:moveTo>
                  <a:lnTo>
                    <a:pt x="19" y="13"/>
                  </a:lnTo>
                  <a:lnTo>
                    <a:pt x="19" y="11"/>
                  </a:lnTo>
                  <a:lnTo>
                    <a:pt x="18" y="8"/>
                  </a:lnTo>
                  <a:lnTo>
                    <a:pt x="18" y="8"/>
                  </a:lnTo>
                  <a:lnTo>
                    <a:pt x="16" y="7"/>
                  </a:lnTo>
                  <a:lnTo>
                    <a:pt x="14" y="6"/>
                  </a:lnTo>
                  <a:lnTo>
                    <a:pt x="14" y="6"/>
                  </a:lnTo>
                  <a:lnTo>
                    <a:pt x="11" y="7"/>
                  </a:lnTo>
                  <a:lnTo>
                    <a:pt x="10" y="8"/>
                  </a:lnTo>
                  <a:lnTo>
                    <a:pt x="10" y="8"/>
                  </a:lnTo>
                  <a:lnTo>
                    <a:pt x="8" y="11"/>
                  </a:lnTo>
                  <a:lnTo>
                    <a:pt x="8" y="13"/>
                  </a:lnTo>
                  <a:lnTo>
                    <a:pt x="8" y="13"/>
                  </a:lnTo>
                  <a:lnTo>
                    <a:pt x="8" y="15"/>
                  </a:lnTo>
                  <a:lnTo>
                    <a:pt x="10" y="17"/>
                  </a:lnTo>
                  <a:lnTo>
                    <a:pt x="10" y="17"/>
                  </a:lnTo>
                  <a:lnTo>
                    <a:pt x="11" y="18"/>
                  </a:lnTo>
                  <a:lnTo>
                    <a:pt x="14" y="19"/>
                  </a:lnTo>
                  <a:lnTo>
                    <a:pt x="14" y="19"/>
                  </a:lnTo>
                  <a:lnTo>
                    <a:pt x="16" y="18"/>
                  </a:lnTo>
                  <a:lnTo>
                    <a:pt x="18" y="17"/>
                  </a:lnTo>
                  <a:lnTo>
                    <a:pt x="18" y="17"/>
                  </a:lnTo>
                  <a:lnTo>
                    <a:pt x="19" y="15"/>
                  </a:lnTo>
                  <a:lnTo>
                    <a:pt x="19" y="13"/>
                  </a:lnTo>
                  <a:lnTo>
                    <a:pt x="19"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Freeform 873">
              <a:extLst>
                <a:ext uri="{FF2B5EF4-FFF2-40B4-BE49-F238E27FC236}">
                  <a16:creationId xmlns:a16="http://schemas.microsoft.com/office/drawing/2014/main" id="{074DABF1-D127-4756-B607-037809A2BEB6}"/>
                </a:ext>
              </a:extLst>
            </p:cNvPr>
            <p:cNvSpPr>
              <a:spLocks/>
            </p:cNvSpPr>
            <p:nvPr/>
          </p:nvSpPr>
          <p:spPr bwMode="auto">
            <a:xfrm>
              <a:off x="8442325" y="5032375"/>
              <a:ext cx="785813" cy="222250"/>
            </a:xfrm>
            <a:custGeom>
              <a:avLst/>
              <a:gdLst>
                <a:gd name="T0" fmla="*/ 0 w 991"/>
                <a:gd name="T1" fmla="*/ 0 h 281"/>
                <a:gd name="T2" fmla="*/ 849 w 991"/>
                <a:gd name="T3" fmla="*/ 0 h 281"/>
                <a:gd name="T4" fmla="*/ 991 w 991"/>
                <a:gd name="T5" fmla="*/ 141 h 281"/>
                <a:gd name="T6" fmla="*/ 849 w 991"/>
                <a:gd name="T7" fmla="*/ 281 h 281"/>
                <a:gd name="T8" fmla="*/ 0 w 991"/>
                <a:gd name="T9" fmla="*/ 281 h 281"/>
                <a:gd name="T10" fmla="*/ 0 w 991"/>
                <a:gd name="T11" fmla="*/ 0 h 281"/>
              </a:gdLst>
              <a:ahLst/>
              <a:cxnLst>
                <a:cxn ang="0">
                  <a:pos x="T0" y="T1"/>
                </a:cxn>
                <a:cxn ang="0">
                  <a:pos x="T2" y="T3"/>
                </a:cxn>
                <a:cxn ang="0">
                  <a:pos x="T4" y="T5"/>
                </a:cxn>
                <a:cxn ang="0">
                  <a:pos x="T6" y="T7"/>
                </a:cxn>
                <a:cxn ang="0">
                  <a:pos x="T8" y="T9"/>
                </a:cxn>
                <a:cxn ang="0">
                  <a:pos x="T10" y="T11"/>
                </a:cxn>
              </a:cxnLst>
              <a:rect l="0" t="0" r="r" b="b"/>
              <a:pathLst>
                <a:path w="991" h="281">
                  <a:moveTo>
                    <a:pt x="0" y="0"/>
                  </a:moveTo>
                  <a:lnTo>
                    <a:pt x="849" y="0"/>
                  </a:lnTo>
                  <a:lnTo>
                    <a:pt x="991" y="141"/>
                  </a:lnTo>
                  <a:lnTo>
                    <a:pt x="849"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Freeform 874">
              <a:extLst>
                <a:ext uri="{FF2B5EF4-FFF2-40B4-BE49-F238E27FC236}">
                  <a16:creationId xmlns:a16="http://schemas.microsoft.com/office/drawing/2014/main" id="{F03B26B7-C398-42BD-8473-9A89DCA46649}"/>
                </a:ext>
              </a:extLst>
            </p:cNvPr>
            <p:cNvSpPr>
              <a:spLocks/>
            </p:cNvSpPr>
            <p:nvPr/>
          </p:nvSpPr>
          <p:spPr bwMode="auto">
            <a:xfrm>
              <a:off x="8542338" y="5080000"/>
              <a:ext cx="34925" cy="36512"/>
            </a:xfrm>
            <a:custGeom>
              <a:avLst/>
              <a:gdLst>
                <a:gd name="T0" fmla="*/ 45 w 45"/>
                <a:gd name="T1" fmla="*/ 0 h 46"/>
                <a:gd name="T2" fmla="*/ 45 w 45"/>
                <a:gd name="T3" fmla="*/ 0 h 46"/>
                <a:gd name="T4" fmla="*/ 44 w 45"/>
                <a:gd name="T5" fmla="*/ 13 h 46"/>
                <a:gd name="T6" fmla="*/ 42 w 45"/>
                <a:gd name="T7" fmla="*/ 19 h 46"/>
                <a:gd name="T8" fmla="*/ 41 w 45"/>
                <a:gd name="T9" fmla="*/ 24 h 46"/>
                <a:gd name="T10" fmla="*/ 41 w 45"/>
                <a:gd name="T11" fmla="*/ 24 h 46"/>
                <a:gd name="T12" fmla="*/ 38 w 45"/>
                <a:gd name="T13" fmla="*/ 29 h 46"/>
                <a:gd name="T14" fmla="*/ 35 w 45"/>
                <a:gd name="T15" fmla="*/ 33 h 46"/>
                <a:gd name="T16" fmla="*/ 31 w 45"/>
                <a:gd name="T17" fmla="*/ 36 h 46"/>
                <a:gd name="T18" fmla="*/ 27 w 45"/>
                <a:gd name="T19" fmla="*/ 39 h 46"/>
                <a:gd name="T20" fmla="*/ 27 w 45"/>
                <a:gd name="T21" fmla="*/ 39 h 46"/>
                <a:gd name="T22" fmla="*/ 22 w 45"/>
                <a:gd name="T23" fmla="*/ 41 h 46"/>
                <a:gd name="T24" fmla="*/ 15 w 45"/>
                <a:gd name="T25" fmla="*/ 43 h 46"/>
                <a:gd name="T26" fmla="*/ 3 w 45"/>
                <a:gd name="T27" fmla="*/ 46 h 46"/>
                <a:gd name="T28" fmla="*/ 1 w 45"/>
                <a:gd name="T29" fmla="*/ 38 h 46"/>
                <a:gd name="T30" fmla="*/ 1 w 45"/>
                <a:gd name="T31" fmla="*/ 38 h 46"/>
                <a:gd name="T32" fmla="*/ 11 w 45"/>
                <a:gd name="T33" fmla="*/ 36 h 46"/>
                <a:gd name="T34" fmla="*/ 21 w 45"/>
                <a:gd name="T35" fmla="*/ 33 h 46"/>
                <a:gd name="T36" fmla="*/ 21 w 45"/>
                <a:gd name="T37" fmla="*/ 33 h 46"/>
                <a:gd name="T38" fmla="*/ 27 w 45"/>
                <a:gd name="T39" fmla="*/ 28 h 46"/>
                <a:gd name="T40" fmla="*/ 32 w 45"/>
                <a:gd name="T41" fmla="*/ 23 h 46"/>
                <a:gd name="T42" fmla="*/ 32 w 45"/>
                <a:gd name="T43" fmla="*/ 23 h 46"/>
                <a:gd name="T44" fmla="*/ 34 w 45"/>
                <a:gd name="T45" fmla="*/ 16 h 46"/>
                <a:gd name="T46" fmla="*/ 36 w 45"/>
                <a:gd name="T47" fmla="*/ 7 h 46"/>
                <a:gd name="T48" fmla="*/ 0 w 45"/>
                <a:gd name="T49" fmla="*/ 7 h 46"/>
                <a:gd name="T50" fmla="*/ 0 w 45"/>
                <a:gd name="T51" fmla="*/ 0 h 46"/>
                <a:gd name="T52" fmla="*/ 45 w 45"/>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6">
                  <a:moveTo>
                    <a:pt x="45" y="0"/>
                  </a:moveTo>
                  <a:lnTo>
                    <a:pt x="45" y="0"/>
                  </a:lnTo>
                  <a:lnTo>
                    <a:pt x="44" y="13"/>
                  </a:lnTo>
                  <a:lnTo>
                    <a:pt x="42" y="19"/>
                  </a:lnTo>
                  <a:lnTo>
                    <a:pt x="41" y="24"/>
                  </a:lnTo>
                  <a:lnTo>
                    <a:pt x="41" y="24"/>
                  </a:lnTo>
                  <a:lnTo>
                    <a:pt x="38" y="29"/>
                  </a:lnTo>
                  <a:lnTo>
                    <a:pt x="35" y="33"/>
                  </a:lnTo>
                  <a:lnTo>
                    <a:pt x="31" y="36"/>
                  </a:lnTo>
                  <a:lnTo>
                    <a:pt x="27" y="39"/>
                  </a:lnTo>
                  <a:lnTo>
                    <a:pt x="27" y="39"/>
                  </a:lnTo>
                  <a:lnTo>
                    <a:pt x="22" y="41"/>
                  </a:lnTo>
                  <a:lnTo>
                    <a:pt x="15" y="43"/>
                  </a:lnTo>
                  <a:lnTo>
                    <a:pt x="3" y="46"/>
                  </a:lnTo>
                  <a:lnTo>
                    <a:pt x="1" y="38"/>
                  </a:lnTo>
                  <a:lnTo>
                    <a:pt x="1" y="38"/>
                  </a:lnTo>
                  <a:lnTo>
                    <a:pt x="11" y="36"/>
                  </a:lnTo>
                  <a:lnTo>
                    <a:pt x="21" y="33"/>
                  </a:lnTo>
                  <a:lnTo>
                    <a:pt x="21" y="33"/>
                  </a:lnTo>
                  <a:lnTo>
                    <a:pt x="27" y="28"/>
                  </a:lnTo>
                  <a:lnTo>
                    <a:pt x="32" y="23"/>
                  </a:lnTo>
                  <a:lnTo>
                    <a:pt x="32" y="23"/>
                  </a:lnTo>
                  <a:lnTo>
                    <a:pt x="34" y="16"/>
                  </a:lnTo>
                  <a:lnTo>
                    <a:pt x="36" y="7"/>
                  </a:lnTo>
                  <a:lnTo>
                    <a:pt x="0" y="7"/>
                  </a:lnTo>
                  <a:lnTo>
                    <a:pt x="0" y="0"/>
                  </a:lnTo>
                  <a:lnTo>
                    <a:pt x="4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Freeform 875">
              <a:extLst>
                <a:ext uri="{FF2B5EF4-FFF2-40B4-BE49-F238E27FC236}">
                  <a16:creationId xmlns:a16="http://schemas.microsoft.com/office/drawing/2014/main" id="{0392A674-72A0-4831-890E-8085061D0338}"/>
                </a:ext>
              </a:extLst>
            </p:cNvPr>
            <p:cNvSpPr>
              <a:spLocks/>
            </p:cNvSpPr>
            <p:nvPr/>
          </p:nvSpPr>
          <p:spPr bwMode="auto">
            <a:xfrm>
              <a:off x="8585200" y="5086350"/>
              <a:ext cx="34925" cy="28575"/>
            </a:xfrm>
            <a:custGeom>
              <a:avLst/>
              <a:gdLst>
                <a:gd name="T0" fmla="*/ 45 w 45"/>
                <a:gd name="T1" fmla="*/ 35 h 35"/>
                <a:gd name="T2" fmla="*/ 0 w 45"/>
                <a:gd name="T3" fmla="*/ 35 h 35"/>
                <a:gd name="T4" fmla="*/ 0 w 45"/>
                <a:gd name="T5" fmla="*/ 29 h 35"/>
                <a:gd name="T6" fmla="*/ 18 w 45"/>
                <a:gd name="T7" fmla="*/ 29 h 35"/>
                <a:gd name="T8" fmla="*/ 18 w 45"/>
                <a:gd name="T9" fmla="*/ 6 h 35"/>
                <a:gd name="T10" fmla="*/ 3 w 45"/>
                <a:gd name="T11" fmla="*/ 6 h 35"/>
                <a:gd name="T12" fmla="*/ 3 w 45"/>
                <a:gd name="T13" fmla="*/ 0 h 35"/>
                <a:gd name="T14" fmla="*/ 42 w 45"/>
                <a:gd name="T15" fmla="*/ 0 h 35"/>
                <a:gd name="T16" fmla="*/ 42 w 45"/>
                <a:gd name="T17" fmla="*/ 6 h 35"/>
                <a:gd name="T18" fmla="*/ 26 w 45"/>
                <a:gd name="T19" fmla="*/ 6 h 35"/>
                <a:gd name="T20" fmla="*/ 26 w 45"/>
                <a:gd name="T21" fmla="*/ 29 h 35"/>
                <a:gd name="T22" fmla="*/ 45 w 45"/>
                <a:gd name="T23" fmla="*/ 29 h 35"/>
                <a:gd name="T24" fmla="*/ 45 w 45"/>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5">
                  <a:moveTo>
                    <a:pt x="45" y="35"/>
                  </a:moveTo>
                  <a:lnTo>
                    <a:pt x="0" y="35"/>
                  </a:lnTo>
                  <a:lnTo>
                    <a:pt x="0" y="29"/>
                  </a:lnTo>
                  <a:lnTo>
                    <a:pt x="18" y="29"/>
                  </a:lnTo>
                  <a:lnTo>
                    <a:pt x="18" y="6"/>
                  </a:lnTo>
                  <a:lnTo>
                    <a:pt x="3" y="6"/>
                  </a:lnTo>
                  <a:lnTo>
                    <a:pt x="3" y="0"/>
                  </a:lnTo>
                  <a:lnTo>
                    <a:pt x="42" y="0"/>
                  </a:lnTo>
                  <a:lnTo>
                    <a:pt x="42" y="6"/>
                  </a:lnTo>
                  <a:lnTo>
                    <a:pt x="26" y="6"/>
                  </a:lnTo>
                  <a:lnTo>
                    <a:pt x="26" y="29"/>
                  </a:lnTo>
                  <a:lnTo>
                    <a:pt x="45" y="29"/>
                  </a:lnTo>
                  <a:lnTo>
                    <a:pt x="45"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Rectangle 876">
              <a:extLst>
                <a:ext uri="{FF2B5EF4-FFF2-40B4-BE49-F238E27FC236}">
                  <a16:creationId xmlns:a16="http://schemas.microsoft.com/office/drawing/2014/main" id="{404BC987-2403-4AC8-848A-455ED418D764}"/>
                </a:ext>
              </a:extLst>
            </p:cNvPr>
            <p:cNvSpPr>
              <a:spLocks noChangeArrowheads="1"/>
            </p:cNvSpPr>
            <p:nvPr/>
          </p:nvSpPr>
          <p:spPr bwMode="auto">
            <a:xfrm>
              <a:off x="8629650" y="5094288"/>
              <a:ext cx="39688"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Freeform 877">
              <a:extLst>
                <a:ext uri="{FF2B5EF4-FFF2-40B4-BE49-F238E27FC236}">
                  <a16:creationId xmlns:a16="http://schemas.microsoft.com/office/drawing/2014/main" id="{238DF1AB-634B-4EF7-B894-DE423CE1EE32}"/>
                </a:ext>
              </a:extLst>
            </p:cNvPr>
            <p:cNvSpPr>
              <a:spLocks noEditPoints="1"/>
            </p:cNvSpPr>
            <p:nvPr/>
          </p:nvSpPr>
          <p:spPr bwMode="auto">
            <a:xfrm>
              <a:off x="8672513" y="5073650"/>
              <a:ext cx="44450" cy="42862"/>
            </a:xfrm>
            <a:custGeom>
              <a:avLst/>
              <a:gdLst>
                <a:gd name="T0" fmla="*/ 54 w 57"/>
                <a:gd name="T1" fmla="*/ 47 h 53"/>
                <a:gd name="T2" fmla="*/ 46 w 57"/>
                <a:gd name="T3" fmla="*/ 53 h 53"/>
                <a:gd name="T4" fmla="*/ 46 w 57"/>
                <a:gd name="T5" fmla="*/ 53 h 53"/>
                <a:gd name="T6" fmla="*/ 39 w 57"/>
                <a:gd name="T7" fmla="*/ 46 h 53"/>
                <a:gd name="T8" fmla="*/ 28 w 57"/>
                <a:gd name="T9" fmla="*/ 36 h 53"/>
                <a:gd name="T10" fmla="*/ 28 w 57"/>
                <a:gd name="T11" fmla="*/ 36 h 53"/>
                <a:gd name="T12" fmla="*/ 22 w 57"/>
                <a:gd name="T13" fmla="*/ 41 h 53"/>
                <a:gd name="T14" fmla="*/ 16 w 57"/>
                <a:gd name="T15" fmla="*/ 46 h 53"/>
                <a:gd name="T16" fmla="*/ 10 w 57"/>
                <a:gd name="T17" fmla="*/ 50 h 53"/>
                <a:gd name="T18" fmla="*/ 3 w 57"/>
                <a:gd name="T19" fmla="*/ 53 h 53"/>
                <a:gd name="T20" fmla="*/ 0 w 57"/>
                <a:gd name="T21" fmla="*/ 46 h 53"/>
                <a:gd name="T22" fmla="*/ 0 w 57"/>
                <a:gd name="T23" fmla="*/ 46 h 53"/>
                <a:gd name="T24" fmla="*/ 10 w 57"/>
                <a:gd name="T25" fmla="*/ 41 h 53"/>
                <a:gd name="T26" fmla="*/ 20 w 57"/>
                <a:gd name="T27" fmla="*/ 33 h 53"/>
                <a:gd name="T28" fmla="*/ 20 w 57"/>
                <a:gd name="T29" fmla="*/ 33 h 53"/>
                <a:gd name="T30" fmla="*/ 28 w 57"/>
                <a:gd name="T31" fmla="*/ 24 h 53"/>
                <a:gd name="T32" fmla="*/ 31 w 57"/>
                <a:gd name="T33" fmla="*/ 19 h 53"/>
                <a:gd name="T34" fmla="*/ 34 w 57"/>
                <a:gd name="T35" fmla="*/ 14 h 53"/>
                <a:gd name="T36" fmla="*/ 6 w 57"/>
                <a:gd name="T37" fmla="*/ 14 h 53"/>
                <a:gd name="T38" fmla="*/ 6 w 57"/>
                <a:gd name="T39" fmla="*/ 7 h 53"/>
                <a:gd name="T40" fmla="*/ 41 w 57"/>
                <a:gd name="T41" fmla="*/ 7 h 53"/>
                <a:gd name="T42" fmla="*/ 43 w 57"/>
                <a:gd name="T43" fmla="*/ 11 h 53"/>
                <a:gd name="T44" fmla="*/ 43 w 57"/>
                <a:gd name="T45" fmla="*/ 11 h 53"/>
                <a:gd name="T46" fmla="*/ 40 w 57"/>
                <a:gd name="T47" fmla="*/ 20 h 53"/>
                <a:gd name="T48" fmla="*/ 40 w 57"/>
                <a:gd name="T49" fmla="*/ 20 h 53"/>
                <a:gd name="T50" fmla="*/ 33 w 57"/>
                <a:gd name="T51" fmla="*/ 30 h 53"/>
                <a:gd name="T52" fmla="*/ 33 w 57"/>
                <a:gd name="T53" fmla="*/ 30 h 53"/>
                <a:gd name="T54" fmla="*/ 54 w 57"/>
                <a:gd name="T55" fmla="*/ 47 h 53"/>
                <a:gd name="T56" fmla="*/ 54 w 57"/>
                <a:gd name="T57" fmla="*/ 47 h 53"/>
                <a:gd name="T58" fmla="*/ 49 w 57"/>
                <a:gd name="T59" fmla="*/ 9 h 53"/>
                <a:gd name="T60" fmla="*/ 44 w 57"/>
                <a:gd name="T61" fmla="*/ 11 h 53"/>
                <a:gd name="T62" fmla="*/ 44 w 57"/>
                <a:gd name="T63" fmla="*/ 11 h 53"/>
                <a:gd name="T64" fmla="*/ 41 w 57"/>
                <a:gd name="T65" fmla="*/ 3 h 53"/>
                <a:gd name="T66" fmla="*/ 44 w 57"/>
                <a:gd name="T67" fmla="*/ 1 h 53"/>
                <a:gd name="T68" fmla="*/ 44 w 57"/>
                <a:gd name="T69" fmla="*/ 1 h 53"/>
                <a:gd name="T70" fmla="*/ 49 w 57"/>
                <a:gd name="T71" fmla="*/ 9 h 53"/>
                <a:gd name="T72" fmla="*/ 49 w 57"/>
                <a:gd name="T73" fmla="*/ 9 h 53"/>
                <a:gd name="T74" fmla="*/ 57 w 57"/>
                <a:gd name="T75" fmla="*/ 9 h 53"/>
                <a:gd name="T76" fmla="*/ 53 w 57"/>
                <a:gd name="T77" fmla="*/ 10 h 53"/>
                <a:gd name="T78" fmla="*/ 53 w 57"/>
                <a:gd name="T79" fmla="*/ 10 h 53"/>
                <a:gd name="T80" fmla="*/ 49 w 57"/>
                <a:gd name="T81" fmla="*/ 2 h 53"/>
                <a:gd name="T82" fmla="*/ 53 w 57"/>
                <a:gd name="T83" fmla="*/ 0 h 53"/>
                <a:gd name="T84" fmla="*/ 53 w 57"/>
                <a:gd name="T85" fmla="*/ 0 h 53"/>
                <a:gd name="T86" fmla="*/ 57 w 57"/>
                <a:gd name="T87" fmla="*/ 9 h 53"/>
                <a:gd name="T88" fmla="*/ 57 w 57"/>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3">
                  <a:moveTo>
                    <a:pt x="54" y="47"/>
                  </a:moveTo>
                  <a:lnTo>
                    <a:pt x="46" y="53"/>
                  </a:lnTo>
                  <a:lnTo>
                    <a:pt x="46" y="53"/>
                  </a:lnTo>
                  <a:lnTo>
                    <a:pt x="39" y="46"/>
                  </a:lnTo>
                  <a:lnTo>
                    <a:pt x="28" y="36"/>
                  </a:lnTo>
                  <a:lnTo>
                    <a:pt x="28" y="36"/>
                  </a:lnTo>
                  <a:lnTo>
                    <a:pt x="22" y="41"/>
                  </a:lnTo>
                  <a:lnTo>
                    <a:pt x="16" y="46"/>
                  </a:lnTo>
                  <a:lnTo>
                    <a:pt x="10" y="50"/>
                  </a:lnTo>
                  <a:lnTo>
                    <a:pt x="3" y="53"/>
                  </a:lnTo>
                  <a:lnTo>
                    <a:pt x="0" y="46"/>
                  </a:lnTo>
                  <a:lnTo>
                    <a:pt x="0" y="46"/>
                  </a:lnTo>
                  <a:lnTo>
                    <a:pt x="10" y="41"/>
                  </a:lnTo>
                  <a:lnTo>
                    <a:pt x="20" y="33"/>
                  </a:lnTo>
                  <a:lnTo>
                    <a:pt x="20" y="33"/>
                  </a:lnTo>
                  <a:lnTo>
                    <a:pt x="28" y="24"/>
                  </a:lnTo>
                  <a:lnTo>
                    <a:pt x="31" y="19"/>
                  </a:lnTo>
                  <a:lnTo>
                    <a:pt x="34" y="14"/>
                  </a:lnTo>
                  <a:lnTo>
                    <a:pt x="6" y="14"/>
                  </a:lnTo>
                  <a:lnTo>
                    <a:pt x="6" y="7"/>
                  </a:lnTo>
                  <a:lnTo>
                    <a:pt x="41" y="7"/>
                  </a:lnTo>
                  <a:lnTo>
                    <a:pt x="43" y="11"/>
                  </a:lnTo>
                  <a:lnTo>
                    <a:pt x="43" y="11"/>
                  </a:lnTo>
                  <a:lnTo>
                    <a:pt x="40" y="20"/>
                  </a:lnTo>
                  <a:lnTo>
                    <a:pt x="40" y="20"/>
                  </a:lnTo>
                  <a:lnTo>
                    <a:pt x="33" y="30"/>
                  </a:lnTo>
                  <a:lnTo>
                    <a:pt x="33" y="30"/>
                  </a:lnTo>
                  <a:lnTo>
                    <a:pt x="54" y="47"/>
                  </a:lnTo>
                  <a:lnTo>
                    <a:pt x="54" y="47"/>
                  </a:lnTo>
                  <a:close/>
                  <a:moveTo>
                    <a:pt x="49" y="9"/>
                  </a:moveTo>
                  <a:lnTo>
                    <a:pt x="44" y="11"/>
                  </a:lnTo>
                  <a:lnTo>
                    <a:pt x="44" y="11"/>
                  </a:lnTo>
                  <a:lnTo>
                    <a:pt x="41" y="3"/>
                  </a:lnTo>
                  <a:lnTo>
                    <a:pt x="44" y="1"/>
                  </a:lnTo>
                  <a:lnTo>
                    <a:pt x="44" y="1"/>
                  </a:lnTo>
                  <a:lnTo>
                    <a:pt x="49" y="9"/>
                  </a:lnTo>
                  <a:lnTo>
                    <a:pt x="49" y="9"/>
                  </a:lnTo>
                  <a:close/>
                  <a:moveTo>
                    <a:pt x="57" y="9"/>
                  </a:moveTo>
                  <a:lnTo>
                    <a:pt x="53" y="10"/>
                  </a:lnTo>
                  <a:lnTo>
                    <a:pt x="53" y="10"/>
                  </a:lnTo>
                  <a:lnTo>
                    <a:pt x="49" y="2"/>
                  </a:lnTo>
                  <a:lnTo>
                    <a:pt x="53" y="0"/>
                  </a:lnTo>
                  <a:lnTo>
                    <a:pt x="53" y="0"/>
                  </a:lnTo>
                  <a:lnTo>
                    <a:pt x="57" y="9"/>
                  </a:lnTo>
                  <a:lnTo>
                    <a:pt x="57"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Freeform 878">
              <a:extLst>
                <a:ext uri="{FF2B5EF4-FFF2-40B4-BE49-F238E27FC236}">
                  <a16:creationId xmlns:a16="http://schemas.microsoft.com/office/drawing/2014/main" id="{654F8F23-8571-449E-BABB-9E6CFA1DB75E}"/>
                </a:ext>
              </a:extLst>
            </p:cNvPr>
            <p:cNvSpPr>
              <a:spLocks noEditPoints="1"/>
            </p:cNvSpPr>
            <p:nvPr/>
          </p:nvSpPr>
          <p:spPr bwMode="auto">
            <a:xfrm>
              <a:off x="8720138" y="5080000"/>
              <a:ext cx="31750" cy="34925"/>
            </a:xfrm>
            <a:custGeom>
              <a:avLst/>
              <a:gdLst>
                <a:gd name="T0" fmla="*/ 39 w 39"/>
                <a:gd name="T1" fmla="*/ 16 h 42"/>
                <a:gd name="T2" fmla="*/ 30 w 39"/>
                <a:gd name="T3" fmla="*/ 16 h 42"/>
                <a:gd name="T4" fmla="*/ 28 w 39"/>
                <a:gd name="T5" fmla="*/ 26 h 42"/>
                <a:gd name="T6" fmla="*/ 36 w 39"/>
                <a:gd name="T7" fmla="*/ 26 h 42"/>
                <a:gd name="T8" fmla="*/ 36 w 39"/>
                <a:gd name="T9" fmla="*/ 31 h 42"/>
                <a:gd name="T10" fmla="*/ 26 w 39"/>
                <a:gd name="T11" fmla="*/ 31 h 42"/>
                <a:gd name="T12" fmla="*/ 24 w 39"/>
                <a:gd name="T13" fmla="*/ 42 h 42"/>
                <a:gd name="T14" fmla="*/ 18 w 39"/>
                <a:gd name="T15" fmla="*/ 42 h 42"/>
                <a:gd name="T16" fmla="*/ 20 w 39"/>
                <a:gd name="T17" fmla="*/ 31 h 42"/>
                <a:gd name="T18" fmla="*/ 13 w 39"/>
                <a:gd name="T19" fmla="*/ 31 h 42"/>
                <a:gd name="T20" fmla="*/ 10 w 39"/>
                <a:gd name="T21" fmla="*/ 42 h 42"/>
                <a:gd name="T22" fmla="*/ 5 w 39"/>
                <a:gd name="T23" fmla="*/ 42 h 42"/>
                <a:gd name="T24" fmla="*/ 7 w 39"/>
                <a:gd name="T25" fmla="*/ 31 h 42"/>
                <a:gd name="T26" fmla="*/ 0 w 39"/>
                <a:gd name="T27" fmla="*/ 31 h 42"/>
                <a:gd name="T28" fmla="*/ 0 w 39"/>
                <a:gd name="T29" fmla="*/ 26 h 42"/>
                <a:gd name="T30" fmla="*/ 9 w 39"/>
                <a:gd name="T31" fmla="*/ 26 h 42"/>
                <a:gd name="T32" fmla="*/ 11 w 39"/>
                <a:gd name="T33" fmla="*/ 16 h 42"/>
                <a:gd name="T34" fmla="*/ 3 w 39"/>
                <a:gd name="T35" fmla="*/ 16 h 42"/>
                <a:gd name="T36" fmla="*/ 3 w 39"/>
                <a:gd name="T37" fmla="*/ 11 h 42"/>
                <a:gd name="T38" fmla="*/ 12 w 39"/>
                <a:gd name="T39" fmla="*/ 11 h 42"/>
                <a:gd name="T40" fmla="*/ 15 w 39"/>
                <a:gd name="T41" fmla="*/ 0 h 42"/>
                <a:gd name="T42" fmla="*/ 21 w 39"/>
                <a:gd name="T43" fmla="*/ 0 h 42"/>
                <a:gd name="T44" fmla="*/ 18 w 39"/>
                <a:gd name="T45" fmla="*/ 11 h 42"/>
                <a:gd name="T46" fmla="*/ 26 w 39"/>
                <a:gd name="T47" fmla="*/ 11 h 42"/>
                <a:gd name="T48" fmla="*/ 28 w 39"/>
                <a:gd name="T49" fmla="*/ 0 h 42"/>
                <a:gd name="T50" fmla="*/ 34 w 39"/>
                <a:gd name="T51" fmla="*/ 0 h 42"/>
                <a:gd name="T52" fmla="*/ 31 w 39"/>
                <a:gd name="T53" fmla="*/ 11 h 42"/>
                <a:gd name="T54" fmla="*/ 39 w 39"/>
                <a:gd name="T55" fmla="*/ 11 h 42"/>
                <a:gd name="T56" fmla="*/ 39 w 39"/>
                <a:gd name="T57" fmla="*/ 16 h 42"/>
                <a:gd name="T58" fmla="*/ 24 w 39"/>
                <a:gd name="T59" fmla="*/ 16 h 42"/>
                <a:gd name="T60" fmla="*/ 17 w 39"/>
                <a:gd name="T61" fmla="*/ 16 h 42"/>
                <a:gd name="T62" fmla="*/ 14 w 39"/>
                <a:gd name="T63" fmla="*/ 26 h 42"/>
                <a:gd name="T64" fmla="*/ 22 w 39"/>
                <a:gd name="T65" fmla="*/ 26 h 42"/>
                <a:gd name="T66" fmla="*/ 24 w 39"/>
                <a:gd name="T6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2">
                  <a:moveTo>
                    <a:pt x="39" y="16"/>
                  </a:moveTo>
                  <a:lnTo>
                    <a:pt x="30" y="16"/>
                  </a:lnTo>
                  <a:lnTo>
                    <a:pt x="28" y="26"/>
                  </a:lnTo>
                  <a:lnTo>
                    <a:pt x="36" y="26"/>
                  </a:lnTo>
                  <a:lnTo>
                    <a:pt x="36" y="31"/>
                  </a:lnTo>
                  <a:lnTo>
                    <a:pt x="26" y="31"/>
                  </a:lnTo>
                  <a:lnTo>
                    <a:pt x="24" y="42"/>
                  </a:lnTo>
                  <a:lnTo>
                    <a:pt x="18" y="42"/>
                  </a:lnTo>
                  <a:lnTo>
                    <a:pt x="20" y="31"/>
                  </a:lnTo>
                  <a:lnTo>
                    <a:pt x="13" y="31"/>
                  </a:lnTo>
                  <a:lnTo>
                    <a:pt x="10" y="42"/>
                  </a:lnTo>
                  <a:lnTo>
                    <a:pt x="5" y="42"/>
                  </a:lnTo>
                  <a:lnTo>
                    <a:pt x="7" y="31"/>
                  </a:lnTo>
                  <a:lnTo>
                    <a:pt x="0" y="31"/>
                  </a:lnTo>
                  <a:lnTo>
                    <a:pt x="0" y="26"/>
                  </a:lnTo>
                  <a:lnTo>
                    <a:pt x="9" y="26"/>
                  </a:lnTo>
                  <a:lnTo>
                    <a:pt x="11" y="16"/>
                  </a:lnTo>
                  <a:lnTo>
                    <a:pt x="3" y="16"/>
                  </a:lnTo>
                  <a:lnTo>
                    <a:pt x="3" y="11"/>
                  </a:lnTo>
                  <a:lnTo>
                    <a:pt x="12" y="11"/>
                  </a:lnTo>
                  <a:lnTo>
                    <a:pt x="15" y="0"/>
                  </a:lnTo>
                  <a:lnTo>
                    <a:pt x="21" y="0"/>
                  </a:lnTo>
                  <a:lnTo>
                    <a:pt x="18" y="11"/>
                  </a:lnTo>
                  <a:lnTo>
                    <a:pt x="26" y="11"/>
                  </a:lnTo>
                  <a:lnTo>
                    <a:pt x="28" y="0"/>
                  </a:lnTo>
                  <a:lnTo>
                    <a:pt x="34" y="0"/>
                  </a:lnTo>
                  <a:lnTo>
                    <a:pt x="31" y="11"/>
                  </a:lnTo>
                  <a:lnTo>
                    <a:pt x="39" y="11"/>
                  </a:lnTo>
                  <a:lnTo>
                    <a:pt x="39" y="16"/>
                  </a:lnTo>
                  <a:close/>
                  <a:moveTo>
                    <a:pt x="24" y="16"/>
                  </a:moveTo>
                  <a:lnTo>
                    <a:pt x="17" y="16"/>
                  </a:lnTo>
                  <a:lnTo>
                    <a:pt x="14" y="26"/>
                  </a:lnTo>
                  <a:lnTo>
                    <a:pt x="22" y="26"/>
                  </a:lnTo>
                  <a:lnTo>
                    <a:pt x="24"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Freeform 879">
              <a:extLst>
                <a:ext uri="{FF2B5EF4-FFF2-40B4-BE49-F238E27FC236}">
                  <a16:creationId xmlns:a16="http://schemas.microsoft.com/office/drawing/2014/main" id="{1D48F0B8-DC9F-4B4C-842E-25DA658670FA}"/>
                </a:ext>
              </a:extLst>
            </p:cNvPr>
            <p:cNvSpPr>
              <a:spLocks/>
            </p:cNvSpPr>
            <p:nvPr/>
          </p:nvSpPr>
          <p:spPr bwMode="auto">
            <a:xfrm>
              <a:off x="8759825" y="5080000"/>
              <a:ext cx="22225" cy="34925"/>
            </a:xfrm>
            <a:custGeom>
              <a:avLst/>
              <a:gdLst>
                <a:gd name="T0" fmla="*/ 28 w 28"/>
                <a:gd name="T1" fmla="*/ 42 h 42"/>
                <a:gd name="T2" fmla="*/ 0 w 28"/>
                <a:gd name="T3" fmla="*/ 42 h 42"/>
                <a:gd name="T4" fmla="*/ 0 w 28"/>
                <a:gd name="T5" fmla="*/ 36 h 42"/>
                <a:gd name="T6" fmla="*/ 10 w 28"/>
                <a:gd name="T7" fmla="*/ 36 h 42"/>
                <a:gd name="T8" fmla="*/ 10 w 28"/>
                <a:gd name="T9" fmla="*/ 12 h 42"/>
                <a:gd name="T10" fmla="*/ 0 w 28"/>
                <a:gd name="T11" fmla="*/ 12 h 42"/>
                <a:gd name="T12" fmla="*/ 0 w 28"/>
                <a:gd name="T13" fmla="*/ 6 h 42"/>
                <a:gd name="T14" fmla="*/ 0 w 28"/>
                <a:gd name="T15" fmla="*/ 6 h 42"/>
                <a:gd name="T16" fmla="*/ 6 w 28"/>
                <a:gd name="T17" fmla="*/ 6 h 42"/>
                <a:gd name="T18" fmla="*/ 9 w 28"/>
                <a:gd name="T19" fmla="*/ 5 h 42"/>
                <a:gd name="T20" fmla="*/ 9 w 28"/>
                <a:gd name="T21" fmla="*/ 5 h 42"/>
                <a:gd name="T22" fmla="*/ 11 w 28"/>
                <a:gd name="T23" fmla="*/ 3 h 42"/>
                <a:gd name="T24" fmla="*/ 11 w 28"/>
                <a:gd name="T25" fmla="*/ 0 h 42"/>
                <a:gd name="T26" fmla="*/ 19 w 28"/>
                <a:gd name="T27" fmla="*/ 0 h 42"/>
                <a:gd name="T28" fmla="*/ 19 w 28"/>
                <a:gd name="T29" fmla="*/ 36 h 42"/>
                <a:gd name="T30" fmla="*/ 28 w 28"/>
                <a:gd name="T31" fmla="*/ 36 h 42"/>
                <a:gd name="T32" fmla="*/ 28 w 28"/>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42">
                  <a:moveTo>
                    <a:pt x="28" y="42"/>
                  </a:moveTo>
                  <a:lnTo>
                    <a:pt x="0" y="42"/>
                  </a:lnTo>
                  <a:lnTo>
                    <a:pt x="0" y="36"/>
                  </a:lnTo>
                  <a:lnTo>
                    <a:pt x="10" y="36"/>
                  </a:lnTo>
                  <a:lnTo>
                    <a:pt x="10" y="12"/>
                  </a:lnTo>
                  <a:lnTo>
                    <a:pt x="0" y="12"/>
                  </a:lnTo>
                  <a:lnTo>
                    <a:pt x="0" y="6"/>
                  </a:lnTo>
                  <a:lnTo>
                    <a:pt x="0" y="6"/>
                  </a:lnTo>
                  <a:lnTo>
                    <a:pt x="6" y="6"/>
                  </a:lnTo>
                  <a:lnTo>
                    <a:pt x="9" y="5"/>
                  </a:lnTo>
                  <a:lnTo>
                    <a:pt x="9" y="5"/>
                  </a:lnTo>
                  <a:lnTo>
                    <a:pt x="11" y="3"/>
                  </a:lnTo>
                  <a:lnTo>
                    <a:pt x="11" y="0"/>
                  </a:lnTo>
                  <a:lnTo>
                    <a:pt x="19" y="0"/>
                  </a:lnTo>
                  <a:lnTo>
                    <a:pt x="19" y="36"/>
                  </a:lnTo>
                  <a:lnTo>
                    <a:pt x="28" y="36"/>
                  </a:lnTo>
                  <a:lnTo>
                    <a:pt x="2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Freeform 880">
              <a:extLst>
                <a:ext uri="{FF2B5EF4-FFF2-40B4-BE49-F238E27FC236}">
                  <a16:creationId xmlns:a16="http://schemas.microsoft.com/office/drawing/2014/main" id="{7BF8F272-3DB7-4CFD-9F59-EAA25DF0744D}"/>
                </a:ext>
              </a:extLst>
            </p:cNvPr>
            <p:cNvSpPr>
              <a:spLocks noEditPoints="1"/>
            </p:cNvSpPr>
            <p:nvPr/>
          </p:nvSpPr>
          <p:spPr bwMode="auto">
            <a:xfrm>
              <a:off x="8804275" y="5087938"/>
              <a:ext cx="7938" cy="26987"/>
            </a:xfrm>
            <a:custGeom>
              <a:avLst/>
              <a:gdLst>
                <a:gd name="T0" fmla="*/ 9 w 9"/>
                <a:gd name="T1" fmla="*/ 10 h 32"/>
                <a:gd name="T2" fmla="*/ 0 w 9"/>
                <a:gd name="T3" fmla="*/ 10 h 32"/>
                <a:gd name="T4" fmla="*/ 0 w 9"/>
                <a:gd name="T5" fmla="*/ 0 h 32"/>
                <a:gd name="T6" fmla="*/ 9 w 9"/>
                <a:gd name="T7" fmla="*/ 0 h 32"/>
                <a:gd name="T8" fmla="*/ 9 w 9"/>
                <a:gd name="T9" fmla="*/ 10 h 32"/>
                <a:gd name="T10" fmla="*/ 9 w 9"/>
                <a:gd name="T11" fmla="*/ 32 h 32"/>
                <a:gd name="T12" fmla="*/ 0 w 9"/>
                <a:gd name="T13" fmla="*/ 32 h 32"/>
                <a:gd name="T14" fmla="*/ 0 w 9"/>
                <a:gd name="T15" fmla="*/ 22 h 32"/>
                <a:gd name="T16" fmla="*/ 9 w 9"/>
                <a:gd name="T17" fmla="*/ 22 h 32"/>
                <a:gd name="T18" fmla="*/ 9 w 9"/>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9" y="10"/>
                  </a:moveTo>
                  <a:lnTo>
                    <a:pt x="0" y="10"/>
                  </a:lnTo>
                  <a:lnTo>
                    <a:pt x="0" y="0"/>
                  </a:lnTo>
                  <a:lnTo>
                    <a:pt x="9" y="0"/>
                  </a:lnTo>
                  <a:lnTo>
                    <a:pt x="9" y="10"/>
                  </a:lnTo>
                  <a:close/>
                  <a:moveTo>
                    <a:pt x="9" y="32"/>
                  </a:moveTo>
                  <a:lnTo>
                    <a:pt x="0" y="32"/>
                  </a:lnTo>
                  <a:lnTo>
                    <a:pt x="0" y="22"/>
                  </a:lnTo>
                  <a:lnTo>
                    <a:pt x="9" y="22"/>
                  </a:lnTo>
                  <a:lnTo>
                    <a:pt x="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Freeform 881">
              <a:extLst>
                <a:ext uri="{FF2B5EF4-FFF2-40B4-BE49-F238E27FC236}">
                  <a16:creationId xmlns:a16="http://schemas.microsoft.com/office/drawing/2014/main" id="{CDAF23FE-E88E-4416-857F-19508BD2707D}"/>
                </a:ext>
              </a:extLst>
            </p:cNvPr>
            <p:cNvSpPr>
              <a:spLocks/>
            </p:cNvSpPr>
            <p:nvPr/>
          </p:nvSpPr>
          <p:spPr bwMode="auto">
            <a:xfrm>
              <a:off x="8834438" y="5080000"/>
              <a:ext cx="25400" cy="34925"/>
            </a:xfrm>
            <a:custGeom>
              <a:avLst/>
              <a:gdLst>
                <a:gd name="T0" fmla="*/ 31 w 31"/>
                <a:gd name="T1" fmla="*/ 42 h 42"/>
                <a:gd name="T2" fmla="*/ 0 w 31"/>
                <a:gd name="T3" fmla="*/ 42 h 42"/>
                <a:gd name="T4" fmla="*/ 0 w 31"/>
                <a:gd name="T5" fmla="*/ 35 h 42"/>
                <a:gd name="T6" fmla="*/ 0 w 31"/>
                <a:gd name="T7" fmla="*/ 35 h 42"/>
                <a:gd name="T8" fmla="*/ 10 w 31"/>
                <a:gd name="T9" fmla="*/ 27 h 42"/>
                <a:gd name="T10" fmla="*/ 16 w 31"/>
                <a:gd name="T11" fmla="*/ 21 h 42"/>
                <a:gd name="T12" fmla="*/ 16 w 31"/>
                <a:gd name="T13" fmla="*/ 21 h 42"/>
                <a:gd name="T14" fmla="*/ 19 w 31"/>
                <a:gd name="T15" fmla="*/ 17 h 42"/>
                <a:gd name="T16" fmla="*/ 20 w 31"/>
                <a:gd name="T17" fmla="*/ 13 h 42"/>
                <a:gd name="T18" fmla="*/ 20 w 31"/>
                <a:gd name="T19" fmla="*/ 13 h 42"/>
                <a:gd name="T20" fmla="*/ 19 w 31"/>
                <a:gd name="T21" fmla="*/ 10 h 42"/>
                <a:gd name="T22" fmla="*/ 18 w 31"/>
                <a:gd name="T23" fmla="*/ 8 h 42"/>
                <a:gd name="T24" fmla="*/ 18 w 31"/>
                <a:gd name="T25" fmla="*/ 8 h 42"/>
                <a:gd name="T26" fmla="*/ 15 w 31"/>
                <a:gd name="T27" fmla="*/ 7 h 42"/>
                <a:gd name="T28" fmla="*/ 12 w 31"/>
                <a:gd name="T29" fmla="*/ 6 h 42"/>
                <a:gd name="T30" fmla="*/ 12 w 31"/>
                <a:gd name="T31" fmla="*/ 6 h 42"/>
                <a:gd name="T32" fmla="*/ 7 w 31"/>
                <a:gd name="T33" fmla="*/ 7 h 42"/>
                <a:gd name="T34" fmla="*/ 1 w 31"/>
                <a:gd name="T35" fmla="*/ 10 h 42"/>
                <a:gd name="T36" fmla="*/ 1 w 31"/>
                <a:gd name="T37" fmla="*/ 10 h 42"/>
                <a:gd name="T38" fmla="*/ 1 w 31"/>
                <a:gd name="T39" fmla="*/ 2 h 42"/>
                <a:gd name="T40" fmla="*/ 1 w 31"/>
                <a:gd name="T41" fmla="*/ 2 h 42"/>
                <a:gd name="T42" fmla="*/ 7 w 31"/>
                <a:gd name="T43" fmla="*/ 0 h 42"/>
                <a:gd name="T44" fmla="*/ 14 w 31"/>
                <a:gd name="T45" fmla="*/ 0 h 42"/>
                <a:gd name="T46" fmla="*/ 14 w 31"/>
                <a:gd name="T47" fmla="*/ 0 h 42"/>
                <a:gd name="T48" fmla="*/ 20 w 31"/>
                <a:gd name="T49" fmla="*/ 0 h 42"/>
                <a:gd name="T50" fmla="*/ 25 w 31"/>
                <a:gd name="T51" fmla="*/ 3 h 42"/>
                <a:gd name="T52" fmla="*/ 25 w 31"/>
                <a:gd name="T53" fmla="*/ 3 h 42"/>
                <a:gd name="T54" fmla="*/ 28 w 31"/>
                <a:gd name="T55" fmla="*/ 7 h 42"/>
                <a:gd name="T56" fmla="*/ 29 w 31"/>
                <a:gd name="T57" fmla="*/ 12 h 42"/>
                <a:gd name="T58" fmla="*/ 29 w 31"/>
                <a:gd name="T59" fmla="*/ 12 h 42"/>
                <a:gd name="T60" fmla="*/ 28 w 31"/>
                <a:gd name="T61" fmla="*/ 16 h 42"/>
                <a:gd name="T62" fmla="*/ 26 w 31"/>
                <a:gd name="T63" fmla="*/ 21 h 42"/>
                <a:gd name="T64" fmla="*/ 26 w 31"/>
                <a:gd name="T65" fmla="*/ 21 h 42"/>
                <a:gd name="T66" fmla="*/ 20 w 31"/>
                <a:gd name="T67" fmla="*/ 27 h 42"/>
                <a:gd name="T68" fmla="*/ 11 w 31"/>
                <a:gd name="T69" fmla="*/ 35 h 42"/>
                <a:gd name="T70" fmla="*/ 31 w 31"/>
                <a:gd name="T71" fmla="*/ 35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5"/>
                  </a:lnTo>
                  <a:lnTo>
                    <a:pt x="0" y="35"/>
                  </a:lnTo>
                  <a:lnTo>
                    <a:pt x="10" y="27"/>
                  </a:lnTo>
                  <a:lnTo>
                    <a:pt x="16" y="21"/>
                  </a:lnTo>
                  <a:lnTo>
                    <a:pt x="16" y="21"/>
                  </a:lnTo>
                  <a:lnTo>
                    <a:pt x="19" y="17"/>
                  </a:lnTo>
                  <a:lnTo>
                    <a:pt x="20" y="13"/>
                  </a:lnTo>
                  <a:lnTo>
                    <a:pt x="20" y="13"/>
                  </a:lnTo>
                  <a:lnTo>
                    <a:pt x="19" y="10"/>
                  </a:lnTo>
                  <a:lnTo>
                    <a:pt x="18" y="8"/>
                  </a:lnTo>
                  <a:lnTo>
                    <a:pt x="18" y="8"/>
                  </a:lnTo>
                  <a:lnTo>
                    <a:pt x="15" y="7"/>
                  </a:lnTo>
                  <a:lnTo>
                    <a:pt x="12" y="6"/>
                  </a:lnTo>
                  <a:lnTo>
                    <a:pt x="12" y="6"/>
                  </a:lnTo>
                  <a:lnTo>
                    <a:pt x="7" y="7"/>
                  </a:lnTo>
                  <a:lnTo>
                    <a:pt x="1" y="10"/>
                  </a:lnTo>
                  <a:lnTo>
                    <a:pt x="1" y="10"/>
                  </a:lnTo>
                  <a:lnTo>
                    <a:pt x="1" y="2"/>
                  </a:lnTo>
                  <a:lnTo>
                    <a:pt x="1" y="2"/>
                  </a:lnTo>
                  <a:lnTo>
                    <a:pt x="7" y="0"/>
                  </a:lnTo>
                  <a:lnTo>
                    <a:pt x="14" y="0"/>
                  </a:lnTo>
                  <a:lnTo>
                    <a:pt x="14" y="0"/>
                  </a:lnTo>
                  <a:lnTo>
                    <a:pt x="20" y="0"/>
                  </a:lnTo>
                  <a:lnTo>
                    <a:pt x="25" y="3"/>
                  </a:lnTo>
                  <a:lnTo>
                    <a:pt x="25" y="3"/>
                  </a:lnTo>
                  <a:lnTo>
                    <a:pt x="28" y="7"/>
                  </a:lnTo>
                  <a:lnTo>
                    <a:pt x="29" y="12"/>
                  </a:lnTo>
                  <a:lnTo>
                    <a:pt x="29" y="12"/>
                  </a:lnTo>
                  <a:lnTo>
                    <a:pt x="28" y="16"/>
                  </a:lnTo>
                  <a:lnTo>
                    <a:pt x="26" y="21"/>
                  </a:lnTo>
                  <a:lnTo>
                    <a:pt x="26" y="21"/>
                  </a:lnTo>
                  <a:lnTo>
                    <a:pt x="20" y="27"/>
                  </a:lnTo>
                  <a:lnTo>
                    <a:pt x="11" y="35"/>
                  </a:lnTo>
                  <a:lnTo>
                    <a:pt x="31" y="35"/>
                  </a:lnTo>
                  <a:lnTo>
                    <a:pt x="3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Freeform 882">
              <a:extLst>
                <a:ext uri="{FF2B5EF4-FFF2-40B4-BE49-F238E27FC236}">
                  <a16:creationId xmlns:a16="http://schemas.microsoft.com/office/drawing/2014/main" id="{A7B6D7A6-2298-4E25-9E1F-9A9086E196CC}"/>
                </a:ext>
              </a:extLst>
            </p:cNvPr>
            <p:cNvSpPr>
              <a:spLocks noEditPoints="1"/>
            </p:cNvSpPr>
            <p:nvPr/>
          </p:nvSpPr>
          <p:spPr bwMode="auto">
            <a:xfrm>
              <a:off x="8863013" y="5080000"/>
              <a:ext cx="26988" cy="34925"/>
            </a:xfrm>
            <a:custGeom>
              <a:avLst/>
              <a:gdLst>
                <a:gd name="T0" fmla="*/ 18 w 34"/>
                <a:gd name="T1" fmla="*/ 43 h 43"/>
                <a:gd name="T2" fmla="*/ 10 w 34"/>
                <a:gd name="T3" fmla="*/ 41 h 43"/>
                <a:gd name="T4" fmla="*/ 5 w 34"/>
                <a:gd name="T5" fmla="*/ 38 h 43"/>
                <a:gd name="T6" fmla="*/ 3 w 34"/>
                <a:gd name="T7" fmla="*/ 35 h 43"/>
                <a:gd name="T8" fmla="*/ 0 w 34"/>
                <a:gd name="T9" fmla="*/ 21 h 43"/>
                <a:gd name="T10" fmla="*/ 1 w 34"/>
                <a:gd name="T11" fmla="*/ 11 h 43"/>
                <a:gd name="T12" fmla="*/ 5 w 34"/>
                <a:gd name="T13" fmla="*/ 5 h 43"/>
                <a:gd name="T14" fmla="*/ 7 w 34"/>
                <a:gd name="T15" fmla="*/ 3 h 43"/>
                <a:gd name="T16" fmla="*/ 14 w 34"/>
                <a:gd name="T17" fmla="*/ 0 h 43"/>
                <a:gd name="T18" fmla="*/ 18 w 34"/>
                <a:gd name="T19" fmla="*/ 0 h 43"/>
                <a:gd name="T20" fmla="*/ 25 w 34"/>
                <a:gd name="T21" fmla="*/ 1 h 43"/>
                <a:gd name="T22" fmla="*/ 30 w 34"/>
                <a:gd name="T23" fmla="*/ 5 h 43"/>
                <a:gd name="T24" fmla="*/ 32 w 34"/>
                <a:gd name="T25" fmla="*/ 8 h 43"/>
                <a:gd name="T26" fmla="*/ 34 w 34"/>
                <a:gd name="T27" fmla="*/ 21 h 43"/>
                <a:gd name="T28" fmla="*/ 33 w 34"/>
                <a:gd name="T29" fmla="*/ 31 h 43"/>
                <a:gd name="T30" fmla="*/ 30 w 34"/>
                <a:gd name="T31" fmla="*/ 38 h 43"/>
                <a:gd name="T32" fmla="*/ 28 w 34"/>
                <a:gd name="T33" fmla="*/ 40 h 43"/>
                <a:gd name="T34" fmla="*/ 21 w 34"/>
                <a:gd name="T35" fmla="*/ 42 h 43"/>
                <a:gd name="T36" fmla="*/ 18 w 34"/>
                <a:gd name="T37" fmla="*/ 43 h 43"/>
                <a:gd name="T38" fmla="*/ 18 w 34"/>
                <a:gd name="T39" fmla="*/ 6 h 43"/>
                <a:gd name="T40" fmla="*/ 12 w 34"/>
                <a:gd name="T41" fmla="*/ 10 h 43"/>
                <a:gd name="T42" fmla="*/ 11 w 34"/>
                <a:gd name="T43" fmla="*/ 14 h 43"/>
                <a:gd name="T44" fmla="*/ 10 w 34"/>
                <a:gd name="T45" fmla="*/ 21 h 43"/>
                <a:gd name="T46" fmla="*/ 12 w 34"/>
                <a:gd name="T47" fmla="*/ 33 h 43"/>
                <a:gd name="T48" fmla="*/ 14 w 34"/>
                <a:gd name="T49" fmla="*/ 35 h 43"/>
                <a:gd name="T50" fmla="*/ 18 w 34"/>
                <a:gd name="T51" fmla="*/ 36 h 43"/>
                <a:gd name="T52" fmla="*/ 23 w 34"/>
                <a:gd name="T53" fmla="*/ 33 h 43"/>
                <a:gd name="T54" fmla="*/ 24 w 34"/>
                <a:gd name="T55" fmla="*/ 28 h 43"/>
                <a:gd name="T56" fmla="*/ 25 w 34"/>
                <a:gd name="T57" fmla="*/ 21 h 43"/>
                <a:gd name="T58" fmla="*/ 23 w 34"/>
                <a:gd name="T59" fmla="*/ 10 h 43"/>
                <a:gd name="T60" fmla="*/ 21 w 34"/>
                <a:gd name="T61" fmla="*/ 7 h 43"/>
                <a:gd name="T62" fmla="*/ 18 w 34"/>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43">
                  <a:moveTo>
                    <a:pt x="18" y="43"/>
                  </a:moveTo>
                  <a:lnTo>
                    <a:pt x="18" y="43"/>
                  </a:lnTo>
                  <a:lnTo>
                    <a:pt x="14" y="42"/>
                  </a:lnTo>
                  <a:lnTo>
                    <a:pt x="10" y="41"/>
                  </a:lnTo>
                  <a:lnTo>
                    <a:pt x="7" y="40"/>
                  </a:lnTo>
                  <a:lnTo>
                    <a:pt x="5" y="38"/>
                  </a:lnTo>
                  <a:lnTo>
                    <a:pt x="5" y="38"/>
                  </a:lnTo>
                  <a:lnTo>
                    <a:pt x="3" y="35"/>
                  </a:lnTo>
                  <a:lnTo>
                    <a:pt x="1" y="31"/>
                  </a:lnTo>
                  <a:lnTo>
                    <a:pt x="0" y="21"/>
                  </a:lnTo>
                  <a:lnTo>
                    <a:pt x="0" y="21"/>
                  </a:lnTo>
                  <a:lnTo>
                    <a:pt x="1" y="11"/>
                  </a:lnTo>
                  <a:lnTo>
                    <a:pt x="3" y="8"/>
                  </a:lnTo>
                  <a:lnTo>
                    <a:pt x="5" y="5"/>
                  </a:lnTo>
                  <a:lnTo>
                    <a:pt x="5" y="5"/>
                  </a:lnTo>
                  <a:lnTo>
                    <a:pt x="7" y="3"/>
                  </a:lnTo>
                  <a:lnTo>
                    <a:pt x="10" y="1"/>
                  </a:lnTo>
                  <a:lnTo>
                    <a:pt x="14" y="0"/>
                  </a:lnTo>
                  <a:lnTo>
                    <a:pt x="18" y="0"/>
                  </a:lnTo>
                  <a:lnTo>
                    <a:pt x="18" y="0"/>
                  </a:lnTo>
                  <a:lnTo>
                    <a:pt x="21" y="0"/>
                  </a:lnTo>
                  <a:lnTo>
                    <a:pt x="25" y="1"/>
                  </a:lnTo>
                  <a:lnTo>
                    <a:pt x="28" y="3"/>
                  </a:lnTo>
                  <a:lnTo>
                    <a:pt x="30" y="5"/>
                  </a:lnTo>
                  <a:lnTo>
                    <a:pt x="30" y="5"/>
                  </a:lnTo>
                  <a:lnTo>
                    <a:pt x="32" y="8"/>
                  </a:lnTo>
                  <a:lnTo>
                    <a:pt x="33" y="11"/>
                  </a:lnTo>
                  <a:lnTo>
                    <a:pt x="34" y="21"/>
                  </a:lnTo>
                  <a:lnTo>
                    <a:pt x="34" y="21"/>
                  </a:lnTo>
                  <a:lnTo>
                    <a:pt x="33" y="31"/>
                  </a:lnTo>
                  <a:lnTo>
                    <a:pt x="32" y="35"/>
                  </a:lnTo>
                  <a:lnTo>
                    <a:pt x="30" y="38"/>
                  </a:lnTo>
                  <a:lnTo>
                    <a:pt x="30" y="38"/>
                  </a:lnTo>
                  <a:lnTo>
                    <a:pt x="28" y="40"/>
                  </a:lnTo>
                  <a:lnTo>
                    <a:pt x="25" y="41"/>
                  </a:lnTo>
                  <a:lnTo>
                    <a:pt x="21" y="42"/>
                  </a:lnTo>
                  <a:lnTo>
                    <a:pt x="18" y="43"/>
                  </a:lnTo>
                  <a:lnTo>
                    <a:pt x="18" y="43"/>
                  </a:lnTo>
                  <a:close/>
                  <a:moveTo>
                    <a:pt x="18" y="6"/>
                  </a:moveTo>
                  <a:lnTo>
                    <a:pt x="18" y="6"/>
                  </a:lnTo>
                  <a:lnTo>
                    <a:pt x="14" y="7"/>
                  </a:lnTo>
                  <a:lnTo>
                    <a:pt x="12" y="10"/>
                  </a:lnTo>
                  <a:lnTo>
                    <a:pt x="12" y="10"/>
                  </a:lnTo>
                  <a:lnTo>
                    <a:pt x="11" y="14"/>
                  </a:lnTo>
                  <a:lnTo>
                    <a:pt x="10" y="21"/>
                  </a:lnTo>
                  <a:lnTo>
                    <a:pt x="10" y="21"/>
                  </a:lnTo>
                  <a:lnTo>
                    <a:pt x="11" y="28"/>
                  </a:lnTo>
                  <a:lnTo>
                    <a:pt x="12" y="33"/>
                  </a:lnTo>
                  <a:lnTo>
                    <a:pt x="12" y="33"/>
                  </a:lnTo>
                  <a:lnTo>
                    <a:pt x="14" y="35"/>
                  </a:lnTo>
                  <a:lnTo>
                    <a:pt x="18" y="36"/>
                  </a:lnTo>
                  <a:lnTo>
                    <a:pt x="18" y="36"/>
                  </a:lnTo>
                  <a:lnTo>
                    <a:pt x="21" y="35"/>
                  </a:lnTo>
                  <a:lnTo>
                    <a:pt x="23" y="33"/>
                  </a:lnTo>
                  <a:lnTo>
                    <a:pt x="23" y="33"/>
                  </a:lnTo>
                  <a:lnTo>
                    <a:pt x="24" y="28"/>
                  </a:lnTo>
                  <a:lnTo>
                    <a:pt x="25" y="21"/>
                  </a:lnTo>
                  <a:lnTo>
                    <a:pt x="25" y="21"/>
                  </a:lnTo>
                  <a:lnTo>
                    <a:pt x="24" y="14"/>
                  </a:lnTo>
                  <a:lnTo>
                    <a:pt x="23" y="10"/>
                  </a:lnTo>
                  <a:lnTo>
                    <a:pt x="23" y="10"/>
                  </a:lnTo>
                  <a:lnTo>
                    <a:pt x="21" y="7"/>
                  </a:lnTo>
                  <a:lnTo>
                    <a:pt x="18" y="6"/>
                  </a:lnTo>
                  <a:lnTo>
                    <a:pt x="1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Freeform 883">
              <a:extLst>
                <a:ext uri="{FF2B5EF4-FFF2-40B4-BE49-F238E27FC236}">
                  <a16:creationId xmlns:a16="http://schemas.microsoft.com/office/drawing/2014/main" id="{F1791F92-ADF2-4535-B5B3-5B3FFFA6006F}"/>
                </a:ext>
              </a:extLst>
            </p:cNvPr>
            <p:cNvSpPr>
              <a:spLocks/>
            </p:cNvSpPr>
            <p:nvPr/>
          </p:nvSpPr>
          <p:spPr bwMode="auto">
            <a:xfrm>
              <a:off x="8893175" y="5080000"/>
              <a:ext cx="31750" cy="34925"/>
            </a:xfrm>
            <a:custGeom>
              <a:avLst/>
              <a:gdLst>
                <a:gd name="T0" fmla="*/ 41 w 41"/>
                <a:gd name="T1" fmla="*/ 42 h 42"/>
                <a:gd name="T2" fmla="*/ 29 w 41"/>
                <a:gd name="T3" fmla="*/ 42 h 42"/>
                <a:gd name="T4" fmla="*/ 19 w 41"/>
                <a:gd name="T5" fmla="*/ 27 h 42"/>
                <a:gd name="T6" fmla="*/ 10 w 41"/>
                <a:gd name="T7" fmla="*/ 42 h 42"/>
                <a:gd name="T8" fmla="*/ 0 w 41"/>
                <a:gd name="T9" fmla="*/ 42 h 42"/>
                <a:gd name="T10" fmla="*/ 14 w 41"/>
                <a:gd name="T11" fmla="*/ 21 h 42"/>
                <a:gd name="T12" fmla="*/ 0 w 41"/>
                <a:gd name="T13" fmla="*/ 0 h 42"/>
                <a:gd name="T14" fmla="*/ 11 w 41"/>
                <a:gd name="T15" fmla="*/ 0 h 42"/>
                <a:gd name="T16" fmla="*/ 20 w 41"/>
                <a:gd name="T17" fmla="*/ 15 h 42"/>
                <a:gd name="T18" fmla="*/ 31 w 41"/>
                <a:gd name="T19" fmla="*/ 0 h 42"/>
                <a:gd name="T20" fmla="*/ 41 w 41"/>
                <a:gd name="T21" fmla="*/ 0 h 42"/>
                <a:gd name="T22" fmla="*/ 25 w 41"/>
                <a:gd name="T23" fmla="*/ 21 h 42"/>
                <a:gd name="T24" fmla="*/ 41 w 4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41" y="42"/>
                  </a:moveTo>
                  <a:lnTo>
                    <a:pt x="29" y="42"/>
                  </a:lnTo>
                  <a:lnTo>
                    <a:pt x="19" y="27"/>
                  </a:lnTo>
                  <a:lnTo>
                    <a:pt x="10" y="42"/>
                  </a:lnTo>
                  <a:lnTo>
                    <a:pt x="0" y="42"/>
                  </a:lnTo>
                  <a:lnTo>
                    <a:pt x="14" y="21"/>
                  </a:lnTo>
                  <a:lnTo>
                    <a:pt x="0" y="0"/>
                  </a:lnTo>
                  <a:lnTo>
                    <a:pt x="11" y="0"/>
                  </a:lnTo>
                  <a:lnTo>
                    <a:pt x="20" y="15"/>
                  </a:lnTo>
                  <a:lnTo>
                    <a:pt x="31" y="0"/>
                  </a:lnTo>
                  <a:lnTo>
                    <a:pt x="41" y="0"/>
                  </a:lnTo>
                  <a:lnTo>
                    <a:pt x="25" y="21"/>
                  </a:lnTo>
                  <a:lnTo>
                    <a:pt x="4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Freeform 884">
              <a:extLst>
                <a:ext uri="{FF2B5EF4-FFF2-40B4-BE49-F238E27FC236}">
                  <a16:creationId xmlns:a16="http://schemas.microsoft.com/office/drawing/2014/main" id="{EA282FBB-A240-4758-99D1-D8D6311A0384}"/>
                </a:ext>
              </a:extLst>
            </p:cNvPr>
            <p:cNvSpPr>
              <a:spLocks/>
            </p:cNvSpPr>
            <p:nvPr/>
          </p:nvSpPr>
          <p:spPr bwMode="auto">
            <a:xfrm>
              <a:off x="8924925" y="5080000"/>
              <a:ext cx="33338" cy="34925"/>
            </a:xfrm>
            <a:custGeom>
              <a:avLst/>
              <a:gdLst>
                <a:gd name="T0" fmla="*/ 40 w 40"/>
                <a:gd name="T1" fmla="*/ 42 h 42"/>
                <a:gd name="T2" fmla="*/ 29 w 40"/>
                <a:gd name="T3" fmla="*/ 42 h 42"/>
                <a:gd name="T4" fmla="*/ 19 w 40"/>
                <a:gd name="T5" fmla="*/ 27 h 42"/>
                <a:gd name="T6" fmla="*/ 10 w 40"/>
                <a:gd name="T7" fmla="*/ 42 h 42"/>
                <a:gd name="T8" fmla="*/ 0 w 40"/>
                <a:gd name="T9" fmla="*/ 42 h 42"/>
                <a:gd name="T10" fmla="*/ 14 w 40"/>
                <a:gd name="T11" fmla="*/ 21 h 42"/>
                <a:gd name="T12" fmla="*/ 0 w 40"/>
                <a:gd name="T13" fmla="*/ 0 h 42"/>
                <a:gd name="T14" fmla="*/ 11 w 40"/>
                <a:gd name="T15" fmla="*/ 0 h 42"/>
                <a:gd name="T16" fmla="*/ 20 w 40"/>
                <a:gd name="T17" fmla="*/ 15 h 42"/>
                <a:gd name="T18" fmla="*/ 30 w 40"/>
                <a:gd name="T19" fmla="*/ 0 h 42"/>
                <a:gd name="T20" fmla="*/ 40 w 40"/>
                <a:gd name="T21" fmla="*/ 0 h 42"/>
                <a:gd name="T22" fmla="*/ 25 w 40"/>
                <a:gd name="T23" fmla="*/ 21 h 42"/>
                <a:gd name="T24" fmla="*/ 4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42"/>
                  </a:moveTo>
                  <a:lnTo>
                    <a:pt x="29" y="42"/>
                  </a:lnTo>
                  <a:lnTo>
                    <a:pt x="19" y="27"/>
                  </a:lnTo>
                  <a:lnTo>
                    <a:pt x="10" y="42"/>
                  </a:lnTo>
                  <a:lnTo>
                    <a:pt x="0" y="42"/>
                  </a:lnTo>
                  <a:lnTo>
                    <a:pt x="14" y="21"/>
                  </a:lnTo>
                  <a:lnTo>
                    <a:pt x="0" y="0"/>
                  </a:lnTo>
                  <a:lnTo>
                    <a:pt x="11" y="0"/>
                  </a:lnTo>
                  <a:lnTo>
                    <a:pt x="20" y="15"/>
                  </a:lnTo>
                  <a:lnTo>
                    <a:pt x="30" y="0"/>
                  </a:lnTo>
                  <a:lnTo>
                    <a:pt x="40" y="0"/>
                  </a:lnTo>
                  <a:lnTo>
                    <a:pt x="25" y="21"/>
                  </a:lnTo>
                  <a:lnTo>
                    <a:pt x="40"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Freeform 885">
              <a:extLst>
                <a:ext uri="{FF2B5EF4-FFF2-40B4-BE49-F238E27FC236}">
                  <a16:creationId xmlns:a16="http://schemas.microsoft.com/office/drawing/2014/main" id="{F9F42119-012C-43F1-8640-A7FF661B9CEE}"/>
                </a:ext>
              </a:extLst>
            </p:cNvPr>
            <p:cNvSpPr>
              <a:spLocks noEditPoints="1"/>
            </p:cNvSpPr>
            <p:nvPr/>
          </p:nvSpPr>
          <p:spPr bwMode="auto">
            <a:xfrm>
              <a:off x="8958263" y="5075238"/>
              <a:ext cx="42863" cy="41275"/>
            </a:xfrm>
            <a:custGeom>
              <a:avLst/>
              <a:gdLst>
                <a:gd name="T0" fmla="*/ 54 w 54"/>
                <a:gd name="T1" fmla="*/ 39 h 51"/>
                <a:gd name="T2" fmla="*/ 35 w 54"/>
                <a:gd name="T3" fmla="*/ 39 h 51"/>
                <a:gd name="T4" fmla="*/ 35 w 54"/>
                <a:gd name="T5" fmla="*/ 51 h 51"/>
                <a:gd name="T6" fmla="*/ 27 w 54"/>
                <a:gd name="T7" fmla="*/ 51 h 51"/>
                <a:gd name="T8" fmla="*/ 27 w 54"/>
                <a:gd name="T9" fmla="*/ 39 h 51"/>
                <a:gd name="T10" fmla="*/ 2 w 54"/>
                <a:gd name="T11" fmla="*/ 39 h 51"/>
                <a:gd name="T12" fmla="*/ 2 w 54"/>
                <a:gd name="T13" fmla="*/ 33 h 51"/>
                <a:gd name="T14" fmla="*/ 9 w 54"/>
                <a:gd name="T15" fmla="*/ 33 h 51"/>
                <a:gd name="T16" fmla="*/ 9 w 54"/>
                <a:gd name="T17" fmla="*/ 23 h 51"/>
                <a:gd name="T18" fmla="*/ 9 w 54"/>
                <a:gd name="T19" fmla="*/ 23 h 51"/>
                <a:gd name="T20" fmla="*/ 5 w 54"/>
                <a:gd name="T21" fmla="*/ 26 h 51"/>
                <a:gd name="T22" fmla="*/ 0 w 54"/>
                <a:gd name="T23" fmla="*/ 21 h 51"/>
                <a:gd name="T24" fmla="*/ 0 w 54"/>
                <a:gd name="T25" fmla="*/ 21 h 51"/>
                <a:gd name="T26" fmla="*/ 5 w 54"/>
                <a:gd name="T27" fmla="*/ 17 h 51"/>
                <a:gd name="T28" fmla="*/ 9 w 54"/>
                <a:gd name="T29" fmla="*/ 11 h 51"/>
                <a:gd name="T30" fmla="*/ 9 w 54"/>
                <a:gd name="T31" fmla="*/ 11 h 51"/>
                <a:gd name="T32" fmla="*/ 13 w 54"/>
                <a:gd name="T33" fmla="*/ 5 h 51"/>
                <a:gd name="T34" fmla="*/ 15 w 54"/>
                <a:gd name="T35" fmla="*/ 0 h 51"/>
                <a:gd name="T36" fmla="*/ 23 w 54"/>
                <a:gd name="T37" fmla="*/ 1 h 51"/>
                <a:gd name="T38" fmla="*/ 23 w 54"/>
                <a:gd name="T39" fmla="*/ 1 h 51"/>
                <a:gd name="T40" fmla="*/ 21 w 54"/>
                <a:gd name="T41" fmla="*/ 6 h 51"/>
                <a:gd name="T42" fmla="*/ 53 w 54"/>
                <a:gd name="T43" fmla="*/ 6 h 51"/>
                <a:gd name="T44" fmla="*/ 53 w 54"/>
                <a:gd name="T45" fmla="*/ 12 h 51"/>
                <a:gd name="T46" fmla="*/ 35 w 54"/>
                <a:gd name="T47" fmla="*/ 12 h 51"/>
                <a:gd name="T48" fmla="*/ 35 w 54"/>
                <a:gd name="T49" fmla="*/ 19 h 51"/>
                <a:gd name="T50" fmla="*/ 51 w 54"/>
                <a:gd name="T51" fmla="*/ 19 h 51"/>
                <a:gd name="T52" fmla="*/ 51 w 54"/>
                <a:gd name="T53" fmla="*/ 25 h 51"/>
                <a:gd name="T54" fmla="*/ 35 w 54"/>
                <a:gd name="T55" fmla="*/ 25 h 51"/>
                <a:gd name="T56" fmla="*/ 35 w 54"/>
                <a:gd name="T57" fmla="*/ 33 h 51"/>
                <a:gd name="T58" fmla="*/ 54 w 54"/>
                <a:gd name="T59" fmla="*/ 33 h 51"/>
                <a:gd name="T60" fmla="*/ 54 w 54"/>
                <a:gd name="T61" fmla="*/ 39 h 51"/>
                <a:gd name="T62" fmla="*/ 18 w 54"/>
                <a:gd name="T63" fmla="*/ 12 h 51"/>
                <a:gd name="T64" fmla="*/ 18 w 54"/>
                <a:gd name="T65" fmla="*/ 12 h 51"/>
                <a:gd name="T66" fmla="*/ 13 w 54"/>
                <a:gd name="T67" fmla="*/ 19 h 51"/>
                <a:gd name="T68" fmla="*/ 27 w 54"/>
                <a:gd name="T69" fmla="*/ 19 h 51"/>
                <a:gd name="T70" fmla="*/ 27 w 54"/>
                <a:gd name="T71" fmla="*/ 12 h 51"/>
                <a:gd name="T72" fmla="*/ 18 w 54"/>
                <a:gd name="T73" fmla="*/ 12 h 51"/>
                <a:gd name="T74" fmla="*/ 18 w 54"/>
                <a:gd name="T75" fmla="*/ 33 h 51"/>
                <a:gd name="T76" fmla="*/ 27 w 54"/>
                <a:gd name="T77" fmla="*/ 33 h 51"/>
                <a:gd name="T78" fmla="*/ 27 w 54"/>
                <a:gd name="T79" fmla="*/ 25 h 51"/>
                <a:gd name="T80" fmla="*/ 18 w 54"/>
                <a:gd name="T81" fmla="*/ 25 h 51"/>
                <a:gd name="T82" fmla="*/ 18 w 54"/>
                <a:gd name="T83"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1">
                  <a:moveTo>
                    <a:pt x="54" y="39"/>
                  </a:moveTo>
                  <a:lnTo>
                    <a:pt x="35" y="39"/>
                  </a:lnTo>
                  <a:lnTo>
                    <a:pt x="35" y="51"/>
                  </a:lnTo>
                  <a:lnTo>
                    <a:pt x="27" y="51"/>
                  </a:lnTo>
                  <a:lnTo>
                    <a:pt x="27" y="39"/>
                  </a:lnTo>
                  <a:lnTo>
                    <a:pt x="2" y="39"/>
                  </a:lnTo>
                  <a:lnTo>
                    <a:pt x="2" y="33"/>
                  </a:lnTo>
                  <a:lnTo>
                    <a:pt x="9" y="33"/>
                  </a:lnTo>
                  <a:lnTo>
                    <a:pt x="9" y="23"/>
                  </a:lnTo>
                  <a:lnTo>
                    <a:pt x="9" y="23"/>
                  </a:lnTo>
                  <a:lnTo>
                    <a:pt x="5" y="26"/>
                  </a:lnTo>
                  <a:lnTo>
                    <a:pt x="0" y="21"/>
                  </a:lnTo>
                  <a:lnTo>
                    <a:pt x="0" y="21"/>
                  </a:lnTo>
                  <a:lnTo>
                    <a:pt x="5" y="17"/>
                  </a:lnTo>
                  <a:lnTo>
                    <a:pt x="9" y="11"/>
                  </a:lnTo>
                  <a:lnTo>
                    <a:pt x="9" y="11"/>
                  </a:lnTo>
                  <a:lnTo>
                    <a:pt x="13" y="5"/>
                  </a:lnTo>
                  <a:lnTo>
                    <a:pt x="15" y="0"/>
                  </a:lnTo>
                  <a:lnTo>
                    <a:pt x="23" y="1"/>
                  </a:lnTo>
                  <a:lnTo>
                    <a:pt x="23" y="1"/>
                  </a:lnTo>
                  <a:lnTo>
                    <a:pt x="21" y="6"/>
                  </a:lnTo>
                  <a:lnTo>
                    <a:pt x="53" y="6"/>
                  </a:lnTo>
                  <a:lnTo>
                    <a:pt x="53" y="12"/>
                  </a:lnTo>
                  <a:lnTo>
                    <a:pt x="35" y="12"/>
                  </a:lnTo>
                  <a:lnTo>
                    <a:pt x="35" y="19"/>
                  </a:lnTo>
                  <a:lnTo>
                    <a:pt x="51" y="19"/>
                  </a:lnTo>
                  <a:lnTo>
                    <a:pt x="51" y="25"/>
                  </a:lnTo>
                  <a:lnTo>
                    <a:pt x="35" y="25"/>
                  </a:lnTo>
                  <a:lnTo>
                    <a:pt x="35" y="33"/>
                  </a:lnTo>
                  <a:lnTo>
                    <a:pt x="54" y="33"/>
                  </a:lnTo>
                  <a:lnTo>
                    <a:pt x="54" y="39"/>
                  </a:lnTo>
                  <a:close/>
                  <a:moveTo>
                    <a:pt x="18" y="12"/>
                  </a:moveTo>
                  <a:lnTo>
                    <a:pt x="18" y="12"/>
                  </a:lnTo>
                  <a:lnTo>
                    <a:pt x="13" y="19"/>
                  </a:lnTo>
                  <a:lnTo>
                    <a:pt x="27" y="19"/>
                  </a:lnTo>
                  <a:lnTo>
                    <a:pt x="27" y="12"/>
                  </a:lnTo>
                  <a:lnTo>
                    <a:pt x="18" y="12"/>
                  </a:lnTo>
                  <a:close/>
                  <a:moveTo>
                    <a:pt x="18" y="33"/>
                  </a:moveTo>
                  <a:lnTo>
                    <a:pt x="27" y="33"/>
                  </a:lnTo>
                  <a:lnTo>
                    <a:pt x="27" y="25"/>
                  </a:lnTo>
                  <a:lnTo>
                    <a:pt x="18" y="25"/>
                  </a:lnTo>
                  <a:lnTo>
                    <a:pt x="18"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Freeform 886">
              <a:extLst>
                <a:ext uri="{FF2B5EF4-FFF2-40B4-BE49-F238E27FC236}">
                  <a16:creationId xmlns:a16="http://schemas.microsoft.com/office/drawing/2014/main" id="{98083FBE-4437-4E5F-B943-BF2A522CCE8B}"/>
                </a:ext>
              </a:extLst>
            </p:cNvPr>
            <p:cNvSpPr>
              <a:spLocks noEditPoints="1"/>
            </p:cNvSpPr>
            <p:nvPr/>
          </p:nvSpPr>
          <p:spPr bwMode="auto">
            <a:xfrm>
              <a:off x="9004300" y="5080000"/>
              <a:ext cx="26988" cy="34925"/>
            </a:xfrm>
            <a:custGeom>
              <a:avLst/>
              <a:gdLst>
                <a:gd name="T0" fmla="*/ 35 w 35"/>
                <a:gd name="T1" fmla="*/ 31 h 42"/>
                <a:gd name="T2" fmla="*/ 30 w 35"/>
                <a:gd name="T3" fmla="*/ 31 h 42"/>
                <a:gd name="T4" fmla="*/ 30 w 35"/>
                <a:gd name="T5" fmla="*/ 42 h 42"/>
                <a:gd name="T6" fmla="*/ 21 w 35"/>
                <a:gd name="T7" fmla="*/ 42 h 42"/>
                <a:gd name="T8" fmla="*/ 21 w 35"/>
                <a:gd name="T9" fmla="*/ 31 h 42"/>
                <a:gd name="T10" fmla="*/ 0 w 35"/>
                <a:gd name="T11" fmla="*/ 31 h 42"/>
                <a:gd name="T12" fmla="*/ 0 w 35"/>
                <a:gd name="T13" fmla="*/ 24 h 42"/>
                <a:gd name="T14" fmla="*/ 21 w 35"/>
                <a:gd name="T15" fmla="*/ 0 h 42"/>
                <a:gd name="T16" fmla="*/ 30 w 35"/>
                <a:gd name="T17" fmla="*/ 0 h 42"/>
                <a:gd name="T18" fmla="*/ 30 w 35"/>
                <a:gd name="T19" fmla="*/ 25 h 42"/>
                <a:gd name="T20" fmla="*/ 35 w 35"/>
                <a:gd name="T21" fmla="*/ 25 h 42"/>
                <a:gd name="T22" fmla="*/ 35 w 35"/>
                <a:gd name="T23" fmla="*/ 31 h 42"/>
                <a:gd name="T24" fmla="*/ 21 w 35"/>
                <a:gd name="T25" fmla="*/ 25 h 42"/>
                <a:gd name="T26" fmla="*/ 21 w 35"/>
                <a:gd name="T27" fmla="*/ 9 h 42"/>
                <a:gd name="T28" fmla="*/ 7 w 35"/>
                <a:gd name="T29" fmla="*/ 25 h 42"/>
                <a:gd name="T30" fmla="*/ 21 w 35"/>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2">
                  <a:moveTo>
                    <a:pt x="35" y="31"/>
                  </a:moveTo>
                  <a:lnTo>
                    <a:pt x="30" y="31"/>
                  </a:lnTo>
                  <a:lnTo>
                    <a:pt x="30" y="42"/>
                  </a:lnTo>
                  <a:lnTo>
                    <a:pt x="21" y="42"/>
                  </a:lnTo>
                  <a:lnTo>
                    <a:pt x="21" y="31"/>
                  </a:lnTo>
                  <a:lnTo>
                    <a:pt x="0" y="31"/>
                  </a:lnTo>
                  <a:lnTo>
                    <a:pt x="0" y="24"/>
                  </a:lnTo>
                  <a:lnTo>
                    <a:pt x="21" y="0"/>
                  </a:lnTo>
                  <a:lnTo>
                    <a:pt x="30" y="0"/>
                  </a:lnTo>
                  <a:lnTo>
                    <a:pt x="30" y="25"/>
                  </a:lnTo>
                  <a:lnTo>
                    <a:pt x="35" y="25"/>
                  </a:lnTo>
                  <a:lnTo>
                    <a:pt x="35" y="31"/>
                  </a:lnTo>
                  <a:close/>
                  <a:moveTo>
                    <a:pt x="21" y="25"/>
                  </a:moveTo>
                  <a:lnTo>
                    <a:pt x="21" y="9"/>
                  </a:lnTo>
                  <a:lnTo>
                    <a:pt x="7" y="25"/>
                  </a:lnTo>
                  <a:lnTo>
                    <a:pt x="21"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Freeform 887">
              <a:extLst>
                <a:ext uri="{FF2B5EF4-FFF2-40B4-BE49-F238E27FC236}">
                  <a16:creationId xmlns:a16="http://schemas.microsoft.com/office/drawing/2014/main" id="{E1440510-4456-4095-8A98-1BCE68A2B97D}"/>
                </a:ext>
              </a:extLst>
            </p:cNvPr>
            <p:cNvSpPr>
              <a:spLocks noEditPoints="1"/>
            </p:cNvSpPr>
            <p:nvPr/>
          </p:nvSpPr>
          <p:spPr bwMode="auto">
            <a:xfrm>
              <a:off x="9034463" y="5078413"/>
              <a:ext cx="38100" cy="38100"/>
            </a:xfrm>
            <a:custGeom>
              <a:avLst/>
              <a:gdLst>
                <a:gd name="T0" fmla="*/ 48 w 48"/>
                <a:gd name="T1" fmla="*/ 41 h 48"/>
                <a:gd name="T2" fmla="*/ 48 w 48"/>
                <a:gd name="T3" fmla="*/ 41 h 48"/>
                <a:gd name="T4" fmla="*/ 47 w 48"/>
                <a:gd name="T5" fmla="*/ 44 h 48"/>
                <a:gd name="T6" fmla="*/ 45 w 48"/>
                <a:gd name="T7" fmla="*/ 46 h 48"/>
                <a:gd name="T8" fmla="*/ 45 w 48"/>
                <a:gd name="T9" fmla="*/ 46 h 48"/>
                <a:gd name="T10" fmla="*/ 42 w 48"/>
                <a:gd name="T11" fmla="*/ 47 h 48"/>
                <a:gd name="T12" fmla="*/ 40 w 48"/>
                <a:gd name="T13" fmla="*/ 47 h 48"/>
                <a:gd name="T14" fmla="*/ 31 w 48"/>
                <a:gd name="T15" fmla="*/ 47 h 48"/>
                <a:gd name="T16" fmla="*/ 30 w 48"/>
                <a:gd name="T17" fmla="*/ 40 h 48"/>
                <a:gd name="T18" fmla="*/ 37 w 48"/>
                <a:gd name="T19" fmla="*/ 40 h 48"/>
                <a:gd name="T20" fmla="*/ 37 w 48"/>
                <a:gd name="T21" fmla="*/ 40 h 48"/>
                <a:gd name="T22" fmla="*/ 38 w 48"/>
                <a:gd name="T23" fmla="*/ 39 h 48"/>
                <a:gd name="T24" fmla="*/ 38 w 48"/>
                <a:gd name="T25" fmla="*/ 39 h 48"/>
                <a:gd name="T26" fmla="*/ 39 w 48"/>
                <a:gd name="T27" fmla="*/ 38 h 48"/>
                <a:gd name="T28" fmla="*/ 39 w 48"/>
                <a:gd name="T29" fmla="*/ 30 h 48"/>
                <a:gd name="T30" fmla="*/ 15 w 48"/>
                <a:gd name="T31" fmla="*/ 30 h 48"/>
                <a:gd name="T32" fmla="*/ 15 w 48"/>
                <a:gd name="T33" fmla="*/ 30 h 48"/>
                <a:gd name="T34" fmla="*/ 14 w 48"/>
                <a:gd name="T35" fmla="*/ 35 h 48"/>
                <a:gd name="T36" fmla="*/ 12 w 48"/>
                <a:gd name="T37" fmla="*/ 40 h 48"/>
                <a:gd name="T38" fmla="*/ 12 w 48"/>
                <a:gd name="T39" fmla="*/ 40 h 48"/>
                <a:gd name="T40" fmla="*/ 8 w 48"/>
                <a:gd name="T41" fmla="*/ 45 h 48"/>
                <a:gd name="T42" fmla="*/ 5 w 48"/>
                <a:gd name="T43" fmla="*/ 48 h 48"/>
                <a:gd name="T44" fmla="*/ 0 w 48"/>
                <a:gd name="T45" fmla="*/ 43 h 48"/>
                <a:gd name="T46" fmla="*/ 0 w 48"/>
                <a:gd name="T47" fmla="*/ 43 h 48"/>
                <a:gd name="T48" fmla="*/ 3 w 48"/>
                <a:gd name="T49" fmla="*/ 40 h 48"/>
                <a:gd name="T50" fmla="*/ 5 w 48"/>
                <a:gd name="T51" fmla="*/ 36 h 48"/>
                <a:gd name="T52" fmla="*/ 5 w 48"/>
                <a:gd name="T53" fmla="*/ 36 h 48"/>
                <a:gd name="T54" fmla="*/ 8 w 48"/>
                <a:gd name="T55" fmla="*/ 28 h 48"/>
                <a:gd name="T56" fmla="*/ 8 w 48"/>
                <a:gd name="T57" fmla="*/ 28 h 48"/>
                <a:gd name="T58" fmla="*/ 8 w 48"/>
                <a:gd name="T59" fmla="*/ 19 h 48"/>
                <a:gd name="T60" fmla="*/ 8 w 48"/>
                <a:gd name="T61" fmla="*/ 0 h 48"/>
                <a:gd name="T62" fmla="*/ 48 w 48"/>
                <a:gd name="T63" fmla="*/ 0 h 48"/>
                <a:gd name="T64" fmla="*/ 48 w 48"/>
                <a:gd name="T65" fmla="*/ 41 h 48"/>
                <a:gd name="T66" fmla="*/ 39 w 48"/>
                <a:gd name="T67" fmla="*/ 24 h 48"/>
                <a:gd name="T68" fmla="*/ 39 w 48"/>
                <a:gd name="T69" fmla="*/ 18 h 48"/>
                <a:gd name="T70" fmla="*/ 16 w 48"/>
                <a:gd name="T71" fmla="*/ 18 h 48"/>
                <a:gd name="T72" fmla="*/ 16 w 48"/>
                <a:gd name="T73" fmla="*/ 18 h 48"/>
                <a:gd name="T74" fmla="*/ 16 w 48"/>
                <a:gd name="T75" fmla="*/ 24 h 48"/>
                <a:gd name="T76" fmla="*/ 39 w 48"/>
                <a:gd name="T77" fmla="*/ 24 h 48"/>
                <a:gd name="T78" fmla="*/ 39 w 48"/>
                <a:gd name="T79" fmla="*/ 12 h 48"/>
                <a:gd name="T80" fmla="*/ 39 w 48"/>
                <a:gd name="T81" fmla="*/ 6 h 48"/>
                <a:gd name="T82" fmla="*/ 16 w 48"/>
                <a:gd name="T83" fmla="*/ 6 h 48"/>
                <a:gd name="T84" fmla="*/ 16 w 48"/>
                <a:gd name="T85" fmla="*/ 12 h 48"/>
                <a:gd name="T86" fmla="*/ 39 w 48"/>
                <a:gd name="T8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8" y="41"/>
                  </a:moveTo>
                  <a:lnTo>
                    <a:pt x="48" y="41"/>
                  </a:lnTo>
                  <a:lnTo>
                    <a:pt x="47" y="44"/>
                  </a:lnTo>
                  <a:lnTo>
                    <a:pt x="45" y="46"/>
                  </a:lnTo>
                  <a:lnTo>
                    <a:pt x="45" y="46"/>
                  </a:lnTo>
                  <a:lnTo>
                    <a:pt x="42" y="47"/>
                  </a:lnTo>
                  <a:lnTo>
                    <a:pt x="40" y="47"/>
                  </a:lnTo>
                  <a:lnTo>
                    <a:pt x="31" y="47"/>
                  </a:lnTo>
                  <a:lnTo>
                    <a:pt x="30" y="40"/>
                  </a:lnTo>
                  <a:lnTo>
                    <a:pt x="37" y="40"/>
                  </a:lnTo>
                  <a:lnTo>
                    <a:pt x="37" y="40"/>
                  </a:lnTo>
                  <a:lnTo>
                    <a:pt x="38" y="39"/>
                  </a:lnTo>
                  <a:lnTo>
                    <a:pt x="38" y="39"/>
                  </a:lnTo>
                  <a:lnTo>
                    <a:pt x="39" y="38"/>
                  </a:lnTo>
                  <a:lnTo>
                    <a:pt x="39" y="30"/>
                  </a:lnTo>
                  <a:lnTo>
                    <a:pt x="15" y="30"/>
                  </a:lnTo>
                  <a:lnTo>
                    <a:pt x="15" y="30"/>
                  </a:lnTo>
                  <a:lnTo>
                    <a:pt x="14" y="35"/>
                  </a:lnTo>
                  <a:lnTo>
                    <a:pt x="12" y="40"/>
                  </a:lnTo>
                  <a:lnTo>
                    <a:pt x="12" y="40"/>
                  </a:lnTo>
                  <a:lnTo>
                    <a:pt x="8" y="45"/>
                  </a:lnTo>
                  <a:lnTo>
                    <a:pt x="5" y="48"/>
                  </a:lnTo>
                  <a:lnTo>
                    <a:pt x="0" y="43"/>
                  </a:lnTo>
                  <a:lnTo>
                    <a:pt x="0" y="43"/>
                  </a:lnTo>
                  <a:lnTo>
                    <a:pt x="3" y="40"/>
                  </a:lnTo>
                  <a:lnTo>
                    <a:pt x="5" y="36"/>
                  </a:lnTo>
                  <a:lnTo>
                    <a:pt x="5" y="36"/>
                  </a:lnTo>
                  <a:lnTo>
                    <a:pt x="8" y="28"/>
                  </a:lnTo>
                  <a:lnTo>
                    <a:pt x="8" y="28"/>
                  </a:lnTo>
                  <a:lnTo>
                    <a:pt x="8" y="19"/>
                  </a:lnTo>
                  <a:lnTo>
                    <a:pt x="8" y="0"/>
                  </a:lnTo>
                  <a:lnTo>
                    <a:pt x="48" y="0"/>
                  </a:lnTo>
                  <a:lnTo>
                    <a:pt x="48" y="41"/>
                  </a:lnTo>
                  <a:close/>
                  <a:moveTo>
                    <a:pt x="39" y="24"/>
                  </a:moveTo>
                  <a:lnTo>
                    <a:pt x="39" y="18"/>
                  </a:lnTo>
                  <a:lnTo>
                    <a:pt x="16" y="18"/>
                  </a:lnTo>
                  <a:lnTo>
                    <a:pt x="16" y="18"/>
                  </a:lnTo>
                  <a:lnTo>
                    <a:pt x="16" y="24"/>
                  </a:lnTo>
                  <a:lnTo>
                    <a:pt x="39" y="24"/>
                  </a:lnTo>
                  <a:close/>
                  <a:moveTo>
                    <a:pt x="39" y="12"/>
                  </a:moveTo>
                  <a:lnTo>
                    <a:pt x="39" y="6"/>
                  </a:lnTo>
                  <a:lnTo>
                    <a:pt x="16" y="6"/>
                  </a:lnTo>
                  <a:lnTo>
                    <a:pt x="16" y="12"/>
                  </a:lnTo>
                  <a:lnTo>
                    <a:pt x="39"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Freeform 888">
              <a:extLst>
                <a:ext uri="{FF2B5EF4-FFF2-40B4-BE49-F238E27FC236}">
                  <a16:creationId xmlns:a16="http://schemas.microsoft.com/office/drawing/2014/main" id="{FBE4E6B7-AC4E-457E-81B1-85FCF52D7A4A}"/>
                </a:ext>
              </a:extLst>
            </p:cNvPr>
            <p:cNvSpPr>
              <a:spLocks/>
            </p:cNvSpPr>
            <p:nvPr/>
          </p:nvSpPr>
          <p:spPr bwMode="auto">
            <a:xfrm>
              <a:off x="8526463" y="5148263"/>
              <a:ext cx="79375" cy="57150"/>
            </a:xfrm>
            <a:custGeom>
              <a:avLst/>
              <a:gdLst>
                <a:gd name="T0" fmla="*/ 99 w 99"/>
                <a:gd name="T1" fmla="*/ 0 h 72"/>
                <a:gd name="T2" fmla="*/ 79 w 99"/>
                <a:gd name="T3" fmla="*/ 72 h 72"/>
                <a:gd name="T4" fmla="*/ 64 w 99"/>
                <a:gd name="T5" fmla="*/ 72 h 72"/>
                <a:gd name="T6" fmla="*/ 50 w 99"/>
                <a:gd name="T7" fmla="*/ 18 h 72"/>
                <a:gd name="T8" fmla="*/ 34 w 99"/>
                <a:gd name="T9" fmla="*/ 72 h 72"/>
                <a:gd name="T10" fmla="*/ 20 w 99"/>
                <a:gd name="T11" fmla="*/ 72 h 72"/>
                <a:gd name="T12" fmla="*/ 0 w 99"/>
                <a:gd name="T13" fmla="*/ 0 h 72"/>
                <a:gd name="T14" fmla="*/ 16 w 99"/>
                <a:gd name="T15" fmla="*/ 0 h 72"/>
                <a:gd name="T16" fmla="*/ 28 w 99"/>
                <a:gd name="T17" fmla="*/ 49 h 72"/>
                <a:gd name="T18" fmla="*/ 42 w 99"/>
                <a:gd name="T19" fmla="*/ 0 h 72"/>
                <a:gd name="T20" fmla="*/ 58 w 99"/>
                <a:gd name="T21" fmla="*/ 0 h 72"/>
                <a:gd name="T22" fmla="*/ 71 w 99"/>
                <a:gd name="T23" fmla="*/ 49 h 72"/>
                <a:gd name="T24" fmla="*/ 83 w 99"/>
                <a:gd name="T25" fmla="*/ 0 h 72"/>
                <a:gd name="T26" fmla="*/ 99 w 99"/>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2">
                  <a:moveTo>
                    <a:pt x="99" y="0"/>
                  </a:moveTo>
                  <a:lnTo>
                    <a:pt x="79" y="72"/>
                  </a:lnTo>
                  <a:lnTo>
                    <a:pt x="64" y="72"/>
                  </a:lnTo>
                  <a:lnTo>
                    <a:pt x="50" y="18"/>
                  </a:lnTo>
                  <a:lnTo>
                    <a:pt x="34" y="72"/>
                  </a:lnTo>
                  <a:lnTo>
                    <a:pt x="20" y="72"/>
                  </a:lnTo>
                  <a:lnTo>
                    <a:pt x="0" y="0"/>
                  </a:lnTo>
                  <a:lnTo>
                    <a:pt x="16" y="0"/>
                  </a:lnTo>
                  <a:lnTo>
                    <a:pt x="28" y="49"/>
                  </a:lnTo>
                  <a:lnTo>
                    <a:pt x="42" y="0"/>
                  </a:lnTo>
                  <a:lnTo>
                    <a:pt x="58" y="0"/>
                  </a:lnTo>
                  <a:lnTo>
                    <a:pt x="71" y="49"/>
                  </a:lnTo>
                  <a:lnTo>
                    <a:pt x="83" y="0"/>
                  </a:lnTo>
                  <a:lnTo>
                    <a:pt x="9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Freeform 889">
              <a:extLst>
                <a:ext uri="{FF2B5EF4-FFF2-40B4-BE49-F238E27FC236}">
                  <a16:creationId xmlns:a16="http://schemas.microsoft.com/office/drawing/2014/main" id="{B1184571-D4A3-466B-BC90-FEE53242C16B}"/>
                </a:ext>
              </a:extLst>
            </p:cNvPr>
            <p:cNvSpPr>
              <a:spLocks noEditPoints="1"/>
            </p:cNvSpPr>
            <p:nvPr/>
          </p:nvSpPr>
          <p:spPr bwMode="auto">
            <a:xfrm>
              <a:off x="8605838" y="5160963"/>
              <a:ext cx="42863" cy="44450"/>
            </a:xfrm>
            <a:custGeom>
              <a:avLst/>
              <a:gdLst>
                <a:gd name="T0" fmla="*/ 54 w 54"/>
                <a:gd name="T1" fmla="*/ 31 h 58"/>
                <a:gd name="T2" fmla="*/ 15 w 54"/>
                <a:gd name="T3" fmla="*/ 31 h 58"/>
                <a:gd name="T4" fmla="*/ 15 w 54"/>
                <a:gd name="T5" fmla="*/ 31 h 58"/>
                <a:gd name="T6" fmla="*/ 16 w 54"/>
                <a:gd name="T7" fmla="*/ 35 h 58"/>
                <a:gd name="T8" fmla="*/ 17 w 54"/>
                <a:gd name="T9" fmla="*/ 39 h 58"/>
                <a:gd name="T10" fmla="*/ 18 w 54"/>
                <a:gd name="T11" fmla="*/ 42 h 58"/>
                <a:gd name="T12" fmla="*/ 20 w 54"/>
                <a:gd name="T13" fmla="*/ 44 h 58"/>
                <a:gd name="T14" fmla="*/ 23 w 54"/>
                <a:gd name="T15" fmla="*/ 46 h 58"/>
                <a:gd name="T16" fmla="*/ 26 w 54"/>
                <a:gd name="T17" fmla="*/ 47 h 58"/>
                <a:gd name="T18" fmla="*/ 34 w 54"/>
                <a:gd name="T19" fmla="*/ 48 h 58"/>
                <a:gd name="T20" fmla="*/ 34 w 54"/>
                <a:gd name="T21" fmla="*/ 48 h 58"/>
                <a:gd name="T22" fmla="*/ 38 w 54"/>
                <a:gd name="T23" fmla="*/ 48 h 58"/>
                <a:gd name="T24" fmla="*/ 43 w 54"/>
                <a:gd name="T25" fmla="*/ 46 h 58"/>
                <a:gd name="T26" fmla="*/ 48 w 54"/>
                <a:gd name="T27" fmla="*/ 44 h 58"/>
                <a:gd name="T28" fmla="*/ 52 w 54"/>
                <a:gd name="T29" fmla="*/ 41 h 58"/>
                <a:gd name="T30" fmla="*/ 53 w 54"/>
                <a:gd name="T31" fmla="*/ 41 h 58"/>
                <a:gd name="T32" fmla="*/ 53 w 54"/>
                <a:gd name="T33" fmla="*/ 54 h 58"/>
                <a:gd name="T34" fmla="*/ 53 w 54"/>
                <a:gd name="T35" fmla="*/ 54 h 58"/>
                <a:gd name="T36" fmla="*/ 42 w 54"/>
                <a:gd name="T37" fmla="*/ 57 h 58"/>
                <a:gd name="T38" fmla="*/ 32 w 54"/>
                <a:gd name="T39" fmla="*/ 58 h 58"/>
                <a:gd name="T40" fmla="*/ 32 w 54"/>
                <a:gd name="T41" fmla="*/ 58 h 58"/>
                <a:gd name="T42" fmla="*/ 25 w 54"/>
                <a:gd name="T43" fmla="*/ 58 h 58"/>
                <a:gd name="T44" fmla="*/ 19 w 54"/>
                <a:gd name="T45" fmla="*/ 56 h 58"/>
                <a:gd name="T46" fmla="*/ 13 w 54"/>
                <a:gd name="T47" fmla="*/ 54 h 58"/>
                <a:gd name="T48" fmla="*/ 9 w 54"/>
                <a:gd name="T49" fmla="*/ 51 h 58"/>
                <a:gd name="T50" fmla="*/ 9 w 54"/>
                <a:gd name="T51" fmla="*/ 51 h 58"/>
                <a:gd name="T52" fmla="*/ 5 w 54"/>
                <a:gd name="T53" fmla="*/ 47 h 58"/>
                <a:gd name="T54" fmla="*/ 3 w 54"/>
                <a:gd name="T55" fmla="*/ 42 h 58"/>
                <a:gd name="T56" fmla="*/ 0 w 54"/>
                <a:gd name="T57" fmla="*/ 36 h 58"/>
                <a:gd name="T58" fmla="*/ 0 w 54"/>
                <a:gd name="T59" fmla="*/ 29 h 58"/>
                <a:gd name="T60" fmla="*/ 0 w 54"/>
                <a:gd name="T61" fmla="*/ 29 h 58"/>
                <a:gd name="T62" fmla="*/ 0 w 54"/>
                <a:gd name="T63" fmla="*/ 22 h 58"/>
                <a:gd name="T64" fmla="*/ 3 w 54"/>
                <a:gd name="T65" fmla="*/ 17 h 58"/>
                <a:gd name="T66" fmla="*/ 5 w 54"/>
                <a:gd name="T67" fmla="*/ 12 h 58"/>
                <a:gd name="T68" fmla="*/ 8 w 54"/>
                <a:gd name="T69" fmla="*/ 7 h 58"/>
                <a:gd name="T70" fmla="*/ 8 w 54"/>
                <a:gd name="T71" fmla="*/ 7 h 58"/>
                <a:gd name="T72" fmla="*/ 12 w 54"/>
                <a:gd name="T73" fmla="*/ 4 h 58"/>
                <a:gd name="T74" fmla="*/ 17 w 54"/>
                <a:gd name="T75" fmla="*/ 2 h 58"/>
                <a:gd name="T76" fmla="*/ 23 w 54"/>
                <a:gd name="T77" fmla="*/ 0 h 58"/>
                <a:gd name="T78" fmla="*/ 29 w 54"/>
                <a:gd name="T79" fmla="*/ 0 h 58"/>
                <a:gd name="T80" fmla="*/ 29 w 54"/>
                <a:gd name="T81" fmla="*/ 0 h 58"/>
                <a:gd name="T82" fmla="*/ 35 w 54"/>
                <a:gd name="T83" fmla="*/ 0 h 58"/>
                <a:gd name="T84" fmla="*/ 40 w 54"/>
                <a:gd name="T85" fmla="*/ 1 h 58"/>
                <a:gd name="T86" fmla="*/ 44 w 54"/>
                <a:gd name="T87" fmla="*/ 3 h 58"/>
                <a:gd name="T88" fmla="*/ 48 w 54"/>
                <a:gd name="T89" fmla="*/ 6 h 58"/>
                <a:gd name="T90" fmla="*/ 50 w 54"/>
                <a:gd name="T91" fmla="*/ 10 h 58"/>
                <a:gd name="T92" fmla="*/ 52 w 54"/>
                <a:gd name="T93" fmla="*/ 14 h 58"/>
                <a:gd name="T94" fmla="*/ 53 w 54"/>
                <a:gd name="T95" fmla="*/ 20 h 58"/>
                <a:gd name="T96" fmla="*/ 54 w 54"/>
                <a:gd name="T97" fmla="*/ 26 h 58"/>
                <a:gd name="T98" fmla="*/ 54 w 54"/>
                <a:gd name="T99" fmla="*/ 31 h 58"/>
                <a:gd name="T100" fmla="*/ 39 w 54"/>
                <a:gd name="T101" fmla="*/ 23 h 58"/>
                <a:gd name="T102" fmla="*/ 39 w 54"/>
                <a:gd name="T103" fmla="*/ 23 h 58"/>
                <a:gd name="T104" fmla="*/ 39 w 54"/>
                <a:gd name="T105" fmla="*/ 16 h 58"/>
                <a:gd name="T106" fmla="*/ 36 w 54"/>
                <a:gd name="T107" fmla="*/ 12 h 58"/>
                <a:gd name="T108" fmla="*/ 33 w 54"/>
                <a:gd name="T109" fmla="*/ 9 h 58"/>
                <a:gd name="T110" fmla="*/ 28 w 54"/>
                <a:gd name="T111" fmla="*/ 8 h 58"/>
                <a:gd name="T112" fmla="*/ 28 w 54"/>
                <a:gd name="T113" fmla="*/ 8 h 58"/>
                <a:gd name="T114" fmla="*/ 23 w 54"/>
                <a:gd name="T115" fmla="*/ 9 h 58"/>
                <a:gd name="T116" fmla="*/ 19 w 54"/>
                <a:gd name="T117" fmla="*/ 12 h 58"/>
                <a:gd name="T118" fmla="*/ 16 w 54"/>
                <a:gd name="T119" fmla="*/ 16 h 58"/>
                <a:gd name="T120" fmla="*/ 15 w 54"/>
                <a:gd name="T121" fmla="*/ 23 h 58"/>
                <a:gd name="T122" fmla="*/ 39 w 54"/>
                <a:gd name="T12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8">
                  <a:moveTo>
                    <a:pt x="54" y="31"/>
                  </a:moveTo>
                  <a:lnTo>
                    <a:pt x="15" y="31"/>
                  </a:lnTo>
                  <a:lnTo>
                    <a:pt x="15" y="31"/>
                  </a:lnTo>
                  <a:lnTo>
                    <a:pt x="16" y="35"/>
                  </a:lnTo>
                  <a:lnTo>
                    <a:pt x="17" y="39"/>
                  </a:lnTo>
                  <a:lnTo>
                    <a:pt x="18" y="42"/>
                  </a:lnTo>
                  <a:lnTo>
                    <a:pt x="20" y="44"/>
                  </a:lnTo>
                  <a:lnTo>
                    <a:pt x="23" y="46"/>
                  </a:lnTo>
                  <a:lnTo>
                    <a:pt x="26" y="47"/>
                  </a:lnTo>
                  <a:lnTo>
                    <a:pt x="34" y="48"/>
                  </a:lnTo>
                  <a:lnTo>
                    <a:pt x="34" y="48"/>
                  </a:lnTo>
                  <a:lnTo>
                    <a:pt x="38" y="48"/>
                  </a:lnTo>
                  <a:lnTo>
                    <a:pt x="43" y="46"/>
                  </a:lnTo>
                  <a:lnTo>
                    <a:pt x="48" y="44"/>
                  </a:lnTo>
                  <a:lnTo>
                    <a:pt x="52" y="41"/>
                  </a:lnTo>
                  <a:lnTo>
                    <a:pt x="53" y="41"/>
                  </a:lnTo>
                  <a:lnTo>
                    <a:pt x="53" y="54"/>
                  </a:lnTo>
                  <a:lnTo>
                    <a:pt x="53" y="54"/>
                  </a:lnTo>
                  <a:lnTo>
                    <a:pt x="42" y="57"/>
                  </a:lnTo>
                  <a:lnTo>
                    <a:pt x="32" y="58"/>
                  </a:lnTo>
                  <a:lnTo>
                    <a:pt x="32" y="58"/>
                  </a:lnTo>
                  <a:lnTo>
                    <a:pt x="25" y="58"/>
                  </a:lnTo>
                  <a:lnTo>
                    <a:pt x="19" y="56"/>
                  </a:lnTo>
                  <a:lnTo>
                    <a:pt x="13" y="54"/>
                  </a:lnTo>
                  <a:lnTo>
                    <a:pt x="9" y="51"/>
                  </a:lnTo>
                  <a:lnTo>
                    <a:pt x="9" y="51"/>
                  </a:lnTo>
                  <a:lnTo>
                    <a:pt x="5" y="47"/>
                  </a:lnTo>
                  <a:lnTo>
                    <a:pt x="3" y="42"/>
                  </a:lnTo>
                  <a:lnTo>
                    <a:pt x="0" y="36"/>
                  </a:lnTo>
                  <a:lnTo>
                    <a:pt x="0" y="29"/>
                  </a:lnTo>
                  <a:lnTo>
                    <a:pt x="0" y="29"/>
                  </a:lnTo>
                  <a:lnTo>
                    <a:pt x="0" y="22"/>
                  </a:lnTo>
                  <a:lnTo>
                    <a:pt x="3" y="17"/>
                  </a:lnTo>
                  <a:lnTo>
                    <a:pt x="5" y="12"/>
                  </a:lnTo>
                  <a:lnTo>
                    <a:pt x="8" y="7"/>
                  </a:lnTo>
                  <a:lnTo>
                    <a:pt x="8" y="7"/>
                  </a:lnTo>
                  <a:lnTo>
                    <a:pt x="12" y="4"/>
                  </a:lnTo>
                  <a:lnTo>
                    <a:pt x="17" y="2"/>
                  </a:lnTo>
                  <a:lnTo>
                    <a:pt x="23" y="0"/>
                  </a:lnTo>
                  <a:lnTo>
                    <a:pt x="29" y="0"/>
                  </a:lnTo>
                  <a:lnTo>
                    <a:pt x="29" y="0"/>
                  </a:lnTo>
                  <a:lnTo>
                    <a:pt x="35" y="0"/>
                  </a:lnTo>
                  <a:lnTo>
                    <a:pt x="40" y="1"/>
                  </a:lnTo>
                  <a:lnTo>
                    <a:pt x="44" y="3"/>
                  </a:lnTo>
                  <a:lnTo>
                    <a:pt x="48" y="6"/>
                  </a:lnTo>
                  <a:lnTo>
                    <a:pt x="50" y="10"/>
                  </a:lnTo>
                  <a:lnTo>
                    <a:pt x="52" y="14"/>
                  </a:lnTo>
                  <a:lnTo>
                    <a:pt x="53" y="20"/>
                  </a:lnTo>
                  <a:lnTo>
                    <a:pt x="54" y="26"/>
                  </a:lnTo>
                  <a:lnTo>
                    <a:pt x="54" y="31"/>
                  </a:lnTo>
                  <a:close/>
                  <a:moveTo>
                    <a:pt x="39" y="23"/>
                  </a:moveTo>
                  <a:lnTo>
                    <a:pt x="39" y="23"/>
                  </a:lnTo>
                  <a:lnTo>
                    <a:pt x="39" y="16"/>
                  </a:lnTo>
                  <a:lnTo>
                    <a:pt x="36" y="12"/>
                  </a:lnTo>
                  <a:lnTo>
                    <a:pt x="33" y="9"/>
                  </a:lnTo>
                  <a:lnTo>
                    <a:pt x="28" y="8"/>
                  </a:lnTo>
                  <a:lnTo>
                    <a:pt x="28" y="8"/>
                  </a:lnTo>
                  <a:lnTo>
                    <a:pt x="23" y="9"/>
                  </a:lnTo>
                  <a:lnTo>
                    <a:pt x="19" y="12"/>
                  </a:lnTo>
                  <a:lnTo>
                    <a:pt x="16" y="16"/>
                  </a:lnTo>
                  <a:lnTo>
                    <a:pt x="15" y="23"/>
                  </a:lnTo>
                  <a:lnTo>
                    <a:pt x="39"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Freeform 890">
              <a:extLst>
                <a:ext uri="{FF2B5EF4-FFF2-40B4-BE49-F238E27FC236}">
                  <a16:creationId xmlns:a16="http://schemas.microsoft.com/office/drawing/2014/main" id="{2157EC08-32DE-4E3B-8BD8-02E69571F124}"/>
                </a:ext>
              </a:extLst>
            </p:cNvPr>
            <p:cNvSpPr>
              <a:spLocks noEditPoints="1"/>
            </p:cNvSpPr>
            <p:nvPr/>
          </p:nvSpPr>
          <p:spPr bwMode="auto">
            <a:xfrm>
              <a:off x="8656638" y="5145088"/>
              <a:ext cx="42863" cy="60325"/>
            </a:xfrm>
            <a:custGeom>
              <a:avLst/>
              <a:gdLst>
                <a:gd name="T0" fmla="*/ 16 w 54"/>
                <a:gd name="T1" fmla="*/ 71 h 76"/>
                <a:gd name="T2" fmla="*/ 15 w 54"/>
                <a:gd name="T3" fmla="*/ 75 h 76"/>
                <a:gd name="T4" fmla="*/ 0 w 54"/>
                <a:gd name="T5" fmla="*/ 75 h 76"/>
                <a:gd name="T6" fmla="*/ 0 w 54"/>
                <a:gd name="T7" fmla="*/ 0 h 76"/>
                <a:gd name="T8" fmla="*/ 16 w 54"/>
                <a:gd name="T9" fmla="*/ 0 h 76"/>
                <a:gd name="T10" fmla="*/ 16 w 54"/>
                <a:gd name="T11" fmla="*/ 27 h 76"/>
                <a:gd name="T12" fmla="*/ 16 w 54"/>
                <a:gd name="T13" fmla="*/ 27 h 76"/>
                <a:gd name="T14" fmla="*/ 21 w 54"/>
                <a:gd name="T15" fmla="*/ 22 h 76"/>
                <a:gd name="T16" fmla="*/ 26 w 54"/>
                <a:gd name="T17" fmla="*/ 20 h 76"/>
                <a:gd name="T18" fmla="*/ 26 w 54"/>
                <a:gd name="T19" fmla="*/ 20 h 76"/>
                <a:gd name="T20" fmla="*/ 30 w 54"/>
                <a:gd name="T21" fmla="*/ 18 h 76"/>
                <a:gd name="T22" fmla="*/ 34 w 54"/>
                <a:gd name="T23" fmla="*/ 18 h 76"/>
                <a:gd name="T24" fmla="*/ 34 w 54"/>
                <a:gd name="T25" fmla="*/ 18 h 76"/>
                <a:gd name="T26" fmla="*/ 39 w 54"/>
                <a:gd name="T27" fmla="*/ 18 h 76"/>
                <a:gd name="T28" fmla="*/ 43 w 54"/>
                <a:gd name="T29" fmla="*/ 20 h 76"/>
                <a:gd name="T30" fmla="*/ 46 w 54"/>
                <a:gd name="T31" fmla="*/ 22 h 76"/>
                <a:gd name="T32" fmla="*/ 49 w 54"/>
                <a:gd name="T33" fmla="*/ 25 h 76"/>
                <a:gd name="T34" fmla="*/ 49 w 54"/>
                <a:gd name="T35" fmla="*/ 25 h 76"/>
                <a:gd name="T36" fmla="*/ 51 w 54"/>
                <a:gd name="T37" fmla="*/ 29 h 76"/>
                <a:gd name="T38" fmla="*/ 53 w 54"/>
                <a:gd name="T39" fmla="*/ 34 h 76"/>
                <a:gd name="T40" fmla="*/ 54 w 54"/>
                <a:gd name="T41" fmla="*/ 40 h 76"/>
                <a:gd name="T42" fmla="*/ 54 w 54"/>
                <a:gd name="T43" fmla="*/ 46 h 76"/>
                <a:gd name="T44" fmla="*/ 54 w 54"/>
                <a:gd name="T45" fmla="*/ 46 h 76"/>
                <a:gd name="T46" fmla="*/ 54 w 54"/>
                <a:gd name="T47" fmla="*/ 53 h 76"/>
                <a:gd name="T48" fmla="*/ 53 w 54"/>
                <a:gd name="T49" fmla="*/ 59 h 76"/>
                <a:gd name="T50" fmla="*/ 51 w 54"/>
                <a:gd name="T51" fmla="*/ 64 h 76"/>
                <a:gd name="T52" fmla="*/ 48 w 54"/>
                <a:gd name="T53" fmla="*/ 68 h 76"/>
                <a:gd name="T54" fmla="*/ 48 w 54"/>
                <a:gd name="T55" fmla="*/ 68 h 76"/>
                <a:gd name="T56" fmla="*/ 44 w 54"/>
                <a:gd name="T57" fmla="*/ 71 h 76"/>
                <a:gd name="T58" fmla="*/ 40 w 54"/>
                <a:gd name="T59" fmla="*/ 74 h 76"/>
                <a:gd name="T60" fmla="*/ 36 w 54"/>
                <a:gd name="T61" fmla="*/ 76 h 76"/>
                <a:gd name="T62" fmla="*/ 31 w 54"/>
                <a:gd name="T63" fmla="*/ 76 h 76"/>
                <a:gd name="T64" fmla="*/ 31 w 54"/>
                <a:gd name="T65" fmla="*/ 76 h 76"/>
                <a:gd name="T66" fmla="*/ 27 w 54"/>
                <a:gd name="T67" fmla="*/ 76 h 76"/>
                <a:gd name="T68" fmla="*/ 24 w 54"/>
                <a:gd name="T69" fmla="*/ 75 h 76"/>
                <a:gd name="T70" fmla="*/ 16 w 54"/>
                <a:gd name="T71" fmla="*/ 71 h 76"/>
                <a:gd name="T72" fmla="*/ 16 w 54"/>
                <a:gd name="T73" fmla="*/ 71 h 76"/>
                <a:gd name="T74" fmla="*/ 16 w 54"/>
                <a:gd name="T75" fmla="*/ 33 h 76"/>
                <a:gd name="T76" fmla="*/ 16 w 54"/>
                <a:gd name="T77" fmla="*/ 64 h 76"/>
                <a:gd name="T78" fmla="*/ 16 w 54"/>
                <a:gd name="T79" fmla="*/ 64 h 76"/>
                <a:gd name="T80" fmla="*/ 20 w 54"/>
                <a:gd name="T81" fmla="*/ 65 h 76"/>
                <a:gd name="T82" fmla="*/ 25 w 54"/>
                <a:gd name="T83" fmla="*/ 66 h 76"/>
                <a:gd name="T84" fmla="*/ 25 w 54"/>
                <a:gd name="T85" fmla="*/ 66 h 76"/>
                <a:gd name="T86" fmla="*/ 28 w 54"/>
                <a:gd name="T87" fmla="*/ 65 h 76"/>
                <a:gd name="T88" fmla="*/ 31 w 54"/>
                <a:gd name="T89" fmla="*/ 64 h 76"/>
                <a:gd name="T90" fmla="*/ 34 w 54"/>
                <a:gd name="T91" fmla="*/ 63 h 76"/>
                <a:gd name="T92" fmla="*/ 36 w 54"/>
                <a:gd name="T93" fmla="*/ 61 h 76"/>
                <a:gd name="T94" fmla="*/ 37 w 54"/>
                <a:gd name="T95" fmla="*/ 58 h 76"/>
                <a:gd name="T96" fmla="*/ 39 w 54"/>
                <a:gd name="T97" fmla="*/ 55 h 76"/>
                <a:gd name="T98" fmla="*/ 39 w 54"/>
                <a:gd name="T99" fmla="*/ 46 h 76"/>
                <a:gd name="T100" fmla="*/ 39 w 54"/>
                <a:gd name="T101" fmla="*/ 46 h 76"/>
                <a:gd name="T102" fmla="*/ 39 w 54"/>
                <a:gd name="T103" fmla="*/ 39 h 76"/>
                <a:gd name="T104" fmla="*/ 36 w 54"/>
                <a:gd name="T105" fmla="*/ 33 h 76"/>
                <a:gd name="T106" fmla="*/ 35 w 54"/>
                <a:gd name="T107" fmla="*/ 31 h 76"/>
                <a:gd name="T108" fmla="*/ 32 w 54"/>
                <a:gd name="T109" fmla="*/ 30 h 76"/>
                <a:gd name="T110" fmla="*/ 30 w 54"/>
                <a:gd name="T111" fmla="*/ 29 h 76"/>
                <a:gd name="T112" fmla="*/ 27 w 54"/>
                <a:gd name="T113" fmla="*/ 29 h 76"/>
                <a:gd name="T114" fmla="*/ 27 w 54"/>
                <a:gd name="T115" fmla="*/ 29 h 76"/>
                <a:gd name="T116" fmla="*/ 22 w 54"/>
                <a:gd name="T117" fmla="*/ 30 h 76"/>
                <a:gd name="T118" fmla="*/ 16 w 54"/>
                <a:gd name="T119" fmla="*/ 33 h 76"/>
                <a:gd name="T120" fmla="*/ 16 w 54"/>
                <a:gd name="T121"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76">
                  <a:moveTo>
                    <a:pt x="16" y="71"/>
                  </a:moveTo>
                  <a:lnTo>
                    <a:pt x="15" y="75"/>
                  </a:lnTo>
                  <a:lnTo>
                    <a:pt x="0" y="75"/>
                  </a:lnTo>
                  <a:lnTo>
                    <a:pt x="0" y="0"/>
                  </a:lnTo>
                  <a:lnTo>
                    <a:pt x="16" y="0"/>
                  </a:lnTo>
                  <a:lnTo>
                    <a:pt x="16" y="27"/>
                  </a:lnTo>
                  <a:lnTo>
                    <a:pt x="16" y="27"/>
                  </a:lnTo>
                  <a:lnTo>
                    <a:pt x="21" y="22"/>
                  </a:lnTo>
                  <a:lnTo>
                    <a:pt x="26" y="20"/>
                  </a:lnTo>
                  <a:lnTo>
                    <a:pt x="26" y="20"/>
                  </a:lnTo>
                  <a:lnTo>
                    <a:pt x="30" y="18"/>
                  </a:lnTo>
                  <a:lnTo>
                    <a:pt x="34" y="18"/>
                  </a:lnTo>
                  <a:lnTo>
                    <a:pt x="34" y="18"/>
                  </a:lnTo>
                  <a:lnTo>
                    <a:pt x="39" y="18"/>
                  </a:lnTo>
                  <a:lnTo>
                    <a:pt x="43" y="20"/>
                  </a:lnTo>
                  <a:lnTo>
                    <a:pt x="46" y="22"/>
                  </a:lnTo>
                  <a:lnTo>
                    <a:pt x="49" y="25"/>
                  </a:lnTo>
                  <a:lnTo>
                    <a:pt x="49" y="25"/>
                  </a:lnTo>
                  <a:lnTo>
                    <a:pt x="51" y="29"/>
                  </a:lnTo>
                  <a:lnTo>
                    <a:pt x="53" y="34"/>
                  </a:lnTo>
                  <a:lnTo>
                    <a:pt x="54" y="40"/>
                  </a:lnTo>
                  <a:lnTo>
                    <a:pt x="54" y="46"/>
                  </a:lnTo>
                  <a:lnTo>
                    <a:pt x="54" y="46"/>
                  </a:lnTo>
                  <a:lnTo>
                    <a:pt x="54" y="53"/>
                  </a:lnTo>
                  <a:lnTo>
                    <a:pt x="53" y="59"/>
                  </a:lnTo>
                  <a:lnTo>
                    <a:pt x="51" y="64"/>
                  </a:lnTo>
                  <a:lnTo>
                    <a:pt x="48" y="68"/>
                  </a:lnTo>
                  <a:lnTo>
                    <a:pt x="48" y="68"/>
                  </a:lnTo>
                  <a:lnTo>
                    <a:pt x="44" y="71"/>
                  </a:lnTo>
                  <a:lnTo>
                    <a:pt x="40" y="74"/>
                  </a:lnTo>
                  <a:lnTo>
                    <a:pt x="36" y="76"/>
                  </a:lnTo>
                  <a:lnTo>
                    <a:pt x="31" y="76"/>
                  </a:lnTo>
                  <a:lnTo>
                    <a:pt x="31" y="76"/>
                  </a:lnTo>
                  <a:lnTo>
                    <a:pt x="27" y="76"/>
                  </a:lnTo>
                  <a:lnTo>
                    <a:pt x="24" y="75"/>
                  </a:lnTo>
                  <a:lnTo>
                    <a:pt x="16" y="71"/>
                  </a:lnTo>
                  <a:lnTo>
                    <a:pt x="16" y="71"/>
                  </a:lnTo>
                  <a:close/>
                  <a:moveTo>
                    <a:pt x="16" y="33"/>
                  </a:moveTo>
                  <a:lnTo>
                    <a:pt x="16" y="64"/>
                  </a:lnTo>
                  <a:lnTo>
                    <a:pt x="16" y="64"/>
                  </a:lnTo>
                  <a:lnTo>
                    <a:pt x="20" y="65"/>
                  </a:lnTo>
                  <a:lnTo>
                    <a:pt x="25" y="66"/>
                  </a:lnTo>
                  <a:lnTo>
                    <a:pt x="25" y="66"/>
                  </a:lnTo>
                  <a:lnTo>
                    <a:pt x="28" y="65"/>
                  </a:lnTo>
                  <a:lnTo>
                    <a:pt x="31" y="64"/>
                  </a:lnTo>
                  <a:lnTo>
                    <a:pt x="34" y="63"/>
                  </a:lnTo>
                  <a:lnTo>
                    <a:pt x="36" y="61"/>
                  </a:lnTo>
                  <a:lnTo>
                    <a:pt x="37" y="58"/>
                  </a:lnTo>
                  <a:lnTo>
                    <a:pt x="39" y="55"/>
                  </a:lnTo>
                  <a:lnTo>
                    <a:pt x="39" y="46"/>
                  </a:lnTo>
                  <a:lnTo>
                    <a:pt x="39" y="46"/>
                  </a:lnTo>
                  <a:lnTo>
                    <a:pt x="39" y="39"/>
                  </a:lnTo>
                  <a:lnTo>
                    <a:pt x="36" y="33"/>
                  </a:lnTo>
                  <a:lnTo>
                    <a:pt x="35" y="31"/>
                  </a:lnTo>
                  <a:lnTo>
                    <a:pt x="32" y="30"/>
                  </a:lnTo>
                  <a:lnTo>
                    <a:pt x="30" y="29"/>
                  </a:lnTo>
                  <a:lnTo>
                    <a:pt x="27" y="29"/>
                  </a:lnTo>
                  <a:lnTo>
                    <a:pt x="27" y="29"/>
                  </a:lnTo>
                  <a:lnTo>
                    <a:pt x="22" y="30"/>
                  </a:lnTo>
                  <a:lnTo>
                    <a:pt x="16" y="33"/>
                  </a:lnTo>
                  <a:lnTo>
                    <a:pt x="1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Freeform 891">
              <a:extLst>
                <a:ext uri="{FF2B5EF4-FFF2-40B4-BE49-F238E27FC236}">
                  <a16:creationId xmlns:a16="http://schemas.microsoft.com/office/drawing/2014/main" id="{F1D81C40-1080-4574-871C-F958235B39D5}"/>
                </a:ext>
              </a:extLst>
            </p:cNvPr>
            <p:cNvSpPr>
              <a:spLocks/>
            </p:cNvSpPr>
            <p:nvPr/>
          </p:nvSpPr>
          <p:spPr bwMode="auto">
            <a:xfrm>
              <a:off x="8705850" y="5141913"/>
              <a:ext cx="73025" cy="66675"/>
            </a:xfrm>
            <a:custGeom>
              <a:avLst/>
              <a:gdLst>
                <a:gd name="T0" fmla="*/ 76 w 93"/>
                <a:gd name="T1" fmla="*/ 21 h 84"/>
                <a:gd name="T2" fmla="*/ 93 w 93"/>
                <a:gd name="T3" fmla="*/ 21 h 84"/>
                <a:gd name="T4" fmla="*/ 93 w 93"/>
                <a:gd name="T5" fmla="*/ 33 h 84"/>
                <a:gd name="T6" fmla="*/ 76 w 93"/>
                <a:gd name="T7" fmla="*/ 33 h 84"/>
                <a:gd name="T8" fmla="*/ 76 w 93"/>
                <a:gd name="T9" fmla="*/ 42 h 84"/>
                <a:gd name="T10" fmla="*/ 76 w 93"/>
                <a:gd name="T11" fmla="*/ 42 h 84"/>
                <a:gd name="T12" fmla="*/ 75 w 93"/>
                <a:gd name="T13" fmla="*/ 51 h 84"/>
                <a:gd name="T14" fmla="*/ 72 w 93"/>
                <a:gd name="T15" fmla="*/ 60 h 84"/>
                <a:gd name="T16" fmla="*/ 67 w 93"/>
                <a:gd name="T17" fmla="*/ 67 h 84"/>
                <a:gd name="T18" fmla="*/ 61 w 93"/>
                <a:gd name="T19" fmla="*/ 73 h 84"/>
                <a:gd name="T20" fmla="*/ 61 w 93"/>
                <a:gd name="T21" fmla="*/ 73 h 84"/>
                <a:gd name="T22" fmla="*/ 53 w 93"/>
                <a:gd name="T23" fmla="*/ 78 h 84"/>
                <a:gd name="T24" fmla="*/ 43 w 93"/>
                <a:gd name="T25" fmla="*/ 81 h 84"/>
                <a:gd name="T26" fmla="*/ 32 w 93"/>
                <a:gd name="T27" fmla="*/ 84 h 84"/>
                <a:gd name="T28" fmla="*/ 19 w 93"/>
                <a:gd name="T29" fmla="*/ 84 h 84"/>
                <a:gd name="T30" fmla="*/ 17 w 93"/>
                <a:gd name="T31" fmla="*/ 72 h 84"/>
                <a:gd name="T32" fmla="*/ 17 w 93"/>
                <a:gd name="T33" fmla="*/ 72 h 84"/>
                <a:gd name="T34" fmla="*/ 29 w 93"/>
                <a:gd name="T35" fmla="*/ 71 h 84"/>
                <a:gd name="T36" fmla="*/ 38 w 93"/>
                <a:gd name="T37" fmla="*/ 70 h 84"/>
                <a:gd name="T38" fmla="*/ 46 w 93"/>
                <a:gd name="T39" fmla="*/ 67 h 84"/>
                <a:gd name="T40" fmla="*/ 52 w 93"/>
                <a:gd name="T41" fmla="*/ 63 h 84"/>
                <a:gd name="T42" fmla="*/ 52 w 93"/>
                <a:gd name="T43" fmla="*/ 63 h 84"/>
                <a:gd name="T44" fmla="*/ 56 w 93"/>
                <a:gd name="T45" fmla="*/ 59 h 84"/>
                <a:gd name="T46" fmla="*/ 59 w 93"/>
                <a:gd name="T47" fmla="*/ 53 h 84"/>
                <a:gd name="T48" fmla="*/ 60 w 93"/>
                <a:gd name="T49" fmla="*/ 48 h 84"/>
                <a:gd name="T50" fmla="*/ 61 w 93"/>
                <a:gd name="T51" fmla="*/ 42 h 84"/>
                <a:gd name="T52" fmla="*/ 61 w 93"/>
                <a:gd name="T53" fmla="*/ 33 h 84"/>
                <a:gd name="T54" fmla="*/ 32 w 93"/>
                <a:gd name="T55" fmla="*/ 33 h 84"/>
                <a:gd name="T56" fmla="*/ 32 w 93"/>
                <a:gd name="T57" fmla="*/ 57 h 84"/>
                <a:gd name="T58" fmla="*/ 18 w 93"/>
                <a:gd name="T59" fmla="*/ 57 h 84"/>
                <a:gd name="T60" fmla="*/ 18 w 93"/>
                <a:gd name="T61" fmla="*/ 33 h 84"/>
                <a:gd name="T62" fmla="*/ 0 w 93"/>
                <a:gd name="T63" fmla="*/ 33 h 84"/>
                <a:gd name="T64" fmla="*/ 0 w 93"/>
                <a:gd name="T65" fmla="*/ 21 h 84"/>
                <a:gd name="T66" fmla="*/ 18 w 93"/>
                <a:gd name="T67" fmla="*/ 21 h 84"/>
                <a:gd name="T68" fmla="*/ 18 w 93"/>
                <a:gd name="T69" fmla="*/ 1 h 84"/>
                <a:gd name="T70" fmla="*/ 32 w 93"/>
                <a:gd name="T71" fmla="*/ 1 h 84"/>
                <a:gd name="T72" fmla="*/ 32 w 93"/>
                <a:gd name="T73" fmla="*/ 21 h 84"/>
                <a:gd name="T74" fmla="*/ 61 w 93"/>
                <a:gd name="T75" fmla="*/ 21 h 84"/>
                <a:gd name="T76" fmla="*/ 61 w 93"/>
                <a:gd name="T77" fmla="*/ 0 h 84"/>
                <a:gd name="T78" fmla="*/ 76 w 93"/>
                <a:gd name="T79" fmla="*/ 0 h 84"/>
                <a:gd name="T80" fmla="*/ 76 w 93"/>
                <a:gd name="T8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84">
                  <a:moveTo>
                    <a:pt x="76" y="21"/>
                  </a:moveTo>
                  <a:lnTo>
                    <a:pt x="93" y="21"/>
                  </a:lnTo>
                  <a:lnTo>
                    <a:pt x="93" y="33"/>
                  </a:lnTo>
                  <a:lnTo>
                    <a:pt x="76" y="33"/>
                  </a:lnTo>
                  <a:lnTo>
                    <a:pt x="76" y="42"/>
                  </a:lnTo>
                  <a:lnTo>
                    <a:pt x="76" y="42"/>
                  </a:lnTo>
                  <a:lnTo>
                    <a:pt x="75" y="51"/>
                  </a:lnTo>
                  <a:lnTo>
                    <a:pt x="72" y="60"/>
                  </a:lnTo>
                  <a:lnTo>
                    <a:pt x="67" y="67"/>
                  </a:lnTo>
                  <a:lnTo>
                    <a:pt x="61" y="73"/>
                  </a:lnTo>
                  <a:lnTo>
                    <a:pt x="61" y="73"/>
                  </a:lnTo>
                  <a:lnTo>
                    <a:pt x="53" y="78"/>
                  </a:lnTo>
                  <a:lnTo>
                    <a:pt x="43" y="81"/>
                  </a:lnTo>
                  <a:lnTo>
                    <a:pt x="32" y="84"/>
                  </a:lnTo>
                  <a:lnTo>
                    <a:pt x="19" y="84"/>
                  </a:lnTo>
                  <a:lnTo>
                    <a:pt x="17" y="72"/>
                  </a:lnTo>
                  <a:lnTo>
                    <a:pt x="17" y="72"/>
                  </a:lnTo>
                  <a:lnTo>
                    <a:pt x="29" y="71"/>
                  </a:lnTo>
                  <a:lnTo>
                    <a:pt x="38" y="70"/>
                  </a:lnTo>
                  <a:lnTo>
                    <a:pt x="46" y="67"/>
                  </a:lnTo>
                  <a:lnTo>
                    <a:pt x="52" y="63"/>
                  </a:lnTo>
                  <a:lnTo>
                    <a:pt x="52" y="63"/>
                  </a:lnTo>
                  <a:lnTo>
                    <a:pt x="56" y="59"/>
                  </a:lnTo>
                  <a:lnTo>
                    <a:pt x="59" y="53"/>
                  </a:lnTo>
                  <a:lnTo>
                    <a:pt x="60" y="48"/>
                  </a:lnTo>
                  <a:lnTo>
                    <a:pt x="61" y="42"/>
                  </a:lnTo>
                  <a:lnTo>
                    <a:pt x="61" y="33"/>
                  </a:lnTo>
                  <a:lnTo>
                    <a:pt x="32" y="33"/>
                  </a:lnTo>
                  <a:lnTo>
                    <a:pt x="32" y="57"/>
                  </a:lnTo>
                  <a:lnTo>
                    <a:pt x="18" y="57"/>
                  </a:lnTo>
                  <a:lnTo>
                    <a:pt x="18" y="33"/>
                  </a:lnTo>
                  <a:lnTo>
                    <a:pt x="0" y="33"/>
                  </a:lnTo>
                  <a:lnTo>
                    <a:pt x="0" y="21"/>
                  </a:lnTo>
                  <a:lnTo>
                    <a:pt x="18" y="21"/>
                  </a:lnTo>
                  <a:lnTo>
                    <a:pt x="18" y="1"/>
                  </a:lnTo>
                  <a:lnTo>
                    <a:pt x="32" y="1"/>
                  </a:lnTo>
                  <a:lnTo>
                    <a:pt x="32" y="21"/>
                  </a:lnTo>
                  <a:lnTo>
                    <a:pt x="61" y="21"/>
                  </a:lnTo>
                  <a:lnTo>
                    <a:pt x="61" y="0"/>
                  </a:lnTo>
                  <a:lnTo>
                    <a:pt x="76" y="0"/>
                  </a:lnTo>
                  <a:lnTo>
                    <a:pt x="7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Freeform 892">
              <a:extLst>
                <a:ext uri="{FF2B5EF4-FFF2-40B4-BE49-F238E27FC236}">
                  <a16:creationId xmlns:a16="http://schemas.microsoft.com/office/drawing/2014/main" id="{8255170F-3D2D-49DF-B3DB-B3BCF1058AC0}"/>
                </a:ext>
              </a:extLst>
            </p:cNvPr>
            <p:cNvSpPr>
              <a:spLocks/>
            </p:cNvSpPr>
            <p:nvPr/>
          </p:nvSpPr>
          <p:spPr bwMode="auto">
            <a:xfrm>
              <a:off x="8782050" y="5140325"/>
              <a:ext cx="68263" cy="68262"/>
            </a:xfrm>
            <a:custGeom>
              <a:avLst/>
              <a:gdLst>
                <a:gd name="T0" fmla="*/ 58 w 85"/>
                <a:gd name="T1" fmla="*/ 85 h 85"/>
                <a:gd name="T2" fmla="*/ 44 w 85"/>
                <a:gd name="T3" fmla="*/ 85 h 85"/>
                <a:gd name="T4" fmla="*/ 44 w 85"/>
                <a:gd name="T5" fmla="*/ 42 h 85"/>
                <a:gd name="T6" fmla="*/ 44 w 85"/>
                <a:gd name="T7" fmla="*/ 42 h 85"/>
                <a:gd name="T8" fmla="*/ 34 w 85"/>
                <a:gd name="T9" fmla="*/ 46 h 85"/>
                <a:gd name="T10" fmla="*/ 25 w 85"/>
                <a:gd name="T11" fmla="*/ 50 h 85"/>
                <a:gd name="T12" fmla="*/ 4 w 85"/>
                <a:gd name="T13" fmla="*/ 56 h 85"/>
                <a:gd name="T14" fmla="*/ 0 w 85"/>
                <a:gd name="T15" fmla="*/ 43 h 85"/>
                <a:gd name="T16" fmla="*/ 0 w 85"/>
                <a:gd name="T17" fmla="*/ 43 h 85"/>
                <a:gd name="T18" fmla="*/ 12 w 85"/>
                <a:gd name="T19" fmla="*/ 40 h 85"/>
                <a:gd name="T20" fmla="*/ 23 w 85"/>
                <a:gd name="T21" fmla="*/ 36 h 85"/>
                <a:gd name="T22" fmla="*/ 33 w 85"/>
                <a:gd name="T23" fmla="*/ 31 h 85"/>
                <a:gd name="T24" fmla="*/ 44 w 85"/>
                <a:gd name="T25" fmla="*/ 26 h 85"/>
                <a:gd name="T26" fmla="*/ 44 w 85"/>
                <a:gd name="T27" fmla="*/ 26 h 85"/>
                <a:gd name="T28" fmla="*/ 52 w 85"/>
                <a:gd name="T29" fmla="*/ 20 h 85"/>
                <a:gd name="T30" fmla="*/ 60 w 85"/>
                <a:gd name="T31" fmla="*/ 14 h 85"/>
                <a:gd name="T32" fmla="*/ 66 w 85"/>
                <a:gd name="T33" fmla="*/ 7 h 85"/>
                <a:gd name="T34" fmla="*/ 71 w 85"/>
                <a:gd name="T35" fmla="*/ 0 h 85"/>
                <a:gd name="T36" fmla="*/ 85 w 85"/>
                <a:gd name="T37" fmla="*/ 5 h 85"/>
                <a:gd name="T38" fmla="*/ 85 w 85"/>
                <a:gd name="T39" fmla="*/ 5 h 85"/>
                <a:gd name="T40" fmla="*/ 78 w 85"/>
                <a:gd name="T41" fmla="*/ 14 h 85"/>
                <a:gd name="T42" fmla="*/ 72 w 85"/>
                <a:gd name="T43" fmla="*/ 22 h 85"/>
                <a:gd name="T44" fmla="*/ 72 w 85"/>
                <a:gd name="T45" fmla="*/ 22 h 85"/>
                <a:gd name="T46" fmla="*/ 65 w 85"/>
                <a:gd name="T47" fmla="*/ 27 h 85"/>
                <a:gd name="T48" fmla="*/ 58 w 85"/>
                <a:gd name="T49" fmla="*/ 33 h 85"/>
                <a:gd name="T50" fmla="*/ 58 w 85"/>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85">
                  <a:moveTo>
                    <a:pt x="58" y="85"/>
                  </a:moveTo>
                  <a:lnTo>
                    <a:pt x="44" y="85"/>
                  </a:lnTo>
                  <a:lnTo>
                    <a:pt x="44" y="42"/>
                  </a:lnTo>
                  <a:lnTo>
                    <a:pt x="44" y="42"/>
                  </a:lnTo>
                  <a:lnTo>
                    <a:pt x="34" y="46"/>
                  </a:lnTo>
                  <a:lnTo>
                    <a:pt x="25" y="50"/>
                  </a:lnTo>
                  <a:lnTo>
                    <a:pt x="4" y="56"/>
                  </a:lnTo>
                  <a:lnTo>
                    <a:pt x="0" y="43"/>
                  </a:lnTo>
                  <a:lnTo>
                    <a:pt x="0" y="43"/>
                  </a:lnTo>
                  <a:lnTo>
                    <a:pt x="12" y="40"/>
                  </a:lnTo>
                  <a:lnTo>
                    <a:pt x="23" y="36"/>
                  </a:lnTo>
                  <a:lnTo>
                    <a:pt x="33" y="31"/>
                  </a:lnTo>
                  <a:lnTo>
                    <a:pt x="44" y="26"/>
                  </a:lnTo>
                  <a:lnTo>
                    <a:pt x="44" y="26"/>
                  </a:lnTo>
                  <a:lnTo>
                    <a:pt x="52" y="20"/>
                  </a:lnTo>
                  <a:lnTo>
                    <a:pt x="60" y="14"/>
                  </a:lnTo>
                  <a:lnTo>
                    <a:pt x="66" y="7"/>
                  </a:lnTo>
                  <a:lnTo>
                    <a:pt x="71" y="0"/>
                  </a:lnTo>
                  <a:lnTo>
                    <a:pt x="85" y="5"/>
                  </a:lnTo>
                  <a:lnTo>
                    <a:pt x="85" y="5"/>
                  </a:lnTo>
                  <a:lnTo>
                    <a:pt x="78" y="14"/>
                  </a:lnTo>
                  <a:lnTo>
                    <a:pt x="72" y="22"/>
                  </a:lnTo>
                  <a:lnTo>
                    <a:pt x="72" y="22"/>
                  </a:lnTo>
                  <a:lnTo>
                    <a:pt x="65" y="27"/>
                  </a:lnTo>
                  <a:lnTo>
                    <a:pt x="58" y="33"/>
                  </a:ln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Freeform 893">
              <a:extLst>
                <a:ext uri="{FF2B5EF4-FFF2-40B4-BE49-F238E27FC236}">
                  <a16:creationId xmlns:a16="http://schemas.microsoft.com/office/drawing/2014/main" id="{A97E7B67-FB29-4A68-A867-7D23773DF5B5}"/>
                </a:ext>
              </a:extLst>
            </p:cNvPr>
            <p:cNvSpPr>
              <a:spLocks/>
            </p:cNvSpPr>
            <p:nvPr/>
          </p:nvSpPr>
          <p:spPr bwMode="auto">
            <a:xfrm>
              <a:off x="8878888" y="5140325"/>
              <a:ext cx="52388" cy="68262"/>
            </a:xfrm>
            <a:custGeom>
              <a:avLst/>
              <a:gdLst>
                <a:gd name="T0" fmla="*/ 66 w 66"/>
                <a:gd name="T1" fmla="*/ 49 h 86"/>
                <a:gd name="T2" fmla="*/ 57 w 66"/>
                <a:gd name="T3" fmla="*/ 61 h 86"/>
                <a:gd name="T4" fmla="*/ 57 w 66"/>
                <a:gd name="T5" fmla="*/ 61 h 86"/>
                <a:gd name="T6" fmla="*/ 46 w 66"/>
                <a:gd name="T7" fmla="*/ 54 h 86"/>
                <a:gd name="T8" fmla="*/ 36 w 66"/>
                <a:gd name="T9" fmla="*/ 48 h 86"/>
                <a:gd name="T10" fmla="*/ 25 w 66"/>
                <a:gd name="T11" fmla="*/ 43 h 86"/>
                <a:gd name="T12" fmla="*/ 15 w 66"/>
                <a:gd name="T13" fmla="*/ 39 h 86"/>
                <a:gd name="T14" fmla="*/ 15 w 66"/>
                <a:gd name="T15" fmla="*/ 86 h 86"/>
                <a:gd name="T16" fmla="*/ 0 w 66"/>
                <a:gd name="T17" fmla="*/ 86 h 86"/>
                <a:gd name="T18" fmla="*/ 0 w 66"/>
                <a:gd name="T19" fmla="*/ 0 h 86"/>
                <a:gd name="T20" fmla="*/ 15 w 66"/>
                <a:gd name="T21" fmla="*/ 0 h 86"/>
                <a:gd name="T22" fmla="*/ 15 w 66"/>
                <a:gd name="T23" fmla="*/ 25 h 86"/>
                <a:gd name="T24" fmla="*/ 15 w 66"/>
                <a:gd name="T25" fmla="*/ 25 h 86"/>
                <a:gd name="T26" fmla="*/ 27 w 66"/>
                <a:gd name="T27" fmla="*/ 30 h 86"/>
                <a:gd name="T28" fmla="*/ 39 w 66"/>
                <a:gd name="T29" fmla="*/ 35 h 86"/>
                <a:gd name="T30" fmla="*/ 53 w 66"/>
                <a:gd name="T31" fmla="*/ 41 h 86"/>
                <a:gd name="T32" fmla="*/ 66 w 66"/>
                <a:gd name="T33" fmla="*/ 49 h 86"/>
                <a:gd name="T34" fmla="*/ 66 w 66"/>
                <a:gd name="T35"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6">
                  <a:moveTo>
                    <a:pt x="66" y="49"/>
                  </a:moveTo>
                  <a:lnTo>
                    <a:pt x="57" y="61"/>
                  </a:lnTo>
                  <a:lnTo>
                    <a:pt x="57" y="61"/>
                  </a:lnTo>
                  <a:lnTo>
                    <a:pt x="46" y="54"/>
                  </a:lnTo>
                  <a:lnTo>
                    <a:pt x="36" y="48"/>
                  </a:lnTo>
                  <a:lnTo>
                    <a:pt x="25" y="43"/>
                  </a:lnTo>
                  <a:lnTo>
                    <a:pt x="15" y="39"/>
                  </a:lnTo>
                  <a:lnTo>
                    <a:pt x="15" y="86"/>
                  </a:lnTo>
                  <a:lnTo>
                    <a:pt x="0" y="86"/>
                  </a:lnTo>
                  <a:lnTo>
                    <a:pt x="0" y="0"/>
                  </a:lnTo>
                  <a:lnTo>
                    <a:pt x="15" y="0"/>
                  </a:lnTo>
                  <a:lnTo>
                    <a:pt x="15" y="25"/>
                  </a:lnTo>
                  <a:lnTo>
                    <a:pt x="15" y="25"/>
                  </a:lnTo>
                  <a:lnTo>
                    <a:pt x="27" y="30"/>
                  </a:lnTo>
                  <a:lnTo>
                    <a:pt x="39" y="35"/>
                  </a:lnTo>
                  <a:lnTo>
                    <a:pt x="53" y="41"/>
                  </a:lnTo>
                  <a:lnTo>
                    <a:pt x="66" y="49"/>
                  </a:lnTo>
                  <a:lnTo>
                    <a:pt x="66" y="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Freeform 894">
              <a:extLst>
                <a:ext uri="{FF2B5EF4-FFF2-40B4-BE49-F238E27FC236}">
                  <a16:creationId xmlns:a16="http://schemas.microsoft.com/office/drawing/2014/main" id="{789810D0-BA1A-4480-AFBB-B8E80E3BF393}"/>
                </a:ext>
              </a:extLst>
            </p:cNvPr>
            <p:cNvSpPr>
              <a:spLocks noEditPoints="1"/>
            </p:cNvSpPr>
            <p:nvPr/>
          </p:nvSpPr>
          <p:spPr bwMode="auto">
            <a:xfrm>
              <a:off x="8934450" y="5140325"/>
              <a:ext cx="77788" cy="68262"/>
            </a:xfrm>
            <a:custGeom>
              <a:avLst/>
              <a:gdLst>
                <a:gd name="T0" fmla="*/ 44 w 96"/>
                <a:gd name="T1" fmla="*/ 3 h 87"/>
                <a:gd name="T2" fmla="*/ 44 w 96"/>
                <a:gd name="T3" fmla="*/ 3 h 87"/>
                <a:gd name="T4" fmla="*/ 37 w 96"/>
                <a:gd name="T5" fmla="*/ 15 h 87"/>
                <a:gd name="T6" fmla="*/ 29 w 96"/>
                <a:gd name="T7" fmla="*/ 28 h 87"/>
                <a:gd name="T8" fmla="*/ 29 w 96"/>
                <a:gd name="T9" fmla="*/ 28 h 87"/>
                <a:gd name="T10" fmla="*/ 19 w 96"/>
                <a:gd name="T11" fmla="*/ 39 h 87"/>
                <a:gd name="T12" fmla="*/ 9 w 96"/>
                <a:gd name="T13" fmla="*/ 48 h 87"/>
                <a:gd name="T14" fmla="*/ 0 w 96"/>
                <a:gd name="T15" fmla="*/ 40 h 87"/>
                <a:gd name="T16" fmla="*/ 0 w 96"/>
                <a:gd name="T17" fmla="*/ 40 h 87"/>
                <a:gd name="T18" fmla="*/ 9 w 96"/>
                <a:gd name="T19" fmla="*/ 32 h 87"/>
                <a:gd name="T20" fmla="*/ 17 w 96"/>
                <a:gd name="T21" fmla="*/ 23 h 87"/>
                <a:gd name="T22" fmla="*/ 24 w 96"/>
                <a:gd name="T23" fmla="*/ 13 h 87"/>
                <a:gd name="T24" fmla="*/ 30 w 96"/>
                <a:gd name="T25" fmla="*/ 0 h 87"/>
                <a:gd name="T26" fmla="*/ 44 w 96"/>
                <a:gd name="T27" fmla="*/ 3 h 87"/>
                <a:gd name="T28" fmla="*/ 74 w 96"/>
                <a:gd name="T29" fmla="*/ 80 h 87"/>
                <a:gd name="T30" fmla="*/ 74 w 96"/>
                <a:gd name="T31" fmla="*/ 80 h 87"/>
                <a:gd name="T32" fmla="*/ 46 w 96"/>
                <a:gd name="T33" fmla="*/ 83 h 87"/>
                <a:gd name="T34" fmla="*/ 6 w 96"/>
                <a:gd name="T35" fmla="*/ 86 h 87"/>
                <a:gd name="T36" fmla="*/ 4 w 96"/>
                <a:gd name="T37" fmla="*/ 74 h 87"/>
                <a:gd name="T38" fmla="*/ 4 w 96"/>
                <a:gd name="T39" fmla="*/ 74 h 87"/>
                <a:gd name="T40" fmla="*/ 17 w 96"/>
                <a:gd name="T41" fmla="*/ 73 h 87"/>
                <a:gd name="T42" fmla="*/ 17 w 96"/>
                <a:gd name="T43" fmla="*/ 73 h 87"/>
                <a:gd name="T44" fmla="*/ 23 w 96"/>
                <a:gd name="T45" fmla="*/ 62 h 87"/>
                <a:gd name="T46" fmla="*/ 29 w 96"/>
                <a:gd name="T47" fmla="*/ 48 h 87"/>
                <a:gd name="T48" fmla="*/ 29 w 96"/>
                <a:gd name="T49" fmla="*/ 48 h 87"/>
                <a:gd name="T50" fmla="*/ 34 w 96"/>
                <a:gd name="T51" fmla="*/ 35 h 87"/>
                <a:gd name="T52" fmla="*/ 38 w 96"/>
                <a:gd name="T53" fmla="*/ 25 h 87"/>
                <a:gd name="T54" fmla="*/ 53 w 96"/>
                <a:gd name="T55" fmla="*/ 28 h 87"/>
                <a:gd name="T56" fmla="*/ 53 w 96"/>
                <a:gd name="T57" fmla="*/ 28 h 87"/>
                <a:gd name="T58" fmla="*/ 44 w 96"/>
                <a:gd name="T59" fmla="*/ 49 h 87"/>
                <a:gd name="T60" fmla="*/ 44 w 96"/>
                <a:gd name="T61" fmla="*/ 49 h 87"/>
                <a:gd name="T62" fmla="*/ 37 w 96"/>
                <a:gd name="T63" fmla="*/ 62 h 87"/>
                <a:gd name="T64" fmla="*/ 32 w 96"/>
                <a:gd name="T65" fmla="*/ 72 h 87"/>
                <a:gd name="T66" fmla="*/ 32 w 96"/>
                <a:gd name="T67" fmla="*/ 72 h 87"/>
                <a:gd name="T68" fmla="*/ 68 w 96"/>
                <a:gd name="T69" fmla="*/ 69 h 87"/>
                <a:gd name="T70" fmla="*/ 68 w 96"/>
                <a:gd name="T71" fmla="*/ 69 h 87"/>
                <a:gd name="T72" fmla="*/ 58 w 96"/>
                <a:gd name="T73" fmla="*/ 50 h 87"/>
                <a:gd name="T74" fmla="*/ 70 w 96"/>
                <a:gd name="T75" fmla="*/ 45 h 87"/>
                <a:gd name="T76" fmla="*/ 70 w 96"/>
                <a:gd name="T77" fmla="*/ 45 h 87"/>
                <a:gd name="T78" fmla="*/ 82 w 96"/>
                <a:gd name="T79" fmla="*/ 65 h 87"/>
                <a:gd name="T80" fmla="*/ 82 w 96"/>
                <a:gd name="T81" fmla="*/ 65 h 87"/>
                <a:gd name="T82" fmla="*/ 88 w 96"/>
                <a:gd name="T83" fmla="*/ 76 h 87"/>
                <a:gd name="T84" fmla="*/ 92 w 96"/>
                <a:gd name="T85" fmla="*/ 83 h 87"/>
                <a:gd name="T86" fmla="*/ 78 w 96"/>
                <a:gd name="T87" fmla="*/ 87 h 87"/>
                <a:gd name="T88" fmla="*/ 78 w 96"/>
                <a:gd name="T89" fmla="*/ 87 h 87"/>
                <a:gd name="T90" fmla="*/ 74 w 96"/>
                <a:gd name="T91" fmla="*/ 80 h 87"/>
                <a:gd name="T92" fmla="*/ 74 w 96"/>
                <a:gd name="T93" fmla="*/ 80 h 87"/>
                <a:gd name="T94" fmla="*/ 96 w 96"/>
                <a:gd name="T95" fmla="*/ 39 h 87"/>
                <a:gd name="T96" fmla="*/ 86 w 96"/>
                <a:gd name="T97" fmla="*/ 48 h 87"/>
                <a:gd name="T98" fmla="*/ 86 w 96"/>
                <a:gd name="T99" fmla="*/ 48 h 87"/>
                <a:gd name="T100" fmla="*/ 76 w 96"/>
                <a:gd name="T101" fmla="*/ 38 h 87"/>
                <a:gd name="T102" fmla="*/ 65 w 96"/>
                <a:gd name="T103" fmla="*/ 27 h 87"/>
                <a:gd name="T104" fmla="*/ 65 w 96"/>
                <a:gd name="T105" fmla="*/ 27 h 87"/>
                <a:gd name="T106" fmla="*/ 57 w 96"/>
                <a:gd name="T107" fmla="*/ 15 h 87"/>
                <a:gd name="T108" fmla="*/ 51 w 96"/>
                <a:gd name="T109" fmla="*/ 4 h 87"/>
                <a:gd name="T110" fmla="*/ 64 w 96"/>
                <a:gd name="T111" fmla="*/ 0 h 87"/>
                <a:gd name="T112" fmla="*/ 64 w 96"/>
                <a:gd name="T113" fmla="*/ 0 h 87"/>
                <a:gd name="T114" fmla="*/ 70 w 96"/>
                <a:gd name="T115" fmla="*/ 12 h 87"/>
                <a:gd name="T116" fmla="*/ 78 w 96"/>
                <a:gd name="T117" fmla="*/ 22 h 87"/>
                <a:gd name="T118" fmla="*/ 78 w 96"/>
                <a:gd name="T119" fmla="*/ 22 h 87"/>
                <a:gd name="T120" fmla="*/ 87 w 96"/>
                <a:gd name="T121" fmla="*/ 31 h 87"/>
                <a:gd name="T122" fmla="*/ 96 w 96"/>
                <a:gd name="T123" fmla="*/ 39 h 87"/>
                <a:gd name="T124" fmla="*/ 96 w 96"/>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7">
                  <a:moveTo>
                    <a:pt x="44" y="3"/>
                  </a:moveTo>
                  <a:lnTo>
                    <a:pt x="44" y="3"/>
                  </a:lnTo>
                  <a:lnTo>
                    <a:pt x="37" y="15"/>
                  </a:lnTo>
                  <a:lnTo>
                    <a:pt x="29" y="28"/>
                  </a:lnTo>
                  <a:lnTo>
                    <a:pt x="29" y="28"/>
                  </a:lnTo>
                  <a:lnTo>
                    <a:pt x="19" y="39"/>
                  </a:lnTo>
                  <a:lnTo>
                    <a:pt x="9" y="48"/>
                  </a:lnTo>
                  <a:lnTo>
                    <a:pt x="0" y="40"/>
                  </a:lnTo>
                  <a:lnTo>
                    <a:pt x="0" y="40"/>
                  </a:lnTo>
                  <a:lnTo>
                    <a:pt x="9" y="32"/>
                  </a:lnTo>
                  <a:lnTo>
                    <a:pt x="17" y="23"/>
                  </a:lnTo>
                  <a:lnTo>
                    <a:pt x="24" y="13"/>
                  </a:lnTo>
                  <a:lnTo>
                    <a:pt x="30" y="0"/>
                  </a:lnTo>
                  <a:lnTo>
                    <a:pt x="44" y="3"/>
                  </a:lnTo>
                  <a:close/>
                  <a:moveTo>
                    <a:pt x="74" y="80"/>
                  </a:moveTo>
                  <a:lnTo>
                    <a:pt x="74" y="80"/>
                  </a:lnTo>
                  <a:lnTo>
                    <a:pt x="46" y="83"/>
                  </a:lnTo>
                  <a:lnTo>
                    <a:pt x="6" y="86"/>
                  </a:lnTo>
                  <a:lnTo>
                    <a:pt x="4" y="74"/>
                  </a:lnTo>
                  <a:lnTo>
                    <a:pt x="4" y="74"/>
                  </a:lnTo>
                  <a:lnTo>
                    <a:pt x="17" y="73"/>
                  </a:lnTo>
                  <a:lnTo>
                    <a:pt x="17" y="73"/>
                  </a:lnTo>
                  <a:lnTo>
                    <a:pt x="23" y="62"/>
                  </a:lnTo>
                  <a:lnTo>
                    <a:pt x="29" y="48"/>
                  </a:lnTo>
                  <a:lnTo>
                    <a:pt x="29" y="48"/>
                  </a:lnTo>
                  <a:lnTo>
                    <a:pt x="34" y="35"/>
                  </a:lnTo>
                  <a:lnTo>
                    <a:pt x="38" y="25"/>
                  </a:lnTo>
                  <a:lnTo>
                    <a:pt x="53" y="28"/>
                  </a:lnTo>
                  <a:lnTo>
                    <a:pt x="53" y="28"/>
                  </a:lnTo>
                  <a:lnTo>
                    <a:pt x="44" y="49"/>
                  </a:lnTo>
                  <a:lnTo>
                    <a:pt x="44" y="49"/>
                  </a:lnTo>
                  <a:lnTo>
                    <a:pt x="37" y="62"/>
                  </a:lnTo>
                  <a:lnTo>
                    <a:pt x="32" y="72"/>
                  </a:lnTo>
                  <a:lnTo>
                    <a:pt x="32" y="72"/>
                  </a:lnTo>
                  <a:lnTo>
                    <a:pt x="68" y="69"/>
                  </a:lnTo>
                  <a:lnTo>
                    <a:pt x="68" y="69"/>
                  </a:lnTo>
                  <a:lnTo>
                    <a:pt x="58" y="50"/>
                  </a:lnTo>
                  <a:lnTo>
                    <a:pt x="70" y="45"/>
                  </a:lnTo>
                  <a:lnTo>
                    <a:pt x="70" y="45"/>
                  </a:lnTo>
                  <a:lnTo>
                    <a:pt x="82" y="65"/>
                  </a:lnTo>
                  <a:lnTo>
                    <a:pt x="82" y="65"/>
                  </a:lnTo>
                  <a:lnTo>
                    <a:pt x="88" y="76"/>
                  </a:lnTo>
                  <a:lnTo>
                    <a:pt x="92" y="83"/>
                  </a:lnTo>
                  <a:lnTo>
                    <a:pt x="78" y="87"/>
                  </a:lnTo>
                  <a:lnTo>
                    <a:pt x="78" y="87"/>
                  </a:lnTo>
                  <a:lnTo>
                    <a:pt x="74" y="80"/>
                  </a:lnTo>
                  <a:lnTo>
                    <a:pt x="74" y="80"/>
                  </a:lnTo>
                  <a:close/>
                  <a:moveTo>
                    <a:pt x="96" y="39"/>
                  </a:moveTo>
                  <a:lnTo>
                    <a:pt x="86" y="48"/>
                  </a:lnTo>
                  <a:lnTo>
                    <a:pt x="86" y="48"/>
                  </a:lnTo>
                  <a:lnTo>
                    <a:pt x="76" y="38"/>
                  </a:lnTo>
                  <a:lnTo>
                    <a:pt x="65" y="27"/>
                  </a:lnTo>
                  <a:lnTo>
                    <a:pt x="65" y="27"/>
                  </a:lnTo>
                  <a:lnTo>
                    <a:pt x="57" y="15"/>
                  </a:lnTo>
                  <a:lnTo>
                    <a:pt x="51" y="4"/>
                  </a:lnTo>
                  <a:lnTo>
                    <a:pt x="64" y="0"/>
                  </a:lnTo>
                  <a:lnTo>
                    <a:pt x="64" y="0"/>
                  </a:lnTo>
                  <a:lnTo>
                    <a:pt x="70" y="12"/>
                  </a:lnTo>
                  <a:lnTo>
                    <a:pt x="78" y="22"/>
                  </a:lnTo>
                  <a:lnTo>
                    <a:pt x="78" y="22"/>
                  </a:lnTo>
                  <a:lnTo>
                    <a:pt x="87" y="31"/>
                  </a:lnTo>
                  <a:lnTo>
                    <a:pt x="96" y="39"/>
                  </a:lnTo>
                  <a:lnTo>
                    <a:pt x="96"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Freeform 895">
              <a:extLst>
                <a:ext uri="{FF2B5EF4-FFF2-40B4-BE49-F238E27FC236}">
                  <a16:creationId xmlns:a16="http://schemas.microsoft.com/office/drawing/2014/main" id="{B7D40D79-43A5-4FB2-A93A-CC6E153CF140}"/>
                </a:ext>
              </a:extLst>
            </p:cNvPr>
            <p:cNvSpPr>
              <a:spLocks noEditPoints="1"/>
            </p:cNvSpPr>
            <p:nvPr/>
          </p:nvSpPr>
          <p:spPr bwMode="auto">
            <a:xfrm>
              <a:off x="9017000" y="5141913"/>
              <a:ext cx="66675" cy="66675"/>
            </a:xfrm>
            <a:custGeom>
              <a:avLst/>
              <a:gdLst>
                <a:gd name="T0" fmla="*/ 13 w 85"/>
                <a:gd name="T1" fmla="*/ 32 h 85"/>
                <a:gd name="T2" fmla="*/ 0 w 85"/>
                <a:gd name="T3" fmla="*/ 85 h 85"/>
                <a:gd name="T4" fmla="*/ 38 w 85"/>
                <a:gd name="T5" fmla="*/ 0 h 85"/>
                <a:gd name="T6" fmla="*/ 27 w 85"/>
                <a:gd name="T7" fmla="*/ 14 h 85"/>
                <a:gd name="T8" fmla="*/ 13 w 85"/>
                <a:gd name="T9" fmla="*/ 8 h 85"/>
                <a:gd name="T10" fmla="*/ 27 w 85"/>
                <a:gd name="T11" fmla="*/ 14 h 85"/>
                <a:gd name="T12" fmla="*/ 27 w 85"/>
                <a:gd name="T13" fmla="*/ 19 h 85"/>
                <a:gd name="T14" fmla="*/ 13 w 85"/>
                <a:gd name="T15" fmla="*/ 25 h 85"/>
                <a:gd name="T16" fmla="*/ 37 w 85"/>
                <a:gd name="T17" fmla="*/ 63 h 85"/>
                <a:gd name="T18" fmla="*/ 36 w 85"/>
                <a:gd name="T19" fmla="*/ 69 h 85"/>
                <a:gd name="T20" fmla="*/ 33 w 85"/>
                <a:gd name="T21" fmla="*/ 75 h 85"/>
                <a:gd name="T22" fmla="*/ 22 w 85"/>
                <a:gd name="T23" fmla="*/ 84 h 85"/>
                <a:gd name="T24" fmla="*/ 16 w 85"/>
                <a:gd name="T25" fmla="*/ 77 h 85"/>
                <a:gd name="T26" fmla="*/ 22 w 85"/>
                <a:gd name="T27" fmla="*/ 70 h 85"/>
                <a:gd name="T28" fmla="*/ 26 w 85"/>
                <a:gd name="T29" fmla="*/ 63 h 85"/>
                <a:gd name="T30" fmla="*/ 16 w 85"/>
                <a:gd name="T31" fmla="*/ 53 h 85"/>
                <a:gd name="T32" fmla="*/ 27 w 85"/>
                <a:gd name="T33" fmla="*/ 45 h 85"/>
                <a:gd name="T34" fmla="*/ 18 w 85"/>
                <a:gd name="T35" fmla="*/ 37 h 85"/>
                <a:gd name="T36" fmla="*/ 66 w 85"/>
                <a:gd name="T37" fmla="*/ 45 h 85"/>
                <a:gd name="T38" fmla="*/ 58 w 85"/>
                <a:gd name="T39" fmla="*/ 53 h 85"/>
                <a:gd name="T40" fmla="*/ 69 w 85"/>
                <a:gd name="T41" fmla="*/ 63 h 85"/>
                <a:gd name="T42" fmla="*/ 58 w 85"/>
                <a:gd name="T43" fmla="*/ 83 h 85"/>
                <a:gd name="T44" fmla="*/ 47 w 85"/>
                <a:gd name="T45" fmla="*/ 63 h 85"/>
                <a:gd name="T46" fmla="*/ 38 w 85"/>
                <a:gd name="T47" fmla="*/ 53 h 85"/>
                <a:gd name="T48" fmla="*/ 47 w 85"/>
                <a:gd name="T49" fmla="*/ 45 h 85"/>
                <a:gd name="T50" fmla="*/ 38 w 85"/>
                <a:gd name="T51" fmla="*/ 53 h 85"/>
                <a:gd name="T52" fmla="*/ 85 w 85"/>
                <a:gd name="T53" fmla="*/ 76 h 85"/>
                <a:gd name="T54" fmla="*/ 82 w 85"/>
                <a:gd name="T55" fmla="*/ 82 h 85"/>
                <a:gd name="T56" fmla="*/ 78 w 85"/>
                <a:gd name="T57" fmla="*/ 83 h 85"/>
                <a:gd name="T58" fmla="*/ 63 w 85"/>
                <a:gd name="T59" fmla="*/ 84 h 85"/>
                <a:gd name="T60" fmla="*/ 70 w 85"/>
                <a:gd name="T61" fmla="*/ 73 h 85"/>
                <a:gd name="T62" fmla="*/ 72 w 85"/>
                <a:gd name="T63" fmla="*/ 73 h 85"/>
                <a:gd name="T64" fmla="*/ 73 w 85"/>
                <a:gd name="T65" fmla="*/ 71 h 85"/>
                <a:gd name="T66" fmla="*/ 46 w 85"/>
                <a:gd name="T67" fmla="*/ 32 h 85"/>
                <a:gd name="T68" fmla="*/ 85 w 85"/>
                <a:gd name="T69" fmla="*/ 0 h 85"/>
                <a:gd name="T70" fmla="*/ 57 w 85"/>
                <a:gd name="T71" fmla="*/ 14 h 85"/>
                <a:gd name="T72" fmla="*/ 73 w 85"/>
                <a:gd name="T73" fmla="*/ 8 h 85"/>
                <a:gd name="T74" fmla="*/ 57 w 85"/>
                <a:gd name="T75" fmla="*/ 14 h 85"/>
                <a:gd name="T76" fmla="*/ 57 w 85"/>
                <a:gd name="T77" fmla="*/ 19 h 85"/>
                <a:gd name="T78" fmla="*/ 73 w 85"/>
                <a:gd name="T7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85">
                  <a:moveTo>
                    <a:pt x="38" y="32"/>
                  </a:moveTo>
                  <a:lnTo>
                    <a:pt x="13" y="32"/>
                  </a:lnTo>
                  <a:lnTo>
                    <a:pt x="13" y="85"/>
                  </a:lnTo>
                  <a:lnTo>
                    <a:pt x="0" y="85"/>
                  </a:lnTo>
                  <a:lnTo>
                    <a:pt x="0" y="0"/>
                  </a:lnTo>
                  <a:lnTo>
                    <a:pt x="38" y="0"/>
                  </a:lnTo>
                  <a:lnTo>
                    <a:pt x="38" y="32"/>
                  </a:lnTo>
                  <a:close/>
                  <a:moveTo>
                    <a:pt x="27" y="14"/>
                  </a:moveTo>
                  <a:lnTo>
                    <a:pt x="27" y="8"/>
                  </a:lnTo>
                  <a:lnTo>
                    <a:pt x="13" y="8"/>
                  </a:lnTo>
                  <a:lnTo>
                    <a:pt x="13" y="14"/>
                  </a:lnTo>
                  <a:lnTo>
                    <a:pt x="27" y="14"/>
                  </a:lnTo>
                  <a:close/>
                  <a:moveTo>
                    <a:pt x="27" y="25"/>
                  </a:moveTo>
                  <a:lnTo>
                    <a:pt x="27" y="19"/>
                  </a:lnTo>
                  <a:lnTo>
                    <a:pt x="13" y="19"/>
                  </a:lnTo>
                  <a:lnTo>
                    <a:pt x="13" y="25"/>
                  </a:lnTo>
                  <a:lnTo>
                    <a:pt x="27" y="25"/>
                  </a:lnTo>
                  <a:close/>
                  <a:moveTo>
                    <a:pt x="37" y="63"/>
                  </a:moveTo>
                  <a:lnTo>
                    <a:pt x="37" y="63"/>
                  </a:lnTo>
                  <a:lnTo>
                    <a:pt x="36" y="69"/>
                  </a:lnTo>
                  <a:lnTo>
                    <a:pt x="33" y="75"/>
                  </a:lnTo>
                  <a:lnTo>
                    <a:pt x="33" y="75"/>
                  </a:lnTo>
                  <a:lnTo>
                    <a:pt x="29" y="79"/>
                  </a:lnTo>
                  <a:lnTo>
                    <a:pt x="22" y="84"/>
                  </a:lnTo>
                  <a:lnTo>
                    <a:pt x="16" y="77"/>
                  </a:lnTo>
                  <a:lnTo>
                    <a:pt x="16" y="77"/>
                  </a:lnTo>
                  <a:lnTo>
                    <a:pt x="19" y="74"/>
                  </a:lnTo>
                  <a:lnTo>
                    <a:pt x="22" y="70"/>
                  </a:lnTo>
                  <a:lnTo>
                    <a:pt x="24" y="67"/>
                  </a:lnTo>
                  <a:lnTo>
                    <a:pt x="26" y="63"/>
                  </a:lnTo>
                  <a:lnTo>
                    <a:pt x="16" y="63"/>
                  </a:lnTo>
                  <a:lnTo>
                    <a:pt x="16" y="53"/>
                  </a:lnTo>
                  <a:lnTo>
                    <a:pt x="27" y="53"/>
                  </a:lnTo>
                  <a:lnTo>
                    <a:pt x="27" y="45"/>
                  </a:lnTo>
                  <a:lnTo>
                    <a:pt x="18" y="45"/>
                  </a:lnTo>
                  <a:lnTo>
                    <a:pt x="18" y="37"/>
                  </a:lnTo>
                  <a:lnTo>
                    <a:pt x="66" y="37"/>
                  </a:lnTo>
                  <a:lnTo>
                    <a:pt x="66" y="45"/>
                  </a:lnTo>
                  <a:lnTo>
                    <a:pt x="58" y="45"/>
                  </a:lnTo>
                  <a:lnTo>
                    <a:pt x="58" y="53"/>
                  </a:lnTo>
                  <a:lnTo>
                    <a:pt x="69" y="53"/>
                  </a:lnTo>
                  <a:lnTo>
                    <a:pt x="69" y="63"/>
                  </a:lnTo>
                  <a:lnTo>
                    <a:pt x="58" y="63"/>
                  </a:lnTo>
                  <a:lnTo>
                    <a:pt x="58" y="83"/>
                  </a:lnTo>
                  <a:lnTo>
                    <a:pt x="47" y="83"/>
                  </a:lnTo>
                  <a:lnTo>
                    <a:pt x="47" y="63"/>
                  </a:lnTo>
                  <a:lnTo>
                    <a:pt x="37" y="63"/>
                  </a:lnTo>
                  <a:close/>
                  <a:moveTo>
                    <a:pt x="38" y="53"/>
                  </a:moveTo>
                  <a:lnTo>
                    <a:pt x="47" y="53"/>
                  </a:lnTo>
                  <a:lnTo>
                    <a:pt x="47" y="45"/>
                  </a:lnTo>
                  <a:lnTo>
                    <a:pt x="38" y="45"/>
                  </a:lnTo>
                  <a:lnTo>
                    <a:pt x="38" y="53"/>
                  </a:lnTo>
                  <a:close/>
                  <a:moveTo>
                    <a:pt x="85" y="76"/>
                  </a:moveTo>
                  <a:lnTo>
                    <a:pt x="85" y="76"/>
                  </a:lnTo>
                  <a:lnTo>
                    <a:pt x="84" y="79"/>
                  </a:lnTo>
                  <a:lnTo>
                    <a:pt x="82" y="82"/>
                  </a:lnTo>
                  <a:lnTo>
                    <a:pt x="82" y="82"/>
                  </a:lnTo>
                  <a:lnTo>
                    <a:pt x="78" y="83"/>
                  </a:lnTo>
                  <a:lnTo>
                    <a:pt x="74" y="84"/>
                  </a:lnTo>
                  <a:lnTo>
                    <a:pt x="63" y="84"/>
                  </a:lnTo>
                  <a:lnTo>
                    <a:pt x="61" y="73"/>
                  </a:lnTo>
                  <a:lnTo>
                    <a:pt x="70" y="73"/>
                  </a:lnTo>
                  <a:lnTo>
                    <a:pt x="70" y="73"/>
                  </a:lnTo>
                  <a:lnTo>
                    <a:pt x="72" y="73"/>
                  </a:lnTo>
                  <a:lnTo>
                    <a:pt x="72" y="73"/>
                  </a:lnTo>
                  <a:lnTo>
                    <a:pt x="73" y="71"/>
                  </a:lnTo>
                  <a:lnTo>
                    <a:pt x="73" y="32"/>
                  </a:lnTo>
                  <a:lnTo>
                    <a:pt x="46" y="32"/>
                  </a:lnTo>
                  <a:lnTo>
                    <a:pt x="46" y="0"/>
                  </a:lnTo>
                  <a:lnTo>
                    <a:pt x="85" y="0"/>
                  </a:lnTo>
                  <a:lnTo>
                    <a:pt x="85" y="76"/>
                  </a:lnTo>
                  <a:close/>
                  <a:moveTo>
                    <a:pt x="57" y="14"/>
                  </a:moveTo>
                  <a:lnTo>
                    <a:pt x="73" y="14"/>
                  </a:lnTo>
                  <a:lnTo>
                    <a:pt x="73" y="8"/>
                  </a:lnTo>
                  <a:lnTo>
                    <a:pt x="57" y="8"/>
                  </a:lnTo>
                  <a:lnTo>
                    <a:pt x="57" y="14"/>
                  </a:lnTo>
                  <a:close/>
                  <a:moveTo>
                    <a:pt x="73" y="19"/>
                  </a:moveTo>
                  <a:lnTo>
                    <a:pt x="57" y="19"/>
                  </a:lnTo>
                  <a:lnTo>
                    <a:pt x="57" y="25"/>
                  </a:lnTo>
                  <a:lnTo>
                    <a:pt x="73" y="25"/>
                  </a:lnTo>
                  <a:lnTo>
                    <a:pt x="7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Freeform 896">
              <a:extLst>
                <a:ext uri="{FF2B5EF4-FFF2-40B4-BE49-F238E27FC236}">
                  <a16:creationId xmlns:a16="http://schemas.microsoft.com/office/drawing/2014/main" id="{2B61511D-915C-496C-AC99-5E2778CAD700}"/>
                </a:ext>
              </a:extLst>
            </p:cNvPr>
            <p:cNvSpPr>
              <a:spLocks noEditPoints="1"/>
            </p:cNvSpPr>
            <p:nvPr/>
          </p:nvSpPr>
          <p:spPr bwMode="auto">
            <a:xfrm>
              <a:off x="8464550" y="5327650"/>
              <a:ext cx="38100" cy="36512"/>
            </a:xfrm>
            <a:custGeom>
              <a:avLst/>
              <a:gdLst>
                <a:gd name="T0" fmla="*/ 43 w 47"/>
                <a:gd name="T1" fmla="*/ 44 h 47"/>
                <a:gd name="T2" fmla="*/ 36 w 47"/>
                <a:gd name="T3" fmla="*/ 39 h 47"/>
                <a:gd name="T4" fmla="*/ 26 w 47"/>
                <a:gd name="T5" fmla="*/ 39 h 47"/>
                <a:gd name="T6" fmla="*/ 26 w 47"/>
                <a:gd name="T7" fmla="*/ 43 h 47"/>
                <a:gd name="T8" fmla="*/ 19 w 47"/>
                <a:gd name="T9" fmla="*/ 46 h 47"/>
                <a:gd name="T10" fmla="*/ 13 w 47"/>
                <a:gd name="T11" fmla="*/ 47 h 47"/>
                <a:gd name="T12" fmla="*/ 4 w 47"/>
                <a:gd name="T13" fmla="*/ 45 h 47"/>
                <a:gd name="T14" fmla="*/ 2 w 47"/>
                <a:gd name="T15" fmla="*/ 42 h 47"/>
                <a:gd name="T16" fmla="*/ 1 w 47"/>
                <a:gd name="T17" fmla="*/ 38 h 47"/>
                <a:gd name="T18" fmla="*/ 4 w 47"/>
                <a:gd name="T19" fmla="*/ 31 h 47"/>
                <a:gd name="T20" fmla="*/ 8 w 47"/>
                <a:gd name="T21" fmla="*/ 29 h 47"/>
                <a:gd name="T22" fmla="*/ 13 w 47"/>
                <a:gd name="T23" fmla="*/ 29 h 47"/>
                <a:gd name="T24" fmla="*/ 22 w 47"/>
                <a:gd name="T25" fmla="*/ 22 h 47"/>
                <a:gd name="T26" fmla="*/ 1 w 47"/>
                <a:gd name="T27" fmla="*/ 18 h 47"/>
                <a:gd name="T28" fmla="*/ 22 w 47"/>
                <a:gd name="T29" fmla="*/ 10 h 47"/>
                <a:gd name="T30" fmla="*/ 0 w 47"/>
                <a:gd name="T31" fmla="*/ 6 h 47"/>
                <a:gd name="T32" fmla="*/ 22 w 47"/>
                <a:gd name="T33" fmla="*/ 0 h 47"/>
                <a:gd name="T34" fmla="*/ 26 w 47"/>
                <a:gd name="T35" fmla="*/ 6 h 47"/>
                <a:gd name="T36" fmla="*/ 47 w 47"/>
                <a:gd name="T37" fmla="*/ 10 h 47"/>
                <a:gd name="T38" fmla="*/ 26 w 47"/>
                <a:gd name="T39" fmla="*/ 18 h 47"/>
                <a:gd name="T40" fmla="*/ 44 w 47"/>
                <a:gd name="T41" fmla="*/ 22 h 47"/>
                <a:gd name="T42" fmla="*/ 26 w 47"/>
                <a:gd name="T43" fmla="*/ 31 h 47"/>
                <a:gd name="T44" fmla="*/ 37 w 47"/>
                <a:gd name="T45" fmla="*/ 35 h 47"/>
                <a:gd name="T46" fmla="*/ 45 w 47"/>
                <a:gd name="T47" fmla="*/ 40 h 47"/>
                <a:gd name="T48" fmla="*/ 22 w 47"/>
                <a:gd name="T49" fmla="*/ 34 h 47"/>
                <a:gd name="T50" fmla="*/ 18 w 47"/>
                <a:gd name="T51" fmla="*/ 33 h 47"/>
                <a:gd name="T52" fmla="*/ 13 w 47"/>
                <a:gd name="T53" fmla="*/ 32 h 47"/>
                <a:gd name="T54" fmla="*/ 7 w 47"/>
                <a:gd name="T55" fmla="*/ 34 h 47"/>
                <a:gd name="T56" fmla="*/ 5 w 47"/>
                <a:gd name="T57" fmla="*/ 35 h 47"/>
                <a:gd name="T58" fmla="*/ 5 w 47"/>
                <a:gd name="T59" fmla="*/ 37 h 47"/>
                <a:gd name="T60" fmla="*/ 7 w 47"/>
                <a:gd name="T61" fmla="*/ 42 h 47"/>
                <a:gd name="T62" fmla="*/ 10 w 47"/>
                <a:gd name="T63" fmla="*/ 43 h 47"/>
                <a:gd name="T64" fmla="*/ 14 w 47"/>
                <a:gd name="T65" fmla="*/ 43 h 47"/>
                <a:gd name="T66" fmla="*/ 19 w 47"/>
                <a:gd name="T67" fmla="*/ 43 h 47"/>
                <a:gd name="T68" fmla="*/ 21 w 47"/>
                <a:gd name="T69" fmla="*/ 40 h 47"/>
                <a:gd name="T70" fmla="*/ 22 w 47"/>
                <a:gd name="T71"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7">
                  <a:moveTo>
                    <a:pt x="45" y="40"/>
                  </a:moveTo>
                  <a:lnTo>
                    <a:pt x="43" y="44"/>
                  </a:lnTo>
                  <a:lnTo>
                    <a:pt x="43" y="44"/>
                  </a:lnTo>
                  <a:lnTo>
                    <a:pt x="36" y="39"/>
                  </a:lnTo>
                  <a:lnTo>
                    <a:pt x="26" y="35"/>
                  </a:lnTo>
                  <a:lnTo>
                    <a:pt x="26" y="39"/>
                  </a:lnTo>
                  <a:lnTo>
                    <a:pt x="26" y="39"/>
                  </a:lnTo>
                  <a:lnTo>
                    <a:pt x="26" y="43"/>
                  </a:lnTo>
                  <a:lnTo>
                    <a:pt x="23" y="45"/>
                  </a:lnTo>
                  <a:lnTo>
                    <a:pt x="19" y="46"/>
                  </a:lnTo>
                  <a:lnTo>
                    <a:pt x="13" y="47"/>
                  </a:lnTo>
                  <a:lnTo>
                    <a:pt x="13" y="47"/>
                  </a:lnTo>
                  <a:lnTo>
                    <a:pt x="9" y="46"/>
                  </a:lnTo>
                  <a:lnTo>
                    <a:pt x="4" y="45"/>
                  </a:lnTo>
                  <a:lnTo>
                    <a:pt x="4" y="45"/>
                  </a:lnTo>
                  <a:lnTo>
                    <a:pt x="2" y="42"/>
                  </a:lnTo>
                  <a:lnTo>
                    <a:pt x="1" y="38"/>
                  </a:lnTo>
                  <a:lnTo>
                    <a:pt x="1" y="38"/>
                  </a:lnTo>
                  <a:lnTo>
                    <a:pt x="2" y="34"/>
                  </a:lnTo>
                  <a:lnTo>
                    <a:pt x="4" y="31"/>
                  </a:lnTo>
                  <a:lnTo>
                    <a:pt x="4" y="31"/>
                  </a:lnTo>
                  <a:lnTo>
                    <a:pt x="8" y="29"/>
                  </a:lnTo>
                  <a:lnTo>
                    <a:pt x="13" y="29"/>
                  </a:lnTo>
                  <a:lnTo>
                    <a:pt x="13" y="29"/>
                  </a:lnTo>
                  <a:lnTo>
                    <a:pt x="22" y="30"/>
                  </a:lnTo>
                  <a:lnTo>
                    <a:pt x="22" y="22"/>
                  </a:lnTo>
                  <a:lnTo>
                    <a:pt x="1" y="22"/>
                  </a:lnTo>
                  <a:lnTo>
                    <a:pt x="1" y="18"/>
                  </a:lnTo>
                  <a:lnTo>
                    <a:pt x="22" y="18"/>
                  </a:lnTo>
                  <a:lnTo>
                    <a:pt x="22" y="10"/>
                  </a:lnTo>
                  <a:lnTo>
                    <a:pt x="0" y="10"/>
                  </a:lnTo>
                  <a:lnTo>
                    <a:pt x="0" y="6"/>
                  </a:lnTo>
                  <a:lnTo>
                    <a:pt x="22" y="6"/>
                  </a:lnTo>
                  <a:lnTo>
                    <a:pt x="22" y="0"/>
                  </a:lnTo>
                  <a:lnTo>
                    <a:pt x="26" y="0"/>
                  </a:lnTo>
                  <a:lnTo>
                    <a:pt x="26" y="6"/>
                  </a:lnTo>
                  <a:lnTo>
                    <a:pt x="47" y="6"/>
                  </a:lnTo>
                  <a:lnTo>
                    <a:pt x="47" y="10"/>
                  </a:lnTo>
                  <a:lnTo>
                    <a:pt x="26" y="10"/>
                  </a:lnTo>
                  <a:lnTo>
                    <a:pt x="26" y="18"/>
                  </a:lnTo>
                  <a:lnTo>
                    <a:pt x="44" y="18"/>
                  </a:lnTo>
                  <a:lnTo>
                    <a:pt x="44" y="22"/>
                  </a:lnTo>
                  <a:lnTo>
                    <a:pt x="26" y="22"/>
                  </a:lnTo>
                  <a:lnTo>
                    <a:pt x="26" y="31"/>
                  </a:lnTo>
                  <a:lnTo>
                    <a:pt x="26" y="31"/>
                  </a:lnTo>
                  <a:lnTo>
                    <a:pt x="37" y="35"/>
                  </a:lnTo>
                  <a:lnTo>
                    <a:pt x="45" y="40"/>
                  </a:lnTo>
                  <a:lnTo>
                    <a:pt x="45" y="40"/>
                  </a:lnTo>
                  <a:close/>
                  <a:moveTo>
                    <a:pt x="22" y="37"/>
                  </a:moveTo>
                  <a:lnTo>
                    <a:pt x="22" y="34"/>
                  </a:lnTo>
                  <a:lnTo>
                    <a:pt x="22" y="34"/>
                  </a:lnTo>
                  <a:lnTo>
                    <a:pt x="18" y="33"/>
                  </a:lnTo>
                  <a:lnTo>
                    <a:pt x="13" y="32"/>
                  </a:lnTo>
                  <a:lnTo>
                    <a:pt x="13" y="32"/>
                  </a:lnTo>
                  <a:lnTo>
                    <a:pt x="10" y="33"/>
                  </a:lnTo>
                  <a:lnTo>
                    <a:pt x="7" y="34"/>
                  </a:lnTo>
                  <a:lnTo>
                    <a:pt x="7" y="34"/>
                  </a:lnTo>
                  <a:lnTo>
                    <a:pt x="5" y="35"/>
                  </a:lnTo>
                  <a:lnTo>
                    <a:pt x="5" y="37"/>
                  </a:lnTo>
                  <a:lnTo>
                    <a:pt x="5" y="37"/>
                  </a:lnTo>
                  <a:lnTo>
                    <a:pt x="5" y="39"/>
                  </a:lnTo>
                  <a:lnTo>
                    <a:pt x="7" y="42"/>
                  </a:lnTo>
                  <a:lnTo>
                    <a:pt x="7" y="42"/>
                  </a:lnTo>
                  <a:lnTo>
                    <a:pt x="10" y="43"/>
                  </a:lnTo>
                  <a:lnTo>
                    <a:pt x="14" y="43"/>
                  </a:lnTo>
                  <a:lnTo>
                    <a:pt x="14" y="43"/>
                  </a:lnTo>
                  <a:lnTo>
                    <a:pt x="19" y="43"/>
                  </a:lnTo>
                  <a:lnTo>
                    <a:pt x="19" y="43"/>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Freeform 897">
              <a:extLst>
                <a:ext uri="{FF2B5EF4-FFF2-40B4-BE49-F238E27FC236}">
                  <a16:creationId xmlns:a16="http://schemas.microsoft.com/office/drawing/2014/main" id="{D5E6B007-37C0-408E-96F3-1F42CAD8FC90}"/>
                </a:ext>
              </a:extLst>
            </p:cNvPr>
            <p:cNvSpPr>
              <a:spLocks noEditPoints="1"/>
            </p:cNvSpPr>
            <p:nvPr/>
          </p:nvSpPr>
          <p:spPr bwMode="auto">
            <a:xfrm>
              <a:off x="8510588" y="5324475"/>
              <a:ext cx="42863" cy="39687"/>
            </a:xfrm>
            <a:custGeom>
              <a:avLst/>
              <a:gdLst>
                <a:gd name="T0" fmla="*/ 32 w 53"/>
                <a:gd name="T1" fmla="*/ 13 h 51"/>
                <a:gd name="T2" fmla="*/ 32 w 53"/>
                <a:gd name="T3" fmla="*/ 24 h 51"/>
                <a:gd name="T4" fmla="*/ 34 w 53"/>
                <a:gd name="T5" fmla="*/ 33 h 51"/>
                <a:gd name="T6" fmla="*/ 34 w 53"/>
                <a:gd name="T7" fmla="*/ 36 h 51"/>
                <a:gd name="T8" fmla="*/ 31 w 53"/>
                <a:gd name="T9" fmla="*/ 42 h 51"/>
                <a:gd name="T10" fmla="*/ 29 w 53"/>
                <a:gd name="T11" fmla="*/ 46 h 51"/>
                <a:gd name="T12" fmla="*/ 23 w 53"/>
                <a:gd name="T13" fmla="*/ 50 h 51"/>
                <a:gd name="T14" fmla="*/ 15 w 53"/>
                <a:gd name="T15" fmla="*/ 51 h 51"/>
                <a:gd name="T16" fmla="*/ 14 w 53"/>
                <a:gd name="T17" fmla="*/ 48 h 51"/>
                <a:gd name="T18" fmla="*/ 25 w 53"/>
                <a:gd name="T19" fmla="*/ 42 h 51"/>
                <a:gd name="T20" fmla="*/ 29 w 53"/>
                <a:gd name="T21" fmla="*/ 38 h 51"/>
                <a:gd name="T22" fmla="*/ 30 w 53"/>
                <a:gd name="T23" fmla="*/ 32 h 51"/>
                <a:gd name="T24" fmla="*/ 30 w 53"/>
                <a:gd name="T25" fmla="*/ 30 h 51"/>
                <a:gd name="T26" fmla="*/ 27 w 53"/>
                <a:gd name="T27" fmla="*/ 35 h 51"/>
                <a:gd name="T28" fmla="*/ 24 w 53"/>
                <a:gd name="T29" fmla="*/ 37 h 51"/>
                <a:gd name="T30" fmla="*/ 20 w 53"/>
                <a:gd name="T31" fmla="*/ 37 h 51"/>
                <a:gd name="T32" fmla="*/ 14 w 53"/>
                <a:gd name="T33" fmla="*/ 35 h 51"/>
                <a:gd name="T34" fmla="*/ 12 w 53"/>
                <a:gd name="T35" fmla="*/ 32 h 51"/>
                <a:gd name="T36" fmla="*/ 11 w 53"/>
                <a:gd name="T37" fmla="*/ 28 h 51"/>
                <a:gd name="T38" fmla="*/ 14 w 53"/>
                <a:gd name="T39" fmla="*/ 21 h 51"/>
                <a:gd name="T40" fmla="*/ 17 w 53"/>
                <a:gd name="T41" fmla="*/ 19 h 51"/>
                <a:gd name="T42" fmla="*/ 22 w 53"/>
                <a:gd name="T43" fmla="*/ 18 h 51"/>
                <a:gd name="T44" fmla="*/ 28 w 53"/>
                <a:gd name="T45" fmla="*/ 20 h 51"/>
                <a:gd name="T46" fmla="*/ 0 w 53"/>
                <a:gd name="T47" fmla="*/ 13 h 51"/>
                <a:gd name="T48" fmla="*/ 28 w 53"/>
                <a:gd name="T49" fmla="*/ 10 h 51"/>
                <a:gd name="T50" fmla="*/ 32 w 53"/>
                <a:gd name="T51" fmla="*/ 3 h 51"/>
                <a:gd name="T52" fmla="*/ 42 w 53"/>
                <a:gd name="T53" fmla="*/ 10 h 51"/>
                <a:gd name="T54" fmla="*/ 38 w 53"/>
                <a:gd name="T55" fmla="*/ 2 h 51"/>
                <a:gd name="T56" fmla="*/ 41 w 53"/>
                <a:gd name="T57" fmla="*/ 1 h 51"/>
                <a:gd name="T58" fmla="*/ 42 w 53"/>
                <a:gd name="T59" fmla="*/ 10 h 51"/>
                <a:gd name="T60" fmla="*/ 49 w 53"/>
                <a:gd name="T61" fmla="*/ 13 h 51"/>
                <a:gd name="T62" fmla="*/ 28 w 53"/>
                <a:gd name="T63" fmla="*/ 24 h 51"/>
                <a:gd name="T64" fmla="*/ 21 w 53"/>
                <a:gd name="T65" fmla="*/ 21 h 51"/>
                <a:gd name="T66" fmla="*/ 19 w 53"/>
                <a:gd name="T67" fmla="*/ 22 h 51"/>
                <a:gd name="T68" fmla="*/ 17 w 53"/>
                <a:gd name="T69" fmla="*/ 23 h 51"/>
                <a:gd name="T70" fmla="*/ 15 w 53"/>
                <a:gd name="T71" fmla="*/ 28 h 51"/>
                <a:gd name="T72" fmla="*/ 15 w 53"/>
                <a:gd name="T73" fmla="*/ 30 h 51"/>
                <a:gd name="T74" fmla="*/ 17 w 53"/>
                <a:gd name="T75" fmla="*/ 32 h 51"/>
                <a:gd name="T76" fmla="*/ 21 w 53"/>
                <a:gd name="T77" fmla="*/ 34 h 51"/>
                <a:gd name="T78" fmla="*/ 23 w 53"/>
                <a:gd name="T79" fmla="*/ 33 h 51"/>
                <a:gd name="T80" fmla="*/ 26 w 53"/>
                <a:gd name="T81" fmla="*/ 32 h 51"/>
                <a:gd name="T82" fmla="*/ 28 w 53"/>
                <a:gd name="T83" fmla="*/ 26 h 51"/>
                <a:gd name="T84" fmla="*/ 53 w 53"/>
                <a:gd name="T85" fmla="*/ 7 h 51"/>
                <a:gd name="T86" fmla="*/ 50 w 53"/>
                <a:gd name="T87" fmla="*/ 9 h 51"/>
                <a:gd name="T88" fmla="*/ 49 w 53"/>
                <a:gd name="T89" fmla="*/ 0 h 51"/>
                <a:gd name="T90" fmla="*/ 53 w 53"/>
                <a:gd name="T9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9" y="13"/>
                  </a:moveTo>
                  <a:lnTo>
                    <a:pt x="32" y="13"/>
                  </a:lnTo>
                  <a:lnTo>
                    <a:pt x="32" y="24"/>
                  </a:lnTo>
                  <a:lnTo>
                    <a:pt x="32" y="24"/>
                  </a:lnTo>
                  <a:lnTo>
                    <a:pt x="33" y="28"/>
                  </a:lnTo>
                  <a:lnTo>
                    <a:pt x="34" y="33"/>
                  </a:lnTo>
                  <a:lnTo>
                    <a:pt x="34" y="33"/>
                  </a:lnTo>
                  <a:lnTo>
                    <a:pt x="34" y="36"/>
                  </a:lnTo>
                  <a:lnTo>
                    <a:pt x="33" y="39"/>
                  </a:lnTo>
                  <a:lnTo>
                    <a:pt x="31" y="42"/>
                  </a:lnTo>
                  <a:lnTo>
                    <a:pt x="29" y="46"/>
                  </a:lnTo>
                  <a:lnTo>
                    <a:pt x="29" y="46"/>
                  </a:lnTo>
                  <a:lnTo>
                    <a:pt x="26" y="48"/>
                  </a:lnTo>
                  <a:lnTo>
                    <a:pt x="23" y="50"/>
                  </a:lnTo>
                  <a:lnTo>
                    <a:pt x="19" y="51"/>
                  </a:lnTo>
                  <a:lnTo>
                    <a:pt x="15" y="51"/>
                  </a:lnTo>
                  <a:lnTo>
                    <a:pt x="14" y="48"/>
                  </a:lnTo>
                  <a:lnTo>
                    <a:pt x="14" y="48"/>
                  </a:lnTo>
                  <a:lnTo>
                    <a:pt x="20" y="46"/>
                  </a:lnTo>
                  <a:lnTo>
                    <a:pt x="25" y="42"/>
                  </a:lnTo>
                  <a:lnTo>
                    <a:pt x="25" y="42"/>
                  </a:lnTo>
                  <a:lnTo>
                    <a:pt x="29" y="38"/>
                  </a:lnTo>
                  <a:lnTo>
                    <a:pt x="30" y="32"/>
                  </a:lnTo>
                  <a:lnTo>
                    <a:pt x="30" y="32"/>
                  </a:lnTo>
                  <a:lnTo>
                    <a:pt x="30" y="30"/>
                  </a:lnTo>
                  <a:lnTo>
                    <a:pt x="30" y="30"/>
                  </a:lnTo>
                  <a:lnTo>
                    <a:pt x="29" y="33"/>
                  </a:lnTo>
                  <a:lnTo>
                    <a:pt x="27" y="35"/>
                  </a:lnTo>
                  <a:lnTo>
                    <a:pt x="27" y="35"/>
                  </a:lnTo>
                  <a:lnTo>
                    <a:pt x="24" y="37"/>
                  </a:lnTo>
                  <a:lnTo>
                    <a:pt x="20" y="37"/>
                  </a:lnTo>
                  <a:lnTo>
                    <a:pt x="20" y="37"/>
                  </a:lnTo>
                  <a:lnTo>
                    <a:pt x="17" y="36"/>
                  </a:lnTo>
                  <a:lnTo>
                    <a:pt x="14" y="35"/>
                  </a:lnTo>
                  <a:lnTo>
                    <a:pt x="14" y="35"/>
                  </a:lnTo>
                  <a:lnTo>
                    <a:pt x="12" y="32"/>
                  </a:lnTo>
                  <a:lnTo>
                    <a:pt x="11" y="28"/>
                  </a:lnTo>
                  <a:lnTo>
                    <a:pt x="11" y="28"/>
                  </a:lnTo>
                  <a:lnTo>
                    <a:pt x="12" y="24"/>
                  </a:lnTo>
                  <a:lnTo>
                    <a:pt x="14" y="21"/>
                  </a:lnTo>
                  <a:lnTo>
                    <a:pt x="14" y="21"/>
                  </a:lnTo>
                  <a:lnTo>
                    <a:pt x="17" y="19"/>
                  </a:lnTo>
                  <a:lnTo>
                    <a:pt x="22" y="18"/>
                  </a:lnTo>
                  <a:lnTo>
                    <a:pt x="22" y="18"/>
                  </a:lnTo>
                  <a:lnTo>
                    <a:pt x="25" y="18"/>
                  </a:lnTo>
                  <a:lnTo>
                    <a:pt x="28" y="20"/>
                  </a:lnTo>
                  <a:lnTo>
                    <a:pt x="28" y="13"/>
                  </a:lnTo>
                  <a:lnTo>
                    <a:pt x="0" y="13"/>
                  </a:lnTo>
                  <a:lnTo>
                    <a:pt x="0" y="10"/>
                  </a:lnTo>
                  <a:lnTo>
                    <a:pt x="28" y="10"/>
                  </a:lnTo>
                  <a:lnTo>
                    <a:pt x="28" y="3"/>
                  </a:lnTo>
                  <a:lnTo>
                    <a:pt x="32" y="3"/>
                  </a:lnTo>
                  <a:lnTo>
                    <a:pt x="32" y="10"/>
                  </a:lnTo>
                  <a:lnTo>
                    <a:pt x="42" y="10"/>
                  </a:lnTo>
                  <a:lnTo>
                    <a:pt x="42" y="10"/>
                  </a:lnTo>
                  <a:lnTo>
                    <a:pt x="38" y="2"/>
                  </a:lnTo>
                  <a:lnTo>
                    <a:pt x="41" y="1"/>
                  </a:lnTo>
                  <a:lnTo>
                    <a:pt x="41" y="1"/>
                  </a:lnTo>
                  <a:lnTo>
                    <a:pt x="45" y="8"/>
                  </a:lnTo>
                  <a:lnTo>
                    <a:pt x="42" y="10"/>
                  </a:lnTo>
                  <a:lnTo>
                    <a:pt x="49" y="10"/>
                  </a:lnTo>
                  <a:lnTo>
                    <a:pt x="49" y="13"/>
                  </a:lnTo>
                  <a:close/>
                  <a:moveTo>
                    <a:pt x="28" y="24"/>
                  </a:moveTo>
                  <a:lnTo>
                    <a:pt x="28" y="24"/>
                  </a:lnTo>
                  <a:lnTo>
                    <a:pt x="25" y="22"/>
                  </a:lnTo>
                  <a:lnTo>
                    <a:pt x="21" y="21"/>
                  </a:lnTo>
                  <a:lnTo>
                    <a:pt x="21" y="21"/>
                  </a:lnTo>
                  <a:lnTo>
                    <a:pt x="19" y="22"/>
                  </a:lnTo>
                  <a:lnTo>
                    <a:pt x="17" y="23"/>
                  </a:lnTo>
                  <a:lnTo>
                    <a:pt x="17" y="23"/>
                  </a:lnTo>
                  <a:lnTo>
                    <a:pt x="16" y="25"/>
                  </a:lnTo>
                  <a:lnTo>
                    <a:pt x="15" y="28"/>
                  </a:lnTo>
                  <a:lnTo>
                    <a:pt x="15" y="28"/>
                  </a:lnTo>
                  <a:lnTo>
                    <a:pt x="15" y="30"/>
                  </a:lnTo>
                  <a:lnTo>
                    <a:pt x="17" y="32"/>
                  </a:lnTo>
                  <a:lnTo>
                    <a:pt x="17" y="32"/>
                  </a:lnTo>
                  <a:lnTo>
                    <a:pt x="18" y="33"/>
                  </a:lnTo>
                  <a:lnTo>
                    <a:pt x="21" y="34"/>
                  </a:lnTo>
                  <a:lnTo>
                    <a:pt x="21" y="34"/>
                  </a:lnTo>
                  <a:lnTo>
                    <a:pt x="23" y="33"/>
                  </a:lnTo>
                  <a:lnTo>
                    <a:pt x="26" y="32"/>
                  </a:lnTo>
                  <a:lnTo>
                    <a:pt x="26" y="32"/>
                  </a:lnTo>
                  <a:lnTo>
                    <a:pt x="27" y="29"/>
                  </a:lnTo>
                  <a:lnTo>
                    <a:pt x="28" y="26"/>
                  </a:lnTo>
                  <a:lnTo>
                    <a:pt x="28" y="24"/>
                  </a:lnTo>
                  <a:close/>
                  <a:moveTo>
                    <a:pt x="53" y="7"/>
                  </a:moveTo>
                  <a:lnTo>
                    <a:pt x="50" y="9"/>
                  </a:lnTo>
                  <a:lnTo>
                    <a:pt x="50" y="9"/>
                  </a:lnTo>
                  <a:lnTo>
                    <a:pt x="46" y="1"/>
                  </a:lnTo>
                  <a:lnTo>
                    <a:pt x="49" y="0"/>
                  </a:lnTo>
                  <a:lnTo>
                    <a:pt x="49" y="0"/>
                  </a:lnTo>
                  <a:lnTo>
                    <a:pt x="53" y="7"/>
                  </a:lnTo>
                  <a:lnTo>
                    <a:pt x="5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Freeform 898">
              <a:extLst>
                <a:ext uri="{FF2B5EF4-FFF2-40B4-BE49-F238E27FC236}">
                  <a16:creationId xmlns:a16="http://schemas.microsoft.com/office/drawing/2014/main" id="{7CF08B70-E165-4752-B5D4-A4D9205FD977}"/>
                </a:ext>
              </a:extLst>
            </p:cNvPr>
            <p:cNvSpPr>
              <a:spLocks noEditPoints="1"/>
            </p:cNvSpPr>
            <p:nvPr/>
          </p:nvSpPr>
          <p:spPr bwMode="auto">
            <a:xfrm>
              <a:off x="8559800" y="5327650"/>
              <a:ext cx="39688" cy="36512"/>
            </a:xfrm>
            <a:custGeom>
              <a:avLst/>
              <a:gdLst>
                <a:gd name="T0" fmla="*/ 3 w 49"/>
                <a:gd name="T1" fmla="*/ 46 h 46"/>
                <a:gd name="T2" fmla="*/ 1 w 49"/>
                <a:gd name="T3" fmla="*/ 36 h 46"/>
                <a:gd name="T4" fmla="*/ 0 w 49"/>
                <a:gd name="T5" fmla="*/ 26 h 46"/>
                <a:gd name="T6" fmla="*/ 4 w 49"/>
                <a:gd name="T7" fmla="*/ 1 h 46"/>
                <a:gd name="T8" fmla="*/ 8 w 49"/>
                <a:gd name="T9" fmla="*/ 2 h 46"/>
                <a:gd name="T10" fmla="*/ 5 w 49"/>
                <a:gd name="T11" fmla="*/ 25 h 46"/>
                <a:gd name="T12" fmla="*/ 5 w 49"/>
                <a:gd name="T13" fmla="*/ 35 h 46"/>
                <a:gd name="T14" fmla="*/ 7 w 49"/>
                <a:gd name="T15" fmla="*/ 45 h 46"/>
                <a:gd name="T16" fmla="*/ 47 w 49"/>
                <a:gd name="T17" fmla="*/ 43 h 46"/>
                <a:gd name="T18" fmla="*/ 37 w 49"/>
                <a:gd name="T19" fmla="*/ 35 h 46"/>
                <a:gd name="T20" fmla="*/ 37 w 49"/>
                <a:gd name="T21" fmla="*/ 37 h 46"/>
                <a:gd name="T22" fmla="*/ 35 w 49"/>
                <a:gd name="T23" fmla="*/ 44 h 46"/>
                <a:gd name="T24" fmla="*/ 31 w 49"/>
                <a:gd name="T25" fmla="*/ 46 h 46"/>
                <a:gd name="T26" fmla="*/ 25 w 49"/>
                <a:gd name="T27" fmla="*/ 46 h 46"/>
                <a:gd name="T28" fmla="*/ 18 w 49"/>
                <a:gd name="T29" fmla="*/ 44 h 46"/>
                <a:gd name="T30" fmla="*/ 15 w 49"/>
                <a:gd name="T31" fmla="*/ 42 h 46"/>
                <a:gd name="T32" fmla="*/ 14 w 49"/>
                <a:gd name="T33" fmla="*/ 37 h 46"/>
                <a:gd name="T34" fmla="*/ 17 w 49"/>
                <a:gd name="T35" fmla="*/ 31 h 46"/>
                <a:gd name="T36" fmla="*/ 21 w 49"/>
                <a:gd name="T37" fmla="*/ 30 h 46"/>
                <a:gd name="T38" fmla="*/ 25 w 49"/>
                <a:gd name="T39" fmla="*/ 29 h 46"/>
                <a:gd name="T40" fmla="*/ 33 w 49"/>
                <a:gd name="T41" fmla="*/ 14 h 46"/>
                <a:gd name="T42" fmla="*/ 14 w 49"/>
                <a:gd name="T43" fmla="*/ 10 h 46"/>
                <a:gd name="T44" fmla="*/ 33 w 49"/>
                <a:gd name="T45" fmla="*/ 0 h 46"/>
                <a:gd name="T46" fmla="*/ 37 w 49"/>
                <a:gd name="T47" fmla="*/ 10 h 46"/>
                <a:gd name="T48" fmla="*/ 48 w 49"/>
                <a:gd name="T49" fmla="*/ 14 h 46"/>
                <a:gd name="T50" fmla="*/ 37 w 49"/>
                <a:gd name="T51" fmla="*/ 32 h 46"/>
                <a:gd name="T52" fmla="*/ 44 w 49"/>
                <a:gd name="T53" fmla="*/ 35 h 46"/>
                <a:gd name="T54" fmla="*/ 49 w 49"/>
                <a:gd name="T55" fmla="*/ 39 h 46"/>
                <a:gd name="T56" fmla="*/ 33 w 49"/>
                <a:gd name="T57" fmla="*/ 34 h 46"/>
                <a:gd name="T58" fmla="*/ 30 w 49"/>
                <a:gd name="T59" fmla="*/ 33 h 46"/>
                <a:gd name="T60" fmla="*/ 25 w 49"/>
                <a:gd name="T61" fmla="*/ 32 h 46"/>
                <a:gd name="T62" fmla="*/ 20 w 49"/>
                <a:gd name="T63" fmla="*/ 34 h 46"/>
                <a:gd name="T64" fmla="*/ 19 w 49"/>
                <a:gd name="T65" fmla="*/ 35 h 46"/>
                <a:gd name="T66" fmla="*/ 18 w 49"/>
                <a:gd name="T67" fmla="*/ 37 h 46"/>
                <a:gd name="T68" fmla="*/ 21 w 49"/>
                <a:gd name="T69" fmla="*/ 42 h 46"/>
                <a:gd name="T70" fmla="*/ 23 w 49"/>
                <a:gd name="T71" fmla="*/ 43 h 46"/>
                <a:gd name="T72" fmla="*/ 26 w 49"/>
                <a:gd name="T73" fmla="*/ 43 h 46"/>
                <a:gd name="T74" fmla="*/ 31 w 49"/>
                <a:gd name="T75" fmla="*/ 42 h 46"/>
                <a:gd name="T76" fmla="*/ 33 w 49"/>
                <a:gd name="T7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6">
                  <a:moveTo>
                    <a:pt x="7" y="45"/>
                  </a:moveTo>
                  <a:lnTo>
                    <a:pt x="3" y="46"/>
                  </a:lnTo>
                  <a:lnTo>
                    <a:pt x="3" y="46"/>
                  </a:lnTo>
                  <a:lnTo>
                    <a:pt x="1" y="36"/>
                  </a:lnTo>
                  <a:lnTo>
                    <a:pt x="0" y="26"/>
                  </a:lnTo>
                  <a:lnTo>
                    <a:pt x="0" y="26"/>
                  </a:lnTo>
                  <a:lnTo>
                    <a:pt x="1" y="14"/>
                  </a:lnTo>
                  <a:lnTo>
                    <a:pt x="4" y="1"/>
                  </a:lnTo>
                  <a:lnTo>
                    <a:pt x="8" y="2"/>
                  </a:lnTo>
                  <a:lnTo>
                    <a:pt x="8" y="2"/>
                  </a:lnTo>
                  <a:lnTo>
                    <a:pt x="6" y="14"/>
                  </a:lnTo>
                  <a:lnTo>
                    <a:pt x="5" y="25"/>
                  </a:lnTo>
                  <a:lnTo>
                    <a:pt x="5" y="25"/>
                  </a:lnTo>
                  <a:lnTo>
                    <a:pt x="5" y="35"/>
                  </a:lnTo>
                  <a:lnTo>
                    <a:pt x="7" y="45"/>
                  </a:lnTo>
                  <a:lnTo>
                    <a:pt x="7" y="45"/>
                  </a:lnTo>
                  <a:close/>
                  <a:moveTo>
                    <a:pt x="49" y="39"/>
                  </a:moveTo>
                  <a:lnTo>
                    <a:pt x="47" y="43"/>
                  </a:lnTo>
                  <a:lnTo>
                    <a:pt x="47" y="43"/>
                  </a:lnTo>
                  <a:lnTo>
                    <a:pt x="37" y="35"/>
                  </a:lnTo>
                  <a:lnTo>
                    <a:pt x="37" y="37"/>
                  </a:lnTo>
                  <a:lnTo>
                    <a:pt x="37" y="37"/>
                  </a:lnTo>
                  <a:lnTo>
                    <a:pt x="37" y="42"/>
                  </a:lnTo>
                  <a:lnTo>
                    <a:pt x="35" y="44"/>
                  </a:lnTo>
                  <a:lnTo>
                    <a:pt x="35" y="44"/>
                  </a:lnTo>
                  <a:lnTo>
                    <a:pt x="31" y="46"/>
                  </a:lnTo>
                  <a:lnTo>
                    <a:pt x="25" y="46"/>
                  </a:lnTo>
                  <a:lnTo>
                    <a:pt x="25" y="46"/>
                  </a:lnTo>
                  <a:lnTo>
                    <a:pt x="21" y="46"/>
                  </a:lnTo>
                  <a:lnTo>
                    <a:pt x="18" y="44"/>
                  </a:lnTo>
                  <a:lnTo>
                    <a:pt x="18" y="44"/>
                  </a:lnTo>
                  <a:lnTo>
                    <a:pt x="15" y="42"/>
                  </a:lnTo>
                  <a:lnTo>
                    <a:pt x="14" y="37"/>
                  </a:lnTo>
                  <a:lnTo>
                    <a:pt x="14" y="37"/>
                  </a:lnTo>
                  <a:lnTo>
                    <a:pt x="15" y="34"/>
                  </a:lnTo>
                  <a:lnTo>
                    <a:pt x="17" y="31"/>
                  </a:lnTo>
                  <a:lnTo>
                    <a:pt x="17" y="31"/>
                  </a:lnTo>
                  <a:lnTo>
                    <a:pt x="21" y="30"/>
                  </a:lnTo>
                  <a:lnTo>
                    <a:pt x="25" y="29"/>
                  </a:lnTo>
                  <a:lnTo>
                    <a:pt x="25" y="29"/>
                  </a:lnTo>
                  <a:lnTo>
                    <a:pt x="33" y="30"/>
                  </a:lnTo>
                  <a:lnTo>
                    <a:pt x="33" y="14"/>
                  </a:lnTo>
                  <a:lnTo>
                    <a:pt x="14" y="14"/>
                  </a:lnTo>
                  <a:lnTo>
                    <a:pt x="14" y="10"/>
                  </a:lnTo>
                  <a:lnTo>
                    <a:pt x="33" y="10"/>
                  </a:lnTo>
                  <a:lnTo>
                    <a:pt x="33" y="0"/>
                  </a:lnTo>
                  <a:lnTo>
                    <a:pt x="37" y="0"/>
                  </a:lnTo>
                  <a:lnTo>
                    <a:pt x="37" y="10"/>
                  </a:lnTo>
                  <a:lnTo>
                    <a:pt x="48" y="10"/>
                  </a:lnTo>
                  <a:lnTo>
                    <a:pt x="48" y="14"/>
                  </a:lnTo>
                  <a:lnTo>
                    <a:pt x="37" y="14"/>
                  </a:lnTo>
                  <a:lnTo>
                    <a:pt x="37" y="32"/>
                  </a:lnTo>
                  <a:lnTo>
                    <a:pt x="37" y="32"/>
                  </a:lnTo>
                  <a:lnTo>
                    <a:pt x="44" y="35"/>
                  </a:lnTo>
                  <a:lnTo>
                    <a:pt x="49" y="39"/>
                  </a:lnTo>
                  <a:lnTo>
                    <a:pt x="49" y="39"/>
                  </a:lnTo>
                  <a:close/>
                  <a:moveTo>
                    <a:pt x="33" y="37"/>
                  </a:moveTo>
                  <a:lnTo>
                    <a:pt x="33" y="34"/>
                  </a:lnTo>
                  <a:lnTo>
                    <a:pt x="33" y="34"/>
                  </a:lnTo>
                  <a:lnTo>
                    <a:pt x="30" y="33"/>
                  </a:lnTo>
                  <a:lnTo>
                    <a:pt x="25" y="32"/>
                  </a:lnTo>
                  <a:lnTo>
                    <a:pt x="25" y="32"/>
                  </a:lnTo>
                  <a:lnTo>
                    <a:pt x="22" y="33"/>
                  </a:lnTo>
                  <a:lnTo>
                    <a:pt x="20" y="34"/>
                  </a:lnTo>
                  <a:lnTo>
                    <a:pt x="20" y="34"/>
                  </a:lnTo>
                  <a:lnTo>
                    <a:pt x="19" y="35"/>
                  </a:lnTo>
                  <a:lnTo>
                    <a:pt x="18" y="37"/>
                  </a:lnTo>
                  <a:lnTo>
                    <a:pt x="18" y="37"/>
                  </a:lnTo>
                  <a:lnTo>
                    <a:pt x="19" y="39"/>
                  </a:lnTo>
                  <a:lnTo>
                    <a:pt x="21" y="42"/>
                  </a:lnTo>
                  <a:lnTo>
                    <a:pt x="21" y="42"/>
                  </a:lnTo>
                  <a:lnTo>
                    <a:pt x="23" y="43"/>
                  </a:lnTo>
                  <a:lnTo>
                    <a:pt x="26" y="43"/>
                  </a:lnTo>
                  <a:lnTo>
                    <a:pt x="26" y="43"/>
                  </a:lnTo>
                  <a:lnTo>
                    <a:pt x="29" y="43"/>
                  </a:lnTo>
                  <a:lnTo>
                    <a:pt x="31" y="42"/>
                  </a:lnTo>
                  <a:lnTo>
                    <a:pt x="33" y="39"/>
                  </a:lnTo>
                  <a:lnTo>
                    <a:pt x="33" y="37"/>
                  </a:lnTo>
                  <a:lnTo>
                    <a:pt x="33"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Freeform 899">
              <a:extLst>
                <a:ext uri="{FF2B5EF4-FFF2-40B4-BE49-F238E27FC236}">
                  <a16:creationId xmlns:a16="http://schemas.microsoft.com/office/drawing/2014/main" id="{027336FF-0CDB-4E6D-BB03-1893ED76316E}"/>
                </a:ext>
              </a:extLst>
            </p:cNvPr>
            <p:cNvSpPr>
              <a:spLocks/>
            </p:cNvSpPr>
            <p:nvPr/>
          </p:nvSpPr>
          <p:spPr bwMode="auto">
            <a:xfrm>
              <a:off x="8605838" y="5329238"/>
              <a:ext cx="41275" cy="33337"/>
            </a:xfrm>
            <a:custGeom>
              <a:avLst/>
              <a:gdLst>
                <a:gd name="T0" fmla="*/ 52 w 52"/>
                <a:gd name="T1" fmla="*/ 0 h 42"/>
                <a:gd name="T2" fmla="*/ 41 w 52"/>
                <a:gd name="T3" fmla="*/ 42 h 42"/>
                <a:gd name="T4" fmla="*/ 36 w 52"/>
                <a:gd name="T5" fmla="*/ 42 h 42"/>
                <a:gd name="T6" fmla="*/ 27 w 52"/>
                <a:gd name="T7" fmla="*/ 7 h 42"/>
                <a:gd name="T8" fmla="*/ 17 w 52"/>
                <a:gd name="T9" fmla="*/ 42 h 42"/>
                <a:gd name="T10" fmla="*/ 13 w 52"/>
                <a:gd name="T11" fmla="*/ 42 h 42"/>
                <a:gd name="T12" fmla="*/ 0 w 52"/>
                <a:gd name="T13" fmla="*/ 0 h 42"/>
                <a:gd name="T14" fmla="*/ 6 w 52"/>
                <a:gd name="T15" fmla="*/ 0 h 42"/>
                <a:gd name="T16" fmla="*/ 15 w 52"/>
                <a:gd name="T17" fmla="*/ 33 h 42"/>
                <a:gd name="T18" fmla="*/ 24 w 52"/>
                <a:gd name="T19" fmla="*/ 0 h 42"/>
                <a:gd name="T20" fmla="*/ 29 w 52"/>
                <a:gd name="T21" fmla="*/ 0 h 42"/>
                <a:gd name="T22" fmla="*/ 38 w 52"/>
                <a:gd name="T23" fmla="*/ 33 h 42"/>
                <a:gd name="T24" fmla="*/ 47 w 52"/>
                <a:gd name="T25" fmla="*/ 0 h 42"/>
                <a:gd name="T26" fmla="*/ 52 w 52"/>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0"/>
                  </a:moveTo>
                  <a:lnTo>
                    <a:pt x="41" y="42"/>
                  </a:lnTo>
                  <a:lnTo>
                    <a:pt x="36" y="42"/>
                  </a:lnTo>
                  <a:lnTo>
                    <a:pt x="27" y="7"/>
                  </a:lnTo>
                  <a:lnTo>
                    <a:pt x="17" y="42"/>
                  </a:lnTo>
                  <a:lnTo>
                    <a:pt x="13" y="42"/>
                  </a:lnTo>
                  <a:lnTo>
                    <a:pt x="0" y="0"/>
                  </a:lnTo>
                  <a:lnTo>
                    <a:pt x="6" y="0"/>
                  </a:lnTo>
                  <a:lnTo>
                    <a:pt x="15" y="33"/>
                  </a:lnTo>
                  <a:lnTo>
                    <a:pt x="24" y="0"/>
                  </a:lnTo>
                  <a:lnTo>
                    <a:pt x="29" y="0"/>
                  </a:lnTo>
                  <a:lnTo>
                    <a:pt x="38" y="33"/>
                  </a:lnTo>
                  <a:lnTo>
                    <a:pt x="47" y="0"/>
                  </a:lnTo>
                  <a:lnTo>
                    <a:pt x="5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Freeform 900">
              <a:extLst>
                <a:ext uri="{FF2B5EF4-FFF2-40B4-BE49-F238E27FC236}">
                  <a16:creationId xmlns:a16="http://schemas.microsoft.com/office/drawing/2014/main" id="{F0C9E274-F876-4769-A24A-DD581B4FBB57}"/>
                </a:ext>
              </a:extLst>
            </p:cNvPr>
            <p:cNvSpPr>
              <a:spLocks noEditPoints="1"/>
            </p:cNvSpPr>
            <p:nvPr/>
          </p:nvSpPr>
          <p:spPr bwMode="auto">
            <a:xfrm>
              <a:off x="8648700" y="5337175"/>
              <a:ext cx="22225" cy="26987"/>
            </a:xfrm>
            <a:custGeom>
              <a:avLst/>
              <a:gdLst>
                <a:gd name="T0" fmla="*/ 17 w 29"/>
                <a:gd name="T1" fmla="*/ 34 h 34"/>
                <a:gd name="T2" fmla="*/ 17 w 29"/>
                <a:gd name="T3" fmla="*/ 34 h 34"/>
                <a:gd name="T4" fmla="*/ 9 w 29"/>
                <a:gd name="T5" fmla="*/ 33 h 34"/>
                <a:gd name="T6" fmla="*/ 6 w 29"/>
                <a:gd name="T7" fmla="*/ 31 h 34"/>
                <a:gd name="T8" fmla="*/ 4 w 29"/>
                <a:gd name="T9" fmla="*/ 28 h 34"/>
                <a:gd name="T10" fmla="*/ 4 w 29"/>
                <a:gd name="T11" fmla="*/ 28 h 34"/>
                <a:gd name="T12" fmla="*/ 2 w 29"/>
                <a:gd name="T13" fmla="*/ 26 h 34"/>
                <a:gd name="T14" fmla="*/ 1 w 29"/>
                <a:gd name="T15" fmla="*/ 23 h 34"/>
                <a:gd name="T16" fmla="*/ 0 w 29"/>
                <a:gd name="T17" fmla="*/ 17 h 34"/>
                <a:gd name="T18" fmla="*/ 0 w 29"/>
                <a:gd name="T19" fmla="*/ 17 h 34"/>
                <a:gd name="T20" fmla="*/ 1 w 29"/>
                <a:gd name="T21" fmla="*/ 10 h 34"/>
                <a:gd name="T22" fmla="*/ 2 w 29"/>
                <a:gd name="T23" fmla="*/ 7 h 34"/>
                <a:gd name="T24" fmla="*/ 4 w 29"/>
                <a:gd name="T25" fmla="*/ 4 h 34"/>
                <a:gd name="T26" fmla="*/ 4 w 29"/>
                <a:gd name="T27" fmla="*/ 4 h 34"/>
                <a:gd name="T28" fmla="*/ 6 w 29"/>
                <a:gd name="T29" fmla="*/ 3 h 34"/>
                <a:gd name="T30" fmla="*/ 9 w 29"/>
                <a:gd name="T31" fmla="*/ 1 h 34"/>
                <a:gd name="T32" fmla="*/ 12 w 29"/>
                <a:gd name="T33" fmla="*/ 0 h 34"/>
                <a:gd name="T34" fmla="*/ 16 w 29"/>
                <a:gd name="T35" fmla="*/ 0 h 34"/>
                <a:gd name="T36" fmla="*/ 16 w 29"/>
                <a:gd name="T37" fmla="*/ 0 h 34"/>
                <a:gd name="T38" fmla="*/ 21 w 29"/>
                <a:gd name="T39" fmla="*/ 1 h 34"/>
                <a:gd name="T40" fmla="*/ 25 w 29"/>
                <a:gd name="T41" fmla="*/ 4 h 34"/>
                <a:gd name="T42" fmla="*/ 25 w 29"/>
                <a:gd name="T43" fmla="*/ 4 h 34"/>
                <a:gd name="T44" fmla="*/ 28 w 29"/>
                <a:gd name="T45" fmla="*/ 8 h 34"/>
                <a:gd name="T46" fmla="*/ 29 w 29"/>
                <a:gd name="T47" fmla="*/ 14 h 34"/>
                <a:gd name="T48" fmla="*/ 29 w 29"/>
                <a:gd name="T49" fmla="*/ 17 h 34"/>
                <a:gd name="T50" fmla="*/ 5 w 29"/>
                <a:gd name="T51" fmla="*/ 17 h 34"/>
                <a:gd name="T52" fmla="*/ 5 w 29"/>
                <a:gd name="T53" fmla="*/ 17 h 34"/>
                <a:gd name="T54" fmla="*/ 5 w 29"/>
                <a:gd name="T55" fmla="*/ 22 h 34"/>
                <a:gd name="T56" fmla="*/ 8 w 29"/>
                <a:gd name="T57" fmla="*/ 25 h 34"/>
                <a:gd name="T58" fmla="*/ 8 w 29"/>
                <a:gd name="T59" fmla="*/ 25 h 34"/>
                <a:gd name="T60" fmla="*/ 11 w 29"/>
                <a:gd name="T61" fmla="*/ 28 h 34"/>
                <a:gd name="T62" fmla="*/ 17 w 29"/>
                <a:gd name="T63" fmla="*/ 28 h 34"/>
                <a:gd name="T64" fmla="*/ 17 w 29"/>
                <a:gd name="T65" fmla="*/ 28 h 34"/>
                <a:gd name="T66" fmla="*/ 22 w 29"/>
                <a:gd name="T67" fmla="*/ 27 h 34"/>
                <a:gd name="T68" fmla="*/ 28 w 29"/>
                <a:gd name="T69" fmla="*/ 25 h 34"/>
                <a:gd name="T70" fmla="*/ 28 w 29"/>
                <a:gd name="T71" fmla="*/ 25 h 34"/>
                <a:gd name="T72" fmla="*/ 28 w 29"/>
                <a:gd name="T73" fmla="*/ 31 h 34"/>
                <a:gd name="T74" fmla="*/ 28 w 29"/>
                <a:gd name="T75" fmla="*/ 31 h 34"/>
                <a:gd name="T76" fmla="*/ 22 w 29"/>
                <a:gd name="T77" fmla="*/ 33 h 34"/>
                <a:gd name="T78" fmla="*/ 17 w 29"/>
                <a:gd name="T79" fmla="*/ 34 h 34"/>
                <a:gd name="T80" fmla="*/ 17 w 29"/>
                <a:gd name="T81" fmla="*/ 34 h 34"/>
                <a:gd name="T82" fmla="*/ 5 w 29"/>
                <a:gd name="T83" fmla="*/ 13 h 34"/>
                <a:gd name="T84" fmla="*/ 24 w 29"/>
                <a:gd name="T85" fmla="*/ 13 h 34"/>
                <a:gd name="T86" fmla="*/ 24 w 29"/>
                <a:gd name="T87" fmla="*/ 13 h 34"/>
                <a:gd name="T88" fmla="*/ 23 w 29"/>
                <a:gd name="T89" fmla="*/ 9 h 34"/>
                <a:gd name="T90" fmla="*/ 22 w 29"/>
                <a:gd name="T91" fmla="*/ 6 h 34"/>
                <a:gd name="T92" fmla="*/ 19 w 29"/>
                <a:gd name="T93" fmla="*/ 5 h 34"/>
                <a:gd name="T94" fmla="*/ 15 w 29"/>
                <a:gd name="T95" fmla="*/ 4 h 34"/>
                <a:gd name="T96" fmla="*/ 15 w 29"/>
                <a:gd name="T97" fmla="*/ 4 h 34"/>
                <a:gd name="T98" fmla="*/ 11 w 29"/>
                <a:gd name="T99" fmla="*/ 5 h 34"/>
                <a:gd name="T100" fmla="*/ 8 w 29"/>
                <a:gd name="T101" fmla="*/ 6 h 34"/>
                <a:gd name="T102" fmla="*/ 8 w 29"/>
                <a:gd name="T103" fmla="*/ 6 h 34"/>
                <a:gd name="T104" fmla="*/ 6 w 29"/>
                <a:gd name="T105" fmla="*/ 9 h 34"/>
                <a:gd name="T106" fmla="*/ 5 w 29"/>
                <a:gd name="T107" fmla="*/ 13 h 34"/>
                <a:gd name="T108" fmla="*/ 5 w 29"/>
                <a:gd name="T10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4">
                  <a:moveTo>
                    <a:pt x="17" y="34"/>
                  </a:moveTo>
                  <a:lnTo>
                    <a:pt x="17" y="34"/>
                  </a:lnTo>
                  <a:lnTo>
                    <a:pt x="9" y="33"/>
                  </a:lnTo>
                  <a:lnTo>
                    <a:pt x="6" y="31"/>
                  </a:lnTo>
                  <a:lnTo>
                    <a:pt x="4" y="28"/>
                  </a:lnTo>
                  <a:lnTo>
                    <a:pt x="4" y="28"/>
                  </a:lnTo>
                  <a:lnTo>
                    <a:pt x="2" y="26"/>
                  </a:lnTo>
                  <a:lnTo>
                    <a:pt x="1" y="23"/>
                  </a:lnTo>
                  <a:lnTo>
                    <a:pt x="0" y="17"/>
                  </a:lnTo>
                  <a:lnTo>
                    <a:pt x="0" y="17"/>
                  </a:lnTo>
                  <a:lnTo>
                    <a:pt x="1" y="10"/>
                  </a:lnTo>
                  <a:lnTo>
                    <a:pt x="2" y="7"/>
                  </a:lnTo>
                  <a:lnTo>
                    <a:pt x="4" y="4"/>
                  </a:lnTo>
                  <a:lnTo>
                    <a:pt x="4" y="4"/>
                  </a:lnTo>
                  <a:lnTo>
                    <a:pt x="6" y="3"/>
                  </a:lnTo>
                  <a:lnTo>
                    <a:pt x="9" y="1"/>
                  </a:lnTo>
                  <a:lnTo>
                    <a:pt x="12" y="0"/>
                  </a:lnTo>
                  <a:lnTo>
                    <a:pt x="16" y="0"/>
                  </a:lnTo>
                  <a:lnTo>
                    <a:pt x="16" y="0"/>
                  </a:lnTo>
                  <a:lnTo>
                    <a:pt x="21" y="1"/>
                  </a:lnTo>
                  <a:lnTo>
                    <a:pt x="25" y="4"/>
                  </a:lnTo>
                  <a:lnTo>
                    <a:pt x="25" y="4"/>
                  </a:lnTo>
                  <a:lnTo>
                    <a:pt x="28" y="8"/>
                  </a:lnTo>
                  <a:lnTo>
                    <a:pt x="29" y="14"/>
                  </a:lnTo>
                  <a:lnTo>
                    <a:pt x="29" y="17"/>
                  </a:lnTo>
                  <a:lnTo>
                    <a:pt x="5" y="17"/>
                  </a:lnTo>
                  <a:lnTo>
                    <a:pt x="5" y="17"/>
                  </a:lnTo>
                  <a:lnTo>
                    <a:pt x="5" y="22"/>
                  </a:lnTo>
                  <a:lnTo>
                    <a:pt x="8" y="25"/>
                  </a:lnTo>
                  <a:lnTo>
                    <a:pt x="8" y="25"/>
                  </a:lnTo>
                  <a:lnTo>
                    <a:pt x="11" y="28"/>
                  </a:lnTo>
                  <a:lnTo>
                    <a:pt x="17" y="28"/>
                  </a:lnTo>
                  <a:lnTo>
                    <a:pt x="17" y="28"/>
                  </a:lnTo>
                  <a:lnTo>
                    <a:pt x="22" y="27"/>
                  </a:lnTo>
                  <a:lnTo>
                    <a:pt x="28" y="25"/>
                  </a:lnTo>
                  <a:lnTo>
                    <a:pt x="28" y="25"/>
                  </a:lnTo>
                  <a:lnTo>
                    <a:pt x="28" y="31"/>
                  </a:lnTo>
                  <a:lnTo>
                    <a:pt x="28" y="31"/>
                  </a:lnTo>
                  <a:lnTo>
                    <a:pt x="22" y="33"/>
                  </a:lnTo>
                  <a:lnTo>
                    <a:pt x="17" y="34"/>
                  </a:lnTo>
                  <a:lnTo>
                    <a:pt x="17" y="34"/>
                  </a:lnTo>
                  <a:close/>
                  <a:moveTo>
                    <a:pt x="5" y="13"/>
                  </a:moveTo>
                  <a:lnTo>
                    <a:pt x="24" y="13"/>
                  </a:lnTo>
                  <a:lnTo>
                    <a:pt x="24" y="13"/>
                  </a:lnTo>
                  <a:lnTo>
                    <a:pt x="23" y="9"/>
                  </a:lnTo>
                  <a:lnTo>
                    <a:pt x="22" y="6"/>
                  </a:lnTo>
                  <a:lnTo>
                    <a:pt x="19" y="5"/>
                  </a:lnTo>
                  <a:lnTo>
                    <a:pt x="15" y="4"/>
                  </a:lnTo>
                  <a:lnTo>
                    <a:pt x="15" y="4"/>
                  </a:lnTo>
                  <a:lnTo>
                    <a:pt x="11" y="5"/>
                  </a:lnTo>
                  <a:lnTo>
                    <a:pt x="8" y="6"/>
                  </a:lnTo>
                  <a:lnTo>
                    <a:pt x="8" y="6"/>
                  </a:lnTo>
                  <a:lnTo>
                    <a:pt x="6" y="9"/>
                  </a:lnTo>
                  <a:lnTo>
                    <a:pt x="5" y="13"/>
                  </a:lnTo>
                  <a:lnTo>
                    <a:pt x="5"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Freeform 901">
              <a:extLst>
                <a:ext uri="{FF2B5EF4-FFF2-40B4-BE49-F238E27FC236}">
                  <a16:creationId xmlns:a16="http://schemas.microsoft.com/office/drawing/2014/main" id="{2B065A3A-3D2E-4AB1-AA11-ED069F2930F4}"/>
                </a:ext>
              </a:extLst>
            </p:cNvPr>
            <p:cNvSpPr>
              <a:spLocks noEditPoints="1"/>
            </p:cNvSpPr>
            <p:nvPr/>
          </p:nvSpPr>
          <p:spPr bwMode="auto">
            <a:xfrm>
              <a:off x="8675688" y="5327650"/>
              <a:ext cx="22225" cy="36512"/>
            </a:xfrm>
            <a:custGeom>
              <a:avLst/>
              <a:gdLst>
                <a:gd name="T0" fmla="*/ 4 w 27"/>
                <a:gd name="T1" fmla="*/ 42 h 45"/>
                <a:gd name="T2" fmla="*/ 4 w 27"/>
                <a:gd name="T3" fmla="*/ 44 h 45"/>
                <a:gd name="T4" fmla="*/ 0 w 27"/>
                <a:gd name="T5" fmla="*/ 44 h 45"/>
                <a:gd name="T6" fmla="*/ 0 w 27"/>
                <a:gd name="T7" fmla="*/ 0 h 45"/>
                <a:gd name="T8" fmla="*/ 4 w 27"/>
                <a:gd name="T9" fmla="*/ 0 h 45"/>
                <a:gd name="T10" fmla="*/ 4 w 27"/>
                <a:gd name="T11" fmla="*/ 15 h 45"/>
                <a:gd name="T12" fmla="*/ 4 w 27"/>
                <a:gd name="T13" fmla="*/ 15 h 45"/>
                <a:gd name="T14" fmla="*/ 10 w 27"/>
                <a:gd name="T15" fmla="*/ 12 h 45"/>
                <a:gd name="T16" fmla="*/ 15 w 27"/>
                <a:gd name="T17" fmla="*/ 11 h 45"/>
                <a:gd name="T18" fmla="*/ 15 w 27"/>
                <a:gd name="T19" fmla="*/ 11 h 45"/>
                <a:gd name="T20" fmla="*/ 20 w 27"/>
                <a:gd name="T21" fmla="*/ 12 h 45"/>
                <a:gd name="T22" fmla="*/ 23 w 27"/>
                <a:gd name="T23" fmla="*/ 15 h 45"/>
                <a:gd name="T24" fmla="*/ 23 w 27"/>
                <a:gd name="T25" fmla="*/ 15 h 45"/>
                <a:gd name="T26" fmla="*/ 26 w 27"/>
                <a:gd name="T27" fmla="*/ 20 h 45"/>
                <a:gd name="T28" fmla="*/ 27 w 27"/>
                <a:gd name="T29" fmla="*/ 27 h 45"/>
                <a:gd name="T30" fmla="*/ 27 w 27"/>
                <a:gd name="T31" fmla="*/ 27 h 45"/>
                <a:gd name="T32" fmla="*/ 26 w 27"/>
                <a:gd name="T33" fmla="*/ 34 h 45"/>
                <a:gd name="T34" fmla="*/ 23 w 27"/>
                <a:gd name="T35" fmla="*/ 39 h 45"/>
                <a:gd name="T36" fmla="*/ 23 w 27"/>
                <a:gd name="T37" fmla="*/ 39 h 45"/>
                <a:gd name="T38" fmla="*/ 18 w 27"/>
                <a:gd name="T39" fmla="*/ 44 h 45"/>
                <a:gd name="T40" fmla="*/ 16 w 27"/>
                <a:gd name="T41" fmla="*/ 44 h 45"/>
                <a:gd name="T42" fmla="*/ 13 w 27"/>
                <a:gd name="T43" fmla="*/ 45 h 45"/>
                <a:gd name="T44" fmla="*/ 13 w 27"/>
                <a:gd name="T45" fmla="*/ 45 h 45"/>
                <a:gd name="T46" fmla="*/ 9 w 27"/>
                <a:gd name="T47" fmla="*/ 44 h 45"/>
                <a:gd name="T48" fmla="*/ 4 w 27"/>
                <a:gd name="T49" fmla="*/ 42 h 45"/>
                <a:gd name="T50" fmla="*/ 4 w 27"/>
                <a:gd name="T51" fmla="*/ 42 h 45"/>
                <a:gd name="T52" fmla="*/ 4 w 27"/>
                <a:gd name="T53" fmla="*/ 19 h 45"/>
                <a:gd name="T54" fmla="*/ 4 w 27"/>
                <a:gd name="T55" fmla="*/ 38 h 45"/>
                <a:gd name="T56" fmla="*/ 4 w 27"/>
                <a:gd name="T57" fmla="*/ 38 h 45"/>
                <a:gd name="T58" fmla="*/ 8 w 27"/>
                <a:gd name="T59" fmla="*/ 39 h 45"/>
                <a:gd name="T60" fmla="*/ 12 w 27"/>
                <a:gd name="T61" fmla="*/ 39 h 45"/>
                <a:gd name="T62" fmla="*/ 12 w 27"/>
                <a:gd name="T63" fmla="*/ 39 h 45"/>
                <a:gd name="T64" fmla="*/ 16 w 27"/>
                <a:gd name="T65" fmla="*/ 39 h 45"/>
                <a:gd name="T66" fmla="*/ 19 w 27"/>
                <a:gd name="T67" fmla="*/ 36 h 45"/>
                <a:gd name="T68" fmla="*/ 19 w 27"/>
                <a:gd name="T69" fmla="*/ 36 h 45"/>
                <a:gd name="T70" fmla="*/ 21 w 27"/>
                <a:gd name="T71" fmla="*/ 32 h 45"/>
                <a:gd name="T72" fmla="*/ 22 w 27"/>
                <a:gd name="T73" fmla="*/ 27 h 45"/>
                <a:gd name="T74" fmla="*/ 22 w 27"/>
                <a:gd name="T75" fmla="*/ 27 h 45"/>
                <a:gd name="T76" fmla="*/ 21 w 27"/>
                <a:gd name="T77" fmla="*/ 22 h 45"/>
                <a:gd name="T78" fmla="*/ 20 w 27"/>
                <a:gd name="T79" fmla="*/ 18 h 45"/>
                <a:gd name="T80" fmla="*/ 17 w 27"/>
                <a:gd name="T81" fmla="*/ 16 h 45"/>
                <a:gd name="T82" fmla="*/ 13 w 27"/>
                <a:gd name="T83" fmla="*/ 16 h 45"/>
                <a:gd name="T84" fmla="*/ 13 w 27"/>
                <a:gd name="T85" fmla="*/ 16 h 45"/>
                <a:gd name="T86" fmla="*/ 9 w 27"/>
                <a:gd name="T87" fmla="*/ 16 h 45"/>
                <a:gd name="T88" fmla="*/ 4 w 27"/>
                <a:gd name="T89" fmla="*/ 19 h 45"/>
                <a:gd name="T90" fmla="*/ 4 w 27"/>
                <a:gd name="T9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5">
                  <a:moveTo>
                    <a:pt x="4" y="42"/>
                  </a:moveTo>
                  <a:lnTo>
                    <a:pt x="4" y="44"/>
                  </a:lnTo>
                  <a:lnTo>
                    <a:pt x="0" y="44"/>
                  </a:lnTo>
                  <a:lnTo>
                    <a:pt x="0" y="0"/>
                  </a:lnTo>
                  <a:lnTo>
                    <a:pt x="4" y="0"/>
                  </a:lnTo>
                  <a:lnTo>
                    <a:pt x="4" y="15"/>
                  </a:lnTo>
                  <a:lnTo>
                    <a:pt x="4" y="15"/>
                  </a:lnTo>
                  <a:lnTo>
                    <a:pt x="10" y="12"/>
                  </a:lnTo>
                  <a:lnTo>
                    <a:pt x="15" y="11"/>
                  </a:lnTo>
                  <a:lnTo>
                    <a:pt x="15" y="11"/>
                  </a:lnTo>
                  <a:lnTo>
                    <a:pt x="20" y="12"/>
                  </a:lnTo>
                  <a:lnTo>
                    <a:pt x="23" y="15"/>
                  </a:lnTo>
                  <a:lnTo>
                    <a:pt x="23" y="15"/>
                  </a:lnTo>
                  <a:lnTo>
                    <a:pt x="26" y="20"/>
                  </a:lnTo>
                  <a:lnTo>
                    <a:pt x="27" y="27"/>
                  </a:lnTo>
                  <a:lnTo>
                    <a:pt x="27" y="27"/>
                  </a:lnTo>
                  <a:lnTo>
                    <a:pt x="26" y="34"/>
                  </a:lnTo>
                  <a:lnTo>
                    <a:pt x="23" y="39"/>
                  </a:lnTo>
                  <a:lnTo>
                    <a:pt x="23" y="39"/>
                  </a:lnTo>
                  <a:lnTo>
                    <a:pt x="18" y="44"/>
                  </a:lnTo>
                  <a:lnTo>
                    <a:pt x="16" y="44"/>
                  </a:lnTo>
                  <a:lnTo>
                    <a:pt x="13" y="45"/>
                  </a:lnTo>
                  <a:lnTo>
                    <a:pt x="13" y="45"/>
                  </a:lnTo>
                  <a:lnTo>
                    <a:pt x="9" y="44"/>
                  </a:lnTo>
                  <a:lnTo>
                    <a:pt x="4" y="42"/>
                  </a:lnTo>
                  <a:lnTo>
                    <a:pt x="4" y="42"/>
                  </a:lnTo>
                  <a:close/>
                  <a:moveTo>
                    <a:pt x="4" y="19"/>
                  </a:moveTo>
                  <a:lnTo>
                    <a:pt x="4" y="38"/>
                  </a:lnTo>
                  <a:lnTo>
                    <a:pt x="4" y="38"/>
                  </a:lnTo>
                  <a:lnTo>
                    <a:pt x="8" y="39"/>
                  </a:lnTo>
                  <a:lnTo>
                    <a:pt x="12" y="39"/>
                  </a:lnTo>
                  <a:lnTo>
                    <a:pt x="12" y="39"/>
                  </a:lnTo>
                  <a:lnTo>
                    <a:pt x="16" y="39"/>
                  </a:lnTo>
                  <a:lnTo>
                    <a:pt x="19" y="36"/>
                  </a:lnTo>
                  <a:lnTo>
                    <a:pt x="19" y="36"/>
                  </a:lnTo>
                  <a:lnTo>
                    <a:pt x="21" y="32"/>
                  </a:lnTo>
                  <a:lnTo>
                    <a:pt x="22" y="27"/>
                  </a:lnTo>
                  <a:lnTo>
                    <a:pt x="22" y="27"/>
                  </a:lnTo>
                  <a:lnTo>
                    <a:pt x="21" y="22"/>
                  </a:lnTo>
                  <a:lnTo>
                    <a:pt x="20" y="18"/>
                  </a:lnTo>
                  <a:lnTo>
                    <a:pt x="17" y="16"/>
                  </a:lnTo>
                  <a:lnTo>
                    <a:pt x="13" y="16"/>
                  </a:lnTo>
                  <a:lnTo>
                    <a:pt x="13" y="16"/>
                  </a:lnTo>
                  <a:lnTo>
                    <a:pt x="9" y="16"/>
                  </a:lnTo>
                  <a:lnTo>
                    <a:pt x="4" y="19"/>
                  </a:lnTo>
                  <a:lnTo>
                    <a:pt x="4"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Freeform 902">
              <a:extLst>
                <a:ext uri="{FF2B5EF4-FFF2-40B4-BE49-F238E27FC236}">
                  <a16:creationId xmlns:a16="http://schemas.microsoft.com/office/drawing/2014/main" id="{8D1D447C-E1F3-48F0-8D97-7155753ACFF2}"/>
                </a:ext>
              </a:extLst>
            </p:cNvPr>
            <p:cNvSpPr>
              <a:spLocks/>
            </p:cNvSpPr>
            <p:nvPr/>
          </p:nvSpPr>
          <p:spPr bwMode="auto">
            <a:xfrm>
              <a:off x="8704263" y="5326063"/>
              <a:ext cx="42863" cy="38100"/>
            </a:xfrm>
            <a:custGeom>
              <a:avLst/>
              <a:gdLst>
                <a:gd name="T0" fmla="*/ 16 w 54"/>
                <a:gd name="T1" fmla="*/ 30 h 48"/>
                <a:gd name="T2" fmla="*/ 12 w 54"/>
                <a:gd name="T3" fmla="*/ 30 h 48"/>
                <a:gd name="T4" fmla="*/ 12 w 54"/>
                <a:gd name="T5" fmla="*/ 17 h 48"/>
                <a:gd name="T6" fmla="*/ 0 w 54"/>
                <a:gd name="T7" fmla="*/ 17 h 48"/>
                <a:gd name="T8" fmla="*/ 0 w 54"/>
                <a:gd name="T9" fmla="*/ 13 h 48"/>
                <a:gd name="T10" fmla="*/ 12 w 54"/>
                <a:gd name="T11" fmla="*/ 13 h 48"/>
                <a:gd name="T12" fmla="*/ 12 w 54"/>
                <a:gd name="T13" fmla="*/ 1 h 48"/>
                <a:gd name="T14" fmla="*/ 16 w 54"/>
                <a:gd name="T15" fmla="*/ 1 h 48"/>
                <a:gd name="T16" fmla="*/ 16 w 54"/>
                <a:gd name="T17" fmla="*/ 13 h 48"/>
                <a:gd name="T18" fmla="*/ 39 w 54"/>
                <a:gd name="T19" fmla="*/ 13 h 48"/>
                <a:gd name="T20" fmla="*/ 39 w 54"/>
                <a:gd name="T21" fmla="*/ 0 h 48"/>
                <a:gd name="T22" fmla="*/ 44 w 54"/>
                <a:gd name="T23" fmla="*/ 0 h 48"/>
                <a:gd name="T24" fmla="*/ 44 w 54"/>
                <a:gd name="T25" fmla="*/ 13 h 48"/>
                <a:gd name="T26" fmla="*/ 54 w 54"/>
                <a:gd name="T27" fmla="*/ 13 h 48"/>
                <a:gd name="T28" fmla="*/ 54 w 54"/>
                <a:gd name="T29" fmla="*/ 17 h 48"/>
                <a:gd name="T30" fmla="*/ 44 w 54"/>
                <a:gd name="T31" fmla="*/ 17 h 48"/>
                <a:gd name="T32" fmla="*/ 44 w 54"/>
                <a:gd name="T33" fmla="*/ 23 h 48"/>
                <a:gd name="T34" fmla="*/ 44 w 54"/>
                <a:gd name="T35" fmla="*/ 23 h 48"/>
                <a:gd name="T36" fmla="*/ 43 w 54"/>
                <a:gd name="T37" fmla="*/ 29 h 48"/>
                <a:gd name="T38" fmla="*/ 42 w 54"/>
                <a:gd name="T39" fmla="*/ 33 h 48"/>
                <a:gd name="T40" fmla="*/ 39 w 54"/>
                <a:gd name="T41" fmla="*/ 37 h 48"/>
                <a:gd name="T42" fmla="*/ 36 w 54"/>
                <a:gd name="T43" fmla="*/ 41 h 48"/>
                <a:gd name="T44" fmla="*/ 31 w 54"/>
                <a:gd name="T45" fmla="*/ 44 h 48"/>
                <a:gd name="T46" fmla="*/ 26 w 54"/>
                <a:gd name="T47" fmla="*/ 46 h 48"/>
                <a:gd name="T48" fmla="*/ 20 w 54"/>
                <a:gd name="T49" fmla="*/ 48 h 48"/>
                <a:gd name="T50" fmla="*/ 12 w 54"/>
                <a:gd name="T51" fmla="*/ 48 h 48"/>
                <a:gd name="T52" fmla="*/ 11 w 54"/>
                <a:gd name="T53" fmla="*/ 44 h 48"/>
                <a:gd name="T54" fmla="*/ 11 w 54"/>
                <a:gd name="T55" fmla="*/ 44 h 48"/>
                <a:gd name="T56" fmla="*/ 18 w 54"/>
                <a:gd name="T57" fmla="*/ 44 h 48"/>
                <a:gd name="T58" fmla="*/ 24 w 54"/>
                <a:gd name="T59" fmla="*/ 41 h 48"/>
                <a:gd name="T60" fmla="*/ 29 w 54"/>
                <a:gd name="T61" fmla="*/ 40 h 48"/>
                <a:gd name="T62" fmla="*/ 33 w 54"/>
                <a:gd name="T63" fmla="*/ 37 h 48"/>
                <a:gd name="T64" fmla="*/ 33 w 54"/>
                <a:gd name="T65" fmla="*/ 37 h 48"/>
                <a:gd name="T66" fmla="*/ 36 w 54"/>
                <a:gd name="T67" fmla="*/ 34 h 48"/>
                <a:gd name="T68" fmla="*/ 37 w 54"/>
                <a:gd name="T69" fmla="*/ 31 h 48"/>
                <a:gd name="T70" fmla="*/ 39 w 54"/>
                <a:gd name="T71" fmla="*/ 27 h 48"/>
                <a:gd name="T72" fmla="*/ 39 w 54"/>
                <a:gd name="T73" fmla="*/ 23 h 48"/>
                <a:gd name="T74" fmla="*/ 39 w 54"/>
                <a:gd name="T75" fmla="*/ 17 h 48"/>
                <a:gd name="T76" fmla="*/ 16 w 54"/>
                <a:gd name="T77" fmla="*/ 17 h 48"/>
                <a:gd name="T78" fmla="*/ 16 w 54"/>
                <a:gd name="T7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8">
                  <a:moveTo>
                    <a:pt x="16" y="30"/>
                  </a:moveTo>
                  <a:lnTo>
                    <a:pt x="12" y="30"/>
                  </a:lnTo>
                  <a:lnTo>
                    <a:pt x="12" y="17"/>
                  </a:lnTo>
                  <a:lnTo>
                    <a:pt x="0" y="17"/>
                  </a:lnTo>
                  <a:lnTo>
                    <a:pt x="0" y="13"/>
                  </a:lnTo>
                  <a:lnTo>
                    <a:pt x="12" y="13"/>
                  </a:lnTo>
                  <a:lnTo>
                    <a:pt x="12" y="1"/>
                  </a:lnTo>
                  <a:lnTo>
                    <a:pt x="16" y="1"/>
                  </a:lnTo>
                  <a:lnTo>
                    <a:pt x="16" y="13"/>
                  </a:lnTo>
                  <a:lnTo>
                    <a:pt x="39" y="13"/>
                  </a:lnTo>
                  <a:lnTo>
                    <a:pt x="39" y="0"/>
                  </a:lnTo>
                  <a:lnTo>
                    <a:pt x="44" y="0"/>
                  </a:lnTo>
                  <a:lnTo>
                    <a:pt x="44" y="13"/>
                  </a:lnTo>
                  <a:lnTo>
                    <a:pt x="54" y="13"/>
                  </a:lnTo>
                  <a:lnTo>
                    <a:pt x="54" y="17"/>
                  </a:lnTo>
                  <a:lnTo>
                    <a:pt x="44" y="17"/>
                  </a:lnTo>
                  <a:lnTo>
                    <a:pt x="44" y="23"/>
                  </a:lnTo>
                  <a:lnTo>
                    <a:pt x="44" y="23"/>
                  </a:lnTo>
                  <a:lnTo>
                    <a:pt x="43" y="29"/>
                  </a:lnTo>
                  <a:lnTo>
                    <a:pt x="42" y="33"/>
                  </a:lnTo>
                  <a:lnTo>
                    <a:pt x="39" y="37"/>
                  </a:lnTo>
                  <a:lnTo>
                    <a:pt x="36" y="41"/>
                  </a:lnTo>
                  <a:lnTo>
                    <a:pt x="31" y="44"/>
                  </a:lnTo>
                  <a:lnTo>
                    <a:pt x="26" y="46"/>
                  </a:lnTo>
                  <a:lnTo>
                    <a:pt x="20" y="48"/>
                  </a:lnTo>
                  <a:lnTo>
                    <a:pt x="12" y="48"/>
                  </a:lnTo>
                  <a:lnTo>
                    <a:pt x="11" y="44"/>
                  </a:lnTo>
                  <a:lnTo>
                    <a:pt x="11" y="44"/>
                  </a:lnTo>
                  <a:lnTo>
                    <a:pt x="18" y="44"/>
                  </a:lnTo>
                  <a:lnTo>
                    <a:pt x="24" y="41"/>
                  </a:lnTo>
                  <a:lnTo>
                    <a:pt x="29" y="40"/>
                  </a:lnTo>
                  <a:lnTo>
                    <a:pt x="33" y="37"/>
                  </a:lnTo>
                  <a:lnTo>
                    <a:pt x="33" y="37"/>
                  </a:lnTo>
                  <a:lnTo>
                    <a:pt x="36" y="34"/>
                  </a:lnTo>
                  <a:lnTo>
                    <a:pt x="37" y="31"/>
                  </a:lnTo>
                  <a:lnTo>
                    <a:pt x="39" y="27"/>
                  </a:lnTo>
                  <a:lnTo>
                    <a:pt x="39" y="23"/>
                  </a:lnTo>
                  <a:lnTo>
                    <a:pt x="39" y="17"/>
                  </a:lnTo>
                  <a:lnTo>
                    <a:pt x="16" y="17"/>
                  </a:lnTo>
                  <a:lnTo>
                    <a:pt x="1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Freeform 903">
              <a:extLst>
                <a:ext uri="{FF2B5EF4-FFF2-40B4-BE49-F238E27FC236}">
                  <a16:creationId xmlns:a16="http://schemas.microsoft.com/office/drawing/2014/main" id="{658A7AE4-0E68-4911-8BCA-48B811C479AD}"/>
                </a:ext>
              </a:extLst>
            </p:cNvPr>
            <p:cNvSpPr>
              <a:spLocks/>
            </p:cNvSpPr>
            <p:nvPr/>
          </p:nvSpPr>
          <p:spPr bwMode="auto">
            <a:xfrm>
              <a:off x="8751888" y="5326063"/>
              <a:ext cx="39688" cy="39687"/>
            </a:xfrm>
            <a:custGeom>
              <a:avLst/>
              <a:gdLst>
                <a:gd name="T0" fmla="*/ 33 w 49"/>
                <a:gd name="T1" fmla="*/ 49 h 49"/>
                <a:gd name="T2" fmla="*/ 28 w 49"/>
                <a:gd name="T3" fmla="*/ 49 h 49"/>
                <a:gd name="T4" fmla="*/ 28 w 49"/>
                <a:gd name="T5" fmla="*/ 20 h 49"/>
                <a:gd name="T6" fmla="*/ 28 w 49"/>
                <a:gd name="T7" fmla="*/ 20 h 49"/>
                <a:gd name="T8" fmla="*/ 15 w 49"/>
                <a:gd name="T9" fmla="*/ 26 h 49"/>
                <a:gd name="T10" fmla="*/ 1 w 49"/>
                <a:gd name="T11" fmla="*/ 30 h 49"/>
                <a:gd name="T12" fmla="*/ 0 w 49"/>
                <a:gd name="T13" fmla="*/ 26 h 49"/>
                <a:gd name="T14" fmla="*/ 0 w 49"/>
                <a:gd name="T15" fmla="*/ 26 h 49"/>
                <a:gd name="T16" fmla="*/ 16 w 49"/>
                <a:gd name="T17" fmla="*/ 21 h 49"/>
                <a:gd name="T18" fmla="*/ 23 w 49"/>
                <a:gd name="T19" fmla="*/ 18 h 49"/>
                <a:gd name="T20" fmla="*/ 29 w 49"/>
                <a:gd name="T21" fmla="*/ 15 h 49"/>
                <a:gd name="T22" fmla="*/ 29 w 49"/>
                <a:gd name="T23" fmla="*/ 15 h 49"/>
                <a:gd name="T24" fmla="*/ 38 w 49"/>
                <a:gd name="T25" fmla="*/ 7 h 49"/>
                <a:gd name="T26" fmla="*/ 44 w 49"/>
                <a:gd name="T27" fmla="*/ 0 h 49"/>
                <a:gd name="T28" fmla="*/ 49 w 49"/>
                <a:gd name="T29" fmla="*/ 2 h 49"/>
                <a:gd name="T30" fmla="*/ 49 w 49"/>
                <a:gd name="T31" fmla="*/ 2 h 49"/>
                <a:gd name="T32" fmla="*/ 42 w 49"/>
                <a:gd name="T33" fmla="*/ 9 h 49"/>
                <a:gd name="T34" fmla="*/ 33 w 49"/>
                <a:gd name="T35" fmla="*/ 17 h 49"/>
                <a:gd name="T36" fmla="*/ 33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3" y="49"/>
                  </a:moveTo>
                  <a:lnTo>
                    <a:pt x="28" y="49"/>
                  </a:lnTo>
                  <a:lnTo>
                    <a:pt x="28" y="20"/>
                  </a:lnTo>
                  <a:lnTo>
                    <a:pt x="28" y="20"/>
                  </a:lnTo>
                  <a:lnTo>
                    <a:pt x="15" y="26"/>
                  </a:lnTo>
                  <a:lnTo>
                    <a:pt x="1" y="30"/>
                  </a:lnTo>
                  <a:lnTo>
                    <a:pt x="0" y="26"/>
                  </a:lnTo>
                  <a:lnTo>
                    <a:pt x="0" y="26"/>
                  </a:lnTo>
                  <a:lnTo>
                    <a:pt x="16" y="21"/>
                  </a:lnTo>
                  <a:lnTo>
                    <a:pt x="23" y="18"/>
                  </a:lnTo>
                  <a:lnTo>
                    <a:pt x="29" y="15"/>
                  </a:lnTo>
                  <a:lnTo>
                    <a:pt x="29" y="15"/>
                  </a:lnTo>
                  <a:lnTo>
                    <a:pt x="38" y="7"/>
                  </a:lnTo>
                  <a:lnTo>
                    <a:pt x="44" y="0"/>
                  </a:lnTo>
                  <a:lnTo>
                    <a:pt x="49" y="2"/>
                  </a:lnTo>
                  <a:lnTo>
                    <a:pt x="49" y="2"/>
                  </a:lnTo>
                  <a:lnTo>
                    <a:pt x="42" y="9"/>
                  </a:lnTo>
                  <a:lnTo>
                    <a:pt x="33" y="17"/>
                  </a:lnTo>
                  <a:lnTo>
                    <a:pt x="33"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Freeform 904">
              <a:extLst>
                <a:ext uri="{FF2B5EF4-FFF2-40B4-BE49-F238E27FC236}">
                  <a16:creationId xmlns:a16="http://schemas.microsoft.com/office/drawing/2014/main" id="{879F8004-9A54-41A3-B86E-D57116FE6801}"/>
                </a:ext>
              </a:extLst>
            </p:cNvPr>
            <p:cNvSpPr>
              <a:spLocks/>
            </p:cNvSpPr>
            <p:nvPr/>
          </p:nvSpPr>
          <p:spPr bwMode="auto">
            <a:xfrm>
              <a:off x="8810625" y="5326063"/>
              <a:ext cx="30163" cy="39687"/>
            </a:xfrm>
            <a:custGeom>
              <a:avLst/>
              <a:gdLst>
                <a:gd name="T0" fmla="*/ 37 w 37"/>
                <a:gd name="T1" fmla="*/ 28 h 49"/>
                <a:gd name="T2" fmla="*/ 34 w 37"/>
                <a:gd name="T3" fmla="*/ 32 h 49"/>
                <a:gd name="T4" fmla="*/ 34 w 37"/>
                <a:gd name="T5" fmla="*/ 32 h 49"/>
                <a:gd name="T6" fmla="*/ 20 w 37"/>
                <a:gd name="T7" fmla="*/ 24 h 49"/>
                <a:gd name="T8" fmla="*/ 20 w 37"/>
                <a:gd name="T9" fmla="*/ 24 h 49"/>
                <a:gd name="T10" fmla="*/ 6 w 37"/>
                <a:gd name="T11" fmla="*/ 19 h 49"/>
                <a:gd name="T12" fmla="*/ 6 w 37"/>
                <a:gd name="T13" fmla="*/ 49 h 49"/>
                <a:gd name="T14" fmla="*/ 0 w 37"/>
                <a:gd name="T15" fmla="*/ 49 h 49"/>
                <a:gd name="T16" fmla="*/ 0 w 37"/>
                <a:gd name="T17" fmla="*/ 0 h 49"/>
                <a:gd name="T18" fmla="*/ 6 w 37"/>
                <a:gd name="T19" fmla="*/ 0 h 49"/>
                <a:gd name="T20" fmla="*/ 6 w 37"/>
                <a:gd name="T21" fmla="*/ 14 h 49"/>
                <a:gd name="T22" fmla="*/ 6 w 37"/>
                <a:gd name="T23" fmla="*/ 14 h 49"/>
                <a:gd name="T24" fmla="*/ 22 w 37"/>
                <a:gd name="T25" fmla="*/ 20 h 49"/>
                <a:gd name="T26" fmla="*/ 37 w 37"/>
                <a:gd name="T27" fmla="*/ 28 h 49"/>
                <a:gd name="T28" fmla="*/ 37 w 37"/>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7" y="28"/>
                  </a:moveTo>
                  <a:lnTo>
                    <a:pt x="34" y="32"/>
                  </a:lnTo>
                  <a:lnTo>
                    <a:pt x="34" y="32"/>
                  </a:lnTo>
                  <a:lnTo>
                    <a:pt x="20" y="24"/>
                  </a:lnTo>
                  <a:lnTo>
                    <a:pt x="20" y="24"/>
                  </a:lnTo>
                  <a:lnTo>
                    <a:pt x="6" y="19"/>
                  </a:lnTo>
                  <a:lnTo>
                    <a:pt x="6" y="49"/>
                  </a:lnTo>
                  <a:lnTo>
                    <a:pt x="0" y="49"/>
                  </a:lnTo>
                  <a:lnTo>
                    <a:pt x="0" y="0"/>
                  </a:lnTo>
                  <a:lnTo>
                    <a:pt x="6" y="0"/>
                  </a:lnTo>
                  <a:lnTo>
                    <a:pt x="6" y="14"/>
                  </a:lnTo>
                  <a:lnTo>
                    <a:pt x="6" y="14"/>
                  </a:lnTo>
                  <a:lnTo>
                    <a:pt x="22"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Freeform 905">
              <a:extLst>
                <a:ext uri="{FF2B5EF4-FFF2-40B4-BE49-F238E27FC236}">
                  <a16:creationId xmlns:a16="http://schemas.microsoft.com/office/drawing/2014/main" id="{6648CBED-848C-4308-8CD0-4B5C64E739F3}"/>
                </a:ext>
              </a:extLst>
            </p:cNvPr>
            <p:cNvSpPr>
              <a:spLocks noEditPoints="1"/>
            </p:cNvSpPr>
            <p:nvPr/>
          </p:nvSpPr>
          <p:spPr bwMode="auto">
            <a:xfrm>
              <a:off x="8847138" y="5329238"/>
              <a:ext cx="39688" cy="34925"/>
            </a:xfrm>
            <a:custGeom>
              <a:avLst/>
              <a:gdLst>
                <a:gd name="T0" fmla="*/ 26 w 52"/>
                <a:gd name="T1" fmla="*/ 39 h 43"/>
                <a:gd name="T2" fmla="*/ 34 w 52"/>
                <a:gd name="T3" fmla="*/ 37 h 43"/>
                <a:gd name="T4" fmla="*/ 41 w 52"/>
                <a:gd name="T5" fmla="*/ 33 h 43"/>
                <a:gd name="T6" fmla="*/ 46 w 52"/>
                <a:gd name="T7" fmla="*/ 28 h 43"/>
                <a:gd name="T8" fmla="*/ 48 w 52"/>
                <a:gd name="T9" fmla="*/ 20 h 43"/>
                <a:gd name="T10" fmla="*/ 47 w 52"/>
                <a:gd name="T11" fmla="*/ 17 h 43"/>
                <a:gd name="T12" fmla="*/ 45 w 52"/>
                <a:gd name="T13" fmla="*/ 11 h 43"/>
                <a:gd name="T14" fmla="*/ 43 w 52"/>
                <a:gd name="T15" fmla="*/ 8 h 43"/>
                <a:gd name="T16" fmla="*/ 36 w 52"/>
                <a:gd name="T17" fmla="*/ 5 h 43"/>
                <a:gd name="T18" fmla="*/ 28 w 52"/>
                <a:gd name="T19" fmla="*/ 4 h 43"/>
                <a:gd name="T20" fmla="*/ 27 w 52"/>
                <a:gd name="T21" fmla="*/ 17 h 43"/>
                <a:gd name="T22" fmla="*/ 22 w 52"/>
                <a:gd name="T23" fmla="*/ 29 h 43"/>
                <a:gd name="T24" fmla="*/ 19 w 52"/>
                <a:gd name="T25" fmla="*/ 33 h 43"/>
                <a:gd name="T26" fmla="*/ 13 w 52"/>
                <a:gd name="T27" fmla="*/ 39 h 43"/>
                <a:gd name="T28" fmla="*/ 10 w 52"/>
                <a:gd name="T29" fmla="*/ 39 h 43"/>
                <a:gd name="T30" fmla="*/ 2 w 52"/>
                <a:gd name="T31" fmla="*/ 34 h 43"/>
                <a:gd name="T32" fmla="*/ 0 w 52"/>
                <a:gd name="T33" fmla="*/ 30 h 43"/>
                <a:gd name="T34" fmla="*/ 0 w 52"/>
                <a:gd name="T35" fmla="*/ 25 h 43"/>
                <a:gd name="T36" fmla="*/ 2 w 52"/>
                <a:gd name="T37" fmla="*/ 16 h 43"/>
                <a:gd name="T38" fmla="*/ 8 w 52"/>
                <a:gd name="T39" fmla="*/ 8 h 43"/>
                <a:gd name="T40" fmla="*/ 12 w 52"/>
                <a:gd name="T41" fmla="*/ 5 h 43"/>
                <a:gd name="T42" fmla="*/ 22 w 52"/>
                <a:gd name="T43" fmla="*/ 1 h 43"/>
                <a:gd name="T44" fmla="*/ 28 w 52"/>
                <a:gd name="T45" fmla="*/ 0 h 43"/>
                <a:gd name="T46" fmla="*/ 37 w 52"/>
                <a:gd name="T47" fmla="*/ 2 h 43"/>
                <a:gd name="T48" fmla="*/ 45 w 52"/>
                <a:gd name="T49" fmla="*/ 6 h 43"/>
                <a:gd name="T50" fmla="*/ 48 w 52"/>
                <a:gd name="T51" fmla="*/ 8 h 43"/>
                <a:gd name="T52" fmla="*/ 52 w 52"/>
                <a:gd name="T53" fmla="*/ 16 h 43"/>
                <a:gd name="T54" fmla="*/ 52 w 52"/>
                <a:gd name="T55" fmla="*/ 20 h 43"/>
                <a:gd name="T56" fmla="*/ 50 w 52"/>
                <a:gd name="T57" fmla="*/ 29 h 43"/>
                <a:gd name="T58" fmla="*/ 45 w 52"/>
                <a:gd name="T59" fmla="*/ 36 h 43"/>
                <a:gd name="T60" fmla="*/ 41 w 52"/>
                <a:gd name="T61" fmla="*/ 39 h 43"/>
                <a:gd name="T62" fmla="*/ 33 w 52"/>
                <a:gd name="T63" fmla="*/ 42 h 43"/>
                <a:gd name="T64" fmla="*/ 27 w 52"/>
                <a:gd name="T65" fmla="*/ 43 h 43"/>
                <a:gd name="T66" fmla="*/ 24 w 52"/>
                <a:gd name="T67" fmla="*/ 4 h 43"/>
                <a:gd name="T68" fmla="*/ 16 w 52"/>
                <a:gd name="T69" fmla="*/ 7 h 43"/>
                <a:gd name="T70" fmla="*/ 9 w 52"/>
                <a:gd name="T71" fmla="*/ 11 h 43"/>
                <a:gd name="T72" fmla="*/ 7 w 52"/>
                <a:gd name="T73" fmla="*/ 15 h 43"/>
                <a:gd name="T74" fmla="*/ 4 w 52"/>
                <a:gd name="T75" fmla="*/ 21 h 43"/>
                <a:gd name="T76" fmla="*/ 4 w 52"/>
                <a:gd name="T77" fmla="*/ 25 h 43"/>
                <a:gd name="T78" fmla="*/ 5 w 52"/>
                <a:gd name="T79" fmla="*/ 32 h 43"/>
                <a:gd name="T80" fmla="*/ 7 w 52"/>
                <a:gd name="T81" fmla="*/ 34 h 43"/>
                <a:gd name="T82" fmla="*/ 10 w 52"/>
                <a:gd name="T83" fmla="*/ 35 h 43"/>
                <a:gd name="T84" fmla="*/ 15 w 52"/>
                <a:gd name="T85" fmla="*/ 32 h 43"/>
                <a:gd name="T86" fmla="*/ 19 w 52"/>
                <a:gd name="T87" fmla="*/ 25 h 43"/>
                <a:gd name="T88" fmla="*/ 22 w 52"/>
                <a:gd name="T89" fmla="*/ 15 h 43"/>
                <a:gd name="T90" fmla="*/ 24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4" y="31"/>
                  </a:lnTo>
                  <a:lnTo>
                    <a:pt x="46" y="28"/>
                  </a:lnTo>
                  <a:lnTo>
                    <a:pt x="47" y="24"/>
                  </a:lnTo>
                  <a:lnTo>
                    <a:pt x="48" y="20"/>
                  </a:lnTo>
                  <a:lnTo>
                    <a:pt x="48" y="20"/>
                  </a:lnTo>
                  <a:lnTo>
                    <a:pt x="47" y="17"/>
                  </a:lnTo>
                  <a:lnTo>
                    <a:pt x="46" y="13"/>
                  </a:lnTo>
                  <a:lnTo>
                    <a:pt x="45" y="11"/>
                  </a:lnTo>
                  <a:lnTo>
                    <a:pt x="43" y="8"/>
                  </a:lnTo>
                  <a:lnTo>
                    <a:pt x="43" y="8"/>
                  </a:lnTo>
                  <a:lnTo>
                    <a:pt x="40" y="7"/>
                  </a:lnTo>
                  <a:lnTo>
                    <a:pt x="36" y="5"/>
                  </a:lnTo>
                  <a:lnTo>
                    <a:pt x="28" y="4"/>
                  </a:lnTo>
                  <a:lnTo>
                    <a:pt x="28" y="4"/>
                  </a:lnTo>
                  <a:lnTo>
                    <a:pt x="28" y="11"/>
                  </a:lnTo>
                  <a:lnTo>
                    <a:pt x="27" y="17"/>
                  </a:lnTo>
                  <a:lnTo>
                    <a:pt x="25" y="23"/>
                  </a:lnTo>
                  <a:lnTo>
                    <a:pt x="22" y="29"/>
                  </a:lnTo>
                  <a:lnTo>
                    <a:pt x="22" y="29"/>
                  </a:lnTo>
                  <a:lnTo>
                    <a:pt x="19" y="33"/>
                  </a:lnTo>
                  <a:lnTo>
                    <a:pt x="17" y="36"/>
                  </a:lnTo>
                  <a:lnTo>
                    <a:pt x="13" y="39"/>
                  </a:lnTo>
                  <a:lnTo>
                    <a:pt x="10" y="39"/>
                  </a:lnTo>
                  <a:lnTo>
                    <a:pt x="10" y="39"/>
                  </a:lnTo>
                  <a:lnTo>
                    <a:pt x="5" y="37"/>
                  </a:lnTo>
                  <a:lnTo>
                    <a:pt x="2" y="34"/>
                  </a:lnTo>
                  <a:lnTo>
                    <a:pt x="2" y="34"/>
                  </a:lnTo>
                  <a:lnTo>
                    <a:pt x="0" y="30"/>
                  </a:lnTo>
                  <a:lnTo>
                    <a:pt x="0" y="25"/>
                  </a:lnTo>
                  <a:lnTo>
                    <a:pt x="0" y="25"/>
                  </a:lnTo>
                  <a:lnTo>
                    <a:pt x="0" y="20"/>
                  </a:lnTo>
                  <a:lnTo>
                    <a:pt x="2" y="16"/>
                  </a:lnTo>
                  <a:lnTo>
                    <a:pt x="4" y="12"/>
                  </a:lnTo>
                  <a:lnTo>
                    <a:pt x="8" y="8"/>
                  </a:lnTo>
                  <a:lnTo>
                    <a:pt x="8" y="8"/>
                  </a:lnTo>
                  <a:lnTo>
                    <a:pt x="12" y="5"/>
                  </a:lnTo>
                  <a:lnTo>
                    <a:pt x="17" y="2"/>
                  </a:lnTo>
                  <a:lnTo>
                    <a:pt x="22" y="1"/>
                  </a:lnTo>
                  <a:lnTo>
                    <a:pt x="28" y="0"/>
                  </a:lnTo>
                  <a:lnTo>
                    <a:pt x="28" y="0"/>
                  </a:lnTo>
                  <a:lnTo>
                    <a:pt x="33" y="1"/>
                  </a:lnTo>
                  <a:lnTo>
                    <a:pt x="37" y="2"/>
                  </a:lnTo>
                  <a:lnTo>
                    <a:pt x="42" y="3"/>
                  </a:lnTo>
                  <a:lnTo>
                    <a:pt x="45" y="6"/>
                  </a:lnTo>
                  <a:lnTo>
                    <a:pt x="45" y="6"/>
                  </a:lnTo>
                  <a:lnTo>
                    <a:pt x="48" y="8"/>
                  </a:lnTo>
                  <a:lnTo>
                    <a:pt x="50" y="12"/>
                  </a:lnTo>
                  <a:lnTo>
                    <a:pt x="52" y="16"/>
                  </a:lnTo>
                  <a:lnTo>
                    <a:pt x="52" y="20"/>
                  </a:lnTo>
                  <a:lnTo>
                    <a:pt x="52" y="20"/>
                  </a:lnTo>
                  <a:lnTo>
                    <a:pt x="52" y="25"/>
                  </a:lnTo>
                  <a:lnTo>
                    <a:pt x="50" y="29"/>
                  </a:lnTo>
                  <a:lnTo>
                    <a:pt x="48" y="33"/>
                  </a:lnTo>
                  <a:lnTo>
                    <a:pt x="45" y="36"/>
                  </a:lnTo>
                  <a:lnTo>
                    <a:pt x="45" y="36"/>
                  </a:lnTo>
                  <a:lnTo>
                    <a:pt x="41" y="39"/>
                  </a:lnTo>
                  <a:lnTo>
                    <a:pt x="37" y="41"/>
                  </a:lnTo>
                  <a:lnTo>
                    <a:pt x="33" y="42"/>
                  </a:lnTo>
                  <a:lnTo>
                    <a:pt x="27" y="43"/>
                  </a:lnTo>
                  <a:lnTo>
                    <a:pt x="27" y="43"/>
                  </a:lnTo>
                  <a:close/>
                  <a:moveTo>
                    <a:pt x="24" y="4"/>
                  </a:moveTo>
                  <a:lnTo>
                    <a:pt x="24" y="4"/>
                  </a:lnTo>
                  <a:lnTo>
                    <a:pt x="19" y="5"/>
                  </a:lnTo>
                  <a:lnTo>
                    <a:pt x="16" y="7"/>
                  </a:lnTo>
                  <a:lnTo>
                    <a:pt x="12" y="9"/>
                  </a:lnTo>
                  <a:lnTo>
                    <a:pt x="9" y="11"/>
                  </a:lnTo>
                  <a:lnTo>
                    <a:pt x="9" y="11"/>
                  </a:lnTo>
                  <a:lnTo>
                    <a:pt x="7" y="15"/>
                  </a:lnTo>
                  <a:lnTo>
                    <a:pt x="5" y="18"/>
                  </a:lnTo>
                  <a:lnTo>
                    <a:pt x="4" y="21"/>
                  </a:lnTo>
                  <a:lnTo>
                    <a:pt x="4" y="25"/>
                  </a:lnTo>
                  <a:lnTo>
                    <a:pt x="4" y="25"/>
                  </a:lnTo>
                  <a:lnTo>
                    <a:pt x="4" y="29"/>
                  </a:lnTo>
                  <a:lnTo>
                    <a:pt x="5" y="32"/>
                  </a:lnTo>
                  <a:lnTo>
                    <a:pt x="5" y="32"/>
                  </a:lnTo>
                  <a:lnTo>
                    <a:pt x="7" y="34"/>
                  </a:lnTo>
                  <a:lnTo>
                    <a:pt x="10" y="35"/>
                  </a:lnTo>
                  <a:lnTo>
                    <a:pt x="10" y="35"/>
                  </a:lnTo>
                  <a:lnTo>
                    <a:pt x="13" y="34"/>
                  </a:lnTo>
                  <a:lnTo>
                    <a:pt x="15" y="32"/>
                  </a:lnTo>
                  <a:lnTo>
                    <a:pt x="17" y="29"/>
                  </a:lnTo>
                  <a:lnTo>
                    <a:pt x="19" y="25"/>
                  </a:lnTo>
                  <a:lnTo>
                    <a:pt x="19" y="25"/>
                  </a:lnTo>
                  <a:lnTo>
                    <a:pt x="22"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Freeform 906">
              <a:extLst>
                <a:ext uri="{FF2B5EF4-FFF2-40B4-BE49-F238E27FC236}">
                  <a16:creationId xmlns:a16="http://schemas.microsoft.com/office/drawing/2014/main" id="{29C04D6E-AE06-4AC9-A4A9-6E1EE7263ED2}"/>
                </a:ext>
              </a:extLst>
            </p:cNvPr>
            <p:cNvSpPr>
              <a:spLocks noEditPoints="1"/>
            </p:cNvSpPr>
            <p:nvPr/>
          </p:nvSpPr>
          <p:spPr bwMode="auto">
            <a:xfrm>
              <a:off x="8899525" y="5327650"/>
              <a:ext cx="30163" cy="36512"/>
            </a:xfrm>
            <a:custGeom>
              <a:avLst/>
              <a:gdLst>
                <a:gd name="T0" fmla="*/ 5 w 38"/>
                <a:gd name="T1" fmla="*/ 29 h 47"/>
                <a:gd name="T2" fmla="*/ 0 w 38"/>
                <a:gd name="T3" fmla="*/ 29 h 47"/>
                <a:gd name="T4" fmla="*/ 0 w 38"/>
                <a:gd name="T5" fmla="*/ 1 h 47"/>
                <a:gd name="T6" fmla="*/ 5 w 38"/>
                <a:gd name="T7" fmla="*/ 1 h 47"/>
                <a:gd name="T8" fmla="*/ 5 w 38"/>
                <a:gd name="T9" fmla="*/ 29 h 47"/>
                <a:gd name="T10" fmla="*/ 38 w 38"/>
                <a:gd name="T11" fmla="*/ 22 h 47"/>
                <a:gd name="T12" fmla="*/ 38 w 38"/>
                <a:gd name="T13" fmla="*/ 22 h 47"/>
                <a:gd name="T14" fmla="*/ 37 w 38"/>
                <a:gd name="T15" fmla="*/ 28 h 47"/>
                <a:gd name="T16" fmla="*/ 35 w 38"/>
                <a:gd name="T17" fmla="*/ 34 h 47"/>
                <a:gd name="T18" fmla="*/ 35 w 38"/>
                <a:gd name="T19" fmla="*/ 34 h 47"/>
                <a:gd name="T20" fmla="*/ 31 w 38"/>
                <a:gd name="T21" fmla="*/ 38 h 47"/>
                <a:gd name="T22" fmla="*/ 25 w 38"/>
                <a:gd name="T23" fmla="*/ 43 h 47"/>
                <a:gd name="T24" fmla="*/ 25 w 38"/>
                <a:gd name="T25" fmla="*/ 43 h 47"/>
                <a:gd name="T26" fmla="*/ 16 w 38"/>
                <a:gd name="T27" fmla="*/ 46 h 47"/>
                <a:gd name="T28" fmla="*/ 5 w 38"/>
                <a:gd name="T29" fmla="*/ 47 h 47"/>
                <a:gd name="T30" fmla="*/ 4 w 38"/>
                <a:gd name="T31" fmla="*/ 43 h 47"/>
                <a:gd name="T32" fmla="*/ 4 w 38"/>
                <a:gd name="T33" fmla="*/ 43 h 47"/>
                <a:gd name="T34" fmla="*/ 11 w 38"/>
                <a:gd name="T35" fmla="*/ 42 h 47"/>
                <a:gd name="T36" fmla="*/ 17 w 38"/>
                <a:gd name="T37" fmla="*/ 40 h 47"/>
                <a:gd name="T38" fmla="*/ 23 w 38"/>
                <a:gd name="T39" fmla="*/ 38 h 47"/>
                <a:gd name="T40" fmla="*/ 26 w 38"/>
                <a:gd name="T41" fmla="*/ 36 h 47"/>
                <a:gd name="T42" fmla="*/ 26 w 38"/>
                <a:gd name="T43" fmla="*/ 36 h 47"/>
                <a:gd name="T44" fmla="*/ 29 w 38"/>
                <a:gd name="T45" fmla="*/ 33 h 47"/>
                <a:gd name="T46" fmla="*/ 31 w 38"/>
                <a:gd name="T47" fmla="*/ 29 h 47"/>
                <a:gd name="T48" fmla="*/ 33 w 38"/>
                <a:gd name="T49" fmla="*/ 25 h 47"/>
                <a:gd name="T50" fmla="*/ 33 w 38"/>
                <a:gd name="T51" fmla="*/ 21 h 47"/>
                <a:gd name="T52" fmla="*/ 33 w 38"/>
                <a:gd name="T53" fmla="*/ 0 h 47"/>
                <a:gd name="T54" fmla="*/ 38 w 38"/>
                <a:gd name="T55" fmla="*/ 0 h 47"/>
                <a:gd name="T56" fmla="*/ 38 w 38"/>
                <a:gd name="T5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7">
                  <a:moveTo>
                    <a:pt x="5" y="29"/>
                  </a:moveTo>
                  <a:lnTo>
                    <a:pt x="0" y="29"/>
                  </a:lnTo>
                  <a:lnTo>
                    <a:pt x="0" y="1"/>
                  </a:lnTo>
                  <a:lnTo>
                    <a:pt x="5" y="1"/>
                  </a:lnTo>
                  <a:lnTo>
                    <a:pt x="5" y="29"/>
                  </a:lnTo>
                  <a:close/>
                  <a:moveTo>
                    <a:pt x="38" y="22"/>
                  </a:moveTo>
                  <a:lnTo>
                    <a:pt x="38" y="22"/>
                  </a:lnTo>
                  <a:lnTo>
                    <a:pt x="37" y="28"/>
                  </a:lnTo>
                  <a:lnTo>
                    <a:pt x="35" y="34"/>
                  </a:lnTo>
                  <a:lnTo>
                    <a:pt x="35" y="34"/>
                  </a:lnTo>
                  <a:lnTo>
                    <a:pt x="31" y="38"/>
                  </a:lnTo>
                  <a:lnTo>
                    <a:pt x="25" y="43"/>
                  </a:lnTo>
                  <a:lnTo>
                    <a:pt x="25" y="43"/>
                  </a:lnTo>
                  <a:lnTo>
                    <a:pt x="16" y="46"/>
                  </a:lnTo>
                  <a:lnTo>
                    <a:pt x="5" y="47"/>
                  </a:lnTo>
                  <a:lnTo>
                    <a:pt x="4" y="43"/>
                  </a:lnTo>
                  <a:lnTo>
                    <a:pt x="4" y="43"/>
                  </a:lnTo>
                  <a:lnTo>
                    <a:pt x="11" y="42"/>
                  </a:lnTo>
                  <a:lnTo>
                    <a:pt x="17" y="40"/>
                  </a:lnTo>
                  <a:lnTo>
                    <a:pt x="23" y="38"/>
                  </a:lnTo>
                  <a:lnTo>
                    <a:pt x="26" y="36"/>
                  </a:lnTo>
                  <a:lnTo>
                    <a:pt x="26" y="36"/>
                  </a:lnTo>
                  <a:lnTo>
                    <a:pt x="29" y="33"/>
                  </a:lnTo>
                  <a:lnTo>
                    <a:pt x="31" y="29"/>
                  </a:lnTo>
                  <a:lnTo>
                    <a:pt x="33" y="25"/>
                  </a:lnTo>
                  <a:lnTo>
                    <a:pt x="33" y="21"/>
                  </a:lnTo>
                  <a:lnTo>
                    <a:pt x="33" y="0"/>
                  </a:lnTo>
                  <a:lnTo>
                    <a:pt x="38" y="0"/>
                  </a:lnTo>
                  <a:lnTo>
                    <a:pt x="38"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Freeform 907">
              <a:extLst>
                <a:ext uri="{FF2B5EF4-FFF2-40B4-BE49-F238E27FC236}">
                  <a16:creationId xmlns:a16="http://schemas.microsoft.com/office/drawing/2014/main" id="{A54E0E46-FE9E-445E-B371-79B3E6EBD11B}"/>
                </a:ext>
              </a:extLst>
            </p:cNvPr>
            <p:cNvSpPr>
              <a:spLocks noEditPoints="1"/>
            </p:cNvSpPr>
            <p:nvPr/>
          </p:nvSpPr>
          <p:spPr bwMode="auto">
            <a:xfrm>
              <a:off x="8947150" y="5327650"/>
              <a:ext cx="30163" cy="36512"/>
            </a:xfrm>
            <a:custGeom>
              <a:avLst/>
              <a:gdLst>
                <a:gd name="T0" fmla="*/ 5 w 38"/>
                <a:gd name="T1" fmla="*/ 29 h 47"/>
                <a:gd name="T2" fmla="*/ 0 w 38"/>
                <a:gd name="T3" fmla="*/ 29 h 47"/>
                <a:gd name="T4" fmla="*/ 0 w 38"/>
                <a:gd name="T5" fmla="*/ 1 h 47"/>
                <a:gd name="T6" fmla="*/ 5 w 38"/>
                <a:gd name="T7" fmla="*/ 1 h 47"/>
                <a:gd name="T8" fmla="*/ 5 w 38"/>
                <a:gd name="T9" fmla="*/ 29 h 47"/>
                <a:gd name="T10" fmla="*/ 38 w 38"/>
                <a:gd name="T11" fmla="*/ 22 h 47"/>
                <a:gd name="T12" fmla="*/ 38 w 38"/>
                <a:gd name="T13" fmla="*/ 22 h 47"/>
                <a:gd name="T14" fmla="*/ 37 w 38"/>
                <a:gd name="T15" fmla="*/ 28 h 47"/>
                <a:gd name="T16" fmla="*/ 35 w 38"/>
                <a:gd name="T17" fmla="*/ 34 h 47"/>
                <a:gd name="T18" fmla="*/ 35 w 38"/>
                <a:gd name="T19" fmla="*/ 34 h 47"/>
                <a:gd name="T20" fmla="*/ 31 w 38"/>
                <a:gd name="T21" fmla="*/ 38 h 47"/>
                <a:gd name="T22" fmla="*/ 24 w 38"/>
                <a:gd name="T23" fmla="*/ 43 h 47"/>
                <a:gd name="T24" fmla="*/ 24 w 38"/>
                <a:gd name="T25" fmla="*/ 43 h 47"/>
                <a:gd name="T26" fmla="*/ 16 w 38"/>
                <a:gd name="T27" fmla="*/ 46 h 47"/>
                <a:gd name="T28" fmla="*/ 5 w 38"/>
                <a:gd name="T29" fmla="*/ 47 h 47"/>
                <a:gd name="T30" fmla="*/ 4 w 38"/>
                <a:gd name="T31" fmla="*/ 43 h 47"/>
                <a:gd name="T32" fmla="*/ 4 w 38"/>
                <a:gd name="T33" fmla="*/ 43 h 47"/>
                <a:gd name="T34" fmla="*/ 11 w 38"/>
                <a:gd name="T35" fmla="*/ 42 h 47"/>
                <a:gd name="T36" fmla="*/ 17 w 38"/>
                <a:gd name="T37" fmla="*/ 40 h 47"/>
                <a:gd name="T38" fmla="*/ 22 w 38"/>
                <a:gd name="T39" fmla="*/ 38 h 47"/>
                <a:gd name="T40" fmla="*/ 25 w 38"/>
                <a:gd name="T41" fmla="*/ 36 h 47"/>
                <a:gd name="T42" fmla="*/ 25 w 38"/>
                <a:gd name="T43" fmla="*/ 36 h 47"/>
                <a:gd name="T44" fmla="*/ 29 w 38"/>
                <a:gd name="T45" fmla="*/ 33 h 47"/>
                <a:gd name="T46" fmla="*/ 31 w 38"/>
                <a:gd name="T47" fmla="*/ 29 h 47"/>
                <a:gd name="T48" fmla="*/ 33 w 38"/>
                <a:gd name="T49" fmla="*/ 25 h 47"/>
                <a:gd name="T50" fmla="*/ 33 w 38"/>
                <a:gd name="T51" fmla="*/ 21 h 47"/>
                <a:gd name="T52" fmla="*/ 33 w 38"/>
                <a:gd name="T53" fmla="*/ 0 h 47"/>
                <a:gd name="T54" fmla="*/ 38 w 38"/>
                <a:gd name="T55" fmla="*/ 0 h 47"/>
                <a:gd name="T56" fmla="*/ 38 w 38"/>
                <a:gd name="T5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7">
                  <a:moveTo>
                    <a:pt x="5" y="29"/>
                  </a:moveTo>
                  <a:lnTo>
                    <a:pt x="0" y="29"/>
                  </a:lnTo>
                  <a:lnTo>
                    <a:pt x="0" y="1"/>
                  </a:lnTo>
                  <a:lnTo>
                    <a:pt x="5" y="1"/>
                  </a:lnTo>
                  <a:lnTo>
                    <a:pt x="5" y="29"/>
                  </a:lnTo>
                  <a:close/>
                  <a:moveTo>
                    <a:pt x="38" y="22"/>
                  </a:moveTo>
                  <a:lnTo>
                    <a:pt x="38" y="22"/>
                  </a:lnTo>
                  <a:lnTo>
                    <a:pt x="37" y="28"/>
                  </a:lnTo>
                  <a:lnTo>
                    <a:pt x="35" y="34"/>
                  </a:lnTo>
                  <a:lnTo>
                    <a:pt x="35" y="34"/>
                  </a:lnTo>
                  <a:lnTo>
                    <a:pt x="31" y="38"/>
                  </a:lnTo>
                  <a:lnTo>
                    <a:pt x="24" y="43"/>
                  </a:lnTo>
                  <a:lnTo>
                    <a:pt x="24" y="43"/>
                  </a:lnTo>
                  <a:lnTo>
                    <a:pt x="16" y="46"/>
                  </a:lnTo>
                  <a:lnTo>
                    <a:pt x="5" y="47"/>
                  </a:lnTo>
                  <a:lnTo>
                    <a:pt x="4" y="43"/>
                  </a:lnTo>
                  <a:lnTo>
                    <a:pt x="4" y="43"/>
                  </a:lnTo>
                  <a:lnTo>
                    <a:pt x="11" y="42"/>
                  </a:lnTo>
                  <a:lnTo>
                    <a:pt x="17" y="40"/>
                  </a:lnTo>
                  <a:lnTo>
                    <a:pt x="22" y="38"/>
                  </a:lnTo>
                  <a:lnTo>
                    <a:pt x="25" y="36"/>
                  </a:lnTo>
                  <a:lnTo>
                    <a:pt x="25" y="36"/>
                  </a:lnTo>
                  <a:lnTo>
                    <a:pt x="29" y="33"/>
                  </a:lnTo>
                  <a:lnTo>
                    <a:pt x="31" y="29"/>
                  </a:lnTo>
                  <a:lnTo>
                    <a:pt x="33" y="25"/>
                  </a:lnTo>
                  <a:lnTo>
                    <a:pt x="33" y="21"/>
                  </a:lnTo>
                  <a:lnTo>
                    <a:pt x="33" y="0"/>
                  </a:lnTo>
                  <a:lnTo>
                    <a:pt x="38" y="0"/>
                  </a:lnTo>
                  <a:lnTo>
                    <a:pt x="38"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Rectangle 908">
              <a:extLst>
                <a:ext uri="{FF2B5EF4-FFF2-40B4-BE49-F238E27FC236}">
                  <a16:creationId xmlns:a16="http://schemas.microsoft.com/office/drawing/2014/main" id="{7D4918C5-CCE7-43FC-8E04-02939C9079A9}"/>
                </a:ext>
              </a:extLst>
            </p:cNvPr>
            <p:cNvSpPr>
              <a:spLocks noChangeArrowheads="1"/>
            </p:cNvSpPr>
            <p:nvPr/>
          </p:nvSpPr>
          <p:spPr bwMode="auto">
            <a:xfrm>
              <a:off x="8990013" y="5345113"/>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Freeform 909">
              <a:extLst>
                <a:ext uri="{FF2B5EF4-FFF2-40B4-BE49-F238E27FC236}">
                  <a16:creationId xmlns:a16="http://schemas.microsoft.com/office/drawing/2014/main" id="{E580B7F2-3CE1-4A71-9257-B29769674EE2}"/>
                </a:ext>
              </a:extLst>
            </p:cNvPr>
            <p:cNvSpPr>
              <a:spLocks/>
            </p:cNvSpPr>
            <p:nvPr/>
          </p:nvSpPr>
          <p:spPr bwMode="auto">
            <a:xfrm>
              <a:off x="9034463" y="5329238"/>
              <a:ext cx="42863" cy="34925"/>
            </a:xfrm>
            <a:custGeom>
              <a:avLst/>
              <a:gdLst>
                <a:gd name="T0" fmla="*/ 55 w 55"/>
                <a:gd name="T1" fmla="*/ 42 h 45"/>
                <a:gd name="T2" fmla="*/ 51 w 55"/>
                <a:gd name="T3" fmla="*/ 45 h 45"/>
                <a:gd name="T4" fmla="*/ 51 w 55"/>
                <a:gd name="T5" fmla="*/ 45 h 45"/>
                <a:gd name="T6" fmla="*/ 41 w 55"/>
                <a:gd name="T7" fmla="*/ 36 h 45"/>
                <a:gd name="T8" fmla="*/ 30 w 55"/>
                <a:gd name="T9" fmla="*/ 26 h 45"/>
                <a:gd name="T10" fmla="*/ 30 w 55"/>
                <a:gd name="T11" fmla="*/ 26 h 45"/>
                <a:gd name="T12" fmla="*/ 23 w 55"/>
                <a:gd name="T13" fmla="*/ 32 h 45"/>
                <a:gd name="T14" fmla="*/ 16 w 55"/>
                <a:gd name="T15" fmla="*/ 37 h 45"/>
                <a:gd name="T16" fmla="*/ 9 w 55"/>
                <a:gd name="T17" fmla="*/ 42 h 45"/>
                <a:gd name="T18" fmla="*/ 3 w 55"/>
                <a:gd name="T19" fmla="*/ 45 h 45"/>
                <a:gd name="T20" fmla="*/ 0 w 55"/>
                <a:gd name="T21" fmla="*/ 42 h 45"/>
                <a:gd name="T22" fmla="*/ 0 w 55"/>
                <a:gd name="T23" fmla="*/ 42 h 45"/>
                <a:gd name="T24" fmla="*/ 6 w 55"/>
                <a:gd name="T25" fmla="*/ 38 h 45"/>
                <a:gd name="T26" fmla="*/ 12 w 55"/>
                <a:gd name="T27" fmla="*/ 35 h 45"/>
                <a:gd name="T28" fmla="*/ 23 w 55"/>
                <a:gd name="T29" fmla="*/ 26 h 45"/>
                <a:gd name="T30" fmla="*/ 23 w 55"/>
                <a:gd name="T31" fmla="*/ 26 h 45"/>
                <a:gd name="T32" fmla="*/ 28 w 55"/>
                <a:gd name="T33" fmla="*/ 21 h 45"/>
                <a:gd name="T34" fmla="*/ 32 w 55"/>
                <a:gd name="T35" fmla="*/ 16 h 45"/>
                <a:gd name="T36" fmla="*/ 36 w 55"/>
                <a:gd name="T37" fmla="*/ 10 h 45"/>
                <a:gd name="T38" fmla="*/ 39 w 55"/>
                <a:gd name="T39" fmla="*/ 4 h 45"/>
                <a:gd name="T40" fmla="*/ 7 w 55"/>
                <a:gd name="T41" fmla="*/ 4 h 45"/>
                <a:gd name="T42" fmla="*/ 7 w 55"/>
                <a:gd name="T43" fmla="*/ 0 h 45"/>
                <a:gd name="T44" fmla="*/ 44 w 55"/>
                <a:gd name="T45" fmla="*/ 0 h 45"/>
                <a:gd name="T46" fmla="*/ 45 w 55"/>
                <a:gd name="T47" fmla="*/ 2 h 45"/>
                <a:gd name="T48" fmla="*/ 45 w 55"/>
                <a:gd name="T49" fmla="*/ 2 h 45"/>
                <a:gd name="T50" fmla="*/ 42 w 55"/>
                <a:gd name="T51" fmla="*/ 7 h 45"/>
                <a:gd name="T52" fmla="*/ 40 w 55"/>
                <a:gd name="T53" fmla="*/ 13 h 45"/>
                <a:gd name="T54" fmla="*/ 36 w 55"/>
                <a:gd name="T55" fmla="*/ 18 h 45"/>
                <a:gd name="T56" fmla="*/ 32 w 55"/>
                <a:gd name="T57" fmla="*/ 23 h 45"/>
                <a:gd name="T58" fmla="*/ 32 w 55"/>
                <a:gd name="T59" fmla="*/ 23 h 45"/>
                <a:gd name="T60" fmla="*/ 55 w 55"/>
                <a:gd name="T61" fmla="*/ 42 h 45"/>
                <a:gd name="T62" fmla="*/ 55 w 55"/>
                <a:gd name="T6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5">
                  <a:moveTo>
                    <a:pt x="55" y="42"/>
                  </a:moveTo>
                  <a:lnTo>
                    <a:pt x="51" y="45"/>
                  </a:lnTo>
                  <a:lnTo>
                    <a:pt x="51" y="45"/>
                  </a:lnTo>
                  <a:lnTo>
                    <a:pt x="41" y="36"/>
                  </a:lnTo>
                  <a:lnTo>
                    <a:pt x="30" y="26"/>
                  </a:lnTo>
                  <a:lnTo>
                    <a:pt x="30" y="26"/>
                  </a:lnTo>
                  <a:lnTo>
                    <a:pt x="23" y="32"/>
                  </a:lnTo>
                  <a:lnTo>
                    <a:pt x="16" y="37"/>
                  </a:lnTo>
                  <a:lnTo>
                    <a:pt x="9" y="42"/>
                  </a:lnTo>
                  <a:lnTo>
                    <a:pt x="3" y="45"/>
                  </a:lnTo>
                  <a:lnTo>
                    <a:pt x="0" y="42"/>
                  </a:lnTo>
                  <a:lnTo>
                    <a:pt x="0" y="42"/>
                  </a:lnTo>
                  <a:lnTo>
                    <a:pt x="6" y="38"/>
                  </a:lnTo>
                  <a:lnTo>
                    <a:pt x="12" y="35"/>
                  </a:lnTo>
                  <a:lnTo>
                    <a:pt x="23" y="26"/>
                  </a:lnTo>
                  <a:lnTo>
                    <a:pt x="23" y="26"/>
                  </a:lnTo>
                  <a:lnTo>
                    <a:pt x="28" y="21"/>
                  </a:lnTo>
                  <a:lnTo>
                    <a:pt x="32" y="16"/>
                  </a:lnTo>
                  <a:lnTo>
                    <a:pt x="36" y="10"/>
                  </a:lnTo>
                  <a:lnTo>
                    <a:pt x="39" y="4"/>
                  </a:lnTo>
                  <a:lnTo>
                    <a:pt x="7" y="4"/>
                  </a:lnTo>
                  <a:lnTo>
                    <a:pt x="7" y="0"/>
                  </a:lnTo>
                  <a:lnTo>
                    <a:pt x="44" y="0"/>
                  </a:lnTo>
                  <a:lnTo>
                    <a:pt x="45" y="2"/>
                  </a:lnTo>
                  <a:lnTo>
                    <a:pt x="45" y="2"/>
                  </a:lnTo>
                  <a:lnTo>
                    <a:pt x="42" y="7"/>
                  </a:lnTo>
                  <a:lnTo>
                    <a:pt x="40" y="13"/>
                  </a:lnTo>
                  <a:lnTo>
                    <a:pt x="36" y="18"/>
                  </a:lnTo>
                  <a:lnTo>
                    <a:pt x="32" y="23"/>
                  </a:lnTo>
                  <a:lnTo>
                    <a:pt x="32" y="23"/>
                  </a:lnTo>
                  <a:lnTo>
                    <a:pt x="55" y="42"/>
                  </a:lnTo>
                  <a:lnTo>
                    <a:pt x="5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Freeform 910">
              <a:extLst>
                <a:ext uri="{FF2B5EF4-FFF2-40B4-BE49-F238E27FC236}">
                  <a16:creationId xmlns:a16="http://schemas.microsoft.com/office/drawing/2014/main" id="{5FE9CF3E-4D46-4661-8353-CDCFB2FEBFF4}"/>
                </a:ext>
              </a:extLst>
            </p:cNvPr>
            <p:cNvSpPr>
              <a:spLocks/>
            </p:cNvSpPr>
            <p:nvPr/>
          </p:nvSpPr>
          <p:spPr bwMode="auto">
            <a:xfrm>
              <a:off x="9083675" y="5326063"/>
              <a:ext cx="39688" cy="38100"/>
            </a:xfrm>
            <a:custGeom>
              <a:avLst/>
              <a:gdLst>
                <a:gd name="T0" fmla="*/ 29 w 50"/>
                <a:gd name="T1" fmla="*/ 38 h 48"/>
                <a:gd name="T2" fmla="*/ 29 w 50"/>
                <a:gd name="T3" fmla="*/ 29 h 48"/>
                <a:gd name="T4" fmla="*/ 28 w 50"/>
                <a:gd name="T5" fmla="*/ 26 h 48"/>
                <a:gd name="T6" fmla="*/ 19 w 50"/>
                <a:gd name="T7" fmla="*/ 32 h 48"/>
                <a:gd name="T8" fmla="*/ 16 w 50"/>
                <a:gd name="T9" fmla="*/ 38 h 48"/>
                <a:gd name="T10" fmla="*/ 17 w 50"/>
                <a:gd name="T11" fmla="*/ 40 h 48"/>
                <a:gd name="T12" fmla="*/ 19 w 50"/>
                <a:gd name="T13" fmla="*/ 43 h 48"/>
                <a:gd name="T14" fmla="*/ 31 w 50"/>
                <a:gd name="T15" fmla="*/ 44 h 48"/>
                <a:gd name="T16" fmla="*/ 40 w 50"/>
                <a:gd name="T17" fmla="*/ 44 h 48"/>
                <a:gd name="T18" fmla="*/ 48 w 50"/>
                <a:gd name="T19" fmla="*/ 47 h 48"/>
                <a:gd name="T20" fmla="*/ 33 w 50"/>
                <a:gd name="T21" fmla="*/ 48 h 48"/>
                <a:gd name="T22" fmla="*/ 22 w 50"/>
                <a:gd name="T23" fmla="*/ 47 h 48"/>
                <a:gd name="T24" fmla="*/ 16 w 50"/>
                <a:gd name="T25" fmla="*/ 46 h 48"/>
                <a:gd name="T26" fmla="*/ 12 w 50"/>
                <a:gd name="T27" fmla="*/ 38 h 48"/>
                <a:gd name="T28" fmla="*/ 13 w 50"/>
                <a:gd name="T29" fmla="*/ 34 h 48"/>
                <a:gd name="T30" fmla="*/ 15 w 50"/>
                <a:gd name="T31" fmla="*/ 31 h 48"/>
                <a:gd name="T32" fmla="*/ 28 w 50"/>
                <a:gd name="T33" fmla="*/ 23 h 48"/>
                <a:gd name="T34" fmla="*/ 26 w 50"/>
                <a:gd name="T35" fmla="*/ 21 h 48"/>
                <a:gd name="T36" fmla="*/ 24 w 50"/>
                <a:gd name="T37" fmla="*/ 20 h 48"/>
                <a:gd name="T38" fmla="*/ 16 w 50"/>
                <a:gd name="T39" fmla="*/ 21 h 48"/>
                <a:gd name="T40" fmla="*/ 7 w 50"/>
                <a:gd name="T41" fmla="*/ 27 h 48"/>
                <a:gd name="T42" fmla="*/ 0 w 50"/>
                <a:gd name="T43" fmla="*/ 28 h 48"/>
                <a:gd name="T44" fmla="*/ 5 w 50"/>
                <a:gd name="T45" fmla="*/ 24 h 48"/>
                <a:gd name="T46" fmla="*/ 12 w 50"/>
                <a:gd name="T47" fmla="*/ 15 h 48"/>
                <a:gd name="T48" fmla="*/ 2 w 50"/>
                <a:gd name="T49" fmla="*/ 10 h 48"/>
                <a:gd name="T50" fmla="*/ 17 w 50"/>
                <a:gd name="T51" fmla="*/ 7 h 48"/>
                <a:gd name="T52" fmla="*/ 19 w 50"/>
                <a:gd name="T53" fmla="*/ 0 h 48"/>
                <a:gd name="T54" fmla="*/ 23 w 50"/>
                <a:gd name="T55" fmla="*/ 1 h 48"/>
                <a:gd name="T56" fmla="*/ 42 w 50"/>
                <a:gd name="T57" fmla="*/ 7 h 48"/>
                <a:gd name="T58" fmla="*/ 20 w 50"/>
                <a:gd name="T59" fmla="*/ 10 h 48"/>
                <a:gd name="T60" fmla="*/ 14 w 50"/>
                <a:gd name="T61" fmla="*/ 19 h 48"/>
                <a:gd name="T62" fmla="*/ 15 w 50"/>
                <a:gd name="T63" fmla="*/ 19 h 48"/>
                <a:gd name="T64" fmla="*/ 19 w 50"/>
                <a:gd name="T65" fmla="*/ 18 h 48"/>
                <a:gd name="T66" fmla="*/ 24 w 50"/>
                <a:gd name="T67" fmla="*/ 17 h 48"/>
                <a:gd name="T68" fmla="*/ 30 w 50"/>
                <a:gd name="T69" fmla="*/ 19 h 48"/>
                <a:gd name="T70" fmla="*/ 47 w 50"/>
                <a:gd name="T71" fmla="*/ 15 h 48"/>
                <a:gd name="T72" fmla="*/ 50 w 50"/>
                <a:gd name="T73" fmla="*/ 18 h 48"/>
                <a:gd name="T74" fmla="*/ 32 w 50"/>
                <a:gd name="T75" fmla="*/ 24 h 48"/>
                <a:gd name="T76" fmla="*/ 33 w 50"/>
                <a:gd name="T7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8"/>
                  </a:moveTo>
                  <a:lnTo>
                    <a:pt x="29" y="38"/>
                  </a:lnTo>
                  <a:lnTo>
                    <a:pt x="29" y="29"/>
                  </a:lnTo>
                  <a:lnTo>
                    <a:pt x="29" y="29"/>
                  </a:lnTo>
                  <a:lnTo>
                    <a:pt x="28" y="26"/>
                  </a:lnTo>
                  <a:lnTo>
                    <a:pt x="28" y="26"/>
                  </a:lnTo>
                  <a:lnTo>
                    <a:pt x="23" y="29"/>
                  </a:lnTo>
                  <a:lnTo>
                    <a:pt x="19" y="32"/>
                  </a:lnTo>
                  <a:lnTo>
                    <a:pt x="17" y="35"/>
                  </a:lnTo>
                  <a:lnTo>
                    <a:pt x="16" y="38"/>
                  </a:lnTo>
                  <a:lnTo>
                    <a:pt x="16" y="38"/>
                  </a:lnTo>
                  <a:lnTo>
                    <a:pt x="17" y="40"/>
                  </a:lnTo>
                  <a:lnTo>
                    <a:pt x="19" y="43"/>
                  </a:lnTo>
                  <a:lnTo>
                    <a:pt x="19" y="43"/>
                  </a:lnTo>
                  <a:lnTo>
                    <a:pt x="23" y="44"/>
                  </a:lnTo>
                  <a:lnTo>
                    <a:pt x="31" y="44"/>
                  </a:lnTo>
                  <a:lnTo>
                    <a:pt x="31" y="44"/>
                  </a:lnTo>
                  <a:lnTo>
                    <a:pt x="40" y="44"/>
                  </a:lnTo>
                  <a:lnTo>
                    <a:pt x="48" y="43"/>
                  </a:lnTo>
                  <a:lnTo>
                    <a:pt x="48" y="47"/>
                  </a:lnTo>
                  <a:lnTo>
                    <a:pt x="48" y="47"/>
                  </a:lnTo>
                  <a:lnTo>
                    <a:pt x="33" y="48"/>
                  </a:lnTo>
                  <a:lnTo>
                    <a:pt x="33" y="48"/>
                  </a:lnTo>
                  <a:lnTo>
                    <a:pt x="22" y="47"/>
                  </a:lnTo>
                  <a:lnTo>
                    <a:pt x="16" y="46"/>
                  </a:lnTo>
                  <a:lnTo>
                    <a:pt x="16" y="46"/>
                  </a:lnTo>
                  <a:lnTo>
                    <a:pt x="13" y="43"/>
                  </a:lnTo>
                  <a:lnTo>
                    <a:pt x="12" y="38"/>
                  </a:lnTo>
                  <a:lnTo>
                    <a:pt x="12" y="38"/>
                  </a:lnTo>
                  <a:lnTo>
                    <a:pt x="13" y="34"/>
                  </a:lnTo>
                  <a:lnTo>
                    <a:pt x="15" y="31"/>
                  </a:lnTo>
                  <a:lnTo>
                    <a:pt x="15" y="31"/>
                  </a:lnTo>
                  <a:lnTo>
                    <a:pt x="20" y="27"/>
                  </a:lnTo>
                  <a:lnTo>
                    <a:pt x="28" y="23"/>
                  </a:lnTo>
                  <a:lnTo>
                    <a:pt x="28" y="23"/>
                  </a:lnTo>
                  <a:lnTo>
                    <a:pt x="26" y="21"/>
                  </a:lnTo>
                  <a:lnTo>
                    <a:pt x="24" y="20"/>
                  </a:lnTo>
                  <a:lnTo>
                    <a:pt x="24" y="20"/>
                  </a:lnTo>
                  <a:lnTo>
                    <a:pt x="16" y="21"/>
                  </a:lnTo>
                  <a:lnTo>
                    <a:pt x="16" y="21"/>
                  </a:lnTo>
                  <a:lnTo>
                    <a:pt x="12" y="23"/>
                  </a:lnTo>
                  <a:lnTo>
                    <a:pt x="7" y="27"/>
                  </a:lnTo>
                  <a:lnTo>
                    <a:pt x="3" y="31"/>
                  </a:lnTo>
                  <a:lnTo>
                    <a:pt x="0" y="28"/>
                  </a:lnTo>
                  <a:lnTo>
                    <a:pt x="0" y="28"/>
                  </a:lnTo>
                  <a:lnTo>
                    <a:pt x="5" y="24"/>
                  </a:lnTo>
                  <a:lnTo>
                    <a:pt x="9" y="20"/>
                  </a:lnTo>
                  <a:lnTo>
                    <a:pt x="12" y="15"/>
                  </a:lnTo>
                  <a:lnTo>
                    <a:pt x="15" y="10"/>
                  </a:lnTo>
                  <a:lnTo>
                    <a:pt x="2" y="10"/>
                  </a:lnTo>
                  <a:lnTo>
                    <a:pt x="2" y="7"/>
                  </a:lnTo>
                  <a:lnTo>
                    <a:pt x="17" y="7"/>
                  </a:lnTo>
                  <a:lnTo>
                    <a:pt x="17" y="7"/>
                  </a:lnTo>
                  <a:lnTo>
                    <a:pt x="19" y="0"/>
                  </a:lnTo>
                  <a:lnTo>
                    <a:pt x="23" y="1"/>
                  </a:lnTo>
                  <a:lnTo>
                    <a:pt x="23" y="1"/>
                  </a:lnTo>
                  <a:lnTo>
                    <a:pt x="21" y="7"/>
                  </a:lnTo>
                  <a:lnTo>
                    <a:pt x="42" y="7"/>
                  </a:lnTo>
                  <a:lnTo>
                    <a:pt x="42" y="10"/>
                  </a:lnTo>
                  <a:lnTo>
                    <a:pt x="20" y="10"/>
                  </a:lnTo>
                  <a:lnTo>
                    <a:pt x="20" y="10"/>
                  </a:lnTo>
                  <a:lnTo>
                    <a:pt x="14" y="19"/>
                  </a:lnTo>
                  <a:lnTo>
                    <a:pt x="15" y="19"/>
                  </a:lnTo>
                  <a:lnTo>
                    <a:pt x="15" y="19"/>
                  </a:lnTo>
                  <a:lnTo>
                    <a:pt x="19" y="18"/>
                  </a:lnTo>
                  <a:lnTo>
                    <a:pt x="19" y="18"/>
                  </a:lnTo>
                  <a:lnTo>
                    <a:pt x="24" y="17"/>
                  </a:lnTo>
                  <a:lnTo>
                    <a:pt x="24" y="17"/>
                  </a:lnTo>
                  <a:lnTo>
                    <a:pt x="28" y="18"/>
                  </a:lnTo>
                  <a:lnTo>
                    <a:pt x="30" y="19"/>
                  </a:lnTo>
                  <a:lnTo>
                    <a:pt x="31" y="21"/>
                  </a:lnTo>
                  <a:lnTo>
                    <a:pt x="47" y="15"/>
                  </a:lnTo>
                  <a:lnTo>
                    <a:pt x="50" y="18"/>
                  </a:lnTo>
                  <a:lnTo>
                    <a:pt x="50" y="18"/>
                  </a:lnTo>
                  <a:lnTo>
                    <a:pt x="32" y="24"/>
                  </a:lnTo>
                  <a:lnTo>
                    <a:pt x="32" y="24"/>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Freeform 911">
              <a:extLst>
                <a:ext uri="{FF2B5EF4-FFF2-40B4-BE49-F238E27FC236}">
                  <a16:creationId xmlns:a16="http://schemas.microsoft.com/office/drawing/2014/main" id="{8C606E68-8333-4E4A-BA56-A458031D582D}"/>
                </a:ext>
              </a:extLst>
            </p:cNvPr>
            <p:cNvSpPr>
              <a:spLocks noEditPoints="1"/>
            </p:cNvSpPr>
            <p:nvPr/>
          </p:nvSpPr>
          <p:spPr bwMode="auto">
            <a:xfrm>
              <a:off x="9129713" y="5326063"/>
              <a:ext cx="42863" cy="39687"/>
            </a:xfrm>
            <a:custGeom>
              <a:avLst/>
              <a:gdLst>
                <a:gd name="T0" fmla="*/ 21 w 52"/>
                <a:gd name="T1" fmla="*/ 44 h 49"/>
                <a:gd name="T2" fmla="*/ 0 w 52"/>
                <a:gd name="T3" fmla="*/ 43 h 49"/>
                <a:gd name="T4" fmla="*/ 4 w 52"/>
                <a:gd name="T5" fmla="*/ 22 h 49"/>
                <a:gd name="T6" fmla="*/ 0 w 52"/>
                <a:gd name="T7" fmla="*/ 19 h 49"/>
                <a:gd name="T8" fmla="*/ 52 w 52"/>
                <a:gd name="T9" fmla="*/ 22 h 49"/>
                <a:gd name="T10" fmla="*/ 25 w 52"/>
                <a:gd name="T11" fmla="*/ 49 h 49"/>
                <a:gd name="T12" fmla="*/ 21 w 52"/>
                <a:gd name="T13" fmla="*/ 44 h 49"/>
                <a:gd name="T14" fmla="*/ 6 w 52"/>
                <a:gd name="T15" fmla="*/ 0 h 49"/>
                <a:gd name="T16" fmla="*/ 46 w 52"/>
                <a:gd name="T17" fmla="*/ 16 h 49"/>
                <a:gd name="T18" fmla="*/ 8 w 52"/>
                <a:gd name="T19" fmla="*/ 22 h 49"/>
                <a:gd name="T20" fmla="*/ 21 w 52"/>
                <a:gd name="T21" fmla="*/ 26 h 49"/>
                <a:gd name="T22" fmla="*/ 8 w 52"/>
                <a:gd name="T23" fmla="*/ 22 h 49"/>
                <a:gd name="T24" fmla="*/ 8 w 52"/>
                <a:gd name="T25" fmla="*/ 33 h 49"/>
                <a:gd name="T26" fmla="*/ 21 w 52"/>
                <a:gd name="T27" fmla="*/ 29 h 49"/>
                <a:gd name="T28" fmla="*/ 8 w 52"/>
                <a:gd name="T29" fmla="*/ 41 h 49"/>
                <a:gd name="T30" fmla="*/ 21 w 52"/>
                <a:gd name="T31" fmla="*/ 39 h 49"/>
                <a:gd name="T32" fmla="*/ 8 w 52"/>
                <a:gd name="T33" fmla="*/ 36 h 49"/>
                <a:gd name="T34" fmla="*/ 10 w 52"/>
                <a:gd name="T35" fmla="*/ 7 h 49"/>
                <a:gd name="T36" fmla="*/ 42 w 52"/>
                <a:gd name="T37" fmla="*/ 3 h 49"/>
                <a:gd name="T38" fmla="*/ 10 w 52"/>
                <a:gd name="T39" fmla="*/ 7 h 49"/>
                <a:gd name="T40" fmla="*/ 10 w 52"/>
                <a:gd name="T41" fmla="*/ 9 h 49"/>
                <a:gd name="T42" fmla="*/ 42 w 52"/>
                <a:gd name="T43" fmla="*/ 13 h 49"/>
                <a:gd name="T44" fmla="*/ 43 w 52"/>
                <a:gd name="T45" fmla="*/ 41 h 49"/>
                <a:gd name="T46" fmla="*/ 47 w 52"/>
                <a:gd name="T47" fmla="*/ 44 h 49"/>
                <a:gd name="T48" fmla="*/ 50 w 52"/>
                <a:gd name="T49" fmla="*/ 49 h 49"/>
                <a:gd name="T50" fmla="*/ 45 w 52"/>
                <a:gd name="T51" fmla="*/ 47 h 49"/>
                <a:gd name="T52" fmla="*/ 40 w 52"/>
                <a:gd name="T53" fmla="*/ 44 h 49"/>
                <a:gd name="T54" fmla="*/ 29 w 52"/>
                <a:gd name="T55" fmla="*/ 49 h 49"/>
                <a:gd name="T56" fmla="*/ 27 w 52"/>
                <a:gd name="T57" fmla="*/ 46 h 49"/>
                <a:gd name="T58" fmla="*/ 37 w 52"/>
                <a:gd name="T59" fmla="*/ 41 h 49"/>
                <a:gd name="T60" fmla="*/ 32 w 52"/>
                <a:gd name="T61" fmla="*/ 35 h 49"/>
                <a:gd name="T62" fmla="*/ 30 w 52"/>
                <a:gd name="T63" fmla="*/ 29 h 49"/>
                <a:gd name="T64" fmla="*/ 27 w 52"/>
                <a:gd name="T65" fmla="*/ 26 h 49"/>
                <a:gd name="T66" fmla="*/ 50 w 52"/>
                <a:gd name="T67" fmla="*/ 26 h 49"/>
                <a:gd name="T68" fmla="*/ 48 w 52"/>
                <a:gd name="T69" fmla="*/ 34 h 49"/>
                <a:gd name="T70" fmla="*/ 46 w 52"/>
                <a:gd name="T71" fmla="*/ 37 h 49"/>
                <a:gd name="T72" fmla="*/ 43 w 52"/>
                <a:gd name="T73" fmla="*/ 41 h 49"/>
                <a:gd name="T74" fmla="*/ 40 w 52"/>
                <a:gd name="T75" fmla="*/ 39 h 49"/>
                <a:gd name="T76" fmla="*/ 45 w 52"/>
                <a:gd name="T77" fmla="*/ 29 h 49"/>
                <a:gd name="T78" fmla="*/ 34 w 52"/>
                <a:gd name="T79" fmla="*/ 29 h 49"/>
                <a:gd name="T80" fmla="*/ 40 w 52"/>
                <a:gd name="T81"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9">
                  <a:moveTo>
                    <a:pt x="21" y="44"/>
                  </a:moveTo>
                  <a:lnTo>
                    <a:pt x="21" y="44"/>
                  </a:lnTo>
                  <a:lnTo>
                    <a:pt x="0" y="46"/>
                  </a:lnTo>
                  <a:lnTo>
                    <a:pt x="0" y="43"/>
                  </a:lnTo>
                  <a:lnTo>
                    <a:pt x="4" y="41"/>
                  </a:lnTo>
                  <a:lnTo>
                    <a:pt x="4" y="22"/>
                  </a:lnTo>
                  <a:lnTo>
                    <a:pt x="0" y="22"/>
                  </a:lnTo>
                  <a:lnTo>
                    <a:pt x="0" y="19"/>
                  </a:lnTo>
                  <a:lnTo>
                    <a:pt x="52" y="19"/>
                  </a:lnTo>
                  <a:lnTo>
                    <a:pt x="52" y="22"/>
                  </a:lnTo>
                  <a:lnTo>
                    <a:pt x="25" y="22"/>
                  </a:lnTo>
                  <a:lnTo>
                    <a:pt x="25" y="49"/>
                  </a:lnTo>
                  <a:lnTo>
                    <a:pt x="21" y="49"/>
                  </a:lnTo>
                  <a:lnTo>
                    <a:pt x="21" y="44"/>
                  </a:lnTo>
                  <a:close/>
                  <a:moveTo>
                    <a:pt x="6" y="16"/>
                  </a:moveTo>
                  <a:lnTo>
                    <a:pt x="6" y="0"/>
                  </a:lnTo>
                  <a:lnTo>
                    <a:pt x="46" y="0"/>
                  </a:lnTo>
                  <a:lnTo>
                    <a:pt x="46" y="16"/>
                  </a:lnTo>
                  <a:lnTo>
                    <a:pt x="6" y="16"/>
                  </a:lnTo>
                  <a:close/>
                  <a:moveTo>
                    <a:pt x="8" y="22"/>
                  </a:moveTo>
                  <a:lnTo>
                    <a:pt x="8" y="26"/>
                  </a:lnTo>
                  <a:lnTo>
                    <a:pt x="21" y="26"/>
                  </a:lnTo>
                  <a:lnTo>
                    <a:pt x="21" y="22"/>
                  </a:lnTo>
                  <a:lnTo>
                    <a:pt x="8" y="22"/>
                  </a:lnTo>
                  <a:close/>
                  <a:moveTo>
                    <a:pt x="8" y="29"/>
                  </a:moveTo>
                  <a:lnTo>
                    <a:pt x="8" y="33"/>
                  </a:lnTo>
                  <a:lnTo>
                    <a:pt x="21" y="33"/>
                  </a:lnTo>
                  <a:lnTo>
                    <a:pt x="21" y="29"/>
                  </a:lnTo>
                  <a:lnTo>
                    <a:pt x="8" y="29"/>
                  </a:lnTo>
                  <a:close/>
                  <a:moveTo>
                    <a:pt x="8" y="41"/>
                  </a:moveTo>
                  <a:lnTo>
                    <a:pt x="8" y="41"/>
                  </a:lnTo>
                  <a:lnTo>
                    <a:pt x="21" y="39"/>
                  </a:lnTo>
                  <a:lnTo>
                    <a:pt x="21" y="36"/>
                  </a:lnTo>
                  <a:lnTo>
                    <a:pt x="8" y="36"/>
                  </a:lnTo>
                  <a:lnTo>
                    <a:pt x="8" y="41"/>
                  </a:lnTo>
                  <a:close/>
                  <a:moveTo>
                    <a:pt x="10" y="7"/>
                  </a:moveTo>
                  <a:lnTo>
                    <a:pt x="42" y="7"/>
                  </a:lnTo>
                  <a:lnTo>
                    <a:pt x="42" y="3"/>
                  </a:lnTo>
                  <a:lnTo>
                    <a:pt x="10" y="3"/>
                  </a:lnTo>
                  <a:lnTo>
                    <a:pt x="10" y="7"/>
                  </a:lnTo>
                  <a:close/>
                  <a:moveTo>
                    <a:pt x="42" y="9"/>
                  </a:moveTo>
                  <a:lnTo>
                    <a:pt x="10" y="9"/>
                  </a:lnTo>
                  <a:lnTo>
                    <a:pt x="10" y="13"/>
                  </a:lnTo>
                  <a:lnTo>
                    <a:pt x="42" y="13"/>
                  </a:lnTo>
                  <a:lnTo>
                    <a:pt x="42" y="9"/>
                  </a:lnTo>
                  <a:close/>
                  <a:moveTo>
                    <a:pt x="43" y="41"/>
                  </a:moveTo>
                  <a:lnTo>
                    <a:pt x="43" y="41"/>
                  </a:lnTo>
                  <a:lnTo>
                    <a:pt x="47" y="44"/>
                  </a:lnTo>
                  <a:lnTo>
                    <a:pt x="52" y="46"/>
                  </a:lnTo>
                  <a:lnTo>
                    <a:pt x="50" y="49"/>
                  </a:lnTo>
                  <a:lnTo>
                    <a:pt x="50" y="49"/>
                  </a:lnTo>
                  <a:lnTo>
                    <a:pt x="45" y="47"/>
                  </a:lnTo>
                  <a:lnTo>
                    <a:pt x="40" y="44"/>
                  </a:lnTo>
                  <a:lnTo>
                    <a:pt x="40" y="44"/>
                  </a:lnTo>
                  <a:lnTo>
                    <a:pt x="34" y="47"/>
                  </a:lnTo>
                  <a:lnTo>
                    <a:pt x="29" y="49"/>
                  </a:lnTo>
                  <a:lnTo>
                    <a:pt x="27" y="46"/>
                  </a:lnTo>
                  <a:lnTo>
                    <a:pt x="27" y="46"/>
                  </a:lnTo>
                  <a:lnTo>
                    <a:pt x="32" y="45"/>
                  </a:lnTo>
                  <a:lnTo>
                    <a:pt x="37" y="41"/>
                  </a:lnTo>
                  <a:lnTo>
                    <a:pt x="37" y="41"/>
                  </a:lnTo>
                  <a:lnTo>
                    <a:pt x="32" y="35"/>
                  </a:lnTo>
                  <a:lnTo>
                    <a:pt x="31" y="32"/>
                  </a:lnTo>
                  <a:lnTo>
                    <a:pt x="30" y="29"/>
                  </a:lnTo>
                  <a:lnTo>
                    <a:pt x="27" y="29"/>
                  </a:lnTo>
                  <a:lnTo>
                    <a:pt x="27" y="26"/>
                  </a:lnTo>
                  <a:lnTo>
                    <a:pt x="50" y="26"/>
                  </a:lnTo>
                  <a:lnTo>
                    <a:pt x="50" y="26"/>
                  </a:lnTo>
                  <a:lnTo>
                    <a:pt x="49" y="30"/>
                  </a:lnTo>
                  <a:lnTo>
                    <a:pt x="48" y="34"/>
                  </a:lnTo>
                  <a:lnTo>
                    <a:pt x="48" y="34"/>
                  </a:lnTo>
                  <a:lnTo>
                    <a:pt x="46" y="37"/>
                  </a:lnTo>
                  <a:lnTo>
                    <a:pt x="43" y="41"/>
                  </a:lnTo>
                  <a:lnTo>
                    <a:pt x="43" y="41"/>
                  </a:lnTo>
                  <a:close/>
                  <a:moveTo>
                    <a:pt x="40" y="39"/>
                  </a:moveTo>
                  <a:lnTo>
                    <a:pt x="40" y="39"/>
                  </a:lnTo>
                  <a:lnTo>
                    <a:pt x="43" y="34"/>
                  </a:lnTo>
                  <a:lnTo>
                    <a:pt x="45" y="29"/>
                  </a:lnTo>
                  <a:lnTo>
                    <a:pt x="34" y="29"/>
                  </a:lnTo>
                  <a:lnTo>
                    <a:pt x="34" y="29"/>
                  </a:lnTo>
                  <a:lnTo>
                    <a:pt x="36" y="34"/>
                  </a:lnTo>
                  <a:lnTo>
                    <a:pt x="40" y="39"/>
                  </a:lnTo>
                  <a:lnTo>
                    <a:pt x="4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Freeform 912">
              <a:extLst>
                <a:ext uri="{FF2B5EF4-FFF2-40B4-BE49-F238E27FC236}">
                  <a16:creationId xmlns:a16="http://schemas.microsoft.com/office/drawing/2014/main" id="{BC53E66E-51FF-4F97-A8F7-5BDC36497337}"/>
                </a:ext>
              </a:extLst>
            </p:cNvPr>
            <p:cNvSpPr>
              <a:spLocks noEditPoints="1"/>
            </p:cNvSpPr>
            <p:nvPr/>
          </p:nvSpPr>
          <p:spPr bwMode="auto">
            <a:xfrm>
              <a:off x="8461375" y="5402263"/>
              <a:ext cx="44450" cy="38100"/>
            </a:xfrm>
            <a:custGeom>
              <a:avLst/>
              <a:gdLst>
                <a:gd name="T0" fmla="*/ 7 w 56"/>
                <a:gd name="T1" fmla="*/ 22 h 50"/>
                <a:gd name="T2" fmla="*/ 0 w 56"/>
                <a:gd name="T3" fmla="*/ 28 h 50"/>
                <a:gd name="T4" fmla="*/ 7 w 56"/>
                <a:gd name="T5" fmla="*/ 13 h 50"/>
                <a:gd name="T6" fmla="*/ 16 w 56"/>
                <a:gd name="T7" fmla="*/ 0 h 50"/>
                <a:gd name="T8" fmla="*/ 10 w 56"/>
                <a:gd name="T9" fmla="*/ 16 h 50"/>
                <a:gd name="T10" fmla="*/ 7 w 56"/>
                <a:gd name="T11" fmla="*/ 50 h 50"/>
                <a:gd name="T12" fmla="*/ 16 w 56"/>
                <a:gd name="T13" fmla="*/ 43 h 50"/>
                <a:gd name="T14" fmla="*/ 21 w 56"/>
                <a:gd name="T15" fmla="*/ 37 h 50"/>
                <a:gd name="T16" fmla="*/ 30 w 56"/>
                <a:gd name="T17" fmla="*/ 34 h 50"/>
                <a:gd name="T18" fmla="*/ 49 w 56"/>
                <a:gd name="T19" fmla="*/ 38 h 50"/>
                <a:gd name="T20" fmla="*/ 38 w 56"/>
                <a:gd name="T21" fmla="*/ 45 h 50"/>
                <a:gd name="T22" fmla="*/ 46 w 56"/>
                <a:gd name="T23" fmla="*/ 47 h 50"/>
                <a:gd name="T24" fmla="*/ 54 w 56"/>
                <a:gd name="T25" fmla="*/ 50 h 50"/>
                <a:gd name="T26" fmla="*/ 34 w 56"/>
                <a:gd name="T27" fmla="*/ 47 h 50"/>
                <a:gd name="T28" fmla="*/ 14 w 56"/>
                <a:gd name="T29" fmla="*/ 48 h 50"/>
                <a:gd name="T30" fmla="*/ 30 w 56"/>
                <a:gd name="T31" fmla="*/ 45 h 50"/>
                <a:gd name="T32" fmla="*/ 22 w 56"/>
                <a:gd name="T33" fmla="*/ 40 h 50"/>
                <a:gd name="T34" fmla="*/ 50 w 56"/>
                <a:gd name="T35" fmla="*/ 24 h 50"/>
                <a:gd name="T36" fmla="*/ 14 w 56"/>
                <a:gd name="T37" fmla="*/ 28 h 50"/>
                <a:gd name="T38" fmla="*/ 19 w 56"/>
                <a:gd name="T39" fmla="*/ 7 h 50"/>
                <a:gd name="T40" fmla="*/ 17 w 56"/>
                <a:gd name="T41" fmla="*/ 4 h 50"/>
                <a:gd name="T42" fmla="*/ 54 w 56"/>
                <a:gd name="T43" fmla="*/ 4 h 50"/>
                <a:gd name="T44" fmla="*/ 49 w 56"/>
                <a:gd name="T45" fmla="*/ 7 h 50"/>
                <a:gd name="T46" fmla="*/ 55 w 56"/>
                <a:gd name="T47" fmla="*/ 28 h 50"/>
                <a:gd name="T48" fmla="*/ 15 w 56"/>
                <a:gd name="T49" fmla="*/ 33 h 50"/>
                <a:gd name="T50" fmla="*/ 23 w 56"/>
                <a:gd name="T51" fmla="*/ 28 h 50"/>
                <a:gd name="T52" fmla="*/ 18 w 56"/>
                <a:gd name="T53" fmla="*/ 35 h 50"/>
                <a:gd name="T54" fmla="*/ 45 w 56"/>
                <a:gd name="T55" fmla="*/ 9 h 50"/>
                <a:gd name="T56" fmla="*/ 45 w 56"/>
                <a:gd name="T57" fmla="*/ 12 h 50"/>
                <a:gd name="T58" fmla="*/ 45 w 56"/>
                <a:gd name="T59" fmla="*/ 14 h 50"/>
                <a:gd name="T60" fmla="*/ 23 w 56"/>
                <a:gd name="T61" fmla="*/ 22 h 50"/>
                <a:gd name="T62" fmla="*/ 23 w 56"/>
                <a:gd name="T63" fmla="*/ 18 h 50"/>
                <a:gd name="T64" fmla="*/ 34 w 56"/>
                <a:gd name="T65" fmla="*/ 44 h 50"/>
                <a:gd name="T66" fmla="*/ 25 w 56"/>
                <a:gd name="T67" fmla="*/ 39 h 50"/>
                <a:gd name="T68" fmla="*/ 34 w 56"/>
                <a:gd name="T69" fmla="*/ 44 h 50"/>
                <a:gd name="T70" fmla="*/ 29 w 56"/>
                <a:gd name="T71" fmla="*/ 26 h 50"/>
                <a:gd name="T72" fmla="*/ 30 w 56"/>
                <a:gd name="T73" fmla="*/ 30 h 50"/>
                <a:gd name="T74" fmla="*/ 34 w 56"/>
                <a:gd name="T75" fmla="*/ 31 h 50"/>
                <a:gd name="T76" fmla="*/ 39 w 56"/>
                <a:gd name="T77" fmla="*/ 30 h 50"/>
                <a:gd name="T78" fmla="*/ 40 w 56"/>
                <a:gd name="T79" fmla="*/ 30 h 50"/>
                <a:gd name="T80" fmla="*/ 41 w 56"/>
                <a:gd name="T81" fmla="*/ 27 h 50"/>
                <a:gd name="T82" fmla="*/ 43 w 56"/>
                <a:gd name="T83" fmla="*/ 30 h 50"/>
                <a:gd name="T84" fmla="*/ 42 w 56"/>
                <a:gd name="T85" fmla="*/ 32 h 50"/>
                <a:gd name="T86" fmla="*/ 34 w 56"/>
                <a:gd name="T87" fmla="*/ 33 h 50"/>
                <a:gd name="T88" fmla="*/ 28 w 56"/>
                <a:gd name="T89" fmla="*/ 33 h 50"/>
                <a:gd name="T90" fmla="*/ 26 w 56"/>
                <a:gd name="T91" fmla="*/ 30 h 50"/>
                <a:gd name="T92" fmla="*/ 32 w 56"/>
                <a:gd name="T93" fmla="*/ 26 h 50"/>
                <a:gd name="T94" fmla="*/ 34 w 56"/>
                <a:gd name="T95" fmla="*/ 28 h 50"/>
                <a:gd name="T96" fmla="*/ 45 w 56"/>
                <a:gd name="T97" fmla="*/ 30 h 50"/>
                <a:gd name="T98" fmla="*/ 52 w 56"/>
                <a:gd name="T9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50">
                  <a:moveTo>
                    <a:pt x="7" y="50"/>
                  </a:moveTo>
                  <a:lnTo>
                    <a:pt x="7" y="22"/>
                  </a:lnTo>
                  <a:lnTo>
                    <a:pt x="7" y="22"/>
                  </a:lnTo>
                  <a:lnTo>
                    <a:pt x="2" y="30"/>
                  </a:lnTo>
                  <a:lnTo>
                    <a:pt x="0" y="28"/>
                  </a:lnTo>
                  <a:lnTo>
                    <a:pt x="0" y="28"/>
                  </a:lnTo>
                  <a:lnTo>
                    <a:pt x="3" y="22"/>
                  </a:lnTo>
                  <a:lnTo>
                    <a:pt x="7" y="13"/>
                  </a:lnTo>
                  <a:lnTo>
                    <a:pt x="7" y="13"/>
                  </a:lnTo>
                  <a:lnTo>
                    <a:pt x="10" y="6"/>
                  </a:lnTo>
                  <a:lnTo>
                    <a:pt x="11" y="0"/>
                  </a:lnTo>
                  <a:lnTo>
                    <a:pt x="16" y="0"/>
                  </a:lnTo>
                  <a:lnTo>
                    <a:pt x="16" y="0"/>
                  </a:lnTo>
                  <a:lnTo>
                    <a:pt x="13" y="8"/>
                  </a:lnTo>
                  <a:lnTo>
                    <a:pt x="10" y="16"/>
                  </a:lnTo>
                  <a:lnTo>
                    <a:pt x="12" y="16"/>
                  </a:lnTo>
                  <a:lnTo>
                    <a:pt x="12" y="50"/>
                  </a:lnTo>
                  <a:lnTo>
                    <a:pt x="7" y="50"/>
                  </a:lnTo>
                  <a:close/>
                  <a:moveTo>
                    <a:pt x="22" y="40"/>
                  </a:moveTo>
                  <a:lnTo>
                    <a:pt x="22" y="40"/>
                  </a:lnTo>
                  <a:lnTo>
                    <a:pt x="16" y="43"/>
                  </a:lnTo>
                  <a:lnTo>
                    <a:pt x="14" y="41"/>
                  </a:lnTo>
                  <a:lnTo>
                    <a:pt x="14" y="41"/>
                  </a:lnTo>
                  <a:lnTo>
                    <a:pt x="21" y="37"/>
                  </a:lnTo>
                  <a:lnTo>
                    <a:pt x="26" y="34"/>
                  </a:lnTo>
                  <a:lnTo>
                    <a:pt x="30" y="34"/>
                  </a:lnTo>
                  <a:lnTo>
                    <a:pt x="30" y="34"/>
                  </a:lnTo>
                  <a:lnTo>
                    <a:pt x="28" y="36"/>
                  </a:lnTo>
                  <a:lnTo>
                    <a:pt x="47" y="36"/>
                  </a:lnTo>
                  <a:lnTo>
                    <a:pt x="49" y="38"/>
                  </a:lnTo>
                  <a:lnTo>
                    <a:pt x="49" y="38"/>
                  </a:lnTo>
                  <a:lnTo>
                    <a:pt x="44" y="42"/>
                  </a:lnTo>
                  <a:lnTo>
                    <a:pt x="38" y="45"/>
                  </a:lnTo>
                  <a:lnTo>
                    <a:pt x="38" y="45"/>
                  </a:lnTo>
                  <a:lnTo>
                    <a:pt x="38" y="45"/>
                  </a:lnTo>
                  <a:lnTo>
                    <a:pt x="46" y="47"/>
                  </a:lnTo>
                  <a:lnTo>
                    <a:pt x="56" y="47"/>
                  </a:lnTo>
                  <a:lnTo>
                    <a:pt x="54" y="50"/>
                  </a:lnTo>
                  <a:lnTo>
                    <a:pt x="54" y="50"/>
                  </a:lnTo>
                  <a:lnTo>
                    <a:pt x="43" y="49"/>
                  </a:lnTo>
                  <a:lnTo>
                    <a:pt x="34" y="47"/>
                  </a:lnTo>
                  <a:lnTo>
                    <a:pt x="34" y="47"/>
                  </a:lnTo>
                  <a:lnTo>
                    <a:pt x="25" y="49"/>
                  </a:lnTo>
                  <a:lnTo>
                    <a:pt x="15" y="50"/>
                  </a:lnTo>
                  <a:lnTo>
                    <a:pt x="14" y="48"/>
                  </a:lnTo>
                  <a:lnTo>
                    <a:pt x="14" y="48"/>
                  </a:lnTo>
                  <a:lnTo>
                    <a:pt x="22" y="47"/>
                  </a:lnTo>
                  <a:lnTo>
                    <a:pt x="30" y="45"/>
                  </a:lnTo>
                  <a:lnTo>
                    <a:pt x="30" y="45"/>
                  </a:lnTo>
                  <a:lnTo>
                    <a:pt x="25" y="43"/>
                  </a:lnTo>
                  <a:lnTo>
                    <a:pt x="22" y="40"/>
                  </a:lnTo>
                  <a:lnTo>
                    <a:pt x="22" y="40"/>
                  </a:lnTo>
                  <a:close/>
                  <a:moveTo>
                    <a:pt x="50" y="28"/>
                  </a:moveTo>
                  <a:lnTo>
                    <a:pt x="50" y="24"/>
                  </a:lnTo>
                  <a:lnTo>
                    <a:pt x="18" y="24"/>
                  </a:lnTo>
                  <a:lnTo>
                    <a:pt x="18" y="28"/>
                  </a:lnTo>
                  <a:lnTo>
                    <a:pt x="14" y="28"/>
                  </a:lnTo>
                  <a:lnTo>
                    <a:pt x="14" y="22"/>
                  </a:lnTo>
                  <a:lnTo>
                    <a:pt x="19" y="22"/>
                  </a:lnTo>
                  <a:lnTo>
                    <a:pt x="19" y="7"/>
                  </a:lnTo>
                  <a:lnTo>
                    <a:pt x="31" y="7"/>
                  </a:lnTo>
                  <a:lnTo>
                    <a:pt x="32" y="4"/>
                  </a:lnTo>
                  <a:lnTo>
                    <a:pt x="17" y="4"/>
                  </a:lnTo>
                  <a:lnTo>
                    <a:pt x="17" y="1"/>
                  </a:lnTo>
                  <a:lnTo>
                    <a:pt x="54" y="1"/>
                  </a:lnTo>
                  <a:lnTo>
                    <a:pt x="54" y="4"/>
                  </a:lnTo>
                  <a:lnTo>
                    <a:pt x="35" y="4"/>
                  </a:lnTo>
                  <a:lnTo>
                    <a:pt x="34" y="7"/>
                  </a:lnTo>
                  <a:lnTo>
                    <a:pt x="49" y="7"/>
                  </a:lnTo>
                  <a:lnTo>
                    <a:pt x="49" y="22"/>
                  </a:lnTo>
                  <a:lnTo>
                    <a:pt x="55" y="22"/>
                  </a:lnTo>
                  <a:lnTo>
                    <a:pt x="55" y="28"/>
                  </a:lnTo>
                  <a:lnTo>
                    <a:pt x="50" y="28"/>
                  </a:lnTo>
                  <a:close/>
                  <a:moveTo>
                    <a:pt x="18" y="35"/>
                  </a:moveTo>
                  <a:lnTo>
                    <a:pt x="15" y="33"/>
                  </a:lnTo>
                  <a:lnTo>
                    <a:pt x="15" y="33"/>
                  </a:lnTo>
                  <a:lnTo>
                    <a:pt x="20" y="27"/>
                  </a:lnTo>
                  <a:lnTo>
                    <a:pt x="23" y="28"/>
                  </a:lnTo>
                  <a:lnTo>
                    <a:pt x="23" y="28"/>
                  </a:lnTo>
                  <a:lnTo>
                    <a:pt x="21" y="32"/>
                  </a:lnTo>
                  <a:lnTo>
                    <a:pt x="18" y="35"/>
                  </a:lnTo>
                  <a:lnTo>
                    <a:pt x="18" y="35"/>
                  </a:lnTo>
                  <a:close/>
                  <a:moveTo>
                    <a:pt x="45" y="12"/>
                  </a:moveTo>
                  <a:lnTo>
                    <a:pt x="45" y="9"/>
                  </a:lnTo>
                  <a:lnTo>
                    <a:pt x="23" y="9"/>
                  </a:lnTo>
                  <a:lnTo>
                    <a:pt x="23" y="12"/>
                  </a:lnTo>
                  <a:lnTo>
                    <a:pt x="45" y="12"/>
                  </a:lnTo>
                  <a:close/>
                  <a:moveTo>
                    <a:pt x="23" y="16"/>
                  </a:moveTo>
                  <a:lnTo>
                    <a:pt x="45" y="16"/>
                  </a:lnTo>
                  <a:lnTo>
                    <a:pt x="45" y="14"/>
                  </a:lnTo>
                  <a:lnTo>
                    <a:pt x="23" y="14"/>
                  </a:lnTo>
                  <a:lnTo>
                    <a:pt x="23" y="16"/>
                  </a:lnTo>
                  <a:close/>
                  <a:moveTo>
                    <a:pt x="23" y="22"/>
                  </a:moveTo>
                  <a:lnTo>
                    <a:pt x="45" y="22"/>
                  </a:lnTo>
                  <a:lnTo>
                    <a:pt x="45" y="18"/>
                  </a:lnTo>
                  <a:lnTo>
                    <a:pt x="23" y="18"/>
                  </a:lnTo>
                  <a:lnTo>
                    <a:pt x="23" y="22"/>
                  </a:lnTo>
                  <a:close/>
                  <a:moveTo>
                    <a:pt x="34" y="44"/>
                  </a:moveTo>
                  <a:lnTo>
                    <a:pt x="34" y="44"/>
                  </a:lnTo>
                  <a:lnTo>
                    <a:pt x="39" y="41"/>
                  </a:lnTo>
                  <a:lnTo>
                    <a:pt x="43" y="39"/>
                  </a:lnTo>
                  <a:lnTo>
                    <a:pt x="25" y="39"/>
                  </a:lnTo>
                  <a:lnTo>
                    <a:pt x="25" y="39"/>
                  </a:lnTo>
                  <a:lnTo>
                    <a:pt x="29" y="41"/>
                  </a:lnTo>
                  <a:lnTo>
                    <a:pt x="34" y="44"/>
                  </a:lnTo>
                  <a:lnTo>
                    <a:pt x="34" y="44"/>
                  </a:lnTo>
                  <a:close/>
                  <a:moveTo>
                    <a:pt x="26" y="26"/>
                  </a:moveTo>
                  <a:lnTo>
                    <a:pt x="29" y="26"/>
                  </a:lnTo>
                  <a:lnTo>
                    <a:pt x="29" y="29"/>
                  </a:lnTo>
                  <a:lnTo>
                    <a:pt x="29" y="29"/>
                  </a:lnTo>
                  <a:lnTo>
                    <a:pt x="30" y="30"/>
                  </a:lnTo>
                  <a:lnTo>
                    <a:pt x="30" y="30"/>
                  </a:lnTo>
                  <a:lnTo>
                    <a:pt x="34" y="31"/>
                  </a:lnTo>
                  <a:lnTo>
                    <a:pt x="34" y="31"/>
                  </a:lnTo>
                  <a:lnTo>
                    <a:pt x="37" y="30"/>
                  </a:lnTo>
                  <a:lnTo>
                    <a:pt x="37" y="30"/>
                  </a:lnTo>
                  <a:lnTo>
                    <a:pt x="39" y="30"/>
                  </a:lnTo>
                  <a:lnTo>
                    <a:pt x="39" y="30"/>
                  </a:lnTo>
                  <a:lnTo>
                    <a:pt x="40" y="30"/>
                  </a:lnTo>
                  <a:lnTo>
                    <a:pt x="40" y="30"/>
                  </a:lnTo>
                  <a:lnTo>
                    <a:pt x="40" y="29"/>
                  </a:lnTo>
                  <a:lnTo>
                    <a:pt x="40" y="29"/>
                  </a:lnTo>
                  <a:lnTo>
                    <a:pt x="41" y="27"/>
                  </a:lnTo>
                  <a:lnTo>
                    <a:pt x="43" y="27"/>
                  </a:lnTo>
                  <a:lnTo>
                    <a:pt x="43" y="30"/>
                  </a:lnTo>
                  <a:lnTo>
                    <a:pt x="43" y="30"/>
                  </a:lnTo>
                  <a:lnTo>
                    <a:pt x="43" y="31"/>
                  </a:lnTo>
                  <a:lnTo>
                    <a:pt x="42" y="32"/>
                  </a:lnTo>
                  <a:lnTo>
                    <a:pt x="42" y="32"/>
                  </a:lnTo>
                  <a:lnTo>
                    <a:pt x="39" y="33"/>
                  </a:lnTo>
                  <a:lnTo>
                    <a:pt x="39" y="33"/>
                  </a:lnTo>
                  <a:lnTo>
                    <a:pt x="34" y="33"/>
                  </a:lnTo>
                  <a:lnTo>
                    <a:pt x="34" y="33"/>
                  </a:lnTo>
                  <a:lnTo>
                    <a:pt x="28" y="33"/>
                  </a:lnTo>
                  <a:lnTo>
                    <a:pt x="28" y="33"/>
                  </a:lnTo>
                  <a:lnTo>
                    <a:pt x="26" y="32"/>
                  </a:lnTo>
                  <a:lnTo>
                    <a:pt x="26" y="32"/>
                  </a:lnTo>
                  <a:lnTo>
                    <a:pt x="26" y="30"/>
                  </a:lnTo>
                  <a:lnTo>
                    <a:pt x="26" y="26"/>
                  </a:lnTo>
                  <a:close/>
                  <a:moveTo>
                    <a:pt x="34" y="28"/>
                  </a:moveTo>
                  <a:lnTo>
                    <a:pt x="32" y="26"/>
                  </a:lnTo>
                  <a:lnTo>
                    <a:pt x="34" y="24"/>
                  </a:lnTo>
                  <a:lnTo>
                    <a:pt x="37" y="27"/>
                  </a:lnTo>
                  <a:lnTo>
                    <a:pt x="34" y="28"/>
                  </a:lnTo>
                  <a:close/>
                  <a:moveTo>
                    <a:pt x="52" y="35"/>
                  </a:moveTo>
                  <a:lnTo>
                    <a:pt x="52" y="35"/>
                  </a:lnTo>
                  <a:lnTo>
                    <a:pt x="45" y="30"/>
                  </a:lnTo>
                  <a:lnTo>
                    <a:pt x="48" y="28"/>
                  </a:lnTo>
                  <a:lnTo>
                    <a:pt x="55" y="33"/>
                  </a:lnTo>
                  <a:lnTo>
                    <a:pt x="52"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Freeform 913">
              <a:extLst>
                <a:ext uri="{FF2B5EF4-FFF2-40B4-BE49-F238E27FC236}">
                  <a16:creationId xmlns:a16="http://schemas.microsoft.com/office/drawing/2014/main" id="{E3571A3E-EF0B-4257-94E7-72282BD186B9}"/>
                </a:ext>
              </a:extLst>
            </p:cNvPr>
            <p:cNvSpPr>
              <a:spLocks/>
            </p:cNvSpPr>
            <p:nvPr/>
          </p:nvSpPr>
          <p:spPr bwMode="auto">
            <a:xfrm>
              <a:off x="8510588" y="5402263"/>
              <a:ext cx="41275" cy="38100"/>
            </a:xfrm>
            <a:custGeom>
              <a:avLst/>
              <a:gdLst>
                <a:gd name="T0" fmla="*/ 0 w 51"/>
                <a:gd name="T1" fmla="*/ 47 h 50"/>
                <a:gd name="T2" fmla="*/ 8 w 51"/>
                <a:gd name="T3" fmla="*/ 44 h 50"/>
                <a:gd name="T4" fmla="*/ 13 w 51"/>
                <a:gd name="T5" fmla="*/ 40 h 50"/>
                <a:gd name="T6" fmla="*/ 14 w 51"/>
                <a:gd name="T7" fmla="*/ 37 h 50"/>
                <a:gd name="T8" fmla="*/ 17 w 51"/>
                <a:gd name="T9" fmla="*/ 27 h 50"/>
                <a:gd name="T10" fmla="*/ 1 w 51"/>
                <a:gd name="T11" fmla="*/ 27 h 50"/>
                <a:gd name="T12" fmla="*/ 24 w 51"/>
                <a:gd name="T13" fmla="*/ 23 h 50"/>
                <a:gd name="T14" fmla="*/ 11 w 51"/>
                <a:gd name="T15" fmla="*/ 11 h 50"/>
                <a:gd name="T16" fmla="*/ 6 w 51"/>
                <a:gd name="T17" fmla="*/ 18 h 50"/>
                <a:gd name="T18" fmla="*/ 3 w 51"/>
                <a:gd name="T19" fmla="*/ 16 h 50"/>
                <a:gd name="T20" fmla="*/ 8 w 51"/>
                <a:gd name="T21" fmla="*/ 9 h 50"/>
                <a:gd name="T22" fmla="*/ 15 w 51"/>
                <a:gd name="T23" fmla="*/ 2 h 50"/>
                <a:gd name="T24" fmla="*/ 13 w 51"/>
                <a:gd name="T25" fmla="*/ 8 h 50"/>
                <a:gd name="T26" fmla="*/ 24 w 51"/>
                <a:gd name="T27" fmla="*/ 0 h 50"/>
                <a:gd name="T28" fmla="*/ 29 w 51"/>
                <a:gd name="T29" fmla="*/ 8 h 50"/>
                <a:gd name="T30" fmla="*/ 48 w 51"/>
                <a:gd name="T31" fmla="*/ 11 h 50"/>
                <a:gd name="T32" fmla="*/ 29 w 51"/>
                <a:gd name="T33" fmla="*/ 23 h 50"/>
                <a:gd name="T34" fmla="*/ 51 w 51"/>
                <a:gd name="T35" fmla="*/ 27 h 50"/>
                <a:gd name="T36" fmla="*/ 34 w 51"/>
                <a:gd name="T37" fmla="*/ 43 h 50"/>
                <a:gd name="T38" fmla="*/ 35 w 51"/>
                <a:gd name="T39" fmla="*/ 45 h 50"/>
                <a:gd name="T40" fmla="*/ 38 w 51"/>
                <a:gd name="T41" fmla="*/ 46 h 50"/>
                <a:gd name="T42" fmla="*/ 41 w 51"/>
                <a:gd name="T43" fmla="*/ 46 h 50"/>
                <a:gd name="T44" fmla="*/ 44 w 51"/>
                <a:gd name="T45" fmla="*/ 46 h 50"/>
                <a:gd name="T46" fmla="*/ 46 w 51"/>
                <a:gd name="T47" fmla="*/ 45 h 50"/>
                <a:gd name="T48" fmla="*/ 47 w 51"/>
                <a:gd name="T49" fmla="*/ 44 h 50"/>
                <a:gd name="T50" fmla="*/ 47 w 51"/>
                <a:gd name="T51" fmla="*/ 37 h 50"/>
                <a:gd name="T52" fmla="*/ 51 w 51"/>
                <a:gd name="T53" fmla="*/ 45 h 50"/>
                <a:gd name="T54" fmla="*/ 51 w 51"/>
                <a:gd name="T55" fmla="*/ 47 h 50"/>
                <a:gd name="T56" fmla="*/ 50 w 51"/>
                <a:gd name="T57" fmla="*/ 48 h 50"/>
                <a:gd name="T58" fmla="*/ 48 w 51"/>
                <a:gd name="T59" fmla="*/ 49 h 50"/>
                <a:gd name="T60" fmla="*/ 47 w 51"/>
                <a:gd name="T61" fmla="*/ 49 h 50"/>
                <a:gd name="T62" fmla="*/ 43 w 51"/>
                <a:gd name="T63" fmla="*/ 50 h 50"/>
                <a:gd name="T64" fmla="*/ 39 w 51"/>
                <a:gd name="T65" fmla="*/ 50 h 50"/>
                <a:gd name="T66" fmla="*/ 34 w 51"/>
                <a:gd name="T67" fmla="*/ 49 h 50"/>
                <a:gd name="T68" fmla="*/ 31 w 51"/>
                <a:gd name="T69" fmla="*/ 48 h 50"/>
                <a:gd name="T70" fmla="*/ 30 w 51"/>
                <a:gd name="T71" fmla="*/ 45 h 50"/>
                <a:gd name="T72" fmla="*/ 21 w 51"/>
                <a:gd name="T73" fmla="*/ 27 h 50"/>
                <a:gd name="T74" fmla="*/ 21 w 51"/>
                <a:gd name="T75" fmla="*/ 31 h 50"/>
                <a:gd name="T76" fmla="*/ 18 w 51"/>
                <a:gd name="T77" fmla="*/ 39 h 50"/>
                <a:gd name="T78" fmla="*/ 16 w 51"/>
                <a:gd name="T79" fmla="*/ 42 h 50"/>
                <a:gd name="T80" fmla="*/ 10 w 51"/>
                <a:gd name="T81" fmla="*/ 47 h 50"/>
                <a:gd name="T82" fmla="*/ 2 w 51"/>
                <a:gd name="T8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50">
                  <a:moveTo>
                    <a:pt x="2" y="50"/>
                  </a:moveTo>
                  <a:lnTo>
                    <a:pt x="0" y="47"/>
                  </a:lnTo>
                  <a:lnTo>
                    <a:pt x="0" y="47"/>
                  </a:lnTo>
                  <a:lnTo>
                    <a:pt x="8" y="44"/>
                  </a:lnTo>
                  <a:lnTo>
                    <a:pt x="10" y="42"/>
                  </a:lnTo>
                  <a:lnTo>
                    <a:pt x="13" y="40"/>
                  </a:lnTo>
                  <a:lnTo>
                    <a:pt x="13" y="40"/>
                  </a:lnTo>
                  <a:lnTo>
                    <a:pt x="14" y="37"/>
                  </a:lnTo>
                  <a:lnTo>
                    <a:pt x="16" y="34"/>
                  </a:lnTo>
                  <a:lnTo>
                    <a:pt x="17" y="27"/>
                  </a:lnTo>
                  <a:lnTo>
                    <a:pt x="17" y="27"/>
                  </a:lnTo>
                  <a:lnTo>
                    <a:pt x="1" y="27"/>
                  </a:lnTo>
                  <a:lnTo>
                    <a:pt x="1" y="23"/>
                  </a:lnTo>
                  <a:lnTo>
                    <a:pt x="24" y="23"/>
                  </a:lnTo>
                  <a:lnTo>
                    <a:pt x="24" y="11"/>
                  </a:lnTo>
                  <a:lnTo>
                    <a:pt x="11" y="11"/>
                  </a:lnTo>
                  <a:lnTo>
                    <a:pt x="11" y="11"/>
                  </a:lnTo>
                  <a:lnTo>
                    <a:pt x="6" y="18"/>
                  </a:lnTo>
                  <a:lnTo>
                    <a:pt x="3" y="16"/>
                  </a:lnTo>
                  <a:lnTo>
                    <a:pt x="3" y="16"/>
                  </a:lnTo>
                  <a:lnTo>
                    <a:pt x="8" y="9"/>
                  </a:lnTo>
                  <a:lnTo>
                    <a:pt x="8" y="9"/>
                  </a:lnTo>
                  <a:lnTo>
                    <a:pt x="11" y="1"/>
                  </a:lnTo>
                  <a:lnTo>
                    <a:pt x="15" y="2"/>
                  </a:lnTo>
                  <a:lnTo>
                    <a:pt x="15" y="2"/>
                  </a:lnTo>
                  <a:lnTo>
                    <a:pt x="13" y="8"/>
                  </a:lnTo>
                  <a:lnTo>
                    <a:pt x="24" y="8"/>
                  </a:lnTo>
                  <a:lnTo>
                    <a:pt x="24" y="0"/>
                  </a:lnTo>
                  <a:lnTo>
                    <a:pt x="29" y="0"/>
                  </a:lnTo>
                  <a:lnTo>
                    <a:pt x="29" y="8"/>
                  </a:lnTo>
                  <a:lnTo>
                    <a:pt x="48" y="8"/>
                  </a:lnTo>
                  <a:lnTo>
                    <a:pt x="48" y="11"/>
                  </a:lnTo>
                  <a:lnTo>
                    <a:pt x="29" y="11"/>
                  </a:lnTo>
                  <a:lnTo>
                    <a:pt x="29" y="23"/>
                  </a:lnTo>
                  <a:lnTo>
                    <a:pt x="51" y="23"/>
                  </a:lnTo>
                  <a:lnTo>
                    <a:pt x="51" y="27"/>
                  </a:lnTo>
                  <a:lnTo>
                    <a:pt x="34" y="27"/>
                  </a:lnTo>
                  <a:lnTo>
                    <a:pt x="34" y="43"/>
                  </a:lnTo>
                  <a:lnTo>
                    <a:pt x="34" y="43"/>
                  </a:lnTo>
                  <a:lnTo>
                    <a:pt x="35" y="45"/>
                  </a:lnTo>
                  <a:lnTo>
                    <a:pt x="35" y="45"/>
                  </a:lnTo>
                  <a:lnTo>
                    <a:pt x="38" y="46"/>
                  </a:lnTo>
                  <a:lnTo>
                    <a:pt x="38" y="46"/>
                  </a:lnTo>
                  <a:lnTo>
                    <a:pt x="41" y="46"/>
                  </a:lnTo>
                  <a:lnTo>
                    <a:pt x="41" y="46"/>
                  </a:lnTo>
                  <a:lnTo>
                    <a:pt x="44" y="46"/>
                  </a:lnTo>
                  <a:lnTo>
                    <a:pt x="44" y="46"/>
                  </a:lnTo>
                  <a:lnTo>
                    <a:pt x="46" y="45"/>
                  </a:lnTo>
                  <a:lnTo>
                    <a:pt x="46" y="45"/>
                  </a:lnTo>
                  <a:lnTo>
                    <a:pt x="47" y="44"/>
                  </a:lnTo>
                  <a:lnTo>
                    <a:pt x="47" y="44"/>
                  </a:lnTo>
                  <a:lnTo>
                    <a:pt x="47" y="37"/>
                  </a:lnTo>
                  <a:lnTo>
                    <a:pt x="51" y="37"/>
                  </a:lnTo>
                  <a:lnTo>
                    <a:pt x="51" y="45"/>
                  </a:lnTo>
                  <a:lnTo>
                    <a:pt x="51" y="45"/>
                  </a:lnTo>
                  <a:lnTo>
                    <a:pt x="51" y="47"/>
                  </a:lnTo>
                  <a:lnTo>
                    <a:pt x="51" y="47"/>
                  </a:lnTo>
                  <a:lnTo>
                    <a:pt x="50" y="48"/>
                  </a:lnTo>
                  <a:lnTo>
                    <a:pt x="50" y="48"/>
                  </a:lnTo>
                  <a:lnTo>
                    <a:pt x="48" y="49"/>
                  </a:lnTo>
                  <a:lnTo>
                    <a:pt x="48" y="49"/>
                  </a:lnTo>
                  <a:lnTo>
                    <a:pt x="47" y="49"/>
                  </a:lnTo>
                  <a:lnTo>
                    <a:pt x="47" y="49"/>
                  </a:lnTo>
                  <a:lnTo>
                    <a:pt x="43" y="50"/>
                  </a:lnTo>
                  <a:lnTo>
                    <a:pt x="43" y="50"/>
                  </a:lnTo>
                  <a:lnTo>
                    <a:pt x="39" y="50"/>
                  </a:lnTo>
                  <a:lnTo>
                    <a:pt x="39" y="50"/>
                  </a:lnTo>
                  <a:lnTo>
                    <a:pt x="34" y="49"/>
                  </a:lnTo>
                  <a:lnTo>
                    <a:pt x="31" y="48"/>
                  </a:lnTo>
                  <a:lnTo>
                    <a:pt x="31" y="48"/>
                  </a:lnTo>
                  <a:lnTo>
                    <a:pt x="30" y="47"/>
                  </a:lnTo>
                  <a:lnTo>
                    <a:pt x="30" y="45"/>
                  </a:lnTo>
                  <a:lnTo>
                    <a:pt x="30" y="27"/>
                  </a:lnTo>
                  <a:lnTo>
                    <a:pt x="21" y="27"/>
                  </a:lnTo>
                  <a:lnTo>
                    <a:pt x="21" y="27"/>
                  </a:lnTo>
                  <a:lnTo>
                    <a:pt x="21" y="31"/>
                  </a:lnTo>
                  <a:lnTo>
                    <a:pt x="20" y="35"/>
                  </a:lnTo>
                  <a:lnTo>
                    <a:pt x="18" y="39"/>
                  </a:lnTo>
                  <a:lnTo>
                    <a:pt x="16" y="42"/>
                  </a:lnTo>
                  <a:lnTo>
                    <a:pt x="16" y="42"/>
                  </a:lnTo>
                  <a:lnTo>
                    <a:pt x="13" y="45"/>
                  </a:lnTo>
                  <a:lnTo>
                    <a:pt x="10" y="47"/>
                  </a:lnTo>
                  <a:lnTo>
                    <a:pt x="6" y="49"/>
                  </a:lnTo>
                  <a:lnTo>
                    <a:pt x="2" y="50"/>
                  </a:lnTo>
                  <a:lnTo>
                    <a:pt x="2"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Freeform 914">
              <a:extLst>
                <a:ext uri="{FF2B5EF4-FFF2-40B4-BE49-F238E27FC236}">
                  <a16:creationId xmlns:a16="http://schemas.microsoft.com/office/drawing/2014/main" id="{1829DCFA-771B-48EE-AB8D-71BD3204BB1F}"/>
                </a:ext>
              </a:extLst>
            </p:cNvPr>
            <p:cNvSpPr>
              <a:spLocks/>
            </p:cNvSpPr>
            <p:nvPr/>
          </p:nvSpPr>
          <p:spPr bwMode="auto">
            <a:xfrm>
              <a:off x="8562975" y="5403850"/>
              <a:ext cx="34925" cy="36512"/>
            </a:xfrm>
            <a:custGeom>
              <a:avLst/>
              <a:gdLst>
                <a:gd name="T0" fmla="*/ 43 w 43"/>
                <a:gd name="T1" fmla="*/ 46 h 47"/>
                <a:gd name="T2" fmla="*/ 43 w 43"/>
                <a:gd name="T3" fmla="*/ 46 h 47"/>
                <a:gd name="T4" fmla="*/ 26 w 43"/>
                <a:gd name="T5" fmla="*/ 47 h 47"/>
                <a:gd name="T6" fmla="*/ 26 w 43"/>
                <a:gd name="T7" fmla="*/ 47 h 47"/>
                <a:gd name="T8" fmla="*/ 18 w 43"/>
                <a:gd name="T9" fmla="*/ 47 h 47"/>
                <a:gd name="T10" fmla="*/ 18 w 43"/>
                <a:gd name="T11" fmla="*/ 47 h 47"/>
                <a:gd name="T12" fmla="*/ 10 w 43"/>
                <a:gd name="T13" fmla="*/ 46 h 47"/>
                <a:gd name="T14" fmla="*/ 10 w 43"/>
                <a:gd name="T15" fmla="*/ 46 h 47"/>
                <a:gd name="T16" fmla="*/ 5 w 43"/>
                <a:gd name="T17" fmla="*/ 44 h 47"/>
                <a:gd name="T18" fmla="*/ 5 w 43"/>
                <a:gd name="T19" fmla="*/ 44 h 47"/>
                <a:gd name="T20" fmla="*/ 3 w 43"/>
                <a:gd name="T21" fmla="*/ 42 h 47"/>
                <a:gd name="T22" fmla="*/ 1 w 43"/>
                <a:gd name="T23" fmla="*/ 40 h 47"/>
                <a:gd name="T24" fmla="*/ 1 w 43"/>
                <a:gd name="T25" fmla="*/ 40 h 47"/>
                <a:gd name="T26" fmla="*/ 0 w 43"/>
                <a:gd name="T27" fmla="*/ 35 h 47"/>
                <a:gd name="T28" fmla="*/ 0 w 43"/>
                <a:gd name="T29" fmla="*/ 35 h 47"/>
                <a:gd name="T30" fmla="*/ 1 w 43"/>
                <a:gd name="T31" fmla="*/ 31 h 47"/>
                <a:gd name="T32" fmla="*/ 4 w 43"/>
                <a:gd name="T33" fmla="*/ 27 h 47"/>
                <a:gd name="T34" fmla="*/ 9 w 43"/>
                <a:gd name="T35" fmla="*/ 23 h 47"/>
                <a:gd name="T36" fmla="*/ 15 w 43"/>
                <a:gd name="T37" fmla="*/ 20 h 47"/>
                <a:gd name="T38" fmla="*/ 15 w 43"/>
                <a:gd name="T39" fmla="*/ 20 h 47"/>
                <a:gd name="T40" fmla="*/ 14 w 43"/>
                <a:gd name="T41" fmla="*/ 0 h 47"/>
                <a:gd name="T42" fmla="*/ 19 w 43"/>
                <a:gd name="T43" fmla="*/ 0 h 47"/>
                <a:gd name="T44" fmla="*/ 19 w 43"/>
                <a:gd name="T45" fmla="*/ 0 h 47"/>
                <a:gd name="T46" fmla="*/ 19 w 43"/>
                <a:gd name="T47" fmla="*/ 3 h 47"/>
                <a:gd name="T48" fmla="*/ 19 w 43"/>
                <a:gd name="T49" fmla="*/ 3 h 47"/>
                <a:gd name="T50" fmla="*/ 19 w 43"/>
                <a:gd name="T51" fmla="*/ 17 h 47"/>
                <a:gd name="T52" fmla="*/ 19 w 43"/>
                <a:gd name="T53" fmla="*/ 17 h 47"/>
                <a:gd name="T54" fmla="*/ 40 w 43"/>
                <a:gd name="T55" fmla="*/ 11 h 47"/>
                <a:gd name="T56" fmla="*/ 41 w 43"/>
                <a:gd name="T57" fmla="*/ 15 h 47"/>
                <a:gd name="T58" fmla="*/ 41 w 43"/>
                <a:gd name="T59" fmla="*/ 15 h 47"/>
                <a:gd name="T60" fmla="*/ 27 w 43"/>
                <a:gd name="T61" fmla="*/ 18 h 47"/>
                <a:gd name="T62" fmla="*/ 27 w 43"/>
                <a:gd name="T63" fmla="*/ 18 h 47"/>
                <a:gd name="T64" fmla="*/ 19 w 43"/>
                <a:gd name="T65" fmla="*/ 22 h 47"/>
                <a:gd name="T66" fmla="*/ 14 w 43"/>
                <a:gd name="T67" fmla="*/ 24 h 47"/>
                <a:gd name="T68" fmla="*/ 14 w 43"/>
                <a:gd name="T69" fmla="*/ 24 h 47"/>
                <a:gd name="T70" fmla="*/ 10 w 43"/>
                <a:gd name="T71" fmla="*/ 27 h 47"/>
                <a:gd name="T72" fmla="*/ 7 w 43"/>
                <a:gd name="T73" fmla="*/ 30 h 47"/>
                <a:gd name="T74" fmla="*/ 7 w 43"/>
                <a:gd name="T75" fmla="*/ 30 h 47"/>
                <a:gd name="T76" fmla="*/ 5 w 43"/>
                <a:gd name="T77" fmla="*/ 32 h 47"/>
                <a:gd name="T78" fmla="*/ 5 w 43"/>
                <a:gd name="T79" fmla="*/ 35 h 47"/>
                <a:gd name="T80" fmla="*/ 5 w 43"/>
                <a:gd name="T81" fmla="*/ 35 h 47"/>
                <a:gd name="T82" fmla="*/ 5 w 43"/>
                <a:gd name="T83" fmla="*/ 38 h 47"/>
                <a:gd name="T84" fmla="*/ 5 w 43"/>
                <a:gd name="T85" fmla="*/ 38 h 47"/>
                <a:gd name="T86" fmla="*/ 7 w 43"/>
                <a:gd name="T87" fmla="*/ 40 h 47"/>
                <a:gd name="T88" fmla="*/ 7 w 43"/>
                <a:gd name="T89" fmla="*/ 40 h 47"/>
                <a:gd name="T90" fmla="*/ 10 w 43"/>
                <a:gd name="T91" fmla="*/ 42 h 47"/>
                <a:gd name="T92" fmla="*/ 10 w 43"/>
                <a:gd name="T93" fmla="*/ 42 h 47"/>
                <a:gd name="T94" fmla="*/ 16 w 43"/>
                <a:gd name="T95" fmla="*/ 43 h 47"/>
                <a:gd name="T96" fmla="*/ 16 w 43"/>
                <a:gd name="T97" fmla="*/ 43 h 47"/>
                <a:gd name="T98" fmla="*/ 24 w 43"/>
                <a:gd name="T99" fmla="*/ 43 h 47"/>
                <a:gd name="T100" fmla="*/ 24 w 43"/>
                <a:gd name="T101" fmla="*/ 43 h 47"/>
                <a:gd name="T102" fmla="*/ 43 w 43"/>
                <a:gd name="T103" fmla="*/ 42 h 47"/>
                <a:gd name="T104" fmla="*/ 43 w 43"/>
                <a:gd name="T10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47">
                  <a:moveTo>
                    <a:pt x="43" y="46"/>
                  </a:moveTo>
                  <a:lnTo>
                    <a:pt x="43" y="46"/>
                  </a:lnTo>
                  <a:lnTo>
                    <a:pt x="26" y="47"/>
                  </a:lnTo>
                  <a:lnTo>
                    <a:pt x="26" y="47"/>
                  </a:lnTo>
                  <a:lnTo>
                    <a:pt x="18" y="47"/>
                  </a:lnTo>
                  <a:lnTo>
                    <a:pt x="18" y="47"/>
                  </a:lnTo>
                  <a:lnTo>
                    <a:pt x="10" y="46"/>
                  </a:lnTo>
                  <a:lnTo>
                    <a:pt x="10" y="46"/>
                  </a:lnTo>
                  <a:lnTo>
                    <a:pt x="5" y="44"/>
                  </a:lnTo>
                  <a:lnTo>
                    <a:pt x="5" y="44"/>
                  </a:lnTo>
                  <a:lnTo>
                    <a:pt x="3" y="42"/>
                  </a:lnTo>
                  <a:lnTo>
                    <a:pt x="1" y="40"/>
                  </a:lnTo>
                  <a:lnTo>
                    <a:pt x="1" y="40"/>
                  </a:lnTo>
                  <a:lnTo>
                    <a:pt x="0" y="35"/>
                  </a:lnTo>
                  <a:lnTo>
                    <a:pt x="0" y="35"/>
                  </a:lnTo>
                  <a:lnTo>
                    <a:pt x="1" y="31"/>
                  </a:lnTo>
                  <a:lnTo>
                    <a:pt x="4" y="27"/>
                  </a:lnTo>
                  <a:lnTo>
                    <a:pt x="9" y="23"/>
                  </a:lnTo>
                  <a:lnTo>
                    <a:pt x="15" y="20"/>
                  </a:lnTo>
                  <a:lnTo>
                    <a:pt x="15" y="20"/>
                  </a:lnTo>
                  <a:lnTo>
                    <a:pt x="14" y="0"/>
                  </a:lnTo>
                  <a:lnTo>
                    <a:pt x="19" y="0"/>
                  </a:lnTo>
                  <a:lnTo>
                    <a:pt x="19" y="0"/>
                  </a:lnTo>
                  <a:lnTo>
                    <a:pt x="19" y="3"/>
                  </a:lnTo>
                  <a:lnTo>
                    <a:pt x="19" y="3"/>
                  </a:lnTo>
                  <a:lnTo>
                    <a:pt x="19" y="17"/>
                  </a:lnTo>
                  <a:lnTo>
                    <a:pt x="19" y="17"/>
                  </a:lnTo>
                  <a:lnTo>
                    <a:pt x="40" y="11"/>
                  </a:lnTo>
                  <a:lnTo>
                    <a:pt x="41" y="15"/>
                  </a:lnTo>
                  <a:lnTo>
                    <a:pt x="41" y="15"/>
                  </a:lnTo>
                  <a:lnTo>
                    <a:pt x="27" y="18"/>
                  </a:lnTo>
                  <a:lnTo>
                    <a:pt x="27" y="18"/>
                  </a:lnTo>
                  <a:lnTo>
                    <a:pt x="19" y="22"/>
                  </a:lnTo>
                  <a:lnTo>
                    <a:pt x="14" y="24"/>
                  </a:lnTo>
                  <a:lnTo>
                    <a:pt x="14" y="24"/>
                  </a:lnTo>
                  <a:lnTo>
                    <a:pt x="10" y="27"/>
                  </a:lnTo>
                  <a:lnTo>
                    <a:pt x="7" y="30"/>
                  </a:lnTo>
                  <a:lnTo>
                    <a:pt x="7" y="30"/>
                  </a:lnTo>
                  <a:lnTo>
                    <a:pt x="5" y="32"/>
                  </a:lnTo>
                  <a:lnTo>
                    <a:pt x="5" y="35"/>
                  </a:lnTo>
                  <a:lnTo>
                    <a:pt x="5" y="35"/>
                  </a:lnTo>
                  <a:lnTo>
                    <a:pt x="5" y="38"/>
                  </a:lnTo>
                  <a:lnTo>
                    <a:pt x="5" y="38"/>
                  </a:lnTo>
                  <a:lnTo>
                    <a:pt x="7" y="40"/>
                  </a:lnTo>
                  <a:lnTo>
                    <a:pt x="7" y="40"/>
                  </a:lnTo>
                  <a:lnTo>
                    <a:pt x="10" y="42"/>
                  </a:lnTo>
                  <a:lnTo>
                    <a:pt x="10" y="42"/>
                  </a:lnTo>
                  <a:lnTo>
                    <a:pt x="16" y="43"/>
                  </a:lnTo>
                  <a:lnTo>
                    <a:pt x="16" y="43"/>
                  </a:lnTo>
                  <a:lnTo>
                    <a:pt x="24" y="43"/>
                  </a:lnTo>
                  <a:lnTo>
                    <a:pt x="24" y="43"/>
                  </a:lnTo>
                  <a:lnTo>
                    <a:pt x="43" y="42"/>
                  </a:lnTo>
                  <a:lnTo>
                    <a:pt x="43"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Freeform 915">
              <a:extLst>
                <a:ext uri="{FF2B5EF4-FFF2-40B4-BE49-F238E27FC236}">
                  <a16:creationId xmlns:a16="http://schemas.microsoft.com/office/drawing/2014/main" id="{CB1C7E52-45A4-466D-B468-2AF69540FBE3}"/>
                </a:ext>
              </a:extLst>
            </p:cNvPr>
            <p:cNvSpPr>
              <a:spLocks/>
            </p:cNvSpPr>
            <p:nvPr/>
          </p:nvSpPr>
          <p:spPr bwMode="auto">
            <a:xfrm>
              <a:off x="8612188" y="5403850"/>
              <a:ext cx="33338" cy="36512"/>
            </a:xfrm>
            <a:custGeom>
              <a:avLst/>
              <a:gdLst>
                <a:gd name="T0" fmla="*/ 41 w 41"/>
                <a:gd name="T1" fmla="*/ 25 h 46"/>
                <a:gd name="T2" fmla="*/ 41 w 41"/>
                <a:gd name="T3" fmla="*/ 25 h 46"/>
                <a:gd name="T4" fmla="*/ 39 w 41"/>
                <a:gd name="T5" fmla="*/ 30 h 46"/>
                <a:gd name="T6" fmla="*/ 37 w 41"/>
                <a:gd name="T7" fmla="*/ 34 h 46"/>
                <a:gd name="T8" fmla="*/ 35 w 41"/>
                <a:gd name="T9" fmla="*/ 38 h 46"/>
                <a:gd name="T10" fmla="*/ 32 w 41"/>
                <a:gd name="T11" fmla="*/ 41 h 46"/>
                <a:gd name="T12" fmla="*/ 32 w 41"/>
                <a:gd name="T13" fmla="*/ 41 h 46"/>
                <a:gd name="T14" fmla="*/ 29 w 41"/>
                <a:gd name="T15" fmla="*/ 43 h 46"/>
                <a:gd name="T16" fmla="*/ 25 w 41"/>
                <a:gd name="T17" fmla="*/ 45 h 46"/>
                <a:gd name="T18" fmla="*/ 21 w 41"/>
                <a:gd name="T19" fmla="*/ 46 h 46"/>
                <a:gd name="T20" fmla="*/ 16 w 41"/>
                <a:gd name="T21" fmla="*/ 46 h 46"/>
                <a:gd name="T22" fmla="*/ 16 w 41"/>
                <a:gd name="T23" fmla="*/ 46 h 46"/>
                <a:gd name="T24" fmla="*/ 10 w 41"/>
                <a:gd name="T25" fmla="*/ 45 h 46"/>
                <a:gd name="T26" fmla="*/ 10 w 41"/>
                <a:gd name="T27" fmla="*/ 45 h 46"/>
                <a:gd name="T28" fmla="*/ 5 w 41"/>
                <a:gd name="T29" fmla="*/ 43 h 46"/>
                <a:gd name="T30" fmla="*/ 5 w 41"/>
                <a:gd name="T31" fmla="*/ 43 h 46"/>
                <a:gd name="T32" fmla="*/ 1 w 41"/>
                <a:gd name="T33" fmla="*/ 39 h 46"/>
                <a:gd name="T34" fmla="*/ 1 w 41"/>
                <a:gd name="T35" fmla="*/ 39 h 46"/>
                <a:gd name="T36" fmla="*/ 0 w 41"/>
                <a:gd name="T37" fmla="*/ 35 h 46"/>
                <a:gd name="T38" fmla="*/ 0 w 41"/>
                <a:gd name="T39" fmla="*/ 35 h 46"/>
                <a:gd name="T40" fmla="*/ 0 w 41"/>
                <a:gd name="T41" fmla="*/ 26 h 46"/>
                <a:gd name="T42" fmla="*/ 0 w 41"/>
                <a:gd name="T43" fmla="*/ 26 h 46"/>
                <a:gd name="T44" fmla="*/ 1 w 41"/>
                <a:gd name="T45" fmla="*/ 0 h 46"/>
                <a:gd name="T46" fmla="*/ 5 w 41"/>
                <a:gd name="T47" fmla="*/ 0 h 46"/>
                <a:gd name="T48" fmla="*/ 5 w 41"/>
                <a:gd name="T49" fmla="*/ 0 h 46"/>
                <a:gd name="T50" fmla="*/ 4 w 41"/>
                <a:gd name="T51" fmla="*/ 14 h 46"/>
                <a:gd name="T52" fmla="*/ 4 w 41"/>
                <a:gd name="T53" fmla="*/ 26 h 46"/>
                <a:gd name="T54" fmla="*/ 4 w 41"/>
                <a:gd name="T55" fmla="*/ 26 h 46"/>
                <a:gd name="T56" fmla="*/ 4 w 41"/>
                <a:gd name="T57" fmla="*/ 33 h 46"/>
                <a:gd name="T58" fmla="*/ 4 w 41"/>
                <a:gd name="T59" fmla="*/ 33 h 46"/>
                <a:gd name="T60" fmla="*/ 4 w 41"/>
                <a:gd name="T61" fmla="*/ 35 h 46"/>
                <a:gd name="T62" fmla="*/ 6 w 41"/>
                <a:gd name="T63" fmla="*/ 38 h 46"/>
                <a:gd name="T64" fmla="*/ 6 w 41"/>
                <a:gd name="T65" fmla="*/ 38 h 46"/>
                <a:gd name="T66" fmla="*/ 7 w 41"/>
                <a:gd name="T67" fmla="*/ 40 h 46"/>
                <a:gd name="T68" fmla="*/ 10 w 41"/>
                <a:gd name="T69" fmla="*/ 41 h 46"/>
                <a:gd name="T70" fmla="*/ 10 w 41"/>
                <a:gd name="T71" fmla="*/ 41 h 46"/>
                <a:gd name="T72" fmla="*/ 13 w 41"/>
                <a:gd name="T73" fmla="*/ 42 h 46"/>
                <a:gd name="T74" fmla="*/ 17 w 41"/>
                <a:gd name="T75" fmla="*/ 42 h 46"/>
                <a:gd name="T76" fmla="*/ 17 w 41"/>
                <a:gd name="T77" fmla="*/ 42 h 46"/>
                <a:gd name="T78" fmla="*/ 24 w 41"/>
                <a:gd name="T79" fmla="*/ 41 h 46"/>
                <a:gd name="T80" fmla="*/ 26 w 41"/>
                <a:gd name="T81" fmla="*/ 40 h 46"/>
                <a:gd name="T82" fmla="*/ 29 w 41"/>
                <a:gd name="T83" fmla="*/ 38 h 46"/>
                <a:gd name="T84" fmla="*/ 29 w 41"/>
                <a:gd name="T85" fmla="*/ 38 h 46"/>
                <a:gd name="T86" fmla="*/ 31 w 41"/>
                <a:gd name="T87" fmla="*/ 36 h 46"/>
                <a:gd name="T88" fmla="*/ 34 w 41"/>
                <a:gd name="T89" fmla="*/ 32 h 46"/>
                <a:gd name="T90" fmla="*/ 37 w 41"/>
                <a:gd name="T91" fmla="*/ 23 h 46"/>
                <a:gd name="T92" fmla="*/ 41 w 41"/>
                <a:gd name="T93"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6">
                  <a:moveTo>
                    <a:pt x="41" y="25"/>
                  </a:moveTo>
                  <a:lnTo>
                    <a:pt x="41" y="25"/>
                  </a:lnTo>
                  <a:lnTo>
                    <a:pt x="39" y="30"/>
                  </a:lnTo>
                  <a:lnTo>
                    <a:pt x="37" y="34"/>
                  </a:lnTo>
                  <a:lnTo>
                    <a:pt x="35" y="38"/>
                  </a:lnTo>
                  <a:lnTo>
                    <a:pt x="32" y="41"/>
                  </a:lnTo>
                  <a:lnTo>
                    <a:pt x="32" y="41"/>
                  </a:lnTo>
                  <a:lnTo>
                    <a:pt x="29" y="43"/>
                  </a:lnTo>
                  <a:lnTo>
                    <a:pt x="25" y="45"/>
                  </a:lnTo>
                  <a:lnTo>
                    <a:pt x="21" y="46"/>
                  </a:lnTo>
                  <a:lnTo>
                    <a:pt x="16" y="46"/>
                  </a:lnTo>
                  <a:lnTo>
                    <a:pt x="16" y="46"/>
                  </a:lnTo>
                  <a:lnTo>
                    <a:pt x="10" y="45"/>
                  </a:lnTo>
                  <a:lnTo>
                    <a:pt x="10" y="45"/>
                  </a:lnTo>
                  <a:lnTo>
                    <a:pt x="5" y="43"/>
                  </a:lnTo>
                  <a:lnTo>
                    <a:pt x="5" y="43"/>
                  </a:lnTo>
                  <a:lnTo>
                    <a:pt x="1" y="39"/>
                  </a:lnTo>
                  <a:lnTo>
                    <a:pt x="1" y="39"/>
                  </a:lnTo>
                  <a:lnTo>
                    <a:pt x="0" y="35"/>
                  </a:lnTo>
                  <a:lnTo>
                    <a:pt x="0" y="35"/>
                  </a:lnTo>
                  <a:lnTo>
                    <a:pt x="0" y="26"/>
                  </a:lnTo>
                  <a:lnTo>
                    <a:pt x="0" y="26"/>
                  </a:lnTo>
                  <a:lnTo>
                    <a:pt x="1" y="0"/>
                  </a:lnTo>
                  <a:lnTo>
                    <a:pt x="5" y="0"/>
                  </a:lnTo>
                  <a:lnTo>
                    <a:pt x="5" y="0"/>
                  </a:lnTo>
                  <a:lnTo>
                    <a:pt x="4" y="14"/>
                  </a:lnTo>
                  <a:lnTo>
                    <a:pt x="4" y="26"/>
                  </a:lnTo>
                  <a:lnTo>
                    <a:pt x="4" y="26"/>
                  </a:lnTo>
                  <a:lnTo>
                    <a:pt x="4" y="33"/>
                  </a:lnTo>
                  <a:lnTo>
                    <a:pt x="4" y="33"/>
                  </a:lnTo>
                  <a:lnTo>
                    <a:pt x="4" y="35"/>
                  </a:lnTo>
                  <a:lnTo>
                    <a:pt x="6" y="38"/>
                  </a:lnTo>
                  <a:lnTo>
                    <a:pt x="6" y="38"/>
                  </a:lnTo>
                  <a:lnTo>
                    <a:pt x="7" y="40"/>
                  </a:lnTo>
                  <a:lnTo>
                    <a:pt x="10" y="41"/>
                  </a:lnTo>
                  <a:lnTo>
                    <a:pt x="10" y="41"/>
                  </a:lnTo>
                  <a:lnTo>
                    <a:pt x="13" y="42"/>
                  </a:lnTo>
                  <a:lnTo>
                    <a:pt x="17" y="42"/>
                  </a:lnTo>
                  <a:lnTo>
                    <a:pt x="17" y="42"/>
                  </a:lnTo>
                  <a:lnTo>
                    <a:pt x="24" y="41"/>
                  </a:lnTo>
                  <a:lnTo>
                    <a:pt x="26" y="40"/>
                  </a:lnTo>
                  <a:lnTo>
                    <a:pt x="29" y="38"/>
                  </a:lnTo>
                  <a:lnTo>
                    <a:pt x="29" y="38"/>
                  </a:lnTo>
                  <a:lnTo>
                    <a:pt x="31" y="36"/>
                  </a:lnTo>
                  <a:lnTo>
                    <a:pt x="34" y="32"/>
                  </a:lnTo>
                  <a:lnTo>
                    <a:pt x="37" y="23"/>
                  </a:lnTo>
                  <a:lnTo>
                    <a:pt x="41"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Freeform 916">
              <a:extLst>
                <a:ext uri="{FF2B5EF4-FFF2-40B4-BE49-F238E27FC236}">
                  <a16:creationId xmlns:a16="http://schemas.microsoft.com/office/drawing/2014/main" id="{15885EF5-4CBD-4132-A57A-E157F94D968A}"/>
                </a:ext>
              </a:extLst>
            </p:cNvPr>
            <p:cNvSpPr>
              <a:spLocks/>
            </p:cNvSpPr>
            <p:nvPr/>
          </p:nvSpPr>
          <p:spPr bwMode="auto">
            <a:xfrm>
              <a:off x="8655050" y="5429250"/>
              <a:ext cx="9525" cy="11112"/>
            </a:xfrm>
            <a:custGeom>
              <a:avLst/>
              <a:gdLst>
                <a:gd name="T0" fmla="*/ 13 w 13"/>
                <a:gd name="T1" fmla="*/ 11 h 14"/>
                <a:gd name="T2" fmla="*/ 9 w 13"/>
                <a:gd name="T3" fmla="*/ 14 h 14"/>
                <a:gd name="T4" fmla="*/ 9 w 13"/>
                <a:gd name="T5" fmla="*/ 14 h 14"/>
                <a:gd name="T6" fmla="*/ 0 w 13"/>
                <a:gd name="T7" fmla="*/ 2 h 14"/>
                <a:gd name="T8" fmla="*/ 3 w 13"/>
                <a:gd name="T9" fmla="*/ 0 h 14"/>
                <a:gd name="T10" fmla="*/ 3 w 13"/>
                <a:gd name="T11" fmla="*/ 0 h 14"/>
                <a:gd name="T12" fmla="*/ 13 w 13"/>
                <a:gd name="T13" fmla="*/ 11 h 14"/>
                <a:gd name="T14" fmla="*/ 13 w 13"/>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3" y="11"/>
                  </a:moveTo>
                  <a:lnTo>
                    <a:pt x="9" y="14"/>
                  </a:lnTo>
                  <a:lnTo>
                    <a:pt x="9" y="14"/>
                  </a:lnTo>
                  <a:lnTo>
                    <a:pt x="0" y="2"/>
                  </a:lnTo>
                  <a:lnTo>
                    <a:pt x="3" y="0"/>
                  </a:lnTo>
                  <a:lnTo>
                    <a:pt x="3" y="0"/>
                  </a:lnTo>
                  <a:lnTo>
                    <a:pt x="13" y="11"/>
                  </a:lnTo>
                  <a:lnTo>
                    <a:pt x="1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Freeform 917">
              <a:extLst>
                <a:ext uri="{FF2B5EF4-FFF2-40B4-BE49-F238E27FC236}">
                  <a16:creationId xmlns:a16="http://schemas.microsoft.com/office/drawing/2014/main" id="{CB7BCAB9-1E26-447D-BF97-313AAE97CF25}"/>
                </a:ext>
              </a:extLst>
            </p:cNvPr>
            <p:cNvSpPr>
              <a:spLocks noEditPoints="1"/>
            </p:cNvSpPr>
            <p:nvPr/>
          </p:nvSpPr>
          <p:spPr bwMode="auto">
            <a:xfrm>
              <a:off x="8701088" y="5402263"/>
              <a:ext cx="42863" cy="38100"/>
            </a:xfrm>
            <a:custGeom>
              <a:avLst/>
              <a:gdLst>
                <a:gd name="T0" fmla="*/ 0 w 54"/>
                <a:gd name="T1" fmla="*/ 40 h 50"/>
                <a:gd name="T2" fmla="*/ 2 w 54"/>
                <a:gd name="T3" fmla="*/ 31 h 50"/>
                <a:gd name="T4" fmla="*/ 4 w 54"/>
                <a:gd name="T5" fmla="*/ 20 h 50"/>
                <a:gd name="T6" fmla="*/ 8 w 54"/>
                <a:gd name="T7" fmla="*/ 20 h 50"/>
                <a:gd name="T8" fmla="*/ 7 w 54"/>
                <a:gd name="T9" fmla="*/ 32 h 50"/>
                <a:gd name="T10" fmla="*/ 4 w 54"/>
                <a:gd name="T11" fmla="*/ 41 h 50"/>
                <a:gd name="T12" fmla="*/ 20 w 54"/>
                <a:gd name="T13" fmla="*/ 43 h 50"/>
                <a:gd name="T14" fmla="*/ 20 w 54"/>
                <a:gd name="T15" fmla="*/ 45 h 50"/>
                <a:gd name="T16" fmla="*/ 21 w 54"/>
                <a:gd name="T17" fmla="*/ 46 h 50"/>
                <a:gd name="T18" fmla="*/ 29 w 54"/>
                <a:gd name="T19" fmla="*/ 46 h 50"/>
                <a:gd name="T20" fmla="*/ 35 w 54"/>
                <a:gd name="T21" fmla="*/ 46 h 50"/>
                <a:gd name="T22" fmla="*/ 38 w 54"/>
                <a:gd name="T23" fmla="*/ 46 h 50"/>
                <a:gd name="T24" fmla="*/ 39 w 54"/>
                <a:gd name="T25" fmla="*/ 45 h 50"/>
                <a:gd name="T26" fmla="*/ 39 w 54"/>
                <a:gd name="T27" fmla="*/ 42 h 50"/>
                <a:gd name="T28" fmla="*/ 40 w 54"/>
                <a:gd name="T29" fmla="*/ 35 h 50"/>
                <a:gd name="T30" fmla="*/ 44 w 54"/>
                <a:gd name="T31" fmla="*/ 44 h 50"/>
                <a:gd name="T32" fmla="*/ 43 w 54"/>
                <a:gd name="T33" fmla="*/ 46 h 50"/>
                <a:gd name="T34" fmla="*/ 42 w 54"/>
                <a:gd name="T35" fmla="*/ 48 h 50"/>
                <a:gd name="T36" fmla="*/ 37 w 54"/>
                <a:gd name="T37" fmla="*/ 50 h 50"/>
                <a:gd name="T38" fmla="*/ 31 w 54"/>
                <a:gd name="T39" fmla="*/ 50 h 50"/>
                <a:gd name="T40" fmla="*/ 24 w 54"/>
                <a:gd name="T41" fmla="*/ 50 h 50"/>
                <a:gd name="T42" fmla="*/ 20 w 54"/>
                <a:gd name="T43" fmla="*/ 49 h 50"/>
                <a:gd name="T44" fmla="*/ 18 w 54"/>
                <a:gd name="T45" fmla="*/ 48 h 50"/>
                <a:gd name="T46" fmla="*/ 16 w 54"/>
                <a:gd name="T47" fmla="*/ 47 h 50"/>
                <a:gd name="T48" fmla="*/ 16 w 54"/>
                <a:gd name="T49" fmla="*/ 44 h 50"/>
                <a:gd name="T50" fmla="*/ 16 w 54"/>
                <a:gd name="T51" fmla="*/ 42 h 50"/>
                <a:gd name="T52" fmla="*/ 3 w 54"/>
                <a:gd name="T53" fmla="*/ 49 h 50"/>
                <a:gd name="T54" fmla="*/ 1 w 54"/>
                <a:gd name="T55" fmla="*/ 47 h 50"/>
                <a:gd name="T56" fmla="*/ 15 w 54"/>
                <a:gd name="T57" fmla="*/ 38 h 50"/>
                <a:gd name="T58" fmla="*/ 20 w 54"/>
                <a:gd name="T59" fmla="*/ 13 h 50"/>
                <a:gd name="T60" fmla="*/ 20 w 54"/>
                <a:gd name="T61" fmla="*/ 34 h 50"/>
                <a:gd name="T62" fmla="*/ 33 w 54"/>
                <a:gd name="T63" fmla="*/ 18 h 50"/>
                <a:gd name="T64" fmla="*/ 39 w 54"/>
                <a:gd name="T65" fmla="*/ 11 h 50"/>
                <a:gd name="T66" fmla="*/ 46 w 54"/>
                <a:gd name="T67" fmla="*/ 7 h 50"/>
                <a:gd name="T68" fmla="*/ 42 w 54"/>
                <a:gd name="T69" fmla="*/ 14 h 50"/>
                <a:gd name="T70" fmla="*/ 35 w 54"/>
                <a:gd name="T71" fmla="*/ 23 h 50"/>
                <a:gd name="T72" fmla="*/ 20 w 54"/>
                <a:gd name="T73" fmla="*/ 39 h 50"/>
                <a:gd name="T74" fmla="*/ 30 w 54"/>
                <a:gd name="T75" fmla="*/ 12 h 50"/>
                <a:gd name="T76" fmla="*/ 17 w 54"/>
                <a:gd name="T77" fmla="*/ 3 h 50"/>
                <a:gd name="T78" fmla="*/ 20 w 54"/>
                <a:gd name="T79" fmla="*/ 0 h 50"/>
                <a:gd name="T80" fmla="*/ 33 w 54"/>
                <a:gd name="T81" fmla="*/ 9 h 50"/>
                <a:gd name="T82" fmla="*/ 50 w 54"/>
                <a:gd name="T83" fmla="*/ 39 h 50"/>
                <a:gd name="T84" fmla="*/ 46 w 54"/>
                <a:gd name="T85" fmla="*/ 30 h 50"/>
                <a:gd name="T86" fmla="*/ 42 w 54"/>
                <a:gd name="T87" fmla="*/ 22 h 50"/>
                <a:gd name="T88" fmla="*/ 46 w 54"/>
                <a:gd name="T89" fmla="*/ 19 h 50"/>
                <a:gd name="T90" fmla="*/ 50 w 54"/>
                <a:gd name="T91" fmla="*/ 29 h 50"/>
                <a:gd name="T92" fmla="*/ 50 w 54"/>
                <a:gd name="T9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0">
                  <a:moveTo>
                    <a:pt x="4" y="41"/>
                  </a:moveTo>
                  <a:lnTo>
                    <a:pt x="0" y="40"/>
                  </a:lnTo>
                  <a:lnTo>
                    <a:pt x="0" y="40"/>
                  </a:lnTo>
                  <a:lnTo>
                    <a:pt x="2" y="31"/>
                  </a:lnTo>
                  <a:lnTo>
                    <a:pt x="2" y="31"/>
                  </a:lnTo>
                  <a:lnTo>
                    <a:pt x="4" y="20"/>
                  </a:lnTo>
                  <a:lnTo>
                    <a:pt x="8" y="20"/>
                  </a:lnTo>
                  <a:lnTo>
                    <a:pt x="8" y="20"/>
                  </a:lnTo>
                  <a:lnTo>
                    <a:pt x="7" y="32"/>
                  </a:lnTo>
                  <a:lnTo>
                    <a:pt x="7" y="32"/>
                  </a:lnTo>
                  <a:lnTo>
                    <a:pt x="4" y="41"/>
                  </a:lnTo>
                  <a:lnTo>
                    <a:pt x="4" y="41"/>
                  </a:lnTo>
                  <a:close/>
                  <a:moveTo>
                    <a:pt x="20" y="39"/>
                  </a:moveTo>
                  <a:lnTo>
                    <a:pt x="20" y="43"/>
                  </a:lnTo>
                  <a:lnTo>
                    <a:pt x="20" y="43"/>
                  </a:lnTo>
                  <a:lnTo>
                    <a:pt x="20" y="45"/>
                  </a:lnTo>
                  <a:lnTo>
                    <a:pt x="21" y="46"/>
                  </a:lnTo>
                  <a:lnTo>
                    <a:pt x="21" y="46"/>
                  </a:lnTo>
                  <a:lnTo>
                    <a:pt x="29" y="46"/>
                  </a:lnTo>
                  <a:lnTo>
                    <a:pt x="29" y="46"/>
                  </a:lnTo>
                  <a:lnTo>
                    <a:pt x="35" y="46"/>
                  </a:lnTo>
                  <a:lnTo>
                    <a:pt x="35" y="46"/>
                  </a:lnTo>
                  <a:lnTo>
                    <a:pt x="38" y="46"/>
                  </a:lnTo>
                  <a:lnTo>
                    <a:pt x="38" y="46"/>
                  </a:lnTo>
                  <a:lnTo>
                    <a:pt x="39" y="45"/>
                  </a:lnTo>
                  <a:lnTo>
                    <a:pt x="39" y="45"/>
                  </a:lnTo>
                  <a:lnTo>
                    <a:pt x="39" y="42"/>
                  </a:lnTo>
                  <a:lnTo>
                    <a:pt x="39" y="42"/>
                  </a:lnTo>
                  <a:lnTo>
                    <a:pt x="40" y="36"/>
                  </a:lnTo>
                  <a:lnTo>
                    <a:pt x="40" y="35"/>
                  </a:lnTo>
                  <a:lnTo>
                    <a:pt x="44" y="36"/>
                  </a:lnTo>
                  <a:lnTo>
                    <a:pt x="44" y="44"/>
                  </a:lnTo>
                  <a:lnTo>
                    <a:pt x="44" y="44"/>
                  </a:lnTo>
                  <a:lnTo>
                    <a:pt x="43" y="46"/>
                  </a:lnTo>
                  <a:lnTo>
                    <a:pt x="42" y="48"/>
                  </a:lnTo>
                  <a:lnTo>
                    <a:pt x="42" y="48"/>
                  </a:lnTo>
                  <a:lnTo>
                    <a:pt x="40" y="49"/>
                  </a:lnTo>
                  <a:lnTo>
                    <a:pt x="37" y="50"/>
                  </a:lnTo>
                  <a:lnTo>
                    <a:pt x="37" y="50"/>
                  </a:lnTo>
                  <a:lnTo>
                    <a:pt x="31" y="50"/>
                  </a:lnTo>
                  <a:lnTo>
                    <a:pt x="31" y="50"/>
                  </a:lnTo>
                  <a:lnTo>
                    <a:pt x="24" y="50"/>
                  </a:lnTo>
                  <a:lnTo>
                    <a:pt x="24" y="50"/>
                  </a:lnTo>
                  <a:lnTo>
                    <a:pt x="20" y="49"/>
                  </a:lnTo>
                  <a:lnTo>
                    <a:pt x="20" y="49"/>
                  </a:lnTo>
                  <a:lnTo>
                    <a:pt x="18" y="48"/>
                  </a:lnTo>
                  <a:lnTo>
                    <a:pt x="18" y="48"/>
                  </a:lnTo>
                  <a:lnTo>
                    <a:pt x="16" y="47"/>
                  </a:lnTo>
                  <a:lnTo>
                    <a:pt x="16" y="47"/>
                  </a:lnTo>
                  <a:lnTo>
                    <a:pt x="16" y="44"/>
                  </a:lnTo>
                  <a:lnTo>
                    <a:pt x="16" y="42"/>
                  </a:lnTo>
                  <a:lnTo>
                    <a:pt x="16" y="42"/>
                  </a:lnTo>
                  <a:lnTo>
                    <a:pt x="9" y="46"/>
                  </a:lnTo>
                  <a:lnTo>
                    <a:pt x="3" y="49"/>
                  </a:lnTo>
                  <a:lnTo>
                    <a:pt x="1" y="47"/>
                  </a:lnTo>
                  <a:lnTo>
                    <a:pt x="1" y="47"/>
                  </a:lnTo>
                  <a:lnTo>
                    <a:pt x="8" y="42"/>
                  </a:lnTo>
                  <a:lnTo>
                    <a:pt x="15" y="38"/>
                  </a:lnTo>
                  <a:lnTo>
                    <a:pt x="15" y="13"/>
                  </a:lnTo>
                  <a:lnTo>
                    <a:pt x="20" y="13"/>
                  </a:lnTo>
                  <a:lnTo>
                    <a:pt x="20" y="34"/>
                  </a:lnTo>
                  <a:lnTo>
                    <a:pt x="20" y="34"/>
                  </a:lnTo>
                  <a:lnTo>
                    <a:pt x="27" y="27"/>
                  </a:lnTo>
                  <a:lnTo>
                    <a:pt x="33" y="18"/>
                  </a:lnTo>
                  <a:lnTo>
                    <a:pt x="33" y="18"/>
                  </a:lnTo>
                  <a:lnTo>
                    <a:pt x="39" y="11"/>
                  </a:lnTo>
                  <a:lnTo>
                    <a:pt x="42" y="5"/>
                  </a:lnTo>
                  <a:lnTo>
                    <a:pt x="46" y="7"/>
                  </a:lnTo>
                  <a:lnTo>
                    <a:pt x="46" y="7"/>
                  </a:lnTo>
                  <a:lnTo>
                    <a:pt x="42" y="14"/>
                  </a:lnTo>
                  <a:lnTo>
                    <a:pt x="35" y="23"/>
                  </a:lnTo>
                  <a:lnTo>
                    <a:pt x="35" y="23"/>
                  </a:lnTo>
                  <a:lnTo>
                    <a:pt x="27" y="32"/>
                  </a:lnTo>
                  <a:lnTo>
                    <a:pt x="20" y="39"/>
                  </a:lnTo>
                  <a:lnTo>
                    <a:pt x="20" y="39"/>
                  </a:lnTo>
                  <a:close/>
                  <a:moveTo>
                    <a:pt x="30" y="12"/>
                  </a:moveTo>
                  <a:lnTo>
                    <a:pt x="30" y="12"/>
                  </a:lnTo>
                  <a:lnTo>
                    <a:pt x="17" y="3"/>
                  </a:lnTo>
                  <a:lnTo>
                    <a:pt x="20" y="0"/>
                  </a:lnTo>
                  <a:lnTo>
                    <a:pt x="20" y="0"/>
                  </a:lnTo>
                  <a:lnTo>
                    <a:pt x="26" y="4"/>
                  </a:lnTo>
                  <a:lnTo>
                    <a:pt x="33" y="9"/>
                  </a:lnTo>
                  <a:lnTo>
                    <a:pt x="30" y="12"/>
                  </a:lnTo>
                  <a:close/>
                  <a:moveTo>
                    <a:pt x="50" y="39"/>
                  </a:moveTo>
                  <a:lnTo>
                    <a:pt x="50" y="39"/>
                  </a:lnTo>
                  <a:lnTo>
                    <a:pt x="46" y="30"/>
                  </a:lnTo>
                  <a:lnTo>
                    <a:pt x="46" y="30"/>
                  </a:lnTo>
                  <a:lnTo>
                    <a:pt x="42" y="22"/>
                  </a:lnTo>
                  <a:lnTo>
                    <a:pt x="46" y="19"/>
                  </a:lnTo>
                  <a:lnTo>
                    <a:pt x="46" y="19"/>
                  </a:lnTo>
                  <a:lnTo>
                    <a:pt x="50" y="29"/>
                  </a:lnTo>
                  <a:lnTo>
                    <a:pt x="50" y="29"/>
                  </a:lnTo>
                  <a:lnTo>
                    <a:pt x="54" y="38"/>
                  </a:lnTo>
                  <a:lnTo>
                    <a:pt x="5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Freeform 918">
              <a:extLst>
                <a:ext uri="{FF2B5EF4-FFF2-40B4-BE49-F238E27FC236}">
                  <a16:creationId xmlns:a16="http://schemas.microsoft.com/office/drawing/2014/main" id="{2DD5260F-43F9-4463-8383-CACB036DA8D3}"/>
                </a:ext>
              </a:extLst>
            </p:cNvPr>
            <p:cNvSpPr>
              <a:spLocks noEditPoints="1"/>
            </p:cNvSpPr>
            <p:nvPr/>
          </p:nvSpPr>
          <p:spPr bwMode="auto">
            <a:xfrm>
              <a:off x="8748713" y="5403850"/>
              <a:ext cx="41275" cy="38100"/>
            </a:xfrm>
            <a:custGeom>
              <a:avLst/>
              <a:gdLst>
                <a:gd name="T0" fmla="*/ 18 w 52"/>
                <a:gd name="T1" fmla="*/ 3 h 49"/>
                <a:gd name="T2" fmla="*/ 0 w 52"/>
                <a:gd name="T3" fmla="*/ 0 h 49"/>
                <a:gd name="T4" fmla="*/ 52 w 52"/>
                <a:gd name="T5" fmla="*/ 3 h 49"/>
                <a:gd name="T6" fmla="*/ 35 w 52"/>
                <a:gd name="T7" fmla="*/ 9 h 49"/>
                <a:gd name="T8" fmla="*/ 49 w 52"/>
                <a:gd name="T9" fmla="*/ 23 h 49"/>
                <a:gd name="T10" fmla="*/ 23 w 52"/>
                <a:gd name="T11" fmla="*/ 23 h 49"/>
                <a:gd name="T12" fmla="*/ 52 w 52"/>
                <a:gd name="T13" fmla="*/ 28 h 49"/>
                <a:gd name="T14" fmla="*/ 43 w 52"/>
                <a:gd name="T15" fmla="*/ 31 h 49"/>
                <a:gd name="T16" fmla="*/ 40 w 52"/>
                <a:gd name="T17" fmla="*/ 36 h 49"/>
                <a:gd name="T18" fmla="*/ 35 w 52"/>
                <a:gd name="T19" fmla="*/ 41 h 49"/>
                <a:gd name="T20" fmla="*/ 47 w 52"/>
                <a:gd name="T21" fmla="*/ 48 h 49"/>
                <a:gd name="T22" fmla="*/ 31 w 52"/>
                <a:gd name="T23" fmla="*/ 43 h 49"/>
                <a:gd name="T24" fmla="*/ 26 w 52"/>
                <a:gd name="T25" fmla="*/ 45 h 49"/>
                <a:gd name="T26" fmla="*/ 19 w 52"/>
                <a:gd name="T27" fmla="*/ 47 h 49"/>
                <a:gd name="T28" fmla="*/ 2 w 52"/>
                <a:gd name="T29" fmla="*/ 45 h 49"/>
                <a:gd name="T30" fmla="*/ 17 w 52"/>
                <a:gd name="T31" fmla="*/ 44 h 49"/>
                <a:gd name="T32" fmla="*/ 26 w 52"/>
                <a:gd name="T33" fmla="*/ 42 h 49"/>
                <a:gd name="T34" fmla="*/ 24 w 52"/>
                <a:gd name="T35" fmla="*/ 41 h 49"/>
                <a:gd name="T36" fmla="*/ 13 w 52"/>
                <a:gd name="T37" fmla="*/ 39 h 49"/>
                <a:gd name="T38" fmla="*/ 10 w 52"/>
                <a:gd name="T39" fmla="*/ 38 h 49"/>
                <a:gd name="T40" fmla="*/ 10 w 52"/>
                <a:gd name="T41" fmla="*/ 38 h 49"/>
                <a:gd name="T42" fmla="*/ 10 w 52"/>
                <a:gd name="T43" fmla="*/ 37 h 49"/>
                <a:gd name="T44" fmla="*/ 10 w 52"/>
                <a:gd name="T45" fmla="*/ 37 h 49"/>
                <a:gd name="T46" fmla="*/ 0 w 52"/>
                <a:gd name="T47" fmla="*/ 31 h 49"/>
                <a:gd name="T48" fmla="*/ 15 w 52"/>
                <a:gd name="T49" fmla="*/ 28 h 49"/>
                <a:gd name="T50" fmla="*/ 19 w 52"/>
                <a:gd name="T51" fmla="*/ 23 h 49"/>
                <a:gd name="T52" fmla="*/ 4 w 52"/>
                <a:gd name="T53" fmla="*/ 9 h 49"/>
                <a:gd name="T54" fmla="*/ 18 w 52"/>
                <a:gd name="T55" fmla="*/ 20 h 49"/>
                <a:gd name="T56" fmla="*/ 8 w 52"/>
                <a:gd name="T57" fmla="*/ 12 h 49"/>
                <a:gd name="T58" fmla="*/ 18 w 52"/>
                <a:gd name="T59" fmla="*/ 20 h 49"/>
                <a:gd name="T60" fmla="*/ 30 w 52"/>
                <a:gd name="T61" fmla="*/ 39 h 49"/>
                <a:gd name="T62" fmla="*/ 38 w 52"/>
                <a:gd name="T63" fmla="*/ 31 h 49"/>
                <a:gd name="T64" fmla="*/ 19 w 52"/>
                <a:gd name="T65" fmla="*/ 31 h 49"/>
                <a:gd name="T66" fmla="*/ 15 w 52"/>
                <a:gd name="T67" fmla="*/ 36 h 49"/>
                <a:gd name="T68" fmla="*/ 30 w 52"/>
                <a:gd name="T69" fmla="*/ 39 h 49"/>
                <a:gd name="T70" fmla="*/ 22 w 52"/>
                <a:gd name="T71" fmla="*/ 9 h 49"/>
                <a:gd name="T72" fmla="*/ 31 w 52"/>
                <a:gd name="T73" fmla="*/ 3 h 49"/>
                <a:gd name="T74" fmla="*/ 22 w 52"/>
                <a:gd name="T75" fmla="*/ 12 h 49"/>
                <a:gd name="T76" fmla="*/ 31 w 52"/>
                <a:gd name="T77" fmla="*/ 20 h 49"/>
                <a:gd name="T78" fmla="*/ 22 w 52"/>
                <a:gd name="T79" fmla="*/ 12 h 49"/>
                <a:gd name="T80" fmla="*/ 35 w 52"/>
                <a:gd name="T81" fmla="*/ 12 h 49"/>
                <a:gd name="T82" fmla="*/ 44 w 52"/>
                <a:gd name="T8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9">
                  <a:moveTo>
                    <a:pt x="18" y="9"/>
                  </a:moveTo>
                  <a:lnTo>
                    <a:pt x="18" y="3"/>
                  </a:lnTo>
                  <a:lnTo>
                    <a:pt x="0" y="3"/>
                  </a:lnTo>
                  <a:lnTo>
                    <a:pt x="0" y="0"/>
                  </a:lnTo>
                  <a:lnTo>
                    <a:pt x="52" y="0"/>
                  </a:lnTo>
                  <a:lnTo>
                    <a:pt x="52" y="3"/>
                  </a:lnTo>
                  <a:lnTo>
                    <a:pt x="35" y="3"/>
                  </a:lnTo>
                  <a:lnTo>
                    <a:pt x="35" y="9"/>
                  </a:lnTo>
                  <a:lnTo>
                    <a:pt x="49" y="9"/>
                  </a:lnTo>
                  <a:lnTo>
                    <a:pt x="49" y="23"/>
                  </a:lnTo>
                  <a:lnTo>
                    <a:pt x="23" y="23"/>
                  </a:lnTo>
                  <a:lnTo>
                    <a:pt x="23" y="23"/>
                  </a:lnTo>
                  <a:lnTo>
                    <a:pt x="20" y="28"/>
                  </a:lnTo>
                  <a:lnTo>
                    <a:pt x="52" y="28"/>
                  </a:lnTo>
                  <a:lnTo>
                    <a:pt x="52" y="31"/>
                  </a:lnTo>
                  <a:lnTo>
                    <a:pt x="43" y="31"/>
                  </a:lnTo>
                  <a:lnTo>
                    <a:pt x="43" y="31"/>
                  </a:lnTo>
                  <a:lnTo>
                    <a:pt x="40" y="36"/>
                  </a:lnTo>
                  <a:lnTo>
                    <a:pt x="35" y="41"/>
                  </a:lnTo>
                  <a:lnTo>
                    <a:pt x="35" y="41"/>
                  </a:lnTo>
                  <a:lnTo>
                    <a:pt x="49" y="45"/>
                  </a:lnTo>
                  <a:lnTo>
                    <a:pt x="47" y="48"/>
                  </a:lnTo>
                  <a:lnTo>
                    <a:pt x="47" y="48"/>
                  </a:lnTo>
                  <a:lnTo>
                    <a:pt x="31" y="43"/>
                  </a:lnTo>
                  <a:lnTo>
                    <a:pt x="31" y="43"/>
                  </a:lnTo>
                  <a:lnTo>
                    <a:pt x="26" y="45"/>
                  </a:lnTo>
                  <a:lnTo>
                    <a:pt x="19" y="47"/>
                  </a:lnTo>
                  <a:lnTo>
                    <a:pt x="19" y="47"/>
                  </a:lnTo>
                  <a:lnTo>
                    <a:pt x="3" y="49"/>
                  </a:lnTo>
                  <a:lnTo>
                    <a:pt x="2" y="45"/>
                  </a:lnTo>
                  <a:lnTo>
                    <a:pt x="2" y="45"/>
                  </a:lnTo>
                  <a:lnTo>
                    <a:pt x="17" y="44"/>
                  </a:lnTo>
                  <a:lnTo>
                    <a:pt x="17" y="44"/>
                  </a:lnTo>
                  <a:lnTo>
                    <a:pt x="26" y="42"/>
                  </a:lnTo>
                  <a:lnTo>
                    <a:pt x="26" y="42"/>
                  </a:lnTo>
                  <a:lnTo>
                    <a:pt x="24" y="41"/>
                  </a:lnTo>
                  <a:lnTo>
                    <a:pt x="13" y="39"/>
                  </a:lnTo>
                  <a:lnTo>
                    <a:pt x="13" y="39"/>
                  </a:lnTo>
                  <a:lnTo>
                    <a:pt x="10" y="38"/>
                  </a:lnTo>
                  <a:lnTo>
                    <a:pt x="10" y="38"/>
                  </a:lnTo>
                  <a:lnTo>
                    <a:pt x="10" y="38"/>
                  </a:lnTo>
                  <a:lnTo>
                    <a:pt x="10" y="38"/>
                  </a:lnTo>
                  <a:lnTo>
                    <a:pt x="10" y="37"/>
                  </a:lnTo>
                  <a:lnTo>
                    <a:pt x="10" y="37"/>
                  </a:lnTo>
                  <a:lnTo>
                    <a:pt x="10" y="37"/>
                  </a:lnTo>
                  <a:lnTo>
                    <a:pt x="10" y="37"/>
                  </a:lnTo>
                  <a:lnTo>
                    <a:pt x="13" y="31"/>
                  </a:lnTo>
                  <a:lnTo>
                    <a:pt x="0" y="31"/>
                  </a:lnTo>
                  <a:lnTo>
                    <a:pt x="0" y="28"/>
                  </a:lnTo>
                  <a:lnTo>
                    <a:pt x="15" y="28"/>
                  </a:lnTo>
                  <a:lnTo>
                    <a:pt x="15" y="28"/>
                  </a:lnTo>
                  <a:lnTo>
                    <a:pt x="19" y="23"/>
                  </a:lnTo>
                  <a:lnTo>
                    <a:pt x="4" y="23"/>
                  </a:lnTo>
                  <a:lnTo>
                    <a:pt x="4" y="9"/>
                  </a:lnTo>
                  <a:lnTo>
                    <a:pt x="18" y="9"/>
                  </a:lnTo>
                  <a:close/>
                  <a:moveTo>
                    <a:pt x="18" y="20"/>
                  </a:moveTo>
                  <a:lnTo>
                    <a:pt x="18" y="12"/>
                  </a:lnTo>
                  <a:lnTo>
                    <a:pt x="8" y="12"/>
                  </a:lnTo>
                  <a:lnTo>
                    <a:pt x="8" y="20"/>
                  </a:lnTo>
                  <a:lnTo>
                    <a:pt x="18" y="20"/>
                  </a:lnTo>
                  <a:close/>
                  <a:moveTo>
                    <a:pt x="30" y="39"/>
                  </a:moveTo>
                  <a:lnTo>
                    <a:pt x="30" y="39"/>
                  </a:lnTo>
                  <a:lnTo>
                    <a:pt x="35" y="36"/>
                  </a:lnTo>
                  <a:lnTo>
                    <a:pt x="38" y="31"/>
                  </a:lnTo>
                  <a:lnTo>
                    <a:pt x="19" y="31"/>
                  </a:lnTo>
                  <a:lnTo>
                    <a:pt x="19" y="31"/>
                  </a:lnTo>
                  <a:lnTo>
                    <a:pt x="15" y="36"/>
                  </a:lnTo>
                  <a:lnTo>
                    <a:pt x="15" y="36"/>
                  </a:lnTo>
                  <a:lnTo>
                    <a:pt x="30" y="39"/>
                  </a:lnTo>
                  <a:lnTo>
                    <a:pt x="30" y="39"/>
                  </a:lnTo>
                  <a:close/>
                  <a:moveTo>
                    <a:pt x="22" y="3"/>
                  </a:moveTo>
                  <a:lnTo>
                    <a:pt x="22" y="9"/>
                  </a:lnTo>
                  <a:lnTo>
                    <a:pt x="31" y="9"/>
                  </a:lnTo>
                  <a:lnTo>
                    <a:pt x="31" y="3"/>
                  </a:lnTo>
                  <a:lnTo>
                    <a:pt x="22" y="3"/>
                  </a:lnTo>
                  <a:close/>
                  <a:moveTo>
                    <a:pt x="22" y="12"/>
                  </a:moveTo>
                  <a:lnTo>
                    <a:pt x="22" y="20"/>
                  </a:lnTo>
                  <a:lnTo>
                    <a:pt x="31" y="20"/>
                  </a:lnTo>
                  <a:lnTo>
                    <a:pt x="31" y="12"/>
                  </a:lnTo>
                  <a:lnTo>
                    <a:pt x="22" y="12"/>
                  </a:lnTo>
                  <a:close/>
                  <a:moveTo>
                    <a:pt x="44" y="12"/>
                  </a:moveTo>
                  <a:lnTo>
                    <a:pt x="35" y="12"/>
                  </a:lnTo>
                  <a:lnTo>
                    <a:pt x="35" y="20"/>
                  </a:lnTo>
                  <a:lnTo>
                    <a:pt x="44" y="20"/>
                  </a:lnTo>
                  <a:lnTo>
                    <a:pt x="4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Freeform 919">
              <a:extLst>
                <a:ext uri="{FF2B5EF4-FFF2-40B4-BE49-F238E27FC236}">
                  <a16:creationId xmlns:a16="http://schemas.microsoft.com/office/drawing/2014/main" id="{F71705AD-3697-47AD-882A-993929173EC4}"/>
                </a:ext>
              </a:extLst>
            </p:cNvPr>
            <p:cNvSpPr>
              <a:spLocks noEditPoints="1"/>
            </p:cNvSpPr>
            <p:nvPr/>
          </p:nvSpPr>
          <p:spPr bwMode="auto">
            <a:xfrm>
              <a:off x="8796338" y="5402263"/>
              <a:ext cx="41275" cy="38100"/>
            </a:xfrm>
            <a:custGeom>
              <a:avLst/>
              <a:gdLst>
                <a:gd name="T0" fmla="*/ 23 w 54"/>
                <a:gd name="T1" fmla="*/ 44 h 49"/>
                <a:gd name="T2" fmla="*/ 0 w 54"/>
                <a:gd name="T3" fmla="*/ 43 h 49"/>
                <a:gd name="T4" fmla="*/ 5 w 54"/>
                <a:gd name="T5" fmla="*/ 23 h 49"/>
                <a:gd name="T6" fmla="*/ 1 w 54"/>
                <a:gd name="T7" fmla="*/ 19 h 49"/>
                <a:gd name="T8" fmla="*/ 53 w 54"/>
                <a:gd name="T9" fmla="*/ 23 h 49"/>
                <a:gd name="T10" fmla="*/ 27 w 54"/>
                <a:gd name="T11" fmla="*/ 49 h 49"/>
                <a:gd name="T12" fmla="*/ 23 w 54"/>
                <a:gd name="T13" fmla="*/ 44 h 49"/>
                <a:gd name="T14" fmla="*/ 7 w 54"/>
                <a:gd name="T15" fmla="*/ 0 h 49"/>
                <a:gd name="T16" fmla="*/ 48 w 54"/>
                <a:gd name="T17" fmla="*/ 16 h 49"/>
                <a:gd name="T18" fmla="*/ 9 w 54"/>
                <a:gd name="T19" fmla="*/ 23 h 49"/>
                <a:gd name="T20" fmla="*/ 23 w 54"/>
                <a:gd name="T21" fmla="*/ 27 h 49"/>
                <a:gd name="T22" fmla="*/ 9 w 54"/>
                <a:gd name="T23" fmla="*/ 23 h 49"/>
                <a:gd name="T24" fmla="*/ 9 w 54"/>
                <a:gd name="T25" fmla="*/ 34 h 49"/>
                <a:gd name="T26" fmla="*/ 23 w 54"/>
                <a:gd name="T27" fmla="*/ 30 h 49"/>
                <a:gd name="T28" fmla="*/ 9 w 54"/>
                <a:gd name="T29" fmla="*/ 42 h 49"/>
                <a:gd name="T30" fmla="*/ 23 w 54"/>
                <a:gd name="T31" fmla="*/ 41 h 49"/>
                <a:gd name="T32" fmla="*/ 9 w 54"/>
                <a:gd name="T33" fmla="*/ 37 h 49"/>
                <a:gd name="T34" fmla="*/ 11 w 54"/>
                <a:gd name="T35" fmla="*/ 7 h 49"/>
                <a:gd name="T36" fmla="*/ 44 w 54"/>
                <a:gd name="T37" fmla="*/ 3 h 49"/>
                <a:gd name="T38" fmla="*/ 11 w 54"/>
                <a:gd name="T39" fmla="*/ 7 h 49"/>
                <a:gd name="T40" fmla="*/ 11 w 54"/>
                <a:gd name="T41" fmla="*/ 9 h 49"/>
                <a:gd name="T42" fmla="*/ 44 w 54"/>
                <a:gd name="T43" fmla="*/ 13 h 49"/>
                <a:gd name="T44" fmla="*/ 44 w 54"/>
                <a:gd name="T45" fmla="*/ 42 h 49"/>
                <a:gd name="T46" fmla="*/ 49 w 54"/>
                <a:gd name="T47" fmla="*/ 44 h 49"/>
                <a:gd name="T48" fmla="*/ 52 w 54"/>
                <a:gd name="T49" fmla="*/ 49 h 49"/>
                <a:gd name="T50" fmla="*/ 46 w 54"/>
                <a:gd name="T51" fmla="*/ 47 h 49"/>
                <a:gd name="T52" fmla="*/ 41 w 54"/>
                <a:gd name="T53" fmla="*/ 44 h 49"/>
                <a:gd name="T54" fmla="*/ 30 w 54"/>
                <a:gd name="T55" fmla="*/ 49 h 49"/>
                <a:gd name="T56" fmla="*/ 29 w 54"/>
                <a:gd name="T57" fmla="*/ 47 h 49"/>
                <a:gd name="T58" fmla="*/ 38 w 54"/>
                <a:gd name="T59" fmla="*/ 42 h 49"/>
                <a:gd name="T60" fmla="*/ 34 w 54"/>
                <a:gd name="T61" fmla="*/ 37 h 49"/>
                <a:gd name="T62" fmla="*/ 32 w 54"/>
                <a:gd name="T63" fmla="*/ 30 h 49"/>
                <a:gd name="T64" fmla="*/ 29 w 54"/>
                <a:gd name="T65" fmla="*/ 27 h 49"/>
                <a:gd name="T66" fmla="*/ 51 w 54"/>
                <a:gd name="T67" fmla="*/ 27 h 49"/>
                <a:gd name="T68" fmla="*/ 49 w 54"/>
                <a:gd name="T69" fmla="*/ 35 h 49"/>
                <a:gd name="T70" fmla="*/ 47 w 54"/>
                <a:gd name="T71" fmla="*/ 39 h 49"/>
                <a:gd name="T72" fmla="*/ 44 w 54"/>
                <a:gd name="T73" fmla="*/ 42 h 49"/>
                <a:gd name="T74" fmla="*/ 41 w 54"/>
                <a:gd name="T75" fmla="*/ 40 h 49"/>
                <a:gd name="T76" fmla="*/ 47 w 54"/>
                <a:gd name="T77" fmla="*/ 30 h 49"/>
                <a:gd name="T78" fmla="*/ 35 w 54"/>
                <a:gd name="T79" fmla="*/ 30 h 49"/>
                <a:gd name="T80" fmla="*/ 41 w 54"/>
                <a:gd name="T81"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49">
                  <a:moveTo>
                    <a:pt x="23" y="44"/>
                  </a:moveTo>
                  <a:lnTo>
                    <a:pt x="23" y="44"/>
                  </a:lnTo>
                  <a:lnTo>
                    <a:pt x="1" y="46"/>
                  </a:lnTo>
                  <a:lnTo>
                    <a:pt x="0" y="43"/>
                  </a:lnTo>
                  <a:lnTo>
                    <a:pt x="5" y="43"/>
                  </a:lnTo>
                  <a:lnTo>
                    <a:pt x="5" y="23"/>
                  </a:lnTo>
                  <a:lnTo>
                    <a:pt x="1" y="23"/>
                  </a:lnTo>
                  <a:lnTo>
                    <a:pt x="1" y="19"/>
                  </a:lnTo>
                  <a:lnTo>
                    <a:pt x="53" y="19"/>
                  </a:lnTo>
                  <a:lnTo>
                    <a:pt x="53" y="23"/>
                  </a:lnTo>
                  <a:lnTo>
                    <a:pt x="27" y="23"/>
                  </a:lnTo>
                  <a:lnTo>
                    <a:pt x="27" y="49"/>
                  </a:lnTo>
                  <a:lnTo>
                    <a:pt x="23" y="49"/>
                  </a:lnTo>
                  <a:lnTo>
                    <a:pt x="23" y="44"/>
                  </a:lnTo>
                  <a:close/>
                  <a:moveTo>
                    <a:pt x="7" y="16"/>
                  </a:moveTo>
                  <a:lnTo>
                    <a:pt x="7" y="0"/>
                  </a:lnTo>
                  <a:lnTo>
                    <a:pt x="48" y="0"/>
                  </a:lnTo>
                  <a:lnTo>
                    <a:pt x="48" y="16"/>
                  </a:lnTo>
                  <a:lnTo>
                    <a:pt x="7" y="16"/>
                  </a:lnTo>
                  <a:close/>
                  <a:moveTo>
                    <a:pt x="9" y="23"/>
                  </a:moveTo>
                  <a:lnTo>
                    <a:pt x="9" y="27"/>
                  </a:lnTo>
                  <a:lnTo>
                    <a:pt x="23" y="27"/>
                  </a:lnTo>
                  <a:lnTo>
                    <a:pt x="23" y="23"/>
                  </a:lnTo>
                  <a:lnTo>
                    <a:pt x="9" y="23"/>
                  </a:lnTo>
                  <a:close/>
                  <a:moveTo>
                    <a:pt x="9" y="30"/>
                  </a:moveTo>
                  <a:lnTo>
                    <a:pt x="9" y="34"/>
                  </a:lnTo>
                  <a:lnTo>
                    <a:pt x="23" y="34"/>
                  </a:lnTo>
                  <a:lnTo>
                    <a:pt x="23" y="30"/>
                  </a:lnTo>
                  <a:lnTo>
                    <a:pt x="9" y="30"/>
                  </a:lnTo>
                  <a:close/>
                  <a:moveTo>
                    <a:pt x="9" y="42"/>
                  </a:moveTo>
                  <a:lnTo>
                    <a:pt x="9" y="42"/>
                  </a:lnTo>
                  <a:lnTo>
                    <a:pt x="23" y="41"/>
                  </a:lnTo>
                  <a:lnTo>
                    <a:pt x="23" y="37"/>
                  </a:lnTo>
                  <a:lnTo>
                    <a:pt x="9" y="37"/>
                  </a:lnTo>
                  <a:lnTo>
                    <a:pt x="9" y="42"/>
                  </a:lnTo>
                  <a:close/>
                  <a:moveTo>
                    <a:pt x="11" y="7"/>
                  </a:moveTo>
                  <a:lnTo>
                    <a:pt x="44" y="7"/>
                  </a:lnTo>
                  <a:lnTo>
                    <a:pt x="44" y="3"/>
                  </a:lnTo>
                  <a:lnTo>
                    <a:pt x="11" y="3"/>
                  </a:lnTo>
                  <a:lnTo>
                    <a:pt x="11" y="7"/>
                  </a:lnTo>
                  <a:close/>
                  <a:moveTo>
                    <a:pt x="44" y="9"/>
                  </a:moveTo>
                  <a:lnTo>
                    <a:pt x="11" y="9"/>
                  </a:lnTo>
                  <a:lnTo>
                    <a:pt x="11" y="13"/>
                  </a:lnTo>
                  <a:lnTo>
                    <a:pt x="44" y="13"/>
                  </a:lnTo>
                  <a:lnTo>
                    <a:pt x="44" y="9"/>
                  </a:lnTo>
                  <a:close/>
                  <a:moveTo>
                    <a:pt x="44" y="42"/>
                  </a:moveTo>
                  <a:lnTo>
                    <a:pt x="44" y="42"/>
                  </a:lnTo>
                  <a:lnTo>
                    <a:pt x="49" y="44"/>
                  </a:lnTo>
                  <a:lnTo>
                    <a:pt x="54" y="46"/>
                  </a:lnTo>
                  <a:lnTo>
                    <a:pt x="52" y="49"/>
                  </a:lnTo>
                  <a:lnTo>
                    <a:pt x="52" y="49"/>
                  </a:lnTo>
                  <a:lnTo>
                    <a:pt x="46" y="47"/>
                  </a:lnTo>
                  <a:lnTo>
                    <a:pt x="41" y="44"/>
                  </a:lnTo>
                  <a:lnTo>
                    <a:pt x="41" y="44"/>
                  </a:lnTo>
                  <a:lnTo>
                    <a:pt x="36" y="47"/>
                  </a:lnTo>
                  <a:lnTo>
                    <a:pt x="30" y="49"/>
                  </a:lnTo>
                  <a:lnTo>
                    <a:pt x="29" y="47"/>
                  </a:lnTo>
                  <a:lnTo>
                    <a:pt x="29" y="47"/>
                  </a:lnTo>
                  <a:lnTo>
                    <a:pt x="34" y="45"/>
                  </a:lnTo>
                  <a:lnTo>
                    <a:pt x="38" y="42"/>
                  </a:lnTo>
                  <a:lnTo>
                    <a:pt x="38" y="42"/>
                  </a:lnTo>
                  <a:lnTo>
                    <a:pt x="34" y="37"/>
                  </a:lnTo>
                  <a:lnTo>
                    <a:pt x="32" y="34"/>
                  </a:lnTo>
                  <a:lnTo>
                    <a:pt x="32" y="30"/>
                  </a:lnTo>
                  <a:lnTo>
                    <a:pt x="29" y="30"/>
                  </a:lnTo>
                  <a:lnTo>
                    <a:pt x="29" y="27"/>
                  </a:lnTo>
                  <a:lnTo>
                    <a:pt x="51" y="27"/>
                  </a:lnTo>
                  <a:lnTo>
                    <a:pt x="51" y="27"/>
                  </a:lnTo>
                  <a:lnTo>
                    <a:pt x="51" y="32"/>
                  </a:lnTo>
                  <a:lnTo>
                    <a:pt x="49" y="35"/>
                  </a:lnTo>
                  <a:lnTo>
                    <a:pt x="49" y="35"/>
                  </a:lnTo>
                  <a:lnTo>
                    <a:pt x="47" y="39"/>
                  </a:lnTo>
                  <a:lnTo>
                    <a:pt x="44" y="42"/>
                  </a:lnTo>
                  <a:lnTo>
                    <a:pt x="44" y="42"/>
                  </a:lnTo>
                  <a:close/>
                  <a:moveTo>
                    <a:pt x="41" y="40"/>
                  </a:moveTo>
                  <a:lnTo>
                    <a:pt x="41" y="40"/>
                  </a:lnTo>
                  <a:lnTo>
                    <a:pt x="45" y="35"/>
                  </a:lnTo>
                  <a:lnTo>
                    <a:pt x="47" y="30"/>
                  </a:lnTo>
                  <a:lnTo>
                    <a:pt x="35" y="30"/>
                  </a:lnTo>
                  <a:lnTo>
                    <a:pt x="35" y="30"/>
                  </a:lnTo>
                  <a:lnTo>
                    <a:pt x="37" y="35"/>
                  </a:lnTo>
                  <a:lnTo>
                    <a:pt x="41" y="40"/>
                  </a:lnTo>
                  <a:lnTo>
                    <a:pt x="41"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Freeform 920">
              <a:extLst>
                <a:ext uri="{FF2B5EF4-FFF2-40B4-BE49-F238E27FC236}">
                  <a16:creationId xmlns:a16="http://schemas.microsoft.com/office/drawing/2014/main" id="{4828A036-1D20-436E-B03B-3D2FE391F745}"/>
                </a:ext>
              </a:extLst>
            </p:cNvPr>
            <p:cNvSpPr>
              <a:spLocks noEditPoints="1"/>
            </p:cNvSpPr>
            <p:nvPr/>
          </p:nvSpPr>
          <p:spPr bwMode="auto">
            <a:xfrm>
              <a:off x="8842375" y="5400675"/>
              <a:ext cx="44450" cy="41275"/>
            </a:xfrm>
            <a:custGeom>
              <a:avLst/>
              <a:gdLst>
                <a:gd name="T0" fmla="*/ 8 w 56"/>
                <a:gd name="T1" fmla="*/ 21 h 52"/>
                <a:gd name="T2" fmla="*/ 3 w 56"/>
                <a:gd name="T3" fmla="*/ 31 h 52"/>
                <a:gd name="T4" fmla="*/ 0 w 56"/>
                <a:gd name="T5" fmla="*/ 28 h 52"/>
                <a:gd name="T6" fmla="*/ 8 w 56"/>
                <a:gd name="T7" fmla="*/ 13 h 52"/>
                <a:gd name="T8" fmla="*/ 12 w 56"/>
                <a:gd name="T9" fmla="*/ 0 h 52"/>
                <a:gd name="T10" fmla="*/ 17 w 56"/>
                <a:gd name="T11" fmla="*/ 1 h 52"/>
                <a:gd name="T12" fmla="*/ 13 w 56"/>
                <a:gd name="T13" fmla="*/ 16 h 52"/>
                <a:gd name="T14" fmla="*/ 8 w 56"/>
                <a:gd name="T15" fmla="*/ 52 h 52"/>
                <a:gd name="T16" fmla="*/ 15 w 56"/>
                <a:gd name="T17" fmla="*/ 39 h 52"/>
                <a:gd name="T18" fmla="*/ 19 w 56"/>
                <a:gd name="T19" fmla="*/ 39 h 52"/>
                <a:gd name="T20" fmla="*/ 19 w 56"/>
                <a:gd name="T21" fmla="*/ 5 h 52"/>
                <a:gd name="T22" fmla="*/ 35 w 56"/>
                <a:gd name="T23" fmla="*/ 4 h 52"/>
                <a:gd name="T24" fmla="*/ 51 w 56"/>
                <a:gd name="T25" fmla="*/ 4 h 52"/>
                <a:gd name="T26" fmla="*/ 40 w 56"/>
                <a:gd name="T27" fmla="*/ 6 h 52"/>
                <a:gd name="T28" fmla="*/ 40 w 56"/>
                <a:gd name="T29" fmla="*/ 10 h 52"/>
                <a:gd name="T30" fmla="*/ 41 w 56"/>
                <a:gd name="T31" fmla="*/ 18 h 52"/>
                <a:gd name="T32" fmla="*/ 54 w 56"/>
                <a:gd name="T33" fmla="*/ 21 h 52"/>
                <a:gd name="T34" fmla="*/ 41 w 56"/>
                <a:gd name="T35" fmla="*/ 21 h 52"/>
                <a:gd name="T36" fmla="*/ 45 w 56"/>
                <a:gd name="T37" fmla="*/ 39 h 52"/>
                <a:gd name="T38" fmla="*/ 48 w 56"/>
                <a:gd name="T39" fmla="*/ 44 h 52"/>
                <a:gd name="T40" fmla="*/ 50 w 56"/>
                <a:gd name="T41" fmla="*/ 46 h 52"/>
                <a:gd name="T42" fmla="*/ 51 w 56"/>
                <a:gd name="T43" fmla="*/ 44 h 52"/>
                <a:gd name="T44" fmla="*/ 52 w 56"/>
                <a:gd name="T45" fmla="*/ 37 h 52"/>
                <a:gd name="T46" fmla="*/ 56 w 56"/>
                <a:gd name="T47" fmla="*/ 38 h 52"/>
                <a:gd name="T48" fmla="*/ 54 w 56"/>
                <a:gd name="T49" fmla="*/ 48 h 52"/>
                <a:gd name="T50" fmla="*/ 51 w 56"/>
                <a:gd name="T51" fmla="*/ 51 h 52"/>
                <a:gd name="T52" fmla="*/ 48 w 56"/>
                <a:gd name="T53" fmla="*/ 50 h 52"/>
                <a:gd name="T54" fmla="*/ 44 w 56"/>
                <a:gd name="T55" fmla="*/ 46 h 52"/>
                <a:gd name="T56" fmla="*/ 40 w 56"/>
                <a:gd name="T57" fmla="*/ 40 h 52"/>
                <a:gd name="T58" fmla="*/ 38 w 56"/>
                <a:gd name="T59" fmla="*/ 31 h 52"/>
                <a:gd name="T60" fmla="*/ 37 w 56"/>
                <a:gd name="T61" fmla="*/ 21 h 52"/>
                <a:gd name="T62" fmla="*/ 24 w 56"/>
                <a:gd name="T63" fmla="*/ 38 h 52"/>
                <a:gd name="T64" fmla="*/ 36 w 56"/>
                <a:gd name="T65" fmla="*/ 36 h 52"/>
                <a:gd name="T66" fmla="*/ 36 w 56"/>
                <a:gd name="T67" fmla="*/ 39 h 52"/>
                <a:gd name="T68" fmla="*/ 16 w 56"/>
                <a:gd name="T69" fmla="*/ 43 h 52"/>
                <a:gd name="T70" fmla="*/ 18 w 56"/>
                <a:gd name="T71" fmla="*/ 46 h 52"/>
                <a:gd name="T72" fmla="*/ 40 w 56"/>
                <a:gd name="T73" fmla="*/ 50 h 52"/>
                <a:gd name="T74" fmla="*/ 24 w 56"/>
                <a:gd name="T75" fmla="*/ 8 h 52"/>
                <a:gd name="T76" fmla="*/ 36 w 56"/>
                <a:gd name="T77" fmla="*/ 18 h 52"/>
                <a:gd name="T78" fmla="*/ 36 w 56"/>
                <a:gd name="T79" fmla="*/ 7 h 52"/>
                <a:gd name="T80" fmla="*/ 24 w 56"/>
                <a:gd name="T8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52">
                  <a:moveTo>
                    <a:pt x="8" y="52"/>
                  </a:moveTo>
                  <a:lnTo>
                    <a:pt x="8" y="21"/>
                  </a:lnTo>
                  <a:lnTo>
                    <a:pt x="8" y="21"/>
                  </a:lnTo>
                  <a:lnTo>
                    <a:pt x="3" y="31"/>
                  </a:lnTo>
                  <a:lnTo>
                    <a:pt x="0" y="28"/>
                  </a:lnTo>
                  <a:lnTo>
                    <a:pt x="0" y="28"/>
                  </a:lnTo>
                  <a:lnTo>
                    <a:pt x="4" y="20"/>
                  </a:lnTo>
                  <a:lnTo>
                    <a:pt x="8" y="13"/>
                  </a:lnTo>
                  <a:lnTo>
                    <a:pt x="11" y="7"/>
                  </a:lnTo>
                  <a:lnTo>
                    <a:pt x="12" y="0"/>
                  </a:lnTo>
                  <a:lnTo>
                    <a:pt x="17" y="1"/>
                  </a:lnTo>
                  <a:lnTo>
                    <a:pt x="17" y="1"/>
                  </a:lnTo>
                  <a:lnTo>
                    <a:pt x="11" y="16"/>
                  </a:lnTo>
                  <a:lnTo>
                    <a:pt x="13" y="16"/>
                  </a:lnTo>
                  <a:lnTo>
                    <a:pt x="13" y="52"/>
                  </a:lnTo>
                  <a:lnTo>
                    <a:pt x="8" y="52"/>
                  </a:lnTo>
                  <a:close/>
                  <a:moveTo>
                    <a:pt x="16" y="43"/>
                  </a:moveTo>
                  <a:lnTo>
                    <a:pt x="15" y="39"/>
                  </a:lnTo>
                  <a:lnTo>
                    <a:pt x="15" y="39"/>
                  </a:lnTo>
                  <a:lnTo>
                    <a:pt x="19" y="39"/>
                  </a:lnTo>
                  <a:lnTo>
                    <a:pt x="19" y="5"/>
                  </a:lnTo>
                  <a:lnTo>
                    <a:pt x="19" y="5"/>
                  </a:lnTo>
                  <a:lnTo>
                    <a:pt x="35" y="4"/>
                  </a:lnTo>
                  <a:lnTo>
                    <a:pt x="35" y="4"/>
                  </a:lnTo>
                  <a:lnTo>
                    <a:pt x="49" y="1"/>
                  </a:lnTo>
                  <a:lnTo>
                    <a:pt x="51" y="4"/>
                  </a:lnTo>
                  <a:lnTo>
                    <a:pt x="51" y="4"/>
                  </a:lnTo>
                  <a:lnTo>
                    <a:pt x="40" y="6"/>
                  </a:lnTo>
                  <a:lnTo>
                    <a:pt x="40" y="6"/>
                  </a:lnTo>
                  <a:lnTo>
                    <a:pt x="40" y="10"/>
                  </a:lnTo>
                  <a:lnTo>
                    <a:pt x="40" y="10"/>
                  </a:lnTo>
                  <a:lnTo>
                    <a:pt x="41" y="18"/>
                  </a:lnTo>
                  <a:lnTo>
                    <a:pt x="54" y="18"/>
                  </a:lnTo>
                  <a:lnTo>
                    <a:pt x="54" y="21"/>
                  </a:lnTo>
                  <a:lnTo>
                    <a:pt x="41" y="21"/>
                  </a:lnTo>
                  <a:lnTo>
                    <a:pt x="41" y="21"/>
                  </a:lnTo>
                  <a:lnTo>
                    <a:pt x="42" y="32"/>
                  </a:lnTo>
                  <a:lnTo>
                    <a:pt x="45" y="39"/>
                  </a:lnTo>
                  <a:lnTo>
                    <a:pt x="45" y="39"/>
                  </a:lnTo>
                  <a:lnTo>
                    <a:pt x="48" y="44"/>
                  </a:lnTo>
                  <a:lnTo>
                    <a:pt x="50" y="46"/>
                  </a:lnTo>
                  <a:lnTo>
                    <a:pt x="50" y="46"/>
                  </a:lnTo>
                  <a:lnTo>
                    <a:pt x="51" y="46"/>
                  </a:lnTo>
                  <a:lnTo>
                    <a:pt x="51" y="44"/>
                  </a:lnTo>
                  <a:lnTo>
                    <a:pt x="51" y="44"/>
                  </a:lnTo>
                  <a:lnTo>
                    <a:pt x="52" y="37"/>
                  </a:lnTo>
                  <a:lnTo>
                    <a:pt x="56" y="38"/>
                  </a:lnTo>
                  <a:lnTo>
                    <a:pt x="56" y="38"/>
                  </a:lnTo>
                  <a:lnTo>
                    <a:pt x="54" y="48"/>
                  </a:lnTo>
                  <a:lnTo>
                    <a:pt x="54" y="48"/>
                  </a:lnTo>
                  <a:lnTo>
                    <a:pt x="53" y="50"/>
                  </a:lnTo>
                  <a:lnTo>
                    <a:pt x="51" y="51"/>
                  </a:lnTo>
                  <a:lnTo>
                    <a:pt x="51" y="51"/>
                  </a:lnTo>
                  <a:lnTo>
                    <a:pt x="48" y="50"/>
                  </a:lnTo>
                  <a:lnTo>
                    <a:pt x="48" y="50"/>
                  </a:lnTo>
                  <a:lnTo>
                    <a:pt x="44" y="46"/>
                  </a:lnTo>
                  <a:lnTo>
                    <a:pt x="44" y="46"/>
                  </a:lnTo>
                  <a:lnTo>
                    <a:pt x="40" y="40"/>
                  </a:lnTo>
                  <a:lnTo>
                    <a:pt x="40" y="40"/>
                  </a:lnTo>
                  <a:lnTo>
                    <a:pt x="38" y="31"/>
                  </a:lnTo>
                  <a:lnTo>
                    <a:pt x="38" y="31"/>
                  </a:lnTo>
                  <a:lnTo>
                    <a:pt x="37" y="21"/>
                  </a:lnTo>
                  <a:lnTo>
                    <a:pt x="24" y="21"/>
                  </a:lnTo>
                  <a:lnTo>
                    <a:pt x="24" y="38"/>
                  </a:lnTo>
                  <a:lnTo>
                    <a:pt x="24" y="38"/>
                  </a:lnTo>
                  <a:lnTo>
                    <a:pt x="36" y="36"/>
                  </a:lnTo>
                  <a:lnTo>
                    <a:pt x="36" y="39"/>
                  </a:lnTo>
                  <a:lnTo>
                    <a:pt x="36" y="39"/>
                  </a:lnTo>
                  <a:lnTo>
                    <a:pt x="16" y="43"/>
                  </a:lnTo>
                  <a:lnTo>
                    <a:pt x="16" y="43"/>
                  </a:lnTo>
                  <a:close/>
                  <a:moveTo>
                    <a:pt x="18" y="50"/>
                  </a:moveTo>
                  <a:lnTo>
                    <a:pt x="18" y="46"/>
                  </a:lnTo>
                  <a:lnTo>
                    <a:pt x="40" y="46"/>
                  </a:lnTo>
                  <a:lnTo>
                    <a:pt x="40" y="50"/>
                  </a:lnTo>
                  <a:lnTo>
                    <a:pt x="18" y="50"/>
                  </a:lnTo>
                  <a:close/>
                  <a:moveTo>
                    <a:pt x="24" y="8"/>
                  </a:moveTo>
                  <a:lnTo>
                    <a:pt x="24" y="18"/>
                  </a:lnTo>
                  <a:lnTo>
                    <a:pt x="36" y="18"/>
                  </a:lnTo>
                  <a:lnTo>
                    <a:pt x="36" y="18"/>
                  </a:lnTo>
                  <a:lnTo>
                    <a:pt x="36" y="7"/>
                  </a:lnTo>
                  <a:lnTo>
                    <a:pt x="36" y="7"/>
                  </a:lnTo>
                  <a:lnTo>
                    <a:pt x="24" y="8"/>
                  </a:lnTo>
                  <a:lnTo>
                    <a:pt x="2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Freeform 921">
              <a:extLst>
                <a:ext uri="{FF2B5EF4-FFF2-40B4-BE49-F238E27FC236}">
                  <a16:creationId xmlns:a16="http://schemas.microsoft.com/office/drawing/2014/main" id="{6812930E-1148-4F36-862F-2DC5347A3446}"/>
                </a:ext>
              </a:extLst>
            </p:cNvPr>
            <p:cNvSpPr>
              <a:spLocks noEditPoints="1"/>
            </p:cNvSpPr>
            <p:nvPr/>
          </p:nvSpPr>
          <p:spPr bwMode="auto">
            <a:xfrm>
              <a:off x="8893175" y="5402263"/>
              <a:ext cx="39688" cy="39687"/>
            </a:xfrm>
            <a:custGeom>
              <a:avLst/>
              <a:gdLst>
                <a:gd name="T0" fmla="*/ 12 w 51"/>
                <a:gd name="T1" fmla="*/ 16 h 50"/>
                <a:gd name="T2" fmla="*/ 15 w 51"/>
                <a:gd name="T3" fmla="*/ 22 h 50"/>
                <a:gd name="T4" fmla="*/ 17 w 51"/>
                <a:gd name="T5" fmla="*/ 29 h 50"/>
                <a:gd name="T6" fmla="*/ 17 w 51"/>
                <a:gd name="T7" fmla="*/ 29 h 50"/>
                <a:gd name="T8" fmla="*/ 16 w 51"/>
                <a:gd name="T9" fmla="*/ 33 h 50"/>
                <a:gd name="T10" fmla="*/ 15 w 51"/>
                <a:gd name="T11" fmla="*/ 36 h 50"/>
                <a:gd name="T12" fmla="*/ 14 w 51"/>
                <a:gd name="T13" fmla="*/ 38 h 50"/>
                <a:gd name="T14" fmla="*/ 11 w 51"/>
                <a:gd name="T15" fmla="*/ 39 h 50"/>
                <a:gd name="T16" fmla="*/ 7 w 51"/>
                <a:gd name="T17" fmla="*/ 39 h 50"/>
                <a:gd name="T18" fmla="*/ 6 w 51"/>
                <a:gd name="T19" fmla="*/ 36 h 50"/>
                <a:gd name="T20" fmla="*/ 9 w 51"/>
                <a:gd name="T21" fmla="*/ 36 h 50"/>
                <a:gd name="T22" fmla="*/ 11 w 51"/>
                <a:gd name="T23" fmla="*/ 35 h 50"/>
                <a:gd name="T24" fmla="*/ 12 w 51"/>
                <a:gd name="T25" fmla="*/ 33 h 50"/>
                <a:gd name="T26" fmla="*/ 13 w 51"/>
                <a:gd name="T27" fmla="*/ 30 h 50"/>
                <a:gd name="T28" fmla="*/ 8 w 51"/>
                <a:gd name="T29" fmla="*/ 17 h 50"/>
                <a:gd name="T30" fmla="*/ 8 w 51"/>
                <a:gd name="T31" fmla="*/ 17 h 50"/>
                <a:gd name="T32" fmla="*/ 8 w 51"/>
                <a:gd name="T33" fmla="*/ 17 h 50"/>
                <a:gd name="T34" fmla="*/ 8 w 51"/>
                <a:gd name="T35" fmla="*/ 16 h 50"/>
                <a:gd name="T36" fmla="*/ 11 w 51"/>
                <a:gd name="T37" fmla="*/ 9 h 50"/>
                <a:gd name="T38" fmla="*/ 4 w 51"/>
                <a:gd name="T39" fmla="*/ 4 h 50"/>
                <a:gd name="T40" fmla="*/ 0 w 51"/>
                <a:gd name="T41" fmla="*/ 50 h 50"/>
                <a:gd name="T42" fmla="*/ 16 w 51"/>
                <a:gd name="T43" fmla="*/ 0 h 50"/>
                <a:gd name="T44" fmla="*/ 17 w 51"/>
                <a:gd name="T45" fmla="*/ 1 h 50"/>
                <a:gd name="T46" fmla="*/ 15 w 51"/>
                <a:gd name="T47" fmla="*/ 10 h 50"/>
                <a:gd name="T48" fmla="*/ 12 w 51"/>
                <a:gd name="T49" fmla="*/ 16 h 50"/>
                <a:gd name="T50" fmla="*/ 15 w 51"/>
                <a:gd name="T51" fmla="*/ 46 h 50"/>
                <a:gd name="T52" fmla="*/ 20 w 51"/>
                <a:gd name="T53" fmla="*/ 45 h 50"/>
                <a:gd name="T54" fmla="*/ 46 w 51"/>
                <a:gd name="T55" fmla="*/ 0 h 50"/>
                <a:gd name="T56" fmla="*/ 35 w 51"/>
                <a:gd name="T57" fmla="*/ 25 h 50"/>
                <a:gd name="T58" fmla="*/ 39 w 51"/>
                <a:gd name="T59" fmla="*/ 33 h 50"/>
                <a:gd name="T60" fmla="*/ 48 w 51"/>
                <a:gd name="T61" fmla="*/ 27 h 50"/>
                <a:gd name="T62" fmla="*/ 51 w 51"/>
                <a:gd name="T63" fmla="*/ 30 h 50"/>
                <a:gd name="T64" fmla="*/ 41 w 51"/>
                <a:gd name="T65" fmla="*/ 36 h 50"/>
                <a:gd name="T66" fmla="*/ 51 w 51"/>
                <a:gd name="T67" fmla="*/ 46 h 50"/>
                <a:gd name="T68" fmla="*/ 48 w 51"/>
                <a:gd name="T69" fmla="*/ 49 h 50"/>
                <a:gd name="T70" fmla="*/ 38 w 51"/>
                <a:gd name="T71" fmla="*/ 39 h 50"/>
                <a:gd name="T72" fmla="*/ 31 w 51"/>
                <a:gd name="T73" fmla="*/ 25 h 50"/>
                <a:gd name="T74" fmla="*/ 25 w 51"/>
                <a:gd name="T75" fmla="*/ 45 h 50"/>
                <a:gd name="T76" fmla="*/ 38 w 51"/>
                <a:gd name="T77" fmla="*/ 42 h 50"/>
                <a:gd name="T78" fmla="*/ 38 w 51"/>
                <a:gd name="T79" fmla="*/ 46 h 50"/>
                <a:gd name="T80" fmla="*/ 16 w 51"/>
                <a:gd name="T81" fmla="*/ 49 h 50"/>
                <a:gd name="T82" fmla="*/ 25 w 51"/>
                <a:gd name="T83" fmla="*/ 11 h 50"/>
                <a:gd name="T84" fmla="*/ 42 w 51"/>
                <a:gd name="T85" fmla="*/ 3 h 50"/>
                <a:gd name="T86" fmla="*/ 25 w 51"/>
                <a:gd name="T87" fmla="*/ 11 h 50"/>
                <a:gd name="T88" fmla="*/ 25 w 51"/>
                <a:gd name="T89" fmla="*/ 14 h 50"/>
                <a:gd name="T90" fmla="*/ 42 w 51"/>
                <a:gd name="T91"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50">
                  <a:moveTo>
                    <a:pt x="12" y="16"/>
                  </a:moveTo>
                  <a:lnTo>
                    <a:pt x="12" y="16"/>
                  </a:lnTo>
                  <a:lnTo>
                    <a:pt x="15" y="22"/>
                  </a:lnTo>
                  <a:lnTo>
                    <a:pt x="15" y="22"/>
                  </a:lnTo>
                  <a:lnTo>
                    <a:pt x="16" y="26"/>
                  </a:lnTo>
                  <a:lnTo>
                    <a:pt x="17" y="29"/>
                  </a:lnTo>
                  <a:lnTo>
                    <a:pt x="17" y="29"/>
                  </a:lnTo>
                  <a:lnTo>
                    <a:pt x="17" y="29"/>
                  </a:lnTo>
                  <a:lnTo>
                    <a:pt x="16" y="33"/>
                  </a:lnTo>
                  <a:lnTo>
                    <a:pt x="16" y="33"/>
                  </a:lnTo>
                  <a:lnTo>
                    <a:pt x="15" y="36"/>
                  </a:lnTo>
                  <a:lnTo>
                    <a:pt x="15" y="36"/>
                  </a:lnTo>
                  <a:lnTo>
                    <a:pt x="14" y="38"/>
                  </a:lnTo>
                  <a:lnTo>
                    <a:pt x="14" y="38"/>
                  </a:lnTo>
                  <a:lnTo>
                    <a:pt x="11" y="39"/>
                  </a:lnTo>
                  <a:lnTo>
                    <a:pt x="11" y="39"/>
                  </a:lnTo>
                  <a:lnTo>
                    <a:pt x="8" y="39"/>
                  </a:lnTo>
                  <a:lnTo>
                    <a:pt x="7" y="39"/>
                  </a:lnTo>
                  <a:lnTo>
                    <a:pt x="6" y="36"/>
                  </a:lnTo>
                  <a:lnTo>
                    <a:pt x="6" y="36"/>
                  </a:lnTo>
                  <a:lnTo>
                    <a:pt x="9" y="36"/>
                  </a:lnTo>
                  <a:lnTo>
                    <a:pt x="9" y="36"/>
                  </a:lnTo>
                  <a:lnTo>
                    <a:pt x="11" y="35"/>
                  </a:lnTo>
                  <a:lnTo>
                    <a:pt x="11" y="35"/>
                  </a:lnTo>
                  <a:lnTo>
                    <a:pt x="12" y="33"/>
                  </a:lnTo>
                  <a:lnTo>
                    <a:pt x="12" y="33"/>
                  </a:lnTo>
                  <a:lnTo>
                    <a:pt x="13" y="30"/>
                  </a:lnTo>
                  <a:lnTo>
                    <a:pt x="13" y="30"/>
                  </a:lnTo>
                  <a:lnTo>
                    <a:pt x="12" y="24"/>
                  </a:lnTo>
                  <a:lnTo>
                    <a:pt x="8" y="17"/>
                  </a:lnTo>
                  <a:lnTo>
                    <a:pt x="8" y="17"/>
                  </a:lnTo>
                  <a:lnTo>
                    <a:pt x="8" y="17"/>
                  </a:lnTo>
                  <a:lnTo>
                    <a:pt x="8" y="17"/>
                  </a:lnTo>
                  <a:lnTo>
                    <a:pt x="8" y="17"/>
                  </a:lnTo>
                  <a:lnTo>
                    <a:pt x="8" y="16"/>
                  </a:lnTo>
                  <a:lnTo>
                    <a:pt x="8" y="16"/>
                  </a:lnTo>
                  <a:lnTo>
                    <a:pt x="11" y="9"/>
                  </a:lnTo>
                  <a:lnTo>
                    <a:pt x="11" y="9"/>
                  </a:lnTo>
                  <a:lnTo>
                    <a:pt x="12" y="4"/>
                  </a:lnTo>
                  <a:lnTo>
                    <a:pt x="4" y="4"/>
                  </a:lnTo>
                  <a:lnTo>
                    <a:pt x="4" y="50"/>
                  </a:lnTo>
                  <a:lnTo>
                    <a:pt x="0" y="50"/>
                  </a:lnTo>
                  <a:lnTo>
                    <a:pt x="0" y="0"/>
                  </a:lnTo>
                  <a:lnTo>
                    <a:pt x="16" y="0"/>
                  </a:lnTo>
                  <a:lnTo>
                    <a:pt x="17" y="1"/>
                  </a:lnTo>
                  <a:lnTo>
                    <a:pt x="17" y="1"/>
                  </a:lnTo>
                  <a:lnTo>
                    <a:pt x="15" y="10"/>
                  </a:lnTo>
                  <a:lnTo>
                    <a:pt x="15" y="10"/>
                  </a:lnTo>
                  <a:lnTo>
                    <a:pt x="12" y="16"/>
                  </a:lnTo>
                  <a:lnTo>
                    <a:pt x="12" y="16"/>
                  </a:lnTo>
                  <a:close/>
                  <a:moveTo>
                    <a:pt x="16" y="49"/>
                  </a:moveTo>
                  <a:lnTo>
                    <a:pt x="15" y="46"/>
                  </a:lnTo>
                  <a:lnTo>
                    <a:pt x="15" y="46"/>
                  </a:lnTo>
                  <a:lnTo>
                    <a:pt x="20" y="45"/>
                  </a:lnTo>
                  <a:lnTo>
                    <a:pt x="20" y="0"/>
                  </a:lnTo>
                  <a:lnTo>
                    <a:pt x="46" y="0"/>
                  </a:lnTo>
                  <a:lnTo>
                    <a:pt x="46" y="25"/>
                  </a:lnTo>
                  <a:lnTo>
                    <a:pt x="35" y="25"/>
                  </a:lnTo>
                  <a:lnTo>
                    <a:pt x="35" y="25"/>
                  </a:lnTo>
                  <a:lnTo>
                    <a:pt x="39" y="33"/>
                  </a:lnTo>
                  <a:lnTo>
                    <a:pt x="39" y="33"/>
                  </a:lnTo>
                  <a:lnTo>
                    <a:pt x="48" y="27"/>
                  </a:lnTo>
                  <a:lnTo>
                    <a:pt x="51" y="30"/>
                  </a:lnTo>
                  <a:lnTo>
                    <a:pt x="51" y="30"/>
                  </a:lnTo>
                  <a:lnTo>
                    <a:pt x="41" y="36"/>
                  </a:lnTo>
                  <a:lnTo>
                    <a:pt x="41" y="36"/>
                  </a:lnTo>
                  <a:lnTo>
                    <a:pt x="46" y="42"/>
                  </a:lnTo>
                  <a:lnTo>
                    <a:pt x="51" y="46"/>
                  </a:lnTo>
                  <a:lnTo>
                    <a:pt x="48" y="49"/>
                  </a:lnTo>
                  <a:lnTo>
                    <a:pt x="48" y="49"/>
                  </a:lnTo>
                  <a:lnTo>
                    <a:pt x="43" y="44"/>
                  </a:lnTo>
                  <a:lnTo>
                    <a:pt x="38" y="39"/>
                  </a:lnTo>
                  <a:lnTo>
                    <a:pt x="34" y="32"/>
                  </a:lnTo>
                  <a:lnTo>
                    <a:pt x="31" y="25"/>
                  </a:lnTo>
                  <a:lnTo>
                    <a:pt x="25" y="25"/>
                  </a:lnTo>
                  <a:lnTo>
                    <a:pt x="25" y="45"/>
                  </a:lnTo>
                  <a:lnTo>
                    <a:pt x="25" y="45"/>
                  </a:lnTo>
                  <a:lnTo>
                    <a:pt x="38" y="42"/>
                  </a:lnTo>
                  <a:lnTo>
                    <a:pt x="38" y="46"/>
                  </a:lnTo>
                  <a:lnTo>
                    <a:pt x="38" y="46"/>
                  </a:lnTo>
                  <a:lnTo>
                    <a:pt x="28" y="48"/>
                  </a:lnTo>
                  <a:lnTo>
                    <a:pt x="16" y="49"/>
                  </a:lnTo>
                  <a:lnTo>
                    <a:pt x="16" y="49"/>
                  </a:lnTo>
                  <a:close/>
                  <a:moveTo>
                    <a:pt x="25" y="11"/>
                  </a:moveTo>
                  <a:lnTo>
                    <a:pt x="42" y="11"/>
                  </a:lnTo>
                  <a:lnTo>
                    <a:pt x="42" y="3"/>
                  </a:lnTo>
                  <a:lnTo>
                    <a:pt x="25" y="3"/>
                  </a:lnTo>
                  <a:lnTo>
                    <a:pt x="25" y="11"/>
                  </a:lnTo>
                  <a:close/>
                  <a:moveTo>
                    <a:pt x="42" y="14"/>
                  </a:moveTo>
                  <a:lnTo>
                    <a:pt x="25" y="14"/>
                  </a:lnTo>
                  <a:lnTo>
                    <a:pt x="25" y="22"/>
                  </a:lnTo>
                  <a:lnTo>
                    <a:pt x="42" y="22"/>
                  </a:lnTo>
                  <a:lnTo>
                    <a:pt x="4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Freeform 922">
              <a:extLst>
                <a:ext uri="{FF2B5EF4-FFF2-40B4-BE49-F238E27FC236}">
                  <a16:creationId xmlns:a16="http://schemas.microsoft.com/office/drawing/2014/main" id="{227476B9-7741-4882-844F-60D73F44621D}"/>
                </a:ext>
              </a:extLst>
            </p:cNvPr>
            <p:cNvSpPr>
              <a:spLocks noEditPoints="1"/>
            </p:cNvSpPr>
            <p:nvPr/>
          </p:nvSpPr>
          <p:spPr bwMode="auto">
            <a:xfrm>
              <a:off x="8939213" y="5407025"/>
              <a:ext cx="41275" cy="31750"/>
            </a:xfrm>
            <a:custGeom>
              <a:avLst/>
              <a:gdLst>
                <a:gd name="T0" fmla="*/ 25 w 52"/>
                <a:gd name="T1" fmla="*/ 38 h 42"/>
                <a:gd name="T2" fmla="*/ 33 w 52"/>
                <a:gd name="T3" fmla="*/ 37 h 42"/>
                <a:gd name="T4" fmla="*/ 41 w 52"/>
                <a:gd name="T5" fmla="*/ 33 h 42"/>
                <a:gd name="T6" fmla="*/ 46 w 52"/>
                <a:gd name="T7" fmla="*/ 28 h 42"/>
                <a:gd name="T8" fmla="*/ 48 w 52"/>
                <a:gd name="T9" fmla="*/ 20 h 42"/>
                <a:gd name="T10" fmla="*/ 47 w 52"/>
                <a:gd name="T11" fmla="*/ 17 h 42"/>
                <a:gd name="T12" fmla="*/ 45 w 52"/>
                <a:gd name="T13" fmla="*/ 10 h 42"/>
                <a:gd name="T14" fmla="*/ 43 w 52"/>
                <a:gd name="T15" fmla="*/ 8 h 42"/>
                <a:gd name="T16" fmla="*/ 36 w 52"/>
                <a:gd name="T17" fmla="*/ 4 h 42"/>
                <a:gd name="T18" fmla="*/ 27 w 52"/>
                <a:gd name="T19" fmla="*/ 3 h 42"/>
                <a:gd name="T20" fmla="*/ 26 w 52"/>
                <a:gd name="T21" fmla="*/ 18 h 42"/>
                <a:gd name="T22" fmla="*/ 22 w 52"/>
                <a:gd name="T23" fmla="*/ 29 h 42"/>
                <a:gd name="T24" fmla="*/ 19 w 52"/>
                <a:gd name="T25" fmla="*/ 33 h 42"/>
                <a:gd name="T26" fmla="*/ 13 w 52"/>
                <a:gd name="T27" fmla="*/ 38 h 42"/>
                <a:gd name="T28" fmla="*/ 10 w 52"/>
                <a:gd name="T29" fmla="*/ 39 h 42"/>
                <a:gd name="T30" fmla="*/ 2 w 52"/>
                <a:gd name="T31" fmla="*/ 35 h 42"/>
                <a:gd name="T32" fmla="*/ 0 w 52"/>
                <a:gd name="T33" fmla="*/ 30 h 42"/>
                <a:gd name="T34" fmla="*/ 0 w 52"/>
                <a:gd name="T35" fmla="*/ 25 h 42"/>
                <a:gd name="T36" fmla="*/ 2 w 52"/>
                <a:gd name="T37" fmla="*/ 16 h 42"/>
                <a:gd name="T38" fmla="*/ 8 w 52"/>
                <a:gd name="T39" fmla="*/ 7 h 42"/>
                <a:gd name="T40" fmla="*/ 12 w 52"/>
                <a:gd name="T41" fmla="*/ 4 h 42"/>
                <a:gd name="T42" fmla="*/ 22 w 52"/>
                <a:gd name="T43" fmla="*/ 0 h 42"/>
                <a:gd name="T44" fmla="*/ 27 w 52"/>
                <a:gd name="T45" fmla="*/ 0 h 42"/>
                <a:gd name="T46" fmla="*/ 37 w 52"/>
                <a:gd name="T47" fmla="*/ 1 h 42"/>
                <a:gd name="T48" fmla="*/ 45 w 52"/>
                <a:gd name="T49" fmla="*/ 5 h 42"/>
                <a:gd name="T50" fmla="*/ 48 w 52"/>
                <a:gd name="T51" fmla="*/ 8 h 42"/>
                <a:gd name="T52" fmla="*/ 52 w 52"/>
                <a:gd name="T53" fmla="*/ 16 h 42"/>
                <a:gd name="T54" fmla="*/ 52 w 52"/>
                <a:gd name="T55" fmla="*/ 20 h 42"/>
                <a:gd name="T56" fmla="*/ 50 w 52"/>
                <a:gd name="T57" fmla="*/ 29 h 42"/>
                <a:gd name="T58" fmla="*/ 45 w 52"/>
                <a:gd name="T59" fmla="*/ 36 h 42"/>
                <a:gd name="T60" fmla="*/ 41 w 52"/>
                <a:gd name="T61" fmla="*/ 38 h 42"/>
                <a:gd name="T62" fmla="*/ 32 w 52"/>
                <a:gd name="T63" fmla="*/ 41 h 42"/>
                <a:gd name="T64" fmla="*/ 26 w 52"/>
                <a:gd name="T65" fmla="*/ 42 h 42"/>
                <a:gd name="T66" fmla="*/ 23 w 52"/>
                <a:gd name="T67" fmla="*/ 3 h 42"/>
                <a:gd name="T68" fmla="*/ 16 w 52"/>
                <a:gd name="T69" fmla="*/ 6 h 42"/>
                <a:gd name="T70" fmla="*/ 9 w 52"/>
                <a:gd name="T71" fmla="*/ 11 h 42"/>
                <a:gd name="T72" fmla="*/ 7 w 52"/>
                <a:gd name="T73" fmla="*/ 14 h 42"/>
                <a:gd name="T74" fmla="*/ 4 w 52"/>
                <a:gd name="T75" fmla="*/ 21 h 42"/>
                <a:gd name="T76" fmla="*/ 4 w 52"/>
                <a:gd name="T77" fmla="*/ 25 h 42"/>
                <a:gd name="T78" fmla="*/ 5 w 52"/>
                <a:gd name="T79" fmla="*/ 32 h 42"/>
                <a:gd name="T80" fmla="*/ 7 w 52"/>
                <a:gd name="T81" fmla="*/ 34 h 42"/>
                <a:gd name="T82" fmla="*/ 10 w 52"/>
                <a:gd name="T83" fmla="*/ 35 h 42"/>
                <a:gd name="T84" fmla="*/ 15 w 52"/>
                <a:gd name="T85" fmla="*/ 32 h 42"/>
                <a:gd name="T86" fmla="*/ 19 w 52"/>
                <a:gd name="T87" fmla="*/ 25 h 42"/>
                <a:gd name="T88" fmla="*/ 22 w 52"/>
                <a:gd name="T89" fmla="*/ 14 h 42"/>
                <a:gd name="T90" fmla="*/ 23 w 52"/>
                <a:gd name="T9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2">
                  <a:moveTo>
                    <a:pt x="26" y="42"/>
                  </a:moveTo>
                  <a:lnTo>
                    <a:pt x="25" y="38"/>
                  </a:lnTo>
                  <a:lnTo>
                    <a:pt x="25" y="38"/>
                  </a:lnTo>
                  <a:lnTo>
                    <a:pt x="33" y="37"/>
                  </a:lnTo>
                  <a:lnTo>
                    <a:pt x="41" y="33"/>
                  </a:lnTo>
                  <a:lnTo>
                    <a:pt x="41" y="33"/>
                  </a:lnTo>
                  <a:lnTo>
                    <a:pt x="44" y="31"/>
                  </a:lnTo>
                  <a:lnTo>
                    <a:pt x="46" y="28"/>
                  </a:lnTo>
                  <a:lnTo>
                    <a:pt x="47" y="24"/>
                  </a:lnTo>
                  <a:lnTo>
                    <a:pt x="48" y="20"/>
                  </a:lnTo>
                  <a:lnTo>
                    <a:pt x="48" y="20"/>
                  </a:lnTo>
                  <a:lnTo>
                    <a:pt x="47" y="17"/>
                  </a:lnTo>
                  <a:lnTo>
                    <a:pt x="46" y="13"/>
                  </a:lnTo>
                  <a:lnTo>
                    <a:pt x="45" y="10"/>
                  </a:lnTo>
                  <a:lnTo>
                    <a:pt x="43" y="8"/>
                  </a:lnTo>
                  <a:lnTo>
                    <a:pt x="43" y="8"/>
                  </a:lnTo>
                  <a:lnTo>
                    <a:pt x="40" y="6"/>
                  </a:lnTo>
                  <a:lnTo>
                    <a:pt x="36" y="4"/>
                  </a:lnTo>
                  <a:lnTo>
                    <a:pt x="27" y="3"/>
                  </a:lnTo>
                  <a:lnTo>
                    <a:pt x="27" y="3"/>
                  </a:lnTo>
                  <a:lnTo>
                    <a:pt x="27" y="10"/>
                  </a:lnTo>
                  <a:lnTo>
                    <a:pt x="26" y="18"/>
                  </a:lnTo>
                  <a:lnTo>
                    <a:pt x="24" y="23"/>
                  </a:lnTo>
                  <a:lnTo>
                    <a:pt x="22" y="29"/>
                  </a:lnTo>
                  <a:lnTo>
                    <a:pt x="22" y="29"/>
                  </a:lnTo>
                  <a:lnTo>
                    <a:pt x="19" y="33"/>
                  </a:lnTo>
                  <a:lnTo>
                    <a:pt x="16" y="36"/>
                  </a:lnTo>
                  <a:lnTo>
                    <a:pt x="13" y="38"/>
                  </a:lnTo>
                  <a:lnTo>
                    <a:pt x="10" y="39"/>
                  </a:lnTo>
                  <a:lnTo>
                    <a:pt x="10" y="39"/>
                  </a:lnTo>
                  <a:lnTo>
                    <a:pt x="5" y="38"/>
                  </a:lnTo>
                  <a:lnTo>
                    <a:pt x="2" y="35"/>
                  </a:lnTo>
                  <a:lnTo>
                    <a:pt x="2" y="35"/>
                  </a:lnTo>
                  <a:lnTo>
                    <a:pt x="0" y="30"/>
                  </a:lnTo>
                  <a:lnTo>
                    <a:pt x="0" y="25"/>
                  </a:lnTo>
                  <a:lnTo>
                    <a:pt x="0" y="25"/>
                  </a:lnTo>
                  <a:lnTo>
                    <a:pt x="0" y="20"/>
                  </a:lnTo>
                  <a:lnTo>
                    <a:pt x="2" y="16"/>
                  </a:lnTo>
                  <a:lnTo>
                    <a:pt x="4" y="11"/>
                  </a:lnTo>
                  <a:lnTo>
                    <a:pt x="8" y="7"/>
                  </a:lnTo>
                  <a:lnTo>
                    <a:pt x="8" y="7"/>
                  </a:lnTo>
                  <a:lnTo>
                    <a:pt x="12" y="4"/>
                  </a:lnTo>
                  <a:lnTo>
                    <a:pt x="17" y="1"/>
                  </a:lnTo>
                  <a:lnTo>
                    <a:pt x="22" y="0"/>
                  </a:lnTo>
                  <a:lnTo>
                    <a:pt x="27" y="0"/>
                  </a:lnTo>
                  <a:lnTo>
                    <a:pt x="27" y="0"/>
                  </a:lnTo>
                  <a:lnTo>
                    <a:pt x="32" y="0"/>
                  </a:lnTo>
                  <a:lnTo>
                    <a:pt x="37" y="1"/>
                  </a:lnTo>
                  <a:lnTo>
                    <a:pt x="42" y="2"/>
                  </a:lnTo>
                  <a:lnTo>
                    <a:pt x="45" y="5"/>
                  </a:lnTo>
                  <a:lnTo>
                    <a:pt x="45" y="5"/>
                  </a:lnTo>
                  <a:lnTo>
                    <a:pt x="48" y="8"/>
                  </a:lnTo>
                  <a:lnTo>
                    <a:pt x="50" y="11"/>
                  </a:lnTo>
                  <a:lnTo>
                    <a:pt x="52" y="16"/>
                  </a:lnTo>
                  <a:lnTo>
                    <a:pt x="52" y="20"/>
                  </a:lnTo>
                  <a:lnTo>
                    <a:pt x="52" y="20"/>
                  </a:lnTo>
                  <a:lnTo>
                    <a:pt x="51" y="25"/>
                  </a:lnTo>
                  <a:lnTo>
                    <a:pt x="50" y="29"/>
                  </a:lnTo>
                  <a:lnTo>
                    <a:pt x="48" y="33"/>
                  </a:lnTo>
                  <a:lnTo>
                    <a:pt x="45" y="36"/>
                  </a:lnTo>
                  <a:lnTo>
                    <a:pt x="45" y="36"/>
                  </a:lnTo>
                  <a:lnTo>
                    <a:pt x="41" y="38"/>
                  </a:lnTo>
                  <a:lnTo>
                    <a:pt x="37" y="40"/>
                  </a:lnTo>
                  <a:lnTo>
                    <a:pt x="32" y="41"/>
                  </a:lnTo>
                  <a:lnTo>
                    <a:pt x="26" y="42"/>
                  </a:lnTo>
                  <a:lnTo>
                    <a:pt x="26" y="42"/>
                  </a:lnTo>
                  <a:close/>
                  <a:moveTo>
                    <a:pt x="23" y="3"/>
                  </a:moveTo>
                  <a:lnTo>
                    <a:pt x="23" y="3"/>
                  </a:lnTo>
                  <a:lnTo>
                    <a:pt x="19" y="4"/>
                  </a:lnTo>
                  <a:lnTo>
                    <a:pt x="16" y="6"/>
                  </a:lnTo>
                  <a:lnTo>
                    <a:pt x="12" y="8"/>
                  </a:lnTo>
                  <a:lnTo>
                    <a:pt x="9" y="11"/>
                  </a:lnTo>
                  <a:lnTo>
                    <a:pt x="9" y="11"/>
                  </a:lnTo>
                  <a:lnTo>
                    <a:pt x="7" y="14"/>
                  </a:lnTo>
                  <a:lnTo>
                    <a:pt x="5" y="18"/>
                  </a:lnTo>
                  <a:lnTo>
                    <a:pt x="4" y="21"/>
                  </a:lnTo>
                  <a:lnTo>
                    <a:pt x="4" y="25"/>
                  </a:lnTo>
                  <a:lnTo>
                    <a:pt x="4" y="25"/>
                  </a:lnTo>
                  <a:lnTo>
                    <a:pt x="4" y="29"/>
                  </a:lnTo>
                  <a:lnTo>
                    <a:pt x="5" y="32"/>
                  </a:lnTo>
                  <a:lnTo>
                    <a:pt x="5" y="32"/>
                  </a:lnTo>
                  <a:lnTo>
                    <a:pt x="7" y="34"/>
                  </a:lnTo>
                  <a:lnTo>
                    <a:pt x="10" y="35"/>
                  </a:lnTo>
                  <a:lnTo>
                    <a:pt x="10" y="35"/>
                  </a:lnTo>
                  <a:lnTo>
                    <a:pt x="12" y="34"/>
                  </a:lnTo>
                  <a:lnTo>
                    <a:pt x="15" y="32"/>
                  </a:lnTo>
                  <a:lnTo>
                    <a:pt x="17" y="29"/>
                  </a:lnTo>
                  <a:lnTo>
                    <a:pt x="19" y="25"/>
                  </a:lnTo>
                  <a:lnTo>
                    <a:pt x="19" y="25"/>
                  </a:lnTo>
                  <a:lnTo>
                    <a:pt x="22" y="14"/>
                  </a:lnTo>
                  <a:lnTo>
                    <a:pt x="23" y="3"/>
                  </a:lnTo>
                  <a:lnTo>
                    <a:pt x="23"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Freeform 923">
              <a:extLst>
                <a:ext uri="{FF2B5EF4-FFF2-40B4-BE49-F238E27FC236}">
                  <a16:creationId xmlns:a16="http://schemas.microsoft.com/office/drawing/2014/main" id="{1F31F972-D4F1-45CD-8863-E064F83F3D5D}"/>
                </a:ext>
              </a:extLst>
            </p:cNvPr>
            <p:cNvSpPr>
              <a:spLocks/>
            </p:cNvSpPr>
            <p:nvPr/>
          </p:nvSpPr>
          <p:spPr bwMode="auto">
            <a:xfrm>
              <a:off x="8988425" y="5407025"/>
              <a:ext cx="34925" cy="31750"/>
            </a:xfrm>
            <a:custGeom>
              <a:avLst/>
              <a:gdLst>
                <a:gd name="T0" fmla="*/ 44 w 44"/>
                <a:gd name="T1" fmla="*/ 41 h 41"/>
                <a:gd name="T2" fmla="*/ 0 w 44"/>
                <a:gd name="T3" fmla="*/ 41 h 41"/>
                <a:gd name="T4" fmla="*/ 0 w 44"/>
                <a:gd name="T5" fmla="*/ 37 h 41"/>
                <a:gd name="T6" fmla="*/ 39 w 44"/>
                <a:gd name="T7" fmla="*/ 37 h 41"/>
                <a:gd name="T8" fmla="*/ 39 w 44"/>
                <a:gd name="T9" fmla="*/ 4 h 41"/>
                <a:gd name="T10" fmla="*/ 1 w 44"/>
                <a:gd name="T11" fmla="*/ 4 h 41"/>
                <a:gd name="T12" fmla="*/ 1 w 44"/>
                <a:gd name="T13" fmla="*/ 0 h 41"/>
                <a:gd name="T14" fmla="*/ 44 w 44"/>
                <a:gd name="T15" fmla="*/ 0 h 41"/>
                <a:gd name="T16" fmla="*/ 44 w 44"/>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1">
                  <a:moveTo>
                    <a:pt x="44" y="41"/>
                  </a:moveTo>
                  <a:lnTo>
                    <a:pt x="0" y="41"/>
                  </a:lnTo>
                  <a:lnTo>
                    <a:pt x="0" y="37"/>
                  </a:lnTo>
                  <a:lnTo>
                    <a:pt x="39" y="37"/>
                  </a:lnTo>
                  <a:lnTo>
                    <a:pt x="39" y="4"/>
                  </a:lnTo>
                  <a:lnTo>
                    <a:pt x="1" y="4"/>
                  </a:lnTo>
                  <a:lnTo>
                    <a:pt x="1" y="0"/>
                  </a:lnTo>
                  <a:lnTo>
                    <a:pt x="44" y="0"/>
                  </a:lnTo>
                  <a:lnTo>
                    <a:pt x="44"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Freeform 924">
              <a:extLst>
                <a:ext uri="{FF2B5EF4-FFF2-40B4-BE49-F238E27FC236}">
                  <a16:creationId xmlns:a16="http://schemas.microsoft.com/office/drawing/2014/main" id="{36D9A4E2-3FF8-457E-B088-3D71CCDB072D}"/>
                </a:ext>
              </a:extLst>
            </p:cNvPr>
            <p:cNvSpPr>
              <a:spLocks noEditPoints="1"/>
            </p:cNvSpPr>
            <p:nvPr/>
          </p:nvSpPr>
          <p:spPr bwMode="auto">
            <a:xfrm>
              <a:off x="9037638" y="5405438"/>
              <a:ext cx="38100" cy="34925"/>
            </a:xfrm>
            <a:custGeom>
              <a:avLst/>
              <a:gdLst>
                <a:gd name="T0" fmla="*/ 48 w 48"/>
                <a:gd name="T1" fmla="*/ 18 h 45"/>
                <a:gd name="T2" fmla="*/ 48 w 48"/>
                <a:gd name="T3" fmla="*/ 18 h 45"/>
                <a:gd name="T4" fmla="*/ 43 w 48"/>
                <a:gd name="T5" fmla="*/ 26 h 45"/>
                <a:gd name="T6" fmla="*/ 35 w 48"/>
                <a:gd name="T7" fmla="*/ 32 h 45"/>
                <a:gd name="T8" fmla="*/ 35 w 48"/>
                <a:gd name="T9" fmla="*/ 32 h 45"/>
                <a:gd name="T10" fmla="*/ 28 w 48"/>
                <a:gd name="T11" fmla="*/ 37 h 45"/>
                <a:gd name="T12" fmla="*/ 20 w 48"/>
                <a:gd name="T13" fmla="*/ 41 h 45"/>
                <a:gd name="T14" fmla="*/ 20 w 48"/>
                <a:gd name="T15" fmla="*/ 41 h 45"/>
                <a:gd name="T16" fmla="*/ 11 w 48"/>
                <a:gd name="T17" fmla="*/ 43 h 45"/>
                <a:gd name="T18" fmla="*/ 1 w 48"/>
                <a:gd name="T19" fmla="*/ 45 h 45"/>
                <a:gd name="T20" fmla="*/ 0 w 48"/>
                <a:gd name="T21" fmla="*/ 41 h 45"/>
                <a:gd name="T22" fmla="*/ 0 w 48"/>
                <a:gd name="T23" fmla="*/ 41 h 45"/>
                <a:gd name="T24" fmla="*/ 9 w 48"/>
                <a:gd name="T25" fmla="*/ 39 h 45"/>
                <a:gd name="T26" fmla="*/ 16 w 48"/>
                <a:gd name="T27" fmla="*/ 37 h 45"/>
                <a:gd name="T28" fmla="*/ 16 w 48"/>
                <a:gd name="T29" fmla="*/ 37 h 45"/>
                <a:gd name="T30" fmla="*/ 23 w 48"/>
                <a:gd name="T31" fmla="*/ 35 h 45"/>
                <a:gd name="T32" fmla="*/ 28 w 48"/>
                <a:gd name="T33" fmla="*/ 32 h 45"/>
                <a:gd name="T34" fmla="*/ 28 w 48"/>
                <a:gd name="T35" fmla="*/ 32 h 45"/>
                <a:gd name="T36" fmla="*/ 37 w 48"/>
                <a:gd name="T37" fmla="*/ 25 h 45"/>
                <a:gd name="T38" fmla="*/ 37 w 48"/>
                <a:gd name="T39" fmla="*/ 25 h 45"/>
                <a:gd name="T40" fmla="*/ 40 w 48"/>
                <a:gd name="T41" fmla="*/ 21 h 45"/>
                <a:gd name="T42" fmla="*/ 44 w 48"/>
                <a:gd name="T43" fmla="*/ 15 h 45"/>
                <a:gd name="T44" fmla="*/ 48 w 48"/>
                <a:gd name="T45" fmla="*/ 18 h 45"/>
                <a:gd name="T46" fmla="*/ 23 w 48"/>
                <a:gd name="T47" fmla="*/ 10 h 45"/>
                <a:gd name="T48" fmla="*/ 20 w 48"/>
                <a:gd name="T49" fmla="*/ 14 h 45"/>
                <a:gd name="T50" fmla="*/ 20 w 48"/>
                <a:gd name="T51" fmla="*/ 14 h 45"/>
                <a:gd name="T52" fmla="*/ 10 w 48"/>
                <a:gd name="T53" fmla="*/ 8 h 45"/>
                <a:gd name="T54" fmla="*/ 1 w 48"/>
                <a:gd name="T55" fmla="*/ 4 h 45"/>
                <a:gd name="T56" fmla="*/ 3 w 48"/>
                <a:gd name="T57" fmla="*/ 0 h 45"/>
                <a:gd name="T58" fmla="*/ 3 w 48"/>
                <a:gd name="T59" fmla="*/ 0 h 45"/>
                <a:gd name="T60" fmla="*/ 13 w 48"/>
                <a:gd name="T61" fmla="*/ 5 h 45"/>
                <a:gd name="T62" fmla="*/ 23 w 48"/>
                <a:gd name="T63" fmla="*/ 10 h 45"/>
                <a:gd name="T64" fmla="*/ 23 w 48"/>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8"/>
                  </a:moveTo>
                  <a:lnTo>
                    <a:pt x="48" y="18"/>
                  </a:lnTo>
                  <a:lnTo>
                    <a:pt x="43" y="26"/>
                  </a:lnTo>
                  <a:lnTo>
                    <a:pt x="35" y="32"/>
                  </a:lnTo>
                  <a:lnTo>
                    <a:pt x="35" y="32"/>
                  </a:lnTo>
                  <a:lnTo>
                    <a:pt x="28" y="37"/>
                  </a:lnTo>
                  <a:lnTo>
                    <a:pt x="20" y="41"/>
                  </a:lnTo>
                  <a:lnTo>
                    <a:pt x="20" y="41"/>
                  </a:lnTo>
                  <a:lnTo>
                    <a:pt x="11" y="43"/>
                  </a:lnTo>
                  <a:lnTo>
                    <a:pt x="1" y="45"/>
                  </a:lnTo>
                  <a:lnTo>
                    <a:pt x="0" y="41"/>
                  </a:lnTo>
                  <a:lnTo>
                    <a:pt x="0" y="41"/>
                  </a:lnTo>
                  <a:lnTo>
                    <a:pt x="9" y="39"/>
                  </a:lnTo>
                  <a:lnTo>
                    <a:pt x="16" y="37"/>
                  </a:lnTo>
                  <a:lnTo>
                    <a:pt x="16" y="37"/>
                  </a:lnTo>
                  <a:lnTo>
                    <a:pt x="23" y="35"/>
                  </a:lnTo>
                  <a:lnTo>
                    <a:pt x="28" y="32"/>
                  </a:lnTo>
                  <a:lnTo>
                    <a:pt x="28" y="32"/>
                  </a:lnTo>
                  <a:lnTo>
                    <a:pt x="37" y="25"/>
                  </a:lnTo>
                  <a:lnTo>
                    <a:pt x="37" y="25"/>
                  </a:lnTo>
                  <a:lnTo>
                    <a:pt x="40" y="21"/>
                  </a:lnTo>
                  <a:lnTo>
                    <a:pt x="44" y="15"/>
                  </a:lnTo>
                  <a:lnTo>
                    <a:pt x="48" y="18"/>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Freeform 925">
              <a:extLst>
                <a:ext uri="{FF2B5EF4-FFF2-40B4-BE49-F238E27FC236}">
                  <a16:creationId xmlns:a16="http://schemas.microsoft.com/office/drawing/2014/main" id="{265DAA0F-CA0F-43B6-9E4C-6E2681D5F5D6}"/>
                </a:ext>
              </a:extLst>
            </p:cNvPr>
            <p:cNvSpPr>
              <a:spLocks noEditPoints="1"/>
            </p:cNvSpPr>
            <p:nvPr/>
          </p:nvSpPr>
          <p:spPr bwMode="auto">
            <a:xfrm>
              <a:off x="9082088" y="5405438"/>
              <a:ext cx="41275" cy="34925"/>
            </a:xfrm>
            <a:custGeom>
              <a:avLst/>
              <a:gdLst>
                <a:gd name="T0" fmla="*/ 30 w 52"/>
                <a:gd name="T1" fmla="*/ 21 h 45"/>
                <a:gd name="T2" fmla="*/ 30 w 52"/>
                <a:gd name="T3" fmla="*/ 21 h 45"/>
                <a:gd name="T4" fmla="*/ 29 w 52"/>
                <a:gd name="T5" fmla="*/ 28 h 45"/>
                <a:gd name="T6" fmla="*/ 27 w 52"/>
                <a:gd name="T7" fmla="*/ 33 h 45"/>
                <a:gd name="T8" fmla="*/ 27 w 52"/>
                <a:gd name="T9" fmla="*/ 33 h 45"/>
                <a:gd name="T10" fmla="*/ 24 w 52"/>
                <a:gd name="T11" fmla="*/ 37 h 45"/>
                <a:gd name="T12" fmla="*/ 20 w 52"/>
                <a:gd name="T13" fmla="*/ 40 h 45"/>
                <a:gd name="T14" fmla="*/ 20 w 52"/>
                <a:gd name="T15" fmla="*/ 40 h 45"/>
                <a:gd name="T16" fmla="*/ 14 w 52"/>
                <a:gd name="T17" fmla="*/ 43 h 45"/>
                <a:gd name="T18" fmla="*/ 7 w 52"/>
                <a:gd name="T19" fmla="*/ 45 h 45"/>
                <a:gd name="T20" fmla="*/ 6 w 52"/>
                <a:gd name="T21" fmla="*/ 41 h 45"/>
                <a:gd name="T22" fmla="*/ 6 w 52"/>
                <a:gd name="T23" fmla="*/ 41 h 45"/>
                <a:gd name="T24" fmla="*/ 14 w 52"/>
                <a:gd name="T25" fmla="*/ 38 h 45"/>
                <a:gd name="T26" fmla="*/ 20 w 52"/>
                <a:gd name="T27" fmla="*/ 35 h 45"/>
                <a:gd name="T28" fmla="*/ 20 w 52"/>
                <a:gd name="T29" fmla="*/ 35 h 45"/>
                <a:gd name="T30" fmla="*/ 22 w 52"/>
                <a:gd name="T31" fmla="*/ 32 h 45"/>
                <a:gd name="T32" fmla="*/ 23 w 52"/>
                <a:gd name="T33" fmla="*/ 29 h 45"/>
                <a:gd name="T34" fmla="*/ 24 w 52"/>
                <a:gd name="T35" fmla="*/ 26 h 45"/>
                <a:gd name="T36" fmla="*/ 25 w 52"/>
                <a:gd name="T37" fmla="*/ 22 h 45"/>
                <a:gd name="T38" fmla="*/ 25 w 52"/>
                <a:gd name="T39" fmla="*/ 19 h 45"/>
                <a:gd name="T40" fmla="*/ 0 w 52"/>
                <a:gd name="T41" fmla="*/ 19 h 45"/>
                <a:gd name="T42" fmla="*/ 0 w 52"/>
                <a:gd name="T43" fmla="*/ 14 h 45"/>
                <a:gd name="T44" fmla="*/ 52 w 52"/>
                <a:gd name="T45" fmla="*/ 14 h 45"/>
                <a:gd name="T46" fmla="*/ 52 w 52"/>
                <a:gd name="T47" fmla="*/ 19 h 45"/>
                <a:gd name="T48" fmla="*/ 30 w 52"/>
                <a:gd name="T49" fmla="*/ 19 h 45"/>
                <a:gd name="T50" fmla="*/ 30 w 52"/>
                <a:gd name="T51" fmla="*/ 21 h 45"/>
                <a:gd name="T52" fmla="*/ 48 w 52"/>
                <a:gd name="T53" fmla="*/ 3 h 45"/>
                <a:gd name="T54" fmla="*/ 3 w 52"/>
                <a:gd name="T55" fmla="*/ 3 h 45"/>
                <a:gd name="T56" fmla="*/ 3 w 52"/>
                <a:gd name="T57" fmla="*/ 0 h 45"/>
                <a:gd name="T58" fmla="*/ 48 w 52"/>
                <a:gd name="T59" fmla="*/ 0 h 45"/>
                <a:gd name="T60" fmla="*/ 48 w 52"/>
                <a:gd name="T6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30" y="21"/>
                  </a:moveTo>
                  <a:lnTo>
                    <a:pt x="30" y="21"/>
                  </a:lnTo>
                  <a:lnTo>
                    <a:pt x="29" y="28"/>
                  </a:lnTo>
                  <a:lnTo>
                    <a:pt x="27" y="33"/>
                  </a:lnTo>
                  <a:lnTo>
                    <a:pt x="27" y="33"/>
                  </a:lnTo>
                  <a:lnTo>
                    <a:pt x="24" y="37"/>
                  </a:lnTo>
                  <a:lnTo>
                    <a:pt x="20" y="40"/>
                  </a:lnTo>
                  <a:lnTo>
                    <a:pt x="20" y="40"/>
                  </a:lnTo>
                  <a:lnTo>
                    <a:pt x="14" y="43"/>
                  </a:lnTo>
                  <a:lnTo>
                    <a:pt x="7" y="45"/>
                  </a:lnTo>
                  <a:lnTo>
                    <a:pt x="6" y="41"/>
                  </a:lnTo>
                  <a:lnTo>
                    <a:pt x="6" y="41"/>
                  </a:lnTo>
                  <a:lnTo>
                    <a:pt x="14" y="38"/>
                  </a:lnTo>
                  <a:lnTo>
                    <a:pt x="20" y="35"/>
                  </a:lnTo>
                  <a:lnTo>
                    <a:pt x="20" y="35"/>
                  </a:lnTo>
                  <a:lnTo>
                    <a:pt x="22" y="32"/>
                  </a:lnTo>
                  <a:lnTo>
                    <a:pt x="23" y="29"/>
                  </a:lnTo>
                  <a:lnTo>
                    <a:pt x="24" y="26"/>
                  </a:lnTo>
                  <a:lnTo>
                    <a:pt x="25" y="22"/>
                  </a:lnTo>
                  <a:lnTo>
                    <a:pt x="25" y="19"/>
                  </a:lnTo>
                  <a:lnTo>
                    <a:pt x="0" y="19"/>
                  </a:lnTo>
                  <a:lnTo>
                    <a:pt x="0" y="14"/>
                  </a:lnTo>
                  <a:lnTo>
                    <a:pt x="52" y="14"/>
                  </a:lnTo>
                  <a:lnTo>
                    <a:pt x="52" y="19"/>
                  </a:lnTo>
                  <a:lnTo>
                    <a:pt x="30" y="19"/>
                  </a:lnTo>
                  <a:lnTo>
                    <a:pt x="30" y="21"/>
                  </a:lnTo>
                  <a:close/>
                  <a:moveTo>
                    <a:pt x="48" y="3"/>
                  </a:moveTo>
                  <a:lnTo>
                    <a:pt x="3" y="3"/>
                  </a:lnTo>
                  <a:lnTo>
                    <a:pt x="3" y="0"/>
                  </a:lnTo>
                  <a:lnTo>
                    <a:pt x="48" y="0"/>
                  </a:lnTo>
                  <a:lnTo>
                    <a:pt x="4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Freeform 926">
              <a:extLst>
                <a:ext uri="{FF2B5EF4-FFF2-40B4-BE49-F238E27FC236}">
                  <a16:creationId xmlns:a16="http://schemas.microsoft.com/office/drawing/2014/main" id="{E1092867-900F-42A2-86C6-84144769D5AD}"/>
                </a:ext>
              </a:extLst>
            </p:cNvPr>
            <p:cNvSpPr>
              <a:spLocks noEditPoints="1"/>
            </p:cNvSpPr>
            <p:nvPr/>
          </p:nvSpPr>
          <p:spPr bwMode="auto">
            <a:xfrm>
              <a:off x="9132888" y="5405438"/>
              <a:ext cx="38100" cy="34925"/>
            </a:xfrm>
            <a:custGeom>
              <a:avLst/>
              <a:gdLst>
                <a:gd name="T0" fmla="*/ 47 w 47"/>
                <a:gd name="T1" fmla="*/ 18 h 45"/>
                <a:gd name="T2" fmla="*/ 47 w 47"/>
                <a:gd name="T3" fmla="*/ 18 h 45"/>
                <a:gd name="T4" fmla="*/ 41 w 47"/>
                <a:gd name="T5" fmla="*/ 26 h 45"/>
                <a:gd name="T6" fmla="*/ 35 w 47"/>
                <a:gd name="T7" fmla="*/ 32 h 45"/>
                <a:gd name="T8" fmla="*/ 35 w 47"/>
                <a:gd name="T9" fmla="*/ 32 h 45"/>
                <a:gd name="T10" fmla="*/ 27 w 47"/>
                <a:gd name="T11" fmla="*/ 37 h 45"/>
                <a:gd name="T12" fmla="*/ 19 w 47"/>
                <a:gd name="T13" fmla="*/ 41 h 45"/>
                <a:gd name="T14" fmla="*/ 19 w 47"/>
                <a:gd name="T15" fmla="*/ 41 h 45"/>
                <a:gd name="T16" fmla="*/ 11 w 47"/>
                <a:gd name="T17" fmla="*/ 43 h 45"/>
                <a:gd name="T18" fmla="*/ 1 w 47"/>
                <a:gd name="T19" fmla="*/ 45 h 45"/>
                <a:gd name="T20" fmla="*/ 0 w 47"/>
                <a:gd name="T21" fmla="*/ 41 h 45"/>
                <a:gd name="T22" fmla="*/ 0 w 47"/>
                <a:gd name="T23" fmla="*/ 41 h 45"/>
                <a:gd name="T24" fmla="*/ 8 w 47"/>
                <a:gd name="T25" fmla="*/ 39 h 45"/>
                <a:gd name="T26" fmla="*/ 16 w 47"/>
                <a:gd name="T27" fmla="*/ 37 h 45"/>
                <a:gd name="T28" fmla="*/ 16 w 47"/>
                <a:gd name="T29" fmla="*/ 37 h 45"/>
                <a:gd name="T30" fmla="*/ 22 w 47"/>
                <a:gd name="T31" fmla="*/ 35 h 45"/>
                <a:gd name="T32" fmla="*/ 28 w 47"/>
                <a:gd name="T33" fmla="*/ 32 h 45"/>
                <a:gd name="T34" fmla="*/ 28 w 47"/>
                <a:gd name="T35" fmla="*/ 32 h 45"/>
                <a:gd name="T36" fmla="*/ 36 w 47"/>
                <a:gd name="T37" fmla="*/ 25 h 45"/>
                <a:gd name="T38" fmla="*/ 36 w 47"/>
                <a:gd name="T39" fmla="*/ 25 h 45"/>
                <a:gd name="T40" fmla="*/ 39 w 47"/>
                <a:gd name="T41" fmla="*/ 21 h 45"/>
                <a:gd name="T42" fmla="*/ 43 w 47"/>
                <a:gd name="T43" fmla="*/ 15 h 45"/>
                <a:gd name="T44" fmla="*/ 47 w 47"/>
                <a:gd name="T45" fmla="*/ 18 h 45"/>
                <a:gd name="T46" fmla="*/ 23 w 47"/>
                <a:gd name="T47" fmla="*/ 10 h 45"/>
                <a:gd name="T48" fmla="*/ 20 w 47"/>
                <a:gd name="T49" fmla="*/ 14 h 45"/>
                <a:gd name="T50" fmla="*/ 20 w 47"/>
                <a:gd name="T51" fmla="*/ 14 h 45"/>
                <a:gd name="T52" fmla="*/ 10 w 47"/>
                <a:gd name="T53" fmla="*/ 8 h 45"/>
                <a:gd name="T54" fmla="*/ 0 w 47"/>
                <a:gd name="T55" fmla="*/ 4 h 45"/>
                <a:gd name="T56" fmla="*/ 2 w 47"/>
                <a:gd name="T57" fmla="*/ 0 h 45"/>
                <a:gd name="T58" fmla="*/ 2 w 47"/>
                <a:gd name="T59" fmla="*/ 0 h 45"/>
                <a:gd name="T60" fmla="*/ 13 w 47"/>
                <a:gd name="T61" fmla="*/ 5 h 45"/>
                <a:gd name="T62" fmla="*/ 23 w 47"/>
                <a:gd name="T63" fmla="*/ 10 h 45"/>
                <a:gd name="T64" fmla="*/ 23 w 47"/>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5">
                  <a:moveTo>
                    <a:pt x="47" y="18"/>
                  </a:moveTo>
                  <a:lnTo>
                    <a:pt x="47" y="18"/>
                  </a:lnTo>
                  <a:lnTo>
                    <a:pt x="41" y="26"/>
                  </a:lnTo>
                  <a:lnTo>
                    <a:pt x="35" y="32"/>
                  </a:lnTo>
                  <a:lnTo>
                    <a:pt x="35" y="32"/>
                  </a:lnTo>
                  <a:lnTo>
                    <a:pt x="27" y="37"/>
                  </a:lnTo>
                  <a:lnTo>
                    <a:pt x="19" y="41"/>
                  </a:lnTo>
                  <a:lnTo>
                    <a:pt x="19" y="41"/>
                  </a:lnTo>
                  <a:lnTo>
                    <a:pt x="11" y="43"/>
                  </a:lnTo>
                  <a:lnTo>
                    <a:pt x="1" y="45"/>
                  </a:lnTo>
                  <a:lnTo>
                    <a:pt x="0" y="41"/>
                  </a:lnTo>
                  <a:lnTo>
                    <a:pt x="0" y="41"/>
                  </a:lnTo>
                  <a:lnTo>
                    <a:pt x="8" y="39"/>
                  </a:lnTo>
                  <a:lnTo>
                    <a:pt x="16" y="37"/>
                  </a:lnTo>
                  <a:lnTo>
                    <a:pt x="16" y="37"/>
                  </a:lnTo>
                  <a:lnTo>
                    <a:pt x="22" y="35"/>
                  </a:lnTo>
                  <a:lnTo>
                    <a:pt x="28" y="32"/>
                  </a:lnTo>
                  <a:lnTo>
                    <a:pt x="28" y="32"/>
                  </a:lnTo>
                  <a:lnTo>
                    <a:pt x="36" y="25"/>
                  </a:lnTo>
                  <a:lnTo>
                    <a:pt x="36" y="25"/>
                  </a:lnTo>
                  <a:lnTo>
                    <a:pt x="39" y="21"/>
                  </a:lnTo>
                  <a:lnTo>
                    <a:pt x="43" y="15"/>
                  </a:lnTo>
                  <a:lnTo>
                    <a:pt x="47" y="18"/>
                  </a:lnTo>
                  <a:close/>
                  <a:moveTo>
                    <a:pt x="23" y="10"/>
                  </a:moveTo>
                  <a:lnTo>
                    <a:pt x="20" y="14"/>
                  </a:lnTo>
                  <a:lnTo>
                    <a:pt x="20" y="14"/>
                  </a:lnTo>
                  <a:lnTo>
                    <a:pt x="10" y="8"/>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Freeform 927">
              <a:extLst>
                <a:ext uri="{FF2B5EF4-FFF2-40B4-BE49-F238E27FC236}">
                  <a16:creationId xmlns:a16="http://schemas.microsoft.com/office/drawing/2014/main" id="{1B01462B-B8F1-4BD2-B573-9E88346BACC4}"/>
                </a:ext>
              </a:extLst>
            </p:cNvPr>
            <p:cNvSpPr>
              <a:spLocks noEditPoints="1"/>
            </p:cNvSpPr>
            <p:nvPr/>
          </p:nvSpPr>
          <p:spPr bwMode="auto">
            <a:xfrm>
              <a:off x="8462963" y="5480050"/>
              <a:ext cx="39688" cy="36512"/>
            </a:xfrm>
            <a:custGeom>
              <a:avLst/>
              <a:gdLst>
                <a:gd name="T0" fmla="*/ 13 w 48"/>
                <a:gd name="T1" fmla="*/ 22 h 45"/>
                <a:gd name="T2" fmla="*/ 8 w 48"/>
                <a:gd name="T3" fmla="*/ 24 h 45"/>
                <a:gd name="T4" fmla="*/ 8 w 48"/>
                <a:gd name="T5" fmla="*/ 24 h 45"/>
                <a:gd name="T6" fmla="*/ 5 w 48"/>
                <a:gd name="T7" fmla="*/ 15 h 45"/>
                <a:gd name="T8" fmla="*/ 0 w 48"/>
                <a:gd name="T9" fmla="*/ 5 h 45"/>
                <a:gd name="T10" fmla="*/ 4 w 48"/>
                <a:gd name="T11" fmla="*/ 3 h 45"/>
                <a:gd name="T12" fmla="*/ 4 w 48"/>
                <a:gd name="T13" fmla="*/ 3 h 45"/>
                <a:gd name="T14" fmla="*/ 8 w 48"/>
                <a:gd name="T15" fmla="*/ 12 h 45"/>
                <a:gd name="T16" fmla="*/ 8 w 48"/>
                <a:gd name="T17" fmla="*/ 12 h 45"/>
                <a:gd name="T18" fmla="*/ 13 w 48"/>
                <a:gd name="T19" fmla="*/ 22 h 45"/>
                <a:gd name="T20" fmla="*/ 13 w 48"/>
                <a:gd name="T21" fmla="*/ 22 h 45"/>
                <a:gd name="T22" fmla="*/ 48 w 48"/>
                <a:gd name="T23" fmla="*/ 2 h 45"/>
                <a:gd name="T24" fmla="*/ 48 w 48"/>
                <a:gd name="T25" fmla="*/ 2 h 45"/>
                <a:gd name="T26" fmla="*/ 46 w 48"/>
                <a:gd name="T27" fmla="*/ 12 h 45"/>
                <a:gd name="T28" fmla="*/ 44 w 48"/>
                <a:gd name="T29" fmla="*/ 20 h 45"/>
                <a:gd name="T30" fmla="*/ 41 w 48"/>
                <a:gd name="T31" fmla="*/ 26 h 45"/>
                <a:gd name="T32" fmla="*/ 36 w 48"/>
                <a:gd name="T33" fmla="*/ 32 h 45"/>
                <a:gd name="T34" fmla="*/ 36 w 48"/>
                <a:gd name="T35" fmla="*/ 32 h 45"/>
                <a:gd name="T36" fmla="*/ 31 w 48"/>
                <a:gd name="T37" fmla="*/ 37 h 45"/>
                <a:gd name="T38" fmla="*/ 25 w 48"/>
                <a:gd name="T39" fmla="*/ 40 h 45"/>
                <a:gd name="T40" fmla="*/ 17 w 48"/>
                <a:gd name="T41" fmla="*/ 43 h 45"/>
                <a:gd name="T42" fmla="*/ 8 w 48"/>
                <a:gd name="T43" fmla="*/ 45 h 45"/>
                <a:gd name="T44" fmla="*/ 7 w 48"/>
                <a:gd name="T45" fmla="*/ 41 h 45"/>
                <a:gd name="T46" fmla="*/ 7 w 48"/>
                <a:gd name="T47" fmla="*/ 41 h 45"/>
                <a:gd name="T48" fmla="*/ 19 w 48"/>
                <a:gd name="T49" fmla="*/ 38 h 45"/>
                <a:gd name="T50" fmla="*/ 23 w 48"/>
                <a:gd name="T51" fmla="*/ 36 h 45"/>
                <a:gd name="T52" fmla="*/ 27 w 48"/>
                <a:gd name="T53" fmla="*/ 34 h 45"/>
                <a:gd name="T54" fmla="*/ 27 w 48"/>
                <a:gd name="T55" fmla="*/ 34 h 45"/>
                <a:gd name="T56" fmla="*/ 31 w 48"/>
                <a:gd name="T57" fmla="*/ 31 h 45"/>
                <a:gd name="T58" fmla="*/ 34 w 48"/>
                <a:gd name="T59" fmla="*/ 28 h 45"/>
                <a:gd name="T60" fmla="*/ 37 w 48"/>
                <a:gd name="T61" fmla="*/ 24 h 45"/>
                <a:gd name="T62" fmla="*/ 39 w 48"/>
                <a:gd name="T63" fmla="*/ 20 h 45"/>
                <a:gd name="T64" fmla="*/ 39 w 48"/>
                <a:gd name="T65" fmla="*/ 20 h 45"/>
                <a:gd name="T66" fmla="*/ 42 w 48"/>
                <a:gd name="T67" fmla="*/ 11 h 45"/>
                <a:gd name="T68" fmla="*/ 43 w 48"/>
                <a:gd name="T69" fmla="*/ 2 h 45"/>
                <a:gd name="T70" fmla="*/ 48 w 48"/>
                <a:gd name="T71" fmla="*/ 2 h 45"/>
                <a:gd name="T72" fmla="*/ 29 w 48"/>
                <a:gd name="T73" fmla="*/ 19 h 45"/>
                <a:gd name="T74" fmla="*/ 24 w 48"/>
                <a:gd name="T75" fmla="*/ 21 h 45"/>
                <a:gd name="T76" fmla="*/ 24 w 48"/>
                <a:gd name="T77" fmla="*/ 21 h 45"/>
                <a:gd name="T78" fmla="*/ 21 w 48"/>
                <a:gd name="T79" fmla="*/ 12 h 45"/>
                <a:gd name="T80" fmla="*/ 16 w 48"/>
                <a:gd name="T81" fmla="*/ 2 h 45"/>
                <a:gd name="T82" fmla="*/ 20 w 48"/>
                <a:gd name="T83" fmla="*/ 0 h 45"/>
                <a:gd name="T84" fmla="*/ 20 w 48"/>
                <a:gd name="T85" fmla="*/ 0 h 45"/>
                <a:gd name="T86" fmla="*/ 24 w 48"/>
                <a:gd name="T87" fmla="*/ 8 h 45"/>
                <a:gd name="T88" fmla="*/ 24 w 48"/>
                <a:gd name="T89" fmla="*/ 8 h 45"/>
                <a:gd name="T90" fmla="*/ 29 w 48"/>
                <a:gd name="T91" fmla="*/ 19 h 45"/>
                <a:gd name="T92" fmla="*/ 29 w 48"/>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5">
                  <a:moveTo>
                    <a:pt x="13" y="22"/>
                  </a:moveTo>
                  <a:lnTo>
                    <a:pt x="8" y="24"/>
                  </a:lnTo>
                  <a:lnTo>
                    <a:pt x="8" y="24"/>
                  </a:lnTo>
                  <a:lnTo>
                    <a:pt x="5" y="15"/>
                  </a:lnTo>
                  <a:lnTo>
                    <a:pt x="0" y="5"/>
                  </a:lnTo>
                  <a:lnTo>
                    <a:pt x="4" y="3"/>
                  </a:lnTo>
                  <a:lnTo>
                    <a:pt x="4" y="3"/>
                  </a:lnTo>
                  <a:lnTo>
                    <a:pt x="8" y="12"/>
                  </a:lnTo>
                  <a:lnTo>
                    <a:pt x="8" y="12"/>
                  </a:lnTo>
                  <a:lnTo>
                    <a:pt x="13" y="22"/>
                  </a:lnTo>
                  <a:lnTo>
                    <a:pt x="13" y="22"/>
                  </a:lnTo>
                  <a:close/>
                  <a:moveTo>
                    <a:pt x="48" y="2"/>
                  </a:moveTo>
                  <a:lnTo>
                    <a:pt x="48" y="2"/>
                  </a:lnTo>
                  <a:lnTo>
                    <a:pt x="46" y="12"/>
                  </a:lnTo>
                  <a:lnTo>
                    <a:pt x="44" y="20"/>
                  </a:lnTo>
                  <a:lnTo>
                    <a:pt x="41" y="26"/>
                  </a:lnTo>
                  <a:lnTo>
                    <a:pt x="36" y="32"/>
                  </a:lnTo>
                  <a:lnTo>
                    <a:pt x="36" y="32"/>
                  </a:lnTo>
                  <a:lnTo>
                    <a:pt x="31" y="37"/>
                  </a:lnTo>
                  <a:lnTo>
                    <a:pt x="25" y="40"/>
                  </a:lnTo>
                  <a:lnTo>
                    <a:pt x="17" y="43"/>
                  </a:lnTo>
                  <a:lnTo>
                    <a:pt x="8" y="45"/>
                  </a:lnTo>
                  <a:lnTo>
                    <a:pt x="7" y="41"/>
                  </a:lnTo>
                  <a:lnTo>
                    <a:pt x="7" y="41"/>
                  </a:lnTo>
                  <a:lnTo>
                    <a:pt x="19" y="38"/>
                  </a:lnTo>
                  <a:lnTo>
                    <a:pt x="23" y="36"/>
                  </a:lnTo>
                  <a:lnTo>
                    <a:pt x="27" y="34"/>
                  </a:lnTo>
                  <a:lnTo>
                    <a:pt x="27" y="34"/>
                  </a:lnTo>
                  <a:lnTo>
                    <a:pt x="31" y="31"/>
                  </a:lnTo>
                  <a:lnTo>
                    <a:pt x="34" y="28"/>
                  </a:lnTo>
                  <a:lnTo>
                    <a:pt x="37" y="24"/>
                  </a:lnTo>
                  <a:lnTo>
                    <a:pt x="39" y="20"/>
                  </a:lnTo>
                  <a:lnTo>
                    <a:pt x="39" y="20"/>
                  </a:lnTo>
                  <a:lnTo>
                    <a:pt x="42" y="11"/>
                  </a:lnTo>
                  <a:lnTo>
                    <a:pt x="43" y="2"/>
                  </a:lnTo>
                  <a:lnTo>
                    <a:pt x="48"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Freeform 928">
              <a:extLst>
                <a:ext uri="{FF2B5EF4-FFF2-40B4-BE49-F238E27FC236}">
                  <a16:creationId xmlns:a16="http://schemas.microsoft.com/office/drawing/2014/main" id="{A9841299-7CA7-449F-BBCC-6B918A89D82B}"/>
                </a:ext>
              </a:extLst>
            </p:cNvPr>
            <p:cNvSpPr>
              <a:spLocks/>
            </p:cNvSpPr>
            <p:nvPr/>
          </p:nvSpPr>
          <p:spPr bwMode="auto">
            <a:xfrm>
              <a:off x="8509000" y="5478463"/>
              <a:ext cx="39688" cy="38100"/>
            </a:xfrm>
            <a:custGeom>
              <a:avLst/>
              <a:gdLst>
                <a:gd name="T0" fmla="*/ 28 w 49"/>
                <a:gd name="T1" fmla="*/ 38 h 47"/>
                <a:gd name="T2" fmla="*/ 28 w 49"/>
                <a:gd name="T3" fmla="*/ 29 h 47"/>
                <a:gd name="T4" fmla="*/ 28 w 49"/>
                <a:gd name="T5" fmla="*/ 26 h 47"/>
                <a:gd name="T6" fmla="*/ 19 w 49"/>
                <a:gd name="T7" fmla="*/ 32 h 47"/>
                <a:gd name="T8" fmla="*/ 15 w 49"/>
                <a:gd name="T9" fmla="*/ 38 h 47"/>
                <a:gd name="T10" fmla="*/ 16 w 49"/>
                <a:gd name="T11" fmla="*/ 40 h 47"/>
                <a:gd name="T12" fmla="*/ 18 w 49"/>
                <a:gd name="T13" fmla="*/ 42 h 47"/>
                <a:gd name="T14" fmla="*/ 30 w 49"/>
                <a:gd name="T15" fmla="*/ 44 h 47"/>
                <a:gd name="T16" fmla="*/ 40 w 49"/>
                <a:gd name="T17" fmla="*/ 43 h 47"/>
                <a:gd name="T18" fmla="*/ 48 w 49"/>
                <a:gd name="T19" fmla="*/ 47 h 47"/>
                <a:gd name="T20" fmla="*/ 33 w 49"/>
                <a:gd name="T21" fmla="*/ 47 h 47"/>
                <a:gd name="T22" fmla="*/ 22 w 49"/>
                <a:gd name="T23" fmla="*/ 47 h 47"/>
                <a:gd name="T24" fmla="*/ 15 w 49"/>
                <a:gd name="T25" fmla="*/ 45 h 47"/>
                <a:gd name="T26" fmla="*/ 11 w 49"/>
                <a:gd name="T27" fmla="*/ 38 h 47"/>
                <a:gd name="T28" fmla="*/ 12 w 49"/>
                <a:gd name="T29" fmla="*/ 35 h 47"/>
                <a:gd name="T30" fmla="*/ 15 w 49"/>
                <a:gd name="T31" fmla="*/ 31 h 47"/>
                <a:gd name="T32" fmla="*/ 27 w 49"/>
                <a:gd name="T33" fmla="*/ 23 h 47"/>
                <a:gd name="T34" fmla="*/ 26 w 49"/>
                <a:gd name="T35" fmla="*/ 21 h 47"/>
                <a:gd name="T36" fmla="*/ 23 w 49"/>
                <a:gd name="T37" fmla="*/ 20 h 47"/>
                <a:gd name="T38" fmla="*/ 16 w 49"/>
                <a:gd name="T39" fmla="*/ 22 h 47"/>
                <a:gd name="T40" fmla="*/ 7 w 49"/>
                <a:gd name="T41" fmla="*/ 28 h 47"/>
                <a:gd name="T42" fmla="*/ 0 w 49"/>
                <a:gd name="T43" fmla="*/ 29 h 47"/>
                <a:gd name="T44" fmla="*/ 5 w 49"/>
                <a:gd name="T45" fmla="*/ 25 h 47"/>
                <a:gd name="T46" fmla="*/ 12 w 49"/>
                <a:gd name="T47" fmla="*/ 16 h 47"/>
                <a:gd name="T48" fmla="*/ 2 w 49"/>
                <a:gd name="T49" fmla="*/ 11 h 47"/>
                <a:gd name="T50" fmla="*/ 16 w 49"/>
                <a:gd name="T51" fmla="*/ 7 h 47"/>
                <a:gd name="T52" fmla="*/ 18 w 49"/>
                <a:gd name="T53" fmla="*/ 0 h 47"/>
                <a:gd name="T54" fmla="*/ 23 w 49"/>
                <a:gd name="T55" fmla="*/ 1 h 47"/>
                <a:gd name="T56" fmla="*/ 41 w 49"/>
                <a:gd name="T57" fmla="*/ 7 h 47"/>
                <a:gd name="T58" fmla="*/ 19 w 49"/>
                <a:gd name="T59" fmla="*/ 11 h 47"/>
                <a:gd name="T60" fmla="*/ 14 w 49"/>
                <a:gd name="T61" fmla="*/ 19 h 47"/>
                <a:gd name="T62" fmla="*/ 15 w 49"/>
                <a:gd name="T63" fmla="*/ 19 h 47"/>
                <a:gd name="T64" fmla="*/ 19 w 49"/>
                <a:gd name="T65" fmla="*/ 18 h 47"/>
                <a:gd name="T66" fmla="*/ 24 w 49"/>
                <a:gd name="T67" fmla="*/ 17 h 47"/>
                <a:gd name="T68" fmla="*/ 30 w 49"/>
                <a:gd name="T69" fmla="*/ 19 h 47"/>
                <a:gd name="T70" fmla="*/ 47 w 49"/>
                <a:gd name="T71" fmla="*/ 15 h 47"/>
                <a:gd name="T72" fmla="*/ 49 w 49"/>
                <a:gd name="T73" fmla="*/ 19 h 47"/>
                <a:gd name="T74" fmla="*/ 32 w 49"/>
                <a:gd name="T75" fmla="*/ 25 h 47"/>
                <a:gd name="T76" fmla="*/ 32 w 49"/>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7">
                  <a:moveTo>
                    <a:pt x="32" y="38"/>
                  </a:moveTo>
                  <a:lnTo>
                    <a:pt x="28" y="38"/>
                  </a:lnTo>
                  <a:lnTo>
                    <a:pt x="28" y="29"/>
                  </a:lnTo>
                  <a:lnTo>
                    <a:pt x="28" y="29"/>
                  </a:lnTo>
                  <a:lnTo>
                    <a:pt x="28" y="26"/>
                  </a:lnTo>
                  <a:lnTo>
                    <a:pt x="28" y="26"/>
                  </a:lnTo>
                  <a:lnTo>
                    <a:pt x="23" y="30"/>
                  </a:lnTo>
                  <a:lnTo>
                    <a:pt x="19" y="32"/>
                  </a:lnTo>
                  <a:lnTo>
                    <a:pt x="16" y="35"/>
                  </a:lnTo>
                  <a:lnTo>
                    <a:pt x="15" y="38"/>
                  </a:lnTo>
                  <a:lnTo>
                    <a:pt x="15" y="38"/>
                  </a:lnTo>
                  <a:lnTo>
                    <a:pt x="16" y="40"/>
                  </a:lnTo>
                  <a:lnTo>
                    <a:pt x="18" y="42"/>
                  </a:lnTo>
                  <a:lnTo>
                    <a:pt x="18" y="42"/>
                  </a:lnTo>
                  <a:lnTo>
                    <a:pt x="23" y="43"/>
                  </a:lnTo>
                  <a:lnTo>
                    <a:pt x="30" y="44"/>
                  </a:lnTo>
                  <a:lnTo>
                    <a:pt x="30" y="44"/>
                  </a:lnTo>
                  <a:lnTo>
                    <a:pt x="40" y="43"/>
                  </a:lnTo>
                  <a:lnTo>
                    <a:pt x="47" y="43"/>
                  </a:lnTo>
                  <a:lnTo>
                    <a:pt x="48" y="47"/>
                  </a:lnTo>
                  <a:lnTo>
                    <a:pt x="48" y="47"/>
                  </a:lnTo>
                  <a:lnTo>
                    <a:pt x="33" y="47"/>
                  </a:lnTo>
                  <a:lnTo>
                    <a:pt x="33" y="47"/>
                  </a:lnTo>
                  <a:lnTo>
                    <a:pt x="22" y="47"/>
                  </a:lnTo>
                  <a:lnTo>
                    <a:pt x="15" y="45"/>
                  </a:lnTo>
                  <a:lnTo>
                    <a:pt x="15" y="45"/>
                  </a:lnTo>
                  <a:lnTo>
                    <a:pt x="12" y="42"/>
                  </a:lnTo>
                  <a:lnTo>
                    <a:pt x="11" y="38"/>
                  </a:lnTo>
                  <a:lnTo>
                    <a:pt x="11" y="38"/>
                  </a:lnTo>
                  <a:lnTo>
                    <a:pt x="12" y="35"/>
                  </a:lnTo>
                  <a:lnTo>
                    <a:pt x="15" y="31"/>
                  </a:lnTo>
                  <a:lnTo>
                    <a:pt x="15" y="31"/>
                  </a:lnTo>
                  <a:lnTo>
                    <a:pt x="20" y="27"/>
                  </a:lnTo>
                  <a:lnTo>
                    <a:pt x="27" y="23"/>
                  </a:lnTo>
                  <a:lnTo>
                    <a:pt x="27" y="23"/>
                  </a:lnTo>
                  <a:lnTo>
                    <a:pt x="26" y="21"/>
                  </a:lnTo>
                  <a:lnTo>
                    <a:pt x="23" y="20"/>
                  </a:lnTo>
                  <a:lnTo>
                    <a:pt x="23" y="20"/>
                  </a:lnTo>
                  <a:lnTo>
                    <a:pt x="16" y="22"/>
                  </a:lnTo>
                  <a:lnTo>
                    <a:pt x="16" y="22"/>
                  </a:lnTo>
                  <a:lnTo>
                    <a:pt x="12" y="24"/>
                  </a:lnTo>
                  <a:lnTo>
                    <a:pt x="7" y="28"/>
                  </a:lnTo>
                  <a:lnTo>
                    <a:pt x="2" y="31"/>
                  </a:lnTo>
                  <a:lnTo>
                    <a:pt x="0" y="29"/>
                  </a:lnTo>
                  <a:lnTo>
                    <a:pt x="0" y="29"/>
                  </a:lnTo>
                  <a:lnTo>
                    <a:pt x="5" y="25"/>
                  </a:lnTo>
                  <a:lnTo>
                    <a:pt x="9" y="20"/>
                  </a:lnTo>
                  <a:lnTo>
                    <a:pt x="12" y="16"/>
                  </a:lnTo>
                  <a:lnTo>
                    <a:pt x="15" y="11"/>
                  </a:lnTo>
                  <a:lnTo>
                    <a:pt x="2" y="11"/>
                  </a:lnTo>
                  <a:lnTo>
                    <a:pt x="2" y="7"/>
                  </a:lnTo>
                  <a:lnTo>
                    <a:pt x="16" y="7"/>
                  </a:lnTo>
                  <a:lnTo>
                    <a:pt x="16" y="7"/>
                  </a:lnTo>
                  <a:lnTo>
                    <a:pt x="18" y="0"/>
                  </a:lnTo>
                  <a:lnTo>
                    <a:pt x="23" y="1"/>
                  </a:lnTo>
                  <a:lnTo>
                    <a:pt x="23" y="1"/>
                  </a:lnTo>
                  <a:lnTo>
                    <a:pt x="21" y="7"/>
                  </a:lnTo>
                  <a:lnTo>
                    <a:pt x="41" y="7"/>
                  </a:lnTo>
                  <a:lnTo>
                    <a:pt x="41" y="11"/>
                  </a:lnTo>
                  <a:lnTo>
                    <a:pt x="19" y="11"/>
                  </a:lnTo>
                  <a:lnTo>
                    <a:pt x="19" y="11"/>
                  </a:lnTo>
                  <a:lnTo>
                    <a:pt x="14" y="19"/>
                  </a:lnTo>
                  <a:lnTo>
                    <a:pt x="15" y="19"/>
                  </a:lnTo>
                  <a:lnTo>
                    <a:pt x="15" y="19"/>
                  </a:lnTo>
                  <a:lnTo>
                    <a:pt x="19" y="18"/>
                  </a:lnTo>
                  <a:lnTo>
                    <a:pt x="19" y="18"/>
                  </a:lnTo>
                  <a:lnTo>
                    <a:pt x="24" y="17"/>
                  </a:lnTo>
                  <a:lnTo>
                    <a:pt x="24" y="17"/>
                  </a:lnTo>
                  <a:lnTo>
                    <a:pt x="28" y="18"/>
                  </a:lnTo>
                  <a:lnTo>
                    <a:pt x="30" y="19"/>
                  </a:lnTo>
                  <a:lnTo>
                    <a:pt x="31" y="21"/>
                  </a:lnTo>
                  <a:lnTo>
                    <a:pt x="47" y="15"/>
                  </a:lnTo>
                  <a:lnTo>
                    <a:pt x="49" y="19"/>
                  </a:lnTo>
                  <a:lnTo>
                    <a:pt x="49" y="19"/>
                  </a:lnTo>
                  <a:lnTo>
                    <a:pt x="32" y="25"/>
                  </a:lnTo>
                  <a:lnTo>
                    <a:pt x="32" y="25"/>
                  </a:lnTo>
                  <a:lnTo>
                    <a:pt x="32" y="30"/>
                  </a:lnTo>
                  <a:lnTo>
                    <a:pt x="3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Freeform 929">
              <a:extLst>
                <a:ext uri="{FF2B5EF4-FFF2-40B4-BE49-F238E27FC236}">
                  <a16:creationId xmlns:a16="http://schemas.microsoft.com/office/drawing/2014/main" id="{981F0CBD-299E-4893-AFB7-5AA47B36118A}"/>
                </a:ext>
              </a:extLst>
            </p:cNvPr>
            <p:cNvSpPr>
              <a:spLocks noEditPoints="1"/>
            </p:cNvSpPr>
            <p:nvPr/>
          </p:nvSpPr>
          <p:spPr bwMode="auto">
            <a:xfrm>
              <a:off x="8553450" y="5476875"/>
              <a:ext cx="41275" cy="39687"/>
            </a:xfrm>
            <a:custGeom>
              <a:avLst/>
              <a:gdLst>
                <a:gd name="T0" fmla="*/ 0 w 53"/>
                <a:gd name="T1" fmla="*/ 25 h 48"/>
                <a:gd name="T2" fmla="*/ 6 w 53"/>
                <a:gd name="T3" fmla="*/ 22 h 48"/>
                <a:gd name="T4" fmla="*/ 2 w 53"/>
                <a:gd name="T5" fmla="*/ 18 h 48"/>
                <a:gd name="T6" fmla="*/ 12 w 53"/>
                <a:gd name="T7" fmla="*/ 8 h 48"/>
                <a:gd name="T8" fmla="*/ 1 w 53"/>
                <a:gd name="T9" fmla="*/ 5 h 48"/>
                <a:gd name="T10" fmla="*/ 12 w 53"/>
                <a:gd name="T11" fmla="*/ 3 h 48"/>
                <a:gd name="T12" fmla="*/ 16 w 53"/>
                <a:gd name="T13" fmla="*/ 0 h 48"/>
                <a:gd name="T14" fmla="*/ 26 w 53"/>
                <a:gd name="T15" fmla="*/ 3 h 48"/>
                <a:gd name="T16" fmla="*/ 16 w 53"/>
                <a:gd name="T17" fmla="*/ 5 h 48"/>
                <a:gd name="T18" fmla="*/ 25 w 53"/>
                <a:gd name="T19" fmla="*/ 8 h 48"/>
                <a:gd name="T20" fmla="*/ 17 w 53"/>
                <a:gd name="T21" fmla="*/ 18 h 48"/>
                <a:gd name="T22" fmla="*/ 21 w 53"/>
                <a:gd name="T23" fmla="*/ 21 h 48"/>
                <a:gd name="T24" fmla="*/ 23 w 53"/>
                <a:gd name="T25" fmla="*/ 26 h 48"/>
                <a:gd name="T26" fmla="*/ 16 w 53"/>
                <a:gd name="T27" fmla="*/ 21 h 48"/>
                <a:gd name="T28" fmla="*/ 12 w 53"/>
                <a:gd name="T29" fmla="*/ 28 h 48"/>
                <a:gd name="T30" fmla="*/ 12 w 53"/>
                <a:gd name="T31" fmla="*/ 21 h 48"/>
                <a:gd name="T32" fmla="*/ 2 w 53"/>
                <a:gd name="T33" fmla="*/ 27 h 48"/>
                <a:gd name="T34" fmla="*/ 10 w 53"/>
                <a:gd name="T35" fmla="*/ 45 h 48"/>
                <a:gd name="T36" fmla="*/ 14 w 53"/>
                <a:gd name="T37" fmla="*/ 36 h 48"/>
                <a:gd name="T38" fmla="*/ 25 w 53"/>
                <a:gd name="T39" fmla="*/ 45 h 48"/>
                <a:gd name="T40" fmla="*/ 2 w 53"/>
                <a:gd name="T41" fmla="*/ 33 h 48"/>
                <a:gd name="T42" fmla="*/ 50 w 53"/>
                <a:gd name="T43" fmla="*/ 30 h 48"/>
                <a:gd name="T44" fmla="*/ 29 w 53"/>
                <a:gd name="T45" fmla="*/ 33 h 48"/>
                <a:gd name="T46" fmla="*/ 47 w 53"/>
                <a:gd name="T47" fmla="*/ 37 h 48"/>
                <a:gd name="T48" fmla="*/ 29 w 53"/>
                <a:gd name="T49" fmla="*/ 40 h 48"/>
                <a:gd name="T50" fmla="*/ 52 w 53"/>
                <a:gd name="T51" fmla="*/ 45 h 48"/>
                <a:gd name="T52" fmla="*/ 0 w 53"/>
                <a:gd name="T53" fmla="*/ 48 h 48"/>
                <a:gd name="T54" fmla="*/ 10 w 53"/>
                <a:gd name="T55" fmla="*/ 45 h 48"/>
                <a:gd name="T56" fmla="*/ 7 w 53"/>
                <a:gd name="T57" fmla="*/ 11 h 48"/>
                <a:gd name="T58" fmla="*/ 12 w 53"/>
                <a:gd name="T59" fmla="*/ 15 h 48"/>
                <a:gd name="T60" fmla="*/ 22 w 53"/>
                <a:gd name="T61" fmla="*/ 11 h 48"/>
                <a:gd name="T62" fmla="*/ 16 w 53"/>
                <a:gd name="T63" fmla="*/ 15 h 48"/>
                <a:gd name="T64" fmla="*/ 22 w 53"/>
                <a:gd name="T65" fmla="*/ 11 h 48"/>
                <a:gd name="T66" fmla="*/ 49 w 53"/>
                <a:gd name="T67" fmla="*/ 9 h 48"/>
                <a:gd name="T68" fmla="*/ 43 w 53"/>
                <a:gd name="T69" fmla="*/ 20 h 48"/>
                <a:gd name="T70" fmla="*/ 48 w 53"/>
                <a:gd name="T71" fmla="*/ 22 h 48"/>
                <a:gd name="T72" fmla="*/ 51 w 53"/>
                <a:gd name="T73" fmla="*/ 28 h 48"/>
                <a:gd name="T74" fmla="*/ 45 w 53"/>
                <a:gd name="T75" fmla="*/ 25 h 48"/>
                <a:gd name="T76" fmla="*/ 40 w 53"/>
                <a:gd name="T77" fmla="*/ 22 h 48"/>
                <a:gd name="T78" fmla="*/ 27 w 53"/>
                <a:gd name="T79" fmla="*/ 27 h 48"/>
                <a:gd name="T80" fmla="*/ 26 w 53"/>
                <a:gd name="T81" fmla="*/ 24 h 48"/>
                <a:gd name="T82" fmla="*/ 37 w 53"/>
                <a:gd name="T83" fmla="*/ 20 h 48"/>
                <a:gd name="T84" fmla="*/ 34 w 53"/>
                <a:gd name="T85" fmla="*/ 16 h 48"/>
                <a:gd name="T86" fmla="*/ 31 w 53"/>
                <a:gd name="T87" fmla="*/ 13 h 48"/>
                <a:gd name="T88" fmla="*/ 26 w 53"/>
                <a:gd name="T89" fmla="*/ 14 h 48"/>
                <a:gd name="T90" fmla="*/ 31 w 53"/>
                <a:gd name="T91" fmla="*/ 7 h 48"/>
                <a:gd name="T92" fmla="*/ 38 w 53"/>
                <a:gd name="T93" fmla="*/ 0 h 48"/>
                <a:gd name="T94" fmla="*/ 36 w 53"/>
                <a:gd name="T95" fmla="*/ 6 h 48"/>
                <a:gd name="T96" fmla="*/ 52 w 53"/>
                <a:gd name="T97" fmla="*/ 9 h 48"/>
                <a:gd name="T98" fmla="*/ 40 w 53"/>
                <a:gd name="T99" fmla="*/ 18 h 48"/>
                <a:gd name="T100" fmla="*/ 44 w 53"/>
                <a:gd name="T101" fmla="*/ 13 h 48"/>
                <a:gd name="T102" fmla="*/ 34 w 53"/>
                <a:gd name="T103" fmla="*/ 9 h 48"/>
                <a:gd name="T104" fmla="*/ 34 w 53"/>
                <a:gd name="T105" fmla="*/ 9 h 48"/>
                <a:gd name="T106" fmla="*/ 40 w 53"/>
                <a:gd name="T10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27"/>
                  </a:moveTo>
                  <a:lnTo>
                    <a:pt x="0" y="25"/>
                  </a:lnTo>
                  <a:lnTo>
                    <a:pt x="0" y="25"/>
                  </a:lnTo>
                  <a:lnTo>
                    <a:pt x="6" y="22"/>
                  </a:lnTo>
                  <a:lnTo>
                    <a:pt x="11" y="18"/>
                  </a:lnTo>
                  <a:lnTo>
                    <a:pt x="2" y="18"/>
                  </a:lnTo>
                  <a:lnTo>
                    <a:pt x="2" y="8"/>
                  </a:lnTo>
                  <a:lnTo>
                    <a:pt x="12" y="8"/>
                  </a:lnTo>
                  <a:lnTo>
                    <a:pt x="12" y="5"/>
                  </a:lnTo>
                  <a:lnTo>
                    <a:pt x="1" y="5"/>
                  </a:lnTo>
                  <a:lnTo>
                    <a:pt x="1" y="3"/>
                  </a:lnTo>
                  <a:lnTo>
                    <a:pt x="12" y="3"/>
                  </a:lnTo>
                  <a:lnTo>
                    <a:pt x="12" y="0"/>
                  </a:lnTo>
                  <a:lnTo>
                    <a:pt x="16" y="0"/>
                  </a:lnTo>
                  <a:lnTo>
                    <a:pt x="16" y="3"/>
                  </a:lnTo>
                  <a:lnTo>
                    <a:pt x="26" y="3"/>
                  </a:lnTo>
                  <a:lnTo>
                    <a:pt x="26" y="5"/>
                  </a:lnTo>
                  <a:lnTo>
                    <a:pt x="16" y="5"/>
                  </a:lnTo>
                  <a:lnTo>
                    <a:pt x="16" y="8"/>
                  </a:lnTo>
                  <a:lnTo>
                    <a:pt x="25" y="8"/>
                  </a:lnTo>
                  <a:lnTo>
                    <a:pt x="25" y="18"/>
                  </a:lnTo>
                  <a:lnTo>
                    <a:pt x="17" y="18"/>
                  </a:lnTo>
                  <a:lnTo>
                    <a:pt x="17" y="18"/>
                  </a:lnTo>
                  <a:lnTo>
                    <a:pt x="21" y="21"/>
                  </a:lnTo>
                  <a:lnTo>
                    <a:pt x="25" y="23"/>
                  </a:lnTo>
                  <a:lnTo>
                    <a:pt x="23" y="26"/>
                  </a:lnTo>
                  <a:lnTo>
                    <a:pt x="23" y="26"/>
                  </a:lnTo>
                  <a:lnTo>
                    <a:pt x="16" y="21"/>
                  </a:lnTo>
                  <a:lnTo>
                    <a:pt x="16" y="28"/>
                  </a:lnTo>
                  <a:lnTo>
                    <a:pt x="12" y="28"/>
                  </a:lnTo>
                  <a:lnTo>
                    <a:pt x="12" y="21"/>
                  </a:lnTo>
                  <a:lnTo>
                    <a:pt x="12" y="21"/>
                  </a:lnTo>
                  <a:lnTo>
                    <a:pt x="7" y="24"/>
                  </a:lnTo>
                  <a:lnTo>
                    <a:pt x="2" y="27"/>
                  </a:lnTo>
                  <a:lnTo>
                    <a:pt x="2" y="27"/>
                  </a:lnTo>
                  <a:close/>
                  <a:moveTo>
                    <a:pt x="10" y="45"/>
                  </a:moveTo>
                  <a:lnTo>
                    <a:pt x="10" y="36"/>
                  </a:lnTo>
                  <a:lnTo>
                    <a:pt x="14" y="36"/>
                  </a:lnTo>
                  <a:lnTo>
                    <a:pt x="14" y="45"/>
                  </a:lnTo>
                  <a:lnTo>
                    <a:pt x="25" y="45"/>
                  </a:lnTo>
                  <a:lnTo>
                    <a:pt x="25" y="33"/>
                  </a:lnTo>
                  <a:lnTo>
                    <a:pt x="2" y="33"/>
                  </a:lnTo>
                  <a:lnTo>
                    <a:pt x="2" y="30"/>
                  </a:lnTo>
                  <a:lnTo>
                    <a:pt x="50" y="30"/>
                  </a:lnTo>
                  <a:lnTo>
                    <a:pt x="50" y="33"/>
                  </a:lnTo>
                  <a:lnTo>
                    <a:pt x="29" y="33"/>
                  </a:lnTo>
                  <a:lnTo>
                    <a:pt x="29" y="37"/>
                  </a:lnTo>
                  <a:lnTo>
                    <a:pt x="47" y="37"/>
                  </a:lnTo>
                  <a:lnTo>
                    <a:pt x="47" y="40"/>
                  </a:lnTo>
                  <a:lnTo>
                    <a:pt x="29" y="40"/>
                  </a:lnTo>
                  <a:lnTo>
                    <a:pt x="29" y="45"/>
                  </a:lnTo>
                  <a:lnTo>
                    <a:pt x="52" y="45"/>
                  </a:lnTo>
                  <a:lnTo>
                    <a:pt x="52" y="48"/>
                  </a:lnTo>
                  <a:lnTo>
                    <a:pt x="0" y="48"/>
                  </a:lnTo>
                  <a:lnTo>
                    <a:pt x="0" y="45"/>
                  </a:lnTo>
                  <a:lnTo>
                    <a:pt x="10" y="45"/>
                  </a:lnTo>
                  <a:close/>
                  <a:moveTo>
                    <a:pt x="12" y="11"/>
                  </a:moveTo>
                  <a:lnTo>
                    <a:pt x="7" y="11"/>
                  </a:lnTo>
                  <a:lnTo>
                    <a:pt x="7" y="15"/>
                  </a:lnTo>
                  <a:lnTo>
                    <a:pt x="12" y="15"/>
                  </a:lnTo>
                  <a:lnTo>
                    <a:pt x="12" y="11"/>
                  </a:lnTo>
                  <a:close/>
                  <a:moveTo>
                    <a:pt x="22" y="11"/>
                  </a:moveTo>
                  <a:lnTo>
                    <a:pt x="16" y="11"/>
                  </a:lnTo>
                  <a:lnTo>
                    <a:pt x="16" y="15"/>
                  </a:lnTo>
                  <a:lnTo>
                    <a:pt x="22" y="15"/>
                  </a:lnTo>
                  <a:lnTo>
                    <a:pt x="22" y="11"/>
                  </a:lnTo>
                  <a:close/>
                  <a:moveTo>
                    <a:pt x="49" y="9"/>
                  </a:moveTo>
                  <a:lnTo>
                    <a:pt x="49" y="9"/>
                  </a:lnTo>
                  <a:lnTo>
                    <a:pt x="47" y="15"/>
                  </a:lnTo>
                  <a:lnTo>
                    <a:pt x="43" y="20"/>
                  </a:lnTo>
                  <a:lnTo>
                    <a:pt x="43" y="20"/>
                  </a:lnTo>
                  <a:lnTo>
                    <a:pt x="48" y="22"/>
                  </a:lnTo>
                  <a:lnTo>
                    <a:pt x="53" y="25"/>
                  </a:lnTo>
                  <a:lnTo>
                    <a:pt x="51" y="28"/>
                  </a:lnTo>
                  <a:lnTo>
                    <a:pt x="51" y="28"/>
                  </a:lnTo>
                  <a:lnTo>
                    <a:pt x="45" y="25"/>
                  </a:lnTo>
                  <a:lnTo>
                    <a:pt x="40" y="22"/>
                  </a:lnTo>
                  <a:lnTo>
                    <a:pt x="40" y="22"/>
                  </a:lnTo>
                  <a:lnTo>
                    <a:pt x="34" y="25"/>
                  </a:lnTo>
                  <a:lnTo>
                    <a:pt x="27" y="27"/>
                  </a:lnTo>
                  <a:lnTo>
                    <a:pt x="26" y="24"/>
                  </a:lnTo>
                  <a:lnTo>
                    <a:pt x="26" y="24"/>
                  </a:lnTo>
                  <a:lnTo>
                    <a:pt x="32" y="23"/>
                  </a:lnTo>
                  <a:lnTo>
                    <a:pt x="37" y="20"/>
                  </a:lnTo>
                  <a:lnTo>
                    <a:pt x="37" y="20"/>
                  </a:lnTo>
                  <a:lnTo>
                    <a:pt x="34" y="16"/>
                  </a:lnTo>
                  <a:lnTo>
                    <a:pt x="31" y="13"/>
                  </a:lnTo>
                  <a:lnTo>
                    <a:pt x="31" y="13"/>
                  </a:lnTo>
                  <a:lnTo>
                    <a:pt x="29" y="16"/>
                  </a:lnTo>
                  <a:lnTo>
                    <a:pt x="26" y="14"/>
                  </a:lnTo>
                  <a:lnTo>
                    <a:pt x="26" y="14"/>
                  </a:lnTo>
                  <a:lnTo>
                    <a:pt x="31" y="7"/>
                  </a:lnTo>
                  <a:lnTo>
                    <a:pt x="33" y="0"/>
                  </a:lnTo>
                  <a:lnTo>
                    <a:pt x="38" y="0"/>
                  </a:lnTo>
                  <a:lnTo>
                    <a:pt x="38" y="0"/>
                  </a:lnTo>
                  <a:lnTo>
                    <a:pt x="36" y="6"/>
                  </a:lnTo>
                  <a:lnTo>
                    <a:pt x="52" y="6"/>
                  </a:lnTo>
                  <a:lnTo>
                    <a:pt x="52" y="9"/>
                  </a:lnTo>
                  <a:lnTo>
                    <a:pt x="49" y="9"/>
                  </a:lnTo>
                  <a:close/>
                  <a:moveTo>
                    <a:pt x="40" y="18"/>
                  </a:moveTo>
                  <a:lnTo>
                    <a:pt x="40" y="18"/>
                  </a:lnTo>
                  <a:lnTo>
                    <a:pt x="44" y="13"/>
                  </a:lnTo>
                  <a:lnTo>
                    <a:pt x="45" y="9"/>
                  </a:lnTo>
                  <a:lnTo>
                    <a:pt x="34" y="9"/>
                  </a:lnTo>
                  <a:lnTo>
                    <a:pt x="34" y="9"/>
                  </a:lnTo>
                  <a:lnTo>
                    <a:pt x="34" y="9"/>
                  </a:lnTo>
                  <a:lnTo>
                    <a:pt x="36" y="14"/>
                  </a:lnTo>
                  <a:lnTo>
                    <a:pt x="40" y="18"/>
                  </a:lnTo>
                  <a:lnTo>
                    <a:pt x="40"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Freeform 930">
              <a:extLst>
                <a:ext uri="{FF2B5EF4-FFF2-40B4-BE49-F238E27FC236}">
                  <a16:creationId xmlns:a16="http://schemas.microsoft.com/office/drawing/2014/main" id="{02608E9F-AB90-476D-8D0F-AC3801B8E14A}"/>
                </a:ext>
              </a:extLst>
            </p:cNvPr>
            <p:cNvSpPr>
              <a:spLocks noEditPoints="1"/>
            </p:cNvSpPr>
            <p:nvPr/>
          </p:nvSpPr>
          <p:spPr bwMode="auto">
            <a:xfrm>
              <a:off x="8596313" y="5476875"/>
              <a:ext cx="44450" cy="41275"/>
            </a:xfrm>
            <a:custGeom>
              <a:avLst/>
              <a:gdLst>
                <a:gd name="T0" fmla="*/ 9 w 55"/>
                <a:gd name="T1" fmla="*/ 22 h 50"/>
                <a:gd name="T2" fmla="*/ 3 w 55"/>
                <a:gd name="T3" fmla="*/ 30 h 50"/>
                <a:gd name="T4" fmla="*/ 0 w 55"/>
                <a:gd name="T5" fmla="*/ 28 h 50"/>
                <a:gd name="T6" fmla="*/ 8 w 55"/>
                <a:gd name="T7" fmla="*/ 14 h 50"/>
                <a:gd name="T8" fmla="*/ 11 w 55"/>
                <a:gd name="T9" fmla="*/ 6 h 50"/>
                <a:gd name="T10" fmla="*/ 18 w 55"/>
                <a:gd name="T11" fmla="*/ 0 h 50"/>
                <a:gd name="T12" fmla="*/ 16 w 55"/>
                <a:gd name="T13" fmla="*/ 7 h 50"/>
                <a:gd name="T14" fmla="*/ 14 w 55"/>
                <a:gd name="T15" fmla="*/ 16 h 50"/>
                <a:gd name="T16" fmla="*/ 9 w 55"/>
                <a:gd name="T17" fmla="*/ 50 h 50"/>
                <a:gd name="T18" fmla="*/ 23 w 55"/>
                <a:gd name="T19" fmla="*/ 25 h 50"/>
                <a:gd name="T20" fmla="*/ 22 w 55"/>
                <a:gd name="T21" fmla="*/ 32 h 50"/>
                <a:gd name="T22" fmla="*/ 20 w 55"/>
                <a:gd name="T23" fmla="*/ 44 h 50"/>
                <a:gd name="T24" fmla="*/ 15 w 55"/>
                <a:gd name="T25" fmla="*/ 47 h 50"/>
                <a:gd name="T26" fmla="*/ 18 w 55"/>
                <a:gd name="T27" fmla="*/ 37 h 50"/>
                <a:gd name="T28" fmla="*/ 19 w 55"/>
                <a:gd name="T29" fmla="*/ 12 h 50"/>
                <a:gd name="T30" fmla="*/ 55 w 55"/>
                <a:gd name="T31" fmla="*/ 15 h 50"/>
                <a:gd name="T32" fmla="*/ 27 w 55"/>
                <a:gd name="T33" fmla="*/ 10 h 50"/>
                <a:gd name="T34" fmla="*/ 18 w 55"/>
                <a:gd name="T35" fmla="*/ 7 h 50"/>
                <a:gd name="T36" fmla="*/ 27 w 55"/>
                <a:gd name="T37" fmla="*/ 4 h 50"/>
                <a:gd name="T38" fmla="*/ 31 w 55"/>
                <a:gd name="T39" fmla="*/ 0 h 50"/>
                <a:gd name="T40" fmla="*/ 42 w 55"/>
                <a:gd name="T41" fmla="*/ 4 h 50"/>
                <a:gd name="T42" fmla="*/ 46 w 55"/>
                <a:gd name="T43" fmla="*/ 0 h 50"/>
                <a:gd name="T44" fmla="*/ 55 w 55"/>
                <a:gd name="T45" fmla="*/ 4 h 50"/>
                <a:gd name="T46" fmla="*/ 46 w 55"/>
                <a:gd name="T47" fmla="*/ 7 h 50"/>
                <a:gd name="T48" fmla="*/ 42 w 55"/>
                <a:gd name="T49" fmla="*/ 10 h 50"/>
                <a:gd name="T50" fmla="*/ 31 w 55"/>
                <a:gd name="T51" fmla="*/ 7 h 50"/>
                <a:gd name="T52" fmla="*/ 27 w 55"/>
                <a:gd name="T53" fmla="*/ 10 h 50"/>
                <a:gd name="T54" fmla="*/ 42 w 55"/>
                <a:gd name="T55" fmla="*/ 39 h 50"/>
                <a:gd name="T56" fmla="*/ 38 w 55"/>
                <a:gd name="T57" fmla="*/ 49 h 50"/>
                <a:gd name="T58" fmla="*/ 30 w 55"/>
                <a:gd name="T59" fmla="*/ 39 h 50"/>
                <a:gd name="T60" fmla="*/ 26 w 55"/>
                <a:gd name="T61" fmla="*/ 50 h 50"/>
                <a:gd name="T62" fmla="*/ 53 w 55"/>
                <a:gd name="T63" fmla="*/ 19 h 50"/>
                <a:gd name="T64" fmla="*/ 53 w 55"/>
                <a:gd name="T65" fmla="*/ 45 h 50"/>
                <a:gd name="T66" fmla="*/ 52 w 55"/>
                <a:gd name="T67" fmla="*/ 48 h 50"/>
                <a:gd name="T68" fmla="*/ 49 w 55"/>
                <a:gd name="T69" fmla="*/ 49 h 50"/>
                <a:gd name="T70" fmla="*/ 44 w 55"/>
                <a:gd name="T71" fmla="*/ 45 h 50"/>
                <a:gd name="T72" fmla="*/ 47 w 55"/>
                <a:gd name="T73" fmla="*/ 45 h 50"/>
                <a:gd name="T74" fmla="*/ 49 w 55"/>
                <a:gd name="T75" fmla="*/ 44 h 50"/>
                <a:gd name="T76" fmla="*/ 38 w 55"/>
                <a:gd name="T77" fmla="*/ 27 h 50"/>
                <a:gd name="T78" fmla="*/ 30 w 55"/>
                <a:gd name="T79" fmla="*/ 22 h 50"/>
                <a:gd name="T80" fmla="*/ 38 w 55"/>
                <a:gd name="T81" fmla="*/ 27 h 50"/>
                <a:gd name="T82" fmla="*/ 38 w 55"/>
                <a:gd name="T83" fmla="*/ 36 h 50"/>
                <a:gd name="T84" fmla="*/ 30 w 55"/>
                <a:gd name="T85" fmla="*/ 30 h 50"/>
                <a:gd name="T86" fmla="*/ 42 w 55"/>
                <a:gd name="T87" fmla="*/ 22 h 50"/>
                <a:gd name="T88" fmla="*/ 49 w 55"/>
                <a:gd name="T89" fmla="*/ 27 h 50"/>
                <a:gd name="T90" fmla="*/ 42 w 55"/>
                <a:gd name="T91" fmla="*/ 22 h 50"/>
                <a:gd name="T92" fmla="*/ 49 w 55"/>
                <a:gd name="T93" fmla="*/ 36 h 50"/>
                <a:gd name="T94" fmla="*/ 42 w 55"/>
                <a:gd name="T9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0">
                  <a:moveTo>
                    <a:pt x="9" y="50"/>
                  </a:moveTo>
                  <a:lnTo>
                    <a:pt x="9" y="22"/>
                  </a:lnTo>
                  <a:lnTo>
                    <a:pt x="9" y="22"/>
                  </a:lnTo>
                  <a:lnTo>
                    <a:pt x="3" y="30"/>
                  </a:lnTo>
                  <a:lnTo>
                    <a:pt x="0" y="28"/>
                  </a:lnTo>
                  <a:lnTo>
                    <a:pt x="0" y="28"/>
                  </a:lnTo>
                  <a:lnTo>
                    <a:pt x="4" y="22"/>
                  </a:lnTo>
                  <a:lnTo>
                    <a:pt x="8" y="14"/>
                  </a:lnTo>
                  <a:lnTo>
                    <a:pt x="8" y="14"/>
                  </a:lnTo>
                  <a:lnTo>
                    <a:pt x="11" y="6"/>
                  </a:lnTo>
                  <a:lnTo>
                    <a:pt x="14" y="0"/>
                  </a:lnTo>
                  <a:lnTo>
                    <a:pt x="18" y="0"/>
                  </a:lnTo>
                  <a:lnTo>
                    <a:pt x="18" y="0"/>
                  </a:lnTo>
                  <a:lnTo>
                    <a:pt x="16" y="7"/>
                  </a:lnTo>
                  <a:lnTo>
                    <a:pt x="11" y="16"/>
                  </a:lnTo>
                  <a:lnTo>
                    <a:pt x="14" y="16"/>
                  </a:lnTo>
                  <a:lnTo>
                    <a:pt x="14" y="50"/>
                  </a:lnTo>
                  <a:lnTo>
                    <a:pt x="9" y="50"/>
                  </a:lnTo>
                  <a:close/>
                  <a:moveTo>
                    <a:pt x="23" y="15"/>
                  </a:moveTo>
                  <a:lnTo>
                    <a:pt x="23" y="25"/>
                  </a:lnTo>
                  <a:lnTo>
                    <a:pt x="23" y="25"/>
                  </a:lnTo>
                  <a:lnTo>
                    <a:pt x="22" y="32"/>
                  </a:lnTo>
                  <a:lnTo>
                    <a:pt x="22" y="38"/>
                  </a:lnTo>
                  <a:lnTo>
                    <a:pt x="20" y="44"/>
                  </a:lnTo>
                  <a:lnTo>
                    <a:pt x="18" y="49"/>
                  </a:lnTo>
                  <a:lnTo>
                    <a:pt x="15" y="47"/>
                  </a:lnTo>
                  <a:lnTo>
                    <a:pt x="15" y="47"/>
                  </a:lnTo>
                  <a:lnTo>
                    <a:pt x="18" y="37"/>
                  </a:lnTo>
                  <a:lnTo>
                    <a:pt x="19" y="26"/>
                  </a:lnTo>
                  <a:lnTo>
                    <a:pt x="19" y="12"/>
                  </a:lnTo>
                  <a:lnTo>
                    <a:pt x="55" y="12"/>
                  </a:lnTo>
                  <a:lnTo>
                    <a:pt x="55" y="15"/>
                  </a:lnTo>
                  <a:lnTo>
                    <a:pt x="23" y="15"/>
                  </a:lnTo>
                  <a:close/>
                  <a:moveTo>
                    <a:pt x="27" y="10"/>
                  </a:moveTo>
                  <a:lnTo>
                    <a:pt x="27" y="7"/>
                  </a:lnTo>
                  <a:lnTo>
                    <a:pt x="18" y="7"/>
                  </a:lnTo>
                  <a:lnTo>
                    <a:pt x="18" y="4"/>
                  </a:lnTo>
                  <a:lnTo>
                    <a:pt x="27" y="4"/>
                  </a:lnTo>
                  <a:lnTo>
                    <a:pt x="27" y="0"/>
                  </a:lnTo>
                  <a:lnTo>
                    <a:pt x="31" y="0"/>
                  </a:lnTo>
                  <a:lnTo>
                    <a:pt x="31" y="4"/>
                  </a:lnTo>
                  <a:lnTo>
                    <a:pt x="42" y="4"/>
                  </a:lnTo>
                  <a:lnTo>
                    <a:pt x="42" y="0"/>
                  </a:lnTo>
                  <a:lnTo>
                    <a:pt x="46" y="0"/>
                  </a:lnTo>
                  <a:lnTo>
                    <a:pt x="46" y="4"/>
                  </a:lnTo>
                  <a:lnTo>
                    <a:pt x="55" y="4"/>
                  </a:lnTo>
                  <a:lnTo>
                    <a:pt x="55" y="7"/>
                  </a:lnTo>
                  <a:lnTo>
                    <a:pt x="46" y="7"/>
                  </a:lnTo>
                  <a:lnTo>
                    <a:pt x="46" y="10"/>
                  </a:lnTo>
                  <a:lnTo>
                    <a:pt x="42" y="10"/>
                  </a:lnTo>
                  <a:lnTo>
                    <a:pt x="42" y="7"/>
                  </a:lnTo>
                  <a:lnTo>
                    <a:pt x="31" y="7"/>
                  </a:lnTo>
                  <a:lnTo>
                    <a:pt x="31" y="10"/>
                  </a:lnTo>
                  <a:lnTo>
                    <a:pt x="27" y="10"/>
                  </a:lnTo>
                  <a:close/>
                  <a:moveTo>
                    <a:pt x="49" y="39"/>
                  </a:moveTo>
                  <a:lnTo>
                    <a:pt x="42" y="39"/>
                  </a:lnTo>
                  <a:lnTo>
                    <a:pt x="42" y="49"/>
                  </a:lnTo>
                  <a:lnTo>
                    <a:pt x="38" y="49"/>
                  </a:lnTo>
                  <a:lnTo>
                    <a:pt x="38" y="39"/>
                  </a:lnTo>
                  <a:lnTo>
                    <a:pt x="30" y="39"/>
                  </a:lnTo>
                  <a:lnTo>
                    <a:pt x="30" y="50"/>
                  </a:lnTo>
                  <a:lnTo>
                    <a:pt x="26" y="50"/>
                  </a:lnTo>
                  <a:lnTo>
                    <a:pt x="26" y="19"/>
                  </a:lnTo>
                  <a:lnTo>
                    <a:pt x="53" y="19"/>
                  </a:lnTo>
                  <a:lnTo>
                    <a:pt x="53" y="45"/>
                  </a:lnTo>
                  <a:lnTo>
                    <a:pt x="53" y="45"/>
                  </a:lnTo>
                  <a:lnTo>
                    <a:pt x="53" y="47"/>
                  </a:lnTo>
                  <a:lnTo>
                    <a:pt x="52" y="48"/>
                  </a:lnTo>
                  <a:lnTo>
                    <a:pt x="52" y="48"/>
                  </a:lnTo>
                  <a:lnTo>
                    <a:pt x="49" y="49"/>
                  </a:lnTo>
                  <a:lnTo>
                    <a:pt x="45" y="49"/>
                  </a:lnTo>
                  <a:lnTo>
                    <a:pt x="44" y="45"/>
                  </a:lnTo>
                  <a:lnTo>
                    <a:pt x="47" y="45"/>
                  </a:lnTo>
                  <a:lnTo>
                    <a:pt x="47" y="45"/>
                  </a:lnTo>
                  <a:lnTo>
                    <a:pt x="49" y="45"/>
                  </a:lnTo>
                  <a:lnTo>
                    <a:pt x="49" y="44"/>
                  </a:lnTo>
                  <a:lnTo>
                    <a:pt x="49" y="39"/>
                  </a:lnTo>
                  <a:close/>
                  <a:moveTo>
                    <a:pt x="38" y="27"/>
                  </a:moveTo>
                  <a:lnTo>
                    <a:pt x="38" y="22"/>
                  </a:lnTo>
                  <a:lnTo>
                    <a:pt x="30" y="22"/>
                  </a:lnTo>
                  <a:lnTo>
                    <a:pt x="30" y="27"/>
                  </a:lnTo>
                  <a:lnTo>
                    <a:pt x="38" y="27"/>
                  </a:lnTo>
                  <a:close/>
                  <a:moveTo>
                    <a:pt x="30" y="36"/>
                  </a:moveTo>
                  <a:lnTo>
                    <a:pt x="38" y="36"/>
                  </a:lnTo>
                  <a:lnTo>
                    <a:pt x="38" y="30"/>
                  </a:lnTo>
                  <a:lnTo>
                    <a:pt x="30" y="30"/>
                  </a:lnTo>
                  <a:lnTo>
                    <a:pt x="30" y="36"/>
                  </a:lnTo>
                  <a:close/>
                  <a:moveTo>
                    <a:pt x="42" y="22"/>
                  </a:moveTo>
                  <a:lnTo>
                    <a:pt x="42" y="27"/>
                  </a:lnTo>
                  <a:lnTo>
                    <a:pt x="49" y="27"/>
                  </a:lnTo>
                  <a:lnTo>
                    <a:pt x="49" y="22"/>
                  </a:lnTo>
                  <a:lnTo>
                    <a:pt x="42" y="22"/>
                  </a:lnTo>
                  <a:close/>
                  <a:moveTo>
                    <a:pt x="42" y="36"/>
                  </a:moveTo>
                  <a:lnTo>
                    <a:pt x="49" y="36"/>
                  </a:lnTo>
                  <a:lnTo>
                    <a:pt x="49" y="30"/>
                  </a:lnTo>
                  <a:lnTo>
                    <a:pt x="42" y="30"/>
                  </a:lnTo>
                  <a:lnTo>
                    <a:pt x="42"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Freeform 931">
              <a:extLst>
                <a:ext uri="{FF2B5EF4-FFF2-40B4-BE49-F238E27FC236}">
                  <a16:creationId xmlns:a16="http://schemas.microsoft.com/office/drawing/2014/main" id="{F6BA4846-F998-4144-989D-1F49FA2643F7}"/>
                </a:ext>
              </a:extLst>
            </p:cNvPr>
            <p:cNvSpPr>
              <a:spLocks/>
            </p:cNvSpPr>
            <p:nvPr/>
          </p:nvSpPr>
          <p:spPr bwMode="auto">
            <a:xfrm>
              <a:off x="8650288" y="5480050"/>
              <a:ext cx="33338" cy="36512"/>
            </a:xfrm>
            <a:custGeom>
              <a:avLst/>
              <a:gdLst>
                <a:gd name="T0" fmla="*/ 42 w 42"/>
                <a:gd name="T1" fmla="*/ 24 h 45"/>
                <a:gd name="T2" fmla="*/ 42 w 42"/>
                <a:gd name="T3" fmla="*/ 24 h 45"/>
                <a:gd name="T4" fmla="*/ 40 w 42"/>
                <a:gd name="T5" fmla="*/ 29 h 45"/>
                <a:gd name="T6" fmla="*/ 38 w 42"/>
                <a:gd name="T7" fmla="*/ 33 h 45"/>
                <a:gd name="T8" fmla="*/ 36 w 42"/>
                <a:gd name="T9" fmla="*/ 37 h 45"/>
                <a:gd name="T10" fmla="*/ 33 w 42"/>
                <a:gd name="T11" fmla="*/ 40 h 45"/>
                <a:gd name="T12" fmla="*/ 33 w 42"/>
                <a:gd name="T13" fmla="*/ 40 h 45"/>
                <a:gd name="T14" fmla="*/ 30 w 42"/>
                <a:gd name="T15" fmla="*/ 42 h 45"/>
                <a:gd name="T16" fmla="*/ 26 w 42"/>
                <a:gd name="T17" fmla="*/ 44 h 45"/>
                <a:gd name="T18" fmla="*/ 22 w 42"/>
                <a:gd name="T19" fmla="*/ 45 h 45"/>
                <a:gd name="T20" fmla="*/ 18 w 42"/>
                <a:gd name="T21" fmla="*/ 45 h 45"/>
                <a:gd name="T22" fmla="*/ 18 w 42"/>
                <a:gd name="T23" fmla="*/ 45 h 45"/>
                <a:gd name="T24" fmla="*/ 11 w 42"/>
                <a:gd name="T25" fmla="*/ 44 h 45"/>
                <a:gd name="T26" fmla="*/ 11 w 42"/>
                <a:gd name="T27" fmla="*/ 44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5 h 45"/>
                <a:gd name="T42" fmla="*/ 0 w 42"/>
                <a:gd name="T43" fmla="*/ 25 h 45"/>
                <a:gd name="T44" fmla="*/ 1 w 42"/>
                <a:gd name="T45" fmla="*/ 0 h 45"/>
                <a:gd name="T46" fmla="*/ 6 w 42"/>
                <a:gd name="T47" fmla="*/ 0 h 45"/>
                <a:gd name="T48" fmla="*/ 6 w 42"/>
                <a:gd name="T49" fmla="*/ 0 h 45"/>
                <a:gd name="T50" fmla="*/ 4 w 42"/>
                <a:gd name="T51" fmla="*/ 14 h 45"/>
                <a:gd name="T52" fmla="*/ 4 w 42"/>
                <a:gd name="T53" fmla="*/ 25 h 45"/>
                <a:gd name="T54" fmla="*/ 4 w 42"/>
                <a:gd name="T55" fmla="*/ 25 h 45"/>
                <a:gd name="T56" fmla="*/ 4 w 42"/>
                <a:gd name="T57" fmla="*/ 32 h 45"/>
                <a:gd name="T58" fmla="*/ 4 w 42"/>
                <a:gd name="T59" fmla="*/ 32 h 45"/>
                <a:gd name="T60" fmla="*/ 5 w 42"/>
                <a:gd name="T61" fmla="*/ 34 h 45"/>
                <a:gd name="T62" fmla="*/ 6 w 42"/>
                <a:gd name="T63" fmla="*/ 37 h 45"/>
                <a:gd name="T64" fmla="*/ 6 w 42"/>
                <a:gd name="T65" fmla="*/ 37 h 45"/>
                <a:gd name="T66" fmla="*/ 8 w 42"/>
                <a:gd name="T67" fmla="*/ 39 h 45"/>
                <a:gd name="T68" fmla="*/ 11 w 42"/>
                <a:gd name="T69" fmla="*/ 40 h 45"/>
                <a:gd name="T70" fmla="*/ 11 w 42"/>
                <a:gd name="T71" fmla="*/ 40 h 45"/>
                <a:gd name="T72" fmla="*/ 14 w 42"/>
                <a:gd name="T73" fmla="*/ 41 h 45"/>
                <a:gd name="T74" fmla="*/ 18 w 42"/>
                <a:gd name="T75" fmla="*/ 41 h 45"/>
                <a:gd name="T76" fmla="*/ 18 w 42"/>
                <a:gd name="T77" fmla="*/ 41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1 h 45"/>
                <a:gd name="T90" fmla="*/ 38 w 42"/>
                <a:gd name="T91" fmla="*/ 22 h 45"/>
                <a:gd name="T92" fmla="*/ 42 w 42"/>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4"/>
                  </a:moveTo>
                  <a:lnTo>
                    <a:pt x="42" y="24"/>
                  </a:lnTo>
                  <a:lnTo>
                    <a:pt x="40" y="29"/>
                  </a:lnTo>
                  <a:lnTo>
                    <a:pt x="38" y="33"/>
                  </a:lnTo>
                  <a:lnTo>
                    <a:pt x="36" y="37"/>
                  </a:lnTo>
                  <a:lnTo>
                    <a:pt x="33" y="40"/>
                  </a:lnTo>
                  <a:lnTo>
                    <a:pt x="33" y="40"/>
                  </a:lnTo>
                  <a:lnTo>
                    <a:pt x="30" y="42"/>
                  </a:lnTo>
                  <a:lnTo>
                    <a:pt x="26" y="44"/>
                  </a:lnTo>
                  <a:lnTo>
                    <a:pt x="22" y="45"/>
                  </a:lnTo>
                  <a:lnTo>
                    <a:pt x="18" y="45"/>
                  </a:lnTo>
                  <a:lnTo>
                    <a:pt x="18" y="45"/>
                  </a:lnTo>
                  <a:lnTo>
                    <a:pt x="11" y="44"/>
                  </a:lnTo>
                  <a:lnTo>
                    <a:pt x="11" y="44"/>
                  </a:lnTo>
                  <a:lnTo>
                    <a:pt x="5" y="42"/>
                  </a:lnTo>
                  <a:lnTo>
                    <a:pt x="5" y="42"/>
                  </a:lnTo>
                  <a:lnTo>
                    <a:pt x="2" y="39"/>
                  </a:lnTo>
                  <a:lnTo>
                    <a:pt x="2" y="39"/>
                  </a:lnTo>
                  <a:lnTo>
                    <a:pt x="0" y="34"/>
                  </a:lnTo>
                  <a:lnTo>
                    <a:pt x="0" y="34"/>
                  </a:lnTo>
                  <a:lnTo>
                    <a:pt x="0" y="25"/>
                  </a:lnTo>
                  <a:lnTo>
                    <a:pt x="0" y="25"/>
                  </a:lnTo>
                  <a:lnTo>
                    <a:pt x="1" y="0"/>
                  </a:lnTo>
                  <a:lnTo>
                    <a:pt x="6" y="0"/>
                  </a:lnTo>
                  <a:lnTo>
                    <a:pt x="6" y="0"/>
                  </a:lnTo>
                  <a:lnTo>
                    <a:pt x="4" y="14"/>
                  </a:lnTo>
                  <a:lnTo>
                    <a:pt x="4" y="25"/>
                  </a:lnTo>
                  <a:lnTo>
                    <a:pt x="4" y="25"/>
                  </a:lnTo>
                  <a:lnTo>
                    <a:pt x="4" y="32"/>
                  </a:lnTo>
                  <a:lnTo>
                    <a:pt x="4" y="32"/>
                  </a:lnTo>
                  <a:lnTo>
                    <a:pt x="5" y="34"/>
                  </a:lnTo>
                  <a:lnTo>
                    <a:pt x="6" y="37"/>
                  </a:lnTo>
                  <a:lnTo>
                    <a:pt x="6" y="37"/>
                  </a:lnTo>
                  <a:lnTo>
                    <a:pt x="8" y="39"/>
                  </a:lnTo>
                  <a:lnTo>
                    <a:pt x="11" y="40"/>
                  </a:lnTo>
                  <a:lnTo>
                    <a:pt x="11" y="40"/>
                  </a:lnTo>
                  <a:lnTo>
                    <a:pt x="14" y="41"/>
                  </a:lnTo>
                  <a:lnTo>
                    <a:pt x="18" y="41"/>
                  </a:lnTo>
                  <a:lnTo>
                    <a:pt x="18" y="41"/>
                  </a:lnTo>
                  <a:lnTo>
                    <a:pt x="25" y="40"/>
                  </a:lnTo>
                  <a:lnTo>
                    <a:pt x="28" y="39"/>
                  </a:lnTo>
                  <a:lnTo>
                    <a:pt x="30" y="37"/>
                  </a:lnTo>
                  <a:lnTo>
                    <a:pt x="30" y="37"/>
                  </a:lnTo>
                  <a:lnTo>
                    <a:pt x="33" y="35"/>
                  </a:lnTo>
                  <a:lnTo>
                    <a:pt x="35" y="31"/>
                  </a:lnTo>
                  <a:lnTo>
                    <a:pt x="38" y="22"/>
                  </a:lnTo>
                  <a:lnTo>
                    <a:pt x="4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Freeform 932">
              <a:extLst>
                <a:ext uri="{FF2B5EF4-FFF2-40B4-BE49-F238E27FC236}">
                  <a16:creationId xmlns:a16="http://schemas.microsoft.com/office/drawing/2014/main" id="{0B44177B-EABA-4AD7-B40D-B9A6DFFBF6B6}"/>
                </a:ext>
              </a:extLst>
            </p:cNvPr>
            <p:cNvSpPr>
              <a:spLocks noEditPoints="1"/>
            </p:cNvSpPr>
            <p:nvPr/>
          </p:nvSpPr>
          <p:spPr bwMode="auto">
            <a:xfrm>
              <a:off x="8691563" y="5478463"/>
              <a:ext cx="36513" cy="38100"/>
            </a:xfrm>
            <a:custGeom>
              <a:avLst/>
              <a:gdLst>
                <a:gd name="T0" fmla="*/ 44 w 47"/>
                <a:gd name="T1" fmla="*/ 44 h 46"/>
                <a:gd name="T2" fmla="*/ 36 w 47"/>
                <a:gd name="T3" fmla="*/ 39 h 46"/>
                <a:gd name="T4" fmla="*/ 27 w 47"/>
                <a:gd name="T5" fmla="*/ 39 h 46"/>
                <a:gd name="T6" fmla="*/ 26 w 47"/>
                <a:gd name="T7" fmla="*/ 42 h 46"/>
                <a:gd name="T8" fmla="*/ 19 w 47"/>
                <a:gd name="T9" fmla="*/ 46 h 46"/>
                <a:gd name="T10" fmla="*/ 13 w 47"/>
                <a:gd name="T11" fmla="*/ 46 h 46"/>
                <a:gd name="T12" fmla="*/ 4 w 47"/>
                <a:gd name="T13" fmla="*/ 44 h 46"/>
                <a:gd name="T14" fmla="*/ 1 w 47"/>
                <a:gd name="T15" fmla="*/ 41 h 46"/>
                <a:gd name="T16" fmla="*/ 0 w 47"/>
                <a:gd name="T17" fmla="*/ 38 h 46"/>
                <a:gd name="T18" fmla="*/ 4 w 47"/>
                <a:gd name="T19" fmla="*/ 31 h 46"/>
                <a:gd name="T20" fmla="*/ 8 w 47"/>
                <a:gd name="T21" fmla="*/ 30 h 46"/>
                <a:gd name="T22" fmla="*/ 13 w 47"/>
                <a:gd name="T23" fmla="*/ 29 h 46"/>
                <a:gd name="T24" fmla="*/ 22 w 47"/>
                <a:gd name="T25" fmla="*/ 22 h 46"/>
                <a:gd name="T26" fmla="*/ 1 w 47"/>
                <a:gd name="T27" fmla="*/ 18 h 46"/>
                <a:gd name="T28" fmla="*/ 22 w 47"/>
                <a:gd name="T29" fmla="*/ 10 h 46"/>
                <a:gd name="T30" fmla="*/ 0 w 47"/>
                <a:gd name="T31" fmla="*/ 6 h 46"/>
                <a:gd name="T32" fmla="*/ 22 w 47"/>
                <a:gd name="T33" fmla="*/ 0 h 46"/>
                <a:gd name="T34" fmla="*/ 27 w 47"/>
                <a:gd name="T35" fmla="*/ 6 h 46"/>
                <a:gd name="T36" fmla="*/ 47 w 47"/>
                <a:gd name="T37" fmla="*/ 10 h 46"/>
                <a:gd name="T38" fmla="*/ 27 w 47"/>
                <a:gd name="T39" fmla="*/ 18 h 46"/>
                <a:gd name="T40" fmla="*/ 45 w 47"/>
                <a:gd name="T41" fmla="*/ 22 h 46"/>
                <a:gd name="T42" fmla="*/ 27 w 47"/>
                <a:gd name="T43" fmla="*/ 31 h 46"/>
                <a:gd name="T44" fmla="*/ 38 w 47"/>
                <a:gd name="T45" fmla="*/ 36 h 46"/>
                <a:gd name="T46" fmla="*/ 46 w 47"/>
                <a:gd name="T47" fmla="*/ 40 h 46"/>
                <a:gd name="T48" fmla="*/ 22 w 47"/>
                <a:gd name="T49" fmla="*/ 34 h 46"/>
                <a:gd name="T50" fmla="*/ 18 w 47"/>
                <a:gd name="T51" fmla="*/ 33 h 46"/>
                <a:gd name="T52" fmla="*/ 13 w 47"/>
                <a:gd name="T53" fmla="*/ 32 h 46"/>
                <a:gd name="T54" fmla="*/ 7 w 47"/>
                <a:gd name="T55" fmla="*/ 34 h 46"/>
                <a:gd name="T56" fmla="*/ 5 w 47"/>
                <a:gd name="T57" fmla="*/ 35 h 46"/>
                <a:gd name="T58" fmla="*/ 4 w 47"/>
                <a:gd name="T59" fmla="*/ 37 h 46"/>
                <a:gd name="T60" fmla="*/ 7 w 47"/>
                <a:gd name="T61" fmla="*/ 41 h 46"/>
                <a:gd name="T62" fmla="*/ 10 w 47"/>
                <a:gd name="T63" fmla="*/ 42 h 46"/>
                <a:gd name="T64" fmla="*/ 13 w 47"/>
                <a:gd name="T65" fmla="*/ 42 h 46"/>
                <a:gd name="T66" fmla="*/ 19 w 47"/>
                <a:gd name="T67" fmla="*/ 42 h 46"/>
                <a:gd name="T68" fmla="*/ 21 w 47"/>
                <a:gd name="T69" fmla="*/ 40 h 46"/>
                <a:gd name="T70" fmla="*/ 22 w 47"/>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6">
                  <a:moveTo>
                    <a:pt x="46" y="40"/>
                  </a:moveTo>
                  <a:lnTo>
                    <a:pt x="44" y="44"/>
                  </a:lnTo>
                  <a:lnTo>
                    <a:pt x="44" y="44"/>
                  </a:lnTo>
                  <a:lnTo>
                    <a:pt x="36" y="39"/>
                  </a:lnTo>
                  <a:lnTo>
                    <a:pt x="27" y="35"/>
                  </a:lnTo>
                  <a:lnTo>
                    <a:pt x="27" y="39"/>
                  </a:lnTo>
                  <a:lnTo>
                    <a:pt x="27" y="39"/>
                  </a:lnTo>
                  <a:lnTo>
                    <a:pt x="26" y="42"/>
                  </a:lnTo>
                  <a:lnTo>
                    <a:pt x="24" y="44"/>
                  </a:lnTo>
                  <a:lnTo>
                    <a:pt x="19" y="46"/>
                  </a:lnTo>
                  <a:lnTo>
                    <a:pt x="13" y="46"/>
                  </a:lnTo>
                  <a:lnTo>
                    <a:pt x="13" y="46"/>
                  </a:lnTo>
                  <a:lnTo>
                    <a:pt x="8" y="46"/>
                  </a:lnTo>
                  <a:lnTo>
                    <a:pt x="4" y="44"/>
                  </a:lnTo>
                  <a:lnTo>
                    <a:pt x="4" y="44"/>
                  </a:lnTo>
                  <a:lnTo>
                    <a:pt x="1" y="41"/>
                  </a:lnTo>
                  <a:lnTo>
                    <a:pt x="0" y="38"/>
                  </a:lnTo>
                  <a:lnTo>
                    <a:pt x="0" y="38"/>
                  </a:lnTo>
                  <a:lnTo>
                    <a:pt x="1" y="34"/>
                  </a:lnTo>
                  <a:lnTo>
                    <a:pt x="4" y="31"/>
                  </a:lnTo>
                  <a:lnTo>
                    <a:pt x="4" y="31"/>
                  </a:lnTo>
                  <a:lnTo>
                    <a:pt x="8" y="30"/>
                  </a:lnTo>
                  <a:lnTo>
                    <a:pt x="13" y="29"/>
                  </a:lnTo>
                  <a:lnTo>
                    <a:pt x="13" y="29"/>
                  </a:lnTo>
                  <a:lnTo>
                    <a:pt x="22" y="30"/>
                  </a:lnTo>
                  <a:lnTo>
                    <a:pt x="22" y="22"/>
                  </a:lnTo>
                  <a:lnTo>
                    <a:pt x="1" y="22"/>
                  </a:lnTo>
                  <a:lnTo>
                    <a:pt x="1" y="18"/>
                  </a:lnTo>
                  <a:lnTo>
                    <a:pt x="22" y="18"/>
                  </a:lnTo>
                  <a:lnTo>
                    <a:pt x="22" y="10"/>
                  </a:lnTo>
                  <a:lnTo>
                    <a:pt x="0" y="10"/>
                  </a:lnTo>
                  <a:lnTo>
                    <a:pt x="0" y="6"/>
                  </a:lnTo>
                  <a:lnTo>
                    <a:pt x="22" y="6"/>
                  </a:lnTo>
                  <a:lnTo>
                    <a:pt x="22" y="0"/>
                  </a:lnTo>
                  <a:lnTo>
                    <a:pt x="27" y="0"/>
                  </a:lnTo>
                  <a:lnTo>
                    <a:pt x="27" y="6"/>
                  </a:lnTo>
                  <a:lnTo>
                    <a:pt x="47" y="6"/>
                  </a:lnTo>
                  <a:lnTo>
                    <a:pt x="47" y="10"/>
                  </a:lnTo>
                  <a:lnTo>
                    <a:pt x="27" y="10"/>
                  </a:lnTo>
                  <a:lnTo>
                    <a:pt x="27" y="18"/>
                  </a:lnTo>
                  <a:lnTo>
                    <a:pt x="45" y="18"/>
                  </a:lnTo>
                  <a:lnTo>
                    <a:pt x="45" y="22"/>
                  </a:lnTo>
                  <a:lnTo>
                    <a:pt x="27" y="22"/>
                  </a:lnTo>
                  <a:lnTo>
                    <a:pt x="27" y="31"/>
                  </a:lnTo>
                  <a:lnTo>
                    <a:pt x="27" y="31"/>
                  </a:lnTo>
                  <a:lnTo>
                    <a:pt x="38" y="36"/>
                  </a:lnTo>
                  <a:lnTo>
                    <a:pt x="46" y="40"/>
                  </a:lnTo>
                  <a:lnTo>
                    <a:pt x="46" y="40"/>
                  </a:lnTo>
                  <a:close/>
                  <a:moveTo>
                    <a:pt x="22" y="38"/>
                  </a:moveTo>
                  <a:lnTo>
                    <a:pt x="22" y="34"/>
                  </a:lnTo>
                  <a:lnTo>
                    <a:pt x="22" y="34"/>
                  </a:lnTo>
                  <a:lnTo>
                    <a:pt x="18" y="33"/>
                  </a:lnTo>
                  <a:lnTo>
                    <a:pt x="13" y="32"/>
                  </a:lnTo>
                  <a:lnTo>
                    <a:pt x="13" y="32"/>
                  </a:lnTo>
                  <a:lnTo>
                    <a:pt x="10" y="33"/>
                  </a:lnTo>
                  <a:lnTo>
                    <a:pt x="7" y="34"/>
                  </a:lnTo>
                  <a:lnTo>
                    <a:pt x="7" y="34"/>
                  </a:lnTo>
                  <a:lnTo>
                    <a:pt x="5" y="35"/>
                  </a:lnTo>
                  <a:lnTo>
                    <a:pt x="4" y="37"/>
                  </a:lnTo>
                  <a:lnTo>
                    <a:pt x="4" y="37"/>
                  </a:lnTo>
                  <a:lnTo>
                    <a:pt x="5" y="40"/>
                  </a:lnTo>
                  <a:lnTo>
                    <a:pt x="7" y="41"/>
                  </a:lnTo>
                  <a:lnTo>
                    <a:pt x="7" y="41"/>
                  </a:lnTo>
                  <a:lnTo>
                    <a:pt x="10" y="42"/>
                  </a:lnTo>
                  <a:lnTo>
                    <a:pt x="13" y="42"/>
                  </a:lnTo>
                  <a:lnTo>
                    <a:pt x="13" y="42"/>
                  </a:lnTo>
                  <a:lnTo>
                    <a:pt x="19" y="42"/>
                  </a:lnTo>
                  <a:lnTo>
                    <a:pt x="19" y="42"/>
                  </a:lnTo>
                  <a:lnTo>
                    <a:pt x="21" y="40"/>
                  </a:lnTo>
                  <a:lnTo>
                    <a:pt x="21" y="40"/>
                  </a:lnTo>
                  <a:lnTo>
                    <a:pt x="22" y="38"/>
                  </a:lnTo>
                  <a:lnTo>
                    <a:pt x="2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Freeform 933">
              <a:extLst>
                <a:ext uri="{FF2B5EF4-FFF2-40B4-BE49-F238E27FC236}">
                  <a16:creationId xmlns:a16="http://schemas.microsoft.com/office/drawing/2014/main" id="{9A4D65E1-D975-4167-BB26-4EB66FA70D3C}"/>
                </a:ext>
              </a:extLst>
            </p:cNvPr>
            <p:cNvSpPr>
              <a:spLocks noEditPoints="1"/>
            </p:cNvSpPr>
            <p:nvPr/>
          </p:nvSpPr>
          <p:spPr bwMode="auto">
            <a:xfrm>
              <a:off x="8736013" y="5478463"/>
              <a:ext cx="39688" cy="38100"/>
            </a:xfrm>
            <a:custGeom>
              <a:avLst/>
              <a:gdLst>
                <a:gd name="T0" fmla="*/ 33 w 50"/>
                <a:gd name="T1" fmla="*/ 11 h 47"/>
                <a:gd name="T2" fmla="*/ 33 w 50"/>
                <a:gd name="T3" fmla="*/ 21 h 47"/>
                <a:gd name="T4" fmla="*/ 35 w 50"/>
                <a:gd name="T5" fmla="*/ 30 h 47"/>
                <a:gd name="T6" fmla="*/ 34 w 50"/>
                <a:gd name="T7" fmla="*/ 33 h 47"/>
                <a:gd name="T8" fmla="*/ 31 w 50"/>
                <a:gd name="T9" fmla="*/ 39 h 47"/>
                <a:gd name="T10" fmla="*/ 28 w 50"/>
                <a:gd name="T11" fmla="*/ 42 h 47"/>
                <a:gd name="T12" fmla="*/ 22 w 50"/>
                <a:gd name="T13" fmla="*/ 46 h 47"/>
                <a:gd name="T14" fmla="*/ 15 w 50"/>
                <a:gd name="T15" fmla="*/ 47 h 47"/>
                <a:gd name="T16" fmla="*/ 14 w 50"/>
                <a:gd name="T17" fmla="*/ 44 h 47"/>
                <a:gd name="T18" fmla="*/ 25 w 50"/>
                <a:gd name="T19" fmla="*/ 39 h 47"/>
                <a:gd name="T20" fmla="*/ 28 w 50"/>
                <a:gd name="T21" fmla="*/ 35 h 47"/>
                <a:gd name="T22" fmla="*/ 29 w 50"/>
                <a:gd name="T23" fmla="*/ 29 h 47"/>
                <a:gd name="T24" fmla="*/ 29 w 50"/>
                <a:gd name="T25" fmla="*/ 28 h 47"/>
                <a:gd name="T26" fmla="*/ 26 w 50"/>
                <a:gd name="T27" fmla="*/ 33 h 47"/>
                <a:gd name="T28" fmla="*/ 23 w 50"/>
                <a:gd name="T29" fmla="*/ 34 h 47"/>
                <a:gd name="T30" fmla="*/ 20 w 50"/>
                <a:gd name="T31" fmla="*/ 34 h 47"/>
                <a:gd name="T32" fmla="*/ 13 w 50"/>
                <a:gd name="T33" fmla="*/ 32 h 47"/>
                <a:gd name="T34" fmla="*/ 11 w 50"/>
                <a:gd name="T35" fmla="*/ 29 h 47"/>
                <a:gd name="T36" fmla="*/ 11 w 50"/>
                <a:gd name="T37" fmla="*/ 25 h 47"/>
                <a:gd name="T38" fmla="*/ 14 w 50"/>
                <a:gd name="T39" fmla="*/ 18 h 47"/>
                <a:gd name="T40" fmla="*/ 17 w 50"/>
                <a:gd name="T41" fmla="*/ 16 h 47"/>
                <a:gd name="T42" fmla="*/ 21 w 50"/>
                <a:gd name="T43" fmla="*/ 15 h 47"/>
                <a:gd name="T44" fmla="*/ 27 w 50"/>
                <a:gd name="T45" fmla="*/ 17 h 47"/>
                <a:gd name="T46" fmla="*/ 0 w 50"/>
                <a:gd name="T47" fmla="*/ 11 h 47"/>
                <a:gd name="T48" fmla="*/ 27 w 50"/>
                <a:gd name="T49" fmla="*/ 7 h 47"/>
                <a:gd name="T50" fmla="*/ 33 w 50"/>
                <a:gd name="T51" fmla="*/ 0 h 47"/>
                <a:gd name="T52" fmla="*/ 50 w 50"/>
                <a:gd name="T53" fmla="*/ 7 h 47"/>
                <a:gd name="T54" fmla="*/ 27 w 50"/>
                <a:gd name="T55" fmla="*/ 22 h 47"/>
                <a:gd name="T56" fmla="*/ 25 w 50"/>
                <a:gd name="T57" fmla="*/ 19 h 47"/>
                <a:gd name="T58" fmla="*/ 21 w 50"/>
                <a:gd name="T59" fmla="*/ 19 h 47"/>
                <a:gd name="T60" fmla="*/ 17 w 50"/>
                <a:gd name="T61" fmla="*/ 21 h 47"/>
                <a:gd name="T62" fmla="*/ 15 w 50"/>
                <a:gd name="T63" fmla="*/ 23 h 47"/>
                <a:gd name="T64" fmla="*/ 15 w 50"/>
                <a:gd name="T65" fmla="*/ 25 h 47"/>
                <a:gd name="T66" fmla="*/ 16 w 50"/>
                <a:gd name="T67" fmla="*/ 29 h 47"/>
                <a:gd name="T68" fmla="*/ 18 w 50"/>
                <a:gd name="T69" fmla="*/ 30 h 47"/>
                <a:gd name="T70" fmla="*/ 20 w 50"/>
                <a:gd name="T71" fmla="*/ 31 h 47"/>
                <a:gd name="T72" fmla="*/ 25 w 50"/>
                <a:gd name="T73" fmla="*/ 29 h 47"/>
                <a:gd name="T74" fmla="*/ 27 w 50"/>
                <a:gd name="T75" fmla="*/ 26 h 47"/>
                <a:gd name="T76" fmla="*/ 27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3" y="11"/>
                  </a:lnTo>
                  <a:lnTo>
                    <a:pt x="33" y="21"/>
                  </a:lnTo>
                  <a:lnTo>
                    <a:pt x="33" y="21"/>
                  </a:lnTo>
                  <a:lnTo>
                    <a:pt x="34" y="25"/>
                  </a:lnTo>
                  <a:lnTo>
                    <a:pt x="35" y="30"/>
                  </a:lnTo>
                  <a:lnTo>
                    <a:pt x="35" y="30"/>
                  </a:lnTo>
                  <a:lnTo>
                    <a:pt x="34" y="33"/>
                  </a:lnTo>
                  <a:lnTo>
                    <a:pt x="33" y="36"/>
                  </a:lnTo>
                  <a:lnTo>
                    <a:pt x="31" y="39"/>
                  </a:lnTo>
                  <a:lnTo>
                    <a:pt x="28" y="42"/>
                  </a:lnTo>
                  <a:lnTo>
                    <a:pt x="28" y="42"/>
                  </a:lnTo>
                  <a:lnTo>
                    <a:pt x="25" y="44"/>
                  </a:lnTo>
                  <a:lnTo>
                    <a:pt x="22" y="46"/>
                  </a:lnTo>
                  <a:lnTo>
                    <a:pt x="19" y="47"/>
                  </a:lnTo>
                  <a:lnTo>
                    <a:pt x="15" y="47"/>
                  </a:lnTo>
                  <a:lnTo>
                    <a:pt x="14" y="44"/>
                  </a:lnTo>
                  <a:lnTo>
                    <a:pt x="14" y="44"/>
                  </a:lnTo>
                  <a:lnTo>
                    <a:pt x="20" y="43"/>
                  </a:lnTo>
                  <a:lnTo>
                    <a:pt x="25" y="39"/>
                  </a:lnTo>
                  <a:lnTo>
                    <a:pt x="25" y="39"/>
                  </a:lnTo>
                  <a:lnTo>
                    <a:pt x="28" y="35"/>
                  </a:lnTo>
                  <a:lnTo>
                    <a:pt x="29" y="29"/>
                  </a:lnTo>
                  <a:lnTo>
                    <a:pt x="29" y="29"/>
                  </a:lnTo>
                  <a:lnTo>
                    <a:pt x="29" y="28"/>
                  </a:lnTo>
                  <a:lnTo>
                    <a:pt x="29" y="28"/>
                  </a:lnTo>
                  <a:lnTo>
                    <a:pt x="28" y="30"/>
                  </a:lnTo>
                  <a:lnTo>
                    <a:pt x="26" y="33"/>
                  </a:lnTo>
                  <a:lnTo>
                    <a:pt x="26" y="33"/>
                  </a:lnTo>
                  <a:lnTo>
                    <a:pt x="23" y="34"/>
                  </a:lnTo>
                  <a:lnTo>
                    <a:pt x="20" y="34"/>
                  </a:lnTo>
                  <a:lnTo>
                    <a:pt x="20" y="34"/>
                  </a:lnTo>
                  <a:lnTo>
                    <a:pt x="16" y="34"/>
                  </a:lnTo>
                  <a:lnTo>
                    <a:pt x="13" y="32"/>
                  </a:lnTo>
                  <a:lnTo>
                    <a:pt x="13" y="32"/>
                  </a:lnTo>
                  <a:lnTo>
                    <a:pt x="11" y="29"/>
                  </a:lnTo>
                  <a:lnTo>
                    <a:pt x="11" y="25"/>
                  </a:lnTo>
                  <a:lnTo>
                    <a:pt x="11" y="25"/>
                  </a:lnTo>
                  <a:lnTo>
                    <a:pt x="11" y="21"/>
                  </a:lnTo>
                  <a:lnTo>
                    <a:pt x="14" y="18"/>
                  </a:lnTo>
                  <a:lnTo>
                    <a:pt x="14" y="18"/>
                  </a:lnTo>
                  <a:lnTo>
                    <a:pt x="17" y="16"/>
                  </a:lnTo>
                  <a:lnTo>
                    <a:pt x="21" y="15"/>
                  </a:lnTo>
                  <a:lnTo>
                    <a:pt x="21" y="15"/>
                  </a:lnTo>
                  <a:lnTo>
                    <a:pt x="24" y="16"/>
                  </a:lnTo>
                  <a:lnTo>
                    <a:pt x="27" y="17"/>
                  </a:lnTo>
                  <a:lnTo>
                    <a:pt x="27" y="11"/>
                  </a:lnTo>
                  <a:lnTo>
                    <a:pt x="0" y="11"/>
                  </a:lnTo>
                  <a:lnTo>
                    <a:pt x="0" y="7"/>
                  </a:lnTo>
                  <a:lnTo>
                    <a:pt x="27" y="7"/>
                  </a:lnTo>
                  <a:lnTo>
                    <a:pt x="27" y="0"/>
                  </a:lnTo>
                  <a:lnTo>
                    <a:pt x="33" y="0"/>
                  </a:lnTo>
                  <a:lnTo>
                    <a:pt x="33" y="7"/>
                  </a:lnTo>
                  <a:lnTo>
                    <a:pt x="50" y="7"/>
                  </a:lnTo>
                  <a:lnTo>
                    <a:pt x="50" y="11"/>
                  </a:lnTo>
                  <a:close/>
                  <a:moveTo>
                    <a:pt x="27" y="22"/>
                  </a:moveTo>
                  <a:lnTo>
                    <a:pt x="27" y="22"/>
                  </a:lnTo>
                  <a:lnTo>
                    <a:pt x="25" y="19"/>
                  </a:lnTo>
                  <a:lnTo>
                    <a:pt x="21" y="19"/>
                  </a:lnTo>
                  <a:lnTo>
                    <a:pt x="21" y="19"/>
                  </a:lnTo>
                  <a:lnTo>
                    <a:pt x="19" y="19"/>
                  </a:lnTo>
                  <a:lnTo>
                    <a:pt x="17" y="21"/>
                  </a:lnTo>
                  <a:lnTo>
                    <a:pt x="17" y="21"/>
                  </a:lnTo>
                  <a:lnTo>
                    <a:pt x="15" y="23"/>
                  </a:lnTo>
                  <a:lnTo>
                    <a:pt x="15" y="25"/>
                  </a:lnTo>
                  <a:lnTo>
                    <a:pt x="15" y="25"/>
                  </a:lnTo>
                  <a:lnTo>
                    <a:pt x="15" y="27"/>
                  </a:lnTo>
                  <a:lnTo>
                    <a:pt x="16" y="29"/>
                  </a:lnTo>
                  <a:lnTo>
                    <a:pt x="16" y="29"/>
                  </a:lnTo>
                  <a:lnTo>
                    <a:pt x="18" y="30"/>
                  </a:lnTo>
                  <a:lnTo>
                    <a:pt x="20" y="31"/>
                  </a:lnTo>
                  <a:lnTo>
                    <a:pt x="20" y="31"/>
                  </a:lnTo>
                  <a:lnTo>
                    <a:pt x="23" y="30"/>
                  </a:lnTo>
                  <a:lnTo>
                    <a:pt x="25" y="29"/>
                  </a:lnTo>
                  <a:lnTo>
                    <a:pt x="25" y="29"/>
                  </a:lnTo>
                  <a:lnTo>
                    <a:pt x="27" y="26"/>
                  </a:lnTo>
                  <a:lnTo>
                    <a:pt x="27" y="23"/>
                  </a:lnTo>
                  <a:lnTo>
                    <a:pt x="2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Freeform 934">
              <a:extLst>
                <a:ext uri="{FF2B5EF4-FFF2-40B4-BE49-F238E27FC236}">
                  <a16:creationId xmlns:a16="http://schemas.microsoft.com/office/drawing/2014/main" id="{6202F759-A12E-43F4-9933-051590CEB8D9}"/>
                </a:ext>
              </a:extLst>
            </p:cNvPr>
            <p:cNvSpPr>
              <a:spLocks noEditPoints="1"/>
            </p:cNvSpPr>
            <p:nvPr/>
          </p:nvSpPr>
          <p:spPr bwMode="auto">
            <a:xfrm>
              <a:off x="8797925" y="5489575"/>
              <a:ext cx="4763" cy="25400"/>
            </a:xfrm>
            <a:custGeom>
              <a:avLst/>
              <a:gdLst>
                <a:gd name="T0" fmla="*/ 6 w 6"/>
                <a:gd name="T1" fmla="*/ 8 h 31"/>
                <a:gd name="T2" fmla="*/ 0 w 6"/>
                <a:gd name="T3" fmla="*/ 8 h 31"/>
                <a:gd name="T4" fmla="*/ 0 w 6"/>
                <a:gd name="T5" fmla="*/ 0 h 31"/>
                <a:gd name="T6" fmla="*/ 6 w 6"/>
                <a:gd name="T7" fmla="*/ 0 h 31"/>
                <a:gd name="T8" fmla="*/ 6 w 6"/>
                <a:gd name="T9" fmla="*/ 8 h 31"/>
                <a:gd name="T10" fmla="*/ 6 w 6"/>
                <a:gd name="T11" fmla="*/ 31 h 31"/>
                <a:gd name="T12" fmla="*/ 0 w 6"/>
                <a:gd name="T13" fmla="*/ 31 h 31"/>
                <a:gd name="T14" fmla="*/ 0 w 6"/>
                <a:gd name="T15" fmla="*/ 24 h 31"/>
                <a:gd name="T16" fmla="*/ 6 w 6"/>
                <a:gd name="T17" fmla="*/ 24 h 31"/>
                <a:gd name="T18" fmla="*/ 6 w 6"/>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1">
                  <a:moveTo>
                    <a:pt x="6" y="8"/>
                  </a:moveTo>
                  <a:lnTo>
                    <a:pt x="0" y="8"/>
                  </a:lnTo>
                  <a:lnTo>
                    <a:pt x="0" y="0"/>
                  </a:lnTo>
                  <a:lnTo>
                    <a:pt x="6" y="0"/>
                  </a:lnTo>
                  <a:lnTo>
                    <a:pt x="6" y="8"/>
                  </a:lnTo>
                  <a:close/>
                  <a:moveTo>
                    <a:pt x="6" y="31"/>
                  </a:moveTo>
                  <a:lnTo>
                    <a:pt x="0" y="31"/>
                  </a:lnTo>
                  <a:lnTo>
                    <a:pt x="0" y="24"/>
                  </a:lnTo>
                  <a:lnTo>
                    <a:pt x="6" y="24"/>
                  </a:lnTo>
                  <a:lnTo>
                    <a:pt x="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Freeform 935">
              <a:extLst>
                <a:ext uri="{FF2B5EF4-FFF2-40B4-BE49-F238E27FC236}">
                  <a16:creationId xmlns:a16="http://schemas.microsoft.com/office/drawing/2014/main" id="{78CFC7D4-A909-49CA-9138-406BAF4657D1}"/>
                </a:ext>
              </a:extLst>
            </p:cNvPr>
            <p:cNvSpPr>
              <a:spLocks/>
            </p:cNvSpPr>
            <p:nvPr/>
          </p:nvSpPr>
          <p:spPr bwMode="auto">
            <a:xfrm>
              <a:off x="8464550" y="5591175"/>
              <a:ext cx="26988" cy="25400"/>
            </a:xfrm>
            <a:custGeom>
              <a:avLst/>
              <a:gdLst>
                <a:gd name="T0" fmla="*/ 0 w 33"/>
                <a:gd name="T1" fmla="*/ 17 h 33"/>
                <a:gd name="T2" fmla="*/ 0 w 33"/>
                <a:gd name="T3" fmla="*/ 17 h 33"/>
                <a:gd name="T4" fmla="*/ 1 w 33"/>
                <a:gd name="T5" fmla="*/ 14 h 33"/>
                <a:gd name="T6" fmla="*/ 1 w 33"/>
                <a:gd name="T7" fmla="*/ 11 h 33"/>
                <a:gd name="T8" fmla="*/ 3 w 33"/>
                <a:gd name="T9" fmla="*/ 8 h 33"/>
                <a:gd name="T10" fmla="*/ 5 w 33"/>
                <a:gd name="T11" fmla="*/ 5 h 33"/>
                <a:gd name="T12" fmla="*/ 5 w 33"/>
                <a:gd name="T13" fmla="*/ 5 h 33"/>
                <a:gd name="T14" fmla="*/ 7 w 33"/>
                <a:gd name="T15" fmla="*/ 3 h 33"/>
                <a:gd name="T16" fmla="*/ 10 w 33"/>
                <a:gd name="T17" fmla="*/ 2 h 33"/>
                <a:gd name="T18" fmla="*/ 13 w 33"/>
                <a:gd name="T19" fmla="*/ 0 h 33"/>
                <a:gd name="T20" fmla="*/ 16 w 33"/>
                <a:gd name="T21" fmla="*/ 0 h 33"/>
                <a:gd name="T22" fmla="*/ 16 w 33"/>
                <a:gd name="T23" fmla="*/ 0 h 33"/>
                <a:gd name="T24" fmla="*/ 20 w 33"/>
                <a:gd name="T25" fmla="*/ 0 h 33"/>
                <a:gd name="T26" fmla="*/ 23 w 33"/>
                <a:gd name="T27" fmla="*/ 2 h 33"/>
                <a:gd name="T28" fmla="*/ 25 w 33"/>
                <a:gd name="T29" fmla="*/ 3 h 33"/>
                <a:gd name="T30" fmla="*/ 28 w 33"/>
                <a:gd name="T31" fmla="*/ 5 h 33"/>
                <a:gd name="T32" fmla="*/ 28 w 33"/>
                <a:gd name="T33" fmla="*/ 5 h 33"/>
                <a:gd name="T34" fmla="*/ 30 w 33"/>
                <a:gd name="T35" fmla="*/ 8 h 33"/>
                <a:gd name="T36" fmla="*/ 31 w 33"/>
                <a:gd name="T37" fmla="*/ 11 h 33"/>
                <a:gd name="T38" fmla="*/ 32 w 33"/>
                <a:gd name="T39" fmla="*/ 14 h 33"/>
                <a:gd name="T40" fmla="*/ 33 w 33"/>
                <a:gd name="T41" fmla="*/ 17 h 33"/>
                <a:gd name="T42" fmla="*/ 33 w 33"/>
                <a:gd name="T43" fmla="*/ 17 h 33"/>
                <a:gd name="T44" fmla="*/ 32 w 33"/>
                <a:gd name="T45" fmla="*/ 20 h 33"/>
                <a:gd name="T46" fmla="*/ 31 w 33"/>
                <a:gd name="T47" fmla="*/ 23 h 33"/>
                <a:gd name="T48" fmla="*/ 30 w 33"/>
                <a:gd name="T49" fmla="*/ 26 h 33"/>
                <a:gd name="T50" fmla="*/ 28 w 33"/>
                <a:gd name="T51" fmla="*/ 28 h 33"/>
                <a:gd name="T52" fmla="*/ 28 w 33"/>
                <a:gd name="T53" fmla="*/ 28 h 33"/>
                <a:gd name="T54" fmla="*/ 25 w 33"/>
                <a:gd name="T55" fmla="*/ 30 h 33"/>
                <a:gd name="T56" fmla="*/ 23 w 33"/>
                <a:gd name="T57" fmla="*/ 32 h 33"/>
                <a:gd name="T58" fmla="*/ 20 w 33"/>
                <a:gd name="T59" fmla="*/ 33 h 33"/>
                <a:gd name="T60" fmla="*/ 16 w 33"/>
                <a:gd name="T61" fmla="*/ 33 h 33"/>
                <a:gd name="T62" fmla="*/ 16 w 33"/>
                <a:gd name="T63" fmla="*/ 33 h 33"/>
                <a:gd name="T64" fmla="*/ 13 w 33"/>
                <a:gd name="T65" fmla="*/ 33 h 33"/>
                <a:gd name="T66" fmla="*/ 10 w 33"/>
                <a:gd name="T67" fmla="*/ 32 h 33"/>
                <a:gd name="T68" fmla="*/ 7 w 33"/>
                <a:gd name="T69" fmla="*/ 30 h 33"/>
                <a:gd name="T70" fmla="*/ 5 w 33"/>
                <a:gd name="T71" fmla="*/ 28 h 33"/>
                <a:gd name="T72" fmla="*/ 5 w 33"/>
                <a:gd name="T73" fmla="*/ 28 h 33"/>
                <a:gd name="T74" fmla="*/ 3 w 33"/>
                <a:gd name="T75" fmla="*/ 26 h 33"/>
                <a:gd name="T76" fmla="*/ 1 w 33"/>
                <a:gd name="T77" fmla="*/ 23 h 33"/>
                <a:gd name="T78" fmla="*/ 1 w 33"/>
                <a:gd name="T79" fmla="*/ 20 h 33"/>
                <a:gd name="T80" fmla="*/ 0 w 33"/>
                <a:gd name="T81" fmla="*/ 17 h 33"/>
                <a:gd name="T82" fmla="*/ 0 w 33"/>
                <a:gd name="T8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7"/>
                  </a:moveTo>
                  <a:lnTo>
                    <a:pt x="0" y="17"/>
                  </a:lnTo>
                  <a:lnTo>
                    <a:pt x="1" y="14"/>
                  </a:lnTo>
                  <a:lnTo>
                    <a:pt x="1" y="11"/>
                  </a:lnTo>
                  <a:lnTo>
                    <a:pt x="3" y="8"/>
                  </a:lnTo>
                  <a:lnTo>
                    <a:pt x="5" y="5"/>
                  </a:lnTo>
                  <a:lnTo>
                    <a:pt x="5" y="5"/>
                  </a:lnTo>
                  <a:lnTo>
                    <a:pt x="7" y="3"/>
                  </a:lnTo>
                  <a:lnTo>
                    <a:pt x="10" y="2"/>
                  </a:lnTo>
                  <a:lnTo>
                    <a:pt x="13" y="0"/>
                  </a:lnTo>
                  <a:lnTo>
                    <a:pt x="16" y="0"/>
                  </a:lnTo>
                  <a:lnTo>
                    <a:pt x="16" y="0"/>
                  </a:lnTo>
                  <a:lnTo>
                    <a:pt x="20" y="0"/>
                  </a:lnTo>
                  <a:lnTo>
                    <a:pt x="23" y="2"/>
                  </a:lnTo>
                  <a:lnTo>
                    <a:pt x="25" y="3"/>
                  </a:lnTo>
                  <a:lnTo>
                    <a:pt x="28" y="5"/>
                  </a:lnTo>
                  <a:lnTo>
                    <a:pt x="28" y="5"/>
                  </a:lnTo>
                  <a:lnTo>
                    <a:pt x="30" y="8"/>
                  </a:lnTo>
                  <a:lnTo>
                    <a:pt x="31" y="11"/>
                  </a:lnTo>
                  <a:lnTo>
                    <a:pt x="32" y="14"/>
                  </a:lnTo>
                  <a:lnTo>
                    <a:pt x="33" y="17"/>
                  </a:lnTo>
                  <a:lnTo>
                    <a:pt x="33" y="17"/>
                  </a:lnTo>
                  <a:lnTo>
                    <a:pt x="32" y="20"/>
                  </a:lnTo>
                  <a:lnTo>
                    <a:pt x="31" y="23"/>
                  </a:lnTo>
                  <a:lnTo>
                    <a:pt x="30" y="26"/>
                  </a:lnTo>
                  <a:lnTo>
                    <a:pt x="28" y="28"/>
                  </a:lnTo>
                  <a:lnTo>
                    <a:pt x="28" y="28"/>
                  </a:lnTo>
                  <a:lnTo>
                    <a:pt x="25" y="30"/>
                  </a:lnTo>
                  <a:lnTo>
                    <a:pt x="23" y="32"/>
                  </a:lnTo>
                  <a:lnTo>
                    <a:pt x="20" y="33"/>
                  </a:lnTo>
                  <a:lnTo>
                    <a:pt x="16" y="33"/>
                  </a:lnTo>
                  <a:lnTo>
                    <a:pt x="16" y="33"/>
                  </a:lnTo>
                  <a:lnTo>
                    <a:pt x="13" y="33"/>
                  </a:lnTo>
                  <a:lnTo>
                    <a:pt x="10" y="32"/>
                  </a:lnTo>
                  <a:lnTo>
                    <a:pt x="7" y="30"/>
                  </a:lnTo>
                  <a:lnTo>
                    <a:pt x="5" y="28"/>
                  </a:lnTo>
                  <a:lnTo>
                    <a:pt x="5" y="28"/>
                  </a:lnTo>
                  <a:lnTo>
                    <a:pt x="3" y="26"/>
                  </a:lnTo>
                  <a:lnTo>
                    <a:pt x="1" y="23"/>
                  </a:lnTo>
                  <a:lnTo>
                    <a:pt x="1" y="20"/>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Freeform 936">
              <a:extLst>
                <a:ext uri="{FF2B5EF4-FFF2-40B4-BE49-F238E27FC236}">
                  <a16:creationId xmlns:a16="http://schemas.microsoft.com/office/drawing/2014/main" id="{52374CE3-3410-40B7-8AA9-879EB94CEA85}"/>
                </a:ext>
              </a:extLst>
            </p:cNvPr>
            <p:cNvSpPr>
              <a:spLocks/>
            </p:cNvSpPr>
            <p:nvPr/>
          </p:nvSpPr>
          <p:spPr bwMode="auto">
            <a:xfrm>
              <a:off x="8518525" y="5584825"/>
              <a:ext cx="28575" cy="38100"/>
            </a:xfrm>
            <a:custGeom>
              <a:avLst/>
              <a:gdLst>
                <a:gd name="T0" fmla="*/ 35 w 35"/>
                <a:gd name="T1" fmla="*/ 29 h 49"/>
                <a:gd name="T2" fmla="*/ 32 w 35"/>
                <a:gd name="T3" fmla="*/ 33 h 49"/>
                <a:gd name="T4" fmla="*/ 32 w 35"/>
                <a:gd name="T5" fmla="*/ 33 h 49"/>
                <a:gd name="T6" fmla="*/ 19 w 35"/>
                <a:gd name="T7" fmla="*/ 25 h 49"/>
                <a:gd name="T8" fmla="*/ 19 w 35"/>
                <a:gd name="T9" fmla="*/ 25 h 49"/>
                <a:gd name="T10" fmla="*/ 4 w 35"/>
                <a:gd name="T11" fmla="*/ 20 h 49"/>
                <a:gd name="T12" fmla="*/ 4 w 35"/>
                <a:gd name="T13" fmla="*/ 49 h 49"/>
                <a:gd name="T14" fmla="*/ 0 w 35"/>
                <a:gd name="T15" fmla="*/ 49 h 49"/>
                <a:gd name="T16" fmla="*/ 0 w 35"/>
                <a:gd name="T17" fmla="*/ 0 h 49"/>
                <a:gd name="T18" fmla="*/ 4 w 35"/>
                <a:gd name="T19" fmla="*/ 0 h 49"/>
                <a:gd name="T20" fmla="*/ 4 w 35"/>
                <a:gd name="T21" fmla="*/ 16 h 49"/>
                <a:gd name="T22" fmla="*/ 4 w 35"/>
                <a:gd name="T23" fmla="*/ 16 h 49"/>
                <a:gd name="T24" fmla="*/ 20 w 35"/>
                <a:gd name="T25" fmla="*/ 21 h 49"/>
                <a:gd name="T26" fmla="*/ 35 w 35"/>
                <a:gd name="T27" fmla="*/ 29 h 49"/>
                <a:gd name="T28" fmla="*/ 35 w 35"/>
                <a:gd name="T29"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9">
                  <a:moveTo>
                    <a:pt x="35" y="29"/>
                  </a:moveTo>
                  <a:lnTo>
                    <a:pt x="32" y="33"/>
                  </a:lnTo>
                  <a:lnTo>
                    <a:pt x="32" y="33"/>
                  </a:lnTo>
                  <a:lnTo>
                    <a:pt x="19" y="25"/>
                  </a:lnTo>
                  <a:lnTo>
                    <a:pt x="19" y="25"/>
                  </a:lnTo>
                  <a:lnTo>
                    <a:pt x="4" y="20"/>
                  </a:lnTo>
                  <a:lnTo>
                    <a:pt x="4" y="49"/>
                  </a:lnTo>
                  <a:lnTo>
                    <a:pt x="0" y="49"/>
                  </a:lnTo>
                  <a:lnTo>
                    <a:pt x="0" y="0"/>
                  </a:lnTo>
                  <a:lnTo>
                    <a:pt x="4" y="0"/>
                  </a:lnTo>
                  <a:lnTo>
                    <a:pt x="4" y="16"/>
                  </a:lnTo>
                  <a:lnTo>
                    <a:pt x="4" y="16"/>
                  </a:lnTo>
                  <a:lnTo>
                    <a:pt x="20" y="21"/>
                  </a:lnTo>
                  <a:lnTo>
                    <a:pt x="35" y="29"/>
                  </a:lnTo>
                  <a:lnTo>
                    <a:pt x="35"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Freeform 937">
              <a:extLst>
                <a:ext uri="{FF2B5EF4-FFF2-40B4-BE49-F238E27FC236}">
                  <a16:creationId xmlns:a16="http://schemas.microsoft.com/office/drawing/2014/main" id="{B97F6A56-1E74-4B92-840E-1B2CA33BC3A3}"/>
                </a:ext>
              </a:extLst>
            </p:cNvPr>
            <p:cNvSpPr>
              <a:spLocks noEditPoints="1"/>
            </p:cNvSpPr>
            <p:nvPr/>
          </p:nvSpPr>
          <p:spPr bwMode="auto">
            <a:xfrm>
              <a:off x="8555038" y="5592763"/>
              <a:ext cx="33338" cy="30162"/>
            </a:xfrm>
            <a:custGeom>
              <a:avLst/>
              <a:gdLst>
                <a:gd name="T0" fmla="*/ 11 w 40"/>
                <a:gd name="T1" fmla="*/ 19 h 37"/>
                <a:gd name="T2" fmla="*/ 7 w 40"/>
                <a:gd name="T3" fmla="*/ 20 h 37"/>
                <a:gd name="T4" fmla="*/ 7 w 40"/>
                <a:gd name="T5" fmla="*/ 20 h 37"/>
                <a:gd name="T6" fmla="*/ 4 w 40"/>
                <a:gd name="T7" fmla="*/ 12 h 37"/>
                <a:gd name="T8" fmla="*/ 0 w 40"/>
                <a:gd name="T9" fmla="*/ 4 h 37"/>
                <a:gd name="T10" fmla="*/ 4 w 40"/>
                <a:gd name="T11" fmla="*/ 3 h 37"/>
                <a:gd name="T12" fmla="*/ 4 w 40"/>
                <a:gd name="T13" fmla="*/ 3 h 37"/>
                <a:gd name="T14" fmla="*/ 7 w 40"/>
                <a:gd name="T15" fmla="*/ 9 h 37"/>
                <a:gd name="T16" fmla="*/ 7 w 40"/>
                <a:gd name="T17" fmla="*/ 9 h 37"/>
                <a:gd name="T18" fmla="*/ 11 w 40"/>
                <a:gd name="T19" fmla="*/ 19 h 37"/>
                <a:gd name="T20" fmla="*/ 11 w 40"/>
                <a:gd name="T21" fmla="*/ 19 h 37"/>
                <a:gd name="T22" fmla="*/ 40 w 40"/>
                <a:gd name="T23" fmla="*/ 2 h 37"/>
                <a:gd name="T24" fmla="*/ 40 w 40"/>
                <a:gd name="T25" fmla="*/ 2 h 37"/>
                <a:gd name="T26" fmla="*/ 38 w 40"/>
                <a:gd name="T27" fmla="*/ 10 h 37"/>
                <a:gd name="T28" fmla="*/ 36 w 40"/>
                <a:gd name="T29" fmla="*/ 17 h 37"/>
                <a:gd name="T30" fmla="*/ 33 w 40"/>
                <a:gd name="T31" fmla="*/ 23 h 37"/>
                <a:gd name="T32" fmla="*/ 30 w 40"/>
                <a:gd name="T33" fmla="*/ 27 h 37"/>
                <a:gd name="T34" fmla="*/ 30 w 40"/>
                <a:gd name="T35" fmla="*/ 27 h 37"/>
                <a:gd name="T36" fmla="*/ 25 w 40"/>
                <a:gd name="T37" fmla="*/ 31 h 37"/>
                <a:gd name="T38" fmla="*/ 20 w 40"/>
                <a:gd name="T39" fmla="*/ 34 h 37"/>
                <a:gd name="T40" fmla="*/ 14 w 40"/>
                <a:gd name="T41" fmla="*/ 36 h 37"/>
                <a:gd name="T42" fmla="*/ 7 w 40"/>
                <a:gd name="T43" fmla="*/ 37 h 37"/>
                <a:gd name="T44" fmla="*/ 6 w 40"/>
                <a:gd name="T45" fmla="*/ 34 h 37"/>
                <a:gd name="T46" fmla="*/ 6 w 40"/>
                <a:gd name="T47" fmla="*/ 34 h 37"/>
                <a:gd name="T48" fmla="*/ 13 w 40"/>
                <a:gd name="T49" fmla="*/ 32 h 37"/>
                <a:gd name="T50" fmla="*/ 19 w 40"/>
                <a:gd name="T51" fmla="*/ 30 h 37"/>
                <a:gd name="T52" fmla="*/ 24 w 40"/>
                <a:gd name="T53" fmla="*/ 27 h 37"/>
                <a:gd name="T54" fmla="*/ 28 w 40"/>
                <a:gd name="T55" fmla="*/ 23 h 37"/>
                <a:gd name="T56" fmla="*/ 28 w 40"/>
                <a:gd name="T57" fmla="*/ 23 h 37"/>
                <a:gd name="T58" fmla="*/ 31 w 40"/>
                <a:gd name="T59" fmla="*/ 18 h 37"/>
                <a:gd name="T60" fmla="*/ 33 w 40"/>
                <a:gd name="T61" fmla="*/ 13 h 37"/>
                <a:gd name="T62" fmla="*/ 34 w 40"/>
                <a:gd name="T63" fmla="*/ 8 h 37"/>
                <a:gd name="T64" fmla="*/ 35 w 40"/>
                <a:gd name="T65" fmla="*/ 1 h 37"/>
                <a:gd name="T66" fmla="*/ 40 w 40"/>
                <a:gd name="T67" fmla="*/ 2 h 37"/>
                <a:gd name="T68" fmla="*/ 24 w 40"/>
                <a:gd name="T69" fmla="*/ 16 h 37"/>
                <a:gd name="T70" fmla="*/ 20 w 40"/>
                <a:gd name="T71" fmla="*/ 17 h 37"/>
                <a:gd name="T72" fmla="*/ 20 w 40"/>
                <a:gd name="T73" fmla="*/ 17 h 37"/>
                <a:gd name="T74" fmla="*/ 17 w 40"/>
                <a:gd name="T75" fmla="*/ 10 h 37"/>
                <a:gd name="T76" fmla="*/ 13 w 40"/>
                <a:gd name="T77" fmla="*/ 2 h 37"/>
                <a:gd name="T78" fmla="*/ 17 w 40"/>
                <a:gd name="T79" fmla="*/ 0 h 37"/>
                <a:gd name="T80" fmla="*/ 17 w 40"/>
                <a:gd name="T81" fmla="*/ 0 h 37"/>
                <a:gd name="T82" fmla="*/ 21 w 40"/>
                <a:gd name="T83" fmla="*/ 8 h 37"/>
                <a:gd name="T84" fmla="*/ 21 w 40"/>
                <a:gd name="T85" fmla="*/ 8 h 37"/>
                <a:gd name="T86" fmla="*/ 24 w 40"/>
                <a:gd name="T87" fmla="*/ 16 h 37"/>
                <a:gd name="T88" fmla="*/ 24 w 40"/>
                <a:gd name="T8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7">
                  <a:moveTo>
                    <a:pt x="11" y="19"/>
                  </a:moveTo>
                  <a:lnTo>
                    <a:pt x="7" y="20"/>
                  </a:lnTo>
                  <a:lnTo>
                    <a:pt x="7" y="20"/>
                  </a:lnTo>
                  <a:lnTo>
                    <a:pt x="4" y="12"/>
                  </a:lnTo>
                  <a:lnTo>
                    <a:pt x="0" y="4"/>
                  </a:lnTo>
                  <a:lnTo>
                    <a:pt x="4" y="3"/>
                  </a:lnTo>
                  <a:lnTo>
                    <a:pt x="4" y="3"/>
                  </a:lnTo>
                  <a:lnTo>
                    <a:pt x="7" y="9"/>
                  </a:lnTo>
                  <a:lnTo>
                    <a:pt x="7" y="9"/>
                  </a:lnTo>
                  <a:lnTo>
                    <a:pt x="11" y="19"/>
                  </a:lnTo>
                  <a:lnTo>
                    <a:pt x="11" y="19"/>
                  </a:lnTo>
                  <a:close/>
                  <a:moveTo>
                    <a:pt x="40" y="2"/>
                  </a:moveTo>
                  <a:lnTo>
                    <a:pt x="40" y="2"/>
                  </a:lnTo>
                  <a:lnTo>
                    <a:pt x="38" y="10"/>
                  </a:lnTo>
                  <a:lnTo>
                    <a:pt x="36" y="17"/>
                  </a:lnTo>
                  <a:lnTo>
                    <a:pt x="33" y="23"/>
                  </a:lnTo>
                  <a:lnTo>
                    <a:pt x="30" y="27"/>
                  </a:lnTo>
                  <a:lnTo>
                    <a:pt x="30" y="27"/>
                  </a:lnTo>
                  <a:lnTo>
                    <a:pt x="25" y="31"/>
                  </a:lnTo>
                  <a:lnTo>
                    <a:pt x="20" y="34"/>
                  </a:lnTo>
                  <a:lnTo>
                    <a:pt x="14" y="36"/>
                  </a:lnTo>
                  <a:lnTo>
                    <a:pt x="7" y="37"/>
                  </a:lnTo>
                  <a:lnTo>
                    <a:pt x="6" y="34"/>
                  </a:lnTo>
                  <a:lnTo>
                    <a:pt x="6" y="34"/>
                  </a:lnTo>
                  <a:lnTo>
                    <a:pt x="13" y="32"/>
                  </a:lnTo>
                  <a:lnTo>
                    <a:pt x="19" y="30"/>
                  </a:lnTo>
                  <a:lnTo>
                    <a:pt x="24" y="27"/>
                  </a:lnTo>
                  <a:lnTo>
                    <a:pt x="28" y="23"/>
                  </a:lnTo>
                  <a:lnTo>
                    <a:pt x="28" y="23"/>
                  </a:lnTo>
                  <a:lnTo>
                    <a:pt x="31" y="18"/>
                  </a:lnTo>
                  <a:lnTo>
                    <a:pt x="33" y="13"/>
                  </a:lnTo>
                  <a:lnTo>
                    <a:pt x="34" y="8"/>
                  </a:lnTo>
                  <a:lnTo>
                    <a:pt x="35" y="1"/>
                  </a:lnTo>
                  <a:lnTo>
                    <a:pt x="40" y="2"/>
                  </a:lnTo>
                  <a:close/>
                  <a:moveTo>
                    <a:pt x="24" y="16"/>
                  </a:moveTo>
                  <a:lnTo>
                    <a:pt x="20" y="17"/>
                  </a:lnTo>
                  <a:lnTo>
                    <a:pt x="20" y="17"/>
                  </a:lnTo>
                  <a:lnTo>
                    <a:pt x="17" y="10"/>
                  </a:lnTo>
                  <a:lnTo>
                    <a:pt x="13" y="2"/>
                  </a:lnTo>
                  <a:lnTo>
                    <a:pt x="17" y="0"/>
                  </a:lnTo>
                  <a:lnTo>
                    <a:pt x="17" y="0"/>
                  </a:lnTo>
                  <a:lnTo>
                    <a:pt x="21" y="8"/>
                  </a:lnTo>
                  <a:lnTo>
                    <a:pt x="21" y="8"/>
                  </a:lnTo>
                  <a:lnTo>
                    <a:pt x="24" y="16"/>
                  </a:lnTo>
                  <a:lnTo>
                    <a:pt x="24"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Freeform 938">
              <a:extLst>
                <a:ext uri="{FF2B5EF4-FFF2-40B4-BE49-F238E27FC236}">
                  <a16:creationId xmlns:a16="http://schemas.microsoft.com/office/drawing/2014/main" id="{5E036B79-E778-408E-8D77-3FA488A2EFA3}"/>
                </a:ext>
              </a:extLst>
            </p:cNvPr>
            <p:cNvSpPr>
              <a:spLocks noEditPoints="1"/>
            </p:cNvSpPr>
            <p:nvPr/>
          </p:nvSpPr>
          <p:spPr bwMode="auto">
            <a:xfrm>
              <a:off x="8597900" y="5581650"/>
              <a:ext cx="41275" cy="41275"/>
            </a:xfrm>
            <a:custGeom>
              <a:avLst/>
              <a:gdLst>
                <a:gd name="T0" fmla="*/ 43 w 52"/>
                <a:gd name="T1" fmla="*/ 11 h 53"/>
                <a:gd name="T2" fmla="*/ 38 w 52"/>
                <a:gd name="T3" fmla="*/ 32 h 53"/>
                <a:gd name="T4" fmla="*/ 36 w 52"/>
                <a:gd name="T5" fmla="*/ 36 h 53"/>
                <a:gd name="T6" fmla="*/ 29 w 52"/>
                <a:gd name="T7" fmla="*/ 43 h 53"/>
                <a:gd name="T8" fmla="*/ 25 w 52"/>
                <a:gd name="T9" fmla="*/ 46 h 53"/>
                <a:gd name="T10" fmla="*/ 15 w 52"/>
                <a:gd name="T11" fmla="*/ 50 h 53"/>
                <a:gd name="T12" fmla="*/ 0 w 52"/>
                <a:gd name="T13" fmla="*/ 48 h 53"/>
                <a:gd name="T14" fmla="*/ 7 w 52"/>
                <a:gd name="T15" fmla="*/ 47 h 53"/>
                <a:gd name="T16" fmla="*/ 21 w 52"/>
                <a:gd name="T17" fmla="*/ 43 h 53"/>
                <a:gd name="T18" fmla="*/ 26 w 52"/>
                <a:gd name="T19" fmla="*/ 39 h 53"/>
                <a:gd name="T20" fmla="*/ 35 w 52"/>
                <a:gd name="T21" fmla="*/ 29 h 53"/>
                <a:gd name="T22" fmla="*/ 38 w 52"/>
                <a:gd name="T23" fmla="*/ 12 h 53"/>
                <a:gd name="T24" fmla="*/ 0 w 52"/>
                <a:gd name="T25" fmla="*/ 8 h 53"/>
                <a:gd name="T26" fmla="*/ 40 w 52"/>
                <a:gd name="T27" fmla="*/ 8 h 53"/>
                <a:gd name="T28" fmla="*/ 40 w 52"/>
                <a:gd name="T29" fmla="*/ 6 h 53"/>
                <a:gd name="T30" fmla="*/ 42 w 52"/>
                <a:gd name="T31" fmla="*/ 2 h 53"/>
                <a:gd name="T32" fmla="*/ 44 w 52"/>
                <a:gd name="T33" fmla="*/ 0 h 53"/>
                <a:gd name="T34" fmla="*/ 46 w 52"/>
                <a:gd name="T35" fmla="*/ 0 h 53"/>
                <a:gd name="T36" fmla="*/ 50 w 52"/>
                <a:gd name="T37" fmla="*/ 2 h 53"/>
                <a:gd name="T38" fmla="*/ 52 w 52"/>
                <a:gd name="T39" fmla="*/ 4 h 53"/>
                <a:gd name="T40" fmla="*/ 52 w 52"/>
                <a:gd name="T41" fmla="*/ 6 h 53"/>
                <a:gd name="T42" fmla="*/ 50 w 52"/>
                <a:gd name="T43" fmla="*/ 10 h 53"/>
                <a:gd name="T44" fmla="*/ 48 w 52"/>
                <a:gd name="T45" fmla="*/ 11 h 53"/>
                <a:gd name="T46" fmla="*/ 46 w 52"/>
                <a:gd name="T47" fmla="*/ 12 h 53"/>
                <a:gd name="T48" fmla="*/ 43 w 52"/>
                <a:gd name="T49" fmla="*/ 11 h 53"/>
                <a:gd name="T50" fmla="*/ 46 w 52"/>
                <a:gd name="T51" fmla="*/ 10 h 53"/>
                <a:gd name="T52" fmla="*/ 49 w 52"/>
                <a:gd name="T53" fmla="*/ 9 h 53"/>
                <a:gd name="T54" fmla="*/ 50 w 52"/>
                <a:gd name="T55" fmla="*/ 6 h 53"/>
                <a:gd name="T56" fmla="*/ 50 w 52"/>
                <a:gd name="T57" fmla="*/ 4 h 53"/>
                <a:gd name="T58" fmla="*/ 49 w 52"/>
                <a:gd name="T59" fmla="*/ 3 h 53"/>
                <a:gd name="T60" fmla="*/ 46 w 52"/>
                <a:gd name="T61" fmla="*/ 2 h 53"/>
                <a:gd name="T62" fmla="*/ 44 w 52"/>
                <a:gd name="T63" fmla="*/ 2 h 53"/>
                <a:gd name="T64" fmla="*/ 43 w 52"/>
                <a:gd name="T65" fmla="*/ 3 h 53"/>
                <a:gd name="T66" fmla="*/ 42 w 52"/>
                <a:gd name="T67" fmla="*/ 6 h 53"/>
                <a:gd name="T68" fmla="*/ 42 w 52"/>
                <a:gd name="T69" fmla="*/ 7 h 53"/>
                <a:gd name="T70" fmla="*/ 43 w 52"/>
                <a:gd name="T71" fmla="*/ 9 h 53"/>
                <a:gd name="T72" fmla="*/ 46 w 52"/>
                <a:gd name="T73"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3">
                  <a:moveTo>
                    <a:pt x="43" y="11"/>
                  </a:moveTo>
                  <a:lnTo>
                    <a:pt x="43" y="11"/>
                  </a:lnTo>
                  <a:lnTo>
                    <a:pt x="41" y="23"/>
                  </a:lnTo>
                  <a:lnTo>
                    <a:pt x="38" y="32"/>
                  </a:lnTo>
                  <a:lnTo>
                    <a:pt x="38" y="32"/>
                  </a:lnTo>
                  <a:lnTo>
                    <a:pt x="36" y="36"/>
                  </a:lnTo>
                  <a:lnTo>
                    <a:pt x="33" y="40"/>
                  </a:lnTo>
                  <a:lnTo>
                    <a:pt x="29" y="43"/>
                  </a:lnTo>
                  <a:lnTo>
                    <a:pt x="25" y="46"/>
                  </a:lnTo>
                  <a:lnTo>
                    <a:pt x="25" y="46"/>
                  </a:lnTo>
                  <a:lnTo>
                    <a:pt x="20" y="48"/>
                  </a:lnTo>
                  <a:lnTo>
                    <a:pt x="15" y="50"/>
                  </a:lnTo>
                  <a:lnTo>
                    <a:pt x="1" y="53"/>
                  </a:lnTo>
                  <a:lnTo>
                    <a:pt x="0" y="48"/>
                  </a:lnTo>
                  <a:lnTo>
                    <a:pt x="0" y="48"/>
                  </a:lnTo>
                  <a:lnTo>
                    <a:pt x="7" y="47"/>
                  </a:lnTo>
                  <a:lnTo>
                    <a:pt x="15" y="45"/>
                  </a:lnTo>
                  <a:lnTo>
                    <a:pt x="21" y="43"/>
                  </a:lnTo>
                  <a:lnTo>
                    <a:pt x="26" y="39"/>
                  </a:lnTo>
                  <a:lnTo>
                    <a:pt x="26" y="39"/>
                  </a:lnTo>
                  <a:lnTo>
                    <a:pt x="31" y="35"/>
                  </a:lnTo>
                  <a:lnTo>
                    <a:pt x="35" y="29"/>
                  </a:lnTo>
                  <a:lnTo>
                    <a:pt x="37" y="22"/>
                  </a:lnTo>
                  <a:lnTo>
                    <a:pt x="38" y="12"/>
                  </a:lnTo>
                  <a:lnTo>
                    <a:pt x="0" y="12"/>
                  </a:lnTo>
                  <a:lnTo>
                    <a:pt x="0" y="8"/>
                  </a:lnTo>
                  <a:lnTo>
                    <a:pt x="40" y="8"/>
                  </a:lnTo>
                  <a:lnTo>
                    <a:pt x="40" y="8"/>
                  </a:lnTo>
                  <a:lnTo>
                    <a:pt x="40" y="6"/>
                  </a:lnTo>
                  <a:lnTo>
                    <a:pt x="40" y="6"/>
                  </a:lnTo>
                  <a:lnTo>
                    <a:pt x="40" y="4"/>
                  </a:lnTo>
                  <a:lnTo>
                    <a:pt x="42" y="2"/>
                  </a:lnTo>
                  <a:lnTo>
                    <a:pt x="42" y="2"/>
                  </a:lnTo>
                  <a:lnTo>
                    <a:pt x="44" y="0"/>
                  </a:lnTo>
                  <a:lnTo>
                    <a:pt x="46" y="0"/>
                  </a:lnTo>
                  <a:lnTo>
                    <a:pt x="46" y="0"/>
                  </a:lnTo>
                  <a:lnTo>
                    <a:pt x="48" y="0"/>
                  </a:lnTo>
                  <a:lnTo>
                    <a:pt x="50" y="2"/>
                  </a:lnTo>
                  <a:lnTo>
                    <a:pt x="50" y="2"/>
                  </a:lnTo>
                  <a:lnTo>
                    <a:pt x="52" y="4"/>
                  </a:lnTo>
                  <a:lnTo>
                    <a:pt x="52" y="6"/>
                  </a:lnTo>
                  <a:lnTo>
                    <a:pt x="52" y="6"/>
                  </a:lnTo>
                  <a:lnTo>
                    <a:pt x="52" y="8"/>
                  </a:lnTo>
                  <a:lnTo>
                    <a:pt x="50" y="10"/>
                  </a:lnTo>
                  <a:lnTo>
                    <a:pt x="50" y="10"/>
                  </a:lnTo>
                  <a:lnTo>
                    <a:pt x="48" y="11"/>
                  </a:lnTo>
                  <a:lnTo>
                    <a:pt x="46" y="12"/>
                  </a:lnTo>
                  <a:lnTo>
                    <a:pt x="46" y="12"/>
                  </a:lnTo>
                  <a:lnTo>
                    <a:pt x="43" y="11"/>
                  </a:lnTo>
                  <a:lnTo>
                    <a:pt x="43" y="11"/>
                  </a:lnTo>
                  <a:close/>
                  <a:moveTo>
                    <a:pt x="46" y="10"/>
                  </a:moveTo>
                  <a:lnTo>
                    <a:pt x="46" y="10"/>
                  </a:lnTo>
                  <a:lnTo>
                    <a:pt x="49" y="9"/>
                  </a:lnTo>
                  <a:lnTo>
                    <a:pt x="49" y="9"/>
                  </a:lnTo>
                  <a:lnTo>
                    <a:pt x="50" y="7"/>
                  </a:lnTo>
                  <a:lnTo>
                    <a:pt x="50" y="6"/>
                  </a:lnTo>
                  <a:lnTo>
                    <a:pt x="50" y="6"/>
                  </a:lnTo>
                  <a:lnTo>
                    <a:pt x="50" y="4"/>
                  </a:lnTo>
                  <a:lnTo>
                    <a:pt x="49" y="3"/>
                  </a:lnTo>
                  <a:lnTo>
                    <a:pt x="49" y="3"/>
                  </a:lnTo>
                  <a:lnTo>
                    <a:pt x="47" y="2"/>
                  </a:lnTo>
                  <a:lnTo>
                    <a:pt x="46" y="2"/>
                  </a:lnTo>
                  <a:lnTo>
                    <a:pt x="46" y="2"/>
                  </a:lnTo>
                  <a:lnTo>
                    <a:pt x="44" y="2"/>
                  </a:lnTo>
                  <a:lnTo>
                    <a:pt x="43" y="3"/>
                  </a:lnTo>
                  <a:lnTo>
                    <a:pt x="43" y="3"/>
                  </a:lnTo>
                  <a:lnTo>
                    <a:pt x="42" y="4"/>
                  </a:lnTo>
                  <a:lnTo>
                    <a:pt x="42" y="6"/>
                  </a:lnTo>
                  <a:lnTo>
                    <a:pt x="42" y="6"/>
                  </a:lnTo>
                  <a:lnTo>
                    <a:pt x="42" y="7"/>
                  </a:lnTo>
                  <a:lnTo>
                    <a:pt x="43" y="9"/>
                  </a:lnTo>
                  <a:lnTo>
                    <a:pt x="43" y="9"/>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Freeform 939">
              <a:extLst>
                <a:ext uri="{FF2B5EF4-FFF2-40B4-BE49-F238E27FC236}">
                  <a16:creationId xmlns:a16="http://schemas.microsoft.com/office/drawing/2014/main" id="{72A1404B-57A8-46EB-9F94-C2C44084C017}"/>
                </a:ext>
              </a:extLst>
            </p:cNvPr>
            <p:cNvSpPr>
              <a:spLocks noEditPoints="1"/>
            </p:cNvSpPr>
            <p:nvPr/>
          </p:nvSpPr>
          <p:spPr bwMode="auto">
            <a:xfrm>
              <a:off x="8640763" y="5586413"/>
              <a:ext cx="44450" cy="31750"/>
            </a:xfrm>
            <a:custGeom>
              <a:avLst/>
              <a:gdLst>
                <a:gd name="T0" fmla="*/ 54 w 57"/>
                <a:gd name="T1" fmla="*/ 41 h 41"/>
                <a:gd name="T2" fmla="*/ 38 w 57"/>
                <a:gd name="T3" fmla="*/ 25 h 41"/>
                <a:gd name="T4" fmla="*/ 27 w 57"/>
                <a:gd name="T5" fmla="*/ 14 h 41"/>
                <a:gd name="T6" fmla="*/ 24 w 57"/>
                <a:gd name="T7" fmla="*/ 11 h 41"/>
                <a:gd name="T8" fmla="*/ 22 w 57"/>
                <a:gd name="T9" fmla="*/ 11 h 41"/>
                <a:gd name="T10" fmla="*/ 22 w 57"/>
                <a:gd name="T11" fmla="*/ 11 h 41"/>
                <a:gd name="T12" fmla="*/ 20 w 57"/>
                <a:gd name="T13" fmla="*/ 13 h 41"/>
                <a:gd name="T14" fmla="*/ 11 w 57"/>
                <a:gd name="T15" fmla="*/ 25 h 41"/>
                <a:gd name="T16" fmla="*/ 0 w 57"/>
                <a:gd name="T17" fmla="*/ 31 h 41"/>
                <a:gd name="T18" fmla="*/ 6 w 57"/>
                <a:gd name="T19" fmla="*/ 25 h 41"/>
                <a:gd name="T20" fmla="*/ 17 w 57"/>
                <a:gd name="T21" fmla="*/ 10 h 41"/>
                <a:gd name="T22" fmla="*/ 22 w 57"/>
                <a:gd name="T23" fmla="*/ 6 h 41"/>
                <a:gd name="T24" fmla="*/ 26 w 57"/>
                <a:gd name="T25" fmla="*/ 8 h 41"/>
                <a:gd name="T26" fmla="*/ 30 w 57"/>
                <a:gd name="T27" fmla="*/ 10 h 41"/>
                <a:gd name="T28" fmla="*/ 38 w 57"/>
                <a:gd name="T29" fmla="*/ 18 h 41"/>
                <a:gd name="T30" fmla="*/ 57 w 57"/>
                <a:gd name="T31" fmla="*/ 37 h 41"/>
                <a:gd name="T32" fmla="*/ 38 w 57"/>
                <a:gd name="T33" fmla="*/ 6 h 41"/>
                <a:gd name="T34" fmla="*/ 39 w 57"/>
                <a:gd name="T35" fmla="*/ 4 h 41"/>
                <a:gd name="T36" fmla="*/ 40 w 57"/>
                <a:gd name="T37" fmla="*/ 2 h 41"/>
                <a:gd name="T38" fmla="*/ 45 w 57"/>
                <a:gd name="T39" fmla="*/ 0 h 41"/>
                <a:gd name="T40" fmla="*/ 47 w 57"/>
                <a:gd name="T41" fmla="*/ 1 h 41"/>
                <a:gd name="T42" fmla="*/ 49 w 57"/>
                <a:gd name="T43" fmla="*/ 2 h 41"/>
                <a:gd name="T44" fmla="*/ 51 w 57"/>
                <a:gd name="T45" fmla="*/ 6 h 41"/>
                <a:gd name="T46" fmla="*/ 50 w 57"/>
                <a:gd name="T47" fmla="*/ 9 h 41"/>
                <a:gd name="T48" fmla="*/ 49 w 57"/>
                <a:gd name="T49" fmla="*/ 11 h 41"/>
                <a:gd name="T50" fmla="*/ 45 w 57"/>
                <a:gd name="T51" fmla="*/ 13 h 41"/>
                <a:gd name="T52" fmla="*/ 42 w 57"/>
                <a:gd name="T53" fmla="*/ 13 h 41"/>
                <a:gd name="T54" fmla="*/ 40 w 57"/>
                <a:gd name="T55" fmla="*/ 11 h 41"/>
                <a:gd name="T56" fmla="*/ 38 w 57"/>
                <a:gd name="T57" fmla="*/ 6 h 41"/>
                <a:gd name="T58" fmla="*/ 45 w 57"/>
                <a:gd name="T59" fmla="*/ 11 h 41"/>
                <a:gd name="T60" fmla="*/ 46 w 57"/>
                <a:gd name="T61" fmla="*/ 11 h 41"/>
                <a:gd name="T62" fmla="*/ 47 w 57"/>
                <a:gd name="T63" fmla="*/ 10 h 41"/>
                <a:gd name="T64" fmla="*/ 49 w 57"/>
                <a:gd name="T65" fmla="*/ 6 h 41"/>
                <a:gd name="T66" fmla="*/ 48 w 57"/>
                <a:gd name="T67" fmla="*/ 5 h 41"/>
                <a:gd name="T68" fmla="*/ 47 w 57"/>
                <a:gd name="T69" fmla="*/ 3 h 41"/>
                <a:gd name="T70" fmla="*/ 45 w 57"/>
                <a:gd name="T71" fmla="*/ 2 h 41"/>
                <a:gd name="T72" fmla="*/ 43 w 57"/>
                <a:gd name="T73" fmla="*/ 2 h 41"/>
                <a:gd name="T74" fmla="*/ 42 w 57"/>
                <a:gd name="T75" fmla="*/ 3 h 41"/>
                <a:gd name="T76" fmla="*/ 41 w 57"/>
                <a:gd name="T77" fmla="*/ 6 h 41"/>
                <a:gd name="T78" fmla="*/ 41 w 57"/>
                <a:gd name="T79" fmla="*/ 9 h 41"/>
                <a:gd name="T80" fmla="*/ 42 w 57"/>
                <a:gd name="T81" fmla="*/ 10 h 41"/>
                <a:gd name="T82" fmla="*/ 45 w 57"/>
                <a:gd name="T83"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41">
                  <a:moveTo>
                    <a:pt x="57" y="37"/>
                  </a:moveTo>
                  <a:lnTo>
                    <a:pt x="54" y="41"/>
                  </a:lnTo>
                  <a:lnTo>
                    <a:pt x="54" y="41"/>
                  </a:lnTo>
                  <a:lnTo>
                    <a:pt x="38" y="25"/>
                  </a:lnTo>
                  <a:lnTo>
                    <a:pt x="38" y="25"/>
                  </a:lnTo>
                  <a:lnTo>
                    <a:pt x="27" y="14"/>
                  </a:lnTo>
                  <a:lnTo>
                    <a:pt x="27" y="14"/>
                  </a:lnTo>
                  <a:lnTo>
                    <a:pt x="24" y="11"/>
                  </a:lnTo>
                  <a:lnTo>
                    <a:pt x="24" y="11"/>
                  </a:lnTo>
                  <a:lnTo>
                    <a:pt x="22" y="11"/>
                  </a:lnTo>
                  <a:lnTo>
                    <a:pt x="22" y="11"/>
                  </a:lnTo>
                  <a:lnTo>
                    <a:pt x="22" y="11"/>
                  </a:lnTo>
                  <a:lnTo>
                    <a:pt x="22" y="11"/>
                  </a:lnTo>
                  <a:lnTo>
                    <a:pt x="20" y="13"/>
                  </a:lnTo>
                  <a:lnTo>
                    <a:pt x="20" y="13"/>
                  </a:lnTo>
                  <a:lnTo>
                    <a:pt x="11" y="25"/>
                  </a:lnTo>
                  <a:lnTo>
                    <a:pt x="4" y="35"/>
                  </a:lnTo>
                  <a:lnTo>
                    <a:pt x="0" y="31"/>
                  </a:lnTo>
                  <a:lnTo>
                    <a:pt x="0" y="31"/>
                  </a:lnTo>
                  <a:lnTo>
                    <a:pt x="6" y="25"/>
                  </a:lnTo>
                  <a:lnTo>
                    <a:pt x="17" y="10"/>
                  </a:lnTo>
                  <a:lnTo>
                    <a:pt x="17" y="10"/>
                  </a:lnTo>
                  <a:lnTo>
                    <a:pt x="19" y="8"/>
                  </a:lnTo>
                  <a:lnTo>
                    <a:pt x="22" y="6"/>
                  </a:lnTo>
                  <a:lnTo>
                    <a:pt x="22" y="6"/>
                  </a:lnTo>
                  <a:lnTo>
                    <a:pt x="26" y="8"/>
                  </a:lnTo>
                  <a:lnTo>
                    <a:pt x="26" y="8"/>
                  </a:lnTo>
                  <a:lnTo>
                    <a:pt x="30" y="10"/>
                  </a:lnTo>
                  <a:lnTo>
                    <a:pt x="38" y="18"/>
                  </a:lnTo>
                  <a:lnTo>
                    <a:pt x="38" y="18"/>
                  </a:lnTo>
                  <a:lnTo>
                    <a:pt x="57" y="37"/>
                  </a:lnTo>
                  <a:lnTo>
                    <a:pt x="57" y="37"/>
                  </a:lnTo>
                  <a:close/>
                  <a:moveTo>
                    <a:pt x="38" y="6"/>
                  </a:moveTo>
                  <a:lnTo>
                    <a:pt x="38" y="6"/>
                  </a:lnTo>
                  <a:lnTo>
                    <a:pt x="38" y="6"/>
                  </a:lnTo>
                  <a:lnTo>
                    <a:pt x="39" y="4"/>
                  </a:lnTo>
                  <a:lnTo>
                    <a:pt x="40" y="2"/>
                  </a:lnTo>
                  <a:lnTo>
                    <a:pt x="40" y="2"/>
                  </a:lnTo>
                  <a:lnTo>
                    <a:pt x="42" y="1"/>
                  </a:lnTo>
                  <a:lnTo>
                    <a:pt x="45" y="0"/>
                  </a:lnTo>
                  <a:lnTo>
                    <a:pt x="45" y="0"/>
                  </a:lnTo>
                  <a:lnTo>
                    <a:pt x="47" y="1"/>
                  </a:lnTo>
                  <a:lnTo>
                    <a:pt x="49" y="2"/>
                  </a:lnTo>
                  <a:lnTo>
                    <a:pt x="49" y="2"/>
                  </a:lnTo>
                  <a:lnTo>
                    <a:pt x="50" y="4"/>
                  </a:lnTo>
                  <a:lnTo>
                    <a:pt x="51" y="6"/>
                  </a:lnTo>
                  <a:lnTo>
                    <a:pt x="51" y="6"/>
                  </a:lnTo>
                  <a:lnTo>
                    <a:pt x="50" y="9"/>
                  </a:lnTo>
                  <a:lnTo>
                    <a:pt x="49" y="11"/>
                  </a:lnTo>
                  <a:lnTo>
                    <a:pt x="49" y="11"/>
                  </a:lnTo>
                  <a:lnTo>
                    <a:pt x="47" y="13"/>
                  </a:lnTo>
                  <a:lnTo>
                    <a:pt x="45" y="13"/>
                  </a:lnTo>
                  <a:lnTo>
                    <a:pt x="45" y="13"/>
                  </a:lnTo>
                  <a:lnTo>
                    <a:pt x="42" y="13"/>
                  </a:lnTo>
                  <a:lnTo>
                    <a:pt x="40" y="11"/>
                  </a:lnTo>
                  <a:lnTo>
                    <a:pt x="40" y="11"/>
                  </a:lnTo>
                  <a:lnTo>
                    <a:pt x="39" y="9"/>
                  </a:lnTo>
                  <a:lnTo>
                    <a:pt x="38" y="6"/>
                  </a:lnTo>
                  <a:lnTo>
                    <a:pt x="38" y="6"/>
                  </a:lnTo>
                  <a:close/>
                  <a:moveTo>
                    <a:pt x="45" y="11"/>
                  </a:moveTo>
                  <a:lnTo>
                    <a:pt x="45" y="11"/>
                  </a:lnTo>
                  <a:lnTo>
                    <a:pt x="46" y="11"/>
                  </a:lnTo>
                  <a:lnTo>
                    <a:pt x="47" y="10"/>
                  </a:lnTo>
                  <a:lnTo>
                    <a:pt x="47" y="10"/>
                  </a:lnTo>
                  <a:lnTo>
                    <a:pt x="48" y="9"/>
                  </a:lnTo>
                  <a:lnTo>
                    <a:pt x="49" y="6"/>
                  </a:lnTo>
                  <a:lnTo>
                    <a:pt x="49" y="6"/>
                  </a:lnTo>
                  <a:lnTo>
                    <a:pt x="48" y="5"/>
                  </a:lnTo>
                  <a:lnTo>
                    <a:pt x="47" y="3"/>
                  </a:lnTo>
                  <a:lnTo>
                    <a:pt x="47" y="3"/>
                  </a:lnTo>
                  <a:lnTo>
                    <a:pt x="46" y="2"/>
                  </a:lnTo>
                  <a:lnTo>
                    <a:pt x="45" y="2"/>
                  </a:lnTo>
                  <a:lnTo>
                    <a:pt x="45" y="2"/>
                  </a:lnTo>
                  <a:lnTo>
                    <a:pt x="43" y="2"/>
                  </a:lnTo>
                  <a:lnTo>
                    <a:pt x="42" y="3"/>
                  </a:lnTo>
                  <a:lnTo>
                    <a:pt x="42" y="3"/>
                  </a:lnTo>
                  <a:lnTo>
                    <a:pt x="41" y="5"/>
                  </a:lnTo>
                  <a:lnTo>
                    <a:pt x="41" y="6"/>
                  </a:lnTo>
                  <a:lnTo>
                    <a:pt x="41" y="6"/>
                  </a:lnTo>
                  <a:lnTo>
                    <a:pt x="41" y="9"/>
                  </a:lnTo>
                  <a:lnTo>
                    <a:pt x="42" y="10"/>
                  </a:lnTo>
                  <a:lnTo>
                    <a:pt x="42" y="10"/>
                  </a:lnTo>
                  <a:lnTo>
                    <a:pt x="43" y="11"/>
                  </a:lnTo>
                  <a:lnTo>
                    <a:pt x="45" y="11"/>
                  </a:lnTo>
                  <a:lnTo>
                    <a:pt x="45"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Rectangle 940">
              <a:extLst>
                <a:ext uri="{FF2B5EF4-FFF2-40B4-BE49-F238E27FC236}">
                  <a16:creationId xmlns:a16="http://schemas.microsoft.com/office/drawing/2014/main" id="{1723F622-42BA-4DB0-99D2-0F4D2AA68A14}"/>
                </a:ext>
              </a:extLst>
            </p:cNvPr>
            <p:cNvSpPr>
              <a:spLocks noChangeArrowheads="1"/>
            </p:cNvSpPr>
            <p:nvPr/>
          </p:nvSpPr>
          <p:spPr bwMode="auto">
            <a:xfrm>
              <a:off x="8689975" y="560228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Freeform 941">
              <a:extLst>
                <a:ext uri="{FF2B5EF4-FFF2-40B4-BE49-F238E27FC236}">
                  <a16:creationId xmlns:a16="http://schemas.microsoft.com/office/drawing/2014/main" id="{9B20E600-833F-4912-A940-17314701E16F}"/>
                </a:ext>
              </a:extLst>
            </p:cNvPr>
            <p:cNvSpPr>
              <a:spLocks noEditPoints="1"/>
            </p:cNvSpPr>
            <p:nvPr/>
          </p:nvSpPr>
          <p:spPr bwMode="auto">
            <a:xfrm>
              <a:off x="8734425" y="5586413"/>
              <a:ext cx="39688" cy="36512"/>
            </a:xfrm>
            <a:custGeom>
              <a:avLst/>
              <a:gdLst>
                <a:gd name="T0" fmla="*/ 23 w 51"/>
                <a:gd name="T1" fmla="*/ 22 h 46"/>
                <a:gd name="T2" fmla="*/ 21 w 51"/>
                <a:gd name="T3" fmla="*/ 26 h 46"/>
                <a:gd name="T4" fmla="*/ 21 w 51"/>
                <a:gd name="T5" fmla="*/ 26 h 46"/>
                <a:gd name="T6" fmla="*/ 11 w 51"/>
                <a:gd name="T7" fmla="*/ 22 h 46"/>
                <a:gd name="T8" fmla="*/ 0 w 51"/>
                <a:gd name="T9" fmla="*/ 19 h 46"/>
                <a:gd name="T10" fmla="*/ 1 w 51"/>
                <a:gd name="T11" fmla="*/ 15 h 46"/>
                <a:gd name="T12" fmla="*/ 1 w 51"/>
                <a:gd name="T13" fmla="*/ 15 h 46"/>
                <a:gd name="T14" fmla="*/ 11 w 51"/>
                <a:gd name="T15" fmla="*/ 18 h 46"/>
                <a:gd name="T16" fmla="*/ 23 w 51"/>
                <a:gd name="T17" fmla="*/ 22 h 46"/>
                <a:gd name="T18" fmla="*/ 23 w 51"/>
                <a:gd name="T19" fmla="*/ 22 h 46"/>
                <a:gd name="T20" fmla="*/ 51 w 51"/>
                <a:gd name="T21" fmla="*/ 19 h 46"/>
                <a:gd name="T22" fmla="*/ 51 w 51"/>
                <a:gd name="T23" fmla="*/ 19 h 46"/>
                <a:gd name="T24" fmla="*/ 47 w 51"/>
                <a:gd name="T25" fmla="*/ 25 h 46"/>
                <a:gd name="T26" fmla="*/ 43 w 51"/>
                <a:gd name="T27" fmla="*/ 29 h 46"/>
                <a:gd name="T28" fmla="*/ 38 w 51"/>
                <a:gd name="T29" fmla="*/ 34 h 46"/>
                <a:gd name="T30" fmla="*/ 31 w 51"/>
                <a:gd name="T31" fmla="*/ 37 h 46"/>
                <a:gd name="T32" fmla="*/ 31 w 51"/>
                <a:gd name="T33" fmla="*/ 37 h 46"/>
                <a:gd name="T34" fmla="*/ 25 w 51"/>
                <a:gd name="T35" fmla="*/ 41 h 46"/>
                <a:gd name="T36" fmla="*/ 18 w 51"/>
                <a:gd name="T37" fmla="*/ 43 h 46"/>
                <a:gd name="T38" fmla="*/ 11 w 51"/>
                <a:gd name="T39" fmla="*/ 45 h 46"/>
                <a:gd name="T40" fmla="*/ 3 w 51"/>
                <a:gd name="T41" fmla="*/ 46 h 46"/>
                <a:gd name="T42" fmla="*/ 2 w 51"/>
                <a:gd name="T43" fmla="*/ 42 h 46"/>
                <a:gd name="T44" fmla="*/ 2 w 51"/>
                <a:gd name="T45" fmla="*/ 42 h 46"/>
                <a:gd name="T46" fmla="*/ 11 w 51"/>
                <a:gd name="T47" fmla="*/ 40 h 46"/>
                <a:gd name="T48" fmla="*/ 19 w 51"/>
                <a:gd name="T49" fmla="*/ 38 h 46"/>
                <a:gd name="T50" fmla="*/ 19 w 51"/>
                <a:gd name="T51" fmla="*/ 38 h 46"/>
                <a:gd name="T52" fmla="*/ 26 w 51"/>
                <a:gd name="T53" fmla="*/ 36 h 46"/>
                <a:gd name="T54" fmla="*/ 31 w 51"/>
                <a:gd name="T55" fmla="*/ 32 h 46"/>
                <a:gd name="T56" fmla="*/ 31 w 51"/>
                <a:gd name="T57" fmla="*/ 32 h 46"/>
                <a:gd name="T58" fmla="*/ 40 w 51"/>
                <a:gd name="T59" fmla="*/ 26 h 46"/>
                <a:gd name="T60" fmla="*/ 40 w 51"/>
                <a:gd name="T61" fmla="*/ 26 h 46"/>
                <a:gd name="T62" fmla="*/ 43 w 51"/>
                <a:gd name="T63" fmla="*/ 22 h 46"/>
                <a:gd name="T64" fmla="*/ 47 w 51"/>
                <a:gd name="T65" fmla="*/ 17 h 46"/>
                <a:gd name="T66" fmla="*/ 51 w 51"/>
                <a:gd name="T67" fmla="*/ 19 h 46"/>
                <a:gd name="T68" fmla="*/ 29 w 51"/>
                <a:gd name="T69" fmla="*/ 7 h 46"/>
                <a:gd name="T70" fmla="*/ 27 w 51"/>
                <a:gd name="T71" fmla="*/ 12 h 46"/>
                <a:gd name="T72" fmla="*/ 27 w 51"/>
                <a:gd name="T73" fmla="*/ 12 h 46"/>
                <a:gd name="T74" fmla="*/ 18 w 51"/>
                <a:gd name="T75" fmla="*/ 7 h 46"/>
                <a:gd name="T76" fmla="*/ 5 w 51"/>
                <a:gd name="T77" fmla="*/ 4 h 46"/>
                <a:gd name="T78" fmla="*/ 7 w 51"/>
                <a:gd name="T79" fmla="*/ 0 h 46"/>
                <a:gd name="T80" fmla="*/ 7 w 51"/>
                <a:gd name="T81" fmla="*/ 0 h 46"/>
                <a:gd name="T82" fmla="*/ 17 w 51"/>
                <a:gd name="T83" fmla="*/ 3 h 46"/>
                <a:gd name="T84" fmla="*/ 17 w 51"/>
                <a:gd name="T85" fmla="*/ 3 h 46"/>
                <a:gd name="T86" fmla="*/ 29 w 51"/>
                <a:gd name="T87" fmla="*/ 7 h 46"/>
                <a:gd name="T88" fmla="*/ 29 w 51"/>
                <a:gd name="T89" fmla="*/ 7 h 46"/>
                <a:gd name="T90" fmla="*/ 41 w 51"/>
                <a:gd name="T91" fmla="*/ 10 h 46"/>
                <a:gd name="T92" fmla="*/ 38 w 51"/>
                <a:gd name="T93" fmla="*/ 11 h 46"/>
                <a:gd name="T94" fmla="*/ 38 w 51"/>
                <a:gd name="T95" fmla="*/ 11 h 46"/>
                <a:gd name="T96" fmla="*/ 33 w 51"/>
                <a:gd name="T97" fmla="*/ 3 h 46"/>
                <a:gd name="T98" fmla="*/ 37 w 51"/>
                <a:gd name="T99" fmla="*/ 1 h 46"/>
                <a:gd name="T100" fmla="*/ 37 w 51"/>
                <a:gd name="T101" fmla="*/ 1 h 46"/>
                <a:gd name="T102" fmla="*/ 41 w 51"/>
                <a:gd name="T103" fmla="*/ 10 h 46"/>
                <a:gd name="T104" fmla="*/ 41 w 51"/>
                <a:gd name="T105" fmla="*/ 10 h 46"/>
                <a:gd name="T106" fmla="*/ 49 w 51"/>
                <a:gd name="T107" fmla="*/ 7 h 46"/>
                <a:gd name="T108" fmla="*/ 46 w 51"/>
                <a:gd name="T109" fmla="*/ 10 h 46"/>
                <a:gd name="T110" fmla="*/ 46 w 51"/>
                <a:gd name="T111" fmla="*/ 10 h 46"/>
                <a:gd name="T112" fmla="*/ 42 w 51"/>
                <a:gd name="T113" fmla="*/ 1 h 46"/>
                <a:gd name="T114" fmla="*/ 45 w 51"/>
                <a:gd name="T115" fmla="*/ 0 h 46"/>
                <a:gd name="T116" fmla="*/ 45 w 51"/>
                <a:gd name="T117" fmla="*/ 0 h 46"/>
                <a:gd name="T118" fmla="*/ 49 w 51"/>
                <a:gd name="T119" fmla="*/ 7 h 46"/>
                <a:gd name="T120" fmla="*/ 49 w 51"/>
                <a:gd name="T121"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46">
                  <a:moveTo>
                    <a:pt x="23" y="22"/>
                  </a:moveTo>
                  <a:lnTo>
                    <a:pt x="21" y="26"/>
                  </a:lnTo>
                  <a:lnTo>
                    <a:pt x="21" y="26"/>
                  </a:lnTo>
                  <a:lnTo>
                    <a:pt x="11" y="22"/>
                  </a:lnTo>
                  <a:lnTo>
                    <a:pt x="0" y="19"/>
                  </a:lnTo>
                  <a:lnTo>
                    <a:pt x="1" y="15"/>
                  </a:lnTo>
                  <a:lnTo>
                    <a:pt x="1" y="15"/>
                  </a:lnTo>
                  <a:lnTo>
                    <a:pt x="11" y="18"/>
                  </a:lnTo>
                  <a:lnTo>
                    <a:pt x="23" y="22"/>
                  </a:lnTo>
                  <a:lnTo>
                    <a:pt x="23" y="22"/>
                  </a:lnTo>
                  <a:close/>
                  <a:moveTo>
                    <a:pt x="51" y="19"/>
                  </a:moveTo>
                  <a:lnTo>
                    <a:pt x="51" y="19"/>
                  </a:lnTo>
                  <a:lnTo>
                    <a:pt x="47" y="25"/>
                  </a:lnTo>
                  <a:lnTo>
                    <a:pt x="43" y="29"/>
                  </a:lnTo>
                  <a:lnTo>
                    <a:pt x="38" y="34"/>
                  </a:lnTo>
                  <a:lnTo>
                    <a:pt x="31" y="37"/>
                  </a:lnTo>
                  <a:lnTo>
                    <a:pt x="31" y="37"/>
                  </a:lnTo>
                  <a:lnTo>
                    <a:pt x="25" y="41"/>
                  </a:lnTo>
                  <a:lnTo>
                    <a:pt x="18" y="43"/>
                  </a:lnTo>
                  <a:lnTo>
                    <a:pt x="11" y="45"/>
                  </a:lnTo>
                  <a:lnTo>
                    <a:pt x="3" y="46"/>
                  </a:lnTo>
                  <a:lnTo>
                    <a:pt x="2" y="42"/>
                  </a:lnTo>
                  <a:lnTo>
                    <a:pt x="2" y="42"/>
                  </a:lnTo>
                  <a:lnTo>
                    <a:pt x="11" y="40"/>
                  </a:lnTo>
                  <a:lnTo>
                    <a:pt x="19" y="38"/>
                  </a:lnTo>
                  <a:lnTo>
                    <a:pt x="19" y="38"/>
                  </a:lnTo>
                  <a:lnTo>
                    <a:pt x="26" y="36"/>
                  </a:lnTo>
                  <a:lnTo>
                    <a:pt x="31" y="32"/>
                  </a:lnTo>
                  <a:lnTo>
                    <a:pt x="31" y="32"/>
                  </a:lnTo>
                  <a:lnTo>
                    <a:pt x="40" y="26"/>
                  </a:lnTo>
                  <a:lnTo>
                    <a:pt x="40" y="26"/>
                  </a:lnTo>
                  <a:lnTo>
                    <a:pt x="43" y="22"/>
                  </a:lnTo>
                  <a:lnTo>
                    <a:pt x="47" y="17"/>
                  </a:lnTo>
                  <a:lnTo>
                    <a:pt x="51" y="19"/>
                  </a:lnTo>
                  <a:close/>
                  <a:moveTo>
                    <a:pt x="29" y="7"/>
                  </a:moveTo>
                  <a:lnTo>
                    <a:pt x="27" y="12"/>
                  </a:lnTo>
                  <a:lnTo>
                    <a:pt x="27" y="12"/>
                  </a:lnTo>
                  <a:lnTo>
                    <a:pt x="18" y="7"/>
                  </a:lnTo>
                  <a:lnTo>
                    <a:pt x="5" y="4"/>
                  </a:lnTo>
                  <a:lnTo>
                    <a:pt x="7" y="0"/>
                  </a:lnTo>
                  <a:lnTo>
                    <a:pt x="7" y="0"/>
                  </a:lnTo>
                  <a:lnTo>
                    <a:pt x="17" y="3"/>
                  </a:lnTo>
                  <a:lnTo>
                    <a:pt x="17" y="3"/>
                  </a:lnTo>
                  <a:lnTo>
                    <a:pt x="29" y="7"/>
                  </a:lnTo>
                  <a:lnTo>
                    <a:pt x="29" y="7"/>
                  </a:lnTo>
                  <a:close/>
                  <a:moveTo>
                    <a:pt x="41" y="10"/>
                  </a:moveTo>
                  <a:lnTo>
                    <a:pt x="38" y="11"/>
                  </a:lnTo>
                  <a:lnTo>
                    <a:pt x="38" y="11"/>
                  </a:lnTo>
                  <a:lnTo>
                    <a:pt x="33" y="3"/>
                  </a:lnTo>
                  <a:lnTo>
                    <a:pt x="37" y="1"/>
                  </a:lnTo>
                  <a:lnTo>
                    <a:pt x="37" y="1"/>
                  </a:lnTo>
                  <a:lnTo>
                    <a:pt x="41" y="10"/>
                  </a:lnTo>
                  <a:lnTo>
                    <a:pt x="41" y="10"/>
                  </a:lnTo>
                  <a:close/>
                  <a:moveTo>
                    <a:pt x="49" y="7"/>
                  </a:moveTo>
                  <a:lnTo>
                    <a:pt x="46" y="10"/>
                  </a:lnTo>
                  <a:lnTo>
                    <a:pt x="46" y="10"/>
                  </a:lnTo>
                  <a:lnTo>
                    <a:pt x="42" y="1"/>
                  </a:lnTo>
                  <a:lnTo>
                    <a:pt x="45" y="0"/>
                  </a:lnTo>
                  <a:lnTo>
                    <a:pt x="45" y="0"/>
                  </a:lnTo>
                  <a:lnTo>
                    <a:pt x="49" y="7"/>
                  </a:lnTo>
                  <a:lnTo>
                    <a:pt x="49"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Freeform 942">
              <a:extLst>
                <a:ext uri="{FF2B5EF4-FFF2-40B4-BE49-F238E27FC236}">
                  <a16:creationId xmlns:a16="http://schemas.microsoft.com/office/drawing/2014/main" id="{AAB66618-0987-4B32-89BB-D57C5632A67C}"/>
                </a:ext>
              </a:extLst>
            </p:cNvPr>
            <p:cNvSpPr>
              <a:spLocks/>
            </p:cNvSpPr>
            <p:nvPr/>
          </p:nvSpPr>
          <p:spPr bwMode="auto">
            <a:xfrm>
              <a:off x="8464550" y="5675313"/>
              <a:ext cx="26988" cy="26987"/>
            </a:xfrm>
            <a:custGeom>
              <a:avLst/>
              <a:gdLst>
                <a:gd name="T0" fmla="*/ 0 w 33"/>
                <a:gd name="T1" fmla="*/ 16 h 33"/>
                <a:gd name="T2" fmla="*/ 0 w 33"/>
                <a:gd name="T3" fmla="*/ 16 h 33"/>
                <a:gd name="T4" fmla="*/ 1 w 33"/>
                <a:gd name="T5" fmla="*/ 13 h 33"/>
                <a:gd name="T6" fmla="*/ 1 w 33"/>
                <a:gd name="T7" fmla="*/ 10 h 33"/>
                <a:gd name="T8" fmla="*/ 3 w 33"/>
                <a:gd name="T9" fmla="*/ 7 h 33"/>
                <a:gd name="T10" fmla="*/ 5 w 33"/>
                <a:gd name="T11" fmla="*/ 5 h 33"/>
                <a:gd name="T12" fmla="*/ 5 w 33"/>
                <a:gd name="T13" fmla="*/ 5 h 33"/>
                <a:gd name="T14" fmla="*/ 7 w 33"/>
                <a:gd name="T15" fmla="*/ 3 h 33"/>
                <a:gd name="T16" fmla="*/ 10 w 33"/>
                <a:gd name="T17" fmla="*/ 1 h 33"/>
                <a:gd name="T18" fmla="*/ 13 w 33"/>
                <a:gd name="T19" fmla="*/ 1 h 33"/>
                <a:gd name="T20" fmla="*/ 16 w 33"/>
                <a:gd name="T21" fmla="*/ 0 h 33"/>
                <a:gd name="T22" fmla="*/ 16 w 33"/>
                <a:gd name="T23" fmla="*/ 0 h 33"/>
                <a:gd name="T24" fmla="*/ 20 w 33"/>
                <a:gd name="T25" fmla="*/ 1 h 33"/>
                <a:gd name="T26" fmla="*/ 23 w 33"/>
                <a:gd name="T27" fmla="*/ 1 h 33"/>
                <a:gd name="T28" fmla="*/ 25 w 33"/>
                <a:gd name="T29" fmla="*/ 3 h 33"/>
                <a:gd name="T30" fmla="*/ 28 w 33"/>
                <a:gd name="T31" fmla="*/ 5 h 33"/>
                <a:gd name="T32" fmla="*/ 28 w 33"/>
                <a:gd name="T33" fmla="*/ 5 h 33"/>
                <a:gd name="T34" fmla="*/ 30 w 33"/>
                <a:gd name="T35" fmla="*/ 7 h 33"/>
                <a:gd name="T36" fmla="*/ 31 w 33"/>
                <a:gd name="T37" fmla="*/ 10 h 33"/>
                <a:gd name="T38" fmla="*/ 32 w 33"/>
                <a:gd name="T39" fmla="*/ 13 h 33"/>
                <a:gd name="T40" fmla="*/ 33 w 33"/>
                <a:gd name="T41" fmla="*/ 16 h 33"/>
                <a:gd name="T42" fmla="*/ 33 w 33"/>
                <a:gd name="T43" fmla="*/ 16 h 33"/>
                <a:gd name="T44" fmla="*/ 32 w 33"/>
                <a:gd name="T45" fmla="*/ 20 h 33"/>
                <a:gd name="T46" fmla="*/ 31 w 33"/>
                <a:gd name="T47" fmla="*/ 23 h 33"/>
                <a:gd name="T48" fmla="*/ 30 w 33"/>
                <a:gd name="T49" fmla="*/ 25 h 33"/>
                <a:gd name="T50" fmla="*/ 28 w 33"/>
                <a:gd name="T51" fmla="*/ 28 h 33"/>
                <a:gd name="T52" fmla="*/ 28 w 33"/>
                <a:gd name="T53" fmla="*/ 28 h 33"/>
                <a:gd name="T54" fmla="*/ 25 w 33"/>
                <a:gd name="T55" fmla="*/ 30 h 33"/>
                <a:gd name="T56" fmla="*/ 23 w 33"/>
                <a:gd name="T57" fmla="*/ 32 h 33"/>
                <a:gd name="T58" fmla="*/ 20 w 33"/>
                <a:gd name="T59" fmla="*/ 32 h 33"/>
                <a:gd name="T60" fmla="*/ 16 w 33"/>
                <a:gd name="T61" fmla="*/ 33 h 33"/>
                <a:gd name="T62" fmla="*/ 16 w 33"/>
                <a:gd name="T63" fmla="*/ 33 h 33"/>
                <a:gd name="T64" fmla="*/ 13 w 33"/>
                <a:gd name="T65" fmla="*/ 32 h 33"/>
                <a:gd name="T66" fmla="*/ 10 w 33"/>
                <a:gd name="T67" fmla="*/ 32 h 33"/>
                <a:gd name="T68" fmla="*/ 7 w 33"/>
                <a:gd name="T69" fmla="*/ 30 h 33"/>
                <a:gd name="T70" fmla="*/ 5 w 33"/>
                <a:gd name="T71" fmla="*/ 28 h 33"/>
                <a:gd name="T72" fmla="*/ 5 w 33"/>
                <a:gd name="T73" fmla="*/ 28 h 33"/>
                <a:gd name="T74" fmla="*/ 3 w 33"/>
                <a:gd name="T75" fmla="*/ 25 h 33"/>
                <a:gd name="T76" fmla="*/ 1 w 33"/>
                <a:gd name="T77" fmla="*/ 23 h 33"/>
                <a:gd name="T78" fmla="*/ 1 w 33"/>
                <a:gd name="T79" fmla="*/ 20 h 33"/>
                <a:gd name="T80" fmla="*/ 0 w 33"/>
                <a:gd name="T81" fmla="*/ 16 h 33"/>
                <a:gd name="T82" fmla="*/ 0 w 33"/>
                <a:gd name="T8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6"/>
                  </a:moveTo>
                  <a:lnTo>
                    <a:pt x="0" y="16"/>
                  </a:lnTo>
                  <a:lnTo>
                    <a:pt x="1" y="13"/>
                  </a:lnTo>
                  <a:lnTo>
                    <a:pt x="1" y="10"/>
                  </a:lnTo>
                  <a:lnTo>
                    <a:pt x="3" y="7"/>
                  </a:lnTo>
                  <a:lnTo>
                    <a:pt x="5" y="5"/>
                  </a:lnTo>
                  <a:lnTo>
                    <a:pt x="5" y="5"/>
                  </a:lnTo>
                  <a:lnTo>
                    <a:pt x="7" y="3"/>
                  </a:lnTo>
                  <a:lnTo>
                    <a:pt x="10" y="1"/>
                  </a:lnTo>
                  <a:lnTo>
                    <a:pt x="13" y="1"/>
                  </a:lnTo>
                  <a:lnTo>
                    <a:pt x="16" y="0"/>
                  </a:lnTo>
                  <a:lnTo>
                    <a:pt x="16" y="0"/>
                  </a:lnTo>
                  <a:lnTo>
                    <a:pt x="20" y="1"/>
                  </a:lnTo>
                  <a:lnTo>
                    <a:pt x="23" y="1"/>
                  </a:lnTo>
                  <a:lnTo>
                    <a:pt x="25" y="3"/>
                  </a:lnTo>
                  <a:lnTo>
                    <a:pt x="28" y="5"/>
                  </a:lnTo>
                  <a:lnTo>
                    <a:pt x="28" y="5"/>
                  </a:lnTo>
                  <a:lnTo>
                    <a:pt x="30" y="7"/>
                  </a:lnTo>
                  <a:lnTo>
                    <a:pt x="31" y="10"/>
                  </a:lnTo>
                  <a:lnTo>
                    <a:pt x="32" y="13"/>
                  </a:lnTo>
                  <a:lnTo>
                    <a:pt x="33" y="16"/>
                  </a:lnTo>
                  <a:lnTo>
                    <a:pt x="33" y="16"/>
                  </a:lnTo>
                  <a:lnTo>
                    <a:pt x="32" y="20"/>
                  </a:lnTo>
                  <a:lnTo>
                    <a:pt x="31" y="23"/>
                  </a:lnTo>
                  <a:lnTo>
                    <a:pt x="30" y="25"/>
                  </a:lnTo>
                  <a:lnTo>
                    <a:pt x="28" y="28"/>
                  </a:lnTo>
                  <a:lnTo>
                    <a:pt x="28" y="28"/>
                  </a:lnTo>
                  <a:lnTo>
                    <a:pt x="25" y="30"/>
                  </a:lnTo>
                  <a:lnTo>
                    <a:pt x="23" y="32"/>
                  </a:lnTo>
                  <a:lnTo>
                    <a:pt x="20" y="32"/>
                  </a:lnTo>
                  <a:lnTo>
                    <a:pt x="16" y="33"/>
                  </a:lnTo>
                  <a:lnTo>
                    <a:pt x="16" y="33"/>
                  </a:lnTo>
                  <a:lnTo>
                    <a:pt x="13" y="32"/>
                  </a:lnTo>
                  <a:lnTo>
                    <a:pt x="10" y="32"/>
                  </a:lnTo>
                  <a:lnTo>
                    <a:pt x="7" y="30"/>
                  </a:lnTo>
                  <a:lnTo>
                    <a:pt x="5" y="28"/>
                  </a:lnTo>
                  <a:lnTo>
                    <a:pt x="5" y="28"/>
                  </a:lnTo>
                  <a:lnTo>
                    <a:pt x="3" y="25"/>
                  </a:lnTo>
                  <a:lnTo>
                    <a:pt x="1" y="23"/>
                  </a:lnTo>
                  <a:lnTo>
                    <a:pt x="1" y="20"/>
                  </a:lnTo>
                  <a:lnTo>
                    <a:pt x="0" y="1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Freeform 943">
              <a:extLst>
                <a:ext uri="{FF2B5EF4-FFF2-40B4-BE49-F238E27FC236}">
                  <a16:creationId xmlns:a16="http://schemas.microsoft.com/office/drawing/2014/main" id="{FEAA9817-12F2-4562-8122-251A4A53F293}"/>
                </a:ext>
              </a:extLst>
            </p:cNvPr>
            <p:cNvSpPr>
              <a:spLocks noEditPoints="1"/>
            </p:cNvSpPr>
            <p:nvPr/>
          </p:nvSpPr>
          <p:spPr bwMode="auto">
            <a:xfrm>
              <a:off x="8507413" y="5665788"/>
              <a:ext cx="41275" cy="41275"/>
            </a:xfrm>
            <a:custGeom>
              <a:avLst/>
              <a:gdLst>
                <a:gd name="T0" fmla="*/ 43 w 52"/>
                <a:gd name="T1" fmla="*/ 11 h 51"/>
                <a:gd name="T2" fmla="*/ 38 w 52"/>
                <a:gd name="T3" fmla="*/ 31 h 51"/>
                <a:gd name="T4" fmla="*/ 35 w 52"/>
                <a:gd name="T5" fmla="*/ 35 h 51"/>
                <a:gd name="T6" fmla="*/ 29 w 52"/>
                <a:gd name="T7" fmla="*/ 42 h 51"/>
                <a:gd name="T8" fmla="*/ 25 w 52"/>
                <a:gd name="T9" fmla="*/ 44 h 51"/>
                <a:gd name="T10" fmla="*/ 14 w 52"/>
                <a:gd name="T11" fmla="*/ 49 h 51"/>
                <a:gd name="T12" fmla="*/ 1 w 52"/>
                <a:gd name="T13" fmla="*/ 47 h 51"/>
                <a:gd name="T14" fmla="*/ 8 w 52"/>
                <a:gd name="T15" fmla="*/ 46 h 51"/>
                <a:gd name="T16" fmla="*/ 20 w 52"/>
                <a:gd name="T17" fmla="*/ 41 h 51"/>
                <a:gd name="T18" fmla="*/ 26 w 52"/>
                <a:gd name="T19" fmla="*/ 38 h 51"/>
                <a:gd name="T20" fmla="*/ 34 w 52"/>
                <a:gd name="T21" fmla="*/ 28 h 51"/>
                <a:gd name="T22" fmla="*/ 38 w 52"/>
                <a:gd name="T23" fmla="*/ 12 h 51"/>
                <a:gd name="T24" fmla="*/ 0 w 52"/>
                <a:gd name="T25" fmla="*/ 8 h 51"/>
                <a:gd name="T26" fmla="*/ 40 w 52"/>
                <a:gd name="T27" fmla="*/ 8 h 51"/>
                <a:gd name="T28" fmla="*/ 40 w 52"/>
                <a:gd name="T29" fmla="*/ 5 h 51"/>
                <a:gd name="T30" fmla="*/ 41 w 52"/>
                <a:gd name="T31" fmla="*/ 1 h 51"/>
                <a:gd name="T32" fmla="*/ 43 w 52"/>
                <a:gd name="T33" fmla="*/ 0 h 51"/>
                <a:gd name="T34" fmla="*/ 46 w 52"/>
                <a:gd name="T35" fmla="*/ 0 h 51"/>
                <a:gd name="T36" fmla="*/ 50 w 52"/>
                <a:gd name="T37" fmla="*/ 1 h 51"/>
                <a:gd name="T38" fmla="*/ 51 w 52"/>
                <a:gd name="T39" fmla="*/ 3 h 51"/>
                <a:gd name="T40" fmla="*/ 52 w 52"/>
                <a:gd name="T41" fmla="*/ 6 h 51"/>
                <a:gd name="T42" fmla="*/ 50 w 52"/>
                <a:gd name="T43" fmla="*/ 10 h 51"/>
                <a:gd name="T44" fmla="*/ 48 w 52"/>
                <a:gd name="T45" fmla="*/ 11 h 51"/>
                <a:gd name="T46" fmla="*/ 46 w 52"/>
                <a:gd name="T47" fmla="*/ 11 h 51"/>
                <a:gd name="T48" fmla="*/ 43 w 52"/>
                <a:gd name="T49" fmla="*/ 11 h 51"/>
                <a:gd name="T50" fmla="*/ 46 w 52"/>
                <a:gd name="T51" fmla="*/ 9 h 51"/>
                <a:gd name="T52" fmla="*/ 48 w 52"/>
                <a:gd name="T53" fmla="*/ 8 h 51"/>
                <a:gd name="T54" fmla="*/ 50 w 52"/>
                <a:gd name="T55" fmla="*/ 6 h 51"/>
                <a:gd name="T56" fmla="*/ 49 w 52"/>
                <a:gd name="T57" fmla="*/ 4 h 51"/>
                <a:gd name="T58" fmla="*/ 48 w 52"/>
                <a:gd name="T59" fmla="*/ 3 h 51"/>
                <a:gd name="T60" fmla="*/ 46 w 52"/>
                <a:gd name="T61" fmla="*/ 2 h 51"/>
                <a:gd name="T62" fmla="*/ 44 w 52"/>
                <a:gd name="T63" fmla="*/ 2 h 51"/>
                <a:gd name="T64" fmla="*/ 43 w 52"/>
                <a:gd name="T65" fmla="*/ 3 h 51"/>
                <a:gd name="T66" fmla="*/ 42 w 52"/>
                <a:gd name="T67" fmla="*/ 5 h 51"/>
                <a:gd name="T68" fmla="*/ 42 w 52"/>
                <a:gd name="T69" fmla="*/ 7 h 51"/>
                <a:gd name="T70" fmla="*/ 43 w 52"/>
                <a:gd name="T71" fmla="*/ 8 h 51"/>
                <a:gd name="T72" fmla="*/ 46 w 52"/>
                <a:gd name="T7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1">
                  <a:moveTo>
                    <a:pt x="43" y="11"/>
                  </a:moveTo>
                  <a:lnTo>
                    <a:pt x="43" y="11"/>
                  </a:lnTo>
                  <a:lnTo>
                    <a:pt x="41" y="22"/>
                  </a:lnTo>
                  <a:lnTo>
                    <a:pt x="38" y="31"/>
                  </a:lnTo>
                  <a:lnTo>
                    <a:pt x="38" y="31"/>
                  </a:lnTo>
                  <a:lnTo>
                    <a:pt x="35" y="35"/>
                  </a:lnTo>
                  <a:lnTo>
                    <a:pt x="32" y="38"/>
                  </a:lnTo>
                  <a:lnTo>
                    <a:pt x="29" y="42"/>
                  </a:lnTo>
                  <a:lnTo>
                    <a:pt x="25" y="44"/>
                  </a:lnTo>
                  <a:lnTo>
                    <a:pt x="25" y="44"/>
                  </a:lnTo>
                  <a:lnTo>
                    <a:pt x="20" y="47"/>
                  </a:lnTo>
                  <a:lnTo>
                    <a:pt x="14" y="49"/>
                  </a:lnTo>
                  <a:lnTo>
                    <a:pt x="2" y="51"/>
                  </a:lnTo>
                  <a:lnTo>
                    <a:pt x="1" y="47"/>
                  </a:lnTo>
                  <a:lnTo>
                    <a:pt x="1" y="47"/>
                  </a:lnTo>
                  <a:lnTo>
                    <a:pt x="8" y="46"/>
                  </a:lnTo>
                  <a:lnTo>
                    <a:pt x="14" y="44"/>
                  </a:lnTo>
                  <a:lnTo>
                    <a:pt x="20" y="41"/>
                  </a:lnTo>
                  <a:lnTo>
                    <a:pt x="26" y="38"/>
                  </a:lnTo>
                  <a:lnTo>
                    <a:pt x="26" y="38"/>
                  </a:lnTo>
                  <a:lnTo>
                    <a:pt x="31" y="34"/>
                  </a:lnTo>
                  <a:lnTo>
                    <a:pt x="34" y="28"/>
                  </a:lnTo>
                  <a:lnTo>
                    <a:pt x="37" y="21"/>
                  </a:lnTo>
                  <a:lnTo>
                    <a:pt x="38" y="12"/>
                  </a:lnTo>
                  <a:lnTo>
                    <a:pt x="0" y="12"/>
                  </a:lnTo>
                  <a:lnTo>
                    <a:pt x="0" y="8"/>
                  </a:lnTo>
                  <a:lnTo>
                    <a:pt x="40" y="8"/>
                  </a:lnTo>
                  <a:lnTo>
                    <a:pt x="40" y="8"/>
                  </a:lnTo>
                  <a:lnTo>
                    <a:pt x="40" y="5"/>
                  </a:lnTo>
                  <a:lnTo>
                    <a:pt x="40" y="5"/>
                  </a:lnTo>
                  <a:lnTo>
                    <a:pt x="40" y="3"/>
                  </a:lnTo>
                  <a:lnTo>
                    <a:pt x="41" y="1"/>
                  </a:lnTo>
                  <a:lnTo>
                    <a:pt x="41" y="1"/>
                  </a:lnTo>
                  <a:lnTo>
                    <a:pt x="43" y="0"/>
                  </a:lnTo>
                  <a:lnTo>
                    <a:pt x="46" y="0"/>
                  </a:lnTo>
                  <a:lnTo>
                    <a:pt x="46" y="0"/>
                  </a:lnTo>
                  <a:lnTo>
                    <a:pt x="48" y="0"/>
                  </a:lnTo>
                  <a:lnTo>
                    <a:pt x="50" y="1"/>
                  </a:lnTo>
                  <a:lnTo>
                    <a:pt x="50" y="1"/>
                  </a:lnTo>
                  <a:lnTo>
                    <a:pt x="51" y="3"/>
                  </a:lnTo>
                  <a:lnTo>
                    <a:pt x="52" y="6"/>
                  </a:lnTo>
                  <a:lnTo>
                    <a:pt x="52" y="6"/>
                  </a:lnTo>
                  <a:lnTo>
                    <a:pt x="51" y="8"/>
                  </a:lnTo>
                  <a:lnTo>
                    <a:pt x="50" y="10"/>
                  </a:lnTo>
                  <a:lnTo>
                    <a:pt x="50" y="10"/>
                  </a:lnTo>
                  <a:lnTo>
                    <a:pt x="48" y="11"/>
                  </a:lnTo>
                  <a:lnTo>
                    <a:pt x="46" y="11"/>
                  </a:lnTo>
                  <a:lnTo>
                    <a:pt x="46" y="11"/>
                  </a:lnTo>
                  <a:lnTo>
                    <a:pt x="43" y="11"/>
                  </a:lnTo>
                  <a:lnTo>
                    <a:pt x="43" y="11"/>
                  </a:lnTo>
                  <a:close/>
                  <a:moveTo>
                    <a:pt x="46" y="9"/>
                  </a:moveTo>
                  <a:lnTo>
                    <a:pt x="46" y="9"/>
                  </a:lnTo>
                  <a:lnTo>
                    <a:pt x="48" y="8"/>
                  </a:lnTo>
                  <a:lnTo>
                    <a:pt x="48" y="8"/>
                  </a:lnTo>
                  <a:lnTo>
                    <a:pt x="49" y="7"/>
                  </a:lnTo>
                  <a:lnTo>
                    <a:pt x="50" y="6"/>
                  </a:lnTo>
                  <a:lnTo>
                    <a:pt x="50" y="6"/>
                  </a:lnTo>
                  <a:lnTo>
                    <a:pt x="49" y="4"/>
                  </a:lnTo>
                  <a:lnTo>
                    <a:pt x="48" y="3"/>
                  </a:lnTo>
                  <a:lnTo>
                    <a:pt x="48" y="3"/>
                  </a:lnTo>
                  <a:lnTo>
                    <a:pt x="47" y="2"/>
                  </a:lnTo>
                  <a:lnTo>
                    <a:pt x="46" y="2"/>
                  </a:lnTo>
                  <a:lnTo>
                    <a:pt x="46" y="2"/>
                  </a:lnTo>
                  <a:lnTo>
                    <a:pt x="44" y="2"/>
                  </a:lnTo>
                  <a:lnTo>
                    <a:pt x="43" y="3"/>
                  </a:lnTo>
                  <a:lnTo>
                    <a:pt x="43" y="3"/>
                  </a:lnTo>
                  <a:lnTo>
                    <a:pt x="42" y="4"/>
                  </a:lnTo>
                  <a:lnTo>
                    <a:pt x="42" y="5"/>
                  </a:lnTo>
                  <a:lnTo>
                    <a:pt x="42" y="5"/>
                  </a:lnTo>
                  <a:lnTo>
                    <a:pt x="42" y="7"/>
                  </a:lnTo>
                  <a:lnTo>
                    <a:pt x="43" y="8"/>
                  </a:lnTo>
                  <a:lnTo>
                    <a:pt x="43" y="8"/>
                  </a:lnTo>
                  <a:lnTo>
                    <a:pt x="44" y="9"/>
                  </a:lnTo>
                  <a:lnTo>
                    <a:pt x="46" y="9"/>
                  </a:lnTo>
                  <a:lnTo>
                    <a:pt x="4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Freeform 944">
              <a:extLst>
                <a:ext uri="{FF2B5EF4-FFF2-40B4-BE49-F238E27FC236}">
                  <a16:creationId xmlns:a16="http://schemas.microsoft.com/office/drawing/2014/main" id="{D76F44AF-7DA2-40DD-9118-FDC5EE73CB65}"/>
                </a:ext>
              </a:extLst>
            </p:cNvPr>
            <p:cNvSpPr>
              <a:spLocks noEditPoints="1"/>
            </p:cNvSpPr>
            <p:nvPr/>
          </p:nvSpPr>
          <p:spPr bwMode="auto">
            <a:xfrm>
              <a:off x="8555038" y="5672138"/>
              <a:ext cx="34925" cy="33337"/>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6 h 40"/>
                <a:gd name="T12" fmla="*/ 40 w 45"/>
                <a:gd name="T13" fmla="*/ 4 h 40"/>
                <a:gd name="T14" fmla="*/ 5 w 45"/>
                <a:gd name="T15" fmla="*/ 4 h 40"/>
                <a:gd name="T16" fmla="*/ 5 w 45"/>
                <a:gd name="T17" fmla="*/ 36 h 40"/>
                <a:gd name="T18" fmla="*/ 40 w 45"/>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6"/>
                  </a:moveTo>
                  <a:lnTo>
                    <a:pt x="40" y="4"/>
                  </a:lnTo>
                  <a:lnTo>
                    <a:pt x="5" y="4"/>
                  </a:lnTo>
                  <a:lnTo>
                    <a:pt x="5" y="36"/>
                  </a:lnTo>
                  <a:lnTo>
                    <a:pt x="4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Freeform 945">
              <a:extLst>
                <a:ext uri="{FF2B5EF4-FFF2-40B4-BE49-F238E27FC236}">
                  <a16:creationId xmlns:a16="http://schemas.microsoft.com/office/drawing/2014/main" id="{41973574-34B4-421A-8B57-0591B7413847}"/>
                </a:ext>
              </a:extLst>
            </p:cNvPr>
            <p:cNvSpPr>
              <a:spLocks noEditPoints="1"/>
            </p:cNvSpPr>
            <p:nvPr/>
          </p:nvSpPr>
          <p:spPr bwMode="auto">
            <a:xfrm>
              <a:off x="8596313" y="5665788"/>
              <a:ext cx="42863" cy="41275"/>
            </a:xfrm>
            <a:custGeom>
              <a:avLst/>
              <a:gdLst>
                <a:gd name="T0" fmla="*/ 25 w 55"/>
                <a:gd name="T1" fmla="*/ 4 h 51"/>
                <a:gd name="T2" fmla="*/ 50 w 55"/>
                <a:gd name="T3" fmla="*/ 10 h 51"/>
                <a:gd name="T4" fmla="*/ 50 w 55"/>
                <a:gd name="T5" fmla="*/ 15 h 51"/>
                <a:gd name="T6" fmla="*/ 47 w 55"/>
                <a:gd name="T7" fmla="*/ 25 h 51"/>
                <a:gd name="T8" fmla="*/ 42 w 55"/>
                <a:gd name="T9" fmla="*/ 34 h 51"/>
                <a:gd name="T10" fmla="*/ 39 w 55"/>
                <a:gd name="T11" fmla="*/ 38 h 51"/>
                <a:gd name="T12" fmla="*/ 35 w 55"/>
                <a:gd name="T13" fmla="*/ 41 h 51"/>
                <a:gd name="T14" fmla="*/ 25 w 55"/>
                <a:gd name="T15" fmla="*/ 47 h 51"/>
                <a:gd name="T16" fmla="*/ 19 w 55"/>
                <a:gd name="T17" fmla="*/ 50 h 51"/>
                <a:gd name="T18" fmla="*/ 10 w 55"/>
                <a:gd name="T19" fmla="*/ 48 h 51"/>
                <a:gd name="T20" fmla="*/ 18 w 55"/>
                <a:gd name="T21" fmla="*/ 46 h 51"/>
                <a:gd name="T22" fmla="*/ 31 w 55"/>
                <a:gd name="T23" fmla="*/ 39 h 51"/>
                <a:gd name="T24" fmla="*/ 36 w 55"/>
                <a:gd name="T25" fmla="*/ 35 h 51"/>
                <a:gd name="T26" fmla="*/ 16 w 55"/>
                <a:gd name="T27" fmla="*/ 26 h 51"/>
                <a:gd name="T28" fmla="*/ 18 w 55"/>
                <a:gd name="T29" fmla="*/ 23 h 51"/>
                <a:gd name="T30" fmla="*/ 39 w 55"/>
                <a:gd name="T31" fmla="*/ 31 h 51"/>
                <a:gd name="T32" fmla="*/ 43 w 55"/>
                <a:gd name="T33" fmla="*/ 23 h 51"/>
                <a:gd name="T34" fmla="*/ 21 w 55"/>
                <a:gd name="T35" fmla="*/ 13 h 51"/>
                <a:gd name="T36" fmla="*/ 17 w 55"/>
                <a:gd name="T37" fmla="*/ 19 h 51"/>
                <a:gd name="T38" fmla="*/ 12 w 55"/>
                <a:gd name="T39" fmla="*/ 24 h 51"/>
                <a:gd name="T40" fmla="*/ 2 w 55"/>
                <a:gd name="T41" fmla="*/ 32 h 51"/>
                <a:gd name="T42" fmla="*/ 0 w 55"/>
                <a:gd name="T43" fmla="*/ 29 h 51"/>
                <a:gd name="T44" fmla="*/ 12 w 55"/>
                <a:gd name="T45" fmla="*/ 17 h 51"/>
                <a:gd name="T46" fmla="*/ 18 w 55"/>
                <a:gd name="T47" fmla="*/ 10 h 51"/>
                <a:gd name="T48" fmla="*/ 25 w 55"/>
                <a:gd name="T49" fmla="*/ 4 h 51"/>
                <a:gd name="T50" fmla="*/ 44 w 55"/>
                <a:gd name="T51" fmla="*/ 9 h 51"/>
                <a:gd name="T52" fmla="*/ 40 w 55"/>
                <a:gd name="T53" fmla="*/ 1 h 51"/>
                <a:gd name="T54" fmla="*/ 43 w 55"/>
                <a:gd name="T55" fmla="*/ 0 h 51"/>
                <a:gd name="T56" fmla="*/ 47 w 55"/>
                <a:gd name="T57" fmla="*/ 7 h 51"/>
                <a:gd name="T58" fmla="*/ 52 w 55"/>
                <a:gd name="T59" fmla="*/ 9 h 51"/>
                <a:gd name="T60" fmla="*/ 48 w 55"/>
                <a:gd name="T61" fmla="*/ 1 h 51"/>
                <a:gd name="T62" fmla="*/ 51 w 55"/>
                <a:gd name="T63" fmla="*/ 0 h 51"/>
                <a:gd name="T64" fmla="*/ 55 w 55"/>
                <a:gd name="T65"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1">
                  <a:moveTo>
                    <a:pt x="25" y="4"/>
                  </a:moveTo>
                  <a:lnTo>
                    <a:pt x="25" y="4"/>
                  </a:lnTo>
                  <a:lnTo>
                    <a:pt x="23" y="10"/>
                  </a:lnTo>
                  <a:lnTo>
                    <a:pt x="50" y="10"/>
                  </a:lnTo>
                  <a:lnTo>
                    <a:pt x="50" y="10"/>
                  </a:lnTo>
                  <a:lnTo>
                    <a:pt x="50" y="15"/>
                  </a:lnTo>
                  <a:lnTo>
                    <a:pt x="50" y="15"/>
                  </a:lnTo>
                  <a:lnTo>
                    <a:pt x="47" y="25"/>
                  </a:lnTo>
                  <a:lnTo>
                    <a:pt x="47" y="25"/>
                  </a:lnTo>
                  <a:lnTo>
                    <a:pt x="42" y="34"/>
                  </a:lnTo>
                  <a:lnTo>
                    <a:pt x="42" y="34"/>
                  </a:lnTo>
                  <a:lnTo>
                    <a:pt x="39" y="38"/>
                  </a:lnTo>
                  <a:lnTo>
                    <a:pt x="35" y="41"/>
                  </a:lnTo>
                  <a:lnTo>
                    <a:pt x="35" y="41"/>
                  </a:lnTo>
                  <a:lnTo>
                    <a:pt x="30" y="45"/>
                  </a:lnTo>
                  <a:lnTo>
                    <a:pt x="25" y="47"/>
                  </a:lnTo>
                  <a:lnTo>
                    <a:pt x="25" y="47"/>
                  </a:lnTo>
                  <a:lnTo>
                    <a:pt x="19" y="50"/>
                  </a:lnTo>
                  <a:lnTo>
                    <a:pt x="11" y="51"/>
                  </a:lnTo>
                  <a:lnTo>
                    <a:pt x="10" y="48"/>
                  </a:lnTo>
                  <a:lnTo>
                    <a:pt x="10" y="48"/>
                  </a:lnTo>
                  <a:lnTo>
                    <a:pt x="18" y="46"/>
                  </a:lnTo>
                  <a:lnTo>
                    <a:pt x="25" y="43"/>
                  </a:lnTo>
                  <a:lnTo>
                    <a:pt x="31" y="39"/>
                  </a:lnTo>
                  <a:lnTo>
                    <a:pt x="36" y="35"/>
                  </a:lnTo>
                  <a:lnTo>
                    <a:pt x="36" y="35"/>
                  </a:lnTo>
                  <a:lnTo>
                    <a:pt x="27" y="30"/>
                  </a:lnTo>
                  <a:lnTo>
                    <a:pt x="16" y="26"/>
                  </a:lnTo>
                  <a:lnTo>
                    <a:pt x="18" y="23"/>
                  </a:lnTo>
                  <a:lnTo>
                    <a:pt x="18" y="23"/>
                  </a:lnTo>
                  <a:lnTo>
                    <a:pt x="27" y="26"/>
                  </a:lnTo>
                  <a:lnTo>
                    <a:pt x="39" y="31"/>
                  </a:lnTo>
                  <a:lnTo>
                    <a:pt x="39" y="31"/>
                  </a:lnTo>
                  <a:lnTo>
                    <a:pt x="43" y="23"/>
                  </a:lnTo>
                  <a:lnTo>
                    <a:pt x="45" y="13"/>
                  </a:lnTo>
                  <a:lnTo>
                    <a:pt x="21" y="13"/>
                  </a:lnTo>
                  <a:lnTo>
                    <a:pt x="21" y="13"/>
                  </a:lnTo>
                  <a:lnTo>
                    <a:pt x="17" y="19"/>
                  </a:lnTo>
                  <a:lnTo>
                    <a:pt x="12" y="24"/>
                  </a:lnTo>
                  <a:lnTo>
                    <a:pt x="12" y="24"/>
                  </a:lnTo>
                  <a:lnTo>
                    <a:pt x="7" y="29"/>
                  </a:lnTo>
                  <a:lnTo>
                    <a:pt x="2" y="32"/>
                  </a:lnTo>
                  <a:lnTo>
                    <a:pt x="0" y="29"/>
                  </a:lnTo>
                  <a:lnTo>
                    <a:pt x="0" y="29"/>
                  </a:lnTo>
                  <a:lnTo>
                    <a:pt x="7" y="24"/>
                  </a:lnTo>
                  <a:lnTo>
                    <a:pt x="12" y="17"/>
                  </a:lnTo>
                  <a:lnTo>
                    <a:pt x="12" y="17"/>
                  </a:lnTo>
                  <a:lnTo>
                    <a:pt x="18" y="10"/>
                  </a:lnTo>
                  <a:lnTo>
                    <a:pt x="21" y="4"/>
                  </a:lnTo>
                  <a:lnTo>
                    <a:pt x="25" y="4"/>
                  </a:lnTo>
                  <a:close/>
                  <a:moveTo>
                    <a:pt x="47" y="7"/>
                  </a:moveTo>
                  <a:lnTo>
                    <a:pt x="44" y="9"/>
                  </a:lnTo>
                  <a:lnTo>
                    <a:pt x="44" y="9"/>
                  </a:lnTo>
                  <a:lnTo>
                    <a:pt x="40" y="1"/>
                  </a:lnTo>
                  <a:lnTo>
                    <a:pt x="43" y="0"/>
                  </a:lnTo>
                  <a:lnTo>
                    <a:pt x="43" y="0"/>
                  </a:lnTo>
                  <a:lnTo>
                    <a:pt x="47" y="7"/>
                  </a:lnTo>
                  <a:lnTo>
                    <a:pt x="47" y="7"/>
                  </a:lnTo>
                  <a:close/>
                  <a:moveTo>
                    <a:pt x="55" y="7"/>
                  </a:moveTo>
                  <a:lnTo>
                    <a:pt x="52" y="9"/>
                  </a:lnTo>
                  <a:lnTo>
                    <a:pt x="52" y="9"/>
                  </a:lnTo>
                  <a:lnTo>
                    <a:pt x="48" y="1"/>
                  </a:lnTo>
                  <a:lnTo>
                    <a:pt x="51" y="0"/>
                  </a:lnTo>
                  <a:lnTo>
                    <a:pt x="51" y="0"/>
                  </a:lnTo>
                  <a:lnTo>
                    <a:pt x="55" y="7"/>
                  </a:lnTo>
                  <a:lnTo>
                    <a:pt x="5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Freeform 946">
              <a:extLst>
                <a:ext uri="{FF2B5EF4-FFF2-40B4-BE49-F238E27FC236}">
                  <a16:creationId xmlns:a16="http://schemas.microsoft.com/office/drawing/2014/main" id="{F2798665-3561-4077-BB6A-F803BA16312C}"/>
                </a:ext>
              </a:extLst>
            </p:cNvPr>
            <p:cNvSpPr>
              <a:spLocks/>
            </p:cNvSpPr>
            <p:nvPr/>
          </p:nvSpPr>
          <p:spPr bwMode="auto">
            <a:xfrm>
              <a:off x="8642350" y="5668963"/>
              <a:ext cx="39688" cy="38100"/>
            </a:xfrm>
            <a:custGeom>
              <a:avLst/>
              <a:gdLst>
                <a:gd name="T0" fmla="*/ 26 w 51"/>
                <a:gd name="T1" fmla="*/ 1 h 48"/>
                <a:gd name="T2" fmla="*/ 26 w 51"/>
                <a:gd name="T3" fmla="*/ 1 h 48"/>
                <a:gd name="T4" fmla="*/ 24 w 51"/>
                <a:gd name="T5" fmla="*/ 6 h 48"/>
                <a:gd name="T6" fmla="*/ 51 w 51"/>
                <a:gd name="T7" fmla="*/ 6 h 48"/>
                <a:gd name="T8" fmla="*/ 50 w 51"/>
                <a:gd name="T9" fmla="*/ 10 h 48"/>
                <a:gd name="T10" fmla="*/ 50 w 51"/>
                <a:gd name="T11" fmla="*/ 10 h 48"/>
                <a:gd name="T12" fmla="*/ 49 w 51"/>
                <a:gd name="T13" fmla="*/ 16 h 48"/>
                <a:gd name="T14" fmla="*/ 49 w 51"/>
                <a:gd name="T15" fmla="*/ 16 h 48"/>
                <a:gd name="T16" fmla="*/ 47 w 51"/>
                <a:gd name="T17" fmla="*/ 22 h 48"/>
                <a:gd name="T18" fmla="*/ 47 w 51"/>
                <a:gd name="T19" fmla="*/ 22 h 48"/>
                <a:gd name="T20" fmla="*/ 44 w 51"/>
                <a:gd name="T21" fmla="*/ 29 h 48"/>
                <a:gd name="T22" fmla="*/ 44 w 51"/>
                <a:gd name="T23" fmla="*/ 29 h 48"/>
                <a:gd name="T24" fmla="*/ 39 w 51"/>
                <a:gd name="T25" fmla="*/ 35 h 48"/>
                <a:gd name="T26" fmla="*/ 39 w 51"/>
                <a:gd name="T27" fmla="*/ 35 h 48"/>
                <a:gd name="T28" fmla="*/ 32 w 51"/>
                <a:gd name="T29" fmla="*/ 40 h 48"/>
                <a:gd name="T30" fmla="*/ 32 w 51"/>
                <a:gd name="T31" fmla="*/ 40 h 48"/>
                <a:gd name="T32" fmla="*/ 23 w 51"/>
                <a:gd name="T33" fmla="*/ 45 h 48"/>
                <a:gd name="T34" fmla="*/ 23 w 51"/>
                <a:gd name="T35" fmla="*/ 45 h 48"/>
                <a:gd name="T36" fmla="*/ 11 w 51"/>
                <a:gd name="T37" fmla="*/ 48 h 48"/>
                <a:gd name="T38" fmla="*/ 10 w 51"/>
                <a:gd name="T39" fmla="*/ 44 h 48"/>
                <a:gd name="T40" fmla="*/ 10 w 51"/>
                <a:gd name="T41" fmla="*/ 44 h 48"/>
                <a:gd name="T42" fmla="*/ 17 w 51"/>
                <a:gd name="T43" fmla="*/ 42 h 48"/>
                <a:gd name="T44" fmla="*/ 25 w 51"/>
                <a:gd name="T45" fmla="*/ 39 h 48"/>
                <a:gd name="T46" fmla="*/ 30 w 51"/>
                <a:gd name="T47" fmla="*/ 36 h 48"/>
                <a:gd name="T48" fmla="*/ 35 w 51"/>
                <a:gd name="T49" fmla="*/ 32 h 48"/>
                <a:gd name="T50" fmla="*/ 35 w 51"/>
                <a:gd name="T51" fmla="*/ 32 h 48"/>
                <a:gd name="T52" fmla="*/ 39 w 51"/>
                <a:gd name="T53" fmla="*/ 28 h 48"/>
                <a:gd name="T54" fmla="*/ 42 w 51"/>
                <a:gd name="T55" fmla="*/ 23 h 48"/>
                <a:gd name="T56" fmla="*/ 44 w 51"/>
                <a:gd name="T57" fmla="*/ 17 h 48"/>
                <a:gd name="T58" fmla="*/ 45 w 51"/>
                <a:gd name="T59" fmla="*/ 10 h 48"/>
                <a:gd name="T60" fmla="*/ 22 w 51"/>
                <a:gd name="T61" fmla="*/ 10 h 48"/>
                <a:gd name="T62" fmla="*/ 22 w 51"/>
                <a:gd name="T63" fmla="*/ 10 h 48"/>
                <a:gd name="T64" fmla="*/ 17 w 51"/>
                <a:gd name="T65" fmla="*/ 15 h 48"/>
                <a:gd name="T66" fmla="*/ 13 w 51"/>
                <a:gd name="T67" fmla="*/ 20 h 48"/>
                <a:gd name="T68" fmla="*/ 13 w 51"/>
                <a:gd name="T69" fmla="*/ 20 h 48"/>
                <a:gd name="T70" fmla="*/ 8 w 51"/>
                <a:gd name="T71" fmla="*/ 25 h 48"/>
                <a:gd name="T72" fmla="*/ 3 w 51"/>
                <a:gd name="T73" fmla="*/ 28 h 48"/>
                <a:gd name="T74" fmla="*/ 0 w 51"/>
                <a:gd name="T75" fmla="*/ 25 h 48"/>
                <a:gd name="T76" fmla="*/ 0 w 51"/>
                <a:gd name="T77" fmla="*/ 25 h 48"/>
                <a:gd name="T78" fmla="*/ 7 w 51"/>
                <a:gd name="T79" fmla="*/ 20 h 48"/>
                <a:gd name="T80" fmla="*/ 13 w 51"/>
                <a:gd name="T81" fmla="*/ 13 h 48"/>
                <a:gd name="T82" fmla="*/ 13 w 51"/>
                <a:gd name="T83" fmla="*/ 13 h 48"/>
                <a:gd name="T84" fmla="*/ 17 w 51"/>
                <a:gd name="T85" fmla="*/ 6 h 48"/>
                <a:gd name="T86" fmla="*/ 21 w 51"/>
                <a:gd name="T87" fmla="*/ 0 h 48"/>
                <a:gd name="T88" fmla="*/ 26 w 51"/>
                <a:gd name="T8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8">
                  <a:moveTo>
                    <a:pt x="26" y="1"/>
                  </a:moveTo>
                  <a:lnTo>
                    <a:pt x="26" y="1"/>
                  </a:lnTo>
                  <a:lnTo>
                    <a:pt x="24" y="6"/>
                  </a:lnTo>
                  <a:lnTo>
                    <a:pt x="51" y="6"/>
                  </a:lnTo>
                  <a:lnTo>
                    <a:pt x="50" y="10"/>
                  </a:lnTo>
                  <a:lnTo>
                    <a:pt x="50" y="10"/>
                  </a:lnTo>
                  <a:lnTo>
                    <a:pt x="49" y="16"/>
                  </a:lnTo>
                  <a:lnTo>
                    <a:pt x="49" y="16"/>
                  </a:lnTo>
                  <a:lnTo>
                    <a:pt x="47" y="22"/>
                  </a:lnTo>
                  <a:lnTo>
                    <a:pt x="47" y="22"/>
                  </a:lnTo>
                  <a:lnTo>
                    <a:pt x="44" y="29"/>
                  </a:lnTo>
                  <a:lnTo>
                    <a:pt x="44" y="29"/>
                  </a:lnTo>
                  <a:lnTo>
                    <a:pt x="39" y="35"/>
                  </a:lnTo>
                  <a:lnTo>
                    <a:pt x="39" y="35"/>
                  </a:lnTo>
                  <a:lnTo>
                    <a:pt x="32" y="40"/>
                  </a:lnTo>
                  <a:lnTo>
                    <a:pt x="32" y="40"/>
                  </a:lnTo>
                  <a:lnTo>
                    <a:pt x="23" y="45"/>
                  </a:lnTo>
                  <a:lnTo>
                    <a:pt x="23" y="45"/>
                  </a:lnTo>
                  <a:lnTo>
                    <a:pt x="11" y="48"/>
                  </a:lnTo>
                  <a:lnTo>
                    <a:pt x="10" y="44"/>
                  </a:lnTo>
                  <a:lnTo>
                    <a:pt x="10" y="44"/>
                  </a:lnTo>
                  <a:lnTo>
                    <a:pt x="17" y="42"/>
                  </a:lnTo>
                  <a:lnTo>
                    <a:pt x="25" y="39"/>
                  </a:lnTo>
                  <a:lnTo>
                    <a:pt x="30" y="36"/>
                  </a:lnTo>
                  <a:lnTo>
                    <a:pt x="35" y="32"/>
                  </a:lnTo>
                  <a:lnTo>
                    <a:pt x="35" y="32"/>
                  </a:lnTo>
                  <a:lnTo>
                    <a:pt x="39" y="28"/>
                  </a:lnTo>
                  <a:lnTo>
                    <a:pt x="42" y="23"/>
                  </a:lnTo>
                  <a:lnTo>
                    <a:pt x="44" y="17"/>
                  </a:lnTo>
                  <a:lnTo>
                    <a:pt x="45" y="10"/>
                  </a:lnTo>
                  <a:lnTo>
                    <a:pt x="22" y="10"/>
                  </a:lnTo>
                  <a:lnTo>
                    <a:pt x="22" y="10"/>
                  </a:lnTo>
                  <a:lnTo>
                    <a:pt x="17" y="15"/>
                  </a:lnTo>
                  <a:lnTo>
                    <a:pt x="13" y="20"/>
                  </a:lnTo>
                  <a:lnTo>
                    <a:pt x="13" y="20"/>
                  </a:lnTo>
                  <a:lnTo>
                    <a:pt x="8" y="25"/>
                  </a:lnTo>
                  <a:lnTo>
                    <a:pt x="3" y="28"/>
                  </a:lnTo>
                  <a:lnTo>
                    <a:pt x="0" y="25"/>
                  </a:lnTo>
                  <a:lnTo>
                    <a:pt x="0" y="25"/>
                  </a:lnTo>
                  <a:lnTo>
                    <a:pt x="7" y="20"/>
                  </a:lnTo>
                  <a:lnTo>
                    <a:pt x="13" y="13"/>
                  </a:lnTo>
                  <a:lnTo>
                    <a:pt x="13" y="13"/>
                  </a:lnTo>
                  <a:lnTo>
                    <a:pt x="17" y="6"/>
                  </a:lnTo>
                  <a:lnTo>
                    <a:pt x="21" y="0"/>
                  </a:lnTo>
                  <a:lnTo>
                    <a:pt x="2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Freeform 947">
              <a:extLst>
                <a:ext uri="{FF2B5EF4-FFF2-40B4-BE49-F238E27FC236}">
                  <a16:creationId xmlns:a16="http://schemas.microsoft.com/office/drawing/2014/main" id="{822797A2-F579-4E7F-AB09-F1EBF4C688AB}"/>
                </a:ext>
              </a:extLst>
            </p:cNvPr>
            <p:cNvSpPr>
              <a:spLocks/>
            </p:cNvSpPr>
            <p:nvPr/>
          </p:nvSpPr>
          <p:spPr bwMode="auto">
            <a:xfrm>
              <a:off x="8699500" y="5668963"/>
              <a:ext cx="28575" cy="38100"/>
            </a:xfrm>
            <a:custGeom>
              <a:avLst/>
              <a:gdLst>
                <a:gd name="T0" fmla="*/ 37 w 37"/>
                <a:gd name="T1" fmla="*/ 28 h 48"/>
                <a:gd name="T2" fmla="*/ 34 w 37"/>
                <a:gd name="T3" fmla="*/ 32 h 48"/>
                <a:gd name="T4" fmla="*/ 34 w 37"/>
                <a:gd name="T5" fmla="*/ 32 h 48"/>
                <a:gd name="T6" fmla="*/ 20 w 37"/>
                <a:gd name="T7" fmla="*/ 24 h 48"/>
                <a:gd name="T8" fmla="*/ 20 w 37"/>
                <a:gd name="T9" fmla="*/ 24 h 48"/>
                <a:gd name="T10" fmla="*/ 5 w 37"/>
                <a:gd name="T11" fmla="*/ 18 h 48"/>
                <a:gd name="T12" fmla="*/ 5 w 37"/>
                <a:gd name="T13" fmla="*/ 48 h 48"/>
                <a:gd name="T14" fmla="*/ 0 w 37"/>
                <a:gd name="T15" fmla="*/ 48 h 48"/>
                <a:gd name="T16" fmla="*/ 0 w 37"/>
                <a:gd name="T17" fmla="*/ 0 h 48"/>
                <a:gd name="T18" fmla="*/ 5 w 37"/>
                <a:gd name="T19" fmla="*/ 0 h 48"/>
                <a:gd name="T20" fmla="*/ 5 w 37"/>
                <a:gd name="T21" fmla="*/ 14 h 48"/>
                <a:gd name="T22" fmla="*/ 5 w 37"/>
                <a:gd name="T23" fmla="*/ 14 h 48"/>
                <a:gd name="T24" fmla="*/ 22 w 37"/>
                <a:gd name="T25" fmla="*/ 20 h 48"/>
                <a:gd name="T26" fmla="*/ 37 w 37"/>
                <a:gd name="T27" fmla="*/ 28 h 48"/>
                <a:gd name="T28" fmla="*/ 37 w 37"/>
                <a:gd name="T2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8">
                  <a:moveTo>
                    <a:pt x="37" y="28"/>
                  </a:moveTo>
                  <a:lnTo>
                    <a:pt x="34" y="32"/>
                  </a:lnTo>
                  <a:lnTo>
                    <a:pt x="34" y="32"/>
                  </a:lnTo>
                  <a:lnTo>
                    <a:pt x="20" y="24"/>
                  </a:lnTo>
                  <a:lnTo>
                    <a:pt x="20" y="24"/>
                  </a:lnTo>
                  <a:lnTo>
                    <a:pt x="5" y="18"/>
                  </a:lnTo>
                  <a:lnTo>
                    <a:pt x="5" y="48"/>
                  </a:lnTo>
                  <a:lnTo>
                    <a:pt x="0" y="48"/>
                  </a:lnTo>
                  <a:lnTo>
                    <a:pt x="0" y="0"/>
                  </a:lnTo>
                  <a:lnTo>
                    <a:pt x="5" y="0"/>
                  </a:lnTo>
                  <a:lnTo>
                    <a:pt x="5" y="14"/>
                  </a:lnTo>
                  <a:lnTo>
                    <a:pt x="5" y="14"/>
                  </a:lnTo>
                  <a:lnTo>
                    <a:pt x="22"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Freeform 948">
              <a:extLst>
                <a:ext uri="{FF2B5EF4-FFF2-40B4-BE49-F238E27FC236}">
                  <a16:creationId xmlns:a16="http://schemas.microsoft.com/office/drawing/2014/main" id="{82EC2858-534D-4246-B4C0-792EB18DFF33}"/>
                </a:ext>
              </a:extLst>
            </p:cNvPr>
            <p:cNvSpPr>
              <a:spLocks noEditPoints="1"/>
            </p:cNvSpPr>
            <p:nvPr/>
          </p:nvSpPr>
          <p:spPr bwMode="auto">
            <a:xfrm>
              <a:off x="8732838" y="5672138"/>
              <a:ext cx="41275" cy="33337"/>
            </a:xfrm>
            <a:custGeom>
              <a:avLst/>
              <a:gdLst>
                <a:gd name="T0" fmla="*/ 26 w 52"/>
                <a:gd name="T1" fmla="*/ 38 h 42"/>
                <a:gd name="T2" fmla="*/ 34 w 52"/>
                <a:gd name="T3" fmla="*/ 37 h 42"/>
                <a:gd name="T4" fmla="*/ 42 w 52"/>
                <a:gd name="T5" fmla="*/ 33 h 42"/>
                <a:gd name="T6" fmla="*/ 47 w 52"/>
                <a:gd name="T7" fmla="*/ 28 h 42"/>
                <a:gd name="T8" fmla="*/ 48 w 52"/>
                <a:gd name="T9" fmla="*/ 20 h 42"/>
                <a:gd name="T10" fmla="*/ 48 w 52"/>
                <a:gd name="T11" fmla="*/ 16 h 42"/>
                <a:gd name="T12" fmla="*/ 45 w 52"/>
                <a:gd name="T13" fmla="*/ 11 h 42"/>
                <a:gd name="T14" fmla="*/ 43 w 52"/>
                <a:gd name="T15" fmla="*/ 8 h 42"/>
                <a:gd name="T16" fmla="*/ 37 w 52"/>
                <a:gd name="T17" fmla="*/ 5 h 42"/>
                <a:gd name="T18" fmla="*/ 28 w 52"/>
                <a:gd name="T19" fmla="*/ 4 h 42"/>
                <a:gd name="T20" fmla="*/ 26 w 52"/>
                <a:gd name="T21" fmla="*/ 17 h 42"/>
                <a:gd name="T22" fmla="*/ 23 w 52"/>
                <a:gd name="T23" fmla="*/ 28 h 42"/>
                <a:gd name="T24" fmla="*/ 20 w 52"/>
                <a:gd name="T25" fmla="*/ 33 h 42"/>
                <a:gd name="T26" fmla="*/ 14 w 52"/>
                <a:gd name="T27" fmla="*/ 38 h 42"/>
                <a:gd name="T28" fmla="*/ 10 w 52"/>
                <a:gd name="T29" fmla="*/ 38 h 42"/>
                <a:gd name="T30" fmla="*/ 3 w 52"/>
                <a:gd name="T31" fmla="*/ 34 h 42"/>
                <a:gd name="T32" fmla="*/ 1 w 52"/>
                <a:gd name="T33" fmla="*/ 30 h 42"/>
                <a:gd name="T34" fmla="*/ 0 w 52"/>
                <a:gd name="T35" fmla="*/ 25 h 42"/>
                <a:gd name="T36" fmla="*/ 2 w 52"/>
                <a:gd name="T37" fmla="*/ 16 h 42"/>
                <a:gd name="T38" fmla="*/ 8 w 52"/>
                <a:gd name="T39" fmla="*/ 8 h 42"/>
                <a:gd name="T40" fmla="*/ 12 w 52"/>
                <a:gd name="T41" fmla="*/ 4 h 42"/>
                <a:gd name="T42" fmla="*/ 22 w 52"/>
                <a:gd name="T43" fmla="*/ 1 h 42"/>
                <a:gd name="T44" fmla="*/ 27 w 52"/>
                <a:gd name="T45" fmla="*/ 0 h 42"/>
                <a:gd name="T46" fmla="*/ 38 w 52"/>
                <a:gd name="T47" fmla="*/ 2 h 42"/>
                <a:gd name="T48" fmla="*/ 46 w 52"/>
                <a:gd name="T49" fmla="*/ 5 h 42"/>
                <a:gd name="T50" fmla="*/ 49 w 52"/>
                <a:gd name="T51" fmla="*/ 8 h 42"/>
                <a:gd name="T52" fmla="*/ 52 w 52"/>
                <a:gd name="T53" fmla="*/ 15 h 42"/>
                <a:gd name="T54" fmla="*/ 52 w 52"/>
                <a:gd name="T55" fmla="*/ 20 h 42"/>
                <a:gd name="T56" fmla="*/ 51 w 52"/>
                <a:gd name="T57" fmla="*/ 29 h 42"/>
                <a:gd name="T58" fmla="*/ 46 w 52"/>
                <a:gd name="T59" fmla="*/ 36 h 42"/>
                <a:gd name="T60" fmla="*/ 42 w 52"/>
                <a:gd name="T61" fmla="*/ 38 h 42"/>
                <a:gd name="T62" fmla="*/ 32 w 52"/>
                <a:gd name="T63" fmla="*/ 41 h 42"/>
                <a:gd name="T64" fmla="*/ 27 w 52"/>
                <a:gd name="T65" fmla="*/ 42 h 42"/>
                <a:gd name="T66" fmla="*/ 24 w 52"/>
                <a:gd name="T67" fmla="*/ 4 h 42"/>
                <a:gd name="T68" fmla="*/ 16 w 52"/>
                <a:gd name="T69" fmla="*/ 7 h 42"/>
                <a:gd name="T70" fmla="*/ 10 w 52"/>
                <a:gd name="T71" fmla="*/ 11 h 42"/>
                <a:gd name="T72" fmla="*/ 7 w 52"/>
                <a:gd name="T73" fmla="*/ 14 h 42"/>
                <a:gd name="T74" fmla="*/ 5 w 52"/>
                <a:gd name="T75" fmla="*/ 21 h 42"/>
                <a:gd name="T76" fmla="*/ 4 w 52"/>
                <a:gd name="T77" fmla="*/ 25 h 42"/>
                <a:gd name="T78" fmla="*/ 6 w 52"/>
                <a:gd name="T79" fmla="*/ 32 h 42"/>
                <a:gd name="T80" fmla="*/ 8 w 52"/>
                <a:gd name="T81" fmla="*/ 34 h 42"/>
                <a:gd name="T82" fmla="*/ 11 w 52"/>
                <a:gd name="T83" fmla="*/ 34 h 42"/>
                <a:gd name="T84" fmla="*/ 15 w 52"/>
                <a:gd name="T85" fmla="*/ 32 h 42"/>
                <a:gd name="T86" fmla="*/ 19 w 52"/>
                <a:gd name="T87" fmla="*/ 25 h 42"/>
                <a:gd name="T88" fmla="*/ 22 w 52"/>
                <a:gd name="T89" fmla="*/ 15 h 42"/>
                <a:gd name="T90" fmla="*/ 24 w 52"/>
                <a:gd name="T9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2">
                  <a:moveTo>
                    <a:pt x="27" y="42"/>
                  </a:moveTo>
                  <a:lnTo>
                    <a:pt x="26" y="38"/>
                  </a:lnTo>
                  <a:lnTo>
                    <a:pt x="26" y="38"/>
                  </a:lnTo>
                  <a:lnTo>
                    <a:pt x="34" y="37"/>
                  </a:lnTo>
                  <a:lnTo>
                    <a:pt x="42" y="33"/>
                  </a:lnTo>
                  <a:lnTo>
                    <a:pt x="42" y="33"/>
                  </a:lnTo>
                  <a:lnTo>
                    <a:pt x="45" y="31"/>
                  </a:lnTo>
                  <a:lnTo>
                    <a:pt x="47" y="28"/>
                  </a:lnTo>
                  <a:lnTo>
                    <a:pt x="48" y="24"/>
                  </a:lnTo>
                  <a:lnTo>
                    <a:pt x="48" y="20"/>
                  </a:lnTo>
                  <a:lnTo>
                    <a:pt x="48" y="20"/>
                  </a:lnTo>
                  <a:lnTo>
                    <a:pt x="48" y="16"/>
                  </a:lnTo>
                  <a:lnTo>
                    <a:pt x="47" y="13"/>
                  </a:lnTo>
                  <a:lnTo>
                    <a:pt x="45" y="11"/>
                  </a:lnTo>
                  <a:lnTo>
                    <a:pt x="43" y="8"/>
                  </a:lnTo>
                  <a:lnTo>
                    <a:pt x="43" y="8"/>
                  </a:lnTo>
                  <a:lnTo>
                    <a:pt x="40" y="6"/>
                  </a:lnTo>
                  <a:lnTo>
                    <a:pt x="37" y="5"/>
                  </a:lnTo>
                  <a:lnTo>
                    <a:pt x="28" y="4"/>
                  </a:lnTo>
                  <a:lnTo>
                    <a:pt x="28" y="4"/>
                  </a:lnTo>
                  <a:lnTo>
                    <a:pt x="27" y="11"/>
                  </a:lnTo>
                  <a:lnTo>
                    <a:pt x="26" y="17"/>
                  </a:lnTo>
                  <a:lnTo>
                    <a:pt x="25" y="23"/>
                  </a:lnTo>
                  <a:lnTo>
                    <a:pt x="23" y="28"/>
                  </a:lnTo>
                  <a:lnTo>
                    <a:pt x="23" y="28"/>
                  </a:lnTo>
                  <a:lnTo>
                    <a:pt x="20" y="33"/>
                  </a:lnTo>
                  <a:lnTo>
                    <a:pt x="17" y="36"/>
                  </a:lnTo>
                  <a:lnTo>
                    <a:pt x="14" y="38"/>
                  </a:lnTo>
                  <a:lnTo>
                    <a:pt x="10" y="38"/>
                  </a:lnTo>
                  <a:lnTo>
                    <a:pt x="10" y="38"/>
                  </a:lnTo>
                  <a:lnTo>
                    <a:pt x="6" y="37"/>
                  </a:lnTo>
                  <a:lnTo>
                    <a:pt x="3" y="34"/>
                  </a:lnTo>
                  <a:lnTo>
                    <a:pt x="3" y="34"/>
                  </a:lnTo>
                  <a:lnTo>
                    <a:pt x="1" y="30"/>
                  </a:lnTo>
                  <a:lnTo>
                    <a:pt x="0" y="25"/>
                  </a:lnTo>
                  <a:lnTo>
                    <a:pt x="0" y="25"/>
                  </a:lnTo>
                  <a:lnTo>
                    <a:pt x="1" y="20"/>
                  </a:lnTo>
                  <a:lnTo>
                    <a:pt x="2" y="16"/>
                  </a:lnTo>
                  <a:lnTo>
                    <a:pt x="5" y="12"/>
                  </a:lnTo>
                  <a:lnTo>
                    <a:pt x="8" y="8"/>
                  </a:lnTo>
                  <a:lnTo>
                    <a:pt x="8" y="8"/>
                  </a:lnTo>
                  <a:lnTo>
                    <a:pt x="12" y="4"/>
                  </a:lnTo>
                  <a:lnTo>
                    <a:pt x="17" y="2"/>
                  </a:lnTo>
                  <a:lnTo>
                    <a:pt x="22" y="1"/>
                  </a:lnTo>
                  <a:lnTo>
                    <a:pt x="27" y="0"/>
                  </a:lnTo>
                  <a:lnTo>
                    <a:pt x="27" y="0"/>
                  </a:lnTo>
                  <a:lnTo>
                    <a:pt x="32" y="1"/>
                  </a:lnTo>
                  <a:lnTo>
                    <a:pt x="38" y="2"/>
                  </a:lnTo>
                  <a:lnTo>
                    <a:pt x="42" y="3"/>
                  </a:lnTo>
                  <a:lnTo>
                    <a:pt x="46" y="5"/>
                  </a:lnTo>
                  <a:lnTo>
                    <a:pt x="46" y="5"/>
                  </a:lnTo>
                  <a:lnTo>
                    <a:pt x="49" y="8"/>
                  </a:lnTo>
                  <a:lnTo>
                    <a:pt x="51" y="12"/>
                  </a:lnTo>
                  <a:lnTo>
                    <a:pt x="52" y="15"/>
                  </a:lnTo>
                  <a:lnTo>
                    <a:pt x="52" y="20"/>
                  </a:lnTo>
                  <a:lnTo>
                    <a:pt x="52" y="20"/>
                  </a:lnTo>
                  <a:lnTo>
                    <a:pt x="52" y="25"/>
                  </a:lnTo>
                  <a:lnTo>
                    <a:pt x="51" y="29"/>
                  </a:lnTo>
                  <a:lnTo>
                    <a:pt x="49" y="32"/>
                  </a:lnTo>
                  <a:lnTo>
                    <a:pt x="46" y="36"/>
                  </a:lnTo>
                  <a:lnTo>
                    <a:pt x="46" y="36"/>
                  </a:lnTo>
                  <a:lnTo>
                    <a:pt x="42" y="38"/>
                  </a:lnTo>
                  <a:lnTo>
                    <a:pt x="38" y="40"/>
                  </a:lnTo>
                  <a:lnTo>
                    <a:pt x="32" y="41"/>
                  </a:lnTo>
                  <a:lnTo>
                    <a:pt x="27" y="42"/>
                  </a:lnTo>
                  <a:lnTo>
                    <a:pt x="27" y="42"/>
                  </a:lnTo>
                  <a:close/>
                  <a:moveTo>
                    <a:pt x="24" y="4"/>
                  </a:moveTo>
                  <a:lnTo>
                    <a:pt x="24" y="4"/>
                  </a:lnTo>
                  <a:lnTo>
                    <a:pt x="20" y="5"/>
                  </a:lnTo>
                  <a:lnTo>
                    <a:pt x="16" y="7"/>
                  </a:lnTo>
                  <a:lnTo>
                    <a:pt x="13" y="9"/>
                  </a:lnTo>
                  <a:lnTo>
                    <a:pt x="10" y="11"/>
                  </a:lnTo>
                  <a:lnTo>
                    <a:pt x="10" y="11"/>
                  </a:lnTo>
                  <a:lnTo>
                    <a:pt x="7" y="14"/>
                  </a:lnTo>
                  <a:lnTo>
                    <a:pt x="6" y="18"/>
                  </a:lnTo>
                  <a:lnTo>
                    <a:pt x="5" y="21"/>
                  </a:lnTo>
                  <a:lnTo>
                    <a:pt x="4" y="25"/>
                  </a:lnTo>
                  <a:lnTo>
                    <a:pt x="4" y="25"/>
                  </a:lnTo>
                  <a:lnTo>
                    <a:pt x="5" y="29"/>
                  </a:lnTo>
                  <a:lnTo>
                    <a:pt x="6" y="32"/>
                  </a:lnTo>
                  <a:lnTo>
                    <a:pt x="6" y="32"/>
                  </a:lnTo>
                  <a:lnTo>
                    <a:pt x="8" y="34"/>
                  </a:lnTo>
                  <a:lnTo>
                    <a:pt x="11" y="34"/>
                  </a:lnTo>
                  <a:lnTo>
                    <a:pt x="11" y="34"/>
                  </a:lnTo>
                  <a:lnTo>
                    <a:pt x="13" y="34"/>
                  </a:lnTo>
                  <a:lnTo>
                    <a:pt x="15" y="32"/>
                  </a:lnTo>
                  <a:lnTo>
                    <a:pt x="17" y="29"/>
                  </a:lnTo>
                  <a:lnTo>
                    <a:pt x="19" y="25"/>
                  </a:lnTo>
                  <a:lnTo>
                    <a:pt x="19" y="25"/>
                  </a:lnTo>
                  <a:lnTo>
                    <a:pt x="22"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Freeform 949">
              <a:extLst>
                <a:ext uri="{FF2B5EF4-FFF2-40B4-BE49-F238E27FC236}">
                  <a16:creationId xmlns:a16="http://schemas.microsoft.com/office/drawing/2014/main" id="{7D260D04-27D7-4EC6-AFBA-B629F5F47B64}"/>
                </a:ext>
              </a:extLst>
            </p:cNvPr>
            <p:cNvSpPr>
              <a:spLocks noEditPoints="1"/>
            </p:cNvSpPr>
            <p:nvPr/>
          </p:nvSpPr>
          <p:spPr bwMode="auto">
            <a:xfrm>
              <a:off x="8777288" y="5667375"/>
              <a:ext cx="42863" cy="39687"/>
            </a:xfrm>
            <a:custGeom>
              <a:avLst/>
              <a:gdLst>
                <a:gd name="T0" fmla="*/ 0 w 54"/>
                <a:gd name="T1" fmla="*/ 31 h 50"/>
                <a:gd name="T2" fmla="*/ 11 w 54"/>
                <a:gd name="T3" fmla="*/ 28 h 50"/>
                <a:gd name="T4" fmla="*/ 6 w 54"/>
                <a:gd name="T5" fmla="*/ 15 h 50"/>
                <a:gd name="T6" fmla="*/ 3 w 54"/>
                <a:gd name="T7" fmla="*/ 23 h 50"/>
                <a:gd name="T8" fmla="*/ 0 w 54"/>
                <a:gd name="T9" fmla="*/ 22 h 50"/>
                <a:gd name="T10" fmla="*/ 2 w 54"/>
                <a:gd name="T11" fmla="*/ 15 h 50"/>
                <a:gd name="T12" fmla="*/ 7 w 54"/>
                <a:gd name="T13" fmla="*/ 4 h 50"/>
                <a:gd name="T14" fmla="*/ 6 w 54"/>
                <a:gd name="T15" fmla="*/ 12 h 50"/>
                <a:gd name="T16" fmla="*/ 11 w 54"/>
                <a:gd name="T17" fmla="*/ 0 h 50"/>
                <a:gd name="T18" fmla="*/ 15 w 54"/>
                <a:gd name="T19" fmla="*/ 12 h 50"/>
                <a:gd name="T20" fmla="*/ 20 w 54"/>
                <a:gd name="T21" fmla="*/ 15 h 50"/>
                <a:gd name="T22" fmla="*/ 15 w 54"/>
                <a:gd name="T23" fmla="*/ 26 h 50"/>
                <a:gd name="T24" fmla="*/ 19 w 54"/>
                <a:gd name="T25" fmla="*/ 25 h 50"/>
                <a:gd name="T26" fmla="*/ 20 w 54"/>
                <a:gd name="T27" fmla="*/ 28 h 50"/>
                <a:gd name="T28" fmla="*/ 15 w 54"/>
                <a:gd name="T29" fmla="*/ 50 h 50"/>
                <a:gd name="T30" fmla="*/ 11 w 54"/>
                <a:gd name="T31" fmla="*/ 31 h 50"/>
                <a:gd name="T32" fmla="*/ 1 w 54"/>
                <a:gd name="T33" fmla="*/ 34 h 50"/>
                <a:gd name="T34" fmla="*/ 41 w 54"/>
                <a:gd name="T35" fmla="*/ 49 h 50"/>
                <a:gd name="T36" fmla="*/ 33 w 54"/>
                <a:gd name="T37" fmla="*/ 46 h 50"/>
                <a:gd name="T38" fmla="*/ 39 w 54"/>
                <a:gd name="T39" fmla="*/ 46 h 50"/>
                <a:gd name="T40" fmla="*/ 40 w 54"/>
                <a:gd name="T41" fmla="*/ 45 h 50"/>
                <a:gd name="T42" fmla="*/ 41 w 54"/>
                <a:gd name="T43" fmla="*/ 31 h 50"/>
                <a:gd name="T44" fmla="*/ 21 w 54"/>
                <a:gd name="T45" fmla="*/ 27 h 50"/>
                <a:gd name="T46" fmla="*/ 41 w 54"/>
                <a:gd name="T47" fmla="*/ 21 h 50"/>
                <a:gd name="T48" fmla="*/ 20 w 54"/>
                <a:gd name="T49" fmla="*/ 17 h 50"/>
                <a:gd name="T50" fmla="*/ 34 w 54"/>
                <a:gd name="T51" fmla="*/ 9 h 50"/>
                <a:gd name="T52" fmla="*/ 22 w 54"/>
                <a:gd name="T53" fmla="*/ 6 h 50"/>
                <a:gd name="T54" fmla="*/ 34 w 54"/>
                <a:gd name="T55" fmla="*/ 0 h 50"/>
                <a:gd name="T56" fmla="*/ 38 w 54"/>
                <a:gd name="T57" fmla="*/ 6 h 50"/>
                <a:gd name="T58" fmla="*/ 51 w 54"/>
                <a:gd name="T59" fmla="*/ 9 h 50"/>
                <a:gd name="T60" fmla="*/ 38 w 54"/>
                <a:gd name="T61" fmla="*/ 17 h 50"/>
                <a:gd name="T62" fmla="*/ 54 w 54"/>
                <a:gd name="T63" fmla="*/ 21 h 50"/>
                <a:gd name="T64" fmla="*/ 47 w 54"/>
                <a:gd name="T65" fmla="*/ 27 h 50"/>
                <a:gd name="T66" fmla="*/ 53 w 54"/>
                <a:gd name="T67" fmla="*/ 31 h 50"/>
                <a:gd name="T68" fmla="*/ 47 w 54"/>
                <a:gd name="T69" fmla="*/ 45 h 50"/>
                <a:gd name="T70" fmla="*/ 46 w 54"/>
                <a:gd name="T71" fmla="*/ 47 h 50"/>
                <a:gd name="T72" fmla="*/ 44 w 54"/>
                <a:gd name="T73" fmla="*/ 48 h 50"/>
                <a:gd name="T74" fmla="*/ 41 w 54"/>
                <a:gd name="T75" fmla="*/ 49 h 50"/>
                <a:gd name="T76" fmla="*/ 29 w 54"/>
                <a:gd name="T77" fmla="*/ 44 h 50"/>
                <a:gd name="T78" fmla="*/ 22 w 54"/>
                <a:gd name="T79" fmla="*/ 34 h 50"/>
                <a:gd name="T80" fmla="*/ 26 w 54"/>
                <a:gd name="T81" fmla="*/ 32 h 50"/>
                <a:gd name="T82" fmla="*/ 29 w 54"/>
                <a:gd name="T83"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0">
                  <a:moveTo>
                    <a:pt x="1" y="34"/>
                  </a:moveTo>
                  <a:lnTo>
                    <a:pt x="0" y="31"/>
                  </a:lnTo>
                  <a:lnTo>
                    <a:pt x="0" y="31"/>
                  </a:lnTo>
                  <a:lnTo>
                    <a:pt x="11" y="28"/>
                  </a:lnTo>
                  <a:lnTo>
                    <a:pt x="11" y="15"/>
                  </a:lnTo>
                  <a:lnTo>
                    <a:pt x="6" y="15"/>
                  </a:lnTo>
                  <a:lnTo>
                    <a:pt x="6" y="15"/>
                  </a:lnTo>
                  <a:lnTo>
                    <a:pt x="3" y="23"/>
                  </a:lnTo>
                  <a:lnTo>
                    <a:pt x="0" y="22"/>
                  </a:lnTo>
                  <a:lnTo>
                    <a:pt x="0" y="22"/>
                  </a:lnTo>
                  <a:lnTo>
                    <a:pt x="2" y="15"/>
                  </a:lnTo>
                  <a:lnTo>
                    <a:pt x="2" y="15"/>
                  </a:lnTo>
                  <a:lnTo>
                    <a:pt x="3" y="4"/>
                  </a:lnTo>
                  <a:lnTo>
                    <a:pt x="7" y="4"/>
                  </a:lnTo>
                  <a:lnTo>
                    <a:pt x="7" y="4"/>
                  </a:lnTo>
                  <a:lnTo>
                    <a:pt x="6" y="12"/>
                  </a:lnTo>
                  <a:lnTo>
                    <a:pt x="11" y="12"/>
                  </a:lnTo>
                  <a:lnTo>
                    <a:pt x="11" y="0"/>
                  </a:lnTo>
                  <a:lnTo>
                    <a:pt x="15" y="0"/>
                  </a:lnTo>
                  <a:lnTo>
                    <a:pt x="15" y="12"/>
                  </a:lnTo>
                  <a:lnTo>
                    <a:pt x="20" y="12"/>
                  </a:lnTo>
                  <a:lnTo>
                    <a:pt x="20" y="15"/>
                  </a:lnTo>
                  <a:lnTo>
                    <a:pt x="15" y="15"/>
                  </a:lnTo>
                  <a:lnTo>
                    <a:pt x="15" y="26"/>
                  </a:lnTo>
                  <a:lnTo>
                    <a:pt x="15" y="26"/>
                  </a:lnTo>
                  <a:lnTo>
                    <a:pt x="19" y="25"/>
                  </a:lnTo>
                  <a:lnTo>
                    <a:pt x="20" y="28"/>
                  </a:lnTo>
                  <a:lnTo>
                    <a:pt x="20" y="28"/>
                  </a:lnTo>
                  <a:lnTo>
                    <a:pt x="15" y="30"/>
                  </a:lnTo>
                  <a:lnTo>
                    <a:pt x="15" y="50"/>
                  </a:lnTo>
                  <a:lnTo>
                    <a:pt x="11" y="50"/>
                  </a:lnTo>
                  <a:lnTo>
                    <a:pt x="11" y="31"/>
                  </a:lnTo>
                  <a:lnTo>
                    <a:pt x="11" y="31"/>
                  </a:lnTo>
                  <a:lnTo>
                    <a:pt x="1" y="34"/>
                  </a:lnTo>
                  <a:lnTo>
                    <a:pt x="1" y="34"/>
                  </a:lnTo>
                  <a:close/>
                  <a:moveTo>
                    <a:pt x="41" y="49"/>
                  </a:moveTo>
                  <a:lnTo>
                    <a:pt x="33" y="49"/>
                  </a:lnTo>
                  <a:lnTo>
                    <a:pt x="33" y="46"/>
                  </a:lnTo>
                  <a:lnTo>
                    <a:pt x="39" y="46"/>
                  </a:lnTo>
                  <a:lnTo>
                    <a:pt x="39" y="46"/>
                  </a:lnTo>
                  <a:lnTo>
                    <a:pt x="40" y="45"/>
                  </a:lnTo>
                  <a:lnTo>
                    <a:pt x="40" y="45"/>
                  </a:lnTo>
                  <a:lnTo>
                    <a:pt x="41" y="43"/>
                  </a:lnTo>
                  <a:lnTo>
                    <a:pt x="41" y="31"/>
                  </a:lnTo>
                  <a:lnTo>
                    <a:pt x="21" y="31"/>
                  </a:lnTo>
                  <a:lnTo>
                    <a:pt x="21" y="27"/>
                  </a:lnTo>
                  <a:lnTo>
                    <a:pt x="41" y="27"/>
                  </a:lnTo>
                  <a:lnTo>
                    <a:pt x="41" y="21"/>
                  </a:lnTo>
                  <a:lnTo>
                    <a:pt x="20" y="21"/>
                  </a:lnTo>
                  <a:lnTo>
                    <a:pt x="20" y="17"/>
                  </a:lnTo>
                  <a:lnTo>
                    <a:pt x="34" y="17"/>
                  </a:lnTo>
                  <a:lnTo>
                    <a:pt x="34" y="9"/>
                  </a:lnTo>
                  <a:lnTo>
                    <a:pt x="22" y="9"/>
                  </a:lnTo>
                  <a:lnTo>
                    <a:pt x="22" y="6"/>
                  </a:lnTo>
                  <a:lnTo>
                    <a:pt x="34" y="6"/>
                  </a:lnTo>
                  <a:lnTo>
                    <a:pt x="34" y="0"/>
                  </a:lnTo>
                  <a:lnTo>
                    <a:pt x="38" y="0"/>
                  </a:lnTo>
                  <a:lnTo>
                    <a:pt x="38" y="6"/>
                  </a:lnTo>
                  <a:lnTo>
                    <a:pt x="51" y="6"/>
                  </a:lnTo>
                  <a:lnTo>
                    <a:pt x="51" y="9"/>
                  </a:lnTo>
                  <a:lnTo>
                    <a:pt x="38" y="9"/>
                  </a:lnTo>
                  <a:lnTo>
                    <a:pt x="38" y="17"/>
                  </a:lnTo>
                  <a:lnTo>
                    <a:pt x="54" y="17"/>
                  </a:lnTo>
                  <a:lnTo>
                    <a:pt x="54" y="21"/>
                  </a:lnTo>
                  <a:lnTo>
                    <a:pt x="47" y="21"/>
                  </a:lnTo>
                  <a:lnTo>
                    <a:pt x="47" y="27"/>
                  </a:lnTo>
                  <a:lnTo>
                    <a:pt x="53" y="27"/>
                  </a:lnTo>
                  <a:lnTo>
                    <a:pt x="53" y="31"/>
                  </a:lnTo>
                  <a:lnTo>
                    <a:pt x="47" y="31"/>
                  </a:lnTo>
                  <a:lnTo>
                    <a:pt x="47" y="45"/>
                  </a:lnTo>
                  <a:lnTo>
                    <a:pt x="47" y="45"/>
                  </a:lnTo>
                  <a:lnTo>
                    <a:pt x="46" y="47"/>
                  </a:lnTo>
                  <a:lnTo>
                    <a:pt x="44" y="48"/>
                  </a:lnTo>
                  <a:lnTo>
                    <a:pt x="44" y="48"/>
                  </a:lnTo>
                  <a:lnTo>
                    <a:pt x="42" y="49"/>
                  </a:lnTo>
                  <a:lnTo>
                    <a:pt x="41" y="49"/>
                  </a:lnTo>
                  <a:lnTo>
                    <a:pt x="41" y="49"/>
                  </a:lnTo>
                  <a:close/>
                  <a:moveTo>
                    <a:pt x="29" y="44"/>
                  </a:moveTo>
                  <a:lnTo>
                    <a:pt x="29" y="44"/>
                  </a:lnTo>
                  <a:lnTo>
                    <a:pt x="22" y="34"/>
                  </a:lnTo>
                  <a:lnTo>
                    <a:pt x="26" y="32"/>
                  </a:lnTo>
                  <a:lnTo>
                    <a:pt x="26" y="32"/>
                  </a:lnTo>
                  <a:lnTo>
                    <a:pt x="33" y="41"/>
                  </a:lnTo>
                  <a:lnTo>
                    <a:pt x="29"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Freeform 950">
              <a:extLst>
                <a:ext uri="{FF2B5EF4-FFF2-40B4-BE49-F238E27FC236}">
                  <a16:creationId xmlns:a16="http://schemas.microsoft.com/office/drawing/2014/main" id="{BB4A0F3B-244E-45F6-A512-7FF3F29F9D59}"/>
                </a:ext>
              </a:extLst>
            </p:cNvPr>
            <p:cNvSpPr>
              <a:spLocks noEditPoints="1"/>
            </p:cNvSpPr>
            <p:nvPr/>
          </p:nvSpPr>
          <p:spPr bwMode="auto">
            <a:xfrm>
              <a:off x="8821738" y="5667375"/>
              <a:ext cx="44450" cy="39687"/>
            </a:xfrm>
            <a:custGeom>
              <a:avLst/>
              <a:gdLst>
                <a:gd name="T0" fmla="*/ 8 w 57"/>
                <a:gd name="T1" fmla="*/ 28 h 50"/>
                <a:gd name="T2" fmla="*/ 2 w 57"/>
                <a:gd name="T3" fmla="*/ 34 h 50"/>
                <a:gd name="T4" fmla="*/ 0 w 57"/>
                <a:gd name="T5" fmla="*/ 32 h 50"/>
                <a:gd name="T6" fmla="*/ 12 w 57"/>
                <a:gd name="T7" fmla="*/ 14 h 50"/>
                <a:gd name="T8" fmla="*/ 15 w 57"/>
                <a:gd name="T9" fmla="*/ 15 h 50"/>
                <a:gd name="T10" fmla="*/ 12 w 57"/>
                <a:gd name="T11" fmla="*/ 24 h 50"/>
                <a:gd name="T12" fmla="*/ 8 w 57"/>
                <a:gd name="T13" fmla="*/ 50 h 50"/>
                <a:gd name="T14" fmla="*/ 1 w 57"/>
                <a:gd name="T15" fmla="*/ 13 h 50"/>
                <a:gd name="T16" fmla="*/ 6 w 57"/>
                <a:gd name="T17" fmla="*/ 8 h 50"/>
                <a:gd name="T18" fmla="*/ 11 w 57"/>
                <a:gd name="T19" fmla="*/ 1 h 50"/>
                <a:gd name="T20" fmla="*/ 14 w 57"/>
                <a:gd name="T21" fmla="*/ 2 h 50"/>
                <a:gd name="T22" fmla="*/ 9 w 57"/>
                <a:gd name="T23" fmla="*/ 9 h 50"/>
                <a:gd name="T24" fmla="*/ 4 w 57"/>
                <a:gd name="T25" fmla="*/ 15 h 50"/>
                <a:gd name="T26" fmla="*/ 14 w 57"/>
                <a:gd name="T27" fmla="*/ 44 h 50"/>
                <a:gd name="T28" fmla="*/ 23 w 57"/>
                <a:gd name="T29" fmla="*/ 43 h 50"/>
                <a:gd name="T30" fmla="*/ 16 w 57"/>
                <a:gd name="T31" fmla="*/ 35 h 50"/>
                <a:gd name="T32" fmla="*/ 23 w 57"/>
                <a:gd name="T33" fmla="*/ 32 h 50"/>
                <a:gd name="T34" fmla="*/ 16 w 57"/>
                <a:gd name="T35" fmla="*/ 25 h 50"/>
                <a:gd name="T36" fmla="*/ 35 w 57"/>
                <a:gd name="T37" fmla="*/ 22 h 50"/>
                <a:gd name="T38" fmla="*/ 27 w 57"/>
                <a:gd name="T39" fmla="*/ 25 h 50"/>
                <a:gd name="T40" fmla="*/ 34 w 57"/>
                <a:gd name="T41" fmla="*/ 32 h 50"/>
                <a:gd name="T42" fmla="*/ 27 w 57"/>
                <a:gd name="T43" fmla="*/ 35 h 50"/>
                <a:gd name="T44" fmla="*/ 27 w 57"/>
                <a:gd name="T45" fmla="*/ 42 h 50"/>
                <a:gd name="T46" fmla="*/ 36 w 57"/>
                <a:gd name="T47" fmla="*/ 44 h 50"/>
                <a:gd name="T48" fmla="*/ 15 w 57"/>
                <a:gd name="T49" fmla="*/ 48 h 50"/>
                <a:gd name="T50" fmla="*/ 16 w 57"/>
                <a:gd name="T51" fmla="*/ 17 h 50"/>
                <a:gd name="T52" fmla="*/ 19 w 57"/>
                <a:gd name="T53" fmla="*/ 4 h 50"/>
                <a:gd name="T54" fmla="*/ 24 w 57"/>
                <a:gd name="T55" fmla="*/ 14 h 50"/>
                <a:gd name="T56" fmla="*/ 27 w 57"/>
                <a:gd name="T57" fmla="*/ 0 h 50"/>
                <a:gd name="T58" fmla="*/ 31 w 57"/>
                <a:gd name="T59" fmla="*/ 14 h 50"/>
                <a:gd name="T60" fmla="*/ 35 w 57"/>
                <a:gd name="T61" fmla="*/ 4 h 50"/>
                <a:gd name="T62" fmla="*/ 16 w 57"/>
                <a:gd name="T63" fmla="*/ 17 h 50"/>
                <a:gd name="T64" fmla="*/ 47 w 57"/>
                <a:gd name="T65" fmla="*/ 36 h 50"/>
                <a:gd name="T66" fmla="*/ 56 w 57"/>
                <a:gd name="T67" fmla="*/ 47 h 50"/>
                <a:gd name="T68" fmla="*/ 52 w 57"/>
                <a:gd name="T69" fmla="*/ 50 h 50"/>
                <a:gd name="T70" fmla="*/ 45 w 57"/>
                <a:gd name="T71" fmla="*/ 40 h 50"/>
                <a:gd name="T72" fmla="*/ 41 w 57"/>
                <a:gd name="T73" fmla="*/ 45 h 50"/>
                <a:gd name="T74" fmla="*/ 33 w 57"/>
                <a:gd name="T75" fmla="*/ 48 h 50"/>
                <a:gd name="T76" fmla="*/ 39 w 57"/>
                <a:gd name="T77" fmla="*/ 42 h 50"/>
                <a:gd name="T78" fmla="*/ 43 w 57"/>
                <a:gd name="T79" fmla="*/ 36 h 50"/>
                <a:gd name="T80" fmla="*/ 40 w 57"/>
                <a:gd name="T81" fmla="*/ 28 h 50"/>
                <a:gd name="T82" fmla="*/ 39 w 57"/>
                <a:gd name="T83" fmla="*/ 20 h 50"/>
                <a:gd name="T84" fmla="*/ 34 w 57"/>
                <a:gd name="T85" fmla="*/ 20 h 50"/>
                <a:gd name="T86" fmla="*/ 39 w 57"/>
                <a:gd name="T87" fmla="*/ 11 h 50"/>
                <a:gd name="T88" fmla="*/ 41 w 57"/>
                <a:gd name="T89" fmla="*/ 0 h 50"/>
                <a:gd name="T90" fmla="*/ 46 w 57"/>
                <a:gd name="T91" fmla="*/ 1 h 50"/>
                <a:gd name="T92" fmla="*/ 57 w 57"/>
                <a:gd name="T93" fmla="*/ 11 h 50"/>
                <a:gd name="T94" fmla="*/ 53 w 57"/>
                <a:gd name="T95" fmla="*/ 14 h 50"/>
                <a:gd name="T96" fmla="*/ 51 w 57"/>
                <a:gd name="T97" fmla="*/ 26 h 50"/>
                <a:gd name="T98" fmla="*/ 47 w 57"/>
                <a:gd name="T99" fmla="*/ 36 h 50"/>
                <a:gd name="T100" fmla="*/ 45 w 57"/>
                <a:gd name="T101" fmla="*/ 32 h 50"/>
                <a:gd name="T102" fmla="*/ 48 w 57"/>
                <a:gd name="T103" fmla="*/ 23 h 50"/>
                <a:gd name="T104" fmla="*/ 42 w 57"/>
                <a:gd name="T105" fmla="*/ 14 h 50"/>
                <a:gd name="T106" fmla="*/ 41 w 57"/>
                <a:gd name="T107" fmla="*/ 14 h 50"/>
                <a:gd name="T108" fmla="*/ 45 w 57"/>
                <a:gd name="T10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50">
                  <a:moveTo>
                    <a:pt x="8" y="50"/>
                  </a:moveTo>
                  <a:lnTo>
                    <a:pt x="8" y="28"/>
                  </a:lnTo>
                  <a:lnTo>
                    <a:pt x="8" y="28"/>
                  </a:lnTo>
                  <a:lnTo>
                    <a:pt x="2" y="34"/>
                  </a:lnTo>
                  <a:lnTo>
                    <a:pt x="0" y="32"/>
                  </a:lnTo>
                  <a:lnTo>
                    <a:pt x="0" y="32"/>
                  </a:lnTo>
                  <a:lnTo>
                    <a:pt x="6" y="24"/>
                  </a:lnTo>
                  <a:lnTo>
                    <a:pt x="12" y="14"/>
                  </a:lnTo>
                  <a:lnTo>
                    <a:pt x="15" y="15"/>
                  </a:lnTo>
                  <a:lnTo>
                    <a:pt x="15" y="15"/>
                  </a:lnTo>
                  <a:lnTo>
                    <a:pt x="11" y="24"/>
                  </a:lnTo>
                  <a:lnTo>
                    <a:pt x="12" y="24"/>
                  </a:lnTo>
                  <a:lnTo>
                    <a:pt x="12" y="50"/>
                  </a:lnTo>
                  <a:lnTo>
                    <a:pt x="8" y="50"/>
                  </a:lnTo>
                  <a:close/>
                  <a:moveTo>
                    <a:pt x="4" y="15"/>
                  </a:moveTo>
                  <a:lnTo>
                    <a:pt x="1" y="13"/>
                  </a:lnTo>
                  <a:lnTo>
                    <a:pt x="1" y="13"/>
                  </a:lnTo>
                  <a:lnTo>
                    <a:pt x="6" y="8"/>
                  </a:lnTo>
                  <a:lnTo>
                    <a:pt x="6" y="8"/>
                  </a:lnTo>
                  <a:lnTo>
                    <a:pt x="11" y="1"/>
                  </a:lnTo>
                  <a:lnTo>
                    <a:pt x="14" y="2"/>
                  </a:lnTo>
                  <a:lnTo>
                    <a:pt x="14" y="2"/>
                  </a:lnTo>
                  <a:lnTo>
                    <a:pt x="9" y="9"/>
                  </a:lnTo>
                  <a:lnTo>
                    <a:pt x="9" y="9"/>
                  </a:lnTo>
                  <a:lnTo>
                    <a:pt x="4" y="15"/>
                  </a:lnTo>
                  <a:lnTo>
                    <a:pt x="4" y="15"/>
                  </a:lnTo>
                  <a:close/>
                  <a:moveTo>
                    <a:pt x="15" y="48"/>
                  </a:moveTo>
                  <a:lnTo>
                    <a:pt x="14" y="44"/>
                  </a:lnTo>
                  <a:lnTo>
                    <a:pt x="14" y="44"/>
                  </a:lnTo>
                  <a:lnTo>
                    <a:pt x="23" y="43"/>
                  </a:lnTo>
                  <a:lnTo>
                    <a:pt x="23" y="35"/>
                  </a:lnTo>
                  <a:lnTo>
                    <a:pt x="16" y="35"/>
                  </a:lnTo>
                  <a:lnTo>
                    <a:pt x="16" y="32"/>
                  </a:lnTo>
                  <a:lnTo>
                    <a:pt x="23" y="32"/>
                  </a:lnTo>
                  <a:lnTo>
                    <a:pt x="23" y="25"/>
                  </a:lnTo>
                  <a:lnTo>
                    <a:pt x="16" y="25"/>
                  </a:lnTo>
                  <a:lnTo>
                    <a:pt x="16" y="22"/>
                  </a:lnTo>
                  <a:lnTo>
                    <a:pt x="35" y="22"/>
                  </a:lnTo>
                  <a:lnTo>
                    <a:pt x="35" y="25"/>
                  </a:lnTo>
                  <a:lnTo>
                    <a:pt x="27" y="25"/>
                  </a:lnTo>
                  <a:lnTo>
                    <a:pt x="27" y="32"/>
                  </a:lnTo>
                  <a:lnTo>
                    <a:pt x="34" y="32"/>
                  </a:lnTo>
                  <a:lnTo>
                    <a:pt x="34" y="35"/>
                  </a:lnTo>
                  <a:lnTo>
                    <a:pt x="27" y="35"/>
                  </a:lnTo>
                  <a:lnTo>
                    <a:pt x="27" y="42"/>
                  </a:lnTo>
                  <a:lnTo>
                    <a:pt x="27" y="42"/>
                  </a:lnTo>
                  <a:lnTo>
                    <a:pt x="36" y="41"/>
                  </a:lnTo>
                  <a:lnTo>
                    <a:pt x="36" y="44"/>
                  </a:lnTo>
                  <a:lnTo>
                    <a:pt x="36" y="44"/>
                  </a:lnTo>
                  <a:lnTo>
                    <a:pt x="15" y="48"/>
                  </a:lnTo>
                  <a:lnTo>
                    <a:pt x="15" y="48"/>
                  </a:lnTo>
                  <a:close/>
                  <a:moveTo>
                    <a:pt x="16" y="17"/>
                  </a:moveTo>
                  <a:lnTo>
                    <a:pt x="16" y="4"/>
                  </a:lnTo>
                  <a:lnTo>
                    <a:pt x="19" y="4"/>
                  </a:lnTo>
                  <a:lnTo>
                    <a:pt x="19" y="14"/>
                  </a:lnTo>
                  <a:lnTo>
                    <a:pt x="24" y="14"/>
                  </a:lnTo>
                  <a:lnTo>
                    <a:pt x="24" y="0"/>
                  </a:lnTo>
                  <a:lnTo>
                    <a:pt x="27" y="0"/>
                  </a:lnTo>
                  <a:lnTo>
                    <a:pt x="27" y="14"/>
                  </a:lnTo>
                  <a:lnTo>
                    <a:pt x="31" y="14"/>
                  </a:lnTo>
                  <a:lnTo>
                    <a:pt x="31" y="4"/>
                  </a:lnTo>
                  <a:lnTo>
                    <a:pt x="35" y="4"/>
                  </a:lnTo>
                  <a:lnTo>
                    <a:pt x="35" y="17"/>
                  </a:lnTo>
                  <a:lnTo>
                    <a:pt x="16" y="17"/>
                  </a:lnTo>
                  <a:close/>
                  <a:moveTo>
                    <a:pt x="47" y="36"/>
                  </a:moveTo>
                  <a:lnTo>
                    <a:pt x="47" y="36"/>
                  </a:lnTo>
                  <a:lnTo>
                    <a:pt x="51" y="42"/>
                  </a:lnTo>
                  <a:lnTo>
                    <a:pt x="56" y="47"/>
                  </a:lnTo>
                  <a:lnTo>
                    <a:pt x="52" y="50"/>
                  </a:lnTo>
                  <a:lnTo>
                    <a:pt x="52" y="50"/>
                  </a:lnTo>
                  <a:lnTo>
                    <a:pt x="49" y="45"/>
                  </a:lnTo>
                  <a:lnTo>
                    <a:pt x="45" y="40"/>
                  </a:lnTo>
                  <a:lnTo>
                    <a:pt x="45" y="40"/>
                  </a:lnTo>
                  <a:lnTo>
                    <a:pt x="41" y="45"/>
                  </a:lnTo>
                  <a:lnTo>
                    <a:pt x="36" y="50"/>
                  </a:lnTo>
                  <a:lnTo>
                    <a:pt x="33" y="48"/>
                  </a:lnTo>
                  <a:lnTo>
                    <a:pt x="33" y="48"/>
                  </a:lnTo>
                  <a:lnTo>
                    <a:pt x="39" y="42"/>
                  </a:lnTo>
                  <a:lnTo>
                    <a:pt x="43" y="36"/>
                  </a:lnTo>
                  <a:lnTo>
                    <a:pt x="43" y="36"/>
                  </a:lnTo>
                  <a:lnTo>
                    <a:pt x="40" y="28"/>
                  </a:lnTo>
                  <a:lnTo>
                    <a:pt x="40" y="28"/>
                  </a:lnTo>
                  <a:lnTo>
                    <a:pt x="39" y="20"/>
                  </a:lnTo>
                  <a:lnTo>
                    <a:pt x="39" y="20"/>
                  </a:lnTo>
                  <a:lnTo>
                    <a:pt x="37" y="22"/>
                  </a:lnTo>
                  <a:lnTo>
                    <a:pt x="34" y="20"/>
                  </a:lnTo>
                  <a:lnTo>
                    <a:pt x="34" y="20"/>
                  </a:lnTo>
                  <a:lnTo>
                    <a:pt x="39" y="11"/>
                  </a:lnTo>
                  <a:lnTo>
                    <a:pt x="39" y="11"/>
                  </a:lnTo>
                  <a:lnTo>
                    <a:pt x="41" y="0"/>
                  </a:lnTo>
                  <a:lnTo>
                    <a:pt x="46" y="1"/>
                  </a:lnTo>
                  <a:lnTo>
                    <a:pt x="46" y="1"/>
                  </a:lnTo>
                  <a:lnTo>
                    <a:pt x="43" y="11"/>
                  </a:lnTo>
                  <a:lnTo>
                    <a:pt x="57" y="11"/>
                  </a:lnTo>
                  <a:lnTo>
                    <a:pt x="57" y="14"/>
                  </a:lnTo>
                  <a:lnTo>
                    <a:pt x="53" y="14"/>
                  </a:lnTo>
                  <a:lnTo>
                    <a:pt x="53" y="14"/>
                  </a:lnTo>
                  <a:lnTo>
                    <a:pt x="51" y="26"/>
                  </a:lnTo>
                  <a:lnTo>
                    <a:pt x="50" y="31"/>
                  </a:lnTo>
                  <a:lnTo>
                    <a:pt x="47" y="36"/>
                  </a:lnTo>
                  <a:lnTo>
                    <a:pt x="47" y="36"/>
                  </a:lnTo>
                  <a:close/>
                  <a:moveTo>
                    <a:pt x="45" y="32"/>
                  </a:moveTo>
                  <a:lnTo>
                    <a:pt x="45" y="32"/>
                  </a:lnTo>
                  <a:lnTo>
                    <a:pt x="48" y="23"/>
                  </a:lnTo>
                  <a:lnTo>
                    <a:pt x="49" y="14"/>
                  </a:lnTo>
                  <a:lnTo>
                    <a:pt x="42" y="14"/>
                  </a:lnTo>
                  <a:lnTo>
                    <a:pt x="41" y="14"/>
                  </a:lnTo>
                  <a:lnTo>
                    <a:pt x="41" y="14"/>
                  </a:lnTo>
                  <a:lnTo>
                    <a:pt x="43" y="23"/>
                  </a:lnTo>
                  <a:lnTo>
                    <a:pt x="45" y="32"/>
                  </a:lnTo>
                  <a:lnTo>
                    <a:pt x="45"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Freeform 951">
              <a:extLst>
                <a:ext uri="{FF2B5EF4-FFF2-40B4-BE49-F238E27FC236}">
                  <a16:creationId xmlns:a16="http://schemas.microsoft.com/office/drawing/2014/main" id="{7ACD759D-A3B6-4EE2-B37D-383DAAAAE4E1}"/>
                </a:ext>
              </a:extLst>
            </p:cNvPr>
            <p:cNvSpPr>
              <a:spLocks/>
            </p:cNvSpPr>
            <p:nvPr/>
          </p:nvSpPr>
          <p:spPr bwMode="auto">
            <a:xfrm>
              <a:off x="8464550" y="5759450"/>
              <a:ext cx="26988" cy="25400"/>
            </a:xfrm>
            <a:custGeom>
              <a:avLst/>
              <a:gdLst>
                <a:gd name="T0" fmla="*/ 0 w 33"/>
                <a:gd name="T1" fmla="*/ 17 h 33"/>
                <a:gd name="T2" fmla="*/ 0 w 33"/>
                <a:gd name="T3" fmla="*/ 17 h 33"/>
                <a:gd name="T4" fmla="*/ 1 w 33"/>
                <a:gd name="T5" fmla="*/ 14 h 33"/>
                <a:gd name="T6" fmla="*/ 1 w 33"/>
                <a:gd name="T7" fmla="*/ 11 h 33"/>
                <a:gd name="T8" fmla="*/ 3 w 33"/>
                <a:gd name="T9" fmla="*/ 7 h 33"/>
                <a:gd name="T10" fmla="*/ 5 w 33"/>
                <a:gd name="T11" fmla="*/ 5 h 33"/>
                <a:gd name="T12" fmla="*/ 5 w 33"/>
                <a:gd name="T13" fmla="*/ 5 h 33"/>
                <a:gd name="T14" fmla="*/ 7 w 33"/>
                <a:gd name="T15" fmla="*/ 3 h 33"/>
                <a:gd name="T16" fmla="*/ 10 w 33"/>
                <a:gd name="T17" fmla="*/ 1 h 33"/>
                <a:gd name="T18" fmla="*/ 13 w 33"/>
                <a:gd name="T19" fmla="*/ 0 h 33"/>
                <a:gd name="T20" fmla="*/ 16 w 33"/>
                <a:gd name="T21" fmla="*/ 0 h 33"/>
                <a:gd name="T22" fmla="*/ 16 w 33"/>
                <a:gd name="T23" fmla="*/ 0 h 33"/>
                <a:gd name="T24" fmla="*/ 20 w 33"/>
                <a:gd name="T25" fmla="*/ 0 h 33"/>
                <a:gd name="T26" fmla="*/ 23 w 33"/>
                <a:gd name="T27" fmla="*/ 1 h 33"/>
                <a:gd name="T28" fmla="*/ 25 w 33"/>
                <a:gd name="T29" fmla="*/ 3 h 33"/>
                <a:gd name="T30" fmla="*/ 28 w 33"/>
                <a:gd name="T31" fmla="*/ 5 h 33"/>
                <a:gd name="T32" fmla="*/ 28 w 33"/>
                <a:gd name="T33" fmla="*/ 5 h 33"/>
                <a:gd name="T34" fmla="*/ 30 w 33"/>
                <a:gd name="T35" fmla="*/ 7 h 33"/>
                <a:gd name="T36" fmla="*/ 31 w 33"/>
                <a:gd name="T37" fmla="*/ 11 h 33"/>
                <a:gd name="T38" fmla="*/ 32 w 33"/>
                <a:gd name="T39" fmla="*/ 14 h 33"/>
                <a:gd name="T40" fmla="*/ 33 w 33"/>
                <a:gd name="T41" fmla="*/ 17 h 33"/>
                <a:gd name="T42" fmla="*/ 33 w 33"/>
                <a:gd name="T43" fmla="*/ 17 h 33"/>
                <a:gd name="T44" fmla="*/ 32 w 33"/>
                <a:gd name="T45" fmla="*/ 20 h 33"/>
                <a:gd name="T46" fmla="*/ 31 w 33"/>
                <a:gd name="T47" fmla="*/ 23 h 33"/>
                <a:gd name="T48" fmla="*/ 30 w 33"/>
                <a:gd name="T49" fmla="*/ 26 h 33"/>
                <a:gd name="T50" fmla="*/ 28 w 33"/>
                <a:gd name="T51" fmla="*/ 29 h 33"/>
                <a:gd name="T52" fmla="*/ 28 w 33"/>
                <a:gd name="T53" fmla="*/ 29 h 33"/>
                <a:gd name="T54" fmla="*/ 25 w 33"/>
                <a:gd name="T55" fmla="*/ 31 h 33"/>
                <a:gd name="T56" fmla="*/ 23 w 33"/>
                <a:gd name="T57" fmla="*/ 32 h 33"/>
                <a:gd name="T58" fmla="*/ 20 w 33"/>
                <a:gd name="T59" fmla="*/ 33 h 33"/>
                <a:gd name="T60" fmla="*/ 16 w 33"/>
                <a:gd name="T61" fmla="*/ 33 h 33"/>
                <a:gd name="T62" fmla="*/ 16 w 33"/>
                <a:gd name="T63" fmla="*/ 33 h 33"/>
                <a:gd name="T64" fmla="*/ 13 w 33"/>
                <a:gd name="T65" fmla="*/ 33 h 33"/>
                <a:gd name="T66" fmla="*/ 10 w 33"/>
                <a:gd name="T67" fmla="*/ 32 h 33"/>
                <a:gd name="T68" fmla="*/ 7 w 33"/>
                <a:gd name="T69" fmla="*/ 31 h 33"/>
                <a:gd name="T70" fmla="*/ 5 w 33"/>
                <a:gd name="T71" fmla="*/ 29 h 33"/>
                <a:gd name="T72" fmla="*/ 5 w 33"/>
                <a:gd name="T73" fmla="*/ 29 h 33"/>
                <a:gd name="T74" fmla="*/ 3 w 33"/>
                <a:gd name="T75" fmla="*/ 26 h 33"/>
                <a:gd name="T76" fmla="*/ 1 w 33"/>
                <a:gd name="T77" fmla="*/ 23 h 33"/>
                <a:gd name="T78" fmla="*/ 1 w 33"/>
                <a:gd name="T79" fmla="*/ 20 h 33"/>
                <a:gd name="T80" fmla="*/ 0 w 33"/>
                <a:gd name="T81" fmla="*/ 17 h 33"/>
                <a:gd name="T82" fmla="*/ 0 w 33"/>
                <a:gd name="T8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3">
                  <a:moveTo>
                    <a:pt x="0" y="17"/>
                  </a:moveTo>
                  <a:lnTo>
                    <a:pt x="0" y="17"/>
                  </a:lnTo>
                  <a:lnTo>
                    <a:pt x="1" y="14"/>
                  </a:lnTo>
                  <a:lnTo>
                    <a:pt x="1" y="11"/>
                  </a:lnTo>
                  <a:lnTo>
                    <a:pt x="3" y="7"/>
                  </a:lnTo>
                  <a:lnTo>
                    <a:pt x="5" y="5"/>
                  </a:lnTo>
                  <a:lnTo>
                    <a:pt x="5" y="5"/>
                  </a:lnTo>
                  <a:lnTo>
                    <a:pt x="7" y="3"/>
                  </a:lnTo>
                  <a:lnTo>
                    <a:pt x="10" y="1"/>
                  </a:lnTo>
                  <a:lnTo>
                    <a:pt x="13" y="0"/>
                  </a:lnTo>
                  <a:lnTo>
                    <a:pt x="16" y="0"/>
                  </a:lnTo>
                  <a:lnTo>
                    <a:pt x="16" y="0"/>
                  </a:lnTo>
                  <a:lnTo>
                    <a:pt x="20" y="0"/>
                  </a:lnTo>
                  <a:lnTo>
                    <a:pt x="23" y="1"/>
                  </a:lnTo>
                  <a:lnTo>
                    <a:pt x="25" y="3"/>
                  </a:lnTo>
                  <a:lnTo>
                    <a:pt x="28" y="5"/>
                  </a:lnTo>
                  <a:lnTo>
                    <a:pt x="28" y="5"/>
                  </a:lnTo>
                  <a:lnTo>
                    <a:pt x="30" y="7"/>
                  </a:lnTo>
                  <a:lnTo>
                    <a:pt x="31" y="11"/>
                  </a:lnTo>
                  <a:lnTo>
                    <a:pt x="32" y="14"/>
                  </a:lnTo>
                  <a:lnTo>
                    <a:pt x="33" y="17"/>
                  </a:lnTo>
                  <a:lnTo>
                    <a:pt x="33" y="17"/>
                  </a:lnTo>
                  <a:lnTo>
                    <a:pt x="32" y="20"/>
                  </a:lnTo>
                  <a:lnTo>
                    <a:pt x="31" y="23"/>
                  </a:lnTo>
                  <a:lnTo>
                    <a:pt x="30" y="26"/>
                  </a:lnTo>
                  <a:lnTo>
                    <a:pt x="28" y="29"/>
                  </a:lnTo>
                  <a:lnTo>
                    <a:pt x="28" y="29"/>
                  </a:lnTo>
                  <a:lnTo>
                    <a:pt x="25" y="31"/>
                  </a:lnTo>
                  <a:lnTo>
                    <a:pt x="23" y="32"/>
                  </a:lnTo>
                  <a:lnTo>
                    <a:pt x="20" y="33"/>
                  </a:lnTo>
                  <a:lnTo>
                    <a:pt x="16" y="33"/>
                  </a:lnTo>
                  <a:lnTo>
                    <a:pt x="16" y="33"/>
                  </a:lnTo>
                  <a:lnTo>
                    <a:pt x="13" y="33"/>
                  </a:lnTo>
                  <a:lnTo>
                    <a:pt x="10" y="32"/>
                  </a:lnTo>
                  <a:lnTo>
                    <a:pt x="7" y="31"/>
                  </a:lnTo>
                  <a:lnTo>
                    <a:pt x="5" y="29"/>
                  </a:lnTo>
                  <a:lnTo>
                    <a:pt x="5" y="29"/>
                  </a:lnTo>
                  <a:lnTo>
                    <a:pt x="3" y="26"/>
                  </a:lnTo>
                  <a:lnTo>
                    <a:pt x="1" y="23"/>
                  </a:lnTo>
                  <a:lnTo>
                    <a:pt x="1" y="20"/>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Freeform 952">
              <a:extLst>
                <a:ext uri="{FF2B5EF4-FFF2-40B4-BE49-F238E27FC236}">
                  <a16:creationId xmlns:a16="http://schemas.microsoft.com/office/drawing/2014/main" id="{91F4143D-46FE-4A4E-87E2-A8C67A351FE9}"/>
                </a:ext>
              </a:extLst>
            </p:cNvPr>
            <p:cNvSpPr>
              <a:spLocks noEditPoints="1"/>
            </p:cNvSpPr>
            <p:nvPr/>
          </p:nvSpPr>
          <p:spPr bwMode="auto">
            <a:xfrm>
              <a:off x="8504238" y="5751513"/>
              <a:ext cx="44450" cy="39687"/>
            </a:xfrm>
            <a:custGeom>
              <a:avLst/>
              <a:gdLst>
                <a:gd name="T0" fmla="*/ 0 w 54"/>
                <a:gd name="T1" fmla="*/ 36 h 51"/>
                <a:gd name="T2" fmla="*/ 9 w 54"/>
                <a:gd name="T3" fmla="*/ 14 h 51"/>
                <a:gd name="T4" fmla="*/ 9 w 54"/>
                <a:gd name="T5" fmla="*/ 11 h 51"/>
                <a:gd name="T6" fmla="*/ 13 w 54"/>
                <a:gd name="T7" fmla="*/ 11 h 51"/>
                <a:gd name="T8" fmla="*/ 13 w 54"/>
                <a:gd name="T9" fmla="*/ 14 h 51"/>
                <a:gd name="T10" fmla="*/ 18 w 54"/>
                <a:gd name="T11" fmla="*/ 26 h 51"/>
                <a:gd name="T12" fmla="*/ 13 w 54"/>
                <a:gd name="T13" fmla="*/ 51 h 51"/>
                <a:gd name="T14" fmla="*/ 9 w 54"/>
                <a:gd name="T15" fmla="*/ 26 h 51"/>
                <a:gd name="T16" fmla="*/ 3 w 54"/>
                <a:gd name="T17" fmla="*/ 38 h 51"/>
                <a:gd name="T18" fmla="*/ 17 w 54"/>
                <a:gd name="T19" fmla="*/ 49 h 51"/>
                <a:gd name="T20" fmla="*/ 21 w 54"/>
                <a:gd name="T21" fmla="*/ 41 h 51"/>
                <a:gd name="T22" fmla="*/ 18 w 54"/>
                <a:gd name="T23" fmla="*/ 32 h 51"/>
                <a:gd name="T24" fmla="*/ 34 w 54"/>
                <a:gd name="T25" fmla="*/ 29 h 51"/>
                <a:gd name="T26" fmla="*/ 33 w 54"/>
                <a:gd name="T27" fmla="*/ 7 h 51"/>
                <a:gd name="T28" fmla="*/ 37 w 54"/>
                <a:gd name="T29" fmla="*/ 13 h 51"/>
                <a:gd name="T30" fmla="*/ 45 w 54"/>
                <a:gd name="T31" fmla="*/ 29 h 51"/>
                <a:gd name="T32" fmla="*/ 48 w 54"/>
                <a:gd name="T33" fmla="*/ 29 h 51"/>
                <a:gd name="T34" fmla="*/ 39 w 54"/>
                <a:gd name="T35" fmla="*/ 32 h 51"/>
                <a:gd name="T36" fmla="*/ 42 w 54"/>
                <a:gd name="T37" fmla="*/ 40 h 51"/>
                <a:gd name="T38" fmla="*/ 50 w 54"/>
                <a:gd name="T39" fmla="*/ 36 h 51"/>
                <a:gd name="T40" fmla="*/ 44 w 54"/>
                <a:gd name="T41" fmla="*/ 43 h 51"/>
                <a:gd name="T42" fmla="*/ 49 w 54"/>
                <a:gd name="T43" fmla="*/ 47 h 51"/>
                <a:gd name="T44" fmla="*/ 51 w 54"/>
                <a:gd name="T45" fmla="*/ 39 h 51"/>
                <a:gd name="T46" fmla="*/ 53 w 54"/>
                <a:gd name="T47" fmla="*/ 49 h 51"/>
                <a:gd name="T48" fmla="*/ 50 w 54"/>
                <a:gd name="T49" fmla="*/ 51 h 51"/>
                <a:gd name="T50" fmla="*/ 46 w 54"/>
                <a:gd name="T51" fmla="*/ 49 h 51"/>
                <a:gd name="T52" fmla="*/ 33 w 54"/>
                <a:gd name="T53" fmla="*/ 51 h 51"/>
                <a:gd name="T54" fmla="*/ 39 w 54"/>
                <a:gd name="T55" fmla="*/ 43 h 51"/>
                <a:gd name="T56" fmla="*/ 35 w 54"/>
                <a:gd name="T57" fmla="*/ 32 h 51"/>
                <a:gd name="T58" fmla="*/ 27 w 54"/>
                <a:gd name="T59" fmla="*/ 37 h 51"/>
                <a:gd name="T60" fmla="*/ 31 w 54"/>
                <a:gd name="T61" fmla="*/ 45 h 51"/>
                <a:gd name="T62" fmla="*/ 26 w 54"/>
                <a:gd name="T63" fmla="*/ 40 h 51"/>
                <a:gd name="T64" fmla="*/ 19 w 54"/>
                <a:gd name="T65" fmla="*/ 51 h 51"/>
                <a:gd name="T66" fmla="*/ 19 w 54"/>
                <a:gd name="T67" fmla="*/ 23 h 51"/>
                <a:gd name="T68" fmla="*/ 23 w 54"/>
                <a:gd name="T69" fmla="*/ 16 h 51"/>
                <a:gd name="T70" fmla="*/ 21 w 54"/>
                <a:gd name="T71" fmla="*/ 8 h 51"/>
                <a:gd name="T72" fmla="*/ 27 w 54"/>
                <a:gd name="T73" fmla="*/ 1 h 51"/>
                <a:gd name="T74" fmla="*/ 25 w 54"/>
                <a:gd name="T75" fmla="*/ 13 h 51"/>
                <a:gd name="T76" fmla="*/ 31 w 54"/>
                <a:gd name="T77" fmla="*/ 8 h 51"/>
                <a:gd name="T78" fmla="*/ 22 w 54"/>
                <a:gd name="T79" fmla="*/ 22 h 51"/>
                <a:gd name="T80" fmla="*/ 30 w 54"/>
                <a:gd name="T81" fmla="*/ 16 h 51"/>
                <a:gd name="T82" fmla="*/ 29 w 54"/>
                <a:gd name="T83" fmla="*/ 26 h 51"/>
                <a:gd name="T84" fmla="*/ 29 w 54"/>
                <a:gd name="T85" fmla="*/ 24 h 51"/>
                <a:gd name="T86" fmla="*/ 39 w 54"/>
                <a:gd name="T87" fmla="*/ 25 h 51"/>
                <a:gd name="T88" fmla="*/ 40 w 54"/>
                <a:gd name="T89" fmla="*/ 22 h 51"/>
                <a:gd name="T90" fmla="*/ 39 w 54"/>
                <a:gd name="T91" fmla="*/ 8 h 51"/>
                <a:gd name="T92" fmla="*/ 42 w 54"/>
                <a:gd name="T93" fmla="*/ 7 h 51"/>
                <a:gd name="T94" fmla="*/ 48 w 54"/>
                <a:gd name="T95" fmla="*/ 1 h 51"/>
                <a:gd name="T96" fmla="*/ 46 w 54"/>
                <a:gd name="T97" fmla="*/ 13 h 51"/>
                <a:gd name="T98" fmla="*/ 52 w 54"/>
                <a:gd name="T99" fmla="*/ 8 h 51"/>
                <a:gd name="T100" fmla="*/ 50 w 54"/>
                <a:gd name="T101" fmla="*/ 21 h 51"/>
                <a:gd name="T102" fmla="*/ 51 w 54"/>
                <a:gd name="T103" fmla="*/ 16 h 51"/>
                <a:gd name="T104" fmla="*/ 51 w 54"/>
                <a:gd name="T105" fmla="*/ 26 h 51"/>
                <a:gd name="T106" fmla="*/ 39 w 54"/>
                <a:gd name="T10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1">
                  <a:moveTo>
                    <a:pt x="3" y="38"/>
                  </a:moveTo>
                  <a:lnTo>
                    <a:pt x="0" y="36"/>
                  </a:lnTo>
                  <a:lnTo>
                    <a:pt x="0" y="36"/>
                  </a:lnTo>
                  <a:lnTo>
                    <a:pt x="5" y="26"/>
                  </a:lnTo>
                  <a:lnTo>
                    <a:pt x="5" y="26"/>
                  </a:lnTo>
                  <a:lnTo>
                    <a:pt x="9" y="14"/>
                  </a:lnTo>
                  <a:lnTo>
                    <a:pt x="2" y="14"/>
                  </a:lnTo>
                  <a:lnTo>
                    <a:pt x="2" y="11"/>
                  </a:lnTo>
                  <a:lnTo>
                    <a:pt x="9" y="11"/>
                  </a:lnTo>
                  <a:lnTo>
                    <a:pt x="9" y="0"/>
                  </a:lnTo>
                  <a:lnTo>
                    <a:pt x="13" y="0"/>
                  </a:lnTo>
                  <a:lnTo>
                    <a:pt x="13" y="11"/>
                  </a:lnTo>
                  <a:lnTo>
                    <a:pt x="18" y="11"/>
                  </a:lnTo>
                  <a:lnTo>
                    <a:pt x="18" y="14"/>
                  </a:lnTo>
                  <a:lnTo>
                    <a:pt x="13" y="14"/>
                  </a:lnTo>
                  <a:lnTo>
                    <a:pt x="13" y="21"/>
                  </a:lnTo>
                  <a:lnTo>
                    <a:pt x="13" y="21"/>
                  </a:lnTo>
                  <a:lnTo>
                    <a:pt x="18" y="26"/>
                  </a:lnTo>
                  <a:lnTo>
                    <a:pt x="16" y="29"/>
                  </a:lnTo>
                  <a:lnTo>
                    <a:pt x="13" y="26"/>
                  </a:lnTo>
                  <a:lnTo>
                    <a:pt x="13" y="51"/>
                  </a:lnTo>
                  <a:lnTo>
                    <a:pt x="9" y="51"/>
                  </a:lnTo>
                  <a:lnTo>
                    <a:pt x="9" y="26"/>
                  </a:lnTo>
                  <a:lnTo>
                    <a:pt x="9" y="26"/>
                  </a:lnTo>
                  <a:lnTo>
                    <a:pt x="6" y="32"/>
                  </a:lnTo>
                  <a:lnTo>
                    <a:pt x="3" y="38"/>
                  </a:lnTo>
                  <a:lnTo>
                    <a:pt x="3" y="38"/>
                  </a:lnTo>
                  <a:close/>
                  <a:moveTo>
                    <a:pt x="19" y="51"/>
                  </a:moveTo>
                  <a:lnTo>
                    <a:pt x="17" y="49"/>
                  </a:lnTo>
                  <a:lnTo>
                    <a:pt x="17" y="49"/>
                  </a:lnTo>
                  <a:lnTo>
                    <a:pt x="19" y="45"/>
                  </a:lnTo>
                  <a:lnTo>
                    <a:pt x="21" y="41"/>
                  </a:lnTo>
                  <a:lnTo>
                    <a:pt x="21" y="41"/>
                  </a:lnTo>
                  <a:lnTo>
                    <a:pt x="23" y="37"/>
                  </a:lnTo>
                  <a:lnTo>
                    <a:pt x="23" y="32"/>
                  </a:lnTo>
                  <a:lnTo>
                    <a:pt x="18" y="32"/>
                  </a:lnTo>
                  <a:lnTo>
                    <a:pt x="18" y="29"/>
                  </a:lnTo>
                  <a:lnTo>
                    <a:pt x="34" y="29"/>
                  </a:lnTo>
                  <a:lnTo>
                    <a:pt x="34" y="29"/>
                  </a:lnTo>
                  <a:lnTo>
                    <a:pt x="33" y="12"/>
                  </a:lnTo>
                  <a:lnTo>
                    <a:pt x="33" y="12"/>
                  </a:lnTo>
                  <a:lnTo>
                    <a:pt x="33" y="7"/>
                  </a:lnTo>
                  <a:lnTo>
                    <a:pt x="33" y="0"/>
                  </a:lnTo>
                  <a:lnTo>
                    <a:pt x="37" y="0"/>
                  </a:lnTo>
                  <a:lnTo>
                    <a:pt x="37" y="13"/>
                  </a:lnTo>
                  <a:lnTo>
                    <a:pt x="37" y="13"/>
                  </a:lnTo>
                  <a:lnTo>
                    <a:pt x="38" y="29"/>
                  </a:lnTo>
                  <a:lnTo>
                    <a:pt x="45" y="29"/>
                  </a:lnTo>
                  <a:lnTo>
                    <a:pt x="43" y="26"/>
                  </a:lnTo>
                  <a:lnTo>
                    <a:pt x="46" y="25"/>
                  </a:lnTo>
                  <a:lnTo>
                    <a:pt x="48" y="29"/>
                  </a:lnTo>
                  <a:lnTo>
                    <a:pt x="54" y="29"/>
                  </a:lnTo>
                  <a:lnTo>
                    <a:pt x="54" y="32"/>
                  </a:lnTo>
                  <a:lnTo>
                    <a:pt x="39" y="32"/>
                  </a:lnTo>
                  <a:lnTo>
                    <a:pt x="39" y="32"/>
                  </a:lnTo>
                  <a:lnTo>
                    <a:pt x="40" y="36"/>
                  </a:lnTo>
                  <a:lnTo>
                    <a:pt x="42" y="40"/>
                  </a:lnTo>
                  <a:lnTo>
                    <a:pt x="42" y="40"/>
                  </a:lnTo>
                  <a:lnTo>
                    <a:pt x="47" y="34"/>
                  </a:lnTo>
                  <a:lnTo>
                    <a:pt x="50" y="36"/>
                  </a:lnTo>
                  <a:lnTo>
                    <a:pt x="50" y="36"/>
                  </a:lnTo>
                  <a:lnTo>
                    <a:pt x="44" y="43"/>
                  </a:lnTo>
                  <a:lnTo>
                    <a:pt x="44" y="43"/>
                  </a:lnTo>
                  <a:lnTo>
                    <a:pt x="47" y="46"/>
                  </a:lnTo>
                  <a:lnTo>
                    <a:pt x="49" y="47"/>
                  </a:lnTo>
                  <a:lnTo>
                    <a:pt x="49" y="47"/>
                  </a:lnTo>
                  <a:lnTo>
                    <a:pt x="50" y="46"/>
                  </a:lnTo>
                  <a:lnTo>
                    <a:pt x="50" y="46"/>
                  </a:lnTo>
                  <a:lnTo>
                    <a:pt x="51" y="39"/>
                  </a:lnTo>
                  <a:lnTo>
                    <a:pt x="54" y="40"/>
                  </a:lnTo>
                  <a:lnTo>
                    <a:pt x="54" y="40"/>
                  </a:lnTo>
                  <a:lnTo>
                    <a:pt x="53" y="49"/>
                  </a:lnTo>
                  <a:lnTo>
                    <a:pt x="53" y="49"/>
                  </a:lnTo>
                  <a:lnTo>
                    <a:pt x="52" y="50"/>
                  </a:lnTo>
                  <a:lnTo>
                    <a:pt x="50" y="51"/>
                  </a:lnTo>
                  <a:lnTo>
                    <a:pt x="50" y="51"/>
                  </a:lnTo>
                  <a:lnTo>
                    <a:pt x="48" y="50"/>
                  </a:lnTo>
                  <a:lnTo>
                    <a:pt x="46" y="49"/>
                  </a:lnTo>
                  <a:lnTo>
                    <a:pt x="41" y="45"/>
                  </a:lnTo>
                  <a:lnTo>
                    <a:pt x="41" y="45"/>
                  </a:lnTo>
                  <a:lnTo>
                    <a:pt x="33" y="51"/>
                  </a:lnTo>
                  <a:lnTo>
                    <a:pt x="31" y="48"/>
                  </a:lnTo>
                  <a:lnTo>
                    <a:pt x="31" y="48"/>
                  </a:lnTo>
                  <a:lnTo>
                    <a:pt x="39" y="43"/>
                  </a:lnTo>
                  <a:lnTo>
                    <a:pt x="39" y="43"/>
                  </a:lnTo>
                  <a:lnTo>
                    <a:pt x="36" y="38"/>
                  </a:lnTo>
                  <a:lnTo>
                    <a:pt x="35" y="32"/>
                  </a:lnTo>
                  <a:lnTo>
                    <a:pt x="27" y="32"/>
                  </a:lnTo>
                  <a:lnTo>
                    <a:pt x="27" y="32"/>
                  </a:lnTo>
                  <a:lnTo>
                    <a:pt x="27" y="37"/>
                  </a:lnTo>
                  <a:lnTo>
                    <a:pt x="27" y="37"/>
                  </a:lnTo>
                  <a:lnTo>
                    <a:pt x="33" y="42"/>
                  </a:lnTo>
                  <a:lnTo>
                    <a:pt x="31" y="45"/>
                  </a:lnTo>
                  <a:lnTo>
                    <a:pt x="31" y="45"/>
                  </a:lnTo>
                  <a:lnTo>
                    <a:pt x="26" y="40"/>
                  </a:lnTo>
                  <a:lnTo>
                    <a:pt x="26" y="40"/>
                  </a:lnTo>
                  <a:lnTo>
                    <a:pt x="23" y="46"/>
                  </a:lnTo>
                  <a:lnTo>
                    <a:pt x="19" y="51"/>
                  </a:lnTo>
                  <a:lnTo>
                    <a:pt x="19" y="51"/>
                  </a:lnTo>
                  <a:close/>
                  <a:moveTo>
                    <a:pt x="18" y="26"/>
                  </a:moveTo>
                  <a:lnTo>
                    <a:pt x="18" y="23"/>
                  </a:lnTo>
                  <a:lnTo>
                    <a:pt x="19" y="23"/>
                  </a:lnTo>
                  <a:lnTo>
                    <a:pt x="19" y="23"/>
                  </a:lnTo>
                  <a:lnTo>
                    <a:pt x="23" y="16"/>
                  </a:lnTo>
                  <a:lnTo>
                    <a:pt x="23" y="16"/>
                  </a:lnTo>
                  <a:lnTo>
                    <a:pt x="18" y="9"/>
                  </a:lnTo>
                  <a:lnTo>
                    <a:pt x="20" y="7"/>
                  </a:lnTo>
                  <a:lnTo>
                    <a:pt x="21" y="8"/>
                  </a:lnTo>
                  <a:lnTo>
                    <a:pt x="21" y="8"/>
                  </a:lnTo>
                  <a:lnTo>
                    <a:pt x="25" y="0"/>
                  </a:lnTo>
                  <a:lnTo>
                    <a:pt x="27" y="1"/>
                  </a:lnTo>
                  <a:lnTo>
                    <a:pt x="27" y="1"/>
                  </a:lnTo>
                  <a:lnTo>
                    <a:pt x="22" y="10"/>
                  </a:lnTo>
                  <a:lnTo>
                    <a:pt x="25" y="13"/>
                  </a:lnTo>
                  <a:lnTo>
                    <a:pt x="25" y="13"/>
                  </a:lnTo>
                  <a:lnTo>
                    <a:pt x="29" y="7"/>
                  </a:lnTo>
                  <a:lnTo>
                    <a:pt x="31" y="8"/>
                  </a:lnTo>
                  <a:lnTo>
                    <a:pt x="31" y="8"/>
                  </a:lnTo>
                  <a:lnTo>
                    <a:pt x="22" y="22"/>
                  </a:lnTo>
                  <a:lnTo>
                    <a:pt x="22" y="22"/>
                  </a:lnTo>
                  <a:lnTo>
                    <a:pt x="28" y="21"/>
                  </a:lnTo>
                  <a:lnTo>
                    <a:pt x="28" y="17"/>
                  </a:lnTo>
                  <a:lnTo>
                    <a:pt x="30" y="16"/>
                  </a:lnTo>
                  <a:lnTo>
                    <a:pt x="30" y="16"/>
                  </a:lnTo>
                  <a:lnTo>
                    <a:pt x="32" y="25"/>
                  </a:lnTo>
                  <a:lnTo>
                    <a:pt x="29" y="26"/>
                  </a:lnTo>
                  <a:lnTo>
                    <a:pt x="29" y="26"/>
                  </a:lnTo>
                  <a:lnTo>
                    <a:pt x="29" y="24"/>
                  </a:lnTo>
                  <a:lnTo>
                    <a:pt x="29" y="24"/>
                  </a:lnTo>
                  <a:lnTo>
                    <a:pt x="18" y="26"/>
                  </a:lnTo>
                  <a:lnTo>
                    <a:pt x="18" y="26"/>
                  </a:lnTo>
                  <a:close/>
                  <a:moveTo>
                    <a:pt x="39" y="25"/>
                  </a:moveTo>
                  <a:lnTo>
                    <a:pt x="39" y="22"/>
                  </a:lnTo>
                  <a:lnTo>
                    <a:pt x="40" y="22"/>
                  </a:lnTo>
                  <a:lnTo>
                    <a:pt x="40" y="22"/>
                  </a:lnTo>
                  <a:lnTo>
                    <a:pt x="44" y="16"/>
                  </a:lnTo>
                  <a:lnTo>
                    <a:pt x="44" y="16"/>
                  </a:lnTo>
                  <a:lnTo>
                    <a:pt x="39" y="8"/>
                  </a:lnTo>
                  <a:lnTo>
                    <a:pt x="41" y="6"/>
                  </a:lnTo>
                  <a:lnTo>
                    <a:pt x="42" y="7"/>
                  </a:lnTo>
                  <a:lnTo>
                    <a:pt x="42" y="7"/>
                  </a:lnTo>
                  <a:lnTo>
                    <a:pt x="45" y="0"/>
                  </a:lnTo>
                  <a:lnTo>
                    <a:pt x="48" y="1"/>
                  </a:lnTo>
                  <a:lnTo>
                    <a:pt x="48" y="1"/>
                  </a:lnTo>
                  <a:lnTo>
                    <a:pt x="43" y="10"/>
                  </a:lnTo>
                  <a:lnTo>
                    <a:pt x="46" y="13"/>
                  </a:lnTo>
                  <a:lnTo>
                    <a:pt x="46" y="13"/>
                  </a:lnTo>
                  <a:lnTo>
                    <a:pt x="49" y="7"/>
                  </a:lnTo>
                  <a:lnTo>
                    <a:pt x="52" y="8"/>
                  </a:lnTo>
                  <a:lnTo>
                    <a:pt x="52" y="8"/>
                  </a:lnTo>
                  <a:lnTo>
                    <a:pt x="44" y="22"/>
                  </a:lnTo>
                  <a:lnTo>
                    <a:pt x="44" y="22"/>
                  </a:lnTo>
                  <a:lnTo>
                    <a:pt x="50" y="21"/>
                  </a:lnTo>
                  <a:lnTo>
                    <a:pt x="49" y="17"/>
                  </a:lnTo>
                  <a:lnTo>
                    <a:pt x="51" y="16"/>
                  </a:lnTo>
                  <a:lnTo>
                    <a:pt x="51" y="16"/>
                  </a:lnTo>
                  <a:lnTo>
                    <a:pt x="54" y="25"/>
                  </a:lnTo>
                  <a:lnTo>
                    <a:pt x="51" y="26"/>
                  </a:lnTo>
                  <a:lnTo>
                    <a:pt x="51" y="26"/>
                  </a:lnTo>
                  <a:lnTo>
                    <a:pt x="50" y="23"/>
                  </a:lnTo>
                  <a:lnTo>
                    <a:pt x="50" y="23"/>
                  </a:lnTo>
                  <a:lnTo>
                    <a:pt x="39" y="25"/>
                  </a:lnTo>
                  <a:lnTo>
                    <a:pt x="39"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Freeform 953">
              <a:extLst>
                <a:ext uri="{FF2B5EF4-FFF2-40B4-BE49-F238E27FC236}">
                  <a16:creationId xmlns:a16="http://schemas.microsoft.com/office/drawing/2014/main" id="{0E9E5AED-7184-4938-A14E-389E05C2C47C}"/>
                </a:ext>
              </a:extLst>
            </p:cNvPr>
            <p:cNvSpPr>
              <a:spLocks noEditPoints="1"/>
            </p:cNvSpPr>
            <p:nvPr/>
          </p:nvSpPr>
          <p:spPr bwMode="auto">
            <a:xfrm>
              <a:off x="8551863" y="5751513"/>
              <a:ext cx="39688" cy="39687"/>
            </a:xfrm>
            <a:custGeom>
              <a:avLst/>
              <a:gdLst>
                <a:gd name="T0" fmla="*/ 0 w 51"/>
                <a:gd name="T1" fmla="*/ 12 h 51"/>
                <a:gd name="T2" fmla="*/ 3 w 51"/>
                <a:gd name="T3" fmla="*/ 12 h 51"/>
                <a:gd name="T4" fmla="*/ 10 w 51"/>
                <a:gd name="T5" fmla="*/ 0 h 51"/>
                <a:gd name="T6" fmla="*/ 14 w 51"/>
                <a:gd name="T7" fmla="*/ 1 h 51"/>
                <a:gd name="T8" fmla="*/ 8 w 51"/>
                <a:gd name="T9" fmla="*/ 11 h 51"/>
                <a:gd name="T10" fmla="*/ 21 w 51"/>
                <a:gd name="T11" fmla="*/ 10 h 51"/>
                <a:gd name="T12" fmla="*/ 22 w 51"/>
                <a:gd name="T13" fmla="*/ 4 h 51"/>
                <a:gd name="T14" fmla="*/ 28 w 51"/>
                <a:gd name="T15" fmla="*/ 14 h 51"/>
                <a:gd name="T16" fmla="*/ 23 w 51"/>
                <a:gd name="T17" fmla="*/ 13 h 51"/>
                <a:gd name="T18" fmla="*/ 0 w 51"/>
                <a:gd name="T19" fmla="*/ 15 h 51"/>
                <a:gd name="T20" fmla="*/ 20 w 51"/>
                <a:gd name="T21" fmla="*/ 38 h 51"/>
                <a:gd name="T22" fmla="*/ 8 w 51"/>
                <a:gd name="T23" fmla="*/ 51 h 51"/>
                <a:gd name="T24" fmla="*/ 3 w 51"/>
                <a:gd name="T25" fmla="*/ 19 h 51"/>
                <a:gd name="T26" fmla="*/ 24 w 51"/>
                <a:gd name="T27" fmla="*/ 47 h 51"/>
                <a:gd name="T28" fmla="*/ 24 w 51"/>
                <a:gd name="T29" fmla="*/ 48 h 51"/>
                <a:gd name="T30" fmla="*/ 23 w 51"/>
                <a:gd name="T31" fmla="*/ 49 h 51"/>
                <a:gd name="T32" fmla="*/ 20 w 51"/>
                <a:gd name="T33" fmla="*/ 50 h 51"/>
                <a:gd name="T34" fmla="*/ 14 w 51"/>
                <a:gd name="T35" fmla="*/ 47 h 51"/>
                <a:gd name="T36" fmla="*/ 18 w 51"/>
                <a:gd name="T37" fmla="*/ 47 h 51"/>
                <a:gd name="T38" fmla="*/ 20 w 51"/>
                <a:gd name="T39" fmla="*/ 45 h 51"/>
                <a:gd name="T40" fmla="*/ 20 w 51"/>
                <a:gd name="T41" fmla="*/ 27 h 51"/>
                <a:gd name="T42" fmla="*/ 8 w 51"/>
                <a:gd name="T43" fmla="*/ 22 h 51"/>
                <a:gd name="T44" fmla="*/ 20 w 51"/>
                <a:gd name="T45" fmla="*/ 27 h 51"/>
                <a:gd name="T46" fmla="*/ 20 w 51"/>
                <a:gd name="T47" fmla="*/ 35 h 51"/>
                <a:gd name="T48" fmla="*/ 8 w 51"/>
                <a:gd name="T49" fmla="*/ 30 h 51"/>
                <a:gd name="T50" fmla="*/ 30 w 51"/>
                <a:gd name="T51" fmla="*/ 0 h 51"/>
                <a:gd name="T52" fmla="*/ 34 w 51"/>
                <a:gd name="T53" fmla="*/ 7 h 51"/>
                <a:gd name="T54" fmla="*/ 47 w 51"/>
                <a:gd name="T55" fmla="*/ 2 h 51"/>
                <a:gd name="T56" fmla="*/ 49 w 51"/>
                <a:gd name="T57" fmla="*/ 5 h 51"/>
                <a:gd name="T58" fmla="*/ 34 w 51"/>
                <a:gd name="T59" fmla="*/ 16 h 51"/>
                <a:gd name="T60" fmla="*/ 34 w 51"/>
                <a:gd name="T61" fmla="*/ 17 h 51"/>
                <a:gd name="T62" fmla="*/ 35 w 51"/>
                <a:gd name="T63" fmla="*/ 19 h 51"/>
                <a:gd name="T64" fmla="*/ 40 w 51"/>
                <a:gd name="T65" fmla="*/ 20 h 51"/>
                <a:gd name="T66" fmla="*/ 45 w 51"/>
                <a:gd name="T67" fmla="*/ 19 h 51"/>
                <a:gd name="T68" fmla="*/ 47 w 51"/>
                <a:gd name="T69" fmla="*/ 17 h 51"/>
                <a:gd name="T70" fmla="*/ 48 w 51"/>
                <a:gd name="T71" fmla="*/ 12 h 51"/>
                <a:gd name="T72" fmla="*/ 51 w 51"/>
                <a:gd name="T73" fmla="*/ 19 h 51"/>
                <a:gd name="T74" fmla="*/ 51 w 51"/>
                <a:gd name="T75" fmla="*/ 20 h 51"/>
                <a:gd name="T76" fmla="*/ 50 w 51"/>
                <a:gd name="T77" fmla="*/ 21 h 51"/>
                <a:gd name="T78" fmla="*/ 45 w 51"/>
                <a:gd name="T79" fmla="*/ 23 h 51"/>
                <a:gd name="T80" fmla="*/ 40 w 51"/>
                <a:gd name="T81" fmla="*/ 23 h 51"/>
                <a:gd name="T82" fmla="*/ 35 w 51"/>
                <a:gd name="T83" fmla="*/ 23 h 51"/>
                <a:gd name="T84" fmla="*/ 32 w 51"/>
                <a:gd name="T85" fmla="*/ 22 h 51"/>
                <a:gd name="T86" fmla="*/ 30 w 51"/>
                <a:gd name="T87" fmla="*/ 17 h 51"/>
                <a:gd name="T88" fmla="*/ 30 w 51"/>
                <a:gd name="T89" fmla="*/ 26 h 51"/>
                <a:gd name="T90" fmla="*/ 34 w 51"/>
                <a:gd name="T91" fmla="*/ 33 h 51"/>
                <a:gd name="T92" fmla="*/ 42 w 51"/>
                <a:gd name="T93" fmla="*/ 31 h 51"/>
                <a:gd name="T94" fmla="*/ 50 w 51"/>
                <a:gd name="T95" fmla="*/ 31 h 51"/>
                <a:gd name="T96" fmla="*/ 42 w 51"/>
                <a:gd name="T97" fmla="*/ 34 h 51"/>
                <a:gd name="T98" fmla="*/ 34 w 51"/>
                <a:gd name="T99" fmla="*/ 44 h 51"/>
                <a:gd name="T100" fmla="*/ 34 w 51"/>
                <a:gd name="T101" fmla="*/ 45 h 51"/>
                <a:gd name="T102" fmla="*/ 35 w 51"/>
                <a:gd name="T103" fmla="*/ 46 h 51"/>
                <a:gd name="T104" fmla="*/ 40 w 51"/>
                <a:gd name="T105" fmla="*/ 47 h 51"/>
                <a:gd name="T106" fmla="*/ 46 w 51"/>
                <a:gd name="T107" fmla="*/ 46 h 51"/>
                <a:gd name="T108" fmla="*/ 47 w 51"/>
                <a:gd name="T109" fmla="*/ 44 h 51"/>
                <a:gd name="T110" fmla="*/ 48 w 51"/>
                <a:gd name="T111" fmla="*/ 39 h 51"/>
                <a:gd name="T112" fmla="*/ 51 w 51"/>
                <a:gd name="T113" fmla="*/ 46 h 51"/>
                <a:gd name="T114" fmla="*/ 51 w 51"/>
                <a:gd name="T115" fmla="*/ 48 h 51"/>
                <a:gd name="T116" fmla="*/ 49 w 51"/>
                <a:gd name="T117" fmla="*/ 49 h 51"/>
                <a:gd name="T118" fmla="*/ 40 w 51"/>
                <a:gd name="T119" fmla="*/ 50 h 51"/>
                <a:gd name="T120" fmla="*/ 34 w 51"/>
                <a:gd name="T121" fmla="*/ 50 h 51"/>
                <a:gd name="T122" fmla="*/ 31 w 51"/>
                <a:gd name="T123" fmla="*/ 49 h 51"/>
                <a:gd name="T124" fmla="*/ 30 w 51"/>
                <a:gd name="T125"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51">
                  <a:moveTo>
                    <a:pt x="0" y="15"/>
                  </a:moveTo>
                  <a:lnTo>
                    <a:pt x="0" y="12"/>
                  </a:lnTo>
                  <a:lnTo>
                    <a:pt x="3" y="12"/>
                  </a:lnTo>
                  <a:lnTo>
                    <a:pt x="3" y="12"/>
                  </a:lnTo>
                  <a:lnTo>
                    <a:pt x="7" y="5"/>
                  </a:lnTo>
                  <a:lnTo>
                    <a:pt x="10" y="0"/>
                  </a:lnTo>
                  <a:lnTo>
                    <a:pt x="14" y="1"/>
                  </a:lnTo>
                  <a:lnTo>
                    <a:pt x="14" y="1"/>
                  </a:lnTo>
                  <a:lnTo>
                    <a:pt x="8" y="11"/>
                  </a:lnTo>
                  <a:lnTo>
                    <a:pt x="8" y="11"/>
                  </a:lnTo>
                  <a:lnTo>
                    <a:pt x="21" y="10"/>
                  </a:lnTo>
                  <a:lnTo>
                    <a:pt x="21" y="10"/>
                  </a:lnTo>
                  <a:lnTo>
                    <a:pt x="18" y="5"/>
                  </a:lnTo>
                  <a:lnTo>
                    <a:pt x="22" y="4"/>
                  </a:lnTo>
                  <a:lnTo>
                    <a:pt x="22" y="4"/>
                  </a:lnTo>
                  <a:lnTo>
                    <a:pt x="28" y="14"/>
                  </a:lnTo>
                  <a:lnTo>
                    <a:pt x="24" y="16"/>
                  </a:lnTo>
                  <a:lnTo>
                    <a:pt x="23" y="13"/>
                  </a:lnTo>
                  <a:lnTo>
                    <a:pt x="23" y="13"/>
                  </a:lnTo>
                  <a:lnTo>
                    <a:pt x="0" y="15"/>
                  </a:lnTo>
                  <a:lnTo>
                    <a:pt x="0" y="15"/>
                  </a:lnTo>
                  <a:close/>
                  <a:moveTo>
                    <a:pt x="20" y="38"/>
                  </a:moveTo>
                  <a:lnTo>
                    <a:pt x="8" y="38"/>
                  </a:lnTo>
                  <a:lnTo>
                    <a:pt x="8" y="51"/>
                  </a:lnTo>
                  <a:lnTo>
                    <a:pt x="3" y="51"/>
                  </a:lnTo>
                  <a:lnTo>
                    <a:pt x="3" y="19"/>
                  </a:lnTo>
                  <a:lnTo>
                    <a:pt x="24" y="19"/>
                  </a:lnTo>
                  <a:lnTo>
                    <a:pt x="24" y="47"/>
                  </a:lnTo>
                  <a:lnTo>
                    <a:pt x="24" y="47"/>
                  </a:lnTo>
                  <a:lnTo>
                    <a:pt x="24" y="48"/>
                  </a:lnTo>
                  <a:lnTo>
                    <a:pt x="23" y="49"/>
                  </a:lnTo>
                  <a:lnTo>
                    <a:pt x="23" y="49"/>
                  </a:lnTo>
                  <a:lnTo>
                    <a:pt x="22" y="50"/>
                  </a:lnTo>
                  <a:lnTo>
                    <a:pt x="20" y="50"/>
                  </a:lnTo>
                  <a:lnTo>
                    <a:pt x="15" y="50"/>
                  </a:lnTo>
                  <a:lnTo>
                    <a:pt x="14" y="47"/>
                  </a:lnTo>
                  <a:lnTo>
                    <a:pt x="18" y="47"/>
                  </a:lnTo>
                  <a:lnTo>
                    <a:pt x="18" y="47"/>
                  </a:lnTo>
                  <a:lnTo>
                    <a:pt x="20" y="46"/>
                  </a:lnTo>
                  <a:lnTo>
                    <a:pt x="20" y="45"/>
                  </a:lnTo>
                  <a:lnTo>
                    <a:pt x="20" y="38"/>
                  </a:lnTo>
                  <a:close/>
                  <a:moveTo>
                    <a:pt x="20" y="27"/>
                  </a:moveTo>
                  <a:lnTo>
                    <a:pt x="20" y="22"/>
                  </a:lnTo>
                  <a:lnTo>
                    <a:pt x="8" y="22"/>
                  </a:lnTo>
                  <a:lnTo>
                    <a:pt x="8" y="27"/>
                  </a:lnTo>
                  <a:lnTo>
                    <a:pt x="20" y="27"/>
                  </a:lnTo>
                  <a:close/>
                  <a:moveTo>
                    <a:pt x="8" y="35"/>
                  </a:moveTo>
                  <a:lnTo>
                    <a:pt x="20" y="35"/>
                  </a:lnTo>
                  <a:lnTo>
                    <a:pt x="20" y="30"/>
                  </a:lnTo>
                  <a:lnTo>
                    <a:pt x="8" y="30"/>
                  </a:lnTo>
                  <a:lnTo>
                    <a:pt x="8" y="35"/>
                  </a:lnTo>
                  <a:close/>
                  <a:moveTo>
                    <a:pt x="30" y="0"/>
                  </a:moveTo>
                  <a:lnTo>
                    <a:pt x="34" y="0"/>
                  </a:lnTo>
                  <a:lnTo>
                    <a:pt x="34" y="7"/>
                  </a:lnTo>
                  <a:lnTo>
                    <a:pt x="34" y="7"/>
                  </a:lnTo>
                  <a:lnTo>
                    <a:pt x="47" y="2"/>
                  </a:lnTo>
                  <a:lnTo>
                    <a:pt x="49" y="5"/>
                  </a:lnTo>
                  <a:lnTo>
                    <a:pt x="49" y="5"/>
                  </a:lnTo>
                  <a:lnTo>
                    <a:pt x="34" y="10"/>
                  </a:lnTo>
                  <a:lnTo>
                    <a:pt x="34" y="16"/>
                  </a:lnTo>
                  <a:lnTo>
                    <a:pt x="34" y="16"/>
                  </a:lnTo>
                  <a:lnTo>
                    <a:pt x="34" y="17"/>
                  </a:lnTo>
                  <a:lnTo>
                    <a:pt x="35" y="19"/>
                  </a:lnTo>
                  <a:lnTo>
                    <a:pt x="35" y="19"/>
                  </a:lnTo>
                  <a:lnTo>
                    <a:pt x="40" y="20"/>
                  </a:lnTo>
                  <a:lnTo>
                    <a:pt x="40" y="20"/>
                  </a:lnTo>
                  <a:lnTo>
                    <a:pt x="45" y="19"/>
                  </a:lnTo>
                  <a:lnTo>
                    <a:pt x="45" y="19"/>
                  </a:lnTo>
                  <a:lnTo>
                    <a:pt x="46" y="19"/>
                  </a:lnTo>
                  <a:lnTo>
                    <a:pt x="47" y="17"/>
                  </a:lnTo>
                  <a:lnTo>
                    <a:pt x="47" y="17"/>
                  </a:lnTo>
                  <a:lnTo>
                    <a:pt x="48" y="12"/>
                  </a:lnTo>
                  <a:lnTo>
                    <a:pt x="51" y="12"/>
                  </a:lnTo>
                  <a:lnTo>
                    <a:pt x="51" y="19"/>
                  </a:lnTo>
                  <a:lnTo>
                    <a:pt x="51" y="19"/>
                  </a:lnTo>
                  <a:lnTo>
                    <a:pt x="51" y="20"/>
                  </a:lnTo>
                  <a:lnTo>
                    <a:pt x="50" y="21"/>
                  </a:lnTo>
                  <a:lnTo>
                    <a:pt x="50" y="21"/>
                  </a:lnTo>
                  <a:lnTo>
                    <a:pt x="48" y="22"/>
                  </a:lnTo>
                  <a:lnTo>
                    <a:pt x="45" y="23"/>
                  </a:lnTo>
                  <a:lnTo>
                    <a:pt x="45" y="23"/>
                  </a:lnTo>
                  <a:lnTo>
                    <a:pt x="40" y="23"/>
                  </a:lnTo>
                  <a:lnTo>
                    <a:pt x="40" y="23"/>
                  </a:lnTo>
                  <a:lnTo>
                    <a:pt x="35" y="23"/>
                  </a:lnTo>
                  <a:lnTo>
                    <a:pt x="32" y="22"/>
                  </a:lnTo>
                  <a:lnTo>
                    <a:pt x="32" y="22"/>
                  </a:lnTo>
                  <a:lnTo>
                    <a:pt x="30" y="20"/>
                  </a:lnTo>
                  <a:lnTo>
                    <a:pt x="30" y="17"/>
                  </a:lnTo>
                  <a:lnTo>
                    <a:pt x="30" y="0"/>
                  </a:lnTo>
                  <a:close/>
                  <a:moveTo>
                    <a:pt x="30" y="26"/>
                  </a:moveTo>
                  <a:lnTo>
                    <a:pt x="34" y="26"/>
                  </a:lnTo>
                  <a:lnTo>
                    <a:pt x="34" y="33"/>
                  </a:lnTo>
                  <a:lnTo>
                    <a:pt x="34" y="33"/>
                  </a:lnTo>
                  <a:lnTo>
                    <a:pt x="42" y="31"/>
                  </a:lnTo>
                  <a:lnTo>
                    <a:pt x="48" y="28"/>
                  </a:lnTo>
                  <a:lnTo>
                    <a:pt x="50" y="31"/>
                  </a:lnTo>
                  <a:lnTo>
                    <a:pt x="50" y="31"/>
                  </a:lnTo>
                  <a:lnTo>
                    <a:pt x="42" y="34"/>
                  </a:lnTo>
                  <a:lnTo>
                    <a:pt x="34" y="37"/>
                  </a:lnTo>
                  <a:lnTo>
                    <a:pt x="34" y="44"/>
                  </a:lnTo>
                  <a:lnTo>
                    <a:pt x="34" y="44"/>
                  </a:lnTo>
                  <a:lnTo>
                    <a:pt x="34" y="45"/>
                  </a:lnTo>
                  <a:lnTo>
                    <a:pt x="35" y="46"/>
                  </a:lnTo>
                  <a:lnTo>
                    <a:pt x="35" y="46"/>
                  </a:lnTo>
                  <a:lnTo>
                    <a:pt x="40" y="47"/>
                  </a:lnTo>
                  <a:lnTo>
                    <a:pt x="40" y="47"/>
                  </a:lnTo>
                  <a:lnTo>
                    <a:pt x="46" y="46"/>
                  </a:lnTo>
                  <a:lnTo>
                    <a:pt x="46" y="46"/>
                  </a:lnTo>
                  <a:lnTo>
                    <a:pt x="47" y="46"/>
                  </a:lnTo>
                  <a:lnTo>
                    <a:pt x="47" y="44"/>
                  </a:lnTo>
                  <a:lnTo>
                    <a:pt x="47" y="44"/>
                  </a:lnTo>
                  <a:lnTo>
                    <a:pt x="48" y="39"/>
                  </a:lnTo>
                  <a:lnTo>
                    <a:pt x="51" y="39"/>
                  </a:lnTo>
                  <a:lnTo>
                    <a:pt x="51" y="46"/>
                  </a:lnTo>
                  <a:lnTo>
                    <a:pt x="51" y="46"/>
                  </a:lnTo>
                  <a:lnTo>
                    <a:pt x="51" y="48"/>
                  </a:lnTo>
                  <a:lnTo>
                    <a:pt x="49" y="49"/>
                  </a:lnTo>
                  <a:lnTo>
                    <a:pt x="49" y="49"/>
                  </a:lnTo>
                  <a:lnTo>
                    <a:pt x="46" y="50"/>
                  </a:lnTo>
                  <a:lnTo>
                    <a:pt x="40" y="50"/>
                  </a:lnTo>
                  <a:lnTo>
                    <a:pt x="40" y="50"/>
                  </a:lnTo>
                  <a:lnTo>
                    <a:pt x="34" y="50"/>
                  </a:lnTo>
                  <a:lnTo>
                    <a:pt x="31" y="49"/>
                  </a:lnTo>
                  <a:lnTo>
                    <a:pt x="31" y="49"/>
                  </a:lnTo>
                  <a:lnTo>
                    <a:pt x="30" y="48"/>
                  </a:lnTo>
                  <a:lnTo>
                    <a:pt x="30" y="45"/>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Freeform 954">
              <a:extLst>
                <a:ext uri="{FF2B5EF4-FFF2-40B4-BE49-F238E27FC236}">
                  <a16:creationId xmlns:a16="http://schemas.microsoft.com/office/drawing/2014/main" id="{9B29C09C-628A-4473-9A8D-1890C7E087B7}"/>
                </a:ext>
              </a:extLst>
            </p:cNvPr>
            <p:cNvSpPr>
              <a:spLocks/>
            </p:cNvSpPr>
            <p:nvPr/>
          </p:nvSpPr>
          <p:spPr bwMode="auto">
            <a:xfrm>
              <a:off x="8464550" y="5843588"/>
              <a:ext cx="26988" cy="26987"/>
            </a:xfrm>
            <a:custGeom>
              <a:avLst/>
              <a:gdLst>
                <a:gd name="T0" fmla="*/ 0 w 33"/>
                <a:gd name="T1" fmla="*/ 16 h 32"/>
                <a:gd name="T2" fmla="*/ 0 w 33"/>
                <a:gd name="T3" fmla="*/ 16 h 32"/>
                <a:gd name="T4" fmla="*/ 1 w 33"/>
                <a:gd name="T5" fmla="*/ 13 h 32"/>
                <a:gd name="T6" fmla="*/ 1 w 33"/>
                <a:gd name="T7" fmla="*/ 10 h 32"/>
                <a:gd name="T8" fmla="*/ 3 w 33"/>
                <a:gd name="T9" fmla="*/ 7 h 32"/>
                <a:gd name="T10" fmla="*/ 5 w 33"/>
                <a:gd name="T11" fmla="*/ 4 h 32"/>
                <a:gd name="T12" fmla="*/ 5 w 33"/>
                <a:gd name="T13" fmla="*/ 4 h 32"/>
                <a:gd name="T14" fmla="*/ 7 w 33"/>
                <a:gd name="T15" fmla="*/ 2 h 32"/>
                <a:gd name="T16" fmla="*/ 10 w 33"/>
                <a:gd name="T17" fmla="*/ 1 h 32"/>
                <a:gd name="T18" fmla="*/ 13 w 33"/>
                <a:gd name="T19" fmla="*/ 0 h 32"/>
                <a:gd name="T20" fmla="*/ 16 w 33"/>
                <a:gd name="T21" fmla="*/ 0 h 32"/>
                <a:gd name="T22" fmla="*/ 16 w 33"/>
                <a:gd name="T23" fmla="*/ 0 h 32"/>
                <a:gd name="T24" fmla="*/ 20 w 33"/>
                <a:gd name="T25" fmla="*/ 0 h 32"/>
                <a:gd name="T26" fmla="*/ 23 w 33"/>
                <a:gd name="T27" fmla="*/ 1 h 32"/>
                <a:gd name="T28" fmla="*/ 25 w 33"/>
                <a:gd name="T29" fmla="*/ 2 h 32"/>
                <a:gd name="T30" fmla="*/ 28 w 33"/>
                <a:gd name="T31" fmla="*/ 4 h 32"/>
                <a:gd name="T32" fmla="*/ 28 w 33"/>
                <a:gd name="T33" fmla="*/ 4 h 32"/>
                <a:gd name="T34" fmla="*/ 30 w 33"/>
                <a:gd name="T35" fmla="*/ 7 h 32"/>
                <a:gd name="T36" fmla="*/ 31 w 33"/>
                <a:gd name="T37" fmla="*/ 10 h 32"/>
                <a:gd name="T38" fmla="*/ 32 w 33"/>
                <a:gd name="T39" fmla="*/ 13 h 32"/>
                <a:gd name="T40" fmla="*/ 33 w 33"/>
                <a:gd name="T41" fmla="*/ 16 h 32"/>
                <a:gd name="T42" fmla="*/ 33 w 33"/>
                <a:gd name="T43" fmla="*/ 16 h 32"/>
                <a:gd name="T44" fmla="*/ 32 w 33"/>
                <a:gd name="T45" fmla="*/ 19 h 32"/>
                <a:gd name="T46" fmla="*/ 31 w 33"/>
                <a:gd name="T47" fmla="*/ 22 h 32"/>
                <a:gd name="T48" fmla="*/ 30 w 33"/>
                <a:gd name="T49" fmla="*/ 25 h 32"/>
                <a:gd name="T50" fmla="*/ 28 w 33"/>
                <a:gd name="T51" fmla="*/ 27 h 32"/>
                <a:gd name="T52" fmla="*/ 28 w 33"/>
                <a:gd name="T53" fmla="*/ 27 h 32"/>
                <a:gd name="T54" fmla="*/ 25 w 33"/>
                <a:gd name="T55" fmla="*/ 29 h 32"/>
                <a:gd name="T56" fmla="*/ 23 w 33"/>
                <a:gd name="T57" fmla="*/ 31 h 32"/>
                <a:gd name="T58" fmla="*/ 20 w 33"/>
                <a:gd name="T59" fmla="*/ 32 h 32"/>
                <a:gd name="T60" fmla="*/ 16 w 33"/>
                <a:gd name="T61" fmla="*/ 32 h 32"/>
                <a:gd name="T62" fmla="*/ 16 w 33"/>
                <a:gd name="T63" fmla="*/ 32 h 32"/>
                <a:gd name="T64" fmla="*/ 13 w 33"/>
                <a:gd name="T65" fmla="*/ 32 h 32"/>
                <a:gd name="T66" fmla="*/ 10 w 33"/>
                <a:gd name="T67" fmla="*/ 31 h 32"/>
                <a:gd name="T68" fmla="*/ 7 w 33"/>
                <a:gd name="T69" fmla="*/ 29 h 32"/>
                <a:gd name="T70" fmla="*/ 5 w 33"/>
                <a:gd name="T71" fmla="*/ 27 h 32"/>
                <a:gd name="T72" fmla="*/ 5 w 33"/>
                <a:gd name="T73" fmla="*/ 27 h 32"/>
                <a:gd name="T74" fmla="*/ 3 w 33"/>
                <a:gd name="T75" fmla="*/ 25 h 32"/>
                <a:gd name="T76" fmla="*/ 1 w 33"/>
                <a:gd name="T77" fmla="*/ 22 h 32"/>
                <a:gd name="T78" fmla="*/ 1 w 33"/>
                <a:gd name="T79" fmla="*/ 19 h 32"/>
                <a:gd name="T80" fmla="*/ 0 w 33"/>
                <a:gd name="T81" fmla="*/ 16 h 32"/>
                <a:gd name="T82" fmla="*/ 0 w 33"/>
                <a:gd name="T8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2">
                  <a:moveTo>
                    <a:pt x="0" y="16"/>
                  </a:moveTo>
                  <a:lnTo>
                    <a:pt x="0" y="16"/>
                  </a:lnTo>
                  <a:lnTo>
                    <a:pt x="1" y="13"/>
                  </a:lnTo>
                  <a:lnTo>
                    <a:pt x="1" y="10"/>
                  </a:lnTo>
                  <a:lnTo>
                    <a:pt x="3" y="7"/>
                  </a:lnTo>
                  <a:lnTo>
                    <a:pt x="5" y="4"/>
                  </a:lnTo>
                  <a:lnTo>
                    <a:pt x="5" y="4"/>
                  </a:lnTo>
                  <a:lnTo>
                    <a:pt x="7" y="2"/>
                  </a:lnTo>
                  <a:lnTo>
                    <a:pt x="10" y="1"/>
                  </a:lnTo>
                  <a:lnTo>
                    <a:pt x="13" y="0"/>
                  </a:lnTo>
                  <a:lnTo>
                    <a:pt x="16" y="0"/>
                  </a:lnTo>
                  <a:lnTo>
                    <a:pt x="16" y="0"/>
                  </a:lnTo>
                  <a:lnTo>
                    <a:pt x="20" y="0"/>
                  </a:lnTo>
                  <a:lnTo>
                    <a:pt x="23" y="1"/>
                  </a:lnTo>
                  <a:lnTo>
                    <a:pt x="25" y="2"/>
                  </a:lnTo>
                  <a:lnTo>
                    <a:pt x="28" y="4"/>
                  </a:lnTo>
                  <a:lnTo>
                    <a:pt x="28" y="4"/>
                  </a:lnTo>
                  <a:lnTo>
                    <a:pt x="30" y="7"/>
                  </a:lnTo>
                  <a:lnTo>
                    <a:pt x="31" y="10"/>
                  </a:lnTo>
                  <a:lnTo>
                    <a:pt x="32" y="13"/>
                  </a:lnTo>
                  <a:lnTo>
                    <a:pt x="33" y="16"/>
                  </a:lnTo>
                  <a:lnTo>
                    <a:pt x="33" y="16"/>
                  </a:lnTo>
                  <a:lnTo>
                    <a:pt x="32" y="19"/>
                  </a:lnTo>
                  <a:lnTo>
                    <a:pt x="31" y="22"/>
                  </a:lnTo>
                  <a:lnTo>
                    <a:pt x="30" y="25"/>
                  </a:lnTo>
                  <a:lnTo>
                    <a:pt x="28" y="27"/>
                  </a:lnTo>
                  <a:lnTo>
                    <a:pt x="28" y="27"/>
                  </a:lnTo>
                  <a:lnTo>
                    <a:pt x="25" y="29"/>
                  </a:lnTo>
                  <a:lnTo>
                    <a:pt x="23" y="31"/>
                  </a:lnTo>
                  <a:lnTo>
                    <a:pt x="20" y="32"/>
                  </a:lnTo>
                  <a:lnTo>
                    <a:pt x="16" y="32"/>
                  </a:lnTo>
                  <a:lnTo>
                    <a:pt x="16" y="32"/>
                  </a:lnTo>
                  <a:lnTo>
                    <a:pt x="13" y="32"/>
                  </a:lnTo>
                  <a:lnTo>
                    <a:pt x="10" y="31"/>
                  </a:lnTo>
                  <a:lnTo>
                    <a:pt x="7" y="29"/>
                  </a:lnTo>
                  <a:lnTo>
                    <a:pt x="5" y="27"/>
                  </a:lnTo>
                  <a:lnTo>
                    <a:pt x="5" y="27"/>
                  </a:lnTo>
                  <a:lnTo>
                    <a:pt x="3" y="25"/>
                  </a:lnTo>
                  <a:lnTo>
                    <a:pt x="1" y="22"/>
                  </a:lnTo>
                  <a:lnTo>
                    <a:pt x="1" y="19"/>
                  </a:lnTo>
                  <a:lnTo>
                    <a:pt x="0" y="16"/>
                  </a:lnTo>
                  <a:lnTo>
                    <a:pt x="0"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Freeform 955">
              <a:extLst>
                <a:ext uri="{FF2B5EF4-FFF2-40B4-BE49-F238E27FC236}">
                  <a16:creationId xmlns:a16="http://schemas.microsoft.com/office/drawing/2014/main" id="{1838014C-EFFB-42F8-BC34-E98B667DE212}"/>
                </a:ext>
              </a:extLst>
            </p:cNvPr>
            <p:cNvSpPr>
              <a:spLocks noEditPoints="1"/>
            </p:cNvSpPr>
            <p:nvPr/>
          </p:nvSpPr>
          <p:spPr bwMode="auto">
            <a:xfrm>
              <a:off x="8505825" y="5835650"/>
              <a:ext cx="42863" cy="39687"/>
            </a:xfrm>
            <a:custGeom>
              <a:avLst/>
              <a:gdLst>
                <a:gd name="T0" fmla="*/ 1 w 52"/>
                <a:gd name="T1" fmla="*/ 37 h 49"/>
                <a:gd name="T2" fmla="*/ 38 w 52"/>
                <a:gd name="T3" fmla="*/ 34 h 49"/>
                <a:gd name="T4" fmla="*/ 31 w 52"/>
                <a:gd name="T5" fmla="*/ 34 h 49"/>
                <a:gd name="T6" fmla="*/ 22 w 52"/>
                <a:gd name="T7" fmla="*/ 34 h 49"/>
                <a:gd name="T8" fmla="*/ 15 w 52"/>
                <a:gd name="T9" fmla="*/ 33 h 49"/>
                <a:gd name="T10" fmla="*/ 10 w 52"/>
                <a:gd name="T11" fmla="*/ 29 h 49"/>
                <a:gd name="T12" fmla="*/ 6 w 52"/>
                <a:gd name="T13" fmla="*/ 32 h 49"/>
                <a:gd name="T14" fmla="*/ 0 w 52"/>
                <a:gd name="T15" fmla="*/ 31 h 49"/>
                <a:gd name="T16" fmla="*/ 4 w 52"/>
                <a:gd name="T17" fmla="*/ 29 h 49"/>
                <a:gd name="T18" fmla="*/ 8 w 52"/>
                <a:gd name="T19" fmla="*/ 27 h 49"/>
                <a:gd name="T20" fmla="*/ 1 w 52"/>
                <a:gd name="T21" fmla="*/ 17 h 49"/>
                <a:gd name="T22" fmla="*/ 12 w 52"/>
                <a:gd name="T23" fmla="*/ 14 h 49"/>
                <a:gd name="T24" fmla="*/ 12 w 52"/>
                <a:gd name="T25" fmla="*/ 26 h 49"/>
                <a:gd name="T26" fmla="*/ 13 w 52"/>
                <a:gd name="T27" fmla="*/ 29 h 49"/>
                <a:gd name="T28" fmla="*/ 17 w 52"/>
                <a:gd name="T29" fmla="*/ 31 h 49"/>
                <a:gd name="T30" fmla="*/ 22 w 52"/>
                <a:gd name="T31" fmla="*/ 31 h 49"/>
                <a:gd name="T32" fmla="*/ 32 w 52"/>
                <a:gd name="T33" fmla="*/ 31 h 49"/>
                <a:gd name="T34" fmla="*/ 52 w 52"/>
                <a:gd name="T35" fmla="*/ 31 h 49"/>
                <a:gd name="T36" fmla="*/ 42 w 52"/>
                <a:gd name="T37" fmla="*/ 34 h 49"/>
                <a:gd name="T38" fmla="*/ 51 w 52"/>
                <a:gd name="T39" fmla="*/ 37 h 49"/>
                <a:gd name="T40" fmla="*/ 42 w 52"/>
                <a:gd name="T41" fmla="*/ 41 h 49"/>
                <a:gd name="T42" fmla="*/ 42 w 52"/>
                <a:gd name="T43" fmla="*/ 45 h 49"/>
                <a:gd name="T44" fmla="*/ 41 w 52"/>
                <a:gd name="T45" fmla="*/ 48 h 49"/>
                <a:gd name="T46" fmla="*/ 39 w 52"/>
                <a:gd name="T47" fmla="*/ 49 h 49"/>
                <a:gd name="T48" fmla="*/ 29 w 52"/>
                <a:gd name="T49" fmla="*/ 49 h 49"/>
                <a:gd name="T50" fmla="*/ 35 w 52"/>
                <a:gd name="T51" fmla="*/ 46 h 49"/>
                <a:gd name="T52" fmla="*/ 37 w 52"/>
                <a:gd name="T53" fmla="*/ 45 h 49"/>
                <a:gd name="T54" fmla="*/ 38 w 52"/>
                <a:gd name="T55" fmla="*/ 41 h 49"/>
                <a:gd name="T56" fmla="*/ 9 w 52"/>
                <a:gd name="T57" fmla="*/ 9 h 49"/>
                <a:gd name="T58" fmla="*/ 3 w 52"/>
                <a:gd name="T59" fmla="*/ 3 h 49"/>
                <a:gd name="T60" fmla="*/ 6 w 52"/>
                <a:gd name="T61" fmla="*/ 1 h 49"/>
                <a:gd name="T62" fmla="*/ 9 w 52"/>
                <a:gd name="T63" fmla="*/ 9 h 49"/>
                <a:gd name="T64" fmla="*/ 16 w 52"/>
                <a:gd name="T65" fmla="*/ 49 h 49"/>
                <a:gd name="T66" fmla="*/ 13 w 52"/>
                <a:gd name="T67" fmla="*/ 41 h 49"/>
                <a:gd name="T68" fmla="*/ 20 w 52"/>
                <a:gd name="T69" fmla="*/ 47 h 49"/>
                <a:gd name="T70" fmla="*/ 19 w 52"/>
                <a:gd name="T71" fmla="*/ 28 h 49"/>
                <a:gd name="T72" fmla="*/ 29 w 52"/>
                <a:gd name="T73" fmla="*/ 10 h 49"/>
                <a:gd name="T74" fmla="*/ 15 w 52"/>
                <a:gd name="T75" fmla="*/ 7 h 49"/>
                <a:gd name="T76" fmla="*/ 25 w 52"/>
                <a:gd name="T77" fmla="*/ 4 h 49"/>
                <a:gd name="T78" fmla="*/ 26 w 52"/>
                <a:gd name="T79" fmla="*/ 0 h 49"/>
                <a:gd name="T80" fmla="*/ 37 w 52"/>
                <a:gd name="T81" fmla="*/ 4 h 49"/>
                <a:gd name="T82" fmla="*/ 44 w 52"/>
                <a:gd name="T83" fmla="*/ 0 h 49"/>
                <a:gd name="T84" fmla="*/ 51 w 52"/>
                <a:gd name="T85" fmla="*/ 4 h 49"/>
                <a:gd name="T86" fmla="*/ 34 w 52"/>
                <a:gd name="T87" fmla="*/ 7 h 49"/>
                <a:gd name="T88" fmla="*/ 32 w 52"/>
                <a:gd name="T89" fmla="*/ 10 h 49"/>
                <a:gd name="T90" fmla="*/ 47 w 52"/>
                <a:gd name="T91" fmla="*/ 28 h 49"/>
                <a:gd name="T92" fmla="*/ 43 w 52"/>
                <a:gd name="T93" fmla="*/ 16 h 49"/>
                <a:gd name="T94" fmla="*/ 22 w 52"/>
                <a:gd name="T95" fmla="*/ 13 h 49"/>
                <a:gd name="T96" fmla="*/ 43 w 52"/>
                <a:gd name="T97" fmla="*/ 16 h 49"/>
                <a:gd name="T98" fmla="*/ 43 w 52"/>
                <a:gd name="T99" fmla="*/ 21 h 49"/>
                <a:gd name="T100" fmla="*/ 22 w 52"/>
                <a:gd name="T101" fmla="*/ 18 h 49"/>
                <a:gd name="T102" fmla="*/ 22 w 52"/>
                <a:gd name="T103" fmla="*/ 26 h 49"/>
                <a:gd name="T104" fmla="*/ 43 w 52"/>
                <a:gd name="T105" fmla="*/ 23 h 49"/>
                <a:gd name="T106" fmla="*/ 22 w 52"/>
                <a:gd name="T107"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1" y="41"/>
                  </a:moveTo>
                  <a:lnTo>
                    <a:pt x="1" y="37"/>
                  </a:lnTo>
                  <a:lnTo>
                    <a:pt x="38" y="37"/>
                  </a:lnTo>
                  <a:lnTo>
                    <a:pt x="38" y="34"/>
                  </a:lnTo>
                  <a:lnTo>
                    <a:pt x="31" y="34"/>
                  </a:lnTo>
                  <a:lnTo>
                    <a:pt x="31" y="34"/>
                  </a:lnTo>
                  <a:lnTo>
                    <a:pt x="22" y="34"/>
                  </a:lnTo>
                  <a:lnTo>
                    <a:pt x="22" y="34"/>
                  </a:lnTo>
                  <a:lnTo>
                    <a:pt x="15" y="33"/>
                  </a:lnTo>
                  <a:lnTo>
                    <a:pt x="15" y="33"/>
                  </a:lnTo>
                  <a:lnTo>
                    <a:pt x="12" y="31"/>
                  </a:lnTo>
                  <a:lnTo>
                    <a:pt x="10" y="29"/>
                  </a:lnTo>
                  <a:lnTo>
                    <a:pt x="10" y="29"/>
                  </a:lnTo>
                  <a:lnTo>
                    <a:pt x="6" y="32"/>
                  </a:lnTo>
                  <a:lnTo>
                    <a:pt x="1" y="34"/>
                  </a:lnTo>
                  <a:lnTo>
                    <a:pt x="0" y="31"/>
                  </a:lnTo>
                  <a:lnTo>
                    <a:pt x="0" y="31"/>
                  </a:lnTo>
                  <a:lnTo>
                    <a:pt x="4" y="29"/>
                  </a:lnTo>
                  <a:lnTo>
                    <a:pt x="4" y="29"/>
                  </a:lnTo>
                  <a:lnTo>
                    <a:pt x="8" y="27"/>
                  </a:lnTo>
                  <a:lnTo>
                    <a:pt x="8" y="17"/>
                  </a:lnTo>
                  <a:lnTo>
                    <a:pt x="1" y="17"/>
                  </a:lnTo>
                  <a:lnTo>
                    <a:pt x="1" y="14"/>
                  </a:lnTo>
                  <a:lnTo>
                    <a:pt x="12" y="14"/>
                  </a:lnTo>
                  <a:lnTo>
                    <a:pt x="12" y="26"/>
                  </a:lnTo>
                  <a:lnTo>
                    <a:pt x="12" y="26"/>
                  </a:lnTo>
                  <a:lnTo>
                    <a:pt x="12" y="28"/>
                  </a:lnTo>
                  <a:lnTo>
                    <a:pt x="13" y="29"/>
                  </a:lnTo>
                  <a:lnTo>
                    <a:pt x="13" y="29"/>
                  </a:lnTo>
                  <a:lnTo>
                    <a:pt x="17" y="31"/>
                  </a:lnTo>
                  <a:lnTo>
                    <a:pt x="17" y="31"/>
                  </a:lnTo>
                  <a:lnTo>
                    <a:pt x="22" y="31"/>
                  </a:lnTo>
                  <a:lnTo>
                    <a:pt x="22" y="31"/>
                  </a:lnTo>
                  <a:lnTo>
                    <a:pt x="32" y="31"/>
                  </a:lnTo>
                  <a:lnTo>
                    <a:pt x="32" y="31"/>
                  </a:lnTo>
                  <a:lnTo>
                    <a:pt x="52" y="31"/>
                  </a:lnTo>
                  <a:lnTo>
                    <a:pt x="51" y="34"/>
                  </a:lnTo>
                  <a:lnTo>
                    <a:pt x="42" y="34"/>
                  </a:lnTo>
                  <a:lnTo>
                    <a:pt x="42" y="37"/>
                  </a:lnTo>
                  <a:lnTo>
                    <a:pt x="51" y="37"/>
                  </a:lnTo>
                  <a:lnTo>
                    <a:pt x="51" y="41"/>
                  </a:lnTo>
                  <a:lnTo>
                    <a:pt x="42" y="41"/>
                  </a:lnTo>
                  <a:lnTo>
                    <a:pt x="42" y="45"/>
                  </a:lnTo>
                  <a:lnTo>
                    <a:pt x="42" y="45"/>
                  </a:lnTo>
                  <a:lnTo>
                    <a:pt x="42" y="47"/>
                  </a:lnTo>
                  <a:lnTo>
                    <a:pt x="41" y="48"/>
                  </a:lnTo>
                  <a:lnTo>
                    <a:pt x="41" y="48"/>
                  </a:lnTo>
                  <a:lnTo>
                    <a:pt x="39" y="49"/>
                  </a:lnTo>
                  <a:lnTo>
                    <a:pt x="37" y="49"/>
                  </a:lnTo>
                  <a:lnTo>
                    <a:pt x="29" y="49"/>
                  </a:lnTo>
                  <a:lnTo>
                    <a:pt x="29" y="46"/>
                  </a:lnTo>
                  <a:lnTo>
                    <a:pt x="35" y="46"/>
                  </a:lnTo>
                  <a:lnTo>
                    <a:pt x="35" y="46"/>
                  </a:lnTo>
                  <a:lnTo>
                    <a:pt x="37" y="45"/>
                  </a:lnTo>
                  <a:lnTo>
                    <a:pt x="38" y="44"/>
                  </a:lnTo>
                  <a:lnTo>
                    <a:pt x="38" y="41"/>
                  </a:lnTo>
                  <a:lnTo>
                    <a:pt x="1" y="41"/>
                  </a:lnTo>
                  <a:close/>
                  <a:moveTo>
                    <a:pt x="9" y="9"/>
                  </a:moveTo>
                  <a:lnTo>
                    <a:pt x="9" y="9"/>
                  </a:lnTo>
                  <a:lnTo>
                    <a:pt x="3" y="3"/>
                  </a:lnTo>
                  <a:lnTo>
                    <a:pt x="6" y="1"/>
                  </a:lnTo>
                  <a:lnTo>
                    <a:pt x="6" y="1"/>
                  </a:lnTo>
                  <a:lnTo>
                    <a:pt x="12" y="7"/>
                  </a:lnTo>
                  <a:lnTo>
                    <a:pt x="9" y="9"/>
                  </a:lnTo>
                  <a:close/>
                  <a:moveTo>
                    <a:pt x="16" y="49"/>
                  </a:moveTo>
                  <a:lnTo>
                    <a:pt x="16" y="49"/>
                  </a:lnTo>
                  <a:lnTo>
                    <a:pt x="10" y="43"/>
                  </a:lnTo>
                  <a:lnTo>
                    <a:pt x="13" y="41"/>
                  </a:lnTo>
                  <a:lnTo>
                    <a:pt x="13" y="41"/>
                  </a:lnTo>
                  <a:lnTo>
                    <a:pt x="20" y="47"/>
                  </a:lnTo>
                  <a:lnTo>
                    <a:pt x="16" y="49"/>
                  </a:lnTo>
                  <a:close/>
                  <a:moveTo>
                    <a:pt x="19" y="28"/>
                  </a:moveTo>
                  <a:lnTo>
                    <a:pt x="19" y="10"/>
                  </a:lnTo>
                  <a:lnTo>
                    <a:pt x="29" y="10"/>
                  </a:lnTo>
                  <a:lnTo>
                    <a:pt x="30" y="7"/>
                  </a:lnTo>
                  <a:lnTo>
                    <a:pt x="15" y="7"/>
                  </a:lnTo>
                  <a:lnTo>
                    <a:pt x="15" y="4"/>
                  </a:lnTo>
                  <a:lnTo>
                    <a:pt x="25" y="4"/>
                  </a:lnTo>
                  <a:lnTo>
                    <a:pt x="23" y="0"/>
                  </a:lnTo>
                  <a:lnTo>
                    <a:pt x="26" y="0"/>
                  </a:lnTo>
                  <a:lnTo>
                    <a:pt x="29" y="4"/>
                  </a:lnTo>
                  <a:lnTo>
                    <a:pt x="37" y="4"/>
                  </a:lnTo>
                  <a:lnTo>
                    <a:pt x="40" y="0"/>
                  </a:lnTo>
                  <a:lnTo>
                    <a:pt x="44" y="0"/>
                  </a:lnTo>
                  <a:lnTo>
                    <a:pt x="41" y="4"/>
                  </a:lnTo>
                  <a:lnTo>
                    <a:pt x="51" y="4"/>
                  </a:lnTo>
                  <a:lnTo>
                    <a:pt x="51" y="7"/>
                  </a:lnTo>
                  <a:lnTo>
                    <a:pt x="34" y="7"/>
                  </a:lnTo>
                  <a:lnTo>
                    <a:pt x="34" y="7"/>
                  </a:lnTo>
                  <a:lnTo>
                    <a:pt x="32" y="10"/>
                  </a:lnTo>
                  <a:lnTo>
                    <a:pt x="47" y="10"/>
                  </a:lnTo>
                  <a:lnTo>
                    <a:pt x="47" y="28"/>
                  </a:lnTo>
                  <a:lnTo>
                    <a:pt x="19" y="28"/>
                  </a:lnTo>
                  <a:close/>
                  <a:moveTo>
                    <a:pt x="43" y="16"/>
                  </a:moveTo>
                  <a:lnTo>
                    <a:pt x="43" y="13"/>
                  </a:lnTo>
                  <a:lnTo>
                    <a:pt x="22" y="13"/>
                  </a:lnTo>
                  <a:lnTo>
                    <a:pt x="22" y="16"/>
                  </a:lnTo>
                  <a:lnTo>
                    <a:pt x="43" y="16"/>
                  </a:lnTo>
                  <a:close/>
                  <a:moveTo>
                    <a:pt x="22" y="21"/>
                  </a:moveTo>
                  <a:lnTo>
                    <a:pt x="43" y="21"/>
                  </a:lnTo>
                  <a:lnTo>
                    <a:pt x="43" y="18"/>
                  </a:lnTo>
                  <a:lnTo>
                    <a:pt x="22" y="18"/>
                  </a:lnTo>
                  <a:lnTo>
                    <a:pt x="22" y="21"/>
                  </a:lnTo>
                  <a:close/>
                  <a:moveTo>
                    <a:pt x="22" y="26"/>
                  </a:moveTo>
                  <a:lnTo>
                    <a:pt x="43" y="26"/>
                  </a:lnTo>
                  <a:lnTo>
                    <a:pt x="43" y="23"/>
                  </a:lnTo>
                  <a:lnTo>
                    <a:pt x="22" y="23"/>
                  </a:lnTo>
                  <a:lnTo>
                    <a:pt x="2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Freeform 956">
              <a:extLst>
                <a:ext uri="{FF2B5EF4-FFF2-40B4-BE49-F238E27FC236}">
                  <a16:creationId xmlns:a16="http://schemas.microsoft.com/office/drawing/2014/main" id="{80077D88-7787-4682-8928-F0E5B4C598E9}"/>
                </a:ext>
              </a:extLst>
            </p:cNvPr>
            <p:cNvSpPr>
              <a:spLocks/>
            </p:cNvSpPr>
            <p:nvPr/>
          </p:nvSpPr>
          <p:spPr bwMode="auto">
            <a:xfrm>
              <a:off x="8551863" y="5837238"/>
              <a:ext cx="41275" cy="38100"/>
            </a:xfrm>
            <a:custGeom>
              <a:avLst/>
              <a:gdLst>
                <a:gd name="T0" fmla="*/ 2 w 52"/>
                <a:gd name="T1" fmla="*/ 47 h 47"/>
                <a:gd name="T2" fmla="*/ 0 w 52"/>
                <a:gd name="T3" fmla="*/ 44 h 47"/>
                <a:gd name="T4" fmla="*/ 0 w 52"/>
                <a:gd name="T5" fmla="*/ 44 h 47"/>
                <a:gd name="T6" fmla="*/ 7 w 52"/>
                <a:gd name="T7" fmla="*/ 41 h 47"/>
                <a:gd name="T8" fmla="*/ 12 w 52"/>
                <a:gd name="T9" fmla="*/ 37 h 47"/>
                <a:gd name="T10" fmla="*/ 16 w 52"/>
                <a:gd name="T11" fmla="*/ 34 h 47"/>
                <a:gd name="T12" fmla="*/ 19 w 52"/>
                <a:gd name="T13" fmla="*/ 29 h 47"/>
                <a:gd name="T14" fmla="*/ 19 w 52"/>
                <a:gd name="T15" fmla="*/ 29 h 47"/>
                <a:gd name="T16" fmla="*/ 22 w 52"/>
                <a:gd name="T17" fmla="*/ 24 h 47"/>
                <a:gd name="T18" fmla="*/ 24 w 52"/>
                <a:gd name="T19" fmla="*/ 20 h 47"/>
                <a:gd name="T20" fmla="*/ 25 w 52"/>
                <a:gd name="T21" fmla="*/ 15 h 47"/>
                <a:gd name="T22" fmla="*/ 25 w 52"/>
                <a:gd name="T23" fmla="*/ 10 h 47"/>
                <a:gd name="T24" fmla="*/ 25 w 52"/>
                <a:gd name="T25" fmla="*/ 10 h 47"/>
                <a:gd name="T26" fmla="*/ 25 w 52"/>
                <a:gd name="T27" fmla="*/ 9 h 47"/>
                <a:gd name="T28" fmla="*/ 25 w 52"/>
                <a:gd name="T29" fmla="*/ 4 h 47"/>
                <a:gd name="T30" fmla="*/ 11 w 52"/>
                <a:gd name="T31" fmla="*/ 4 h 47"/>
                <a:gd name="T32" fmla="*/ 11 w 52"/>
                <a:gd name="T33" fmla="*/ 0 h 47"/>
                <a:gd name="T34" fmla="*/ 30 w 52"/>
                <a:gd name="T35" fmla="*/ 0 h 47"/>
                <a:gd name="T36" fmla="*/ 30 w 52"/>
                <a:gd name="T37" fmla="*/ 0 h 47"/>
                <a:gd name="T38" fmla="*/ 30 w 52"/>
                <a:gd name="T39" fmla="*/ 8 h 47"/>
                <a:gd name="T40" fmla="*/ 30 w 52"/>
                <a:gd name="T41" fmla="*/ 8 h 47"/>
                <a:gd name="T42" fmla="*/ 31 w 52"/>
                <a:gd name="T43" fmla="*/ 15 h 47"/>
                <a:gd name="T44" fmla="*/ 31 w 52"/>
                <a:gd name="T45" fmla="*/ 15 h 47"/>
                <a:gd name="T46" fmla="*/ 33 w 52"/>
                <a:gd name="T47" fmla="*/ 22 h 47"/>
                <a:gd name="T48" fmla="*/ 33 w 52"/>
                <a:gd name="T49" fmla="*/ 22 h 47"/>
                <a:gd name="T50" fmla="*/ 38 w 52"/>
                <a:gd name="T51" fmla="*/ 30 h 47"/>
                <a:gd name="T52" fmla="*/ 38 w 52"/>
                <a:gd name="T53" fmla="*/ 30 h 47"/>
                <a:gd name="T54" fmla="*/ 44 w 52"/>
                <a:gd name="T55" fmla="*/ 37 h 47"/>
                <a:gd name="T56" fmla="*/ 44 w 52"/>
                <a:gd name="T57" fmla="*/ 37 h 47"/>
                <a:gd name="T58" fmla="*/ 52 w 52"/>
                <a:gd name="T59" fmla="*/ 44 h 47"/>
                <a:gd name="T60" fmla="*/ 49 w 52"/>
                <a:gd name="T61" fmla="*/ 47 h 47"/>
                <a:gd name="T62" fmla="*/ 49 w 52"/>
                <a:gd name="T63" fmla="*/ 47 h 47"/>
                <a:gd name="T64" fmla="*/ 42 w 52"/>
                <a:gd name="T65" fmla="*/ 41 h 47"/>
                <a:gd name="T66" fmla="*/ 36 w 52"/>
                <a:gd name="T67" fmla="*/ 35 h 47"/>
                <a:gd name="T68" fmla="*/ 31 w 52"/>
                <a:gd name="T69" fmla="*/ 28 h 47"/>
                <a:gd name="T70" fmla="*/ 28 w 52"/>
                <a:gd name="T71" fmla="*/ 20 h 47"/>
                <a:gd name="T72" fmla="*/ 28 w 52"/>
                <a:gd name="T73" fmla="*/ 20 h 47"/>
                <a:gd name="T74" fmla="*/ 24 w 52"/>
                <a:gd name="T75" fmla="*/ 28 h 47"/>
                <a:gd name="T76" fmla="*/ 19 w 52"/>
                <a:gd name="T77" fmla="*/ 36 h 47"/>
                <a:gd name="T78" fmla="*/ 12 w 52"/>
                <a:gd name="T79" fmla="*/ 42 h 47"/>
                <a:gd name="T80" fmla="*/ 2 w 52"/>
                <a:gd name="T81" fmla="*/ 47 h 47"/>
                <a:gd name="T82" fmla="*/ 2 w 52"/>
                <a:gd name="T8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7">
                  <a:moveTo>
                    <a:pt x="2" y="47"/>
                  </a:moveTo>
                  <a:lnTo>
                    <a:pt x="0" y="44"/>
                  </a:lnTo>
                  <a:lnTo>
                    <a:pt x="0" y="44"/>
                  </a:lnTo>
                  <a:lnTo>
                    <a:pt x="7" y="41"/>
                  </a:lnTo>
                  <a:lnTo>
                    <a:pt x="12" y="37"/>
                  </a:lnTo>
                  <a:lnTo>
                    <a:pt x="16" y="34"/>
                  </a:lnTo>
                  <a:lnTo>
                    <a:pt x="19" y="29"/>
                  </a:lnTo>
                  <a:lnTo>
                    <a:pt x="19" y="29"/>
                  </a:lnTo>
                  <a:lnTo>
                    <a:pt x="22" y="24"/>
                  </a:lnTo>
                  <a:lnTo>
                    <a:pt x="24" y="20"/>
                  </a:lnTo>
                  <a:lnTo>
                    <a:pt x="25" y="15"/>
                  </a:lnTo>
                  <a:lnTo>
                    <a:pt x="25" y="10"/>
                  </a:lnTo>
                  <a:lnTo>
                    <a:pt x="25" y="10"/>
                  </a:lnTo>
                  <a:lnTo>
                    <a:pt x="25" y="9"/>
                  </a:lnTo>
                  <a:lnTo>
                    <a:pt x="25" y="4"/>
                  </a:lnTo>
                  <a:lnTo>
                    <a:pt x="11" y="4"/>
                  </a:lnTo>
                  <a:lnTo>
                    <a:pt x="11" y="0"/>
                  </a:lnTo>
                  <a:lnTo>
                    <a:pt x="30" y="0"/>
                  </a:lnTo>
                  <a:lnTo>
                    <a:pt x="30" y="0"/>
                  </a:lnTo>
                  <a:lnTo>
                    <a:pt x="30" y="8"/>
                  </a:lnTo>
                  <a:lnTo>
                    <a:pt x="30" y="8"/>
                  </a:lnTo>
                  <a:lnTo>
                    <a:pt x="31" y="15"/>
                  </a:lnTo>
                  <a:lnTo>
                    <a:pt x="31" y="15"/>
                  </a:lnTo>
                  <a:lnTo>
                    <a:pt x="33" y="22"/>
                  </a:lnTo>
                  <a:lnTo>
                    <a:pt x="33" y="22"/>
                  </a:lnTo>
                  <a:lnTo>
                    <a:pt x="38" y="30"/>
                  </a:lnTo>
                  <a:lnTo>
                    <a:pt x="38" y="30"/>
                  </a:lnTo>
                  <a:lnTo>
                    <a:pt x="44" y="37"/>
                  </a:lnTo>
                  <a:lnTo>
                    <a:pt x="44" y="37"/>
                  </a:lnTo>
                  <a:lnTo>
                    <a:pt x="52" y="44"/>
                  </a:lnTo>
                  <a:lnTo>
                    <a:pt x="49" y="47"/>
                  </a:lnTo>
                  <a:lnTo>
                    <a:pt x="49" y="47"/>
                  </a:lnTo>
                  <a:lnTo>
                    <a:pt x="42" y="41"/>
                  </a:lnTo>
                  <a:lnTo>
                    <a:pt x="36" y="35"/>
                  </a:lnTo>
                  <a:lnTo>
                    <a:pt x="31" y="28"/>
                  </a:lnTo>
                  <a:lnTo>
                    <a:pt x="28" y="20"/>
                  </a:lnTo>
                  <a:lnTo>
                    <a:pt x="28" y="20"/>
                  </a:lnTo>
                  <a:lnTo>
                    <a:pt x="24" y="28"/>
                  </a:lnTo>
                  <a:lnTo>
                    <a:pt x="19" y="36"/>
                  </a:lnTo>
                  <a:lnTo>
                    <a:pt x="12" y="42"/>
                  </a:lnTo>
                  <a:lnTo>
                    <a:pt x="2" y="47"/>
                  </a:lnTo>
                  <a:lnTo>
                    <a:pt x="2"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Freeform 957">
              <a:extLst>
                <a:ext uri="{FF2B5EF4-FFF2-40B4-BE49-F238E27FC236}">
                  <a16:creationId xmlns:a16="http://schemas.microsoft.com/office/drawing/2014/main" id="{89CA0B34-B77D-4C57-A7CF-EBB1E28B1B49}"/>
                </a:ext>
              </a:extLst>
            </p:cNvPr>
            <p:cNvSpPr>
              <a:spLocks/>
            </p:cNvSpPr>
            <p:nvPr/>
          </p:nvSpPr>
          <p:spPr bwMode="auto">
            <a:xfrm>
              <a:off x="8601075" y="5840413"/>
              <a:ext cx="34925" cy="34925"/>
            </a:xfrm>
            <a:custGeom>
              <a:avLst/>
              <a:gdLst>
                <a:gd name="T0" fmla="*/ 44 w 44"/>
                <a:gd name="T1" fmla="*/ 0 h 44"/>
                <a:gd name="T2" fmla="*/ 44 w 44"/>
                <a:gd name="T3" fmla="*/ 0 h 44"/>
                <a:gd name="T4" fmla="*/ 43 w 44"/>
                <a:gd name="T5" fmla="*/ 10 h 44"/>
                <a:gd name="T6" fmla="*/ 41 w 44"/>
                <a:gd name="T7" fmla="*/ 20 h 44"/>
                <a:gd name="T8" fmla="*/ 41 w 44"/>
                <a:gd name="T9" fmla="*/ 20 h 44"/>
                <a:gd name="T10" fmla="*/ 39 w 44"/>
                <a:gd name="T11" fmla="*/ 24 h 44"/>
                <a:gd name="T12" fmla="*/ 36 w 44"/>
                <a:gd name="T13" fmla="*/ 29 h 44"/>
                <a:gd name="T14" fmla="*/ 32 w 44"/>
                <a:gd name="T15" fmla="*/ 32 h 44"/>
                <a:gd name="T16" fmla="*/ 28 w 44"/>
                <a:gd name="T17" fmla="*/ 36 h 44"/>
                <a:gd name="T18" fmla="*/ 28 w 44"/>
                <a:gd name="T19" fmla="*/ 36 h 44"/>
                <a:gd name="T20" fmla="*/ 23 w 44"/>
                <a:gd name="T21" fmla="*/ 39 h 44"/>
                <a:gd name="T22" fmla="*/ 17 w 44"/>
                <a:gd name="T23" fmla="*/ 41 h 44"/>
                <a:gd name="T24" fmla="*/ 10 w 44"/>
                <a:gd name="T25" fmla="*/ 43 h 44"/>
                <a:gd name="T26" fmla="*/ 2 w 44"/>
                <a:gd name="T27" fmla="*/ 44 h 44"/>
                <a:gd name="T28" fmla="*/ 1 w 44"/>
                <a:gd name="T29" fmla="*/ 39 h 44"/>
                <a:gd name="T30" fmla="*/ 1 w 44"/>
                <a:gd name="T31" fmla="*/ 39 h 44"/>
                <a:gd name="T32" fmla="*/ 9 w 44"/>
                <a:gd name="T33" fmla="*/ 38 h 44"/>
                <a:gd name="T34" fmla="*/ 16 w 44"/>
                <a:gd name="T35" fmla="*/ 37 h 44"/>
                <a:gd name="T36" fmla="*/ 22 w 44"/>
                <a:gd name="T37" fmla="*/ 34 h 44"/>
                <a:gd name="T38" fmla="*/ 27 w 44"/>
                <a:gd name="T39" fmla="*/ 30 h 44"/>
                <a:gd name="T40" fmla="*/ 27 w 44"/>
                <a:gd name="T41" fmla="*/ 30 h 44"/>
                <a:gd name="T42" fmla="*/ 32 w 44"/>
                <a:gd name="T43" fmla="*/ 26 h 44"/>
                <a:gd name="T44" fmla="*/ 36 w 44"/>
                <a:gd name="T45" fmla="*/ 20 h 44"/>
                <a:gd name="T46" fmla="*/ 38 w 44"/>
                <a:gd name="T47" fmla="*/ 13 h 44"/>
                <a:gd name="T48" fmla="*/ 39 w 44"/>
                <a:gd name="T49" fmla="*/ 4 h 44"/>
                <a:gd name="T50" fmla="*/ 0 w 44"/>
                <a:gd name="T51" fmla="*/ 4 h 44"/>
                <a:gd name="T52" fmla="*/ 0 w 44"/>
                <a:gd name="T53" fmla="*/ 0 h 44"/>
                <a:gd name="T54" fmla="*/ 44 w 44"/>
                <a:gd name="T5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44" y="0"/>
                  </a:moveTo>
                  <a:lnTo>
                    <a:pt x="44" y="0"/>
                  </a:lnTo>
                  <a:lnTo>
                    <a:pt x="43" y="10"/>
                  </a:lnTo>
                  <a:lnTo>
                    <a:pt x="41" y="20"/>
                  </a:lnTo>
                  <a:lnTo>
                    <a:pt x="41" y="20"/>
                  </a:lnTo>
                  <a:lnTo>
                    <a:pt x="39" y="24"/>
                  </a:lnTo>
                  <a:lnTo>
                    <a:pt x="36" y="29"/>
                  </a:lnTo>
                  <a:lnTo>
                    <a:pt x="32" y="32"/>
                  </a:lnTo>
                  <a:lnTo>
                    <a:pt x="28" y="36"/>
                  </a:lnTo>
                  <a:lnTo>
                    <a:pt x="28" y="36"/>
                  </a:lnTo>
                  <a:lnTo>
                    <a:pt x="23" y="39"/>
                  </a:lnTo>
                  <a:lnTo>
                    <a:pt x="17" y="41"/>
                  </a:lnTo>
                  <a:lnTo>
                    <a:pt x="10" y="43"/>
                  </a:lnTo>
                  <a:lnTo>
                    <a:pt x="2" y="44"/>
                  </a:lnTo>
                  <a:lnTo>
                    <a:pt x="1" y="39"/>
                  </a:lnTo>
                  <a:lnTo>
                    <a:pt x="1" y="39"/>
                  </a:lnTo>
                  <a:lnTo>
                    <a:pt x="9" y="38"/>
                  </a:lnTo>
                  <a:lnTo>
                    <a:pt x="16" y="37"/>
                  </a:lnTo>
                  <a:lnTo>
                    <a:pt x="22" y="34"/>
                  </a:lnTo>
                  <a:lnTo>
                    <a:pt x="27" y="30"/>
                  </a:lnTo>
                  <a:lnTo>
                    <a:pt x="27" y="30"/>
                  </a:lnTo>
                  <a:lnTo>
                    <a:pt x="32" y="26"/>
                  </a:lnTo>
                  <a:lnTo>
                    <a:pt x="36" y="20"/>
                  </a:lnTo>
                  <a:lnTo>
                    <a:pt x="38" y="13"/>
                  </a:lnTo>
                  <a:lnTo>
                    <a:pt x="39" y="4"/>
                  </a:lnTo>
                  <a:lnTo>
                    <a:pt x="0" y="4"/>
                  </a:lnTo>
                  <a:lnTo>
                    <a:pt x="0" y="0"/>
                  </a:lnTo>
                  <a:lnTo>
                    <a:pt x="4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Freeform 958">
              <a:extLst>
                <a:ext uri="{FF2B5EF4-FFF2-40B4-BE49-F238E27FC236}">
                  <a16:creationId xmlns:a16="http://schemas.microsoft.com/office/drawing/2014/main" id="{A7B30ACD-F71B-42C8-9D5D-4A2AA52A7ECE}"/>
                </a:ext>
              </a:extLst>
            </p:cNvPr>
            <p:cNvSpPr>
              <a:spLocks noEditPoints="1"/>
            </p:cNvSpPr>
            <p:nvPr/>
          </p:nvSpPr>
          <p:spPr bwMode="auto">
            <a:xfrm>
              <a:off x="8645525" y="5842000"/>
              <a:ext cx="34925" cy="31750"/>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6 h 40"/>
                <a:gd name="T12" fmla="*/ 40 w 45"/>
                <a:gd name="T13" fmla="*/ 3 h 40"/>
                <a:gd name="T14" fmla="*/ 5 w 45"/>
                <a:gd name="T15" fmla="*/ 3 h 40"/>
                <a:gd name="T16" fmla="*/ 5 w 45"/>
                <a:gd name="T17" fmla="*/ 36 h 40"/>
                <a:gd name="T18" fmla="*/ 40 w 45"/>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6"/>
                  </a:moveTo>
                  <a:lnTo>
                    <a:pt x="40" y="3"/>
                  </a:lnTo>
                  <a:lnTo>
                    <a:pt x="5" y="3"/>
                  </a:lnTo>
                  <a:lnTo>
                    <a:pt x="5" y="36"/>
                  </a:lnTo>
                  <a:lnTo>
                    <a:pt x="40"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Rectangle 959">
              <a:extLst>
                <a:ext uri="{FF2B5EF4-FFF2-40B4-BE49-F238E27FC236}">
                  <a16:creationId xmlns:a16="http://schemas.microsoft.com/office/drawing/2014/main" id="{50E3F05B-E406-4D66-8753-C14DD2B41543}"/>
                </a:ext>
              </a:extLst>
            </p:cNvPr>
            <p:cNvSpPr>
              <a:spLocks noChangeArrowheads="1"/>
            </p:cNvSpPr>
            <p:nvPr/>
          </p:nvSpPr>
          <p:spPr bwMode="auto">
            <a:xfrm>
              <a:off x="8689975" y="585628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Freeform 961">
              <a:extLst>
                <a:ext uri="{FF2B5EF4-FFF2-40B4-BE49-F238E27FC236}">
                  <a16:creationId xmlns:a16="http://schemas.microsoft.com/office/drawing/2014/main" id="{D17C51C1-C249-4BA1-8D63-27678F134550}"/>
                </a:ext>
              </a:extLst>
            </p:cNvPr>
            <p:cNvSpPr>
              <a:spLocks/>
            </p:cNvSpPr>
            <p:nvPr/>
          </p:nvSpPr>
          <p:spPr bwMode="auto">
            <a:xfrm>
              <a:off x="8464550" y="5927725"/>
              <a:ext cx="26988" cy="26988"/>
            </a:xfrm>
            <a:custGeom>
              <a:avLst/>
              <a:gdLst>
                <a:gd name="T0" fmla="*/ 0 w 33"/>
                <a:gd name="T1" fmla="*/ 17 h 34"/>
                <a:gd name="T2" fmla="*/ 0 w 33"/>
                <a:gd name="T3" fmla="*/ 17 h 34"/>
                <a:gd name="T4" fmla="*/ 1 w 33"/>
                <a:gd name="T5" fmla="*/ 13 h 34"/>
                <a:gd name="T6" fmla="*/ 1 w 33"/>
                <a:gd name="T7" fmla="*/ 10 h 34"/>
                <a:gd name="T8" fmla="*/ 3 w 33"/>
                <a:gd name="T9" fmla="*/ 8 h 34"/>
                <a:gd name="T10" fmla="*/ 5 w 33"/>
                <a:gd name="T11" fmla="*/ 5 h 34"/>
                <a:gd name="T12" fmla="*/ 5 w 33"/>
                <a:gd name="T13" fmla="*/ 5 h 34"/>
                <a:gd name="T14" fmla="*/ 7 w 33"/>
                <a:gd name="T15" fmla="*/ 3 h 34"/>
                <a:gd name="T16" fmla="*/ 10 w 33"/>
                <a:gd name="T17" fmla="*/ 1 h 34"/>
                <a:gd name="T18" fmla="*/ 13 w 33"/>
                <a:gd name="T19" fmla="*/ 1 h 34"/>
                <a:gd name="T20" fmla="*/ 16 w 33"/>
                <a:gd name="T21" fmla="*/ 0 h 34"/>
                <a:gd name="T22" fmla="*/ 16 w 33"/>
                <a:gd name="T23" fmla="*/ 0 h 34"/>
                <a:gd name="T24" fmla="*/ 20 w 33"/>
                <a:gd name="T25" fmla="*/ 1 h 34"/>
                <a:gd name="T26" fmla="*/ 23 w 33"/>
                <a:gd name="T27" fmla="*/ 1 h 34"/>
                <a:gd name="T28" fmla="*/ 25 w 33"/>
                <a:gd name="T29" fmla="*/ 3 h 34"/>
                <a:gd name="T30" fmla="*/ 28 w 33"/>
                <a:gd name="T31" fmla="*/ 5 h 34"/>
                <a:gd name="T32" fmla="*/ 28 w 33"/>
                <a:gd name="T33" fmla="*/ 5 h 34"/>
                <a:gd name="T34" fmla="*/ 30 w 33"/>
                <a:gd name="T35" fmla="*/ 8 h 34"/>
                <a:gd name="T36" fmla="*/ 31 w 33"/>
                <a:gd name="T37" fmla="*/ 10 h 34"/>
                <a:gd name="T38" fmla="*/ 32 w 33"/>
                <a:gd name="T39" fmla="*/ 13 h 34"/>
                <a:gd name="T40" fmla="*/ 33 w 33"/>
                <a:gd name="T41" fmla="*/ 17 h 34"/>
                <a:gd name="T42" fmla="*/ 33 w 33"/>
                <a:gd name="T43" fmla="*/ 17 h 34"/>
                <a:gd name="T44" fmla="*/ 32 w 33"/>
                <a:gd name="T45" fmla="*/ 21 h 34"/>
                <a:gd name="T46" fmla="*/ 31 w 33"/>
                <a:gd name="T47" fmla="*/ 24 h 34"/>
                <a:gd name="T48" fmla="*/ 30 w 33"/>
                <a:gd name="T49" fmla="*/ 26 h 34"/>
                <a:gd name="T50" fmla="*/ 28 w 33"/>
                <a:gd name="T51" fmla="*/ 29 h 34"/>
                <a:gd name="T52" fmla="*/ 28 w 33"/>
                <a:gd name="T53" fmla="*/ 29 h 34"/>
                <a:gd name="T54" fmla="*/ 25 w 33"/>
                <a:gd name="T55" fmla="*/ 31 h 34"/>
                <a:gd name="T56" fmla="*/ 23 w 33"/>
                <a:gd name="T57" fmla="*/ 33 h 34"/>
                <a:gd name="T58" fmla="*/ 20 w 33"/>
                <a:gd name="T59" fmla="*/ 33 h 34"/>
                <a:gd name="T60" fmla="*/ 16 w 33"/>
                <a:gd name="T61" fmla="*/ 34 h 34"/>
                <a:gd name="T62" fmla="*/ 16 w 33"/>
                <a:gd name="T63" fmla="*/ 34 h 34"/>
                <a:gd name="T64" fmla="*/ 13 w 33"/>
                <a:gd name="T65" fmla="*/ 33 h 34"/>
                <a:gd name="T66" fmla="*/ 10 w 33"/>
                <a:gd name="T67" fmla="*/ 33 h 34"/>
                <a:gd name="T68" fmla="*/ 7 w 33"/>
                <a:gd name="T69" fmla="*/ 31 h 34"/>
                <a:gd name="T70" fmla="*/ 5 w 33"/>
                <a:gd name="T71" fmla="*/ 29 h 34"/>
                <a:gd name="T72" fmla="*/ 5 w 33"/>
                <a:gd name="T73" fmla="*/ 29 h 34"/>
                <a:gd name="T74" fmla="*/ 3 w 33"/>
                <a:gd name="T75" fmla="*/ 26 h 34"/>
                <a:gd name="T76" fmla="*/ 1 w 33"/>
                <a:gd name="T77" fmla="*/ 24 h 34"/>
                <a:gd name="T78" fmla="*/ 1 w 33"/>
                <a:gd name="T79" fmla="*/ 21 h 34"/>
                <a:gd name="T80" fmla="*/ 0 w 33"/>
                <a:gd name="T81" fmla="*/ 17 h 34"/>
                <a:gd name="T82" fmla="*/ 0 w 33"/>
                <a:gd name="T8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34">
                  <a:moveTo>
                    <a:pt x="0" y="17"/>
                  </a:moveTo>
                  <a:lnTo>
                    <a:pt x="0" y="17"/>
                  </a:lnTo>
                  <a:lnTo>
                    <a:pt x="1" y="13"/>
                  </a:lnTo>
                  <a:lnTo>
                    <a:pt x="1" y="10"/>
                  </a:lnTo>
                  <a:lnTo>
                    <a:pt x="3" y="8"/>
                  </a:lnTo>
                  <a:lnTo>
                    <a:pt x="5" y="5"/>
                  </a:lnTo>
                  <a:lnTo>
                    <a:pt x="5" y="5"/>
                  </a:lnTo>
                  <a:lnTo>
                    <a:pt x="7" y="3"/>
                  </a:lnTo>
                  <a:lnTo>
                    <a:pt x="10" y="1"/>
                  </a:lnTo>
                  <a:lnTo>
                    <a:pt x="13" y="1"/>
                  </a:lnTo>
                  <a:lnTo>
                    <a:pt x="16" y="0"/>
                  </a:lnTo>
                  <a:lnTo>
                    <a:pt x="16" y="0"/>
                  </a:lnTo>
                  <a:lnTo>
                    <a:pt x="20" y="1"/>
                  </a:lnTo>
                  <a:lnTo>
                    <a:pt x="23" y="1"/>
                  </a:lnTo>
                  <a:lnTo>
                    <a:pt x="25" y="3"/>
                  </a:lnTo>
                  <a:lnTo>
                    <a:pt x="28" y="5"/>
                  </a:lnTo>
                  <a:lnTo>
                    <a:pt x="28" y="5"/>
                  </a:lnTo>
                  <a:lnTo>
                    <a:pt x="30" y="8"/>
                  </a:lnTo>
                  <a:lnTo>
                    <a:pt x="31" y="10"/>
                  </a:lnTo>
                  <a:lnTo>
                    <a:pt x="32" y="13"/>
                  </a:lnTo>
                  <a:lnTo>
                    <a:pt x="33" y="17"/>
                  </a:lnTo>
                  <a:lnTo>
                    <a:pt x="33" y="17"/>
                  </a:lnTo>
                  <a:lnTo>
                    <a:pt x="32" y="21"/>
                  </a:lnTo>
                  <a:lnTo>
                    <a:pt x="31" y="24"/>
                  </a:lnTo>
                  <a:lnTo>
                    <a:pt x="30" y="26"/>
                  </a:lnTo>
                  <a:lnTo>
                    <a:pt x="28" y="29"/>
                  </a:lnTo>
                  <a:lnTo>
                    <a:pt x="28" y="29"/>
                  </a:lnTo>
                  <a:lnTo>
                    <a:pt x="25" y="31"/>
                  </a:lnTo>
                  <a:lnTo>
                    <a:pt x="23" y="33"/>
                  </a:lnTo>
                  <a:lnTo>
                    <a:pt x="20" y="33"/>
                  </a:lnTo>
                  <a:lnTo>
                    <a:pt x="16" y="34"/>
                  </a:lnTo>
                  <a:lnTo>
                    <a:pt x="16" y="34"/>
                  </a:lnTo>
                  <a:lnTo>
                    <a:pt x="13" y="33"/>
                  </a:lnTo>
                  <a:lnTo>
                    <a:pt x="10" y="33"/>
                  </a:lnTo>
                  <a:lnTo>
                    <a:pt x="7" y="31"/>
                  </a:lnTo>
                  <a:lnTo>
                    <a:pt x="5" y="29"/>
                  </a:lnTo>
                  <a:lnTo>
                    <a:pt x="5" y="29"/>
                  </a:lnTo>
                  <a:lnTo>
                    <a:pt x="3" y="26"/>
                  </a:lnTo>
                  <a:lnTo>
                    <a:pt x="1" y="24"/>
                  </a:lnTo>
                  <a:lnTo>
                    <a:pt x="1" y="21"/>
                  </a:lnTo>
                  <a:lnTo>
                    <a:pt x="0" y="17"/>
                  </a:lnTo>
                  <a:lnTo>
                    <a:pt x="0" y="1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Freeform 962">
              <a:extLst>
                <a:ext uri="{FF2B5EF4-FFF2-40B4-BE49-F238E27FC236}">
                  <a16:creationId xmlns:a16="http://schemas.microsoft.com/office/drawing/2014/main" id="{7C76ADB0-C7C9-4952-83C7-EA688B436007}"/>
                </a:ext>
              </a:extLst>
            </p:cNvPr>
            <p:cNvSpPr>
              <a:spLocks noEditPoints="1"/>
            </p:cNvSpPr>
            <p:nvPr/>
          </p:nvSpPr>
          <p:spPr bwMode="auto">
            <a:xfrm>
              <a:off x="8504238" y="5919788"/>
              <a:ext cx="44450" cy="39688"/>
            </a:xfrm>
            <a:custGeom>
              <a:avLst/>
              <a:gdLst>
                <a:gd name="T0" fmla="*/ 8 w 54"/>
                <a:gd name="T1" fmla="*/ 51 h 51"/>
                <a:gd name="T2" fmla="*/ 8 w 54"/>
                <a:gd name="T3" fmla="*/ 22 h 51"/>
                <a:gd name="T4" fmla="*/ 8 w 54"/>
                <a:gd name="T5" fmla="*/ 22 h 51"/>
                <a:gd name="T6" fmla="*/ 6 w 54"/>
                <a:gd name="T7" fmla="*/ 28 h 51"/>
                <a:gd name="T8" fmla="*/ 3 w 54"/>
                <a:gd name="T9" fmla="*/ 32 h 51"/>
                <a:gd name="T10" fmla="*/ 0 w 54"/>
                <a:gd name="T11" fmla="*/ 30 h 51"/>
                <a:gd name="T12" fmla="*/ 0 w 54"/>
                <a:gd name="T13" fmla="*/ 30 h 51"/>
                <a:gd name="T14" fmla="*/ 4 w 54"/>
                <a:gd name="T15" fmla="*/ 23 h 51"/>
                <a:gd name="T16" fmla="*/ 8 w 54"/>
                <a:gd name="T17" fmla="*/ 14 h 51"/>
                <a:gd name="T18" fmla="*/ 8 w 54"/>
                <a:gd name="T19" fmla="*/ 14 h 51"/>
                <a:gd name="T20" fmla="*/ 11 w 54"/>
                <a:gd name="T21" fmla="*/ 6 h 51"/>
                <a:gd name="T22" fmla="*/ 12 w 54"/>
                <a:gd name="T23" fmla="*/ 0 h 51"/>
                <a:gd name="T24" fmla="*/ 16 w 54"/>
                <a:gd name="T25" fmla="*/ 1 h 51"/>
                <a:gd name="T26" fmla="*/ 16 w 54"/>
                <a:gd name="T27" fmla="*/ 1 h 51"/>
                <a:gd name="T28" fmla="*/ 14 w 54"/>
                <a:gd name="T29" fmla="*/ 8 h 51"/>
                <a:gd name="T30" fmla="*/ 11 w 54"/>
                <a:gd name="T31" fmla="*/ 16 h 51"/>
                <a:gd name="T32" fmla="*/ 13 w 54"/>
                <a:gd name="T33" fmla="*/ 16 h 51"/>
                <a:gd name="T34" fmla="*/ 13 w 54"/>
                <a:gd name="T35" fmla="*/ 51 h 51"/>
                <a:gd name="T36" fmla="*/ 8 w 54"/>
                <a:gd name="T37" fmla="*/ 51 h 51"/>
                <a:gd name="T38" fmla="*/ 48 w 54"/>
                <a:gd name="T39" fmla="*/ 48 h 51"/>
                <a:gd name="T40" fmla="*/ 22 w 54"/>
                <a:gd name="T41" fmla="*/ 48 h 51"/>
                <a:gd name="T42" fmla="*/ 22 w 54"/>
                <a:gd name="T43" fmla="*/ 51 h 51"/>
                <a:gd name="T44" fmla="*/ 18 w 54"/>
                <a:gd name="T45" fmla="*/ 51 h 51"/>
                <a:gd name="T46" fmla="*/ 18 w 54"/>
                <a:gd name="T47" fmla="*/ 16 h 51"/>
                <a:gd name="T48" fmla="*/ 28 w 54"/>
                <a:gd name="T49" fmla="*/ 16 h 51"/>
                <a:gd name="T50" fmla="*/ 28 w 54"/>
                <a:gd name="T51" fmla="*/ 6 h 51"/>
                <a:gd name="T52" fmla="*/ 18 w 54"/>
                <a:gd name="T53" fmla="*/ 6 h 51"/>
                <a:gd name="T54" fmla="*/ 18 w 54"/>
                <a:gd name="T55" fmla="*/ 3 h 51"/>
                <a:gd name="T56" fmla="*/ 54 w 54"/>
                <a:gd name="T57" fmla="*/ 3 h 51"/>
                <a:gd name="T58" fmla="*/ 54 w 54"/>
                <a:gd name="T59" fmla="*/ 6 h 51"/>
                <a:gd name="T60" fmla="*/ 42 w 54"/>
                <a:gd name="T61" fmla="*/ 6 h 51"/>
                <a:gd name="T62" fmla="*/ 42 w 54"/>
                <a:gd name="T63" fmla="*/ 16 h 51"/>
                <a:gd name="T64" fmla="*/ 52 w 54"/>
                <a:gd name="T65" fmla="*/ 16 h 51"/>
                <a:gd name="T66" fmla="*/ 52 w 54"/>
                <a:gd name="T67" fmla="*/ 50 h 51"/>
                <a:gd name="T68" fmla="*/ 48 w 54"/>
                <a:gd name="T69" fmla="*/ 50 h 51"/>
                <a:gd name="T70" fmla="*/ 48 w 54"/>
                <a:gd name="T71" fmla="*/ 48 h 51"/>
                <a:gd name="T72" fmla="*/ 22 w 54"/>
                <a:gd name="T73" fmla="*/ 45 h 51"/>
                <a:gd name="T74" fmla="*/ 28 w 54"/>
                <a:gd name="T75" fmla="*/ 45 h 51"/>
                <a:gd name="T76" fmla="*/ 28 w 54"/>
                <a:gd name="T77" fmla="*/ 19 h 51"/>
                <a:gd name="T78" fmla="*/ 22 w 54"/>
                <a:gd name="T79" fmla="*/ 19 h 51"/>
                <a:gd name="T80" fmla="*/ 22 w 54"/>
                <a:gd name="T81" fmla="*/ 45 h 51"/>
                <a:gd name="T82" fmla="*/ 32 w 54"/>
                <a:gd name="T83" fmla="*/ 16 h 51"/>
                <a:gd name="T84" fmla="*/ 38 w 54"/>
                <a:gd name="T85" fmla="*/ 16 h 51"/>
                <a:gd name="T86" fmla="*/ 38 w 54"/>
                <a:gd name="T87" fmla="*/ 6 h 51"/>
                <a:gd name="T88" fmla="*/ 32 w 54"/>
                <a:gd name="T89" fmla="*/ 6 h 51"/>
                <a:gd name="T90" fmla="*/ 32 w 54"/>
                <a:gd name="T91" fmla="*/ 16 h 51"/>
                <a:gd name="T92" fmla="*/ 32 w 54"/>
                <a:gd name="T93" fmla="*/ 45 h 51"/>
                <a:gd name="T94" fmla="*/ 38 w 54"/>
                <a:gd name="T95" fmla="*/ 45 h 51"/>
                <a:gd name="T96" fmla="*/ 38 w 54"/>
                <a:gd name="T97" fmla="*/ 19 h 51"/>
                <a:gd name="T98" fmla="*/ 32 w 54"/>
                <a:gd name="T99" fmla="*/ 19 h 51"/>
                <a:gd name="T100" fmla="*/ 32 w 54"/>
                <a:gd name="T101" fmla="*/ 45 h 51"/>
                <a:gd name="T102" fmla="*/ 42 w 54"/>
                <a:gd name="T103" fmla="*/ 45 h 51"/>
                <a:gd name="T104" fmla="*/ 48 w 54"/>
                <a:gd name="T105" fmla="*/ 45 h 51"/>
                <a:gd name="T106" fmla="*/ 48 w 54"/>
                <a:gd name="T107" fmla="*/ 19 h 51"/>
                <a:gd name="T108" fmla="*/ 42 w 54"/>
                <a:gd name="T109" fmla="*/ 19 h 51"/>
                <a:gd name="T110" fmla="*/ 42 w 54"/>
                <a:gd name="T111"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1">
                  <a:moveTo>
                    <a:pt x="8" y="51"/>
                  </a:moveTo>
                  <a:lnTo>
                    <a:pt x="8" y="22"/>
                  </a:lnTo>
                  <a:lnTo>
                    <a:pt x="8" y="22"/>
                  </a:lnTo>
                  <a:lnTo>
                    <a:pt x="6" y="28"/>
                  </a:lnTo>
                  <a:lnTo>
                    <a:pt x="3" y="32"/>
                  </a:lnTo>
                  <a:lnTo>
                    <a:pt x="0" y="30"/>
                  </a:lnTo>
                  <a:lnTo>
                    <a:pt x="0" y="30"/>
                  </a:lnTo>
                  <a:lnTo>
                    <a:pt x="4" y="23"/>
                  </a:lnTo>
                  <a:lnTo>
                    <a:pt x="8" y="14"/>
                  </a:lnTo>
                  <a:lnTo>
                    <a:pt x="8" y="14"/>
                  </a:lnTo>
                  <a:lnTo>
                    <a:pt x="11" y="6"/>
                  </a:lnTo>
                  <a:lnTo>
                    <a:pt x="12" y="0"/>
                  </a:lnTo>
                  <a:lnTo>
                    <a:pt x="16" y="1"/>
                  </a:lnTo>
                  <a:lnTo>
                    <a:pt x="16" y="1"/>
                  </a:lnTo>
                  <a:lnTo>
                    <a:pt x="14" y="8"/>
                  </a:lnTo>
                  <a:lnTo>
                    <a:pt x="11" y="16"/>
                  </a:lnTo>
                  <a:lnTo>
                    <a:pt x="13" y="16"/>
                  </a:lnTo>
                  <a:lnTo>
                    <a:pt x="13" y="51"/>
                  </a:lnTo>
                  <a:lnTo>
                    <a:pt x="8" y="51"/>
                  </a:lnTo>
                  <a:close/>
                  <a:moveTo>
                    <a:pt x="48" y="48"/>
                  </a:moveTo>
                  <a:lnTo>
                    <a:pt x="22" y="48"/>
                  </a:lnTo>
                  <a:lnTo>
                    <a:pt x="22" y="51"/>
                  </a:lnTo>
                  <a:lnTo>
                    <a:pt x="18" y="51"/>
                  </a:lnTo>
                  <a:lnTo>
                    <a:pt x="18" y="16"/>
                  </a:lnTo>
                  <a:lnTo>
                    <a:pt x="28" y="16"/>
                  </a:lnTo>
                  <a:lnTo>
                    <a:pt x="28" y="6"/>
                  </a:lnTo>
                  <a:lnTo>
                    <a:pt x="18" y="6"/>
                  </a:lnTo>
                  <a:lnTo>
                    <a:pt x="18" y="3"/>
                  </a:lnTo>
                  <a:lnTo>
                    <a:pt x="54" y="3"/>
                  </a:lnTo>
                  <a:lnTo>
                    <a:pt x="54" y="6"/>
                  </a:lnTo>
                  <a:lnTo>
                    <a:pt x="42" y="6"/>
                  </a:lnTo>
                  <a:lnTo>
                    <a:pt x="42" y="16"/>
                  </a:lnTo>
                  <a:lnTo>
                    <a:pt x="52" y="16"/>
                  </a:lnTo>
                  <a:lnTo>
                    <a:pt x="52" y="50"/>
                  </a:lnTo>
                  <a:lnTo>
                    <a:pt x="48" y="50"/>
                  </a:lnTo>
                  <a:lnTo>
                    <a:pt x="48" y="48"/>
                  </a:lnTo>
                  <a:close/>
                  <a:moveTo>
                    <a:pt x="22" y="45"/>
                  </a:moveTo>
                  <a:lnTo>
                    <a:pt x="28" y="45"/>
                  </a:lnTo>
                  <a:lnTo>
                    <a:pt x="28" y="19"/>
                  </a:lnTo>
                  <a:lnTo>
                    <a:pt x="22" y="19"/>
                  </a:lnTo>
                  <a:lnTo>
                    <a:pt x="22" y="45"/>
                  </a:lnTo>
                  <a:close/>
                  <a:moveTo>
                    <a:pt x="32" y="16"/>
                  </a:moveTo>
                  <a:lnTo>
                    <a:pt x="38" y="16"/>
                  </a:lnTo>
                  <a:lnTo>
                    <a:pt x="38" y="6"/>
                  </a:lnTo>
                  <a:lnTo>
                    <a:pt x="32" y="6"/>
                  </a:lnTo>
                  <a:lnTo>
                    <a:pt x="32" y="16"/>
                  </a:lnTo>
                  <a:close/>
                  <a:moveTo>
                    <a:pt x="32" y="45"/>
                  </a:moveTo>
                  <a:lnTo>
                    <a:pt x="38" y="45"/>
                  </a:lnTo>
                  <a:lnTo>
                    <a:pt x="38" y="19"/>
                  </a:lnTo>
                  <a:lnTo>
                    <a:pt x="32" y="19"/>
                  </a:lnTo>
                  <a:lnTo>
                    <a:pt x="32" y="45"/>
                  </a:lnTo>
                  <a:close/>
                  <a:moveTo>
                    <a:pt x="42" y="45"/>
                  </a:moveTo>
                  <a:lnTo>
                    <a:pt x="48" y="45"/>
                  </a:lnTo>
                  <a:lnTo>
                    <a:pt x="48" y="19"/>
                  </a:lnTo>
                  <a:lnTo>
                    <a:pt x="42" y="19"/>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Freeform 963">
              <a:extLst>
                <a:ext uri="{FF2B5EF4-FFF2-40B4-BE49-F238E27FC236}">
                  <a16:creationId xmlns:a16="http://schemas.microsoft.com/office/drawing/2014/main" id="{B6C43E78-B7DA-44B3-B860-6564D68E8111}"/>
                </a:ext>
              </a:extLst>
            </p:cNvPr>
            <p:cNvSpPr>
              <a:spLocks noEditPoints="1"/>
            </p:cNvSpPr>
            <p:nvPr/>
          </p:nvSpPr>
          <p:spPr bwMode="auto">
            <a:xfrm>
              <a:off x="8550275" y="5919788"/>
              <a:ext cx="44450" cy="39688"/>
            </a:xfrm>
            <a:custGeom>
              <a:avLst/>
              <a:gdLst>
                <a:gd name="T0" fmla="*/ 11 w 56"/>
                <a:gd name="T1" fmla="*/ 27 h 51"/>
                <a:gd name="T2" fmla="*/ 3 w 56"/>
                <a:gd name="T3" fmla="*/ 39 h 51"/>
                <a:gd name="T4" fmla="*/ 0 w 56"/>
                <a:gd name="T5" fmla="*/ 37 h 51"/>
                <a:gd name="T6" fmla="*/ 6 w 56"/>
                <a:gd name="T7" fmla="*/ 27 h 51"/>
                <a:gd name="T8" fmla="*/ 2 w 56"/>
                <a:gd name="T9" fmla="*/ 15 h 51"/>
                <a:gd name="T10" fmla="*/ 11 w 56"/>
                <a:gd name="T11" fmla="*/ 11 h 51"/>
                <a:gd name="T12" fmla="*/ 15 w 56"/>
                <a:gd name="T13" fmla="*/ 0 h 51"/>
                <a:gd name="T14" fmla="*/ 20 w 56"/>
                <a:gd name="T15" fmla="*/ 11 h 51"/>
                <a:gd name="T16" fmla="*/ 15 w 56"/>
                <a:gd name="T17" fmla="*/ 15 h 51"/>
                <a:gd name="T18" fmla="*/ 15 w 56"/>
                <a:gd name="T19" fmla="*/ 21 h 51"/>
                <a:gd name="T20" fmla="*/ 19 w 56"/>
                <a:gd name="T21" fmla="*/ 31 h 51"/>
                <a:gd name="T22" fmla="*/ 15 w 56"/>
                <a:gd name="T23" fmla="*/ 27 h 51"/>
                <a:gd name="T24" fmla="*/ 11 w 56"/>
                <a:gd name="T25" fmla="*/ 51 h 51"/>
                <a:gd name="T26" fmla="*/ 11 w 56"/>
                <a:gd name="T27" fmla="*/ 27 h 51"/>
                <a:gd name="T28" fmla="*/ 39 w 56"/>
                <a:gd name="T29" fmla="*/ 23 h 51"/>
                <a:gd name="T30" fmla="*/ 23 w 56"/>
                <a:gd name="T31" fmla="*/ 31 h 51"/>
                <a:gd name="T32" fmla="*/ 22 w 56"/>
                <a:gd name="T33" fmla="*/ 28 h 51"/>
                <a:gd name="T34" fmla="*/ 36 w 56"/>
                <a:gd name="T35" fmla="*/ 21 h 51"/>
                <a:gd name="T36" fmla="*/ 32 w 56"/>
                <a:gd name="T37" fmla="*/ 16 h 51"/>
                <a:gd name="T38" fmla="*/ 29 w 56"/>
                <a:gd name="T39" fmla="*/ 12 h 51"/>
                <a:gd name="T40" fmla="*/ 20 w 56"/>
                <a:gd name="T41" fmla="*/ 16 h 51"/>
                <a:gd name="T42" fmla="*/ 26 w 56"/>
                <a:gd name="T43" fmla="*/ 9 h 51"/>
                <a:gd name="T44" fmla="*/ 31 w 56"/>
                <a:gd name="T45" fmla="*/ 0 h 51"/>
                <a:gd name="T46" fmla="*/ 35 w 56"/>
                <a:gd name="T47" fmla="*/ 1 h 51"/>
                <a:gd name="T48" fmla="*/ 51 w 56"/>
                <a:gd name="T49" fmla="*/ 5 h 51"/>
                <a:gd name="T50" fmla="*/ 52 w 56"/>
                <a:gd name="T51" fmla="*/ 6 h 51"/>
                <a:gd name="T52" fmla="*/ 42 w 56"/>
                <a:gd name="T53" fmla="*/ 21 h 51"/>
                <a:gd name="T54" fmla="*/ 49 w 56"/>
                <a:gd name="T55" fmla="*/ 24 h 51"/>
                <a:gd name="T56" fmla="*/ 54 w 56"/>
                <a:gd name="T57" fmla="*/ 31 h 51"/>
                <a:gd name="T58" fmla="*/ 46 w 56"/>
                <a:gd name="T59" fmla="*/ 28 h 51"/>
                <a:gd name="T60" fmla="*/ 39 w 56"/>
                <a:gd name="T61" fmla="*/ 23 h 51"/>
                <a:gd name="T62" fmla="*/ 30 w 56"/>
                <a:gd name="T63" fmla="*/ 49 h 51"/>
                <a:gd name="T64" fmla="*/ 26 w 56"/>
                <a:gd name="T65" fmla="*/ 51 h 51"/>
                <a:gd name="T66" fmla="*/ 51 w 56"/>
                <a:gd name="T67" fmla="*/ 31 h 51"/>
                <a:gd name="T68" fmla="*/ 47 w 56"/>
                <a:gd name="T69" fmla="*/ 51 h 51"/>
                <a:gd name="T70" fmla="*/ 30 w 56"/>
                <a:gd name="T71" fmla="*/ 45 h 51"/>
                <a:gd name="T72" fmla="*/ 47 w 56"/>
                <a:gd name="T73" fmla="*/ 34 h 51"/>
                <a:gd name="T74" fmla="*/ 30 w 56"/>
                <a:gd name="T75" fmla="*/ 45 h 51"/>
                <a:gd name="T76" fmla="*/ 39 w 56"/>
                <a:gd name="T77" fmla="*/ 18 h 51"/>
                <a:gd name="T78" fmla="*/ 47 w 56"/>
                <a:gd name="T79" fmla="*/ 8 h 51"/>
                <a:gd name="T80" fmla="*/ 31 w 56"/>
                <a:gd name="T81" fmla="*/ 9 h 51"/>
                <a:gd name="T82" fmla="*/ 34 w 56"/>
                <a:gd name="T83" fmla="*/ 14 h 51"/>
                <a:gd name="T84" fmla="*/ 39 w 56"/>
                <a:gd name="T8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1">
                  <a:moveTo>
                    <a:pt x="11" y="27"/>
                  </a:moveTo>
                  <a:lnTo>
                    <a:pt x="11" y="27"/>
                  </a:lnTo>
                  <a:lnTo>
                    <a:pt x="8" y="33"/>
                  </a:lnTo>
                  <a:lnTo>
                    <a:pt x="3" y="39"/>
                  </a:lnTo>
                  <a:lnTo>
                    <a:pt x="0" y="37"/>
                  </a:lnTo>
                  <a:lnTo>
                    <a:pt x="0" y="37"/>
                  </a:lnTo>
                  <a:lnTo>
                    <a:pt x="6" y="27"/>
                  </a:lnTo>
                  <a:lnTo>
                    <a:pt x="6" y="27"/>
                  </a:lnTo>
                  <a:lnTo>
                    <a:pt x="11" y="15"/>
                  </a:lnTo>
                  <a:lnTo>
                    <a:pt x="2" y="15"/>
                  </a:lnTo>
                  <a:lnTo>
                    <a:pt x="2" y="11"/>
                  </a:lnTo>
                  <a:lnTo>
                    <a:pt x="11" y="11"/>
                  </a:lnTo>
                  <a:lnTo>
                    <a:pt x="11" y="0"/>
                  </a:lnTo>
                  <a:lnTo>
                    <a:pt x="15" y="0"/>
                  </a:lnTo>
                  <a:lnTo>
                    <a:pt x="15" y="11"/>
                  </a:lnTo>
                  <a:lnTo>
                    <a:pt x="20" y="11"/>
                  </a:lnTo>
                  <a:lnTo>
                    <a:pt x="20" y="15"/>
                  </a:lnTo>
                  <a:lnTo>
                    <a:pt x="15" y="15"/>
                  </a:lnTo>
                  <a:lnTo>
                    <a:pt x="15" y="21"/>
                  </a:lnTo>
                  <a:lnTo>
                    <a:pt x="15" y="21"/>
                  </a:lnTo>
                  <a:lnTo>
                    <a:pt x="21" y="28"/>
                  </a:lnTo>
                  <a:lnTo>
                    <a:pt x="19" y="31"/>
                  </a:lnTo>
                  <a:lnTo>
                    <a:pt x="19" y="31"/>
                  </a:lnTo>
                  <a:lnTo>
                    <a:pt x="15" y="27"/>
                  </a:lnTo>
                  <a:lnTo>
                    <a:pt x="15" y="51"/>
                  </a:lnTo>
                  <a:lnTo>
                    <a:pt x="11" y="51"/>
                  </a:lnTo>
                  <a:lnTo>
                    <a:pt x="11" y="26"/>
                  </a:lnTo>
                  <a:lnTo>
                    <a:pt x="11" y="27"/>
                  </a:lnTo>
                  <a:close/>
                  <a:moveTo>
                    <a:pt x="39" y="23"/>
                  </a:moveTo>
                  <a:lnTo>
                    <a:pt x="39" y="23"/>
                  </a:lnTo>
                  <a:lnTo>
                    <a:pt x="31" y="28"/>
                  </a:lnTo>
                  <a:lnTo>
                    <a:pt x="23" y="31"/>
                  </a:lnTo>
                  <a:lnTo>
                    <a:pt x="22" y="28"/>
                  </a:lnTo>
                  <a:lnTo>
                    <a:pt x="22" y="28"/>
                  </a:lnTo>
                  <a:lnTo>
                    <a:pt x="29" y="26"/>
                  </a:lnTo>
                  <a:lnTo>
                    <a:pt x="36" y="21"/>
                  </a:lnTo>
                  <a:lnTo>
                    <a:pt x="36" y="21"/>
                  </a:lnTo>
                  <a:lnTo>
                    <a:pt x="32" y="16"/>
                  </a:lnTo>
                  <a:lnTo>
                    <a:pt x="29" y="12"/>
                  </a:lnTo>
                  <a:lnTo>
                    <a:pt x="29" y="12"/>
                  </a:lnTo>
                  <a:lnTo>
                    <a:pt x="23" y="18"/>
                  </a:lnTo>
                  <a:lnTo>
                    <a:pt x="20" y="16"/>
                  </a:lnTo>
                  <a:lnTo>
                    <a:pt x="20" y="16"/>
                  </a:lnTo>
                  <a:lnTo>
                    <a:pt x="26" y="9"/>
                  </a:lnTo>
                  <a:lnTo>
                    <a:pt x="26" y="9"/>
                  </a:lnTo>
                  <a:lnTo>
                    <a:pt x="31" y="0"/>
                  </a:lnTo>
                  <a:lnTo>
                    <a:pt x="35" y="1"/>
                  </a:lnTo>
                  <a:lnTo>
                    <a:pt x="35" y="1"/>
                  </a:lnTo>
                  <a:lnTo>
                    <a:pt x="33" y="5"/>
                  </a:lnTo>
                  <a:lnTo>
                    <a:pt x="51" y="5"/>
                  </a:lnTo>
                  <a:lnTo>
                    <a:pt x="52" y="6"/>
                  </a:lnTo>
                  <a:lnTo>
                    <a:pt x="52" y="6"/>
                  </a:lnTo>
                  <a:lnTo>
                    <a:pt x="48" y="14"/>
                  </a:lnTo>
                  <a:lnTo>
                    <a:pt x="42" y="21"/>
                  </a:lnTo>
                  <a:lnTo>
                    <a:pt x="42" y="21"/>
                  </a:lnTo>
                  <a:lnTo>
                    <a:pt x="49" y="24"/>
                  </a:lnTo>
                  <a:lnTo>
                    <a:pt x="56" y="28"/>
                  </a:lnTo>
                  <a:lnTo>
                    <a:pt x="54" y="31"/>
                  </a:lnTo>
                  <a:lnTo>
                    <a:pt x="54" y="31"/>
                  </a:lnTo>
                  <a:lnTo>
                    <a:pt x="46" y="28"/>
                  </a:lnTo>
                  <a:lnTo>
                    <a:pt x="39" y="23"/>
                  </a:lnTo>
                  <a:lnTo>
                    <a:pt x="39" y="23"/>
                  </a:lnTo>
                  <a:close/>
                  <a:moveTo>
                    <a:pt x="47" y="49"/>
                  </a:moveTo>
                  <a:lnTo>
                    <a:pt x="30" y="49"/>
                  </a:lnTo>
                  <a:lnTo>
                    <a:pt x="30" y="51"/>
                  </a:lnTo>
                  <a:lnTo>
                    <a:pt x="26" y="51"/>
                  </a:lnTo>
                  <a:lnTo>
                    <a:pt x="26" y="31"/>
                  </a:lnTo>
                  <a:lnTo>
                    <a:pt x="51" y="31"/>
                  </a:lnTo>
                  <a:lnTo>
                    <a:pt x="51" y="51"/>
                  </a:lnTo>
                  <a:lnTo>
                    <a:pt x="47" y="51"/>
                  </a:lnTo>
                  <a:lnTo>
                    <a:pt x="47" y="49"/>
                  </a:lnTo>
                  <a:close/>
                  <a:moveTo>
                    <a:pt x="30" y="45"/>
                  </a:moveTo>
                  <a:lnTo>
                    <a:pt x="47" y="45"/>
                  </a:lnTo>
                  <a:lnTo>
                    <a:pt x="47" y="34"/>
                  </a:lnTo>
                  <a:lnTo>
                    <a:pt x="30" y="34"/>
                  </a:lnTo>
                  <a:lnTo>
                    <a:pt x="30" y="45"/>
                  </a:lnTo>
                  <a:close/>
                  <a:moveTo>
                    <a:pt x="39" y="18"/>
                  </a:moveTo>
                  <a:lnTo>
                    <a:pt x="39" y="18"/>
                  </a:lnTo>
                  <a:lnTo>
                    <a:pt x="43" y="14"/>
                  </a:lnTo>
                  <a:lnTo>
                    <a:pt x="47" y="8"/>
                  </a:lnTo>
                  <a:lnTo>
                    <a:pt x="31" y="8"/>
                  </a:lnTo>
                  <a:lnTo>
                    <a:pt x="31" y="9"/>
                  </a:lnTo>
                  <a:lnTo>
                    <a:pt x="31" y="9"/>
                  </a:lnTo>
                  <a:lnTo>
                    <a:pt x="34" y="14"/>
                  </a:lnTo>
                  <a:lnTo>
                    <a:pt x="39" y="18"/>
                  </a:lnTo>
                  <a:lnTo>
                    <a:pt x="39"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Freeform 964">
              <a:extLst>
                <a:ext uri="{FF2B5EF4-FFF2-40B4-BE49-F238E27FC236}">
                  <a16:creationId xmlns:a16="http://schemas.microsoft.com/office/drawing/2014/main" id="{BD5005BE-816D-49FD-BAB4-0CA2D157FC85}"/>
                </a:ext>
              </a:extLst>
            </p:cNvPr>
            <p:cNvSpPr>
              <a:spLocks/>
            </p:cNvSpPr>
            <p:nvPr/>
          </p:nvSpPr>
          <p:spPr bwMode="auto">
            <a:xfrm>
              <a:off x="9374188" y="5032375"/>
              <a:ext cx="787400" cy="222250"/>
            </a:xfrm>
            <a:custGeom>
              <a:avLst/>
              <a:gdLst>
                <a:gd name="T0" fmla="*/ 0 w 992"/>
                <a:gd name="T1" fmla="*/ 0 h 281"/>
                <a:gd name="T2" fmla="*/ 850 w 992"/>
                <a:gd name="T3" fmla="*/ 0 h 281"/>
                <a:gd name="T4" fmla="*/ 992 w 992"/>
                <a:gd name="T5" fmla="*/ 141 h 281"/>
                <a:gd name="T6" fmla="*/ 850 w 992"/>
                <a:gd name="T7" fmla="*/ 281 h 281"/>
                <a:gd name="T8" fmla="*/ 0 w 992"/>
                <a:gd name="T9" fmla="*/ 281 h 281"/>
                <a:gd name="T10" fmla="*/ 0 w 992"/>
                <a:gd name="T11" fmla="*/ 0 h 281"/>
              </a:gdLst>
              <a:ahLst/>
              <a:cxnLst>
                <a:cxn ang="0">
                  <a:pos x="T0" y="T1"/>
                </a:cxn>
                <a:cxn ang="0">
                  <a:pos x="T2" y="T3"/>
                </a:cxn>
                <a:cxn ang="0">
                  <a:pos x="T4" y="T5"/>
                </a:cxn>
                <a:cxn ang="0">
                  <a:pos x="T6" y="T7"/>
                </a:cxn>
                <a:cxn ang="0">
                  <a:pos x="T8" y="T9"/>
                </a:cxn>
                <a:cxn ang="0">
                  <a:pos x="T10" y="T11"/>
                </a:cxn>
              </a:cxnLst>
              <a:rect l="0" t="0" r="r" b="b"/>
              <a:pathLst>
                <a:path w="992" h="281">
                  <a:moveTo>
                    <a:pt x="0" y="0"/>
                  </a:moveTo>
                  <a:lnTo>
                    <a:pt x="850" y="0"/>
                  </a:lnTo>
                  <a:lnTo>
                    <a:pt x="992" y="141"/>
                  </a:lnTo>
                  <a:lnTo>
                    <a:pt x="850"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Freeform 965">
              <a:extLst>
                <a:ext uri="{FF2B5EF4-FFF2-40B4-BE49-F238E27FC236}">
                  <a16:creationId xmlns:a16="http://schemas.microsoft.com/office/drawing/2014/main" id="{02E5557E-39F9-4C59-A941-0AF2E27B70A8}"/>
                </a:ext>
              </a:extLst>
            </p:cNvPr>
            <p:cNvSpPr>
              <a:spLocks/>
            </p:cNvSpPr>
            <p:nvPr/>
          </p:nvSpPr>
          <p:spPr bwMode="auto">
            <a:xfrm>
              <a:off x="9474200" y="5080000"/>
              <a:ext cx="34925" cy="36513"/>
            </a:xfrm>
            <a:custGeom>
              <a:avLst/>
              <a:gdLst>
                <a:gd name="T0" fmla="*/ 44 w 44"/>
                <a:gd name="T1" fmla="*/ 0 h 46"/>
                <a:gd name="T2" fmla="*/ 44 w 44"/>
                <a:gd name="T3" fmla="*/ 0 h 46"/>
                <a:gd name="T4" fmla="*/ 43 w 44"/>
                <a:gd name="T5" fmla="*/ 13 h 46"/>
                <a:gd name="T6" fmla="*/ 42 w 44"/>
                <a:gd name="T7" fmla="*/ 19 h 46"/>
                <a:gd name="T8" fmla="*/ 40 w 44"/>
                <a:gd name="T9" fmla="*/ 24 h 46"/>
                <a:gd name="T10" fmla="*/ 40 w 44"/>
                <a:gd name="T11" fmla="*/ 24 h 46"/>
                <a:gd name="T12" fmla="*/ 38 w 44"/>
                <a:gd name="T13" fmla="*/ 29 h 46"/>
                <a:gd name="T14" fmla="*/ 35 w 44"/>
                <a:gd name="T15" fmla="*/ 33 h 46"/>
                <a:gd name="T16" fmla="*/ 31 w 44"/>
                <a:gd name="T17" fmla="*/ 36 h 46"/>
                <a:gd name="T18" fmla="*/ 26 w 44"/>
                <a:gd name="T19" fmla="*/ 39 h 46"/>
                <a:gd name="T20" fmla="*/ 26 w 44"/>
                <a:gd name="T21" fmla="*/ 39 h 46"/>
                <a:gd name="T22" fmla="*/ 21 w 44"/>
                <a:gd name="T23" fmla="*/ 41 h 46"/>
                <a:gd name="T24" fmla="*/ 16 w 44"/>
                <a:gd name="T25" fmla="*/ 43 h 46"/>
                <a:gd name="T26" fmla="*/ 2 w 44"/>
                <a:gd name="T27" fmla="*/ 46 h 46"/>
                <a:gd name="T28" fmla="*/ 0 w 44"/>
                <a:gd name="T29" fmla="*/ 38 h 46"/>
                <a:gd name="T30" fmla="*/ 0 w 44"/>
                <a:gd name="T31" fmla="*/ 38 h 46"/>
                <a:gd name="T32" fmla="*/ 11 w 44"/>
                <a:gd name="T33" fmla="*/ 36 h 46"/>
                <a:gd name="T34" fmla="*/ 20 w 44"/>
                <a:gd name="T35" fmla="*/ 33 h 46"/>
                <a:gd name="T36" fmla="*/ 20 w 44"/>
                <a:gd name="T37" fmla="*/ 33 h 46"/>
                <a:gd name="T38" fmla="*/ 27 w 44"/>
                <a:gd name="T39" fmla="*/ 28 h 46"/>
                <a:gd name="T40" fmla="*/ 31 w 44"/>
                <a:gd name="T41" fmla="*/ 23 h 46"/>
                <a:gd name="T42" fmla="*/ 31 w 44"/>
                <a:gd name="T43" fmla="*/ 23 h 46"/>
                <a:gd name="T44" fmla="*/ 34 w 44"/>
                <a:gd name="T45" fmla="*/ 16 h 46"/>
                <a:gd name="T46" fmla="*/ 36 w 44"/>
                <a:gd name="T47" fmla="*/ 7 h 46"/>
                <a:gd name="T48" fmla="*/ 0 w 44"/>
                <a:gd name="T49" fmla="*/ 7 h 46"/>
                <a:gd name="T50" fmla="*/ 0 w 44"/>
                <a:gd name="T51" fmla="*/ 0 h 46"/>
                <a:gd name="T52" fmla="*/ 44 w 44"/>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6">
                  <a:moveTo>
                    <a:pt x="44" y="0"/>
                  </a:moveTo>
                  <a:lnTo>
                    <a:pt x="44" y="0"/>
                  </a:lnTo>
                  <a:lnTo>
                    <a:pt x="43" y="13"/>
                  </a:lnTo>
                  <a:lnTo>
                    <a:pt x="42" y="19"/>
                  </a:lnTo>
                  <a:lnTo>
                    <a:pt x="40" y="24"/>
                  </a:lnTo>
                  <a:lnTo>
                    <a:pt x="40" y="24"/>
                  </a:lnTo>
                  <a:lnTo>
                    <a:pt x="38" y="29"/>
                  </a:lnTo>
                  <a:lnTo>
                    <a:pt x="35" y="33"/>
                  </a:lnTo>
                  <a:lnTo>
                    <a:pt x="31" y="36"/>
                  </a:lnTo>
                  <a:lnTo>
                    <a:pt x="26" y="39"/>
                  </a:lnTo>
                  <a:lnTo>
                    <a:pt x="26" y="39"/>
                  </a:lnTo>
                  <a:lnTo>
                    <a:pt x="21" y="41"/>
                  </a:lnTo>
                  <a:lnTo>
                    <a:pt x="16" y="43"/>
                  </a:lnTo>
                  <a:lnTo>
                    <a:pt x="2" y="46"/>
                  </a:lnTo>
                  <a:lnTo>
                    <a:pt x="0" y="38"/>
                  </a:lnTo>
                  <a:lnTo>
                    <a:pt x="0" y="38"/>
                  </a:lnTo>
                  <a:lnTo>
                    <a:pt x="11" y="36"/>
                  </a:lnTo>
                  <a:lnTo>
                    <a:pt x="20" y="33"/>
                  </a:lnTo>
                  <a:lnTo>
                    <a:pt x="20" y="33"/>
                  </a:lnTo>
                  <a:lnTo>
                    <a:pt x="27" y="28"/>
                  </a:lnTo>
                  <a:lnTo>
                    <a:pt x="31" y="23"/>
                  </a:lnTo>
                  <a:lnTo>
                    <a:pt x="31" y="23"/>
                  </a:lnTo>
                  <a:lnTo>
                    <a:pt x="34" y="16"/>
                  </a:lnTo>
                  <a:lnTo>
                    <a:pt x="36" y="7"/>
                  </a:lnTo>
                  <a:lnTo>
                    <a:pt x="0" y="7"/>
                  </a:lnTo>
                  <a:lnTo>
                    <a:pt x="0" y="0"/>
                  </a:lnTo>
                  <a:lnTo>
                    <a:pt x="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Freeform 966">
              <a:extLst>
                <a:ext uri="{FF2B5EF4-FFF2-40B4-BE49-F238E27FC236}">
                  <a16:creationId xmlns:a16="http://schemas.microsoft.com/office/drawing/2014/main" id="{2374F498-489F-4FCA-B97D-92940F69AB8C}"/>
                </a:ext>
              </a:extLst>
            </p:cNvPr>
            <p:cNvSpPr>
              <a:spLocks/>
            </p:cNvSpPr>
            <p:nvPr/>
          </p:nvSpPr>
          <p:spPr bwMode="auto">
            <a:xfrm>
              <a:off x="9517063" y="5086350"/>
              <a:ext cx="36513" cy="28575"/>
            </a:xfrm>
            <a:custGeom>
              <a:avLst/>
              <a:gdLst>
                <a:gd name="T0" fmla="*/ 46 w 46"/>
                <a:gd name="T1" fmla="*/ 35 h 35"/>
                <a:gd name="T2" fmla="*/ 0 w 46"/>
                <a:gd name="T3" fmla="*/ 35 h 35"/>
                <a:gd name="T4" fmla="*/ 0 w 46"/>
                <a:gd name="T5" fmla="*/ 29 h 35"/>
                <a:gd name="T6" fmla="*/ 19 w 46"/>
                <a:gd name="T7" fmla="*/ 29 h 35"/>
                <a:gd name="T8" fmla="*/ 19 w 46"/>
                <a:gd name="T9" fmla="*/ 6 h 35"/>
                <a:gd name="T10" fmla="*/ 3 w 46"/>
                <a:gd name="T11" fmla="*/ 6 h 35"/>
                <a:gd name="T12" fmla="*/ 3 w 46"/>
                <a:gd name="T13" fmla="*/ 0 h 35"/>
                <a:gd name="T14" fmla="*/ 43 w 46"/>
                <a:gd name="T15" fmla="*/ 0 h 35"/>
                <a:gd name="T16" fmla="*/ 43 w 46"/>
                <a:gd name="T17" fmla="*/ 6 h 35"/>
                <a:gd name="T18" fmla="*/ 27 w 46"/>
                <a:gd name="T19" fmla="*/ 6 h 35"/>
                <a:gd name="T20" fmla="*/ 27 w 46"/>
                <a:gd name="T21" fmla="*/ 29 h 35"/>
                <a:gd name="T22" fmla="*/ 46 w 46"/>
                <a:gd name="T23" fmla="*/ 29 h 35"/>
                <a:gd name="T24" fmla="*/ 46 w 46"/>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5">
                  <a:moveTo>
                    <a:pt x="46" y="35"/>
                  </a:moveTo>
                  <a:lnTo>
                    <a:pt x="0" y="35"/>
                  </a:lnTo>
                  <a:lnTo>
                    <a:pt x="0" y="29"/>
                  </a:lnTo>
                  <a:lnTo>
                    <a:pt x="19" y="29"/>
                  </a:lnTo>
                  <a:lnTo>
                    <a:pt x="19" y="6"/>
                  </a:lnTo>
                  <a:lnTo>
                    <a:pt x="3" y="6"/>
                  </a:lnTo>
                  <a:lnTo>
                    <a:pt x="3" y="0"/>
                  </a:lnTo>
                  <a:lnTo>
                    <a:pt x="43" y="0"/>
                  </a:lnTo>
                  <a:lnTo>
                    <a:pt x="43" y="6"/>
                  </a:lnTo>
                  <a:lnTo>
                    <a:pt x="27" y="6"/>
                  </a:lnTo>
                  <a:lnTo>
                    <a:pt x="27" y="29"/>
                  </a:lnTo>
                  <a:lnTo>
                    <a:pt x="46" y="29"/>
                  </a:lnTo>
                  <a:lnTo>
                    <a:pt x="46"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Rectangle 967">
              <a:extLst>
                <a:ext uri="{FF2B5EF4-FFF2-40B4-BE49-F238E27FC236}">
                  <a16:creationId xmlns:a16="http://schemas.microsoft.com/office/drawing/2014/main" id="{39032434-947D-45E6-AB80-F4644750A42E}"/>
                </a:ext>
              </a:extLst>
            </p:cNvPr>
            <p:cNvSpPr>
              <a:spLocks noChangeArrowheads="1"/>
            </p:cNvSpPr>
            <p:nvPr/>
          </p:nvSpPr>
          <p:spPr bwMode="auto">
            <a:xfrm>
              <a:off x="9561513" y="5094288"/>
              <a:ext cx="41275"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Freeform 968">
              <a:extLst>
                <a:ext uri="{FF2B5EF4-FFF2-40B4-BE49-F238E27FC236}">
                  <a16:creationId xmlns:a16="http://schemas.microsoft.com/office/drawing/2014/main" id="{368D9863-C29F-4C0F-ACA4-E86004467EAC}"/>
                </a:ext>
              </a:extLst>
            </p:cNvPr>
            <p:cNvSpPr>
              <a:spLocks noEditPoints="1"/>
            </p:cNvSpPr>
            <p:nvPr/>
          </p:nvSpPr>
          <p:spPr bwMode="auto">
            <a:xfrm>
              <a:off x="9604375" y="5073650"/>
              <a:ext cx="44450" cy="42863"/>
            </a:xfrm>
            <a:custGeom>
              <a:avLst/>
              <a:gdLst>
                <a:gd name="T0" fmla="*/ 53 w 56"/>
                <a:gd name="T1" fmla="*/ 47 h 53"/>
                <a:gd name="T2" fmla="*/ 47 w 56"/>
                <a:gd name="T3" fmla="*/ 53 h 53"/>
                <a:gd name="T4" fmla="*/ 47 w 56"/>
                <a:gd name="T5" fmla="*/ 53 h 53"/>
                <a:gd name="T6" fmla="*/ 39 w 56"/>
                <a:gd name="T7" fmla="*/ 46 h 53"/>
                <a:gd name="T8" fmla="*/ 28 w 56"/>
                <a:gd name="T9" fmla="*/ 36 h 53"/>
                <a:gd name="T10" fmla="*/ 28 w 56"/>
                <a:gd name="T11" fmla="*/ 36 h 53"/>
                <a:gd name="T12" fmla="*/ 22 w 56"/>
                <a:gd name="T13" fmla="*/ 41 h 53"/>
                <a:gd name="T14" fmla="*/ 16 w 56"/>
                <a:gd name="T15" fmla="*/ 46 h 53"/>
                <a:gd name="T16" fmla="*/ 9 w 56"/>
                <a:gd name="T17" fmla="*/ 50 h 53"/>
                <a:gd name="T18" fmla="*/ 3 w 56"/>
                <a:gd name="T19" fmla="*/ 53 h 53"/>
                <a:gd name="T20" fmla="*/ 0 w 56"/>
                <a:gd name="T21" fmla="*/ 46 h 53"/>
                <a:gd name="T22" fmla="*/ 0 w 56"/>
                <a:gd name="T23" fmla="*/ 46 h 53"/>
                <a:gd name="T24" fmla="*/ 10 w 56"/>
                <a:gd name="T25" fmla="*/ 41 h 53"/>
                <a:gd name="T26" fmla="*/ 19 w 56"/>
                <a:gd name="T27" fmla="*/ 33 h 53"/>
                <a:gd name="T28" fmla="*/ 19 w 56"/>
                <a:gd name="T29" fmla="*/ 33 h 53"/>
                <a:gd name="T30" fmla="*/ 28 w 56"/>
                <a:gd name="T31" fmla="*/ 24 h 53"/>
                <a:gd name="T32" fmla="*/ 31 w 56"/>
                <a:gd name="T33" fmla="*/ 19 h 53"/>
                <a:gd name="T34" fmla="*/ 33 w 56"/>
                <a:gd name="T35" fmla="*/ 14 h 53"/>
                <a:gd name="T36" fmla="*/ 6 w 56"/>
                <a:gd name="T37" fmla="*/ 14 h 53"/>
                <a:gd name="T38" fmla="*/ 6 w 56"/>
                <a:gd name="T39" fmla="*/ 7 h 53"/>
                <a:gd name="T40" fmla="*/ 41 w 56"/>
                <a:gd name="T41" fmla="*/ 7 h 53"/>
                <a:gd name="T42" fmla="*/ 44 w 56"/>
                <a:gd name="T43" fmla="*/ 11 h 53"/>
                <a:gd name="T44" fmla="*/ 44 w 56"/>
                <a:gd name="T45" fmla="*/ 11 h 53"/>
                <a:gd name="T46" fmla="*/ 39 w 56"/>
                <a:gd name="T47" fmla="*/ 20 h 53"/>
                <a:gd name="T48" fmla="*/ 39 w 56"/>
                <a:gd name="T49" fmla="*/ 20 h 53"/>
                <a:gd name="T50" fmla="*/ 33 w 56"/>
                <a:gd name="T51" fmla="*/ 30 h 53"/>
                <a:gd name="T52" fmla="*/ 33 w 56"/>
                <a:gd name="T53" fmla="*/ 30 h 53"/>
                <a:gd name="T54" fmla="*/ 53 w 56"/>
                <a:gd name="T55" fmla="*/ 47 h 53"/>
                <a:gd name="T56" fmla="*/ 53 w 56"/>
                <a:gd name="T57" fmla="*/ 47 h 53"/>
                <a:gd name="T58" fmla="*/ 49 w 56"/>
                <a:gd name="T59" fmla="*/ 9 h 53"/>
                <a:gd name="T60" fmla="*/ 45 w 56"/>
                <a:gd name="T61" fmla="*/ 11 h 53"/>
                <a:gd name="T62" fmla="*/ 45 w 56"/>
                <a:gd name="T63" fmla="*/ 11 h 53"/>
                <a:gd name="T64" fmla="*/ 40 w 56"/>
                <a:gd name="T65" fmla="*/ 3 h 53"/>
                <a:gd name="T66" fmla="*/ 45 w 56"/>
                <a:gd name="T67" fmla="*/ 1 h 53"/>
                <a:gd name="T68" fmla="*/ 45 w 56"/>
                <a:gd name="T69" fmla="*/ 1 h 53"/>
                <a:gd name="T70" fmla="*/ 49 w 56"/>
                <a:gd name="T71" fmla="*/ 9 h 53"/>
                <a:gd name="T72" fmla="*/ 49 w 56"/>
                <a:gd name="T73" fmla="*/ 9 h 53"/>
                <a:gd name="T74" fmla="*/ 56 w 56"/>
                <a:gd name="T75" fmla="*/ 9 h 53"/>
                <a:gd name="T76" fmla="*/ 52 w 56"/>
                <a:gd name="T77" fmla="*/ 10 h 53"/>
                <a:gd name="T78" fmla="*/ 52 w 56"/>
                <a:gd name="T79" fmla="*/ 10 h 53"/>
                <a:gd name="T80" fmla="*/ 49 w 56"/>
                <a:gd name="T81" fmla="*/ 2 h 53"/>
                <a:gd name="T82" fmla="*/ 52 w 56"/>
                <a:gd name="T83" fmla="*/ 0 h 53"/>
                <a:gd name="T84" fmla="*/ 52 w 56"/>
                <a:gd name="T85" fmla="*/ 0 h 53"/>
                <a:gd name="T86" fmla="*/ 56 w 56"/>
                <a:gd name="T87" fmla="*/ 9 h 53"/>
                <a:gd name="T88" fmla="*/ 56 w 56"/>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53">
                  <a:moveTo>
                    <a:pt x="53" y="47"/>
                  </a:moveTo>
                  <a:lnTo>
                    <a:pt x="47" y="53"/>
                  </a:lnTo>
                  <a:lnTo>
                    <a:pt x="47" y="53"/>
                  </a:lnTo>
                  <a:lnTo>
                    <a:pt x="39" y="46"/>
                  </a:lnTo>
                  <a:lnTo>
                    <a:pt x="28" y="36"/>
                  </a:lnTo>
                  <a:lnTo>
                    <a:pt x="28" y="36"/>
                  </a:lnTo>
                  <a:lnTo>
                    <a:pt x="22" y="41"/>
                  </a:lnTo>
                  <a:lnTo>
                    <a:pt x="16" y="46"/>
                  </a:lnTo>
                  <a:lnTo>
                    <a:pt x="9" y="50"/>
                  </a:lnTo>
                  <a:lnTo>
                    <a:pt x="3" y="53"/>
                  </a:lnTo>
                  <a:lnTo>
                    <a:pt x="0" y="46"/>
                  </a:lnTo>
                  <a:lnTo>
                    <a:pt x="0" y="46"/>
                  </a:lnTo>
                  <a:lnTo>
                    <a:pt x="10" y="41"/>
                  </a:lnTo>
                  <a:lnTo>
                    <a:pt x="19" y="33"/>
                  </a:lnTo>
                  <a:lnTo>
                    <a:pt x="19" y="33"/>
                  </a:lnTo>
                  <a:lnTo>
                    <a:pt x="28" y="24"/>
                  </a:lnTo>
                  <a:lnTo>
                    <a:pt x="31" y="19"/>
                  </a:lnTo>
                  <a:lnTo>
                    <a:pt x="33" y="14"/>
                  </a:lnTo>
                  <a:lnTo>
                    <a:pt x="6" y="14"/>
                  </a:lnTo>
                  <a:lnTo>
                    <a:pt x="6" y="7"/>
                  </a:lnTo>
                  <a:lnTo>
                    <a:pt x="41" y="7"/>
                  </a:lnTo>
                  <a:lnTo>
                    <a:pt x="44" y="11"/>
                  </a:lnTo>
                  <a:lnTo>
                    <a:pt x="44" y="11"/>
                  </a:lnTo>
                  <a:lnTo>
                    <a:pt x="39" y="20"/>
                  </a:lnTo>
                  <a:lnTo>
                    <a:pt x="39" y="20"/>
                  </a:lnTo>
                  <a:lnTo>
                    <a:pt x="33" y="30"/>
                  </a:lnTo>
                  <a:lnTo>
                    <a:pt x="33" y="30"/>
                  </a:lnTo>
                  <a:lnTo>
                    <a:pt x="53" y="47"/>
                  </a:lnTo>
                  <a:lnTo>
                    <a:pt x="53" y="47"/>
                  </a:lnTo>
                  <a:close/>
                  <a:moveTo>
                    <a:pt x="49" y="9"/>
                  </a:moveTo>
                  <a:lnTo>
                    <a:pt x="45" y="11"/>
                  </a:lnTo>
                  <a:lnTo>
                    <a:pt x="45" y="11"/>
                  </a:lnTo>
                  <a:lnTo>
                    <a:pt x="40" y="3"/>
                  </a:lnTo>
                  <a:lnTo>
                    <a:pt x="45" y="1"/>
                  </a:lnTo>
                  <a:lnTo>
                    <a:pt x="45" y="1"/>
                  </a:lnTo>
                  <a:lnTo>
                    <a:pt x="49" y="9"/>
                  </a:lnTo>
                  <a:lnTo>
                    <a:pt x="49" y="9"/>
                  </a:lnTo>
                  <a:close/>
                  <a:moveTo>
                    <a:pt x="56" y="9"/>
                  </a:moveTo>
                  <a:lnTo>
                    <a:pt x="52" y="10"/>
                  </a:lnTo>
                  <a:lnTo>
                    <a:pt x="52" y="10"/>
                  </a:lnTo>
                  <a:lnTo>
                    <a:pt x="49" y="2"/>
                  </a:lnTo>
                  <a:lnTo>
                    <a:pt x="52" y="0"/>
                  </a:lnTo>
                  <a:lnTo>
                    <a:pt x="52" y="0"/>
                  </a:lnTo>
                  <a:lnTo>
                    <a:pt x="56" y="9"/>
                  </a:lnTo>
                  <a:lnTo>
                    <a:pt x="56"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Freeform 969">
              <a:extLst>
                <a:ext uri="{FF2B5EF4-FFF2-40B4-BE49-F238E27FC236}">
                  <a16:creationId xmlns:a16="http://schemas.microsoft.com/office/drawing/2014/main" id="{2CF1F37F-0F78-4271-B6D4-620C1BACE65C}"/>
                </a:ext>
              </a:extLst>
            </p:cNvPr>
            <p:cNvSpPr>
              <a:spLocks noEditPoints="1"/>
            </p:cNvSpPr>
            <p:nvPr/>
          </p:nvSpPr>
          <p:spPr bwMode="auto">
            <a:xfrm>
              <a:off x="9652000" y="5080000"/>
              <a:ext cx="33338" cy="34925"/>
            </a:xfrm>
            <a:custGeom>
              <a:avLst/>
              <a:gdLst>
                <a:gd name="T0" fmla="*/ 40 w 40"/>
                <a:gd name="T1" fmla="*/ 16 h 42"/>
                <a:gd name="T2" fmla="*/ 31 w 40"/>
                <a:gd name="T3" fmla="*/ 16 h 42"/>
                <a:gd name="T4" fmla="*/ 28 w 40"/>
                <a:gd name="T5" fmla="*/ 26 h 42"/>
                <a:gd name="T6" fmla="*/ 36 w 40"/>
                <a:gd name="T7" fmla="*/ 26 h 42"/>
                <a:gd name="T8" fmla="*/ 36 w 40"/>
                <a:gd name="T9" fmla="*/ 31 h 42"/>
                <a:gd name="T10" fmla="*/ 27 w 40"/>
                <a:gd name="T11" fmla="*/ 31 h 42"/>
                <a:gd name="T12" fmla="*/ 24 w 40"/>
                <a:gd name="T13" fmla="*/ 42 h 42"/>
                <a:gd name="T14" fmla="*/ 19 w 40"/>
                <a:gd name="T15" fmla="*/ 42 h 42"/>
                <a:gd name="T16" fmla="*/ 21 w 40"/>
                <a:gd name="T17" fmla="*/ 31 h 42"/>
                <a:gd name="T18" fmla="*/ 14 w 40"/>
                <a:gd name="T19" fmla="*/ 31 h 42"/>
                <a:gd name="T20" fmla="*/ 11 w 40"/>
                <a:gd name="T21" fmla="*/ 42 h 42"/>
                <a:gd name="T22" fmla="*/ 5 w 40"/>
                <a:gd name="T23" fmla="*/ 42 h 42"/>
                <a:gd name="T24" fmla="*/ 8 w 40"/>
                <a:gd name="T25" fmla="*/ 31 h 42"/>
                <a:gd name="T26" fmla="*/ 0 w 40"/>
                <a:gd name="T27" fmla="*/ 31 h 42"/>
                <a:gd name="T28" fmla="*/ 0 w 40"/>
                <a:gd name="T29" fmla="*/ 26 h 42"/>
                <a:gd name="T30" fmla="*/ 9 w 40"/>
                <a:gd name="T31" fmla="*/ 26 h 42"/>
                <a:gd name="T32" fmla="*/ 12 w 40"/>
                <a:gd name="T33" fmla="*/ 16 h 42"/>
                <a:gd name="T34" fmla="*/ 4 w 40"/>
                <a:gd name="T35" fmla="*/ 16 h 42"/>
                <a:gd name="T36" fmla="*/ 4 w 40"/>
                <a:gd name="T37" fmla="*/ 11 h 42"/>
                <a:gd name="T38" fmla="*/ 13 w 40"/>
                <a:gd name="T39" fmla="*/ 11 h 42"/>
                <a:gd name="T40" fmla="*/ 16 w 40"/>
                <a:gd name="T41" fmla="*/ 0 h 42"/>
                <a:gd name="T42" fmla="*/ 22 w 40"/>
                <a:gd name="T43" fmla="*/ 0 h 42"/>
                <a:gd name="T44" fmla="*/ 19 w 40"/>
                <a:gd name="T45" fmla="*/ 11 h 42"/>
                <a:gd name="T46" fmla="*/ 26 w 40"/>
                <a:gd name="T47" fmla="*/ 11 h 42"/>
                <a:gd name="T48" fmla="*/ 29 w 40"/>
                <a:gd name="T49" fmla="*/ 0 h 42"/>
                <a:gd name="T50" fmla="*/ 35 w 40"/>
                <a:gd name="T51" fmla="*/ 0 h 42"/>
                <a:gd name="T52" fmla="*/ 32 w 40"/>
                <a:gd name="T53" fmla="*/ 11 h 42"/>
                <a:gd name="T54" fmla="*/ 40 w 40"/>
                <a:gd name="T55" fmla="*/ 11 h 42"/>
                <a:gd name="T56" fmla="*/ 40 w 40"/>
                <a:gd name="T57" fmla="*/ 16 h 42"/>
                <a:gd name="T58" fmla="*/ 25 w 40"/>
                <a:gd name="T59" fmla="*/ 16 h 42"/>
                <a:gd name="T60" fmla="*/ 18 w 40"/>
                <a:gd name="T61" fmla="*/ 16 h 42"/>
                <a:gd name="T62" fmla="*/ 15 w 40"/>
                <a:gd name="T63" fmla="*/ 26 h 42"/>
                <a:gd name="T64" fmla="*/ 23 w 40"/>
                <a:gd name="T65" fmla="*/ 26 h 42"/>
                <a:gd name="T66" fmla="*/ 25 w 40"/>
                <a:gd name="T6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2">
                  <a:moveTo>
                    <a:pt x="40" y="16"/>
                  </a:moveTo>
                  <a:lnTo>
                    <a:pt x="31" y="16"/>
                  </a:lnTo>
                  <a:lnTo>
                    <a:pt x="28" y="26"/>
                  </a:lnTo>
                  <a:lnTo>
                    <a:pt x="36" y="26"/>
                  </a:lnTo>
                  <a:lnTo>
                    <a:pt x="36" y="31"/>
                  </a:lnTo>
                  <a:lnTo>
                    <a:pt x="27" y="31"/>
                  </a:lnTo>
                  <a:lnTo>
                    <a:pt x="24" y="42"/>
                  </a:lnTo>
                  <a:lnTo>
                    <a:pt x="19" y="42"/>
                  </a:lnTo>
                  <a:lnTo>
                    <a:pt x="21" y="31"/>
                  </a:lnTo>
                  <a:lnTo>
                    <a:pt x="14" y="31"/>
                  </a:lnTo>
                  <a:lnTo>
                    <a:pt x="11" y="42"/>
                  </a:lnTo>
                  <a:lnTo>
                    <a:pt x="5" y="42"/>
                  </a:lnTo>
                  <a:lnTo>
                    <a:pt x="8" y="31"/>
                  </a:lnTo>
                  <a:lnTo>
                    <a:pt x="0" y="31"/>
                  </a:lnTo>
                  <a:lnTo>
                    <a:pt x="0" y="26"/>
                  </a:lnTo>
                  <a:lnTo>
                    <a:pt x="9" y="26"/>
                  </a:lnTo>
                  <a:lnTo>
                    <a:pt x="12" y="16"/>
                  </a:lnTo>
                  <a:lnTo>
                    <a:pt x="4" y="16"/>
                  </a:lnTo>
                  <a:lnTo>
                    <a:pt x="4" y="11"/>
                  </a:lnTo>
                  <a:lnTo>
                    <a:pt x="13" y="11"/>
                  </a:lnTo>
                  <a:lnTo>
                    <a:pt x="16" y="0"/>
                  </a:lnTo>
                  <a:lnTo>
                    <a:pt x="22" y="0"/>
                  </a:lnTo>
                  <a:lnTo>
                    <a:pt x="19" y="11"/>
                  </a:lnTo>
                  <a:lnTo>
                    <a:pt x="26" y="11"/>
                  </a:lnTo>
                  <a:lnTo>
                    <a:pt x="29" y="0"/>
                  </a:lnTo>
                  <a:lnTo>
                    <a:pt x="35" y="0"/>
                  </a:lnTo>
                  <a:lnTo>
                    <a:pt x="32" y="11"/>
                  </a:lnTo>
                  <a:lnTo>
                    <a:pt x="40" y="11"/>
                  </a:lnTo>
                  <a:lnTo>
                    <a:pt x="40" y="16"/>
                  </a:lnTo>
                  <a:close/>
                  <a:moveTo>
                    <a:pt x="25" y="16"/>
                  </a:moveTo>
                  <a:lnTo>
                    <a:pt x="18" y="16"/>
                  </a:lnTo>
                  <a:lnTo>
                    <a:pt x="15" y="26"/>
                  </a:lnTo>
                  <a:lnTo>
                    <a:pt x="23" y="26"/>
                  </a:ln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Freeform 970">
              <a:extLst>
                <a:ext uri="{FF2B5EF4-FFF2-40B4-BE49-F238E27FC236}">
                  <a16:creationId xmlns:a16="http://schemas.microsoft.com/office/drawing/2014/main" id="{AD72D83F-9B6C-4383-86BB-521C80954167}"/>
                </a:ext>
              </a:extLst>
            </p:cNvPr>
            <p:cNvSpPr>
              <a:spLocks/>
            </p:cNvSpPr>
            <p:nvPr/>
          </p:nvSpPr>
          <p:spPr bwMode="auto">
            <a:xfrm>
              <a:off x="9690100" y="5080000"/>
              <a:ext cx="26988" cy="34925"/>
            </a:xfrm>
            <a:custGeom>
              <a:avLst/>
              <a:gdLst>
                <a:gd name="T0" fmla="*/ 32 w 32"/>
                <a:gd name="T1" fmla="*/ 42 h 42"/>
                <a:gd name="T2" fmla="*/ 0 w 32"/>
                <a:gd name="T3" fmla="*/ 42 h 42"/>
                <a:gd name="T4" fmla="*/ 0 w 32"/>
                <a:gd name="T5" fmla="*/ 35 h 42"/>
                <a:gd name="T6" fmla="*/ 0 w 32"/>
                <a:gd name="T7" fmla="*/ 35 h 42"/>
                <a:gd name="T8" fmla="*/ 10 w 32"/>
                <a:gd name="T9" fmla="*/ 27 h 42"/>
                <a:gd name="T10" fmla="*/ 16 w 32"/>
                <a:gd name="T11" fmla="*/ 21 h 42"/>
                <a:gd name="T12" fmla="*/ 16 w 32"/>
                <a:gd name="T13" fmla="*/ 21 h 42"/>
                <a:gd name="T14" fmla="*/ 19 w 32"/>
                <a:gd name="T15" fmla="*/ 17 h 42"/>
                <a:gd name="T16" fmla="*/ 20 w 32"/>
                <a:gd name="T17" fmla="*/ 13 h 42"/>
                <a:gd name="T18" fmla="*/ 20 w 32"/>
                <a:gd name="T19" fmla="*/ 13 h 42"/>
                <a:gd name="T20" fmla="*/ 20 w 32"/>
                <a:gd name="T21" fmla="*/ 10 h 42"/>
                <a:gd name="T22" fmla="*/ 18 w 32"/>
                <a:gd name="T23" fmla="*/ 8 h 42"/>
                <a:gd name="T24" fmla="*/ 18 w 32"/>
                <a:gd name="T25" fmla="*/ 8 h 42"/>
                <a:gd name="T26" fmla="*/ 16 w 32"/>
                <a:gd name="T27" fmla="*/ 7 h 42"/>
                <a:gd name="T28" fmla="*/ 13 w 32"/>
                <a:gd name="T29" fmla="*/ 6 h 42"/>
                <a:gd name="T30" fmla="*/ 13 w 32"/>
                <a:gd name="T31" fmla="*/ 6 h 42"/>
                <a:gd name="T32" fmla="*/ 8 w 32"/>
                <a:gd name="T33" fmla="*/ 7 h 42"/>
                <a:gd name="T34" fmla="*/ 2 w 32"/>
                <a:gd name="T35" fmla="*/ 10 h 42"/>
                <a:gd name="T36" fmla="*/ 1 w 32"/>
                <a:gd name="T37" fmla="*/ 10 h 42"/>
                <a:gd name="T38" fmla="*/ 1 w 32"/>
                <a:gd name="T39" fmla="*/ 2 h 42"/>
                <a:gd name="T40" fmla="*/ 1 w 32"/>
                <a:gd name="T41" fmla="*/ 2 h 42"/>
                <a:gd name="T42" fmla="*/ 8 w 32"/>
                <a:gd name="T43" fmla="*/ 0 h 42"/>
                <a:gd name="T44" fmla="*/ 14 w 32"/>
                <a:gd name="T45" fmla="*/ 0 h 42"/>
                <a:gd name="T46" fmla="*/ 14 w 32"/>
                <a:gd name="T47" fmla="*/ 0 h 42"/>
                <a:gd name="T48" fmla="*/ 21 w 32"/>
                <a:gd name="T49" fmla="*/ 0 h 42"/>
                <a:gd name="T50" fmla="*/ 26 w 32"/>
                <a:gd name="T51" fmla="*/ 3 h 42"/>
                <a:gd name="T52" fmla="*/ 26 w 32"/>
                <a:gd name="T53" fmla="*/ 3 h 42"/>
                <a:gd name="T54" fmla="*/ 29 w 32"/>
                <a:gd name="T55" fmla="*/ 7 h 42"/>
                <a:gd name="T56" fmla="*/ 30 w 32"/>
                <a:gd name="T57" fmla="*/ 12 h 42"/>
                <a:gd name="T58" fmla="*/ 30 w 32"/>
                <a:gd name="T59" fmla="*/ 12 h 42"/>
                <a:gd name="T60" fmla="*/ 29 w 32"/>
                <a:gd name="T61" fmla="*/ 16 h 42"/>
                <a:gd name="T62" fmla="*/ 26 w 32"/>
                <a:gd name="T63" fmla="*/ 21 h 42"/>
                <a:gd name="T64" fmla="*/ 26 w 32"/>
                <a:gd name="T65" fmla="*/ 21 h 42"/>
                <a:gd name="T66" fmla="*/ 21 w 32"/>
                <a:gd name="T67" fmla="*/ 27 h 42"/>
                <a:gd name="T68" fmla="*/ 11 w 32"/>
                <a:gd name="T69" fmla="*/ 35 h 42"/>
                <a:gd name="T70" fmla="*/ 32 w 32"/>
                <a:gd name="T71" fmla="*/ 35 h 42"/>
                <a:gd name="T72" fmla="*/ 32 w 32"/>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42">
                  <a:moveTo>
                    <a:pt x="32" y="42"/>
                  </a:moveTo>
                  <a:lnTo>
                    <a:pt x="0" y="42"/>
                  </a:lnTo>
                  <a:lnTo>
                    <a:pt x="0" y="35"/>
                  </a:lnTo>
                  <a:lnTo>
                    <a:pt x="0" y="35"/>
                  </a:lnTo>
                  <a:lnTo>
                    <a:pt x="10" y="27"/>
                  </a:lnTo>
                  <a:lnTo>
                    <a:pt x="16" y="21"/>
                  </a:lnTo>
                  <a:lnTo>
                    <a:pt x="16" y="21"/>
                  </a:lnTo>
                  <a:lnTo>
                    <a:pt x="19" y="17"/>
                  </a:lnTo>
                  <a:lnTo>
                    <a:pt x="20" y="13"/>
                  </a:lnTo>
                  <a:lnTo>
                    <a:pt x="20" y="13"/>
                  </a:lnTo>
                  <a:lnTo>
                    <a:pt x="20" y="10"/>
                  </a:lnTo>
                  <a:lnTo>
                    <a:pt x="18" y="8"/>
                  </a:lnTo>
                  <a:lnTo>
                    <a:pt x="18" y="8"/>
                  </a:lnTo>
                  <a:lnTo>
                    <a:pt x="16" y="7"/>
                  </a:lnTo>
                  <a:lnTo>
                    <a:pt x="13" y="6"/>
                  </a:lnTo>
                  <a:lnTo>
                    <a:pt x="13" y="6"/>
                  </a:lnTo>
                  <a:lnTo>
                    <a:pt x="8" y="7"/>
                  </a:lnTo>
                  <a:lnTo>
                    <a:pt x="2" y="10"/>
                  </a:lnTo>
                  <a:lnTo>
                    <a:pt x="1" y="10"/>
                  </a:lnTo>
                  <a:lnTo>
                    <a:pt x="1" y="2"/>
                  </a:lnTo>
                  <a:lnTo>
                    <a:pt x="1" y="2"/>
                  </a:lnTo>
                  <a:lnTo>
                    <a:pt x="8" y="0"/>
                  </a:lnTo>
                  <a:lnTo>
                    <a:pt x="14" y="0"/>
                  </a:lnTo>
                  <a:lnTo>
                    <a:pt x="14" y="0"/>
                  </a:lnTo>
                  <a:lnTo>
                    <a:pt x="21" y="0"/>
                  </a:lnTo>
                  <a:lnTo>
                    <a:pt x="26" y="3"/>
                  </a:lnTo>
                  <a:lnTo>
                    <a:pt x="26" y="3"/>
                  </a:lnTo>
                  <a:lnTo>
                    <a:pt x="29" y="7"/>
                  </a:lnTo>
                  <a:lnTo>
                    <a:pt x="30" y="12"/>
                  </a:lnTo>
                  <a:lnTo>
                    <a:pt x="30" y="12"/>
                  </a:lnTo>
                  <a:lnTo>
                    <a:pt x="29" y="16"/>
                  </a:lnTo>
                  <a:lnTo>
                    <a:pt x="26" y="21"/>
                  </a:lnTo>
                  <a:lnTo>
                    <a:pt x="26" y="21"/>
                  </a:lnTo>
                  <a:lnTo>
                    <a:pt x="21" y="27"/>
                  </a:lnTo>
                  <a:lnTo>
                    <a:pt x="11" y="35"/>
                  </a:lnTo>
                  <a:lnTo>
                    <a:pt x="32" y="35"/>
                  </a:lnTo>
                  <a:lnTo>
                    <a:pt x="32"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Freeform 971">
              <a:extLst>
                <a:ext uri="{FF2B5EF4-FFF2-40B4-BE49-F238E27FC236}">
                  <a16:creationId xmlns:a16="http://schemas.microsoft.com/office/drawing/2014/main" id="{96A28E17-59DC-4D0B-AB90-F9AA0BFCC2A0}"/>
                </a:ext>
              </a:extLst>
            </p:cNvPr>
            <p:cNvSpPr>
              <a:spLocks noEditPoints="1"/>
            </p:cNvSpPr>
            <p:nvPr/>
          </p:nvSpPr>
          <p:spPr bwMode="auto">
            <a:xfrm>
              <a:off x="9736138" y="5087938"/>
              <a:ext cx="7938" cy="26988"/>
            </a:xfrm>
            <a:custGeom>
              <a:avLst/>
              <a:gdLst>
                <a:gd name="T0" fmla="*/ 11 w 11"/>
                <a:gd name="T1" fmla="*/ 10 h 32"/>
                <a:gd name="T2" fmla="*/ 0 w 11"/>
                <a:gd name="T3" fmla="*/ 10 h 32"/>
                <a:gd name="T4" fmla="*/ 0 w 11"/>
                <a:gd name="T5" fmla="*/ 0 h 32"/>
                <a:gd name="T6" fmla="*/ 11 w 11"/>
                <a:gd name="T7" fmla="*/ 0 h 32"/>
                <a:gd name="T8" fmla="*/ 11 w 11"/>
                <a:gd name="T9" fmla="*/ 10 h 32"/>
                <a:gd name="T10" fmla="*/ 11 w 11"/>
                <a:gd name="T11" fmla="*/ 32 h 32"/>
                <a:gd name="T12" fmla="*/ 0 w 11"/>
                <a:gd name="T13" fmla="*/ 32 h 32"/>
                <a:gd name="T14" fmla="*/ 0 w 11"/>
                <a:gd name="T15" fmla="*/ 22 h 32"/>
                <a:gd name="T16" fmla="*/ 11 w 11"/>
                <a:gd name="T17" fmla="*/ 22 h 32"/>
                <a:gd name="T18" fmla="*/ 11 w 1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2">
                  <a:moveTo>
                    <a:pt x="11" y="10"/>
                  </a:moveTo>
                  <a:lnTo>
                    <a:pt x="0" y="10"/>
                  </a:lnTo>
                  <a:lnTo>
                    <a:pt x="0" y="0"/>
                  </a:lnTo>
                  <a:lnTo>
                    <a:pt x="11" y="0"/>
                  </a:lnTo>
                  <a:lnTo>
                    <a:pt x="11" y="10"/>
                  </a:lnTo>
                  <a:close/>
                  <a:moveTo>
                    <a:pt x="11" y="32"/>
                  </a:moveTo>
                  <a:lnTo>
                    <a:pt x="0" y="32"/>
                  </a:lnTo>
                  <a:lnTo>
                    <a:pt x="0" y="22"/>
                  </a:lnTo>
                  <a:lnTo>
                    <a:pt x="11" y="22"/>
                  </a:lnTo>
                  <a:lnTo>
                    <a:pt x="11"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Freeform 972">
              <a:extLst>
                <a:ext uri="{FF2B5EF4-FFF2-40B4-BE49-F238E27FC236}">
                  <a16:creationId xmlns:a16="http://schemas.microsoft.com/office/drawing/2014/main" id="{15B00663-5C41-45F2-AEDF-A3E87F054398}"/>
                </a:ext>
              </a:extLst>
            </p:cNvPr>
            <p:cNvSpPr>
              <a:spLocks/>
            </p:cNvSpPr>
            <p:nvPr/>
          </p:nvSpPr>
          <p:spPr bwMode="auto">
            <a:xfrm>
              <a:off x="9766300" y="5080000"/>
              <a:ext cx="25400" cy="34925"/>
            </a:xfrm>
            <a:custGeom>
              <a:avLst/>
              <a:gdLst>
                <a:gd name="T0" fmla="*/ 32 w 32"/>
                <a:gd name="T1" fmla="*/ 42 h 42"/>
                <a:gd name="T2" fmla="*/ 0 w 32"/>
                <a:gd name="T3" fmla="*/ 42 h 42"/>
                <a:gd name="T4" fmla="*/ 0 w 32"/>
                <a:gd name="T5" fmla="*/ 35 h 42"/>
                <a:gd name="T6" fmla="*/ 0 w 32"/>
                <a:gd name="T7" fmla="*/ 35 h 42"/>
                <a:gd name="T8" fmla="*/ 10 w 32"/>
                <a:gd name="T9" fmla="*/ 27 h 42"/>
                <a:gd name="T10" fmla="*/ 16 w 32"/>
                <a:gd name="T11" fmla="*/ 21 h 42"/>
                <a:gd name="T12" fmla="*/ 16 w 32"/>
                <a:gd name="T13" fmla="*/ 21 h 42"/>
                <a:gd name="T14" fmla="*/ 19 w 32"/>
                <a:gd name="T15" fmla="*/ 17 h 42"/>
                <a:gd name="T16" fmla="*/ 20 w 32"/>
                <a:gd name="T17" fmla="*/ 13 h 42"/>
                <a:gd name="T18" fmla="*/ 20 w 32"/>
                <a:gd name="T19" fmla="*/ 13 h 42"/>
                <a:gd name="T20" fmla="*/ 20 w 32"/>
                <a:gd name="T21" fmla="*/ 10 h 42"/>
                <a:gd name="T22" fmla="*/ 18 w 32"/>
                <a:gd name="T23" fmla="*/ 8 h 42"/>
                <a:gd name="T24" fmla="*/ 18 w 32"/>
                <a:gd name="T25" fmla="*/ 8 h 42"/>
                <a:gd name="T26" fmla="*/ 16 w 32"/>
                <a:gd name="T27" fmla="*/ 7 h 42"/>
                <a:gd name="T28" fmla="*/ 13 w 32"/>
                <a:gd name="T29" fmla="*/ 6 h 42"/>
                <a:gd name="T30" fmla="*/ 13 w 32"/>
                <a:gd name="T31" fmla="*/ 6 h 42"/>
                <a:gd name="T32" fmla="*/ 8 w 32"/>
                <a:gd name="T33" fmla="*/ 7 h 42"/>
                <a:gd name="T34" fmla="*/ 2 w 32"/>
                <a:gd name="T35" fmla="*/ 10 h 42"/>
                <a:gd name="T36" fmla="*/ 1 w 32"/>
                <a:gd name="T37" fmla="*/ 10 h 42"/>
                <a:gd name="T38" fmla="*/ 1 w 32"/>
                <a:gd name="T39" fmla="*/ 2 h 42"/>
                <a:gd name="T40" fmla="*/ 1 w 32"/>
                <a:gd name="T41" fmla="*/ 2 h 42"/>
                <a:gd name="T42" fmla="*/ 8 w 32"/>
                <a:gd name="T43" fmla="*/ 0 h 42"/>
                <a:gd name="T44" fmla="*/ 14 w 32"/>
                <a:gd name="T45" fmla="*/ 0 h 42"/>
                <a:gd name="T46" fmla="*/ 14 w 32"/>
                <a:gd name="T47" fmla="*/ 0 h 42"/>
                <a:gd name="T48" fmla="*/ 21 w 32"/>
                <a:gd name="T49" fmla="*/ 0 h 42"/>
                <a:gd name="T50" fmla="*/ 26 w 32"/>
                <a:gd name="T51" fmla="*/ 3 h 42"/>
                <a:gd name="T52" fmla="*/ 26 w 32"/>
                <a:gd name="T53" fmla="*/ 3 h 42"/>
                <a:gd name="T54" fmla="*/ 29 w 32"/>
                <a:gd name="T55" fmla="*/ 7 h 42"/>
                <a:gd name="T56" fmla="*/ 30 w 32"/>
                <a:gd name="T57" fmla="*/ 12 h 42"/>
                <a:gd name="T58" fmla="*/ 30 w 32"/>
                <a:gd name="T59" fmla="*/ 12 h 42"/>
                <a:gd name="T60" fmla="*/ 29 w 32"/>
                <a:gd name="T61" fmla="*/ 16 h 42"/>
                <a:gd name="T62" fmla="*/ 26 w 32"/>
                <a:gd name="T63" fmla="*/ 21 h 42"/>
                <a:gd name="T64" fmla="*/ 26 w 32"/>
                <a:gd name="T65" fmla="*/ 21 h 42"/>
                <a:gd name="T66" fmla="*/ 21 w 32"/>
                <a:gd name="T67" fmla="*/ 27 h 42"/>
                <a:gd name="T68" fmla="*/ 11 w 32"/>
                <a:gd name="T69" fmla="*/ 35 h 42"/>
                <a:gd name="T70" fmla="*/ 32 w 32"/>
                <a:gd name="T71" fmla="*/ 35 h 42"/>
                <a:gd name="T72" fmla="*/ 32 w 32"/>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42">
                  <a:moveTo>
                    <a:pt x="32" y="42"/>
                  </a:moveTo>
                  <a:lnTo>
                    <a:pt x="0" y="42"/>
                  </a:lnTo>
                  <a:lnTo>
                    <a:pt x="0" y="35"/>
                  </a:lnTo>
                  <a:lnTo>
                    <a:pt x="0" y="35"/>
                  </a:lnTo>
                  <a:lnTo>
                    <a:pt x="10" y="27"/>
                  </a:lnTo>
                  <a:lnTo>
                    <a:pt x="16" y="21"/>
                  </a:lnTo>
                  <a:lnTo>
                    <a:pt x="16" y="21"/>
                  </a:lnTo>
                  <a:lnTo>
                    <a:pt x="19" y="17"/>
                  </a:lnTo>
                  <a:lnTo>
                    <a:pt x="20" y="13"/>
                  </a:lnTo>
                  <a:lnTo>
                    <a:pt x="20" y="13"/>
                  </a:lnTo>
                  <a:lnTo>
                    <a:pt x="20" y="10"/>
                  </a:lnTo>
                  <a:lnTo>
                    <a:pt x="18" y="8"/>
                  </a:lnTo>
                  <a:lnTo>
                    <a:pt x="18" y="8"/>
                  </a:lnTo>
                  <a:lnTo>
                    <a:pt x="16" y="7"/>
                  </a:lnTo>
                  <a:lnTo>
                    <a:pt x="13" y="6"/>
                  </a:lnTo>
                  <a:lnTo>
                    <a:pt x="13" y="6"/>
                  </a:lnTo>
                  <a:lnTo>
                    <a:pt x="8" y="7"/>
                  </a:lnTo>
                  <a:lnTo>
                    <a:pt x="2" y="10"/>
                  </a:lnTo>
                  <a:lnTo>
                    <a:pt x="1" y="10"/>
                  </a:lnTo>
                  <a:lnTo>
                    <a:pt x="1" y="2"/>
                  </a:lnTo>
                  <a:lnTo>
                    <a:pt x="1" y="2"/>
                  </a:lnTo>
                  <a:lnTo>
                    <a:pt x="8" y="0"/>
                  </a:lnTo>
                  <a:lnTo>
                    <a:pt x="14" y="0"/>
                  </a:lnTo>
                  <a:lnTo>
                    <a:pt x="14" y="0"/>
                  </a:lnTo>
                  <a:lnTo>
                    <a:pt x="21" y="0"/>
                  </a:lnTo>
                  <a:lnTo>
                    <a:pt x="26" y="3"/>
                  </a:lnTo>
                  <a:lnTo>
                    <a:pt x="26" y="3"/>
                  </a:lnTo>
                  <a:lnTo>
                    <a:pt x="29" y="7"/>
                  </a:lnTo>
                  <a:lnTo>
                    <a:pt x="30" y="12"/>
                  </a:lnTo>
                  <a:lnTo>
                    <a:pt x="30" y="12"/>
                  </a:lnTo>
                  <a:lnTo>
                    <a:pt x="29" y="16"/>
                  </a:lnTo>
                  <a:lnTo>
                    <a:pt x="26" y="21"/>
                  </a:lnTo>
                  <a:lnTo>
                    <a:pt x="26" y="21"/>
                  </a:lnTo>
                  <a:lnTo>
                    <a:pt x="21" y="27"/>
                  </a:lnTo>
                  <a:lnTo>
                    <a:pt x="11" y="35"/>
                  </a:lnTo>
                  <a:lnTo>
                    <a:pt x="32" y="35"/>
                  </a:lnTo>
                  <a:lnTo>
                    <a:pt x="32"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Freeform 973">
              <a:extLst>
                <a:ext uri="{FF2B5EF4-FFF2-40B4-BE49-F238E27FC236}">
                  <a16:creationId xmlns:a16="http://schemas.microsoft.com/office/drawing/2014/main" id="{6606C882-1392-4427-9029-77B9EA44F994}"/>
                </a:ext>
              </a:extLst>
            </p:cNvPr>
            <p:cNvSpPr>
              <a:spLocks noEditPoints="1"/>
            </p:cNvSpPr>
            <p:nvPr/>
          </p:nvSpPr>
          <p:spPr bwMode="auto">
            <a:xfrm>
              <a:off x="9796463" y="5080000"/>
              <a:ext cx="26988" cy="34925"/>
            </a:xfrm>
            <a:custGeom>
              <a:avLst/>
              <a:gdLst>
                <a:gd name="T0" fmla="*/ 16 w 33"/>
                <a:gd name="T1" fmla="*/ 43 h 43"/>
                <a:gd name="T2" fmla="*/ 9 w 33"/>
                <a:gd name="T3" fmla="*/ 41 h 43"/>
                <a:gd name="T4" fmla="*/ 4 w 33"/>
                <a:gd name="T5" fmla="*/ 38 h 43"/>
                <a:gd name="T6" fmla="*/ 2 w 33"/>
                <a:gd name="T7" fmla="*/ 35 h 43"/>
                <a:gd name="T8" fmla="*/ 0 w 33"/>
                <a:gd name="T9" fmla="*/ 21 h 43"/>
                <a:gd name="T10" fmla="*/ 1 w 33"/>
                <a:gd name="T11" fmla="*/ 11 h 43"/>
                <a:gd name="T12" fmla="*/ 4 w 33"/>
                <a:gd name="T13" fmla="*/ 5 h 43"/>
                <a:gd name="T14" fmla="*/ 6 w 33"/>
                <a:gd name="T15" fmla="*/ 3 h 43"/>
                <a:gd name="T16" fmla="*/ 12 w 33"/>
                <a:gd name="T17" fmla="*/ 0 h 43"/>
                <a:gd name="T18" fmla="*/ 16 w 33"/>
                <a:gd name="T19" fmla="*/ 0 h 43"/>
                <a:gd name="T20" fmla="*/ 24 w 33"/>
                <a:gd name="T21" fmla="*/ 1 h 43"/>
                <a:gd name="T22" fmla="*/ 29 w 33"/>
                <a:gd name="T23" fmla="*/ 5 h 43"/>
                <a:gd name="T24" fmla="*/ 30 w 33"/>
                <a:gd name="T25" fmla="*/ 8 h 43"/>
                <a:gd name="T26" fmla="*/ 33 w 33"/>
                <a:gd name="T27" fmla="*/ 21 h 43"/>
                <a:gd name="T28" fmla="*/ 32 w 33"/>
                <a:gd name="T29" fmla="*/ 31 h 43"/>
                <a:gd name="T30" fmla="*/ 29 w 33"/>
                <a:gd name="T31" fmla="*/ 38 h 43"/>
                <a:gd name="T32" fmla="*/ 26 w 33"/>
                <a:gd name="T33" fmla="*/ 40 h 43"/>
                <a:gd name="T34" fmla="*/ 20 w 33"/>
                <a:gd name="T35" fmla="*/ 42 h 43"/>
                <a:gd name="T36" fmla="*/ 16 w 33"/>
                <a:gd name="T37" fmla="*/ 43 h 43"/>
                <a:gd name="T38" fmla="*/ 16 w 33"/>
                <a:gd name="T39" fmla="*/ 6 h 43"/>
                <a:gd name="T40" fmla="*/ 11 w 33"/>
                <a:gd name="T41" fmla="*/ 10 h 43"/>
                <a:gd name="T42" fmla="*/ 10 w 33"/>
                <a:gd name="T43" fmla="*/ 14 h 43"/>
                <a:gd name="T44" fmla="*/ 9 w 33"/>
                <a:gd name="T45" fmla="*/ 21 h 43"/>
                <a:gd name="T46" fmla="*/ 11 w 33"/>
                <a:gd name="T47" fmla="*/ 33 h 43"/>
                <a:gd name="T48" fmla="*/ 13 w 33"/>
                <a:gd name="T49" fmla="*/ 35 h 43"/>
                <a:gd name="T50" fmla="*/ 16 w 33"/>
                <a:gd name="T51" fmla="*/ 36 h 43"/>
                <a:gd name="T52" fmla="*/ 22 w 33"/>
                <a:gd name="T53" fmla="*/ 33 h 43"/>
                <a:gd name="T54" fmla="*/ 23 w 33"/>
                <a:gd name="T55" fmla="*/ 28 h 43"/>
                <a:gd name="T56" fmla="*/ 23 w 33"/>
                <a:gd name="T57" fmla="*/ 21 h 43"/>
                <a:gd name="T58" fmla="*/ 22 w 33"/>
                <a:gd name="T59" fmla="*/ 10 h 43"/>
                <a:gd name="T60" fmla="*/ 20 w 33"/>
                <a:gd name="T61" fmla="*/ 7 h 43"/>
                <a:gd name="T62" fmla="*/ 16 w 33"/>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3">
                  <a:moveTo>
                    <a:pt x="16" y="43"/>
                  </a:moveTo>
                  <a:lnTo>
                    <a:pt x="16" y="43"/>
                  </a:lnTo>
                  <a:lnTo>
                    <a:pt x="12" y="42"/>
                  </a:lnTo>
                  <a:lnTo>
                    <a:pt x="9" y="41"/>
                  </a:lnTo>
                  <a:lnTo>
                    <a:pt x="6" y="40"/>
                  </a:lnTo>
                  <a:lnTo>
                    <a:pt x="4" y="38"/>
                  </a:lnTo>
                  <a:lnTo>
                    <a:pt x="4" y="38"/>
                  </a:lnTo>
                  <a:lnTo>
                    <a:pt x="2" y="35"/>
                  </a:lnTo>
                  <a:lnTo>
                    <a:pt x="1" y="31"/>
                  </a:lnTo>
                  <a:lnTo>
                    <a:pt x="0" y="21"/>
                  </a:lnTo>
                  <a:lnTo>
                    <a:pt x="0" y="21"/>
                  </a:lnTo>
                  <a:lnTo>
                    <a:pt x="1" y="11"/>
                  </a:lnTo>
                  <a:lnTo>
                    <a:pt x="2" y="8"/>
                  </a:lnTo>
                  <a:lnTo>
                    <a:pt x="4" y="5"/>
                  </a:lnTo>
                  <a:lnTo>
                    <a:pt x="4" y="5"/>
                  </a:lnTo>
                  <a:lnTo>
                    <a:pt x="6" y="3"/>
                  </a:lnTo>
                  <a:lnTo>
                    <a:pt x="9" y="1"/>
                  </a:lnTo>
                  <a:lnTo>
                    <a:pt x="12" y="0"/>
                  </a:lnTo>
                  <a:lnTo>
                    <a:pt x="16" y="0"/>
                  </a:lnTo>
                  <a:lnTo>
                    <a:pt x="16" y="0"/>
                  </a:lnTo>
                  <a:lnTo>
                    <a:pt x="20" y="0"/>
                  </a:lnTo>
                  <a:lnTo>
                    <a:pt x="24" y="1"/>
                  </a:lnTo>
                  <a:lnTo>
                    <a:pt x="26" y="3"/>
                  </a:lnTo>
                  <a:lnTo>
                    <a:pt x="29" y="5"/>
                  </a:lnTo>
                  <a:lnTo>
                    <a:pt x="29" y="5"/>
                  </a:lnTo>
                  <a:lnTo>
                    <a:pt x="30" y="8"/>
                  </a:lnTo>
                  <a:lnTo>
                    <a:pt x="32" y="11"/>
                  </a:lnTo>
                  <a:lnTo>
                    <a:pt x="33" y="21"/>
                  </a:lnTo>
                  <a:lnTo>
                    <a:pt x="33" y="21"/>
                  </a:lnTo>
                  <a:lnTo>
                    <a:pt x="32" y="31"/>
                  </a:lnTo>
                  <a:lnTo>
                    <a:pt x="30" y="35"/>
                  </a:lnTo>
                  <a:lnTo>
                    <a:pt x="29" y="38"/>
                  </a:lnTo>
                  <a:lnTo>
                    <a:pt x="29" y="38"/>
                  </a:lnTo>
                  <a:lnTo>
                    <a:pt x="26" y="40"/>
                  </a:lnTo>
                  <a:lnTo>
                    <a:pt x="24" y="41"/>
                  </a:lnTo>
                  <a:lnTo>
                    <a:pt x="20" y="42"/>
                  </a:lnTo>
                  <a:lnTo>
                    <a:pt x="16" y="43"/>
                  </a:lnTo>
                  <a:lnTo>
                    <a:pt x="16" y="43"/>
                  </a:lnTo>
                  <a:close/>
                  <a:moveTo>
                    <a:pt x="16" y="6"/>
                  </a:moveTo>
                  <a:lnTo>
                    <a:pt x="16" y="6"/>
                  </a:lnTo>
                  <a:lnTo>
                    <a:pt x="13" y="7"/>
                  </a:lnTo>
                  <a:lnTo>
                    <a:pt x="11" y="10"/>
                  </a:lnTo>
                  <a:lnTo>
                    <a:pt x="11" y="10"/>
                  </a:lnTo>
                  <a:lnTo>
                    <a:pt x="10" y="14"/>
                  </a:lnTo>
                  <a:lnTo>
                    <a:pt x="9" y="21"/>
                  </a:lnTo>
                  <a:lnTo>
                    <a:pt x="9" y="21"/>
                  </a:lnTo>
                  <a:lnTo>
                    <a:pt x="10" y="28"/>
                  </a:lnTo>
                  <a:lnTo>
                    <a:pt x="11" y="33"/>
                  </a:lnTo>
                  <a:lnTo>
                    <a:pt x="11" y="33"/>
                  </a:lnTo>
                  <a:lnTo>
                    <a:pt x="13" y="35"/>
                  </a:lnTo>
                  <a:lnTo>
                    <a:pt x="16" y="36"/>
                  </a:lnTo>
                  <a:lnTo>
                    <a:pt x="16" y="36"/>
                  </a:lnTo>
                  <a:lnTo>
                    <a:pt x="19" y="35"/>
                  </a:lnTo>
                  <a:lnTo>
                    <a:pt x="22" y="33"/>
                  </a:lnTo>
                  <a:lnTo>
                    <a:pt x="22" y="33"/>
                  </a:lnTo>
                  <a:lnTo>
                    <a:pt x="23" y="28"/>
                  </a:lnTo>
                  <a:lnTo>
                    <a:pt x="23" y="21"/>
                  </a:lnTo>
                  <a:lnTo>
                    <a:pt x="23" y="21"/>
                  </a:lnTo>
                  <a:lnTo>
                    <a:pt x="23" y="14"/>
                  </a:lnTo>
                  <a:lnTo>
                    <a:pt x="22" y="10"/>
                  </a:lnTo>
                  <a:lnTo>
                    <a:pt x="22" y="10"/>
                  </a:lnTo>
                  <a:lnTo>
                    <a:pt x="20" y="7"/>
                  </a:lnTo>
                  <a:lnTo>
                    <a:pt x="16" y="6"/>
                  </a:lnTo>
                  <a:lnTo>
                    <a:pt x="16"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Freeform 974">
              <a:extLst>
                <a:ext uri="{FF2B5EF4-FFF2-40B4-BE49-F238E27FC236}">
                  <a16:creationId xmlns:a16="http://schemas.microsoft.com/office/drawing/2014/main" id="{ADA230F4-5527-46D6-A690-DB17B28D802B}"/>
                </a:ext>
              </a:extLst>
            </p:cNvPr>
            <p:cNvSpPr>
              <a:spLocks/>
            </p:cNvSpPr>
            <p:nvPr/>
          </p:nvSpPr>
          <p:spPr bwMode="auto">
            <a:xfrm>
              <a:off x="9825038" y="5080000"/>
              <a:ext cx="31750" cy="34925"/>
            </a:xfrm>
            <a:custGeom>
              <a:avLst/>
              <a:gdLst>
                <a:gd name="T0" fmla="*/ 41 w 41"/>
                <a:gd name="T1" fmla="*/ 42 h 42"/>
                <a:gd name="T2" fmla="*/ 30 w 41"/>
                <a:gd name="T3" fmla="*/ 42 h 42"/>
                <a:gd name="T4" fmla="*/ 19 w 41"/>
                <a:gd name="T5" fmla="*/ 27 h 42"/>
                <a:gd name="T6" fmla="*/ 9 w 41"/>
                <a:gd name="T7" fmla="*/ 42 h 42"/>
                <a:gd name="T8" fmla="*/ 0 w 41"/>
                <a:gd name="T9" fmla="*/ 42 h 42"/>
                <a:gd name="T10" fmla="*/ 14 w 41"/>
                <a:gd name="T11" fmla="*/ 21 h 42"/>
                <a:gd name="T12" fmla="*/ 0 w 41"/>
                <a:gd name="T13" fmla="*/ 0 h 42"/>
                <a:gd name="T14" fmla="*/ 11 w 41"/>
                <a:gd name="T15" fmla="*/ 0 h 42"/>
                <a:gd name="T16" fmla="*/ 20 w 41"/>
                <a:gd name="T17" fmla="*/ 15 h 42"/>
                <a:gd name="T18" fmla="*/ 30 w 41"/>
                <a:gd name="T19" fmla="*/ 0 h 42"/>
                <a:gd name="T20" fmla="*/ 40 w 41"/>
                <a:gd name="T21" fmla="*/ 0 h 42"/>
                <a:gd name="T22" fmla="*/ 26 w 41"/>
                <a:gd name="T23" fmla="*/ 21 h 42"/>
                <a:gd name="T24" fmla="*/ 41 w 4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41" y="42"/>
                  </a:moveTo>
                  <a:lnTo>
                    <a:pt x="30" y="42"/>
                  </a:lnTo>
                  <a:lnTo>
                    <a:pt x="19" y="27"/>
                  </a:lnTo>
                  <a:lnTo>
                    <a:pt x="9" y="42"/>
                  </a:lnTo>
                  <a:lnTo>
                    <a:pt x="0" y="42"/>
                  </a:lnTo>
                  <a:lnTo>
                    <a:pt x="14" y="21"/>
                  </a:lnTo>
                  <a:lnTo>
                    <a:pt x="0" y="0"/>
                  </a:lnTo>
                  <a:lnTo>
                    <a:pt x="11" y="0"/>
                  </a:lnTo>
                  <a:lnTo>
                    <a:pt x="20" y="15"/>
                  </a:lnTo>
                  <a:lnTo>
                    <a:pt x="30" y="0"/>
                  </a:lnTo>
                  <a:lnTo>
                    <a:pt x="40" y="0"/>
                  </a:lnTo>
                  <a:lnTo>
                    <a:pt x="26" y="21"/>
                  </a:lnTo>
                  <a:lnTo>
                    <a:pt x="4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Freeform 975">
              <a:extLst>
                <a:ext uri="{FF2B5EF4-FFF2-40B4-BE49-F238E27FC236}">
                  <a16:creationId xmlns:a16="http://schemas.microsoft.com/office/drawing/2014/main" id="{A2E4B299-89A7-4E06-B421-62846A511330}"/>
                </a:ext>
              </a:extLst>
            </p:cNvPr>
            <p:cNvSpPr>
              <a:spLocks/>
            </p:cNvSpPr>
            <p:nvPr/>
          </p:nvSpPr>
          <p:spPr bwMode="auto">
            <a:xfrm>
              <a:off x="9856788" y="5080000"/>
              <a:ext cx="33338" cy="34925"/>
            </a:xfrm>
            <a:custGeom>
              <a:avLst/>
              <a:gdLst>
                <a:gd name="T0" fmla="*/ 40 w 40"/>
                <a:gd name="T1" fmla="*/ 42 h 42"/>
                <a:gd name="T2" fmla="*/ 30 w 40"/>
                <a:gd name="T3" fmla="*/ 42 h 42"/>
                <a:gd name="T4" fmla="*/ 20 w 40"/>
                <a:gd name="T5" fmla="*/ 27 h 42"/>
                <a:gd name="T6" fmla="*/ 10 w 40"/>
                <a:gd name="T7" fmla="*/ 42 h 42"/>
                <a:gd name="T8" fmla="*/ 0 w 40"/>
                <a:gd name="T9" fmla="*/ 42 h 42"/>
                <a:gd name="T10" fmla="*/ 15 w 40"/>
                <a:gd name="T11" fmla="*/ 21 h 42"/>
                <a:gd name="T12" fmla="*/ 1 w 40"/>
                <a:gd name="T13" fmla="*/ 0 h 42"/>
                <a:gd name="T14" fmla="*/ 12 w 40"/>
                <a:gd name="T15" fmla="*/ 0 h 42"/>
                <a:gd name="T16" fmla="*/ 21 w 40"/>
                <a:gd name="T17" fmla="*/ 15 h 42"/>
                <a:gd name="T18" fmla="*/ 30 w 40"/>
                <a:gd name="T19" fmla="*/ 0 h 42"/>
                <a:gd name="T20" fmla="*/ 40 w 40"/>
                <a:gd name="T21" fmla="*/ 0 h 42"/>
                <a:gd name="T22" fmla="*/ 26 w 40"/>
                <a:gd name="T23" fmla="*/ 21 h 42"/>
                <a:gd name="T24" fmla="*/ 4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42"/>
                  </a:moveTo>
                  <a:lnTo>
                    <a:pt x="30" y="42"/>
                  </a:lnTo>
                  <a:lnTo>
                    <a:pt x="20" y="27"/>
                  </a:lnTo>
                  <a:lnTo>
                    <a:pt x="10" y="42"/>
                  </a:lnTo>
                  <a:lnTo>
                    <a:pt x="0" y="42"/>
                  </a:lnTo>
                  <a:lnTo>
                    <a:pt x="15" y="21"/>
                  </a:lnTo>
                  <a:lnTo>
                    <a:pt x="1" y="0"/>
                  </a:lnTo>
                  <a:lnTo>
                    <a:pt x="12" y="0"/>
                  </a:lnTo>
                  <a:lnTo>
                    <a:pt x="21" y="15"/>
                  </a:lnTo>
                  <a:lnTo>
                    <a:pt x="30" y="0"/>
                  </a:lnTo>
                  <a:lnTo>
                    <a:pt x="40" y="0"/>
                  </a:lnTo>
                  <a:lnTo>
                    <a:pt x="26" y="21"/>
                  </a:lnTo>
                  <a:lnTo>
                    <a:pt x="40"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Freeform 976">
              <a:extLst>
                <a:ext uri="{FF2B5EF4-FFF2-40B4-BE49-F238E27FC236}">
                  <a16:creationId xmlns:a16="http://schemas.microsoft.com/office/drawing/2014/main" id="{EB08DA70-ABC1-413D-B742-41D8FB6A9742}"/>
                </a:ext>
              </a:extLst>
            </p:cNvPr>
            <p:cNvSpPr>
              <a:spLocks noEditPoints="1"/>
            </p:cNvSpPr>
            <p:nvPr/>
          </p:nvSpPr>
          <p:spPr bwMode="auto">
            <a:xfrm>
              <a:off x="9891713" y="5075238"/>
              <a:ext cx="42863" cy="41275"/>
            </a:xfrm>
            <a:custGeom>
              <a:avLst/>
              <a:gdLst>
                <a:gd name="T0" fmla="*/ 54 w 54"/>
                <a:gd name="T1" fmla="*/ 39 h 51"/>
                <a:gd name="T2" fmla="*/ 35 w 54"/>
                <a:gd name="T3" fmla="*/ 39 h 51"/>
                <a:gd name="T4" fmla="*/ 35 w 54"/>
                <a:gd name="T5" fmla="*/ 51 h 51"/>
                <a:gd name="T6" fmla="*/ 27 w 54"/>
                <a:gd name="T7" fmla="*/ 51 h 51"/>
                <a:gd name="T8" fmla="*/ 27 w 54"/>
                <a:gd name="T9" fmla="*/ 39 h 51"/>
                <a:gd name="T10" fmla="*/ 1 w 54"/>
                <a:gd name="T11" fmla="*/ 39 h 51"/>
                <a:gd name="T12" fmla="*/ 1 w 54"/>
                <a:gd name="T13" fmla="*/ 33 h 51"/>
                <a:gd name="T14" fmla="*/ 9 w 54"/>
                <a:gd name="T15" fmla="*/ 33 h 51"/>
                <a:gd name="T16" fmla="*/ 9 w 54"/>
                <a:gd name="T17" fmla="*/ 23 h 51"/>
                <a:gd name="T18" fmla="*/ 9 w 54"/>
                <a:gd name="T19" fmla="*/ 23 h 51"/>
                <a:gd name="T20" fmla="*/ 5 w 54"/>
                <a:gd name="T21" fmla="*/ 26 h 51"/>
                <a:gd name="T22" fmla="*/ 0 w 54"/>
                <a:gd name="T23" fmla="*/ 21 h 51"/>
                <a:gd name="T24" fmla="*/ 0 w 54"/>
                <a:gd name="T25" fmla="*/ 21 h 51"/>
                <a:gd name="T26" fmla="*/ 4 w 54"/>
                <a:gd name="T27" fmla="*/ 17 h 51"/>
                <a:gd name="T28" fmla="*/ 9 w 54"/>
                <a:gd name="T29" fmla="*/ 11 h 51"/>
                <a:gd name="T30" fmla="*/ 9 w 54"/>
                <a:gd name="T31" fmla="*/ 11 h 51"/>
                <a:gd name="T32" fmla="*/ 12 w 54"/>
                <a:gd name="T33" fmla="*/ 5 h 51"/>
                <a:gd name="T34" fmla="*/ 15 w 54"/>
                <a:gd name="T35" fmla="*/ 0 h 51"/>
                <a:gd name="T36" fmla="*/ 22 w 54"/>
                <a:gd name="T37" fmla="*/ 1 h 51"/>
                <a:gd name="T38" fmla="*/ 22 w 54"/>
                <a:gd name="T39" fmla="*/ 1 h 51"/>
                <a:gd name="T40" fmla="*/ 21 w 54"/>
                <a:gd name="T41" fmla="*/ 6 h 51"/>
                <a:gd name="T42" fmla="*/ 52 w 54"/>
                <a:gd name="T43" fmla="*/ 6 h 51"/>
                <a:gd name="T44" fmla="*/ 52 w 54"/>
                <a:gd name="T45" fmla="*/ 12 h 51"/>
                <a:gd name="T46" fmla="*/ 35 w 54"/>
                <a:gd name="T47" fmla="*/ 12 h 51"/>
                <a:gd name="T48" fmla="*/ 35 w 54"/>
                <a:gd name="T49" fmla="*/ 19 h 51"/>
                <a:gd name="T50" fmla="*/ 50 w 54"/>
                <a:gd name="T51" fmla="*/ 19 h 51"/>
                <a:gd name="T52" fmla="*/ 50 w 54"/>
                <a:gd name="T53" fmla="*/ 25 h 51"/>
                <a:gd name="T54" fmla="*/ 35 w 54"/>
                <a:gd name="T55" fmla="*/ 25 h 51"/>
                <a:gd name="T56" fmla="*/ 35 w 54"/>
                <a:gd name="T57" fmla="*/ 33 h 51"/>
                <a:gd name="T58" fmla="*/ 54 w 54"/>
                <a:gd name="T59" fmla="*/ 33 h 51"/>
                <a:gd name="T60" fmla="*/ 54 w 54"/>
                <a:gd name="T61" fmla="*/ 39 h 51"/>
                <a:gd name="T62" fmla="*/ 17 w 54"/>
                <a:gd name="T63" fmla="*/ 12 h 51"/>
                <a:gd name="T64" fmla="*/ 17 w 54"/>
                <a:gd name="T65" fmla="*/ 12 h 51"/>
                <a:gd name="T66" fmla="*/ 13 w 54"/>
                <a:gd name="T67" fmla="*/ 19 h 51"/>
                <a:gd name="T68" fmla="*/ 27 w 54"/>
                <a:gd name="T69" fmla="*/ 19 h 51"/>
                <a:gd name="T70" fmla="*/ 27 w 54"/>
                <a:gd name="T71" fmla="*/ 12 h 51"/>
                <a:gd name="T72" fmla="*/ 17 w 54"/>
                <a:gd name="T73" fmla="*/ 12 h 51"/>
                <a:gd name="T74" fmla="*/ 17 w 54"/>
                <a:gd name="T75" fmla="*/ 33 h 51"/>
                <a:gd name="T76" fmla="*/ 27 w 54"/>
                <a:gd name="T77" fmla="*/ 33 h 51"/>
                <a:gd name="T78" fmla="*/ 27 w 54"/>
                <a:gd name="T79" fmla="*/ 25 h 51"/>
                <a:gd name="T80" fmla="*/ 17 w 54"/>
                <a:gd name="T81" fmla="*/ 25 h 51"/>
                <a:gd name="T82" fmla="*/ 17 w 54"/>
                <a:gd name="T83"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51">
                  <a:moveTo>
                    <a:pt x="54" y="39"/>
                  </a:moveTo>
                  <a:lnTo>
                    <a:pt x="35" y="39"/>
                  </a:lnTo>
                  <a:lnTo>
                    <a:pt x="35" y="51"/>
                  </a:lnTo>
                  <a:lnTo>
                    <a:pt x="27" y="51"/>
                  </a:lnTo>
                  <a:lnTo>
                    <a:pt x="27" y="39"/>
                  </a:lnTo>
                  <a:lnTo>
                    <a:pt x="1" y="39"/>
                  </a:lnTo>
                  <a:lnTo>
                    <a:pt x="1" y="33"/>
                  </a:lnTo>
                  <a:lnTo>
                    <a:pt x="9" y="33"/>
                  </a:lnTo>
                  <a:lnTo>
                    <a:pt x="9" y="23"/>
                  </a:lnTo>
                  <a:lnTo>
                    <a:pt x="9" y="23"/>
                  </a:lnTo>
                  <a:lnTo>
                    <a:pt x="5" y="26"/>
                  </a:lnTo>
                  <a:lnTo>
                    <a:pt x="0" y="21"/>
                  </a:lnTo>
                  <a:lnTo>
                    <a:pt x="0" y="21"/>
                  </a:lnTo>
                  <a:lnTo>
                    <a:pt x="4" y="17"/>
                  </a:lnTo>
                  <a:lnTo>
                    <a:pt x="9" y="11"/>
                  </a:lnTo>
                  <a:lnTo>
                    <a:pt x="9" y="11"/>
                  </a:lnTo>
                  <a:lnTo>
                    <a:pt x="12" y="5"/>
                  </a:lnTo>
                  <a:lnTo>
                    <a:pt x="15" y="0"/>
                  </a:lnTo>
                  <a:lnTo>
                    <a:pt x="22" y="1"/>
                  </a:lnTo>
                  <a:lnTo>
                    <a:pt x="22" y="1"/>
                  </a:lnTo>
                  <a:lnTo>
                    <a:pt x="21" y="6"/>
                  </a:lnTo>
                  <a:lnTo>
                    <a:pt x="52" y="6"/>
                  </a:lnTo>
                  <a:lnTo>
                    <a:pt x="52" y="12"/>
                  </a:lnTo>
                  <a:lnTo>
                    <a:pt x="35" y="12"/>
                  </a:lnTo>
                  <a:lnTo>
                    <a:pt x="35" y="19"/>
                  </a:lnTo>
                  <a:lnTo>
                    <a:pt x="50" y="19"/>
                  </a:lnTo>
                  <a:lnTo>
                    <a:pt x="50" y="25"/>
                  </a:lnTo>
                  <a:lnTo>
                    <a:pt x="35" y="25"/>
                  </a:lnTo>
                  <a:lnTo>
                    <a:pt x="35" y="33"/>
                  </a:lnTo>
                  <a:lnTo>
                    <a:pt x="54" y="33"/>
                  </a:lnTo>
                  <a:lnTo>
                    <a:pt x="54" y="39"/>
                  </a:lnTo>
                  <a:close/>
                  <a:moveTo>
                    <a:pt x="17" y="12"/>
                  </a:moveTo>
                  <a:lnTo>
                    <a:pt x="17" y="12"/>
                  </a:lnTo>
                  <a:lnTo>
                    <a:pt x="13" y="19"/>
                  </a:lnTo>
                  <a:lnTo>
                    <a:pt x="27" y="19"/>
                  </a:lnTo>
                  <a:lnTo>
                    <a:pt x="27" y="12"/>
                  </a:lnTo>
                  <a:lnTo>
                    <a:pt x="17" y="12"/>
                  </a:lnTo>
                  <a:close/>
                  <a:moveTo>
                    <a:pt x="17" y="33"/>
                  </a:moveTo>
                  <a:lnTo>
                    <a:pt x="27" y="33"/>
                  </a:lnTo>
                  <a:lnTo>
                    <a:pt x="27" y="25"/>
                  </a:lnTo>
                  <a:lnTo>
                    <a:pt x="17" y="25"/>
                  </a:lnTo>
                  <a:lnTo>
                    <a:pt x="17"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Freeform 977">
              <a:extLst>
                <a:ext uri="{FF2B5EF4-FFF2-40B4-BE49-F238E27FC236}">
                  <a16:creationId xmlns:a16="http://schemas.microsoft.com/office/drawing/2014/main" id="{6E65AF2F-C4A5-4B01-84A1-131885DF3839}"/>
                </a:ext>
              </a:extLst>
            </p:cNvPr>
            <p:cNvSpPr>
              <a:spLocks noEditPoints="1"/>
            </p:cNvSpPr>
            <p:nvPr/>
          </p:nvSpPr>
          <p:spPr bwMode="auto">
            <a:xfrm>
              <a:off x="9937750" y="5080000"/>
              <a:ext cx="26988" cy="34925"/>
            </a:xfrm>
            <a:custGeom>
              <a:avLst/>
              <a:gdLst>
                <a:gd name="T0" fmla="*/ 35 w 35"/>
                <a:gd name="T1" fmla="*/ 31 h 42"/>
                <a:gd name="T2" fmla="*/ 29 w 35"/>
                <a:gd name="T3" fmla="*/ 31 h 42"/>
                <a:gd name="T4" fmla="*/ 29 w 35"/>
                <a:gd name="T5" fmla="*/ 42 h 42"/>
                <a:gd name="T6" fmla="*/ 21 w 35"/>
                <a:gd name="T7" fmla="*/ 42 h 42"/>
                <a:gd name="T8" fmla="*/ 21 w 35"/>
                <a:gd name="T9" fmla="*/ 31 h 42"/>
                <a:gd name="T10" fmla="*/ 0 w 35"/>
                <a:gd name="T11" fmla="*/ 31 h 42"/>
                <a:gd name="T12" fmla="*/ 0 w 35"/>
                <a:gd name="T13" fmla="*/ 24 h 42"/>
                <a:gd name="T14" fmla="*/ 20 w 35"/>
                <a:gd name="T15" fmla="*/ 0 h 42"/>
                <a:gd name="T16" fmla="*/ 29 w 35"/>
                <a:gd name="T17" fmla="*/ 0 h 42"/>
                <a:gd name="T18" fmla="*/ 29 w 35"/>
                <a:gd name="T19" fmla="*/ 25 h 42"/>
                <a:gd name="T20" fmla="*/ 35 w 35"/>
                <a:gd name="T21" fmla="*/ 25 h 42"/>
                <a:gd name="T22" fmla="*/ 35 w 35"/>
                <a:gd name="T23" fmla="*/ 31 h 42"/>
                <a:gd name="T24" fmla="*/ 21 w 35"/>
                <a:gd name="T25" fmla="*/ 25 h 42"/>
                <a:gd name="T26" fmla="*/ 21 w 35"/>
                <a:gd name="T27" fmla="*/ 9 h 42"/>
                <a:gd name="T28" fmla="*/ 6 w 35"/>
                <a:gd name="T29" fmla="*/ 25 h 42"/>
                <a:gd name="T30" fmla="*/ 21 w 35"/>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2">
                  <a:moveTo>
                    <a:pt x="35" y="31"/>
                  </a:moveTo>
                  <a:lnTo>
                    <a:pt x="29" y="31"/>
                  </a:lnTo>
                  <a:lnTo>
                    <a:pt x="29" y="42"/>
                  </a:lnTo>
                  <a:lnTo>
                    <a:pt x="21" y="42"/>
                  </a:lnTo>
                  <a:lnTo>
                    <a:pt x="21" y="31"/>
                  </a:lnTo>
                  <a:lnTo>
                    <a:pt x="0" y="31"/>
                  </a:lnTo>
                  <a:lnTo>
                    <a:pt x="0" y="24"/>
                  </a:lnTo>
                  <a:lnTo>
                    <a:pt x="20" y="0"/>
                  </a:lnTo>
                  <a:lnTo>
                    <a:pt x="29" y="0"/>
                  </a:lnTo>
                  <a:lnTo>
                    <a:pt x="29" y="25"/>
                  </a:lnTo>
                  <a:lnTo>
                    <a:pt x="35" y="25"/>
                  </a:lnTo>
                  <a:lnTo>
                    <a:pt x="35" y="31"/>
                  </a:lnTo>
                  <a:close/>
                  <a:moveTo>
                    <a:pt x="21" y="25"/>
                  </a:moveTo>
                  <a:lnTo>
                    <a:pt x="21" y="9"/>
                  </a:lnTo>
                  <a:lnTo>
                    <a:pt x="6" y="25"/>
                  </a:lnTo>
                  <a:lnTo>
                    <a:pt x="21"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Freeform 978">
              <a:extLst>
                <a:ext uri="{FF2B5EF4-FFF2-40B4-BE49-F238E27FC236}">
                  <a16:creationId xmlns:a16="http://schemas.microsoft.com/office/drawing/2014/main" id="{EC96BDFC-BEFC-494F-AC17-82F3AF67D0F8}"/>
                </a:ext>
              </a:extLst>
            </p:cNvPr>
            <p:cNvSpPr>
              <a:spLocks noEditPoints="1"/>
            </p:cNvSpPr>
            <p:nvPr/>
          </p:nvSpPr>
          <p:spPr bwMode="auto">
            <a:xfrm>
              <a:off x="9966325" y="5078413"/>
              <a:ext cx="38100" cy="38100"/>
            </a:xfrm>
            <a:custGeom>
              <a:avLst/>
              <a:gdLst>
                <a:gd name="T0" fmla="*/ 49 w 49"/>
                <a:gd name="T1" fmla="*/ 41 h 48"/>
                <a:gd name="T2" fmla="*/ 49 w 49"/>
                <a:gd name="T3" fmla="*/ 41 h 48"/>
                <a:gd name="T4" fmla="*/ 48 w 49"/>
                <a:gd name="T5" fmla="*/ 44 h 48"/>
                <a:gd name="T6" fmla="*/ 46 w 49"/>
                <a:gd name="T7" fmla="*/ 46 h 48"/>
                <a:gd name="T8" fmla="*/ 46 w 49"/>
                <a:gd name="T9" fmla="*/ 46 h 48"/>
                <a:gd name="T10" fmla="*/ 44 w 49"/>
                <a:gd name="T11" fmla="*/ 47 h 48"/>
                <a:gd name="T12" fmla="*/ 40 w 49"/>
                <a:gd name="T13" fmla="*/ 47 h 48"/>
                <a:gd name="T14" fmla="*/ 31 w 49"/>
                <a:gd name="T15" fmla="*/ 47 h 48"/>
                <a:gd name="T16" fmla="*/ 30 w 49"/>
                <a:gd name="T17" fmla="*/ 40 h 48"/>
                <a:gd name="T18" fmla="*/ 38 w 49"/>
                <a:gd name="T19" fmla="*/ 40 h 48"/>
                <a:gd name="T20" fmla="*/ 38 w 49"/>
                <a:gd name="T21" fmla="*/ 40 h 48"/>
                <a:gd name="T22" fmla="*/ 39 w 49"/>
                <a:gd name="T23" fmla="*/ 39 h 48"/>
                <a:gd name="T24" fmla="*/ 39 w 49"/>
                <a:gd name="T25" fmla="*/ 39 h 48"/>
                <a:gd name="T26" fmla="*/ 39 w 49"/>
                <a:gd name="T27" fmla="*/ 38 h 48"/>
                <a:gd name="T28" fmla="*/ 39 w 49"/>
                <a:gd name="T29" fmla="*/ 30 h 48"/>
                <a:gd name="T30" fmla="*/ 16 w 49"/>
                <a:gd name="T31" fmla="*/ 30 h 48"/>
                <a:gd name="T32" fmla="*/ 16 w 49"/>
                <a:gd name="T33" fmla="*/ 30 h 48"/>
                <a:gd name="T34" fmla="*/ 14 w 49"/>
                <a:gd name="T35" fmla="*/ 35 h 48"/>
                <a:gd name="T36" fmla="*/ 12 w 49"/>
                <a:gd name="T37" fmla="*/ 40 h 48"/>
                <a:gd name="T38" fmla="*/ 12 w 49"/>
                <a:gd name="T39" fmla="*/ 40 h 48"/>
                <a:gd name="T40" fmla="*/ 9 w 49"/>
                <a:gd name="T41" fmla="*/ 45 h 48"/>
                <a:gd name="T42" fmla="*/ 5 w 49"/>
                <a:gd name="T43" fmla="*/ 48 h 48"/>
                <a:gd name="T44" fmla="*/ 0 w 49"/>
                <a:gd name="T45" fmla="*/ 43 h 48"/>
                <a:gd name="T46" fmla="*/ 0 w 49"/>
                <a:gd name="T47" fmla="*/ 43 h 48"/>
                <a:gd name="T48" fmla="*/ 4 w 49"/>
                <a:gd name="T49" fmla="*/ 40 h 48"/>
                <a:gd name="T50" fmla="*/ 6 w 49"/>
                <a:gd name="T51" fmla="*/ 36 h 48"/>
                <a:gd name="T52" fmla="*/ 6 w 49"/>
                <a:gd name="T53" fmla="*/ 36 h 48"/>
                <a:gd name="T54" fmla="*/ 8 w 49"/>
                <a:gd name="T55" fmla="*/ 28 h 48"/>
                <a:gd name="T56" fmla="*/ 8 w 49"/>
                <a:gd name="T57" fmla="*/ 28 h 48"/>
                <a:gd name="T58" fmla="*/ 9 w 49"/>
                <a:gd name="T59" fmla="*/ 19 h 48"/>
                <a:gd name="T60" fmla="*/ 9 w 49"/>
                <a:gd name="T61" fmla="*/ 0 h 48"/>
                <a:gd name="T62" fmla="*/ 49 w 49"/>
                <a:gd name="T63" fmla="*/ 0 h 48"/>
                <a:gd name="T64" fmla="*/ 49 w 49"/>
                <a:gd name="T65" fmla="*/ 41 h 48"/>
                <a:gd name="T66" fmla="*/ 39 w 49"/>
                <a:gd name="T67" fmla="*/ 24 h 48"/>
                <a:gd name="T68" fmla="*/ 39 w 49"/>
                <a:gd name="T69" fmla="*/ 18 h 48"/>
                <a:gd name="T70" fmla="*/ 17 w 49"/>
                <a:gd name="T71" fmla="*/ 18 h 48"/>
                <a:gd name="T72" fmla="*/ 17 w 49"/>
                <a:gd name="T73" fmla="*/ 18 h 48"/>
                <a:gd name="T74" fmla="*/ 17 w 49"/>
                <a:gd name="T75" fmla="*/ 24 h 48"/>
                <a:gd name="T76" fmla="*/ 39 w 49"/>
                <a:gd name="T77" fmla="*/ 24 h 48"/>
                <a:gd name="T78" fmla="*/ 39 w 49"/>
                <a:gd name="T79" fmla="*/ 12 h 48"/>
                <a:gd name="T80" fmla="*/ 39 w 49"/>
                <a:gd name="T81" fmla="*/ 6 h 48"/>
                <a:gd name="T82" fmla="*/ 17 w 49"/>
                <a:gd name="T83" fmla="*/ 6 h 48"/>
                <a:gd name="T84" fmla="*/ 17 w 49"/>
                <a:gd name="T85" fmla="*/ 12 h 48"/>
                <a:gd name="T86" fmla="*/ 39 w 49"/>
                <a:gd name="T8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8">
                  <a:moveTo>
                    <a:pt x="49" y="41"/>
                  </a:moveTo>
                  <a:lnTo>
                    <a:pt x="49" y="41"/>
                  </a:lnTo>
                  <a:lnTo>
                    <a:pt x="48" y="44"/>
                  </a:lnTo>
                  <a:lnTo>
                    <a:pt x="46" y="46"/>
                  </a:lnTo>
                  <a:lnTo>
                    <a:pt x="46" y="46"/>
                  </a:lnTo>
                  <a:lnTo>
                    <a:pt x="44" y="47"/>
                  </a:lnTo>
                  <a:lnTo>
                    <a:pt x="40" y="47"/>
                  </a:lnTo>
                  <a:lnTo>
                    <a:pt x="31" y="47"/>
                  </a:lnTo>
                  <a:lnTo>
                    <a:pt x="30" y="40"/>
                  </a:lnTo>
                  <a:lnTo>
                    <a:pt x="38" y="40"/>
                  </a:lnTo>
                  <a:lnTo>
                    <a:pt x="38" y="40"/>
                  </a:lnTo>
                  <a:lnTo>
                    <a:pt x="39" y="39"/>
                  </a:lnTo>
                  <a:lnTo>
                    <a:pt x="39" y="39"/>
                  </a:lnTo>
                  <a:lnTo>
                    <a:pt x="39" y="38"/>
                  </a:lnTo>
                  <a:lnTo>
                    <a:pt x="39" y="30"/>
                  </a:lnTo>
                  <a:lnTo>
                    <a:pt x="16" y="30"/>
                  </a:lnTo>
                  <a:lnTo>
                    <a:pt x="16" y="30"/>
                  </a:lnTo>
                  <a:lnTo>
                    <a:pt x="14" y="35"/>
                  </a:lnTo>
                  <a:lnTo>
                    <a:pt x="12" y="40"/>
                  </a:lnTo>
                  <a:lnTo>
                    <a:pt x="12" y="40"/>
                  </a:lnTo>
                  <a:lnTo>
                    <a:pt x="9" y="45"/>
                  </a:lnTo>
                  <a:lnTo>
                    <a:pt x="5" y="48"/>
                  </a:lnTo>
                  <a:lnTo>
                    <a:pt x="0" y="43"/>
                  </a:lnTo>
                  <a:lnTo>
                    <a:pt x="0" y="43"/>
                  </a:lnTo>
                  <a:lnTo>
                    <a:pt x="4" y="40"/>
                  </a:lnTo>
                  <a:lnTo>
                    <a:pt x="6" y="36"/>
                  </a:lnTo>
                  <a:lnTo>
                    <a:pt x="6" y="36"/>
                  </a:lnTo>
                  <a:lnTo>
                    <a:pt x="8" y="28"/>
                  </a:lnTo>
                  <a:lnTo>
                    <a:pt x="8" y="28"/>
                  </a:lnTo>
                  <a:lnTo>
                    <a:pt x="9" y="19"/>
                  </a:lnTo>
                  <a:lnTo>
                    <a:pt x="9" y="0"/>
                  </a:lnTo>
                  <a:lnTo>
                    <a:pt x="49" y="0"/>
                  </a:lnTo>
                  <a:lnTo>
                    <a:pt x="49" y="41"/>
                  </a:lnTo>
                  <a:close/>
                  <a:moveTo>
                    <a:pt x="39" y="24"/>
                  </a:moveTo>
                  <a:lnTo>
                    <a:pt x="39" y="18"/>
                  </a:lnTo>
                  <a:lnTo>
                    <a:pt x="17" y="18"/>
                  </a:lnTo>
                  <a:lnTo>
                    <a:pt x="17" y="18"/>
                  </a:lnTo>
                  <a:lnTo>
                    <a:pt x="17" y="24"/>
                  </a:lnTo>
                  <a:lnTo>
                    <a:pt x="39" y="24"/>
                  </a:lnTo>
                  <a:close/>
                  <a:moveTo>
                    <a:pt x="39" y="12"/>
                  </a:moveTo>
                  <a:lnTo>
                    <a:pt x="39" y="6"/>
                  </a:lnTo>
                  <a:lnTo>
                    <a:pt x="17" y="6"/>
                  </a:lnTo>
                  <a:lnTo>
                    <a:pt x="17" y="12"/>
                  </a:lnTo>
                  <a:lnTo>
                    <a:pt x="39"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Freeform 979">
              <a:extLst>
                <a:ext uri="{FF2B5EF4-FFF2-40B4-BE49-F238E27FC236}">
                  <a16:creationId xmlns:a16="http://schemas.microsoft.com/office/drawing/2014/main" id="{06DC5B59-6C64-45BC-B773-0A33E2F4A341}"/>
                </a:ext>
              </a:extLst>
            </p:cNvPr>
            <p:cNvSpPr>
              <a:spLocks noEditPoints="1"/>
            </p:cNvSpPr>
            <p:nvPr/>
          </p:nvSpPr>
          <p:spPr bwMode="auto">
            <a:xfrm>
              <a:off x="9586913" y="5138738"/>
              <a:ext cx="73025" cy="69850"/>
            </a:xfrm>
            <a:custGeom>
              <a:avLst/>
              <a:gdLst>
                <a:gd name="T0" fmla="*/ 51 w 92"/>
                <a:gd name="T1" fmla="*/ 73 h 88"/>
                <a:gd name="T2" fmla="*/ 51 w 92"/>
                <a:gd name="T3" fmla="*/ 79 h 88"/>
                <a:gd name="T4" fmla="*/ 48 w 92"/>
                <a:gd name="T5" fmla="*/ 86 h 88"/>
                <a:gd name="T6" fmla="*/ 44 w 92"/>
                <a:gd name="T7" fmla="*/ 88 h 88"/>
                <a:gd name="T8" fmla="*/ 25 w 92"/>
                <a:gd name="T9" fmla="*/ 88 h 88"/>
                <a:gd name="T10" fmla="*/ 35 w 92"/>
                <a:gd name="T11" fmla="*/ 78 h 88"/>
                <a:gd name="T12" fmla="*/ 37 w 92"/>
                <a:gd name="T13" fmla="*/ 77 h 88"/>
                <a:gd name="T14" fmla="*/ 38 w 92"/>
                <a:gd name="T15" fmla="*/ 75 h 88"/>
                <a:gd name="T16" fmla="*/ 4 w 92"/>
                <a:gd name="T17" fmla="*/ 73 h 88"/>
                <a:gd name="T18" fmla="*/ 38 w 92"/>
                <a:gd name="T19" fmla="*/ 65 h 88"/>
                <a:gd name="T20" fmla="*/ 0 w 92"/>
                <a:gd name="T21" fmla="*/ 60 h 88"/>
                <a:gd name="T22" fmla="*/ 38 w 92"/>
                <a:gd name="T23" fmla="*/ 51 h 88"/>
                <a:gd name="T24" fmla="*/ 5 w 92"/>
                <a:gd name="T25" fmla="*/ 47 h 88"/>
                <a:gd name="T26" fmla="*/ 38 w 92"/>
                <a:gd name="T27" fmla="*/ 39 h 88"/>
                <a:gd name="T28" fmla="*/ 8 w 92"/>
                <a:gd name="T29" fmla="*/ 35 h 88"/>
                <a:gd name="T30" fmla="*/ 38 w 92"/>
                <a:gd name="T31" fmla="*/ 17 h 88"/>
                <a:gd name="T32" fmla="*/ 1 w 92"/>
                <a:gd name="T33" fmla="*/ 13 h 88"/>
                <a:gd name="T34" fmla="*/ 38 w 92"/>
                <a:gd name="T35" fmla="*/ 5 h 88"/>
                <a:gd name="T36" fmla="*/ 51 w 92"/>
                <a:gd name="T37" fmla="*/ 0 h 88"/>
                <a:gd name="T38" fmla="*/ 91 w 92"/>
                <a:gd name="T39" fmla="*/ 5 h 88"/>
                <a:gd name="T40" fmla="*/ 51 w 92"/>
                <a:gd name="T41" fmla="*/ 13 h 88"/>
                <a:gd name="T42" fmla="*/ 84 w 92"/>
                <a:gd name="T43" fmla="*/ 17 h 88"/>
                <a:gd name="T44" fmla="*/ 51 w 92"/>
                <a:gd name="T45" fmla="*/ 35 h 88"/>
                <a:gd name="T46" fmla="*/ 86 w 92"/>
                <a:gd name="T47" fmla="*/ 39 h 88"/>
                <a:gd name="T48" fmla="*/ 92 w 92"/>
                <a:gd name="T49" fmla="*/ 51 h 88"/>
                <a:gd name="T50" fmla="*/ 86 w 92"/>
                <a:gd name="T51" fmla="*/ 60 h 88"/>
                <a:gd name="T52" fmla="*/ 38 w 92"/>
                <a:gd name="T53" fmla="*/ 24 h 88"/>
                <a:gd name="T54" fmla="*/ 19 w 92"/>
                <a:gd name="T55" fmla="*/ 29 h 88"/>
                <a:gd name="T56" fmla="*/ 38 w 92"/>
                <a:gd name="T57" fmla="*/ 24 h 88"/>
                <a:gd name="T58" fmla="*/ 72 w 92"/>
                <a:gd name="T59" fmla="*/ 24 h 88"/>
                <a:gd name="T60" fmla="*/ 51 w 92"/>
                <a:gd name="T61" fmla="*/ 29 h 88"/>
                <a:gd name="T62" fmla="*/ 74 w 92"/>
                <a:gd name="T63" fmla="*/ 51 h 88"/>
                <a:gd name="T64" fmla="*/ 51 w 92"/>
                <a:gd name="T65" fmla="*/ 47 h 88"/>
                <a:gd name="T66" fmla="*/ 74 w 92"/>
                <a:gd name="T67" fmla="*/ 51 h 88"/>
                <a:gd name="T68" fmla="*/ 74 w 92"/>
                <a:gd name="T69" fmla="*/ 65 h 88"/>
                <a:gd name="T70" fmla="*/ 51 w 92"/>
                <a:gd name="T71"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8">
                  <a:moveTo>
                    <a:pt x="86" y="73"/>
                  </a:moveTo>
                  <a:lnTo>
                    <a:pt x="51" y="73"/>
                  </a:lnTo>
                  <a:lnTo>
                    <a:pt x="51" y="79"/>
                  </a:lnTo>
                  <a:lnTo>
                    <a:pt x="51" y="79"/>
                  </a:lnTo>
                  <a:lnTo>
                    <a:pt x="51" y="83"/>
                  </a:lnTo>
                  <a:lnTo>
                    <a:pt x="48" y="86"/>
                  </a:lnTo>
                  <a:lnTo>
                    <a:pt x="48" y="86"/>
                  </a:lnTo>
                  <a:lnTo>
                    <a:pt x="44" y="88"/>
                  </a:lnTo>
                  <a:lnTo>
                    <a:pt x="39" y="88"/>
                  </a:lnTo>
                  <a:lnTo>
                    <a:pt x="25" y="88"/>
                  </a:lnTo>
                  <a:lnTo>
                    <a:pt x="24" y="78"/>
                  </a:lnTo>
                  <a:lnTo>
                    <a:pt x="35" y="78"/>
                  </a:lnTo>
                  <a:lnTo>
                    <a:pt x="35" y="78"/>
                  </a:lnTo>
                  <a:lnTo>
                    <a:pt x="37" y="77"/>
                  </a:lnTo>
                  <a:lnTo>
                    <a:pt x="37" y="77"/>
                  </a:lnTo>
                  <a:lnTo>
                    <a:pt x="38" y="75"/>
                  </a:lnTo>
                  <a:lnTo>
                    <a:pt x="38" y="73"/>
                  </a:lnTo>
                  <a:lnTo>
                    <a:pt x="4" y="73"/>
                  </a:lnTo>
                  <a:lnTo>
                    <a:pt x="4" y="65"/>
                  </a:lnTo>
                  <a:lnTo>
                    <a:pt x="38" y="65"/>
                  </a:lnTo>
                  <a:lnTo>
                    <a:pt x="38" y="60"/>
                  </a:lnTo>
                  <a:lnTo>
                    <a:pt x="0" y="60"/>
                  </a:lnTo>
                  <a:lnTo>
                    <a:pt x="0" y="51"/>
                  </a:lnTo>
                  <a:lnTo>
                    <a:pt x="38" y="51"/>
                  </a:lnTo>
                  <a:lnTo>
                    <a:pt x="38" y="47"/>
                  </a:lnTo>
                  <a:lnTo>
                    <a:pt x="5" y="47"/>
                  </a:lnTo>
                  <a:lnTo>
                    <a:pt x="5" y="39"/>
                  </a:lnTo>
                  <a:lnTo>
                    <a:pt x="38" y="39"/>
                  </a:lnTo>
                  <a:lnTo>
                    <a:pt x="38" y="35"/>
                  </a:lnTo>
                  <a:lnTo>
                    <a:pt x="8" y="35"/>
                  </a:lnTo>
                  <a:lnTo>
                    <a:pt x="8" y="17"/>
                  </a:lnTo>
                  <a:lnTo>
                    <a:pt x="38" y="17"/>
                  </a:lnTo>
                  <a:lnTo>
                    <a:pt x="38" y="13"/>
                  </a:lnTo>
                  <a:lnTo>
                    <a:pt x="1" y="13"/>
                  </a:lnTo>
                  <a:lnTo>
                    <a:pt x="1" y="5"/>
                  </a:lnTo>
                  <a:lnTo>
                    <a:pt x="38" y="5"/>
                  </a:lnTo>
                  <a:lnTo>
                    <a:pt x="38" y="0"/>
                  </a:lnTo>
                  <a:lnTo>
                    <a:pt x="51" y="0"/>
                  </a:lnTo>
                  <a:lnTo>
                    <a:pt x="51" y="5"/>
                  </a:lnTo>
                  <a:lnTo>
                    <a:pt x="91" y="5"/>
                  </a:lnTo>
                  <a:lnTo>
                    <a:pt x="91" y="13"/>
                  </a:lnTo>
                  <a:lnTo>
                    <a:pt x="51" y="13"/>
                  </a:lnTo>
                  <a:lnTo>
                    <a:pt x="51" y="17"/>
                  </a:lnTo>
                  <a:lnTo>
                    <a:pt x="84" y="17"/>
                  </a:lnTo>
                  <a:lnTo>
                    <a:pt x="84" y="35"/>
                  </a:lnTo>
                  <a:lnTo>
                    <a:pt x="51" y="35"/>
                  </a:lnTo>
                  <a:lnTo>
                    <a:pt x="51" y="39"/>
                  </a:lnTo>
                  <a:lnTo>
                    <a:pt x="86" y="39"/>
                  </a:lnTo>
                  <a:lnTo>
                    <a:pt x="86" y="51"/>
                  </a:lnTo>
                  <a:lnTo>
                    <a:pt x="92" y="51"/>
                  </a:lnTo>
                  <a:lnTo>
                    <a:pt x="92" y="60"/>
                  </a:lnTo>
                  <a:lnTo>
                    <a:pt x="86" y="60"/>
                  </a:lnTo>
                  <a:lnTo>
                    <a:pt x="86" y="73"/>
                  </a:lnTo>
                  <a:close/>
                  <a:moveTo>
                    <a:pt x="38" y="24"/>
                  </a:moveTo>
                  <a:lnTo>
                    <a:pt x="19" y="24"/>
                  </a:lnTo>
                  <a:lnTo>
                    <a:pt x="19" y="29"/>
                  </a:lnTo>
                  <a:lnTo>
                    <a:pt x="38" y="29"/>
                  </a:lnTo>
                  <a:lnTo>
                    <a:pt x="38" y="24"/>
                  </a:lnTo>
                  <a:close/>
                  <a:moveTo>
                    <a:pt x="72" y="29"/>
                  </a:moveTo>
                  <a:lnTo>
                    <a:pt x="72" y="24"/>
                  </a:lnTo>
                  <a:lnTo>
                    <a:pt x="51" y="24"/>
                  </a:lnTo>
                  <a:lnTo>
                    <a:pt x="51" y="29"/>
                  </a:lnTo>
                  <a:lnTo>
                    <a:pt x="72" y="29"/>
                  </a:lnTo>
                  <a:close/>
                  <a:moveTo>
                    <a:pt x="74" y="51"/>
                  </a:moveTo>
                  <a:lnTo>
                    <a:pt x="74" y="47"/>
                  </a:lnTo>
                  <a:lnTo>
                    <a:pt x="51" y="47"/>
                  </a:lnTo>
                  <a:lnTo>
                    <a:pt x="51" y="51"/>
                  </a:lnTo>
                  <a:lnTo>
                    <a:pt x="74" y="51"/>
                  </a:lnTo>
                  <a:close/>
                  <a:moveTo>
                    <a:pt x="51" y="65"/>
                  </a:moveTo>
                  <a:lnTo>
                    <a:pt x="74" y="65"/>
                  </a:lnTo>
                  <a:lnTo>
                    <a:pt x="74" y="60"/>
                  </a:lnTo>
                  <a:lnTo>
                    <a:pt x="51" y="60"/>
                  </a:lnTo>
                  <a:lnTo>
                    <a:pt x="51"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Freeform 980">
              <a:extLst>
                <a:ext uri="{FF2B5EF4-FFF2-40B4-BE49-F238E27FC236}">
                  <a16:creationId xmlns:a16="http://schemas.microsoft.com/office/drawing/2014/main" id="{07B87B5B-F527-402F-A78C-66AF51720E16}"/>
                </a:ext>
              </a:extLst>
            </p:cNvPr>
            <p:cNvSpPr>
              <a:spLocks noEditPoints="1"/>
            </p:cNvSpPr>
            <p:nvPr/>
          </p:nvSpPr>
          <p:spPr bwMode="auto">
            <a:xfrm>
              <a:off x="9663113" y="5140325"/>
              <a:ext cx="71438" cy="68263"/>
            </a:xfrm>
            <a:custGeom>
              <a:avLst/>
              <a:gdLst>
                <a:gd name="T0" fmla="*/ 11 w 90"/>
                <a:gd name="T1" fmla="*/ 86 h 86"/>
                <a:gd name="T2" fmla="*/ 11 w 90"/>
                <a:gd name="T3" fmla="*/ 46 h 86"/>
                <a:gd name="T4" fmla="*/ 0 w 90"/>
                <a:gd name="T5" fmla="*/ 46 h 86"/>
                <a:gd name="T6" fmla="*/ 5 w 90"/>
                <a:gd name="T7" fmla="*/ 36 h 86"/>
                <a:gd name="T8" fmla="*/ 10 w 90"/>
                <a:gd name="T9" fmla="*/ 23 h 86"/>
                <a:gd name="T10" fmla="*/ 16 w 90"/>
                <a:gd name="T11" fmla="*/ 0 h 86"/>
                <a:gd name="T12" fmla="*/ 27 w 90"/>
                <a:gd name="T13" fmla="*/ 1 h 86"/>
                <a:gd name="T14" fmla="*/ 20 w 90"/>
                <a:gd name="T15" fmla="*/ 27 h 86"/>
                <a:gd name="T16" fmla="*/ 22 w 90"/>
                <a:gd name="T17" fmla="*/ 86 h 86"/>
                <a:gd name="T18" fmla="*/ 61 w 90"/>
                <a:gd name="T19" fmla="*/ 21 h 86"/>
                <a:gd name="T20" fmla="*/ 58 w 90"/>
                <a:gd name="T21" fmla="*/ 45 h 86"/>
                <a:gd name="T22" fmla="*/ 57 w 90"/>
                <a:gd name="T23" fmla="*/ 51 h 86"/>
                <a:gd name="T24" fmla="*/ 47 w 90"/>
                <a:gd name="T25" fmla="*/ 72 h 86"/>
                <a:gd name="T26" fmla="*/ 40 w 90"/>
                <a:gd name="T27" fmla="*/ 80 h 86"/>
                <a:gd name="T28" fmla="*/ 25 w 90"/>
                <a:gd name="T29" fmla="*/ 78 h 86"/>
                <a:gd name="T30" fmla="*/ 30 w 90"/>
                <a:gd name="T31" fmla="*/ 74 h 86"/>
                <a:gd name="T32" fmla="*/ 40 w 90"/>
                <a:gd name="T33" fmla="*/ 62 h 86"/>
                <a:gd name="T34" fmla="*/ 43 w 90"/>
                <a:gd name="T35" fmla="*/ 55 h 86"/>
                <a:gd name="T36" fmla="*/ 36 w 90"/>
                <a:gd name="T37" fmla="*/ 49 h 86"/>
                <a:gd name="T38" fmla="*/ 23 w 90"/>
                <a:gd name="T39" fmla="*/ 50 h 86"/>
                <a:gd name="T40" fmla="*/ 27 w 90"/>
                <a:gd name="T41" fmla="*/ 43 h 86"/>
                <a:gd name="T42" fmla="*/ 30 w 90"/>
                <a:gd name="T43" fmla="*/ 33 h 86"/>
                <a:gd name="T44" fmla="*/ 36 w 90"/>
                <a:gd name="T45" fmla="*/ 12 h 86"/>
                <a:gd name="T46" fmla="*/ 27 w 90"/>
                <a:gd name="T47" fmla="*/ 3 h 86"/>
                <a:gd name="T48" fmla="*/ 62 w 90"/>
                <a:gd name="T49" fmla="*/ 12 h 86"/>
                <a:gd name="T50" fmla="*/ 47 w 90"/>
                <a:gd name="T51" fmla="*/ 12 h 86"/>
                <a:gd name="T52" fmla="*/ 61 w 90"/>
                <a:gd name="T53" fmla="*/ 21 h 86"/>
                <a:gd name="T54" fmla="*/ 47 w 90"/>
                <a:gd name="T55" fmla="*/ 45 h 86"/>
                <a:gd name="T56" fmla="*/ 50 w 90"/>
                <a:gd name="T57" fmla="*/ 29 h 86"/>
                <a:gd name="T58" fmla="*/ 43 w 90"/>
                <a:gd name="T59" fmla="*/ 29 h 86"/>
                <a:gd name="T60" fmla="*/ 40 w 90"/>
                <a:gd name="T61" fmla="*/ 40 h 86"/>
                <a:gd name="T62" fmla="*/ 47 w 90"/>
                <a:gd name="T63" fmla="*/ 45 h 86"/>
                <a:gd name="T64" fmla="*/ 64 w 90"/>
                <a:gd name="T65" fmla="*/ 64 h 86"/>
                <a:gd name="T66" fmla="*/ 74 w 90"/>
                <a:gd name="T67" fmla="*/ 6 h 86"/>
                <a:gd name="T68" fmla="*/ 90 w 90"/>
                <a:gd name="T69" fmla="*/ 76 h 86"/>
                <a:gd name="T70" fmla="*/ 89 w 90"/>
                <a:gd name="T71" fmla="*/ 79 h 86"/>
                <a:gd name="T72" fmla="*/ 87 w 90"/>
                <a:gd name="T73" fmla="*/ 82 h 86"/>
                <a:gd name="T74" fmla="*/ 80 w 90"/>
                <a:gd name="T75" fmla="*/ 85 h 86"/>
                <a:gd name="T76" fmla="*/ 69 w 90"/>
                <a:gd name="T77" fmla="*/ 74 h 86"/>
                <a:gd name="T78" fmla="*/ 76 w 90"/>
                <a:gd name="T79" fmla="*/ 74 h 86"/>
                <a:gd name="T80" fmla="*/ 79 w 90"/>
                <a:gd name="T81" fmla="*/ 71 h 86"/>
                <a:gd name="T82" fmla="*/ 90 w 90"/>
                <a:gd name="T83"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86">
                  <a:moveTo>
                    <a:pt x="22" y="86"/>
                  </a:moveTo>
                  <a:lnTo>
                    <a:pt x="11" y="86"/>
                  </a:lnTo>
                  <a:lnTo>
                    <a:pt x="11" y="46"/>
                  </a:lnTo>
                  <a:lnTo>
                    <a:pt x="11" y="46"/>
                  </a:lnTo>
                  <a:lnTo>
                    <a:pt x="7" y="53"/>
                  </a:lnTo>
                  <a:lnTo>
                    <a:pt x="0" y="46"/>
                  </a:lnTo>
                  <a:lnTo>
                    <a:pt x="0" y="46"/>
                  </a:lnTo>
                  <a:lnTo>
                    <a:pt x="5" y="36"/>
                  </a:lnTo>
                  <a:lnTo>
                    <a:pt x="10" y="23"/>
                  </a:lnTo>
                  <a:lnTo>
                    <a:pt x="10" y="23"/>
                  </a:lnTo>
                  <a:lnTo>
                    <a:pt x="14" y="11"/>
                  </a:lnTo>
                  <a:lnTo>
                    <a:pt x="16" y="0"/>
                  </a:lnTo>
                  <a:lnTo>
                    <a:pt x="27" y="1"/>
                  </a:lnTo>
                  <a:lnTo>
                    <a:pt x="27" y="1"/>
                  </a:lnTo>
                  <a:lnTo>
                    <a:pt x="25" y="14"/>
                  </a:lnTo>
                  <a:lnTo>
                    <a:pt x="20" y="27"/>
                  </a:lnTo>
                  <a:lnTo>
                    <a:pt x="22" y="27"/>
                  </a:lnTo>
                  <a:lnTo>
                    <a:pt x="22" y="86"/>
                  </a:lnTo>
                  <a:close/>
                  <a:moveTo>
                    <a:pt x="61" y="21"/>
                  </a:moveTo>
                  <a:lnTo>
                    <a:pt x="61" y="21"/>
                  </a:lnTo>
                  <a:lnTo>
                    <a:pt x="60" y="38"/>
                  </a:lnTo>
                  <a:lnTo>
                    <a:pt x="58" y="45"/>
                  </a:lnTo>
                  <a:lnTo>
                    <a:pt x="57" y="51"/>
                  </a:lnTo>
                  <a:lnTo>
                    <a:pt x="57" y="51"/>
                  </a:lnTo>
                  <a:lnTo>
                    <a:pt x="52" y="63"/>
                  </a:lnTo>
                  <a:lnTo>
                    <a:pt x="47" y="72"/>
                  </a:lnTo>
                  <a:lnTo>
                    <a:pt x="47" y="72"/>
                  </a:lnTo>
                  <a:lnTo>
                    <a:pt x="40" y="80"/>
                  </a:lnTo>
                  <a:lnTo>
                    <a:pt x="31" y="86"/>
                  </a:lnTo>
                  <a:lnTo>
                    <a:pt x="25" y="78"/>
                  </a:lnTo>
                  <a:lnTo>
                    <a:pt x="25" y="78"/>
                  </a:lnTo>
                  <a:lnTo>
                    <a:pt x="30" y="74"/>
                  </a:lnTo>
                  <a:lnTo>
                    <a:pt x="36" y="68"/>
                  </a:lnTo>
                  <a:lnTo>
                    <a:pt x="40" y="62"/>
                  </a:lnTo>
                  <a:lnTo>
                    <a:pt x="43" y="55"/>
                  </a:lnTo>
                  <a:lnTo>
                    <a:pt x="43" y="55"/>
                  </a:lnTo>
                  <a:lnTo>
                    <a:pt x="36" y="49"/>
                  </a:lnTo>
                  <a:lnTo>
                    <a:pt x="36" y="49"/>
                  </a:lnTo>
                  <a:lnTo>
                    <a:pt x="31" y="56"/>
                  </a:lnTo>
                  <a:lnTo>
                    <a:pt x="23" y="50"/>
                  </a:lnTo>
                  <a:lnTo>
                    <a:pt x="23" y="50"/>
                  </a:lnTo>
                  <a:lnTo>
                    <a:pt x="27" y="43"/>
                  </a:lnTo>
                  <a:lnTo>
                    <a:pt x="30" y="33"/>
                  </a:lnTo>
                  <a:lnTo>
                    <a:pt x="30" y="33"/>
                  </a:lnTo>
                  <a:lnTo>
                    <a:pt x="33" y="23"/>
                  </a:lnTo>
                  <a:lnTo>
                    <a:pt x="36" y="12"/>
                  </a:lnTo>
                  <a:lnTo>
                    <a:pt x="27" y="12"/>
                  </a:lnTo>
                  <a:lnTo>
                    <a:pt x="27" y="3"/>
                  </a:lnTo>
                  <a:lnTo>
                    <a:pt x="62" y="3"/>
                  </a:lnTo>
                  <a:lnTo>
                    <a:pt x="62" y="12"/>
                  </a:lnTo>
                  <a:lnTo>
                    <a:pt x="47" y="12"/>
                  </a:lnTo>
                  <a:lnTo>
                    <a:pt x="47" y="12"/>
                  </a:lnTo>
                  <a:lnTo>
                    <a:pt x="45" y="21"/>
                  </a:lnTo>
                  <a:lnTo>
                    <a:pt x="61" y="21"/>
                  </a:lnTo>
                  <a:close/>
                  <a:moveTo>
                    <a:pt x="47" y="45"/>
                  </a:moveTo>
                  <a:lnTo>
                    <a:pt x="47" y="45"/>
                  </a:lnTo>
                  <a:lnTo>
                    <a:pt x="49" y="38"/>
                  </a:lnTo>
                  <a:lnTo>
                    <a:pt x="50" y="29"/>
                  </a:lnTo>
                  <a:lnTo>
                    <a:pt x="43" y="29"/>
                  </a:lnTo>
                  <a:lnTo>
                    <a:pt x="43" y="29"/>
                  </a:lnTo>
                  <a:lnTo>
                    <a:pt x="40" y="40"/>
                  </a:lnTo>
                  <a:lnTo>
                    <a:pt x="40" y="40"/>
                  </a:lnTo>
                  <a:lnTo>
                    <a:pt x="47" y="45"/>
                  </a:lnTo>
                  <a:lnTo>
                    <a:pt x="47" y="45"/>
                  </a:lnTo>
                  <a:close/>
                  <a:moveTo>
                    <a:pt x="74" y="64"/>
                  </a:moveTo>
                  <a:lnTo>
                    <a:pt x="64" y="64"/>
                  </a:lnTo>
                  <a:lnTo>
                    <a:pt x="64" y="6"/>
                  </a:lnTo>
                  <a:lnTo>
                    <a:pt x="74" y="6"/>
                  </a:lnTo>
                  <a:lnTo>
                    <a:pt x="74" y="64"/>
                  </a:lnTo>
                  <a:close/>
                  <a:moveTo>
                    <a:pt x="90" y="76"/>
                  </a:moveTo>
                  <a:lnTo>
                    <a:pt x="90" y="76"/>
                  </a:lnTo>
                  <a:lnTo>
                    <a:pt x="89" y="79"/>
                  </a:lnTo>
                  <a:lnTo>
                    <a:pt x="87" y="82"/>
                  </a:lnTo>
                  <a:lnTo>
                    <a:pt x="87" y="82"/>
                  </a:lnTo>
                  <a:lnTo>
                    <a:pt x="84" y="84"/>
                  </a:lnTo>
                  <a:lnTo>
                    <a:pt x="80" y="85"/>
                  </a:lnTo>
                  <a:lnTo>
                    <a:pt x="70" y="85"/>
                  </a:lnTo>
                  <a:lnTo>
                    <a:pt x="69" y="74"/>
                  </a:lnTo>
                  <a:lnTo>
                    <a:pt x="76" y="74"/>
                  </a:lnTo>
                  <a:lnTo>
                    <a:pt x="76" y="74"/>
                  </a:lnTo>
                  <a:lnTo>
                    <a:pt x="78" y="73"/>
                  </a:lnTo>
                  <a:lnTo>
                    <a:pt x="79" y="71"/>
                  </a:lnTo>
                  <a:lnTo>
                    <a:pt x="79" y="1"/>
                  </a:lnTo>
                  <a:lnTo>
                    <a:pt x="90" y="1"/>
                  </a:lnTo>
                  <a:lnTo>
                    <a:pt x="90"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Freeform 981">
              <a:extLst>
                <a:ext uri="{FF2B5EF4-FFF2-40B4-BE49-F238E27FC236}">
                  <a16:creationId xmlns:a16="http://schemas.microsoft.com/office/drawing/2014/main" id="{16E45FFD-ACBF-484B-B160-53947E5B28A2}"/>
                </a:ext>
              </a:extLst>
            </p:cNvPr>
            <p:cNvSpPr>
              <a:spLocks noEditPoints="1"/>
            </p:cNvSpPr>
            <p:nvPr/>
          </p:nvSpPr>
          <p:spPr bwMode="auto">
            <a:xfrm>
              <a:off x="9740900" y="5140325"/>
              <a:ext cx="76200" cy="68263"/>
            </a:xfrm>
            <a:custGeom>
              <a:avLst/>
              <a:gdLst>
                <a:gd name="T0" fmla="*/ 44 w 97"/>
                <a:gd name="T1" fmla="*/ 3 h 87"/>
                <a:gd name="T2" fmla="*/ 44 w 97"/>
                <a:gd name="T3" fmla="*/ 3 h 87"/>
                <a:gd name="T4" fmla="*/ 38 w 97"/>
                <a:gd name="T5" fmla="*/ 15 h 87"/>
                <a:gd name="T6" fmla="*/ 30 w 97"/>
                <a:gd name="T7" fmla="*/ 28 h 87"/>
                <a:gd name="T8" fmla="*/ 30 w 97"/>
                <a:gd name="T9" fmla="*/ 28 h 87"/>
                <a:gd name="T10" fmla="*/ 20 w 97"/>
                <a:gd name="T11" fmla="*/ 39 h 87"/>
                <a:gd name="T12" fmla="*/ 10 w 97"/>
                <a:gd name="T13" fmla="*/ 48 h 87"/>
                <a:gd name="T14" fmla="*/ 0 w 97"/>
                <a:gd name="T15" fmla="*/ 40 h 87"/>
                <a:gd name="T16" fmla="*/ 0 w 97"/>
                <a:gd name="T17" fmla="*/ 40 h 87"/>
                <a:gd name="T18" fmla="*/ 10 w 97"/>
                <a:gd name="T19" fmla="*/ 32 h 87"/>
                <a:gd name="T20" fmla="*/ 17 w 97"/>
                <a:gd name="T21" fmla="*/ 23 h 87"/>
                <a:gd name="T22" fmla="*/ 25 w 97"/>
                <a:gd name="T23" fmla="*/ 13 h 87"/>
                <a:gd name="T24" fmla="*/ 31 w 97"/>
                <a:gd name="T25" fmla="*/ 0 h 87"/>
                <a:gd name="T26" fmla="*/ 44 w 97"/>
                <a:gd name="T27" fmla="*/ 3 h 87"/>
                <a:gd name="T28" fmla="*/ 75 w 97"/>
                <a:gd name="T29" fmla="*/ 80 h 87"/>
                <a:gd name="T30" fmla="*/ 75 w 97"/>
                <a:gd name="T31" fmla="*/ 80 h 87"/>
                <a:gd name="T32" fmla="*/ 46 w 97"/>
                <a:gd name="T33" fmla="*/ 83 h 87"/>
                <a:gd name="T34" fmla="*/ 6 w 97"/>
                <a:gd name="T35" fmla="*/ 86 h 87"/>
                <a:gd name="T36" fmla="*/ 4 w 97"/>
                <a:gd name="T37" fmla="*/ 74 h 87"/>
                <a:gd name="T38" fmla="*/ 4 w 97"/>
                <a:gd name="T39" fmla="*/ 74 h 87"/>
                <a:gd name="T40" fmla="*/ 18 w 97"/>
                <a:gd name="T41" fmla="*/ 73 h 87"/>
                <a:gd name="T42" fmla="*/ 18 w 97"/>
                <a:gd name="T43" fmla="*/ 73 h 87"/>
                <a:gd name="T44" fmla="*/ 24 w 97"/>
                <a:gd name="T45" fmla="*/ 62 h 87"/>
                <a:gd name="T46" fmla="*/ 30 w 97"/>
                <a:gd name="T47" fmla="*/ 48 h 87"/>
                <a:gd name="T48" fmla="*/ 30 w 97"/>
                <a:gd name="T49" fmla="*/ 48 h 87"/>
                <a:gd name="T50" fmla="*/ 35 w 97"/>
                <a:gd name="T51" fmla="*/ 35 h 87"/>
                <a:gd name="T52" fmla="*/ 39 w 97"/>
                <a:gd name="T53" fmla="*/ 25 h 87"/>
                <a:gd name="T54" fmla="*/ 52 w 97"/>
                <a:gd name="T55" fmla="*/ 28 h 87"/>
                <a:gd name="T56" fmla="*/ 52 w 97"/>
                <a:gd name="T57" fmla="*/ 28 h 87"/>
                <a:gd name="T58" fmla="*/ 44 w 97"/>
                <a:gd name="T59" fmla="*/ 49 h 87"/>
                <a:gd name="T60" fmla="*/ 44 w 97"/>
                <a:gd name="T61" fmla="*/ 49 h 87"/>
                <a:gd name="T62" fmla="*/ 38 w 97"/>
                <a:gd name="T63" fmla="*/ 62 h 87"/>
                <a:gd name="T64" fmla="*/ 33 w 97"/>
                <a:gd name="T65" fmla="*/ 72 h 87"/>
                <a:gd name="T66" fmla="*/ 33 w 97"/>
                <a:gd name="T67" fmla="*/ 72 h 87"/>
                <a:gd name="T68" fmla="*/ 69 w 97"/>
                <a:gd name="T69" fmla="*/ 69 h 87"/>
                <a:gd name="T70" fmla="*/ 69 w 97"/>
                <a:gd name="T71" fmla="*/ 69 h 87"/>
                <a:gd name="T72" fmla="*/ 58 w 97"/>
                <a:gd name="T73" fmla="*/ 50 h 87"/>
                <a:gd name="T74" fmla="*/ 71 w 97"/>
                <a:gd name="T75" fmla="*/ 45 h 87"/>
                <a:gd name="T76" fmla="*/ 71 w 97"/>
                <a:gd name="T77" fmla="*/ 45 h 87"/>
                <a:gd name="T78" fmla="*/ 83 w 97"/>
                <a:gd name="T79" fmla="*/ 65 h 87"/>
                <a:gd name="T80" fmla="*/ 83 w 97"/>
                <a:gd name="T81" fmla="*/ 65 h 87"/>
                <a:gd name="T82" fmla="*/ 89 w 97"/>
                <a:gd name="T83" fmla="*/ 76 h 87"/>
                <a:gd name="T84" fmla="*/ 92 w 97"/>
                <a:gd name="T85" fmla="*/ 83 h 87"/>
                <a:gd name="T86" fmla="*/ 79 w 97"/>
                <a:gd name="T87" fmla="*/ 87 h 87"/>
                <a:gd name="T88" fmla="*/ 79 w 97"/>
                <a:gd name="T89" fmla="*/ 87 h 87"/>
                <a:gd name="T90" fmla="*/ 75 w 97"/>
                <a:gd name="T91" fmla="*/ 80 h 87"/>
                <a:gd name="T92" fmla="*/ 75 w 97"/>
                <a:gd name="T93" fmla="*/ 80 h 87"/>
                <a:gd name="T94" fmla="*/ 97 w 97"/>
                <a:gd name="T95" fmla="*/ 39 h 87"/>
                <a:gd name="T96" fmla="*/ 87 w 97"/>
                <a:gd name="T97" fmla="*/ 48 h 87"/>
                <a:gd name="T98" fmla="*/ 87 w 97"/>
                <a:gd name="T99" fmla="*/ 48 h 87"/>
                <a:gd name="T100" fmla="*/ 76 w 97"/>
                <a:gd name="T101" fmla="*/ 38 h 87"/>
                <a:gd name="T102" fmla="*/ 65 w 97"/>
                <a:gd name="T103" fmla="*/ 27 h 87"/>
                <a:gd name="T104" fmla="*/ 65 w 97"/>
                <a:gd name="T105" fmla="*/ 27 h 87"/>
                <a:gd name="T106" fmla="*/ 57 w 97"/>
                <a:gd name="T107" fmla="*/ 15 h 87"/>
                <a:gd name="T108" fmla="*/ 51 w 97"/>
                <a:gd name="T109" fmla="*/ 4 h 87"/>
                <a:gd name="T110" fmla="*/ 63 w 97"/>
                <a:gd name="T111" fmla="*/ 0 h 87"/>
                <a:gd name="T112" fmla="*/ 63 w 97"/>
                <a:gd name="T113" fmla="*/ 0 h 87"/>
                <a:gd name="T114" fmla="*/ 71 w 97"/>
                <a:gd name="T115" fmla="*/ 12 h 87"/>
                <a:gd name="T116" fmla="*/ 79 w 97"/>
                <a:gd name="T117" fmla="*/ 22 h 87"/>
                <a:gd name="T118" fmla="*/ 79 w 97"/>
                <a:gd name="T119" fmla="*/ 22 h 87"/>
                <a:gd name="T120" fmla="*/ 88 w 97"/>
                <a:gd name="T121" fmla="*/ 31 h 87"/>
                <a:gd name="T122" fmla="*/ 97 w 97"/>
                <a:gd name="T123" fmla="*/ 39 h 87"/>
                <a:gd name="T124" fmla="*/ 97 w 97"/>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87">
                  <a:moveTo>
                    <a:pt x="44" y="3"/>
                  </a:moveTo>
                  <a:lnTo>
                    <a:pt x="44" y="3"/>
                  </a:lnTo>
                  <a:lnTo>
                    <a:pt x="38" y="15"/>
                  </a:lnTo>
                  <a:lnTo>
                    <a:pt x="30" y="28"/>
                  </a:lnTo>
                  <a:lnTo>
                    <a:pt x="30" y="28"/>
                  </a:lnTo>
                  <a:lnTo>
                    <a:pt x="20" y="39"/>
                  </a:lnTo>
                  <a:lnTo>
                    <a:pt x="10" y="48"/>
                  </a:lnTo>
                  <a:lnTo>
                    <a:pt x="0" y="40"/>
                  </a:lnTo>
                  <a:lnTo>
                    <a:pt x="0" y="40"/>
                  </a:lnTo>
                  <a:lnTo>
                    <a:pt x="10" y="32"/>
                  </a:lnTo>
                  <a:lnTo>
                    <a:pt x="17" y="23"/>
                  </a:lnTo>
                  <a:lnTo>
                    <a:pt x="25" y="13"/>
                  </a:lnTo>
                  <a:lnTo>
                    <a:pt x="31" y="0"/>
                  </a:lnTo>
                  <a:lnTo>
                    <a:pt x="44" y="3"/>
                  </a:lnTo>
                  <a:close/>
                  <a:moveTo>
                    <a:pt x="75" y="80"/>
                  </a:moveTo>
                  <a:lnTo>
                    <a:pt x="75" y="80"/>
                  </a:lnTo>
                  <a:lnTo>
                    <a:pt x="46" y="83"/>
                  </a:lnTo>
                  <a:lnTo>
                    <a:pt x="6" y="86"/>
                  </a:lnTo>
                  <a:lnTo>
                    <a:pt x="4" y="74"/>
                  </a:lnTo>
                  <a:lnTo>
                    <a:pt x="4" y="74"/>
                  </a:lnTo>
                  <a:lnTo>
                    <a:pt x="18" y="73"/>
                  </a:lnTo>
                  <a:lnTo>
                    <a:pt x="18" y="73"/>
                  </a:lnTo>
                  <a:lnTo>
                    <a:pt x="24" y="62"/>
                  </a:lnTo>
                  <a:lnTo>
                    <a:pt x="30" y="48"/>
                  </a:lnTo>
                  <a:lnTo>
                    <a:pt x="30" y="48"/>
                  </a:lnTo>
                  <a:lnTo>
                    <a:pt x="35" y="35"/>
                  </a:lnTo>
                  <a:lnTo>
                    <a:pt x="39" y="25"/>
                  </a:lnTo>
                  <a:lnTo>
                    <a:pt x="52" y="28"/>
                  </a:lnTo>
                  <a:lnTo>
                    <a:pt x="52" y="28"/>
                  </a:lnTo>
                  <a:lnTo>
                    <a:pt x="44" y="49"/>
                  </a:lnTo>
                  <a:lnTo>
                    <a:pt x="44" y="49"/>
                  </a:lnTo>
                  <a:lnTo>
                    <a:pt x="38" y="62"/>
                  </a:lnTo>
                  <a:lnTo>
                    <a:pt x="33" y="72"/>
                  </a:lnTo>
                  <a:lnTo>
                    <a:pt x="33" y="72"/>
                  </a:lnTo>
                  <a:lnTo>
                    <a:pt x="69" y="69"/>
                  </a:lnTo>
                  <a:lnTo>
                    <a:pt x="69" y="69"/>
                  </a:lnTo>
                  <a:lnTo>
                    <a:pt x="58" y="50"/>
                  </a:lnTo>
                  <a:lnTo>
                    <a:pt x="71" y="45"/>
                  </a:lnTo>
                  <a:lnTo>
                    <a:pt x="71" y="45"/>
                  </a:lnTo>
                  <a:lnTo>
                    <a:pt x="83" y="65"/>
                  </a:lnTo>
                  <a:lnTo>
                    <a:pt x="83" y="65"/>
                  </a:lnTo>
                  <a:lnTo>
                    <a:pt x="89" y="76"/>
                  </a:lnTo>
                  <a:lnTo>
                    <a:pt x="92" y="83"/>
                  </a:lnTo>
                  <a:lnTo>
                    <a:pt x="79" y="87"/>
                  </a:lnTo>
                  <a:lnTo>
                    <a:pt x="79" y="87"/>
                  </a:lnTo>
                  <a:lnTo>
                    <a:pt x="75" y="80"/>
                  </a:lnTo>
                  <a:lnTo>
                    <a:pt x="75" y="80"/>
                  </a:lnTo>
                  <a:close/>
                  <a:moveTo>
                    <a:pt x="97" y="39"/>
                  </a:moveTo>
                  <a:lnTo>
                    <a:pt x="87" y="48"/>
                  </a:lnTo>
                  <a:lnTo>
                    <a:pt x="87" y="48"/>
                  </a:lnTo>
                  <a:lnTo>
                    <a:pt x="76" y="38"/>
                  </a:lnTo>
                  <a:lnTo>
                    <a:pt x="65" y="27"/>
                  </a:lnTo>
                  <a:lnTo>
                    <a:pt x="65" y="27"/>
                  </a:lnTo>
                  <a:lnTo>
                    <a:pt x="57" y="15"/>
                  </a:lnTo>
                  <a:lnTo>
                    <a:pt x="51" y="4"/>
                  </a:lnTo>
                  <a:lnTo>
                    <a:pt x="63" y="0"/>
                  </a:lnTo>
                  <a:lnTo>
                    <a:pt x="63" y="0"/>
                  </a:lnTo>
                  <a:lnTo>
                    <a:pt x="71" y="12"/>
                  </a:lnTo>
                  <a:lnTo>
                    <a:pt x="79" y="22"/>
                  </a:lnTo>
                  <a:lnTo>
                    <a:pt x="79" y="22"/>
                  </a:lnTo>
                  <a:lnTo>
                    <a:pt x="88" y="31"/>
                  </a:lnTo>
                  <a:lnTo>
                    <a:pt x="97" y="39"/>
                  </a:lnTo>
                  <a:lnTo>
                    <a:pt x="97"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Freeform 982">
              <a:extLst>
                <a:ext uri="{FF2B5EF4-FFF2-40B4-BE49-F238E27FC236}">
                  <a16:creationId xmlns:a16="http://schemas.microsoft.com/office/drawing/2014/main" id="{54801D24-018A-450A-99D5-47D86F0268F3}"/>
                </a:ext>
              </a:extLst>
            </p:cNvPr>
            <p:cNvSpPr>
              <a:spLocks noEditPoints="1"/>
            </p:cNvSpPr>
            <p:nvPr/>
          </p:nvSpPr>
          <p:spPr bwMode="auto">
            <a:xfrm>
              <a:off x="9823450" y="5141913"/>
              <a:ext cx="66675" cy="66675"/>
            </a:xfrm>
            <a:custGeom>
              <a:avLst/>
              <a:gdLst>
                <a:gd name="T0" fmla="*/ 12 w 84"/>
                <a:gd name="T1" fmla="*/ 32 h 85"/>
                <a:gd name="T2" fmla="*/ 0 w 84"/>
                <a:gd name="T3" fmla="*/ 85 h 85"/>
                <a:gd name="T4" fmla="*/ 38 w 84"/>
                <a:gd name="T5" fmla="*/ 0 h 85"/>
                <a:gd name="T6" fmla="*/ 26 w 84"/>
                <a:gd name="T7" fmla="*/ 14 h 85"/>
                <a:gd name="T8" fmla="*/ 12 w 84"/>
                <a:gd name="T9" fmla="*/ 8 h 85"/>
                <a:gd name="T10" fmla="*/ 26 w 84"/>
                <a:gd name="T11" fmla="*/ 14 h 85"/>
                <a:gd name="T12" fmla="*/ 26 w 84"/>
                <a:gd name="T13" fmla="*/ 19 h 85"/>
                <a:gd name="T14" fmla="*/ 12 w 84"/>
                <a:gd name="T15" fmla="*/ 25 h 85"/>
                <a:gd name="T16" fmla="*/ 37 w 84"/>
                <a:gd name="T17" fmla="*/ 63 h 85"/>
                <a:gd name="T18" fmla="*/ 35 w 84"/>
                <a:gd name="T19" fmla="*/ 69 h 85"/>
                <a:gd name="T20" fmla="*/ 33 w 84"/>
                <a:gd name="T21" fmla="*/ 75 h 85"/>
                <a:gd name="T22" fmla="*/ 21 w 84"/>
                <a:gd name="T23" fmla="*/ 84 h 85"/>
                <a:gd name="T24" fmla="*/ 15 w 84"/>
                <a:gd name="T25" fmla="*/ 77 h 85"/>
                <a:gd name="T26" fmla="*/ 21 w 84"/>
                <a:gd name="T27" fmla="*/ 70 h 85"/>
                <a:gd name="T28" fmla="*/ 25 w 84"/>
                <a:gd name="T29" fmla="*/ 63 h 85"/>
                <a:gd name="T30" fmla="*/ 15 w 84"/>
                <a:gd name="T31" fmla="*/ 53 h 85"/>
                <a:gd name="T32" fmla="*/ 25 w 84"/>
                <a:gd name="T33" fmla="*/ 45 h 85"/>
                <a:gd name="T34" fmla="*/ 17 w 84"/>
                <a:gd name="T35" fmla="*/ 37 h 85"/>
                <a:gd name="T36" fmla="*/ 66 w 84"/>
                <a:gd name="T37" fmla="*/ 45 h 85"/>
                <a:gd name="T38" fmla="*/ 58 w 84"/>
                <a:gd name="T39" fmla="*/ 53 h 85"/>
                <a:gd name="T40" fmla="*/ 68 w 84"/>
                <a:gd name="T41" fmla="*/ 63 h 85"/>
                <a:gd name="T42" fmla="*/ 58 w 84"/>
                <a:gd name="T43" fmla="*/ 83 h 85"/>
                <a:gd name="T44" fmla="*/ 46 w 84"/>
                <a:gd name="T45" fmla="*/ 63 h 85"/>
                <a:gd name="T46" fmla="*/ 38 w 84"/>
                <a:gd name="T47" fmla="*/ 53 h 85"/>
                <a:gd name="T48" fmla="*/ 46 w 84"/>
                <a:gd name="T49" fmla="*/ 45 h 85"/>
                <a:gd name="T50" fmla="*/ 38 w 84"/>
                <a:gd name="T51" fmla="*/ 53 h 85"/>
                <a:gd name="T52" fmla="*/ 84 w 84"/>
                <a:gd name="T53" fmla="*/ 76 h 85"/>
                <a:gd name="T54" fmla="*/ 81 w 84"/>
                <a:gd name="T55" fmla="*/ 82 h 85"/>
                <a:gd name="T56" fmla="*/ 77 w 84"/>
                <a:gd name="T57" fmla="*/ 83 h 85"/>
                <a:gd name="T58" fmla="*/ 62 w 84"/>
                <a:gd name="T59" fmla="*/ 84 h 85"/>
                <a:gd name="T60" fmla="*/ 68 w 84"/>
                <a:gd name="T61" fmla="*/ 73 h 85"/>
                <a:gd name="T62" fmla="*/ 70 w 84"/>
                <a:gd name="T63" fmla="*/ 73 h 85"/>
                <a:gd name="T64" fmla="*/ 71 w 84"/>
                <a:gd name="T65" fmla="*/ 71 h 85"/>
                <a:gd name="T66" fmla="*/ 46 w 84"/>
                <a:gd name="T67" fmla="*/ 32 h 85"/>
                <a:gd name="T68" fmla="*/ 84 w 84"/>
                <a:gd name="T69" fmla="*/ 0 h 85"/>
                <a:gd name="T70" fmla="*/ 57 w 84"/>
                <a:gd name="T71" fmla="*/ 14 h 85"/>
                <a:gd name="T72" fmla="*/ 71 w 84"/>
                <a:gd name="T73" fmla="*/ 8 h 85"/>
                <a:gd name="T74" fmla="*/ 57 w 84"/>
                <a:gd name="T75" fmla="*/ 14 h 85"/>
                <a:gd name="T76" fmla="*/ 57 w 84"/>
                <a:gd name="T77" fmla="*/ 19 h 85"/>
                <a:gd name="T78" fmla="*/ 71 w 84"/>
                <a:gd name="T7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85">
                  <a:moveTo>
                    <a:pt x="38" y="32"/>
                  </a:moveTo>
                  <a:lnTo>
                    <a:pt x="12" y="32"/>
                  </a:lnTo>
                  <a:lnTo>
                    <a:pt x="12" y="85"/>
                  </a:lnTo>
                  <a:lnTo>
                    <a:pt x="0" y="85"/>
                  </a:lnTo>
                  <a:lnTo>
                    <a:pt x="0" y="0"/>
                  </a:lnTo>
                  <a:lnTo>
                    <a:pt x="38" y="0"/>
                  </a:lnTo>
                  <a:lnTo>
                    <a:pt x="38" y="32"/>
                  </a:lnTo>
                  <a:close/>
                  <a:moveTo>
                    <a:pt x="26" y="14"/>
                  </a:moveTo>
                  <a:lnTo>
                    <a:pt x="26" y="8"/>
                  </a:lnTo>
                  <a:lnTo>
                    <a:pt x="12" y="8"/>
                  </a:lnTo>
                  <a:lnTo>
                    <a:pt x="12" y="14"/>
                  </a:lnTo>
                  <a:lnTo>
                    <a:pt x="26" y="14"/>
                  </a:lnTo>
                  <a:close/>
                  <a:moveTo>
                    <a:pt x="26" y="25"/>
                  </a:moveTo>
                  <a:lnTo>
                    <a:pt x="26" y="19"/>
                  </a:lnTo>
                  <a:lnTo>
                    <a:pt x="12" y="19"/>
                  </a:lnTo>
                  <a:lnTo>
                    <a:pt x="12" y="25"/>
                  </a:lnTo>
                  <a:lnTo>
                    <a:pt x="26" y="25"/>
                  </a:lnTo>
                  <a:close/>
                  <a:moveTo>
                    <a:pt x="37" y="63"/>
                  </a:moveTo>
                  <a:lnTo>
                    <a:pt x="37" y="63"/>
                  </a:lnTo>
                  <a:lnTo>
                    <a:pt x="35" y="69"/>
                  </a:lnTo>
                  <a:lnTo>
                    <a:pt x="33" y="75"/>
                  </a:lnTo>
                  <a:lnTo>
                    <a:pt x="33" y="75"/>
                  </a:lnTo>
                  <a:lnTo>
                    <a:pt x="27" y="79"/>
                  </a:lnTo>
                  <a:lnTo>
                    <a:pt x="21" y="84"/>
                  </a:lnTo>
                  <a:lnTo>
                    <a:pt x="15" y="77"/>
                  </a:lnTo>
                  <a:lnTo>
                    <a:pt x="15" y="77"/>
                  </a:lnTo>
                  <a:lnTo>
                    <a:pt x="18" y="74"/>
                  </a:lnTo>
                  <a:lnTo>
                    <a:pt x="21" y="70"/>
                  </a:lnTo>
                  <a:lnTo>
                    <a:pt x="23" y="67"/>
                  </a:lnTo>
                  <a:lnTo>
                    <a:pt x="25" y="63"/>
                  </a:lnTo>
                  <a:lnTo>
                    <a:pt x="15" y="63"/>
                  </a:lnTo>
                  <a:lnTo>
                    <a:pt x="15" y="53"/>
                  </a:lnTo>
                  <a:lnTo>
                    <a:pt x="25" y="53"/>
                  </a:lnTo>
                  <a:lnTo>
                    <a:pt x="25" y="45"/>
                  </a:lnTo>
                  <a:lnTo>
                    <a:pt x="17" y="45"/>
                  </a:lnTo>
                  <a:lnTo>
                    <a:pt x="17" y="37"/>
                  </a:lnTo>
                  <a:lnTo>
                    <a:pt x="66" y="37"/>
                  </a:lnTo>
                  <a:lnTo>
                    <a:pt x="66" y="45"/>
                  </a:lnTo>
                  <a:lnTo>
                    <a:pt x="58" y="45"/>
                  </a:lnTo>
                  <a:lnTo>
                    <a:pt x="58" y="53"/>
                  </a:lnTo>
                  <a:lnTo>
                    <a:pt x="68" y="53"/>
                  </a:lnTo>
                  <a:lnTo>
                    <a:pt x="68" y="63"/>
                  </a:lnTo>
                  <a:lnTo>
                    <a:pt x="58" y="63"/>
                  </a:lnTo>
                  <a:lnTo>
                    <a:pt x="58" y="83"/>
                  </a:lnTo>
                  <a:lnTo>
                    <a:pt x="46" y="83"/>
                  </a:lnTo>
                  <a:lnTo>
                    <a:pt x="46" y="63"/>
                  </a:lnTo>
                  <a:lnTo>
                    <a:pt x="37" y="63"/>
                  </a:lnTo>
                  <a:close/>
                  <a:moveTo>
                    <a:pt x="38" y="53"/>
                  </a:moveTo>
                  <a:lnTo>
                    <a:pt x="46" y="53"/>
                  </a:lnTo>
                  <a:lnTo>
                    <a:pt x="46" y="45"/>
                  </a:lnTo>
                  <a:lnTo>
                    <a:pt x="38" y="45"/>
                  </a:lnTo>
                  <a:lnTo>
                    <a:pt x="38" y="53"/>
                  </a:lnTo>
                  <a:close/>
                  <a:moveTo>
                    <a:pt x="84" y="76"/>
                  </a:moveTo>
                  <a:lnTo>
                    <a:pt x="84" y="76"/>
                  </a:lnTo>
                  <a:lnTo>
                    <a:pt x="83" y="79"/>
                  </a:lnTo>
                  <a:lnTo>
                    <a:pt x="81" y="82"/>
                  </a:lnTo>
                  <a:lnTo>
                    <a:pt x="81" y="82"/>
                  </a:lnTo>
                  <a:lnTo>
                    <a:pt x="77" y="83"/>
                  </a:lnTo>
                  <a:lnTo>
                    <a:pt x="73" y="84"/>
                  </a:lnTo>
                  <a:lnTo>
                    <a:pt x="62" y="84"/>
                  </a:lnTo>
                  <a:lnTo>
                    <a:pt x="61" y="73"/>
                  </a:lnTo>
                  <a:lnTo>
                    <a:pt x="68" y="73"/>
                  </a:lnTo>
                  <a:lnTo>
                    <a:pt x="68" y="73"/>
                  </a:lnTo>
                  <a:lnTo>
                    <a:pt x="70" y="73"/>
                  </a:lnTo>
                  <a:lnTo>
                    <a:pt x="70" y="73"/>
                  </a:lnTo>
                  <a:lnTo>
                    <a:pt x="71" y="71"/>
                  </a:lnTo>
                  <a:lnTo>
                    <a:pt x="71" y="32"/>
                  </a:lnTo>
                  <a:lnTo>
                    <a:pt x="46" y="32"/>
                  </a:lnTo>
                  <a:lnTo>
                    <a:pt x="46" y="0"/>
                  </a:lnTo>
                  <a:lnTo>
                    <a:pt x="84" y="0"/>
                  </a:lnTo>
                  <a:lnTo>
                    <a:pt x="84" y="76"/>
                  </a:lnTo>
                  <a:close/>
                  <a:moveTo>
                    <a:pt x="57" y="14"/>
                  </a:moveTo>
                  <a:lnTo>
                    <a:pt x="71" y="14"/>
                  </a:lnTo>
                  <a:lnTo>
                    <a:pt x="71" y="8"/>
                  </a:lnTo>
                  <a:lnTo>
                    <a:pt x="57" y="8"/>
                  </a:lnTo>
                  <a:lnTo>
                    <a:pt x="57" y="14"/>
                  </a:lnTo>
                  <a:close/>
                  <a:moveTo>
                    <a:pt x="71" y="19"/>
                  </a:moveTo>
                  <a:lnTo>
                    <a:pt x="57" y="19"/>
                  </a:lnTo>
                  <a:lnTo>
                    <a:pt x="57" y="25"/>
                  </a:lnTo>
                  <a:lnTo>
                    <a:pt x="71" y="25"/>
                  </a:lnTo>
                  <a:lnTo>
                    <a:pt x="71"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Freeform 983">
              <a:extLst>
                <a:ext uri="{FF2B5EF4-FFF2-40B4-BE49-F238E27FC236}">
                  <a16:creationId xmlns:a16="http://schemas.microsoft.com/office/drawing/2014/main" id="{27D3EFA3-A395-4C99-8B83-F868568FDB51}"/>
                </a:ext>
              </a:extLst>
            </p:cNvPr>
            <p:cNvSpPr>
              <a:spLocks noEditPoints="1"/>
            </p:cNvSpPr>
            <p:nvPr/>
          </p:nvSpPr>
          <p:spPr bwMode="auto">
            <a:xfrm>
              <a:off x="9393238" y="5326063"/>
              <a:ext cx="44450" cy="39688"/>
            </a:xfrm>
            <a:custGeom>
              <a:avLst/>
              <a:gdLst>
                <a:gd name="T0" fmla="*/ 0 w 55"/>
                <a:gd name="T1" fmla="*/ 44 h 49"/>
                <a:gd name="T2" fmla="*/ 4 w 55"/>
                <a:gd name="T3" fmla="*/ 43 h 49"/>
                <a:gd name="T4" fmla="*/ 23 w 55"/>
                <a:gd name="T5" fmla="*/ 0 h 49"/>
                <a:gd name="T6" fmla="*/ 8 w 55"/>
                <a:gd name="T7" fmla="*/ 23 h 49"/>
                <a:gd name="T8" fmla="*/ 8 w 55"/>
                <a:gd name="T9" fmla="*/ 41 h 49"/>
                <a:gd name="T10" fmla="*/ 20 w 55"/>
                <a:gd name="T11" fmla="*/ 36 h 49"/>
                <a:gd name="T12" fmla="*/ 20 w 55"/>
                <a:gd name="T13" fmla="*/ 28 h 49"/>
                <a:gd name="T14" fmla="*/ 23 w 55"/>
                <a:gd name="T15" fmla="*/ 34 h 49"/>
                <a:gd name="T16" fmla="*/ 26 w 55"/>
                <a:gd name="T17" fmla="*/ 40 h 49"/>
                <a:gd name="T18" fmla="*/ 23 w 55"/>
                <a:gd name="T19" fmla="*/ 43 h 49"/>
                <a:gd name="T20" fmla="*/ 22 w 55"/>
                <a:gd name="T21" fmla="*/ 40 h 49"/>
                <a:gd name="T22" fmla="*/ 2 w 55"/>
                <a:gd name="T23" fmla="*/ 48 h 49"/>
                <a:gd name="T24" fmla="*/ 8 w 55"/>
                <a:gd name="T25" fmla="*/ 3 h 49"/>
                <a:gd name="T26" fmla="*/ 19 w 55"/>
                <a:gd name="T27" fmla="*/ 10 h 49"/>
                <a:gd name="T28" fmla="*/ 8 w 55"/>
                <a:gd name="T29" fmla="*/ 13 h 49"/>
                <a:gd name="T30" fmla="*/ 19 w 55"/>
                <a:gd name="T31" fmla="*/ 20 h 49"/>
                <a:gd name="T32" fmla="*/ 8 w 55"/>
                <a:gd name="T33" fmla="*/ 13 h 49"/>
                <a:gd name="T34" fmla="*/ 44 w 55"/>
                <a:gd name="T35" fmla="*/ 23 h 49"/>
                <a:gd name="T36" fmla="*/ 43 w 55"/>
                <a:gd name="T37" fmla="*/ 26 h 49"/>
                <a:gd name="T38" fmla="*/ 43 w 55"/>
                <a:gd name="T39" fmla="*/ 43 h 49"/>
                <a:gd name="T40" fmla="*/ 47 w 55"/>
                <a:gd name="T41" fmla="*/ 45 h 49"/>
                <a:gd name="T42" fmla="*/ 50 w 55"/>
                <a:gd name="T43" fmla="*/ 45 h 49"/>
                <a:gd name="T44" fmla="*/ 51 w 55"/>
                <a:gd name="T45" fmla="*/ 43 h 49"/>
                <a:gd name="T46" fmla="*/ 52 w 55"/>
                <a:gd name="T47" fmla="*/ 36 h 49"/>
                <a:gd name="T48" fmla="*/ 55 w 55"/>
                <a:gd name="T49" fmla="*/ 44 h 49"/>
                <a:gd name="T50" fmla="*/ 54 w 55"/>
                <a:gd name="T51" fmla="*/ 47 h 49"/>
                <a:gd name="T52" fmla="*/ 52 w 55"/>
                <a:gd name="T53" fmla="*/ 48 h 49"/>
                <a:gd name="T54" fmla="*/ 47 w 55"/>
                <a:gd name="T55" fmla="*/ 49 h 49"/>
                <a:gd name="T56" fmla="*/ 43 w 55"/>
                <a:gd name="T57" fmla="*/ 48 h 49"/>
                <a:gd name="T58" fmla="*/ 43 w 55"/>
                <a:gd name="T59" fmla="*/ 48 h 49"/>
                <a:gd name="T60" fmla="*/ 40 w 55"/>
                <a:gd name="T61" fmla="*/ 47 h 49"/>
                <a:gd name="T62" fmla="*/ 39 w 55"/>
                <a:gd name="T63" fmla="*/ 44 h 49"/>
                <a:gd name="T64" fmla="*/ 40 w 55"/>
                <a:gd name="T65" fmla="*/ 32 h 49"/>
                <a:gd name="T66" fmla="*/ 40 w 55"/>
                <a:gd name="T67" fmla="*/ 31 h 49"/>
                <a:gd name="T68" fmla="*/ 33 w 55"/>
                <a:gd name="T69" fmla="*/ 40 h 49"/>
                <a:gd name="T70" fmla="*/ 24 w 55"/>
                <a:gd name="T71" fmla="*/ 49 h 49"/>
                <a:gd name="T72" fmla="*/ 22 w 55"/>
                <a:gd name="T73" fmla="*/ 47 h 49"/>
                <a:gd name="T74" fmla="*/ 34 w 55"/>
                <a:gd name="T75" fmla="*/ 34 h 49"/>
                <a:gd name="T76" fmla="*/ 37 w 55"/>
                <a:gd name="T77" fmla="*/ 28 h 49"/>
                <a:gd name="T78" fmla="*/ 26 w 55"/>
                <a:gd name="T79" fmla="*/ 23 h 49"/>
                <a:gd name="T80" fmla="*/ 29 w 55"/>
                <a:gd name="T81" fmla="*/ 19 h 49"/>
                <a:gd name="T82" fmla="*/ 27 w 55"/>
                <a:gd name="T83" fmla="*/ 4 h 49"/>
                <a:gd name="T84" fmla="*/ 52 w 55"/>
                <a:gd name="T85" fmla="*/ 0 h 49"/>
                <a:gd name="T86" fmla="*/ 46 w 55"/>
                <a:gd name="T87" fmla="*/ 4 h 49"/>
                <a:gd name="T88" fmla="*/ 46 w 55"/>
                <a:gd name="T89" fmla="*/ 10 h 49"/>
                <a:gd name="T90" fmla="*/ 53 w 55"/>
                <a:gd name="T91" fmla="*/ 19 h 49"/>
                <a:gd name="T92" fmla="*/ 44 w 55"/>
                <a:gd name="T93" fmla="*/ 23 h 49"/>
                <a:gd name="T94" fmla="*/ 41 w 55"/>
                <a:gd name="T95" fmla="*/ 19 h 49"/>
                <a:gd name="T96" fmla="*/ 42 w 55"/>
                <a:gd name="T97" fmla="*/ 4 h 49"/>
                <a:gd name="T98" fmla="*/ 33 w 55"/>
                <a:gd name="T9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9">
                  <a:moveTo>
                    <a:pt x="2" y="48"/>
                  </a:moveTo>
                  <a:lnTo>
                    <a:pt x="0" y="44"/>
                  </a:lnTo>
                  <a:lnTo>
                    <a:pt x="0" y="44"/>
                  </a:lnTo>
                  <a:lnTo>
                    <a:pt x="4" y="43"/>
                  </a:lnTo>
                  <a:lnTo>
                    <a:pt x="4" y="0"/>
                  </a:lnTo>
                  <a:lnTo>
                    <a:pt x="23" y="0"/>
                  </a:lnTo>
                  <a:lnTo>
                    <a:pt x="23" y="23"/>
                  </a:lnTo>
                  <a:lnTo>
                    <a:pt x="8" y="23"/>
                  </a:lnTo>
                  <a:lnTo>
                    <a:pt x="8" y="41"/>
                  </a:lnTo>
                  <a:lnTo>
                    <a:pt x="8" y="41"/>
                  </a:lnTo>
                  <a:lnTo>
                    <a:pt x="20" y="36"/>
                  </a:lnTo>
                  <a:lnTo>
                    <a:pt x="20" y="36"/>
                  </a:lnTo>
                  <a:lnTo>
                    <a:pt x="16" y="29"/>
                  </a:lnTo>
                  <a:lnTo>
                    <a:pt x="20" y="28"/>
                  </a:lnTo>
                  <a:lnTo>
                    <a:pt x="20" y="28"/>
                  </a:lnTo>
                  <a:lnTo>
                    <a:pt x="23" y="34"/>
                  </a:lnTo>
                  <a:lnTo>
                    <a:pt x="23" y="34"/>
                  </a:lnTo>
                  <a:lnTo>
                    <a:pt x="26" y="40"/>
                  </a:lnTo>
                  <a:lnTo>
                    <a:pt x="23" y="43"/>
                  </a:lnTo>
                  <a:lnTo>
                    <a:pt x="23" y="43"/>
                  </a:lnTo>
                  <a:lnTo>
                    <a:pt x="22" y="40"/>
                  </a:lnTo>
                  <a:lnTo>
                    <a:pt x="22" y="40"/>
                  </a:lnTo>
                  <a:lnTo>
                    <a:pt x="2" y="48"/>
                  </a:lnTo>
                  <a:lnTo>
                    <a:pt x="2" y="48"/>
                  </a:lnTo>
                  <a:close/>
                  <a:moveTo>
                    <a:pt x="19" y="3"/>
                  </a:moveTo>
                  <a:lnTo>
                    <a:pt x="8" y="3"/>
                  </a:lnTo>
                  <a:lnTo>
                    <a:pt x="8" y="10"/>
                  </a:lnTo>
                  <a:lnTo>
                    <a:pt x="19" y="10"/>
                  </a:lnTo>
                  <a:lnTo>
                    <a:pt x="19" y="3"/>
                  </a:lnTo>
                  <a:close/>
                  <a:moveTo>
                    <a:pt x="8" y="13"/>
                  </a:moveTo>
                  <a:lnTo>
                    <a:pt x="8" y="20"/>
                  </a:lnTo>
                  <a:lnTo>
                    <a:pt x="19" y="20"/>
                  </a:lnTo>
                  <a:lnTo>
                    <a:pt x="19" y="13"/>
                  </a:lnTo>
                  <a:lnTo>
                    <a:pt x="8" y="13"/>
                  </a:lnTo>
                  <a:close/>
                  <a:moveTo>
                    <a:pt x="44" y="23"/>
                  </a:moveTo>
                  <a:lnTo>
                    <a:pt x="44" y="23"/>
                  </a:lnTo>
                  <a:lnTo>
                    <a:pt x="43" y="26"/>
                  </a:lnTo>
                  <a:lnTo>
                    <a:pt x="43" y="26"/>
                  </a:lnTo>
                  <a:lnTo>
                    <a:pt x="43" y="43"/>
                  </a:lnTo>
                  <a:lnTo>
                    <a:pt x="43" y="43"/>
                  </a:lnTo>
                  <a:lnTo>
                    <a:pt x="44" y="45"/>
                  </a:lnTo>
                  <a:lnTo>
                    <a:pt x="47" y="45"/>
                  </a:lnTo>
                  <a:lnTo>
                    <a:pt x="47" y="45"/>
                  </a:lnTo>
                  <a:lnTo>
                    <a:pt x="50" y="45"/>
                  </a:lnTo>
                  <a:lnTo>
                    <a:pt x="50" y="45"/>
                  </a:lnTo>
                  <a:lnTo>
                    <a:pt x="51" y="43"/>
                  </a:lnTo>
                  <a:lnTo>
                    <a:pt x="51" y="43"/>
                  </a:lnTo>
                  <a:lnTo>
                    <a:pt x="52" y="36"/>
                  </a:lnTo>
                  <a:lnTo>
                    <a:pt x="55" y="36"/>
                  </a:lnTo>
                  <a:lnTo>
                    <a:pt x="55" y="44"/>
                  </a:lnTo>
                  <a:lnTo>
                    <a:pt x="55" y="44"/>
                  </a:lnTo>
                  <a:lnTo>
                    <a:pt x="54" y="47"/>
                  </a:lnTo>
                  <a:lnTo>
                    <a:pt x="54" y="47"/>
                  </a:lnTo>
                  <a:lnTo>
                    <a:pt x="52" y="48"/>
                  </a:lnTo>
                  <a:lnTo>
                    <a:pt x="52" y="48"/>
                  </a:lnTo>
                  <a:lnTo>
                    <a:pt x="47" y="49"/>
                  </a:lnTo>
                  <a:lnTo>
                    <a:pt x="47" y="49"/>
                  </a:lnTo>
                  <a:lnTo>
                    <a:pt x="43" y="48"/>
                  </a:lnTo>
                  <a:lnTo>
                    <a:pt x="43" y="48"/>
                  </a:lnTo>
                  <a:lnTo>
                    <a:pt x="43" y="48"/>
                  </a:lnTo>
                  <a:lnTo>
                    <a:pt x="42" y="48"/>
                  </a:lnTo>
                  <a:lnTo>
                    <a:pt x="40" y="47"/>
                  </a:lnTo>
                  <a:lnTo>
                    <a:pt x="40" y="46"/>
                  </a:lnTo>
                  <a:lnTo>
                    <a:pt x="39" y="44"/>
                  </a:lnTo>
                  <a:lnTo>
                    <a:pt x="39" y="33"/>
                  </a:lnTo>
                  <a:lnTo>
                    <a:pt x="40" y="32"/>
                  </a:lnTo>
                  <a:lnTo>
                    <a:pt x="40" y="31"/>
                  </a:lnTo>
                  <a:lnTo>
                    <a:pt x="40" y="31"/>
                  </a:lnTo>
                  <a:lnTo>
                    <a:pt x="37" y="36"/>
                  </a:lnTo>
                  <a:lnTo>
                    <a:pt x="33" y="40"/>
                  </a:lnTo>
                  <a:lnTo>
                    <a:pt x="29" y="46"/>
                  </a:lnTo>
                  <a:lnTo>
                    <a:pt x="24" y="49"/>
                  </a:lnTo>
                  <a:lnTo>
                    <a:pt x="22" y="47"/>
                  </a:lnTo>
                  <a:lnTo>
                    <a:pt x="22" y="47"/>
                  </a:lnTo>
                  <a:lnTo>
                    <a:pt x="28" y="40"/>
                  </a:lnTo>
                  <a:lnTo>
                    <a:pt x="34" y="34"/>
                  </a:lnTo>
                  <a:lnTo>
                    <a:pt x="34" y="34"/>
                  </a:lnTo>
                  <a:lnTo>
                    <a:pt x="37" y="28"/>
                  </a:lnTo>
                  <a:lnTo>
                    <a:pt x="40" y="23"/>
                  </a:lnTo>
                  <a:lnTo>
                    <a:pt x="26" y="23"/>
                  </a:lnTo>
                  <a:lnTo>
                    <a:pt x="26" y="19"/>
                  </a:lnTo>
                  <a:lnTo>
                    <a:pt x="29" y="19"/>
                  </a:lnTo>
                  <a:lnTo>
                    <a:pt x="29" y="4"/>
                  </a:lnTo>
                  <a:lnTo>
                    <a:pt x="27" y="4"/>
                  </a:lnTo>
                  <a:lnTo>
                    <a:pt x="27" y="0"/>
                  </a:lnTo>
                  <a:lnTo>
                    <a:pt x="52" y="0"/>
                  </a:lnTo>
                  <a:lnTo>
                    <a:pt x="52" y="4"/>
                  </a:lnTo>
                  <a:lnTo>
                    <a:pt x="46" y="4"/>
                  </a:lnTo>
                  <a:lnTo>
                    <a:pt x="46" y="10"/>
                  </a:lnTo>
                  <a:lnTo>
                    <a:pt x="46" y="10"/>
                  </a:lnTo>
                  <a:lnTo>
                    <a:pt x="45" y="19"/>
                  </a:lnTo>
                  <a:lnTo>
                    <a:pt x="53" y="19"/>
                  </a:lnTo>
                  <a:lnTo>
                    <a:pt x="53" y="23"/>
                  </a:lnTo>
                  <a:lnTo>
                    <a:pt x="44" y="23"/>
                  </a:lnTo>
                  <a:close/>
                  <a:moveTo>
                    <a:pt x="41" y="19"/>
                  </a:moveTo>
                  <a:lnTo>
                    <a:pt x="41" y="19"/>
                  </a:lnTo>
                  <a:lnTo>
                    <a:pt x="42" y="10"/>
                  </a:lnTo>
                  <a:lnTo>
                    <a:pt x="42" y="4"/>
                  </a:lnTo>
                  <a:lnTo>
                    <a:pt x="33" y="4"/>
                  </a:lnTo>
                  <a:lnTo>
                    <a:pt x="33" y="19"/>
                  </a:lnTo>
                  <a:lnTo>
                    <a:pt x="41"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Freeform 984">
              <a:extLst>
                <a:ext uri="{FF2B5EF4-FFF2-40B4-BE49-F238E27FC236}">
                  <a16:creationId xmlns:a16="http://schemas.microsoft.com/office/drawing/2014/main" id="{2048DA38-DD34-4B7D-AD52-3C932A830BCC}"/>
                </a:ext>
              </a:extLst>
            </p:cNvPr>
            <p:cNvSpPr>
              <a:spLocks noEditPoints="1"/>
            </p:cNvSpPr>
            <p:nvPr/>
          </p:nvSpPr>
          <p:spPr bwMode="auto">
            <a:xfrm>
              <a:off x="9440863" y="5324475"/>
              <a:ext cx="42863" cy="41275"/>
            </a:xfrm>
            <a:custGeom>
              <a:avLst/>
              <a:gdLst>
                <a:gd name="T0" fmla="*/ 52 w 54"/>
                <a:gd name="T1" fmla="*/ 10 h 52"/>
                <a:gd name="T2" fmla="*/ 21 w 54"/>
                <a:gd name="T3" fmla="*/ 10 h 52"/>
                <a:gd name="T4" fmla="*/ 21 w 54"/>
                <a:gd name="T5" fmla="*/ 10 h 52"/>
                <a:gd name="T6" fmla="*/ 17 w 54"/>
                <a:gd name="T7" fmla="*/ 17 h 52"/>
                <a:gd name="T8" fmla="*/ 13 w 54"/>
                <a:gd name="T9" fmla="*/ 23 h 52"/>
                <a:gd name="T10" fmla="*/ 13 w 54"/>
                <a:gd name="T11" fmla="*/ 52 h 52"/>
                <a:gd name="T12" fmla="*/ 9 w 54"/>
                <a:gd name="T13" fmla="*/ 52 h 52"/>
                <a:gd name="T14" fmla="*/ 9 w 54"/>
                <a:gd name="T15" fmla="*/ 28 h 52"/>
                <a:gd name="T16" fmla="*/ 9 w 54"/>
                <a:gd name="T17" fmla="*/ 28 h 52"/>
                <a:gd name="T18" fmla="*/ 3 w 54"/>
                <a:gd name="T19" fmla="*/ 33 h 52"/>
                <a:gd name="T20" fmla="*/ 0 w 54"/>
                <a:gd name="T21" fmla="*/ 30 h 52"/>
                <a:gd name="T22" fmla="*/ 0 w 54"/>
                <a:gd name="T23" fmla="*/ 30 h 52"/>
                <a:gd name="T24" fmla="*/ 5 w 54"/>
                <a:gd name="T25" fmla="*/ 26 h 52"/>
                <a:gd name="T26" fmla="*/ 9 w 54"/>
                <a:gd name="T27" fmla="*/ 21 h 52"/>
                <a:gd name="T28" fmla="*/ 13 w 54"/>
                <a:gd name="T29" fmla="*/ 16 h 52"/>
                <a:gd name="T30" fmla="*/ 16 w 54"/>
                <a:gd name="T31" fmla="*/ 10 h 52"/>
                <a:gd name="T32" fmla="*/ 3 w 54"/>
                <a:gd name="T33" fmla="*/ 10 h 52"/>
                <a:gd name="T34" fmla="*/ 3 w 54"/>
                <a:gd name="T35" fmla="*/ 6 h 52"/>
                <a:gd name="T36" fmla="*/ 18 w 54"/>
                <a:gd name="T37" fmla="*/ 6 h 52"/>
                <a:gd name="T38" fmla="*/ 18 w 54"/>
                <a:gd name="T39" fmla="*/ 6 h 52"/>
                <a:gd name="T40" fmla="*/ 19 w 54"/>
                <a:gd name="T41" fmla="*/ 0 h 52"/>
                <a:gd name="T42" fmla="*/ 24 w 54"/>
                <a:gd name="T43" fmla="*/ 1 h 52"/>
                <a:gd name="T44" fmla="*/ 24 w 54"/>
                <a:gd name="T45" fmla="*/ 1 h 52"/>
                <a:gd name="T46" fmla="*/ 22 w 54"/>
                <a:gd name="T47" fmla="*/ 6 h 52"/>
                <a:gd name="T48" fmla="*/ 52 w 54"/>
                <a:gd name="T49" fmla="*/ 6 h 52"/>
                <a:gd name="T50" fmla="*/ 52 w 54"/>
                <a:gd name="T51" fmla="*/ 10 h 52"/>
                <a:gd name="T52" fmla="*/ 54 w 54"/>
                <a:gd name="T53" fmla="*/ 33 h 52"/>
                <a:gd name="T54" fmla="*/ 38 w 54"/>
                <a:gd name="T55" fmla="*/ 33 h 52"/>
                <a:gd name="T56" fmla="*/ 38 w 54"/>
                <a:gd name="T57" fmla="*/ 48 h 52"/>
                <a:gd name="T58" fmla="*/ 38 w 54"/>
                <a:gd name="T59" fmla="*/ 48 h 52"/>
                <a:gd name="T60" fmla="*/ 37 w 54"/>
                <a:gd name="T61" fmla="*/ 49 h 52"/>
                <a:gd name="T62" fmla="*/ 36 w 54"/>
                <a:gd name="T63" fmla="*/ 51 h 52"/>
                <a:gd name="T64" fmla="*/ 36 w 54"/>
                <a:gd name="T65" fmla="*/ 51 h 52"/>
                <a:gd name="T66" fmla="*/ 35 w 54"/>
                <a:gd name="T67" fmla="*/ 52 h 52"/>
                <a:gd name="T68" fmla="*/ 33 w 54"/>
                <a:gd name="T69" fmla="*/ 52 h 52"/>
                <a:gd name="T70" fmla="*/ 26 w 54"/>
                <a:gd name="T71" fmla="*/ 52 h 52"/>
                <a:gd name="T72" fmla="*/ 25 w 54"/>
                <a:gd name="T73" fmla="*/ 48 h 52"/>
                <a:gd name="T74" fmla="*/ 31 w 54"/>
                <a:gd name="T75" fmla="*/ 48 h 52"/>
                <a:gd name="T76" fmla="*/ 31 w 54"/>
                <a:gd name="T77" fmla="*/ 48 h 52"/>
                <a:gd name="T78" fmla="*/ 33 w 54"/>
                <a:gd name="T79" fmla="*/ 48 h 52"/>
                <a:gd name="T80" fmla="*/ 33 w 54"/>
                <a:gd name="T81" fmla="*/ 48 h 52"/>
                <a:gd name="T82" fmla="*/ 33 w 54"/>
                <a:gd name="T83" fmla="*/ 46 h 52"/>
                <a:gd name="T84" fmla="*/ 33 w 54"/>
                <a:gd name="T85" fmla="*/ 33 h 52"/>
                <a:gd name="T86" fmla="*/ 17 w 54"/>
                <a:gd name="T87" fmla="*/ 33 h 52"/>
                <a:gd name="T88" fmla="*/ 17 w 54"/>
                <a:gd name="T89" fmla="*/ 29 h 52"/>
                <a:gd name="T90" fmla="*/ 33 w 54"/>
                <a:gd name="T91" fmla="*/ 29 h 52"/>
                <a:gd name="T92" fmla="*/ 33 w 54"/>
                <a:gd name="T93" fmla="*/ 25 h 52"/>
                <a:gd name="T94" fmla="*/ 35 w 54"/>
                <a:gd name="T95" fmla="*/ 25 h 52"/>
                <a:gd name="T96" fmla="*/ 35 w 54"/>
                <a:gd name="T97" fmla="*/ 25 h 52"/>
                <a:gd name="T98" fmla="*/ 43 w 54"/>
                <a:gd name="T99" fmla="*/ 19 h 52"/>
                <a:gd name="T100" fmla="*/ 20 w 54"/>
                <a:gd name="T101" fmla="*/ 19 h 52"/>
                <a:gd name="T102" fmla="*/ 20 w 54"/>
                <a:gd name="T103" fmla="*/ 16 h 52"/>
                <a:gd name="T104" fmla="*/ 47 w 54"/>
                <a:gd name="T105" fmla="*/ 16 h 52"/>
                <a:gd name="T106" fmla="*/ 49 w 54"/>
                <a:gd name="T107" fmla="*/ 18 h 52"/>
                <a:gd name="T108" fmla="*/ 49 w 54"/>
                <a:gd name="T109" fmla="*/ 18 h 52"/>
                <a:gd name="T110" fmla="*/ 44 w 54"/>
                <a:gd name="T111" fmla="*/ 22 h 52"/>
                <a:gd name="T112" fmla="*/ 38 w 54"/>
                <a:gd name="T113" fmla="*/ 27 h 52"/>
                <a:gd name="T114" fmla="*/ 38 w 54"/>
                <a:gd name="T115" fmla="*/ 29 h 52"/>
                <a:gd name="T116" fmla="*/ 54 w 54"/>
                <a:gd name="T117" fmla="*/ 29 h 52"/>
                <a:gd name="T118" fmla="*/ 54 w 54"/>
                <a:gd name="T1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2">
                  <a:moveTo>
                    <a:pt x="52" y="10"/>
                  </a:moveTo>
                  <a:lnTo>
                    <a:pt x="21" y="10"/>
                  </a:lnTo>
                  <a:lnTo>
                    <a:pt x="21" y="10"/>
                  </a:lnTo>
                  <a:lnTo>
                    <a:pt x="17" y="17"/>
                  </a:lnTo>
                  <a:lnTo>
                    <a:pt x="13" y="23"/>
                  </a:lnTo>
                  <a:lnTo>
                    <a:pt x="13" y="52"/>
                  </a:lnTo>
                  <a:lnTo>
                    <a:pt x="9" y="52"/>
                  </a:lnTo>
                  <a:lnTo>
                    <a:pt x="9" y="28"/>
                  </a:lnTo>
                  <a:lnTo>
                    <a:pt x="9" y="28"/>
                  </a:lnTo>
                  <a:lnTo>
                    <a:pt x="3" y="33"/>
                  </a:lnTo>
                  <a:lnTo>
                    <a:pt x="0" y="30"/>
                  </a:lnTo>
                  <a:lnTo>
                    <a:pt x="0" y="30"/>
                  </a:lnTo>
                  <a:lnTo>
                    <a:pt x="5" y="26"/>
                  </a:lnTo>
                  <a:lnTo>
                    <a:pt x="9" y="21"/>
                  </a:lnTo>
                  <a:lnTo>
                    <a:pt x="13" y="16"/>
                  </a:lnTo>
                  <a:lnTo>
                    <a:pt x="16" y="10"/>
                  </a:lnTo>
                  <a:lnTo>
                    <a:pt x="3" y="10"/>
                  </a:lnTo>
                  <a:lnTo>
                    <a:pt x="3" y="6"/>
                  </a:lnTo>
                  <a:lnTo>
                    <a:pt x="18" y="6"/>
                  </a:lnTo>
                  <a:lnTo>
                    <a:pt x="18" y="6"/>
                  </a:lnTo>
                  <a:lnTo>
                    <a:pt x="19" y="0"/>
                  </a:lnTo>
                  <a:lnTo>
                    <a:pt x="24" y="1"/>
                  </a:lnTo>
                  <a:lnTo>
                    <a:pt x="24" y="1"/>
                  </a:lnTo>
                  <a:lnTo>
                    <a:pt x="22" y="6"/>
                  </a:lnTo>
                  <a:lnTo>
                    <a:pt x="52" y="6"/>
                  </a:lnTo>
                  <a:lnTo>
                    <a:pt x="52" y="10"/>
                  </a:lnTo>
                  <a:close/>
                  <a:moveTo>
                    <a:pt x="54" y="33"/>
                  </a:moveTo>
                  <a:lnTo>
                    <a:pt x="38" y="33"/>
                  </a:lnTo>
                  <a:lnTo>
                    <a:pt x="38" y="48"/>
                  </a:lnTo>
                  <a:lnTo>
                    <a:pt x="38" y="48"/>
                  </a:lnTo>
                  <a:lnTo>
                    <a:pt x="37" y="49"/>
                  </a:lnTo>
                  <a:lnTo>
                    <a:pt x="36" y="51"/>
                  </a:lnTo>
                  <a:lnTo>
                    <a:pt x="36" y="51"/>
                  </a:lnTo>
                  <a:lnTo>
                    <a:pt x="35" y="52"/>
                  </a:lnTo>
                  <a:lnTo>
                    <a:pt x="33" y="52"/>
                  </a:lnTo>
                  <a:lnTo>
                    <a:pt x="26" y="52"/>
                  </a:lnTo>
                  <a:lnTo>
                    <a:pt x="25" y="48"/>
                  </a:lnTo>
                  <a:lnTo>
                    <a:pt x="31" y="48"/>
                  </a:lnTo>
                  <a:lnTo>
                    <a:pt x="31" y="48"/>
                  </a:lnTo>
                  <a:lnTo>
                    <a:pt x="33" y="48"/>
                  </a:lnTo>
                  <a:lnTo>
                    <a:pt x="33" y="48"/>
                  </a:lnTo>
                  <a:lnTo>
                    <a:pt x="33" y="46"/>
                  </a:lnTo>
                  <a:lnTo>
                    <a:pt x="33" y="33"/>
                  </a:lnTo>
                  <a:lnTo>
                    <a:pt x="17" y="33"/>
                  </a:lnTo>
                  <a:lnTo>
                    <a:pt x="17" y="29"/>
                  </a:lnTo>
                  <a:lnTo>
                    <a:pt x="33" y="29"/>
                  </a:lnTo>
                  <a:lnTo>
                    <a:pt x="33" y="25"/>
                  </a:lnTo>
                  <a:lnTo>
                    <a:pt x="35" y="25"/>
                  </a:lnTo>
                  <a:lnTo>
                    <a:pt x="35" y="25"/>
                  </a:lnTo>
                  <a:lnTo>
                    <a:pt x="43" y="19"/>
                  </a:lnTo>
                  <a:lnTo>
                    <a:pt x="20" y="19"/>
                  </a:lnTo>
                  <a:lnTo>
                    <a:pt x="20" y="16"/>
                  </a:lnTo>
                  <a:lnTo>
                    <a:pt x="47" y="16"/>
                  </a:lnTo>
                  <a:lnTo>
                    <a:pt x="49" y="18"/>
                  </a:lnTo>
                  <a:lnTo>
                    <a:pt x="49" y="18"/>
                  </a:lnTo>
                  <a:lnTo>
                    <a:pt x="44" y="22"/>
                  </a:lnTo>
                  <a:lnTo>
                    <a:pt x="38" y="27"/>
                  </a:lnTo>
                  <a:lnTo>
                    <a:pt x="38" y="29"/>
                  </a:lnTo>
                  <a:lnTo>
                    <a:pt x="54" y="29"/>
                  </a:lnTo>
                  <a:lnTo>
                    <a:pt x="54"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Freeform 985">
              <a:extLst>
                <a:ext uri="{FF2B5EF4-FFF2-40B4-BE49-F238E27FC236}">
                  <a16:creationId xmlns:a16="http://schemas.microsoft.com/office/drawing/2014/main" id="{F70732C5-8005-4E6C-BDCF-8CF520F8C6E6}"/>
                </a:ext>
              </a:extLst>
            </p:cNvPr>
            <p:cNvSpPr>
              <a:spLocks noEditPoints="1"/>
            </p:cNvSpPr>
            <p:nvPr/>
          </p:nvSpPr>
          <p:spPr bwMode="auto">
            <a:xfrm>
              <a:off x="9490075" y="5329238"/>
              <a:ext cx="42863" cy="34925"/>
            </a:xfrm>
            <a:custGeom>
              <a:avLst/>
              <a:gdLst>
                <a:gd name="T0" fmla="*/ 26 w 52"/>
                <a:gd name="T1" fmla="*/ 39 h 43"/>
                <a:gd name="T2" fmla="*/ 34 w 52"/>
                <a:gd name="T3" fmla="*/ 37 h 43"/>
                <a:gd name="T4" fmla="*/ 41 w 52"/>
                <a:gd name="T5" fmla="*/ 33 h 43"/>
                <a:gd name="T6" fmla="*/ 46 w 52"/>
                <a:gd name="T7" fmla="*/ 28 h 43"/>
                <a:gd name="T8" fmla="*/ 47 w 52"/>
                <a:gd name="T9" fmla="*/ 20 h 43"/>
                <a:gd name="T10" fmla="*/ 47 w 52"/>
                <a:gd name="T11" fmla="*/ 17 h 43"/>
                <a:gd name="T12" fmla="*/ 44 w 52"/>
                <a:gd name="T13" fmla="*/ 11 h 43"/>
                <a:gd name="T14" fmla="*/ 42 w 52"/>
                <a:gd name="T15" fmla="*/ 8 h 43"/>
                <a:gd name="T16" fmla="*/ 36 w 52"/>
                <a:gd name="T17" fmla="*/ 5 h 43"/>
                <a:gd name="T18" fmla="*/ 28 w 52"/>
                <a:gd name="T19" fmla="*/ 4 h 43"/>
                <a:gd name="T20" fmla="*/ 27 w 52"/>
                <a:gd name="T21" fmla="*/ 17 h 43"/>
                <a:gd name="T22" fmla="*/ 23 w 52"/>
                <a:gd name="T23" fmla="*/ 29 h 43"/>
                <a:gd name="T24" fmla="*/ 20 w 52"/>
                <a:gd name="T25" fmla="*/ 33 h 43"/>
                <a:gd name="T26" fmla="*/ 14 w 52"/>
                <a:gd name="T27" fmla="*/ 39 h 43"/>
                <a:gd name="T28" fmla="*/ 10 w 52"/>
                <a:gd name="T29" fmla="*/ 39 h 43"/>
                <a:gd name="T30" fmla="*/ 3 w 52"/>
                <a:gd name="T31" fmla="*/ 34 h 43"/>
                <a:gd name="T32" fmla="*/ 1 w 52"/>
                <a:gd name="T33" fmla="*/ 30 h 43"/>
                <a:gd name="T34" fmla="*/ 0 w 52"/>
                <a:gd name="T35" fmla="*/ 25 h 43"/>
                <a:gd name="T36" fmla="*/ 2 w 52"/>
                <a:gd name="T37" fmla="*/ 16 h 43"/>
                <a:gd name="T38" fmla="*/ 8 w 52"/>
                <a:gd name="T39" fmla="*/ 8 h 43"/>
                <a:gd name="T40" fmla="*/ 13 w 52"/>
                <a:gd name="T41" fmla="*/ 5 h 43"/>
                <a:gd name="T42" fmla="*/ 22 w 52"/>
                <a:gd name="T43" fmla="*/ 1 h 43"/>
                <a:gd name="T44" fmla="*/ 28 w 52"/>
                <a:gd name="T45" fmla="*/ 0 h 43"/>
                <a:gd name="T46" fmla="*/ 37 w 52"/>
                <a:gd name="T47" fmla="*/ 2 h 43"/>
                <a:gd name="T48" fmla="*/ 45 w 52"/>
                <a:gd name="T49" fmla="*/ 6 h 43"/>
                <a:gd name="T50" fmla="*/ 48 w 52"/>
                <a:gd name="T51" fmla="*/ 8 h 43"/>
                <a:gd name="T52" fmla="*/ 51 w 52"/>
                <a:gd name="T53" fmla="*/ 16 h 43"/>
                <a:gd name="T54" fmla="*/ 52 w 52"/>
                <a:gd name="T55" fmla="*/ 20 h 43"/>
                <a:gd name="T56" fmla="*/ 50 w 52"/>
                <a:gd name="T57" fmla="*/ 29 h 43"/>
                <a:gd name="T58" fmla="*/ 45 w 52"/>
                <a:gd name="T59" fmla="*/ 36 h 43"/>
                <a:gd name="T60" fmla="*/ 41 w 52"/>
                <a:gd name="T61" fmla="*/ 39 h 43"/>
                <a:gd name="T62" fmla="*/ 32 w 52"/>
                <a:gd name="T63" fmla="*/ 42 h 43"/>
                <a:gd name="T64" fmla="*/ 27 w 52"/>
                <a:gd name="T65" fmla="*/ 43 h 43"/>
                <a:gd name="T66" fmla="*/ 24 w 52"/>
                <a:gd name="T67" fmla="*/ 4 h 43"/>
                <a:gd name="T68" fmla="*/ 16 w 52"/>
                <a:gd name="T69" fmla="*/ 7 h 43"/>
                <a:gd name="T70" fmla="*/ 10 w 52"/>
                <a:gd name="T71" fmla="*/ 11 h 43"/>
                <a:gd name="T72" fmla="*/ 8 w 52"/>
                <a:gd name="T73" fmla="*/ 15 h 43"/>
                <a:gd name="T74" fmla="*/ 5 w 52"/>
                <a:gd name="T75" fmla="*/ 21 h 43"/>
                <a:gd name="T76" fmla="*/ 4 w 52"/>
                <a:gd name="T77" fmla="*/ 25 h 43"/>
                <a:gd name="T78" fmla="*/ 6 w 52"/>
                <a:gd name="T79" fmla="*/ 32 h 43"/>
                <a:gd name="T80" fmla="*/ 8 w 52"/>
                <a:gd name="T81" fmla="*/ 34 h 43"/>
                <a:gd name="T82" fmla="*/ 11 w 52"/>
                <a:gd name="T83" fmla="*/ 35 h 43"/>
                <a:gd name="T84" fmla="*/ 16 w 52"/>
                <a:gd name="T85" fmla="*/ 32 h 43"/>
                <a:gd name="T86" fmla="*/ 20 w 52"/>
                <a:gd name="T87" fmla="*/ 25 h 43"/>
                <a:gd name="T88" fmla="*/ 23 w 52"/>
                <a:gd name="T89" fmla="*/ 15 h 43"/>
                <a:gd name="T90" fmla="*/ 24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4" y="31"/>
                  </a:lnTo>
                  <a:lnTo>
                    <a:pt x="46" y="28"/>
                  </a:lnTo>
                  <a:lnTo>
                    <a:pt x="47" y="24"/>
                  </a:lnTo>
                  <a:lnTo>
                    <a:pt x="47" y="20"/>
                  </a:lnTo>
                  <a:lnTo>
                    <a:pt x="47" y="20"/>
                  </a:lnTo>
                  <a:lnTo>
                    <a:pt x="47" y="17"/>
                  </a:lnTo>
                  <a:lnTo>
                    <a:pt x="46" y="13"/>
                  </a:lnTo>
                  <a:lnTo>
                    <a:pt x="44" y="11"/>
                  </a:lnTo>
                  <a:lnTo>
                    <a:pt x="42" y="8"/>
                  </a:lnTo>
                  <a:lnTo>
                    <a:pt x="42" y="8"/>
                  </a:lnTo>
                  <a:lnTo>
                    <a:pt x="39" y="7"/>
                  </a:lnTo>
                  <a:lnTo>
                    <a:pt x="36" y="5"/>
                  </a:lnTo>
                  <a:lnTo>
                    <a:pt x="28" y="4"/>
                  </a:lnTo>
                  <a:lnTo>
                    <a:pt x="28" y="4"/>
                  </a:lnTo>
                  <a:lnTo>
                    <a:pt x="28" y="11"/>
                  </a:lnTo>
                  <a:lnTo>
                    <a:pt x="27" y="17"/>
                  </a:lnTo>
                  <a:lnTo>
                    <a:pt x="25" y="23"/>
                  </a:lnTo>
                  <a:lnTo>
                    <a:pt x="23" y="29"/>
                  </a:lnTo>
                  <a:lnTo>
                    <a:pt x="23"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1" y="20"/>
                  </a:lnTo>
                  <a:lnTo>
                    <a:pt x="2" y="16"/>
                  </a:lnTo>
                  <a:lnTo>
                    <a:pt x="5" y="12"/>
                  </a:lnTo>
                  <a:lnTo>
                    <a:pt x="8" y="8"/>
                  </a:lnTo>
                  <a:lnTo>
                    <a:pt x="8" y="8"/>
                  </a:lnTo>
                  <a:lnTo>
                    <a:pt x="13" y="5"/>
                  </a:lnTo>
                  <a:lnTo>
                    <a:pt x="17" y="2"/>
                  </a:lnTo>
                  <a:lnTo>
                    <a:pt x="22" y="1"/>
                  </a:lnTo>
                  <a:lnTo>
                    <a:pt x="28" y="0"/>
                  </a:lnTo>
                  <a:lnTo>
                    <a:pt x="28" y="0"/>
                  </a:lnTo>
                  <a:lnTo>
                    <a:pt x="33" y="1"/>
                  </a:lnTo>
                  <a:lnTo>
                    <a:pt x="37" y="2"/>
                  </a:lnTo>
                  <a:lnTo>
                    <a:pt x="41" y="3"/>
                  </a:lnTo>
                  <a:lnTo>
                    <a:pt x="45" y="6"/>
                  </a:lnTo>
                  <a:lnTo>
                    <a:pt x="45" y="6"/>
                  </a:lnTo>
                  <a:lnTo>
                    <a:pt x="48" y="8"/>
                  </a:lnTo>
                  <a:lnTo>
                    <a:pt x="50" y="12"/>
                  </a:lnTo>
                  <a:lnTo>
                    <a:pt x="51" y="16"/>
                  </a:lnTo>
                  <a:lnTo>
                    <a:pt x="52" y="20"/>
                  </a:lnTo>
                  <a:lnTo>
                    <a:pt x="52" y="20"/>
                  </a:lnTo>
                  <a:lnTo>
                    <a:pt x="51" y="25"/>
                  </a:lnTo>
                  <a:lnTo>
                    <a:pt x="50" y="29"/>
                  </a:lnTo>
                  <a:lnTo>
                    <a:pt x="48" y="33"/>
                  </a:lnTo>
                  <a:lnTo>
                    <a:pt x="45" y="36"/>
                  </a:lnTo>
                  <a:lnTo>
                    <a:pt x="45" y="36"/>
                  </a:lnTo>
                  <a:lnTo>
                    <a:pt x="41" y="39"/>
                  </a:lnTo>
                  <a:lnTo>
                    <a:pt x="37" y="41"/>
                  </a:lnTo>
                  <a:lnTo>
                    <a:pt x="32" y="42"/>
                  </a:lnTo>
                  <a:lnTo>
                    <a:pt x="27" y="43"/>
                  </a:lnTo>
                  <a:lnTo>
                    <a:pt x="27" y="43"/>
                  </a:lnTo>
                  <a:close/>
                  <a:moveTo>
                    <a:pt x="24" y="4"/>
                  </a:moveTo>
                  <a:lnTo>
                    <a:pt x="24" y="4"/>
                  </a:lnTo>
                  <a:lnTo>
                    <a:pt x="20" y="5"/>
                  </a:lnTo>
                  <a:lnTo>
                    <a:pt x="16" y="7"/>
                  </a:lnTo>
                  <a:lnTo>
                    <a:pt x="13" y="9"/>
                  </a:lnTo>
                  <a:lnTo>
                    <a:pt x="10" y="11"/>
                  </a:lnTo>
                  <a:lnTo>
                    <a:pt x="10" y="11"/>
                  </a:lnTo>
                  <a:lnTo>
                    <a:pt x="8" y="15"/>
                  </a:lnTo>
                  <a:lnTo>
                    <a:pt x="6" y="18"/>
                  </a:lnTo>
                  <a:lnTo>
                    <a:pt x="5" y="21"/>
                  </a:lnTo>
                  <a:lnTo>
                    <a:pt x="4" y="25"/>
                  </a:lnTo>
                  <a:lnTo>
                    <a:pt x="4" y="25"/>
                  </a:lnTo>
                  <a:lnTo>
                    <a:pt x="5" y="29"/>
                  </a:lnTo>
                  <a:lnTo>
                    <a:pt x="6" y="32"/>
                  </a:lnTo>
                  <a:lnTo>
                    <a:pt x="6" y="32"/>
                  </a:lnTo>
                  <a:lnTo>
                    <a:pt x="8" y="34"/>
                  </a:lnTo>
                  <a:lnTo>
                    <a:pt x="11" y="35"/>
                  </a:lnTo>
                  <a:lnTo>
                    <a:pt x="11" y="35"/>
                  </a:lnTo>
                  <a:lnTo>
                    <a:pt x="13" y="34"/>
                  </a:lnTo>
                  <a:lnTo>
                    <a:pt x="16" y="32"/>
                  </a:lnTo>
                  <a:lnTo>
                    <a:pt x="18" y="29"/>
                  </a:lnTo>
                  <a:lnTo>
                    <a:pt x="20" y="25"/>
                  </a:lnTo>
                  <a:lnTo>
                    <a:pt x="20" y="25"/>
                  </a:lnTo>
                  <a:lnTo>
                    <a:pt x="23"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Freeform 986">
              <a:extLst>
                <a:ext uri="{FF2B5EF4-FFF2-40B4-BE49-F238E27FC236}">
                  <a16:creationId xmlns:a16="http://schemas.microsoft.com/office/drawing/2014/main" id="{5641FE3A-099D-472B-B7C7-46590EDBC4EC}"/>
                </a:ext>
              </a:extLst>
            </p:cNvPr>
            <p:cNvSpPr>
              <a:spLocks noEditPoints="1"/>
            </p:cNvSpPr>
            <p:nvPr/>
          </p:nvSpPr>
          <p:spPr bwMode="auto">
            <a:xfrm>
              <a:off x="9539288" y="5322888"/>
              <a:ext cx="41275" cy="41275"/>
            </a:xfrm>
            <a:custGeom>
              <a:avLst/>
              <a:gdLst>
                <a:gd name="T0" fmla="*/ 43 w 52"/>
                <a:gd name="T1" fmla="*/ 11 h 52"/>
                <a:gd name="T2" fmla="*/ 38 w 52"/>
                <a:gd name="T3" fmla="*/ 31 h 52"/>
                <a:gd name="T4" fmla="*/ 35 w 52"/>
                <a:gd name="T5" fmla="*/ 35 h 52"/>
                <a:gd name="T6" fmla="*/ 29 w 52"/>
                <a:gd name="T7" fmla="*/ 42 h 52"/>
                <a:gd name="T8" fmla="*/ 25 w 52"/>
                <a:gd name="T9" fmla="*/ 45 h 52"/>
                <a:gd name="T10" fmla="*/ 14 w 52"/>
                <a:gd name="T11" fmla="*/ 50 h 52"/>
                <a:gd name="T12" fmla="*/ 1 w 52"/>
                <a:gd name="T13" fmla="*/ 48 h 52"/>
                <a:gd name="T14" fmla="*/ 8 w 52"/>
                <a:gd name="T15" fmla="*/ 47 h 52"/>
                <a:gd name="T16" fmla="*/ 20 w 52"/>
                <a:gd name="T17" fmla="*/ 42 h 52"/>
                <a:gd name="T18" fmla="*/ 26 w 52"/>
                <a:gd name="T19" fmla="*/ 38 h 52"/>
                <a:gd name="T20" fmla="*/ 34 w 52"/>
                <a:gd name="T21" fmla="*/ 28 h 52"/>
                <a:gd name="T22" fmla="*/ 38 w 52"/>
                <a:gd name="T23" fmla="*/ 12 h 52"/>
                <a:gd name="T24" fmla="*/ 0 w 52"/>
                <a:gd name="T25" fmla="*/ 8 h 52"/>
                <a:gd name="T26" fmla="*/ 40 w 52"/>
                <a:gd name="T27" fmla="*/ 8 h 52"/>
                <a:gd name="T28" fmla="*/ 39 w 52"/>
                <a:gd name="T29" fmla="*/ 6 h 52"/>
                <a:gd name="T30" fmla="*/ 41 w 52"/>
                <a:gd name="T31" fmla="*/ 1 h 52"/>
                <a:gd name="T32" fmla="*/ 43 w 52"/>
                <a:gd name="T33" fmla="*/ 0 h 52"/>
                <a:gd name="T34" fmla="*/ 46 w 52"/>
                <a:gd name="T35" fmla="*/ 0 h 52"/>
                <a:gd name="T36" fmla="*/ 50 w 52"/>
                <a:gd name="T37" fmla="*/ 1 h 52"/>
                <a:gd name="T38" fmla="*/ 51 w 52"/>
                <a:gd name="T39" fmla="*/ 3 h 52"/>
                <a:gd name="T40" fmla="*/ 52 w 52"/>
                <a:gd name="T41" fmla="*/ 6 h 52"/>
                <a:gd name="T42" fmla="*/ 50 w 52"/>
                <a:gd name="T43" fmla="*/ 10 h 52"/>
                <a:gd name="T44" fmla="*/ 48 w 52"/>
                <a:gd name="T45" fmla="*/ 11 h 52"/>
                <a:gd name="T46" fmla="*/ 46 w 52"/>
                <a:gd name="T47" fmla="*/ 11 h 52"/>
                <a:gd name="T48" fmla="*/ 43 w 52"/>
                <a:gd name="T49" fmla="*/ 11 h 52"/>
                <a:gd name="T50" fmla="*/ 46 w 52"/>
                <a:gd name="T51" fmla="*/ 10 h 52"/>
                <a:gd name="T52" fmla="*/ 48 w 52"/>
                <a:gd name="T53" fmla="*/ 8 h 52"/>
                <a:gd name="T54" fmla="*/ 50 w 52"/>
                <a:gd name="T55" fmla="*/ 6 h 52"/>
                <a:gd name="T56" fmla="*/ 49 w 52"/>
                <a:gd name="T57" fmla="*/ 4 h 52"/>
                <a:gd name="T58" fmla="*/ 48 w 52"/>
                <a:gd name="T59" fmla="*/ 3 h 52"/>
                <a:gd name="T60" fmla="*/ 46 w 52"/>
                <a:gd name="T61" fmla="*/ 2 h 52"/>
                <a:gd name="T62" fmla="*/ 44 w 52"/>
                <a:gd name="T63" fmla="*/ 2 h 52"/>
                <a:gd name="T64" fmla="*/ 43 w 52"/>
                <a:gd name="T65" fmla="*/ 3 h 52"/>
                <a:gd name="T66" fmla="*/ 42 w 52"/>
                <a:gd name="T67" fmla="*/ 6 h 52"/>
                <a:gd name="T68" fmla="*/ 42 w 52"/>
                <a:gd name="T69" fmla="*/ 7 h 52"/>
                <a:gd name="T70" fmla="*/ 43 w 52"/>
                <a:gd name="T71" fmla="*/ 8 h 52"/>
                <a:gd name="T72" fmla="*/ 46 w 52"/>
                <a:gd name="T7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43" y="11"/>
                  </a:moveTo>
                  <a:lnTo>
                    <a:pt x="43" y="11"/>
                  </a:lnTo>
                  <a:lnTo>
                    <a:pt x="41" y="22"/>
                  </a:lnTo>
                  <a:lnTo>
                    <a:pt x="38" y="31"/>
                  </a:lnTo>
                  <a:lnTo>
                    <a:pt x="38" y="31"/>
                  </a:lnTo>
                  <a:lnTo>
                    <a:pt x="35" y="35"/>
                  </a:lnTo>
                  <a:lnTo>
                    <a:pt x="32" y="39"/>
                  </a:lnTo>
                  <a:lnTo>
                    <a:pt x="29" y="42"/>
                  </a:lnTo>
                  <a:lnTo>
                    <a:pt x="25" y="45"/>
                  </a:lnTo>
                  <a:lnTo>
                    <a:pt x="25" y="45"/>
                  </a:lnTo>
                  <a:lnTo>
                    <a:pt x="20" y="48"/>
                  </a:lnTo>
                  <a:lnTo>
                    <a:pt x="14" y="50"/>
                  </a:lnTo>
                  <a:lnTo>
                    <a:pt x="2" y="52"/>
                  </a:lnTo>
                  <a:lnTo>
                    <a:pt x="1" y="48"/>
                  </a:lnTo>
                  <a:lnTo>
                    <a:pt x="1" y="48"/>
                  </a:lnTo>
                  <a:lnTo>
                    <a:pt x="8" y="47"/>
                  </a:lnTo>
                  <a:lnTo>
                    <a:pt x="14" y="44"/>
                  </a:lnTo>
                  <a:lnTo>
                    <a:pt x="20" y="42"/>
                  </a:lnTo>
                  <a:lnTo>
                    <a:pt x="26" y="38"/>
                  </a:lnTo>
                  <a:lnTo>
                    <a:pt x="26" y="38"/>
                  </a:lnTo>
                  <a:lnTo>
                    <a:pt x="31" y="34"/>
                  </a:lnTo>
                  <a:lnTo>
                    <a:pt x="34" y="28"/>
                  </a:lnTo>
                  <a:lnTo>
                    <a:pt x="37" y="21"/>
                  </a:lnTo>
                  <a:lnTo>
                    <a:pt x="38" y="12"/>
                  </a:lnTo>
                  <a:lnTo>
                    <a:pt x="0" y="12"/>
                  </a:lnTo>
                  <a:lnTo>
                    <a:pt x="0" y="8"/>
                  </a:lnTo>
                  <a:lnTo>
                    <a:pt x="40" y="8"/>
                  </a:lnTo>
                  <a:lnTo>
                    <a:pt x="40" y="8"/>
                  </a:lnTo>
                  <a:lnTo>
                    <a:pt x="39" y="6"/>
                  </a:lnTo>
                  <a:lnTo>
                    <a:pt x="39" y="6"/>
                  </a:lnTo>
                  <a:lnTo>
                    <a:pt x="40" y="3"/>
                  </a:lnTo>
                  <a:lnTo>
                    <a:pt x="41" y="1"/>
                  </a:lnTo>
                  <a:lnTo>
                    <a:pt x="41" y="1"/>
                  </a:lnTo>
                  <a:lnTo>
                    <a:pt x="43" y="0"/>
                  </a:lnTo>
                  <a:lnTo>
                    <a:pt x="46" y="0"/>
                  </a:lnTo>
                  <a:lnTo>
                    <a:pt x="46" y="0"/>
                  </a:lnTo>
                  <a:lnTo>
                    <a:pt x="48" y="0"/>
                  </a:lnTo>
                  <a:lnTo>
                    <a:pt x="50" y="1"/>
                  </a:lnTo>
                  <a:lnTo>
                    <a:pt x="50" y="1"/>
                  </a:lnTo>
                  <a:lnTo>
                    <a:pt x="51" y="3"/>
                  </a:lnTo>
                  <a:lnTo>
                    <a:pt x="52" y="6"/>
                  </a:lnTo>
                  <a:lnTo>
                    <a:pt x="52" y="6"/>
                  </a:lnTo>
                  <a:lnTo>
                    <a:pt x="51" y="8"/>
                  </a:lnTo>
                  <a:lnTo>
                    <a:pt x="50" y="10"/>
                  </a:lnTo>
                  <a:lnTo>
                    <a:pt x="50" y="10"/>
                  </a:lnTo>
                  <a:lnTo>
                    <a:pt x="48" y="11"/>
                  </a:lnTo>
                  <a:lnTo>
                    <a:pt x="46" y="11"/>
                  </a:lnTo>
                  <a:lnTo>
                    <a:pt x="46" y="11"/>
                  </a:lnTo>
                  <a:lnTo>
                    <a:pt x="43" y="11"/>
                  </a:lnTo>
                  <a:lnTo>
                    <a:pt x="43" y="11"/>
                  </a:lnTo>
                  <a:close/>
                  <a:moveTo>
                    <a:pt x="46" y="10"/>
                  </a:moveTo>
                  <a:lnTo>
                    <a:pt x="46" y="10"/>
                  </a:lnTo>
                  <a:lnTo>
                    <a:pt x="48" y="8"/>
                  </a:lnTo>
                  <a:lnTo>
                    <a:pt x="48" y="8"/>
                  </a:lnTo>
                  <a:lnTo>
                    <a:pt x="49" y="7"/>
                  </a:lnTo>
                  <a:lnTo>
                    <a:pt x="50" y="6"/>
                  </a:lnTo>
                  <a:lnTo>
                    <a:pt x="50" y="6"/>
                  </a:lnTo>
                  <a:lnTo>
                    <a:pt x="49" y="4"/>
                  </a:lnTo>
                  <a:lnTo>
                    <a:pt x="48" y="3"/>
                  </a:lnTo>
                  <a:lnTo>
                    <a:pt x="48" y="3"/>
                  </a:lnTo>
                  <a:lnTo>
                    <a:pt x="47" y="2"/>
                  </a:lnTo>
                  <a:lnTo>
                    <a:pt x="46" y="2"/>
                  </a:lnTo>
                  <a:lnTo>
                    <a:pt x="46" y="2"/>
                  </a:lnTo>
                  <a:lnTo>
                    <a:pt x="44" y="2"/>
                  </a:lnTo>
                  <a:lnTo>
                    <a:pt x="43" y="3"/>
                  </a:lnTo>
                  <a:lnTo>
                    <a:pt x="43" y="3"/>
                  </a:lnTo>
                  <a:lnTo>
                    <a:pt x="42" y="4"/>
                  </a:lnTo>
                  <a:lnTo>
                    <a:pt x="42" y="6"/>
                  </a:lnTo>
                  <a:lnTo>
                    <a:pt x="42" y="6"/>
                  </a:lnTo>
                  <a:lnTo>
                    <a:pt x="42" y="7"/>
                  </a:lnTo>
                  <a:lnTo>
                    <a:pt x="43" y="8"/>
                  </a:lnTo>
                  <a:lnTo>
                    <a:pt x="43" y="8"/>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Freeform 987">
              <a:extLst>
                <a:ext uri="{FF2B5EF4-FFF2-40B4-BE49-F238E27FC236}">
                  <a16:creationId xmlns:a16="http://schemas.microsoft.com/office/drawing/2014/main" id="{EA64963B-E334-475C-931E-B479825710D5}"/>
                </a:ext>
              </a:extLst>
            </p:cNvPr>
            <p:cNvSpPr>
              <a:spLocks noEditPoints="1"/>
            </p:cNvSpPr>
            <p:nvPr/>
          </p:nvSpPr>
          <p:spPr bwMode="auto">
            <a:xfrm>
              <a:off x="9588500" y="5332413"/>
              <a:ext cx="34925" cy="30163"/>
            </a:xfrm>
            <a:custGeom>
              <a:avLst/>
              <a:gdLst>
                <a:gd name="T0" fmla="*/ 43 w 43"/>
                <a:gd name="T1" fmla="*/ 40 h 40"/>
                <a:gd name="T2" fmla="*/ 0 w 43"/>
                <a:gd name="T3" fmla="*/ 40 h 40"/>
                <a:gd name="T4" fmla="*/ 0 w 43"/>
                <a:gd name="T5" fmla="*/ 0 h 40"/>
                <a:gd name="T6" fmla="*/ 43 w 43"/>
                <a:gd name="T7" fmla="*/ 0 h 40"/>
                <a:gd name="T8" fmla="*/ 43 w 43"/>
                <a:gd name="T9" fmla="*/ 40 h 40"/>
                <a:gd name="T10" fmla="*/ 39 w 43"/>
                <a:gd name="T11" fmla="*/ 37 h 40"/>
                <a:gd name="T12" fmla="*/ 39 w 43"/>
                <a:gd name="T13" fmla="*/ 3 h 40"/>
                <a:gd name="T14" fmla="*/ 4 w 43"/>
                <a:gd name="T15" fmla="*/ 3 h 40"/>
                <a:gd name="T16" fmla="*/ 4 w 43"/>
                <a:gd name="T17" fmla="*/ 37 h 40"/>
                <a:gd name="T18" fmla="*/ 39 w 43"/>
                <a:gd name="T19"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43" y="40"/>
                  </a:moveTo>
                  <a:lnTo>
                    <a:pt x="0" y="40"/>
                  </a:lnTo>
                  <a:lnTo>
                    <a:pt x="0" y="0"/>
                  </a:lnTo>
                  <a:lnTo>
                    <a:pt x="43" y="0"/>
                  </a:lnTo>
                  <a:lnTo>
                    <a:pt x="43" y="40"/>
                  </a:lnTo>
                  <a:close/>
                  <a:moveTo>
                    <a:pt x="39" y="37"/>
                  </a:moveTo>
                  <a:lnTo>
                    <a:pt x="39" y="3"/>
                  </a:lnTo>
                  <a:lnTo>
                    <a:pt x="4" y="3"/>
                  </a:lnTo>
                  <a:lnTo>
                    <a:pt x="4" y="37"/>
                  </a:lnTo>
                  <a:lnTo>
                    <a:pt x="39"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Freeform 988">
              <a:extLst>
                <a:ext uri="{FF2B5EF4-FFF2-40B4-BE49-F238E27FC236}">
                  <a16:creationId xmlns:a16="http://schemas.microsoft.com/office/drawing/2014/main" id="{39F111F2-D06D-4B88-8548-49C92741D676}"/>
                </a:ext>
              </a:extLst>
            </p:cNvPr>
            <p:cNvSpPr>
              <a:spLocks noEditPoints="1"/>
            </p:cNvSpPr>
            <p:nvPr/>
          </p:nvSpPr>
          <p:spPr bwMode="auto">
            <a:xfrm>
              <a:off x="9632950" y="5322888"/>
              <a:ext cx="44450" cy="42863"/>
            </a:xfrm>
            <a:custGeom>
              <a:avLst/>
              <a:gdLst>
                <a:gd name="T0" fmla="*/ 26 w 56"/>
                <a:gd name="T1" fmla="*/ 5 h 53"/>
                <a:gd name="T2" fmla="*/ 50 w 56"/>
                <a:gd name="T3" fmla="*/ 10 h 53"/>
                <a:gd name="T4" fmla="*/ 50 w 56"/>
                <a:gd name="T5" fmla="*/ 15 h 53"/>
                <a:gd name="T6" fmla="*/ 47 w 56"/>
                <a:gd name="T7" fmla="*/ 25 h 53"/>
                <a:gd name="T8" fmla="*/ 42 w 56"/>
                <a:gd name="T9" fmla="*/ 34 h 53"/>
                <a:gd name="T10" fmla="*/ 39 w 56"/>
                <a:gd name="T11" fmla="*/ 38 h 53"/>
                <a:gd name="T12" fmla="*/ 35 w 56"/>
                <a:gd name="T13" fmla="*/ 41 h 53"/>
                <a:gd name="T14" fmla="*/ 25 w 56"/>
                <a:gd name="T15" fmla="*/ 48 h 53"/>
                <a:gd name="T16" fmla="*/ 19 w 56"/>
                <a:gd name="T17" fmla="*/ 51 h 53"/>
                <a:gd name="T18" fmla="*/ 11 w 56"/>
                <a:gd name="T19" fmla="*/ 49 h 53"/>
                <a:gd name="T20" fmla="*/ 18 w 56"/>
                <a:gd name="T21" fmla="*/ 47 h 53"/>
                <a:gd name="T22" fmla="*/ 31 w 56"/>
                <a:gd name="T23" fmla="*/ 39 h 53"/>
                <a:gd name="T24" fmla="*/ 36 w 56"/>
                <a:gd name="T25" fmla="*/ 35 h 53"/>
                <a:gd name="T26" fmla="*/ 16 w 56"/>
                <a:gd name="T27" fmla="*/ 26 h 53"/>
                <a:gd name="T28" fmla="*/ 18 w 56"/>
                <a:gd name="T29" fmla="*/ 23 h 53"/>
                <a:gd name="T30" fmla="*/ 39 w 56"/>
                <a:gd name="T31" fmla="*/ 31 h 53"/>
                <a:gd name="T32" fmla="*/ 43 w 56"/>
                <a:gd name="T33" fmla="*/ 23 h 53"/>
                <a:gd name="T34" fmla="*/ 21 w 56"/>
                <a:gd name="T35" fmla="*/ 14 h 53"/>
                <a:gd name="T36" fmla="*/ 18 w 56"/>
                <a:gd name="T37" fmla="*/ 19 h 53"/>
                <a:gd name="T38" fmla="*/ 13 w 56"/>
                <a:gd name="T39" fmla="*/ 24 h 53"/>
                <a:gd name="T40" fmla="*/ 2 w 56"/>
                <a:gd name="T41" fmla="*/ 32 h 53"/>
                <a:gd name="T42" fmla="*/ 0 w 56"/>
                <a:gd name="T43" fmla="*/ 29 h 53"/>
                <a:gd name="T44" fmla="*/ 13 w 56"/>
                <a:gd name="T45" fmla="*/ 17 h 53"/>
                <a:gd name="T46" fmla="*/ 18 w 56"/>
                <a:gd name="T47" fmla="*/ 10 h 53"/>
                <a:gd name="T48" fmla="*/ 26 w 56"/>
                <a:gd name="T49" fmla="*/ 5 h 53"/>
                <a:gd name="T50" fmla="*/ 44 w 56"/>
                <a:gd name="T51" fmla="*/ 9 h 53"/>
                <a:gd name="T52" fmla="*/ 40 w 56"/>
                <a:gd name="T53" fmla="*/ 1 h 53"/>
                <a:gd name="T54" fmla="*/ 43 w 56"/>
                <a:gd name="T55" fmla="*/ 0 h 53"/>
                <a:gd name="T56" fmla="*/ 48 w 56"/>
                <a:gd name="T57" fmla="*/ 8 h 53"/>
                <a:gd name="T58" fmla="*/ 52 w 56"/>
                <a:gd name="T59" fmla="*/ 9 h 53"/>
                <a:gd name="T60" fmla="*/ 49 w 56"/>
                <a:gd name="T61" fmla="*/ 1 h 53"/>
                <a:gd name="T62" fmla="*/ 51 w 56"/>
                <a:gd name="T63" fmla="*/ 0 h 53"/>
                <a:gd name="T64" fmla="*/ 56 w 56"/>
                <a:gd name="T6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3">
                  <a:moveTo>
                    <a:pt x="26" y="5"/>
                  </a:moveTo>
                  <a:lnTo>
                    <a:pt x="26" y="5"/>
                  </a:lnTo>
                  <a:lnTo>
                    <a:pt x="23" y="10"/>
                  </a:lnTo>
                  <a:lnTo>
                    <a:pt x="50" y="10"/>
                  </a:lnTo>
                  <a:lnTo>
                    <a:pt x="50" y="10"/>
                  </a:lnTo>
                  <a:lnTo>
                    <a:pt x="50" y="15"/>
                  </a:lnTo>
                  <a:lnTo>
                    <a:pt x="50" y="15"/>
                  </a:lnTo>
                  <a:lnTo>
                    <a:pt x="47" y="25"/>
                  </a:lnTo>
                  <a:lnTo>
                    <a:pt x="47" y="25"/>
                  </a:lnTo>
                  <a:lnTo>
                    <a:pt x="42" y="34"/>
                  </a:lnTo>
                  <a:lnTo>
                    <a:pt x="42" y="34"/>
                  </a:lnTo>
                  <a:lnTo>
                    <a:pt x="39" y="38"/>
                  </a:lnTo>
                  <a:lnTo>
                    <a:pt x="35" y="41"/>
                  </a:lnTo>
                  <a:lnTo>
                    <a:pt x="35" y="41"/>
                  </a:lnTo>
                  <a:lnTo>
                    <a:pt x="30" y="45"/>
                  </a:lnTo>
                  <a:lnTo>
                    <a:pt x="25" y="48"/>
                  </a:lnTo>
                  <a:lnTo>
                    <a:pt x="25" y="48"/>
                  </a:lnTo>
                  <a:lnTo>
                    <a:pt x="19" y="51"/>
                  </a:lnTo>
                  <a:lnTo>
                    <a:pt x="12" y="53"/>
                  </a:lnTo>
                  <a:lnTo>
                    <a:pt x="11" y="49"/>
                  </a:lnTo>
                  <a:lnTo>
                    <a:pt x="11" y="49"/>
                  </a:lnTo>
                  <a:lnTo>
                    <a:pt x="18" y="47"/>
                  </a:lnTo>
                  <a:lnTo>
                    <a:pt x="25" y="43"/>
                  </a:lnTo>
                  <a:lnTo>
                    <a:pt x="31" y="39"/>
                  </a:lnTo>
                  <a:lnTo>
                    <a:pt x="36" y="35"/>
                  </a:lnTo>
                  <a:lnTo>
                    <a:pt x="36" y="35"/>
                  </a:lnTo>
                  <a:lnTo>
                    <a:pt x="27" y="30"/>
                  </a:lnTo>
                  <a:lnTo>
                    <a:pt x="16" y="26"/>
                  </a:lnTo>
                  <a:lnTo>
                    <a:pt x="18" y="23"/>
                  </a:lnTo>
                  <a:lnTo>
                    <a:pt x="18" y="23"/>
                  </a:lnTo>
                  <a:lnTo>
                    <a:pt x="28" y="26"/>
                  </a:lnTo>
                  <a:lnTo>
                    <a:pt x="39" y="31"/>
                  </a:lnTo>
                  <a:lnTo>
                    <a:pt x="39" y="31"/>
                  </a:lnTo>
                  <a:lnTo>
                    <a:pt x="43" y="23"/>
                  </a:lnTo>
                  <a:lnTo>
                    <a:pt x="45" y="14"/>
                  </a:lnTo>
                  <a:lnTo>
                    <a:pt x="21" y="14"/>
                  </a:lnTo>
                  <a:lnTo>
                    <a:pt x="21" y="14"/>
                  </a:lnTo>
                  <a:lnTo>
                    <a:pt x="18" y="19"/>
                  </a:lnTo>
                  <a:lnTo>
                    <a:pt x="13" y="24"/>
                  </a:lnTo>
                  <a:lnTo>
                    <a:pt x="13" y="24"/>
                  </a:lnTo>
                  <a:lnTo>
                    <a:pt x="7" y="29"/>
                  </a:lnTo>
                  <a:lnTo>
                    <a:pt x="2" y="32"/>
                  </a:lnTo>
                  <a:lnTo>
                    <a:pt x="0" y="29"/>
                  </a:lnTo>
                  <a:lnTo>
                    <a:pt x="0" y="29"/>
                  </a:lnTo>
                  <a:lnTo>
                    <a:pt x="7" y="24"/>
                  </a:lnTo>
                  <a:lnTo>
                    <a:pt x="13" y="17"/>
                  </a:lnTo>
                  <a:lnTo>
                    <a:pt x="13" y="17"/>
                  </a:lnTo>
                  <a:lnTo>
                    <a:pt x="18" y="10"/>
                  </a:lnTo>
                  <a:lnTo>
                    <a:pt x="21" y="4"/>
                  </a:lnTo>
                  <a:lnTo>
                    <a:pt x="26" y="5"/>
                  </a:lnTo>
                  <a:close/>
                  <a:moveTo>
                    <a:pt x="48" y="8"/>
                  </a:moveTo>
                  <a:lnTo>
                    <a:pt x="44" y="9"/>
                  </a:lnTo>
                  <a:lnTo>
                    <a:pt x="44" y="9"/>
                  </a:lnTo>
                  <a:lnTo>
                    <a:pt x="40" y="1"/>
                  </a:lnTo>
                  <a:lnTo>
                    <a:pt x="43" y="0"/>
                  </a:lnTo>
                  <a:lnTo>
                    <a:pt x="43" y="0"/>
                  </a:lnTo>
                  <a:lnTo>
                    <a:pt x="48" y="8"/>
                  </a:lnTo>
                  <a:lnTo>
                    <a:pt x="48" y="8"/>
                  </a:lnTo>
                  <a:close/>
                  <a:moveTo>
                    <a:pt x="56" y="7"/>
                  </a:moveTo>
                  <a:lnTo>
                    <a:pt x="52" y="9"/>
                  </a:lnTo>
                  <a:lnTo>
                    <a:pt x="52" y="9"/>
                  </a:lnTo>
                  <a:lnTo>
                    <a:pt x="49" y="1"/>
                  </a:lnTo>
                  <a:lnTo>
                    <a:pt x="51" y="0"/>
                  </a:lnTo>
                  <a:lnTo>
                    <a:pt x="51" y="0"/>
                  </a:lnTo>
                  <a:lnTo>
                    <a:pt x="56" y="7"/>
                  </a:lnTo>
                  <a:lnTo>
                    <a:pt x="56"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Freeform 989">
              <a:extLst>
                <a:ext uri="{FF2B5EF4-FFF2-40B4-BE49-F238E27FC236}">
                  <a16:creationId xmlns:a16="http://schemas.microsoft.com/office/drawing/2014/main" id="{FE08F669-6DD0-470F-9188-1B3A3BDBA4E0}"/>
                </a:ext>
              </a:extLst>
            </p:cNvPr>
            <p:cNvSpPr>
              <a:spLocks/>
            </p:cNvSpPr>
            <p:nvPr/>
          </p:nvSpPr>
          <p:spPr bwMode="auto">
            <a:xfrm>
              <a:off x="9682163" y="5326063"/>
              <a:ext cx="39688" cy="39688"/>
            </a:xfrm>
            <a:custGeom>
              <a:avLst/>
              <a:gdLst>
                <a:gd name="T0" fmla="*/ 26 w 51"/>
                <a:gd name="T1" fmla="*/ 1 h 49"/>
                <a:gd name="T2" fmla="*/ 26 w 51"/>
                <a:gd name="T3" fmla="*/ 1 h 49"/>
                <a:gd name="T4" fmla="*/ 24 w 51"/>
                <a:gd name="T5" fmla="*/ 6 h 49"/>
                <a:gd name="T6" fmla="*/ 51 w 51"/>
                <a:gd name="T7" fmla="*/ 6 h 49"/>
                <a:gd name="T8" fmla="*/ 50 w 51"/>
                <a:gd name="T9" fmla="*/ 10 h 49"/>
                <a:gd name="T10" fmla="*/ 50 w 51"/>
                <a:gd name="T11" fmla="*/ 10 h 49"/>
                <a:gd name="T12" fmla="*/ 49 w 51"/>
                <a:gd name="T13" fmla="*/ 16 h 49"/>
                <a:gd name="T14" fmla="*/ 49 w 51"/>
                <a:gd name="T15" fmla="*/ 16 h 49"/>
                <a:gd name="T16" fmla="*/ 47 w 51"/>
                <a:gd name="T17" fmla="*/ 23 h 49"/>
                <a:gd name="T18" fmla="*/ 47 w 51"/>
                <a:gd name="T19" fmla="*/ 23 h 49"/>
                <a:gd name="T20" fmla="*/ 44 w 51"/>
                <a:gd name="T21" fmla="*/ 29 h 49"/>
                <a:gd name="T22" fmla="*/ 44 w 51"/>
                <a:gd name="T23" fmla="*/ 29 h 49"/>
                <a:gd name="T24" fmla="*/ 39 w 51"/>
                <a:gd name="T25" fmla="*/ 35 h 49"/>
                <a:gd name="T26" fmla="*/ 39 w 51"/>
                <a:gd name="T27" fmla="*/ 35 h 49"/>
                <a:gd name="T28" fmla="*/ 32 w 51"/>
                <a:gd name="T29" fmla="*/ 40 h 49"/>
                <a:gd name="T30" fmla="*/ 32 w 51"/>
                <a:gd name="T31" fmla="*/ 40 h 49"/>
                <a:gd name="T32" fmla="*/ 23 w 51"/>
                <a:gd name="T33" fmla="*/ 46 h 49"/>
                <a:gd name="T34" fmla="*/ 23 w 51"/>
                <a:gd name="T35" fmla="*/ 46 h 49"/>
                <a:gd name="T36" fmla="*/ 12 w 51"/>
                <a:gd name="T37" fmla="*/ 49 h 49"/>
                <a:gd name="T38" fmla="*/ 10 w 51"/>
                <a:gd name="T39" fmla="*/ 45 h 49"/>
                <a:gd name="T40" fmla="*/ 10 w 51"/>
                <a:gd name="T41" fmla="*/ 45 h 49"/>
                <a:gd name="T42" fmla="*/ 18 w 51"/>
                <a:gd name="T43" fmla="*/ 43 h 49"/>
                <a:gd name="T44" fmla="*/ 25 w 51"/>
                <a:gd name="T45" fmla="*/ 39 h 49"/>
                <a:gd name="T46" fmla="*/ 30 w 51"/>
                <a:gd name="T47" fmla="*/ 36 h 49"/>
                <a:gd name="T48" fmla="*/ 35 w 51"/>
                <a:gd name="T49" fmla="*/ 32 h 49"/>
                <a:gd name="T50" fmla="*/ 35 w 51"/>
                <a:gd name="T51" fmla="*/ 32 h 49"/>
                <a:gd name="T52" fmla="*/ 38 w 51"/>
                <a:gd name="T53" fmla="*/ 28 h 49"/>
                <a:gd name="T54" fmla="*/ 41 w 51"/>
                <a:gd name="T55" fmla="*/ 23 h 49"/>
                <a:gd name="T56" fmla="*/ 44 w 51"/>
                <a:gd name="T57" fmla="*/ 17 h 49"/>
                <a:gd name="T58" fmla="*/ 45 w 51"/>
                <a:gd name="T59" fmla="*/ 10 h 49"/>
                <a:gd name="T60" fmla="*/ 22 w 51"/>
                <a:gd name="T61" fmla="*/ 10 h 49"/>
                <a:gd name="T62" fmla="*/ 22 w 51"/>
                <a:gd name="T63" fmla="*/ 10 h 49"/>
                <a:gd name="T64" fmla="*/ 18 w 51"/>
                <a:gd name="T65" fmla="*/ 15 h 49"/>
                <a:gd name="T66" fmla="*/ 14 w 51"/>
                <a:gd name="T67" fmla="*/ 20 h 49"/>
                <a:gd name="T68" fmla="*/ 14 w 51"/>
                <a:gd name="T69" fmla="*/ 20 h 49"/>
                <a:gd name="T70" fmla="*/ 8 w 51"/>
                <a:gd name="T71" fmla="*/ 25 h 49"/>
                <a:gd name="T72" fmla="*/ 3 w 51"/>
                <a:gd name="T73" fmla="*/ 28 h 49"/>
                <a:gd name="T74" fmla="*/ 0 w 51"/>
                <a:gd name="T75" fmla="*/ 25 h 49"/>
                <a:gd name="T76" fmla="*/ 0 w 51"/>
                <a:gd name="T77" fmla="*/ 25 h 49"/>
                <a:gd name="T78" fmla="*/ 7 w 51"/>
                <a:gd name="T79" fmla="*/ 20 h 49"/>
                <a:gd name="T80" fmla="*/ 14 w 51"/>
                <a:gd name="T81" fmla="*/ 13 h 49"/>
                <a:gd name="T82" fmla="*/ 14 w 51"/>
                <a:gd name="T83" fmla="*/ 13 h 49"/>
                <a:gd name="T84" fmla="*/ 18 w 51"/>
                <a:gd name="T85" fmla="*/ 6 h 49"/>
                <a:gd name="T86" fmla="*/ 21 w 51"/>
                <a:gd name="T87" fmla="*/ 0 h 49"/>
                <a:gd name="T88" fmla="*/ 26 w 51"/>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9">
                  <a:moveTo>
                    <a:pt x="26" y="1"/>
                  </a:moveTo>
                  <a:lnTo>
                    <a:pt x="26" y="1"/>
                  </a:lnTo>
                  <a:lnTo>
                    <a:pt x="24" y="6"/>
                  </a:lnTo>
                  <a:lnTo>
                    <a:pt x="51" y="6"/>
                  </a:lnTo>
                  <a:lnTo>
                    <a:pt x="50" y="10"/>
                  </a:lnTo>
                  <a:lnTo>
                    <a:pt x="50" y="10"/>
                  </a:lnTo>
                  <a:lnTo>
                    <a:pt x="49" y="16"/>
                  </a:lnTo>
                  <a:lnTo>
                    <a:pt x="49" y="16"/>
                  </a:lnTo>
                  <a:lnTo>
                    <a:pt x="47" y="23"/>
                  </a:lnTo>
                  <a:lnTo>
                    <a:pt x="47" y="23"/>
                  </a:lnTo>
                  <a:lnTo>
                    <a:pt x="44" y="29"/>
                  </a:lnTo>
                  <a:lnTo>
                    <a:pt x="44" y="29"/>
                  </a:lnTo>
                  <a:lnTo>
                    <a:pt x="39" y="35"/>
                  </a:lnTo>
                  <a:lnTo>
                    <a:pt x="39" y="35"/>
                  </a:lnTo>
                  <a:lnTo>
                    <a:pt x="32" y="40"/>
                  </a:lnTo>
                  <a:lnTo>
                    <a:pt x="32" y="40"/>
                  </a:lnTo>
                  <a:lnTo>
                    <a:pt x="23" y="46"/>
                  </a:lnTo>
                  <a:lnTo>
                    <a:pt x="23" y="46"/>
                  </a:lnTo>
                  <a:lnTo>
                    <a:pt x="12" y="49"/>
                  </a:lnTo>
                  <a:lnTo>
                    <a:pt x="10" y="45"/>
                  </a:lnTo>
                  <a:lnTo>
                    <a:pt x="10" y="45"/>
                  </a:lnTo>
                  <a:lnTo>
                    <a:pt x="18" y="43"/>
                  </a:lnTo>
                  <a:lnTo>
                    <a:pt x="25" y="39"/>
                  </a:lnTo>
                  <a:lnTo>
                    <a:pt x="30" y="36"/>
                  </a:lnTo>
                  <a:lnTo>
                    <a:pt x="35" y="32"/>
                  </a:lnTo>
                  <a:lnTo>
                    <a:pt x="35" y="32"/>
                  </a:lnTo>
                  <a:lnTo>
                    <a:pt x="38" y="28"/>
                  </a:lnTo>
                  <a:lnTo>
                    <a:pt x="41" y="23"/>
                  </a:lnTo>
                  <a:lnTo>
                    <a:pt x="44" y="17"/>
                  </a:lnTo>
                  <a:lnTo>
                    <a:pt x="45" y="10"/>
                  </a:lnTo>
                  <a:lnTo>
                    <a:pt x="22" y="10"/>
                  </a:lnTo>
                  <a:lnTo>
                    <a:pt x="22" y="10"/>
                  </a:lnTo>
                  <a:lnTo>
                    <a:pt x="18" y="15"/>
                  </a:lnTo>
                  <a:lnTo>
                    <a:pt x="14" y="20"/>
                  </a:lnTo>
                  <a:lnTo>
                    <a:pt x="14" y="20"/>
                  </a:lnTo>
                  <a:lnTo>
                    <a:pt x="8" y="25"/>
                  </a:lnTo>
                  <a:lnTo>
                    <a:pt x="3" y="28"/>
                  </a:lnTo>
                  <a:lnTo>
                    <a:pt x="0" y="25"/>
                  </a:lnTo>
                  <a:lnTo>
                    <a:pt x="0" y="25"/>
                  </a:lnTo>
                  <a:lnTo>
                    <a:pt x="7" y="20"/>
                  </a:lnTo>
                  <a:lnTo>
                    <a:pt x="14" y="13"/>
                  </a:lnTo>
                  <a:lnTo>
                    <a:pt x="14" y="13"/>
                  </a:lnTo>
                  <a:lnTo>
                    <a:pt x="18" y="6"/>
                  </a:lnTo>
                  <a:lnTo>
                    <a:pt x="21" y="0"/>
                  </a:lnTo>
                  <a:lnTo>
                    <a:pt x="2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Freeform 990">
              <a:extLst>
                <a:ext uri="{FF2B5EF4-FFF2-40B4-BE49-F238E27FC236}">
                  <a16:creationId xmlns:a16="http://schemas.microsoft.com/office/drawing/2014/main" id="{966658B3-A89A-4094-877F-A6DB6E2FFC9A}"/>
                </a:ext>
              </a:extLst>
            </p:cNvPr>
            <p:cNvSpPr>
              <a:spLocks/>
            </p:cNvSpPr>
            <p:nvPr/>
          </p:nvSpPr>
          <p:spPr bwMode="auto">
            <a:xfrm>
              <a:off x="9740900" y="5326063"/>
              <a:ext cx="28575" cy="39688"/>
            </a:xfrm>
            <a:custGeom>
              <a:avLst/>
              <a:gdLst>
                <a:gd name="T0" fmla="*/ 36 w 36"/>
                <a:gd name="T1" fmla="*/ 28 h 49"/>
                <a:gd name="T2" fmla="*/ 33 w 36"/>
                <a:gd name="T3" fmla="*/ 32 h 49"/>
                <a:gd name="T4" fmla="*/ 33 w 36"/>
                <a:gd name="T5" fmla="*/ 32 h 49"/>
                <a:gd name="T6" fmla="*/ 20 w 36"/>
                <a:gd name="T7" fmla="*/ 24 h 49"/>
                <a:gd name="T8" fmla="*/ 20 w 36"/>
                <a:gd name="T9" fmla="*/ 24 h 49"/>
                <a:gd name="T10" fmla="*/ 6 w 36"/>
                <a:gd name="T11" fmla="*/ 19 h 49"/>
                <a:gd name="T12" fmla="*/ 6 w 36"/>
                <a:gd name="T13" fmla="*/ 49 h 49"/>
                <a:gd name="T14" fmla="*/ 0 w 36"/>
                <a:gd name="T15" fmla="*/ 49 h 49"/>
                <a:gd name="T16" fmla="*/ 0 w 36"/>
                <a:gd name="T17" fmla="*/ 0 h 49"/>
                <a:gd name="T18" fmla="*/ 6 w 36"/>
                <a:gd name="T19" fmla="*/ 0 h 49"/>
                <a:gd name="T20" fmla="*/ 6 w 36"/>
                <a:gd name="T21" fmla="*/ 14 h 49"/>
                <a:gd name="T22" fmla="*/ 6 w 36"/>
                <a:gd name="T23" fmla="*/ 14 h 49"/>
                <a:gd name="T24" fmla="*/ 22 w 36"/>
                <a:gd name="T25" fmla="*/ 20 h 49"/>
                <a:gd name="T26" fmla="*/ 36 w 36"/>
                <a:gd name="T27" fmla="*/ 28 h 49"/>
                <a:gd name="T28" fmla="*/ 36 w 36"/>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9">
                  <a:moveTo>
                    <a:pt x="36" y="28"/>
                  </a:moveTo>
                  <a:lnTo>
                    <a:pt x="33" y="32"/>
                  </a:lnTo>
                  <a:lnTo>
                    <a:pt x="33" y="32"/>
                  </a:lnTo>
                  <a:lnTo>
                    <a:pt x="20" y="24"/>
                  </a:lnTo>
                  <a:lnTo>
                    <a:pt x="20" y="24"/>
                  </a:lnTo>
                  <a:lnTo>
                    <a:pt x="6" y="19"/>
                  </a:lnTo>
                  <a:lnTo>
                    <a:pt x="6" y="49"/>
                  </a:lnTo>
                  <a:lnTo>
                    <a:pt x="0" y="49"/>
                  </a:lnTo>
                  <a:lnTo>
                    <a:pt x="0" y="0"/>
                  </a:lnTo>
                  <a:lnTo>
                    <a:pt x="6" y="0"/>
                  </a:lnTo>
                  <a:lnTo>
                    <a:pt x="6" y="14"/>
                  </a:lnTo>
                  <a:lnTo>
                    <a:pt x="6" y="14"/>
                  </a:lnTo>
                  <a:lnTo>
                    <a:pt x="22" y="20"/>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Freeform 991">
              <a:extLst>
                <a:ext uri="{FF2B5EF4-FFF2-40B4-BE49-F238E27FC236}">
                  <a16:creationId xmlns:a16="http://schemas.microsoft.com/office/drawing/2014/main" id="{300F7B14-9C40-44F0-9641-8BEB045E3C17}"/>
                </a:ext>
              </a:extLst>
            </p:cNvPr>
            <p:cNvSpPr>
              <a:spLocks noEditPoints="1"/>
            </p:cNvSpPr>
            <p:nvPr/>
          </p:nvSpPr>
          <p:spPr bwMode="auto">
            <a:xfrm>
              <a:off x="9775825" y="5326063"/>
              <a:ext cx="39688" cy="39688"/>
            </a:xfrm>
            <a:custGeom>
              <a:avLst/>
              <a:gdLst>
                <a:gd name="T0" fmla="*/ 0 w 52"/>
                <a:gd name="T1" fmla="*/ 38 h 50"/>
                <a:gd name="T2" fmla="*/ 3 w 52"/>
                <a:gd name="T3" fmla="*/ 34 h 50"/>
                <a:gd name="T4" fmla="*/ 8 w 52"/>
                <a:gd name="T5" fmla="*/ 29 h 50"/>
                <a:gd name="T6" fmla="*/ 14 w 52"/>
                <a:gd name="T7" fmla="*/ 19 h 50"/>
                <a:gd name="T8" fmla="*/ 2 w 52"/>
                <a:gd name="T9" fmla="*/ 16 h 50"/>
                <a:gd name="T10" fmla="*/ 15 w 52"/>
                <a:gd name="T11" fmla="*/ 6 h 50"/>
                <a:gd name="T12" fmla="*/ 4 w 52"/>
                <a:gd name="T13" fmla="*/ 8 h 50"/>
                <a:gd name="T14" fmla="*/ 3 w 52"/>
                <a:gd name="T15" fmla="*/ 4 h 50"/>
                <a:gd name="T16" fmla="*/ 16 w 52"/>
                <a:gd name="T17" fmla="*/ 3 h 50"/>
                <a:gd name="T18" fmla="*/ 30 w 52"/>
                <a:gd name="T19" fmla="*/ 4 h 50"/>
                <a:gd name="T20" fmla="*/ 19 w 52"/>
                <a:gd name="T21" fmla="*/ 6 h 50"/>
                <a:gd name="T22" fmla="*/ 30 w 52"/>
                <a:gd name="T23" fmla="*/ 16 h 50"/>
                <a:gd name="T24" fmla="*/ 19 w 52"/>
                <a:gd name="T25" fmla="*/ 19 h 50"/>
                <a:gd name="T26" fmla="*/ 19 w 52"/>
                <a:gd name="T27" fmla="*/ 22 h 50"/>
                <a:gd name="T28" fmla="*/ 25 w 52"/>
                <a:gd name="T29" fmla="*/ 26 h 50"/>
                <a:gd name="T30" fmla="*/ 30 w 52"/>
                <a:gd name="T31" fmla="*/ 30 h 50"/>
                <a:gd name="T32" fmla="*/ 27 w 52"/>
                <a:gd name="T33" fmla="*/ 34 h 50"/>
                <a:gd name="T34" fmla="*/ 19 w 52"/>
                <a:gd name="T35" fmla="*/ 50 h 50"/>
                <a:gd name="T36" fmla="*/ 15 w 52"/>
                <a:gd name="T37" fmla="*/ 26 h 50"/>
                <a:gd name="T38" fmla="*/ 8 w 52"/>
                <a:gd name="T39" fmla="*/ 34 h 50"/>
                <a:gd name="T40" fmla="*/ 2 w 52"/>
                <a:gd name="T41" fmla="*/ 40 h 50"/>
                <a:gd name="T42" fmla="*/ 35 w 52"/>
                <a:gd name="T43" fmla="*/ 4 h 50"/>
                <a:gd name="T44" fmla="*/ 39 w 52"/>
                <a:gd name="T45" fmla="*/ 36 h 50"/>
                <a:gd name="T46" fmla="*/ 46 w 52"/>
                <a:gd name="T47" fmla="*/ 50 h 50"/>
                <a:gd name="T48" fmla="*/ 39 w 52"/>
                <a:gd name="T49" fmla="*/ 46 h 50"/>
                <a:gd name="T50" fmla="*/ 45 w 52"/>
                <a:gd name="T51" fmla="*/ 46 h 50"/>
                <a:gd name="T52" fmla="*/ 47 w 52"/>
                <a:gd name="T53" fmla="*/ 42 h 50"/>
                <a:gd name="T54" fmla="*/ 52 w 52"/>
                <a:gd name="T55" fmla="*/ 0 h 50"/>
                <a:gd name="T56" fmla="*/ 52 w 52"/>
                <a:gd name="T57" fmla="*/ 45 h 50"/>
                <a:gd name="T58" fmla="*/ 50 w 52"/>
                <a:gd name="T59" fmla="*/ 48 h 50"/>
                <a:gd name="T60" fmla="*/ 48 w 52"/>
                <a:gd name="T61" fmla="*/ 49 h 50"/>
                <a:gd name="T62" fmla="*/ 46 w 52"/>
                <a:gd name="T6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0">
                  <a:moveTo>
                    <a:pt x="2" y="40"/>
                  </a:moveTo>
                  <a:lnTo>
                    <a:pt x="0" y="38"/>
                  </a:lnTo>
                  <a:lnTo>
                    <a:pt x="0" y="38"/>
                  </a:lnTo>
                  <a:lnTo>
                    <a:pt x="3" y="34"/>
                  </a:lnTo>
                  <a:lnTo>
                    <a:pt x="8" y="29"/>
                  </a:lnTo>
                  <a:lnTo>
                    <a:pt x="8" y="29"/>
                  </a:lnTo>
                  <a:lnTo>
                    <a:pt x="11" y="24"/>
                  </a:lnTo>
                  <a:lnTo>
                    <a:pt x="14" y="19"/>
                  </a:lnTo>
                  <a:lnTo>
                    <a:pt x="2" y="19"/>
                  </a:lnTo>
                  <a:lnTo>
                    <a:pt x="2" y="16"/>
                  </a:lnTo>
                  <a:lnTo>
                    <a:pt x="15" y="16"/>
                  </a:lnTo>
                  <a:lnTo>
                    <a:pt x="15" y="6"/>
                  </a:lnTo>
                  <a:lnTo>
                    <a:pt x="15" y="6"/>
                  </a:lnTo>
                  <a:lnTo>
                    <a:pt x="4" y="8"/>
                  </a:lnTo>
                  <a:lnTo>
                    <a:pt x="3" y="4"/>
                  </a:lnTo>
                  <a:lnTo>
                    <a:pt x="3" y="4"/>
                  </a:lnTo>
                  <a:lnTo>
                    <a:pt x="16" y="3"/>
                  </a:lnTo>
                  <a:lnTo>
                    <a:pt x="16" y="3"/>
                  </a:lnTo>
                  <a:lnTo>
                    <a:pt x="28" y="0"/>
                  </a:lnTo>
                  <a:lnTo>
                    <a:pt x="30" y="4"/>
                  </a:lnTo>
                  <a:lnTo>
                    <a:pt x="30" y="4"/>
                  </a:lnTo>
                  <a:lnTo>
                    <a:pt x="19" y="6"/>
                  </a:lnTo>
                  <a:lnTo>
                    <a:pt x="19" y="16"/>
                  </a:lnTo>
                  <a:lnTo>
                    <a:pt x="30" y="16"/>
                  </a:lnTo>
                  <a:lnTo>
                    <a:pt x="30" y="19"/>
                  </a:lnTo>
                  <a:lnTo>
                    <a:pt x="19" y="19"/>
                  </a:lnTo>
                  <a:lnTo>
                    <a:pt x="19" y="22"/>
                  </a:lnTo>
                  <a:lnTo>
                    <a:pt x="19" y="22"/>
                  </a:lnTo>
                  <a:lnTo>
                    <a:pt x="19" y="22"/>
                  </a:lnTo>
                  <a:lnTo>
                    <a:pt x="25" y="26"/>
                  </a:lnTo>
                  <a:lnTo>
                    <a:pt x="25" y="26"/>
                  </a:lnTo>
                  <a:lnTo>
                    <a:pt x="30" y="30"/>
                  </a:lnTo>
                  <a:lnTo>
                    <a:pt x="27" y="34"/>
                  </a:lnTo>
                  <a:lnTo>
                    <a:pt x="27" y="34"/>
                  </a:lnTo>
                  <a:lnTo>
                    <a:pt x="19" y="27"/>
                  </a:lnTo>
                  <a:lnTo>
                    <a:pt x="19" y="50"/>
                  </a:lnTo>
                  <a:lnTo>
                    <a:pt x="15" y="50"/>
                  </a:lnTo>
                  <a:lnTo>
                    <a:pt x="15" y="26"/>
                  </a:lnTo>
                  <a:lnTo>
                    <a:pt x="15" y="26"/>
                  </a:lnTo>
                  <a:lnTo>
                    <a:pt x="8" y="34"/>
                  </a:lnTo>
                  <a:lnTo>
                    <a:pt x="2" y="40"/>
                  </a:lnTo>
                  <a:lnTo>
                    <a:pt x="2" y="40"/>
                  </a:lnTo>
                  <a:close/>
                  <a:moveTo>
                    <a:pt x="35" y="36"/>
                  </a:moveTo>
                  <a:lnTo>
                    <a:pt x="35" y="4"/>
                  </a:lnTo>
                  <a:lnTo>
                    <a:pt x="39" y="4"/>
                  </a:lnTo>
                  <a:lnTo>
                    <a:pt x="39" y="36"/>
                  </a:lnTo>
                  <a:lnTo>
                    <a:pt x="35" y="36"/>
                  </a:lnTo>
                  <a:close/>
                  <a:moveTo>
                    <a:pt x="46" y="50"/>
                  </a:moveTo>
                  <a:lnTo>
                    <a:pt x="39" y="50"/>
                  </a:lnTo>
                  <a:lnTo>
                    <a:pt x="39" y="46"/>
                  </a:lnTo>
                  <a:lnTo>
                    <a:pt x="45" y="46"/>
                  </a:lnTo>
                  <a:lnTo>
                    <a:pt x="45" y="46"/>
                  </a:lnTo>
                  <a:lnTo>
                    <a:pt x="47" y="45"/>
                  </a:lnTo>
                  <a:lnTo>
                    <a:pt x="47" y="42"/>
                  </a:lnTo>
                  <a:lnTo>
                    <a:pt x="47" y="0"/>
                  </a:lnTo>
                  <a:lnTo>
                    <a:pt x="52" y="0"/>
                  </a:lnTo>
                  <a:lnTo>
                    <a:pt x="52" y="45"/>
                  </a:lnTo>
                  <a:lnTo>
                    <a:pt x="52" y="45"/>
                  </a:lnTo>
                  <a:lnTo>
                    <a:pt x="51" y="47"/>
                  </a:lnTo>
                  <a:lnTo>
                    <a:pt x="50" y="48"/>
                  </a:lnTo>
                  <a:lnTo>
                    <a:pt x="50" y="48"/>
                  </a:lnTo>
                  <a:lnTo>
                    <a:pt x="48" y="49"/>
                  </a:lnTo>
                  <a:lnTo>
                    <a:pt x="46" y="50"/>
                  </a:lnTo>
                  <a:lnTo>
                    <a:pt x="4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Freeform 992">
              <a:extLst>
                <a:ext uri="{FF2B5EF4-FFF2-40B4-BE49-F238E27FC236}">
                  <a16:creationId xmlns:a16="http://schemas.microsoft.com/office/drawing/2014/main" id="{E14CA7BA-D7CB-4170-BFE1-91876937049B}"/>
                </a:ext>
              </a:extLst>
            </p:cNvPr>
            <p:cNvSpPr>
              <a:spLocks noEditPoints="1"/>
            </p:cNvSpPr>
            <p:nvPr/>
          </p:nvSpPr>
          <p:spPr bwMode="auto">
            <a:xfrm>
              <a:off x="9823450" y="5327650"/>
              <a:ext cx="39688" cy="38100"/>
            </a:xfrm>
            <a:custGeom>
              <a:avLst/>
              <a:gdLst>
                <a:gd name="T0" fmla="*/ 46 w 50"/>
                <a:gd name="T1" fmla="*/ 30 h 48"/>
                <a:gd name="T2" fmla="*/ 30 w 50"/>
                <a:gd name="T3" fmla="*/ 30 h 48"/>
                <a:gd name="T4" fmla="*/ 30 w 50"/>
                <a:gd name="T5" fmla="*/ 48 h 48"/>
                <a:gd name="T6" fmla="*/ 25 w 50"/>
                <a:gd name="T7" fmla="*/ 48 h 48"/>
                <a:gd name="T8" fmla="*/ 25 w 50"/>
                <a:gd name="T9" fmla="*/ 30 h 48"/>
                <a:gd name="T10" fmla="*/ 10 w 50"/>
                <a:gd name="T11" fmla="*/ 30 h 48"/>
                <a:gd name="T12" fmla="*/ 10 w 50"/>
                <a:gd name="T13" fmla="*/ 30 h 48"/>
                <a:gd name="T14" fmla="*/ 9 w 50"/>
                <a:gd name="T15" fmla="*/ 35 h 48"/>
                <a:gd name="T16" fmla="*/ 7 w 50"/>
                <a:gd name="T17" fmla="*/ 39 h 48"/>
                <a:gd name="T18" fmla="*/ 5 w 50"/>
                <a:gd name="T19" fmla="*/ 45 h 48"/>
                <a:gd name="T20" fmla="*/ 3 w 50"/>
                <a:gd name="T21" fmla="*/ 48 h 48"/>
                <a:gd name="T22" fmla="*/ 0 w 50"/>
                <a:gd name="T23" fmla="*/ 46 h 48"/>
                <a:gd name="T24" fmla="*/ 0 w 50"/>
                <a:gd name="T25" fmla="*/ 46 h 48"/>
                <a:gd name="T26" fmla="*/ 3 w 50"/>
                <a:gd name="T27" fmla="*/ 40 h 48"/>
                <a:gd name="T28" fmla="*/ 5 w 50"/>
                <a:gd name="T29" fmla="*/ 35 h 48"/>
                <a:gd name="T30" fmla="*/ 5 w 50"/>
                <a:gd name="T31" fmla="*/ 35 h 48"/>
                <a:gd name="T32" fmla="*/ 6 w 50"/>
                <a:gd name="T33" fmla="*/ 29 h 48"/>
                <a:gd name="T34" fmla="*/ 6 w 50"/>
                <a:gd name="T35" fmla="*/ 22 h 48"/>
                <a:gd name="T36" fmla="*/ 6 w 50"/>
                <a:gd name="T37" fmla="*/ 0 h 48"/>
                <a:gd name="T38" fmla="*/ 50 w 50"/>
                <a:gd name="T39" fmla="*/ 0 h 48"/>
                <a:gd name="T40" fmla="*/ 50 w 50"/>
                <a:gd name="T41" fmla="*/ 44 h 48"/>
                <a:gd name="T42" fmla="*/ 50 w 50"/>
                <a:gd name="T43" fmla="*/ 44 h 48"/>
                <a:gd name="T44" fmla="*/ 50 w 50"/>
                <a:gd name="T45" fmla="*/ 45 h 48"/>
                <a:gd name="T46" fmla="*/ 49 w 50"/>
                <a:gd name="T47" fmla="*/ 46 h 48"/>
                <a:gd name="T48" fmla="*/ 49 w 50"/>
                <a:gd name="T49" fmla="*/ 46 h 48"/>
                <a:gd name="T50" fmla="*/ 47 w 50"/>
                <a:gd name="T51" fmla="*/ 47 h 48"/>
                <a:gd name="T52" fmla="*/ 45 w 50"/>
                <a:gd name="T53" fmla="*/ 48 h 48"/>
                <a:gd name="T54" fmla="*/ 38 w 50"/>
                <a:gd name="T55" fmla="*/ 48 h 48"/>
                <a:gd name="T56" fmla="*/ 37 w 50"/>
                <a:gd name="T57" fmla="*/ 44 h 48"/>
                <a:gd name="T58" fmla="*/ 43 w 50"/>
                <a:gd name="T59" fmla="*/ 44 h 48"/>
                <a:gd name="T60" fmla="*/ 43 w 50"/>
                <a:gd name="T61" fmla="*/ 44 h 48"/>
                <a:gd name="T62" fmla="*/ 45 w 50"/>
                <a:gd name="T63" fmla="*/ 43 h 48"/>
                <a:gd name="T64" fmla="*/ 46 w 50"/>
                <a:gd name="T65" fmla="*/ 42 h 48"/>
                <a:gd name="T66" fmla="*/ 46 w 50"/>
                <a:gd name="T67" fmla="*/ 30 h 48"/>
                <a:gd name="T68" fmla="*/ 10 w 50"/>
                <a:gd name="T69" fmla="*/ 26 h 48"/>
                <a:gd name="T70" fmla="*/ 25 w 50"/>
                <a:gd name="T71" fmla="*/ 26 h 48"/>
                <a:gd name="T72" fmla="*/ 25 w 50"/>
                <a:gd name="T73" fmla="*/ 16 h 48"/>
                <a:gd name="T74" fmla="*/ 10 w 50"/>
                <a:gd name="T75" fmla="*/ 16 h 48"/>
                <a:gd name="T76" fmla="*/ 10 w 50"/>
                <a:gd name="T77" fmla="*/ 21 h 48"/>
                <a:gd name="T78" fmla="*/ 10 w 50"/>
                <a:gd name="T79" fmla="*/ 21 h 48"/>
                <a:gd name="T80" fmla="*/ 10 w 50"/>
                <a:gd name="T81" fmla="*/ 26 h 48"/>
                <a:gd name="T82" fmla="*/ 10 w 50"/>
                <a:gd name="T83" fmla="*/ 26 h 48"/>
                <a:gd name="T84" fmla="*/ 25 w 50"/>
                <a:gd name="T85" fmla="*/ 3 h 48"/>
                <a:gd name="T86" fmla="*/ 10 w 50"/>
                <a:gd name="T87" fmla="*/ 3 h 48"/>
                <a:gd name="T88" fmla="*/ 10 w 50"/>
                <a:gd name="T89" fmla="*/ 13 h 48"/>
                <a:gd name="T90" fmla="*/ 25 w 50"/>
                <a:gd name="T91" fmla="*/ 13 h 48"/>
                <a:gd name="T92" fmla="*/ 25 w 50"/>
                <a:gd name="T93" fmla="*/ 3 h 48"/>
                <a:gd name="T94" fmla="*/ 46 w 50"/>
                <a:gd name="T95" fmla="*/ 13 h 48"/>
                <a:gd name="T96" fmla="*/ 46 w 50"/>
                <a:gd name="T97" fmla="*/ 3 h 48"/>
                <a:gd name="T98" fmla="*/ 30 w 50"/>
                <a:gd name="T99" fmla="*/ 3 h 48"/>
                <a:gd name="T100" fmla="*/ 30 w 50"/>
                <a:gd name="T101" fmla="*/ 13 h 48"/>
                <a:gd name="T102" fmla="*/ 46 w 50"/>
                <a:gd name="T103" fmla="*/ 13 h 48"/>
                <a:gd name="T104" fmla="*/ 30 w 50"/>
                <a:gd name="T105" fmla="*/ 26 h 48"/>
                <a:gd name="T106" fmla="*/ 46 w 50"/>
                <a:gd name="T107" fmla="*/ 26 h 48"/>
                <a:gd name="T108" fmla="*/ 46 w 50"/>
                <a:gd name="T109" fmla="*/ 16 h 48"/>
                <a:gd name="T110" fmla="*/ 30 w 50"/>
                <a:gd name="T111" fmla="*/ 16 h 48"/>
                <a:gd name="T112" fmla="*/ 30 w 50"/>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48">
                  <a:moveTo>
                    <a:pt x="46" y="30"/>
                  </a:moveTo>
                  <a:lnTo>
                    <a:pt x="30" y="30"/>
                  </a:lnTo>
                  <a:lnTo>
                    <a:pt x="30" y="48"/>
                  </a:lnTo>
                  <a:lnTo>
                    <a:pt x="25" y="48"/>
                  </a:lnTo>
                  <a:lnTo>
                    <a:pt x="25" y="30"/>
                  </a:lnTo>
                  <a:lnTo>
                    <a:pt x="10" y="30"/>
                  </a:lnTo>
                  <a:lnTo>
                    <a:pt x="10" y="30"/>
                  </a:lnTo>
                  <a:lnTo>
                    <a:pt x="9" y="35"/>
                  </a:lnTo>
                  <a:lnTo>
                    <a:pt x="7" y="39"/>
                  </a:lnTo>
                  <a:lnTo>
                    <a:pt x="5" y="45"/>
                  </a:lnTo>
                  <a:lnTo>
                    <a:pt x="3" y="48"/>
                  </a:lnTo>
                  <a:lnTo>
                    <a:pt x="0" y="46"/>
                  </a:lnTo>
                  <a:lnTo>
                    <a:pt x="0" y="46"/>
                  </a:lnTo>
                  <a:lnTo>
                    <a:pt x="3" y="40"/>
                  </a:lnTo>
                  <a:lnTo>
                    <a:pt x="5" y="35"/>
                  </a:lnTo>
                  <a:lnTo>
                    <a:pt x="5" y="35"/>
                  </a:lnTo>
                  <a:lnTo>
                    <a:pt x="6" y="29"/>
                  </a:lnTo>
                  <a:lnTo>
                    <a:pt x="6" y="22"/>
                  </a:lnTo>
                  <a:lnTo>
                    <a:pt x="6" y="0"/>
                  </a:lnTo>
                  <a:lnTo>
                    <a:pt x="50" y="0"/>
                  </a:lnTo>
                  <a:lnTo>
                    <a:pt x="50" y="44"/>
                  </a:lnTo>
                  <a:lnTo>
                    <a:pt x="50" y="44"/>
                  </a:lnTo>
                  <a:lnTo>
                    <a:pt x="50" y="45"/>
                  </a:lnTo>
                  <a:lnTo>
                    <a:pt x="49" y="46"/>
                  </a:lnTo>
                  <a:lnTo>
                    <a:pt x="49" y="46"/>
                  </a:lnTo>
                  <a:lnTo>
                    <a:pt x="47" y="47"/>
                  </a:lnTo>
                  <a:lnTo>
                    <a:pt x="45" y="48"/>
                  </a:lnTo>
                  <a:lnTo>
                    <a:pt x="38" y="48"/>
                  </a:lnTo>
                  <a:lnTo>
                    <a:pt x="37" y="44"/>
                  </a:lnTo>
                  <a:lnTo>
                    <a:pt x="43" y="44"/>
                  </a:lnTo>
                  <a:lnTo>
                    <a:pt x="43" y="44"/>
                  </a:lnTo>
                  <a:lnTo>
                    <a:pt x="45" y="43"/>
                  </a:lnTo>
                  <a:lnTo>
                    <a:pt x="46" y="42"/>
                  </a:lnTo>
                  <a:lnTo>
                    <a:pt x="46" y="30"/>
                  </a:lnTo>
                  <a:close/>
                  <a:moveTo>
                    <a:pt x="10" y="26"/>
                  </a:moveTo>
                  <a:lnTo>
                    <a:pt x="25" y="26"/>
                  </a:lnTo>
                  <a:lnTo>
                    <a:pt x="25" y="16"/>
                  </a:lnTo>
                  <a:lnTo>
                    <a:pt x="10" y="16"/>
                  </a:lnTo>
                  <a:lnTo>
                    <a:pt x="10" y="21"/>
                  </a:lnTo>
                  <a:lnTo>
                    <a:pt x="10" y="21"/>
                  </a:lnTo>
                  <a:lnTo>
                    <a:pt x="10" y="26"/>
                  </a:lnTo>
                  <a:lnTo>
                    <a:pt x="10" y="26"/>
                  </a:lnTo>
                  <a:close/>
                  <a:moveTo>
                    <a:pt x="25" y="3"/>
                  </a:moveTo>
                  <a:lnTo>
                    <a:pt x="10" y="3"/>
                  </a:lnTo>
                  <a:lnTo>
                    <a:pt x="10" y="13"/>
                  </a:lnTo>
                  <a:lnTo>
                    <a:pt x="25" y="13"/>
                  </a:lnTo>
                  <a:lnTo>
                    <a:pt x="25" y="3"/>
                  </a:lnTo>
                  <a:close/>
                  <a:moveTo>
                    <a:pt x="46" y="13"/>
                  </a:moveTo>
                  <a:lnTo>
                    <a:pt x="46" y="3"/>
                  </a:lnTo>
                  <a:lnTo>
                    <a:pt x="30" y="3"/>
                  </a:lnTo>
                  <a:lnTo>
                    <a:pt x="30" y="13"/>
                  </a:lnTo>
                  <a:lnTo>
                    <a:pt x="46" y="13"/>
                  </a:lnTo>
                  <a:close/>
                  <a:moveTo>
                    <a:pt x="30" y="26"/>
                  </a:moveTo>
                  <a:lnTo>
                    <a:pt x="46" y="26"/>
                  </a:lnTo>
                  <a:lnTo>
                    <a:pt x="46" y="16"/>
                  </a:lnTo>
                  <a:lnTo>
                    <a:pt x="30" y="16"/>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Freeform 993">
              <a:extLst>
                <a:ext uri="{FF2B5EF4-FFF2-40B4-BE49-F238E27FC236}">
                  <a16:creationId xmlns:a16="http://schemas.microsoft.com/office/drawing/2014/main" id="{E611A565-C804-4987-9402-717E117806E9}"/>
                </a:ext>
              </a:extLst>
            </p:cNvPr>
            <p:cNvSpPr>
              <a:spLocks noEditPoints="1"/>
            </p:cNvSpPr>
            <p:nvPr/>
          </p:nvSpPr>
          <p:spPr bwMode="auto">
            <a:xfrm>
              <a:off x="9871075" y="5324475"/>
              <a:ext cx="41275" cy="41275"/>
            </a:xfrm>
            <a:custGeom>
              <a:avLst/>
              <a:gdLst>
                <a:gd name="T0" fmla="*/ 43 w 53"/>
                <a:gd name="T1" fmla="*/ 49 h 51"/>
                <a:gd name="T2" fmla="*/ 16 w 53"/>
                <a:gd name="T3" fmla="*/ 49 h 51"/>
                <a:gd name="T4" fmla="*/ 16 w 53"/>
                <a:gd name="T5" fmla="*/ 51 h 51"/>
                <a:gd name="T6" fmla="*/ 11 w 53"/>
                <a:gd name="T7" fmla="*/ 51 h 51"/>
                <a:gd name="T8" fmla="*/ 11 w 53"/>
                <a:gd name="T9" fmla="*/ 29 h 51"/>
                <a:gd name="T10" fmla="*/ 11 w 53"/>
                <a:gd name="T11" fmla="*/ 29 h 51"/>
                <a:gd name="T12" fmla="*/ 1 w 53"/>
                <a:gd name="T13" fmla="*/ 33 h 51"/>
                <a:gd name="T14" fmla="*/ 0 w 53"/>
                <a:gd name="T15" fmla="*/ 30 h 51"/>
                <a:gd name="T16" fmla="*/ 0 w 53"/>
                <a:gd name="T17" fmla="*/ 30 h 51"/>
                <a:gd name="T18" fmla="*/ 13 w 53"/>
                <a:gd name="T19" fmla="*/ 25 h 51"/>
                <a:gd name="T20" fmla="*/ 25 w 53"/>
                <a:gd name="T21" fmla="*/ 18 h 51"/>
                <a:gd name="T22" fmla="*/ 2 w 53"/>
                <a:gd name="T23" fmla="*/ 18 h 51"/>
                <a:gd name="T24" fmla="*/ 2 w 53"/>
                <a:gd name="T25" fmla="*/ 15 h 51"/>
                <a:gd name="T26" fmla="*/ 20 w 53"/>
                <a:gd name="T27" fmla="*/ 15 h 51"/>
                <a:gd name="T28" fmla="*/ 20 w 53"/>
                <a:gd name="T29" fmla="*/ 8 h 51"/>
                <a:gd name="T30" fmla="*/ 5 w 53"/>
                <a:gd name="T31" fmla="*/ 8 h 51"/>
                <a:gd name="T32" fmla="*/ 5 w 53"/>
                <a:gd name="T33" fmla="*/ 5 h 51"/>
                <a:gd name="T34" fmla="*/ 20 w 53"/>
                <a:gd name="T35" fmla="*/ 5 h 51"/>
                <a:gd name="T36" fmla="*/ 20 w 53"/>
                <a:gd name="T37" fmla="*/ 0 h 51"/>
                <a:gd name="T38" fmla="*/ 24 w 53"/>
                <a:gd name="T39" fmla="*/ 0 h 51"/>
                <a:gd name="T40" fmla="*/ 24 w 53"/>
                <a:gd name="T41" fmla="*/ 5 h 51"/>
                <a:gd name="T42" fmla="*/ 38 w 53"/>
                <a:gd name="T43" fmla="*/ 5 h 51"/>
                <a:gd name="T44" fmla="*/ 38 w 53"/>
                <a:gd name="T45" fmla="*/ 8 h 51"/>
                <a:gd name="T46" fmla="*/ 24 w 53"/>
                <a:gd name="T47" fmla="*/ 8 h 51"/>
                <a:gd name="T48" fmla="*/ 24 w 53"/>
                <a:gd name="T49" fmla="*/ 15 h 51"/>
                <a:gd name="T50" fmla="*/ 30 w 53"/>
                <a:gd name="T51" fmla="*/ 15 h 51"/>
                <a:gd name="T52" fmla="*/ 30 w 53"/>
                <a:gd name="T53" fmla="*/ 15 h 51"/>
                <a:gd name="T54" fmla="*/ 41 w 53"/>
                <a:gd name="T55" fmla="*/ 8 h 51"/>
                <a:gd name="T56" fmla="*/ 47 w 53"/>
                <a:gd name="T57" fmla="*/ 2 h 51"/>
                <a:gd name="T58" fmla="*/ 51 w 53"/>
                <a:gd name="T59" fmla="*/ 4 h 51"/>
                <a:gd name="T60" fmla="*/ 51 w 53"/>
                <a:gd name="T61" fmla="*/ 4 h 51"/>
                <a:gd name="T62" fmla="*/ 46 w 53"/>
                <a:gd name="T63" fmla="*/ 9 h 51"/>
                <a:gd name="T64" fmla="*/ 39 w 53"/>
                <a:gd name="T65" fmla="*/ 14 h 51"/>
                <a:gd name="T66" fmla="*/ 38 w 53"/>
                <a:gd name="T67" fmla="*/ 15 h 51"/>
                <a:gd name="T68" fmla="*/ 53 w 53"/>
                <a:gd name="T69" fmla="*/ 15 h 51"/>
                <a:gd name="T70" fmla="*/ 53 w 53"/>
                <a:gd name="T71" fmla="*/ 18 h 51"/>
                <a:gd name="T72" fmla="*/ 33 w 53"/>
                <a:gd name="T73" fmla="*/ 18 h 51"/>
                <a:gd name="T74" fmla="*/ 33 w 53"/>
                <a:gd name="T75" fmla="*/ 18 h 51"/>
                <a:gd name="T76" fmla="*/ 21 w 53"/>
                <a:gd name="T77" fmla="*/ 24 h 51"/>
                <a:gd name="T78" fmla="*/ 48 w 53"/>
                <a:gd name="T79" fmla="*/ 24 h 51"/>
                <a:gd name="T80" fmla="*/ 48 w 53"/>
                <a:gd name="T81" fmla="*/ 51 h 51"/>
                <a:gd name="T82" fmla="*/ 43 w 53"/>
                <a:gd name="T83" fmla="*/ 51 h 51"/>
                <a:gd name="T84" fmla="*/ 43 w 53"/>
                <a:gd name="T85" fmla="*/ 49 h 51"/>
                <a:gd name="T86" fmla="*/ 43 w 53"/>
                <a:gd name="T87" fmla="*/ 34 h 51"/>
                <a:gd name="T88" fmla="*/ 43 w 53"/>
                <a:gd name="T89" fmla="*/ 28 h 51"/>
                <a:gd name="T90" fmla="*/ 16 w 53"/>
                <a:gd name="T91" fmla="*/ 28 h 51"/>
                <a:gd name="T92" fmla="*/ 16 w 53"/>
                <a:gd name="T93" fmla="*/ 34 h 51"/>
                <a:gd name="T94" fmla="*/ 43 w 53"/>
                <a:gd name="T95" fmla="*/ 34 h 51"/>
                <a:gd name="T96" fmla="*/ 16 w 53"/>
                <a:gd name="T97" fmla="*/ 46 h 51"/>
                <a:gd name="T98" fmla="*/ 43 w 53"/>
                <a:gd name="T99" fmla="*/ 46 h 51"/>
                <a:gd name="T100" fmla="*/ 43 w 53"/>
                <a:gd name="T101" fmla="*/ 37 h 51"/>
                <a:gd name="T102" fmla="*/ 16 w 53"/>
                <a:gd name="T103" fmla="*/ 37 h 51"/>
                <a:gd name="T104" fmla="*/ 16 w 53"/>
                <a:gd name="T10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51">
                  <a:moveTo>
                    <a:pt x="43" y="49"/>
                  </a:moveTo>
                  <a:lnTo>
                    <a:pt x="16" y="49"/>
                  </a:lnTo>
                  <a:lnTo>
                    <a:pt x="16" y="51"/>
                  </a:lnTo>
                  <a:lnTo>
                    <a:pt x="11" y="51"/>
                  </a:lnTo>
                  <a:lnTo>
                    <a:pt x="11" y="29"/>
                  </a:lnTo>
                  <a:lnTo>
                    <a:pt x="11" y="29"/>
                  </a:lnTo>
                  <a:lnTo>
                    <a:pt x="1" y="33"/>
                  </a:lnTo>
                  <a:lnTo>
                    <a:pt x="0" y="30"/>
                  </a:lnTo>
                  <a:lnTo>
                    <a:pt x="0" y="30"/>
                  </a:lnTo>
                  <a:lnTo>
                    <a:pt x="13" y="25"/>
                  </a:lnTo>
                  <a:lnTo>
                    <a:pt x="25" y="18"/>
                  </a:lnTo>
                  <a:lnTo>
                    <a:pt x="2" y="18"/>
                  </a:lnTo>
                  <a:lnTo>
                    <a:pt x="2" y="15"/>
                  </a:lnTo>
                  <a:lnTo>
                    <a:pt x="20" y="15"/>
                  </a:lnTo>
                  <a:lnTo>
                    <a:pt x="20" y="8"/>
                  </a:lnTo>
                  <a:lnTo>
                    <a:pt x="5" y="8"/>
                  </a:lnTo>
                  <a:lnTo>
                    <a:pt x="5" y="5"/>
                  </a:lnTo>
                  <a:lnTo>
                    <a:pt x="20" y="5"/>
                  </a:lnTo>
                  <a:lnTo>
                    <a:pt x="20" y="0"/>
                  </a:lnTo>
                  <a:lnTo>
                    <a:pt x="24" y="0"/>
                  </a:lnTo>
                  <a:lnTo>
                    <a:pt x="24" y="5"/>
                  </a:lnTo>
                  <a:lnTo>
                    <a:pt x="38" y="5"/>
                  </a:lnTo>
                  <a:lnTo>
                    <a:pt x="38" y="8"/>
                  </a:lnTo>
                  <a:lnTo>
                    <a:pt x="24" y="8"/>
                  </a:lnTo>
                  <a:lnTo>
                    <a:pt x="24" y="15"/>
                  </a:lnTo>
                  <a:lnTo>
                    <a:pt x="30" y="15"/>
                  </a:lnTo>
                  <a:lnTo>
                    <a:pt x="30" y="15"/>
                  </a:lnTo>
                  <a:lnTo>
                    <a:pt x="41" y="8"/>
                  </a:lnTo>
                  <a:lnTo>
                    <a:pt x="47" y="2"/>
                  </a:lnTo>
                  <a:lnTo>
                    <a:pt x="51" y="4"/>
                  </a:lnTo>
                  <a:lnTo>
                    <a:pt x="51" y="4"/>
                  </a:lnTo>
                  <a:lnTo>
                    <a:pt x="46" y="9"/>
                  </a:lnTo>
                  <a:lnTo>
                    <a:pt x="39" y="14"/>
                  </a:lnTo>
                  <a:lnTo>
                    <a:pt x="38" y="15"/>
                  </a:lnTo>
                  <a:lnTo>
                    <a:pt x="53" y="15"/>
                  </a:lnTo>
                  <a:lnTo>
                    <a:pt x="53" y="18"/>
                  </a:lnTo>
                  <a:lnTo>
                    <a:pt x="33" y="18"/>
                  </a:lnTo>
                  <a:lnTo>
                    <a:pt x="33" y="18"/>
                  </a:lnTo>
                  <a:lnTo>
                    <a:pt x="21" y="24"/>
                  </a:lnTo>
                  <a:lnTo>
                    <a:pt x="48" y="24"/>
                  </a:lnTo>
                  <a:lnTo>
                    <a:pt x="48" y="51"/>
                  </a:lnTo>
                  <a:lnTo>
                    <a:pt x="43" y="51"/>
                  </a:lnTo>
                  <a:lnTo>
                    <a:pt x="43" y="49"/>
                  </a:lnTo>
                  <a:close/>
                  <a:moveTo>
                    <a:pt x="43" y="34"/>
                  </a:moveTo>
                  <a:lnTo>
                    <a:pt x="43" y="28"/>
                  </a:lnTo>
                  <a:lnTo>
                    <a:pt x="16" y="28"/>
                  </a:lnTo>
                  <a:lnTo>
                    <a:pt x="16" y="34"/>
                  </a:lnTo>
                  <a:lnTo>
                    <a:pt x="43" y="34"/>
                  </a:lnTo>
                  <a:close/>
                  <a:moveTo>
                    <a:pt x="16" y="46"/>
                  </a:moveTo>
                  <a:lnTo>
                    <a:pt x="43" y="46"/>
                  </a:lnTo>
                  <a:lnTo>
                    <a:pt x="43" y="37"/>
                  </a:lnTo>
                  <a:lnTo>
                    <a:pt x="16" y="37"/>
                  </a:lnTo>
                  <a:lnTo>
                    <a:pt x="16"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Freeform 994">
              <a:extLst>
                <a:ext uri="{FF2B5EF4-FFF2-40B4-BE49-F238E27FC236}">
                  <a16:creationId xmlns:a16="http://schemas.microsoft.com/office/drawing/2014/main" id="{1C8FF48E-DDD3-496D-88A8-04890CF54CFC}"/>
                </a:ext>
              </a:extLst>
            </p:cNvPr>
            <p:cNvSpPr>
              <a:spLocks noEditPoints="1"/>
            </p:cNvSpPr>
            <p:nvPr/>
          </p:nvSpPr>
          <p:spPr bwMode="auto">
            <a:xfrm>
              <a:off x="9923463" y="5327650"/>
              <a:ext cx="34925" cy="36513"/>
            </a:xfrm>
            <a:custGeom>
              <a:avLst/>
              <a:gdLst>
                <a:gd name="T0" fmla="*/ 7 w 46"/>
                <a:gd name="T1" fmla="*/ 44 h 45"/>
                <a:gd name="T2" fmla="*/ 3 w 46"/>
                <a:gd name="T3" fmla="*/ 45 h 45"/>
                <a:gd name="T4" fmla="*/ 3 w 46"/>
                <a:gd name="T5" fmla="*/ 45 h 45"/>
                <a:gd name="T6" fmla="*/ 1 w 46"/>
                <a:gd name="T7" fmla="*/ 35 h 45"/>
                <a:gd name="T8" fmla="*/ 0 w 46"/>
                <a:gd name="T9" fmla="*/ 25 h 45"/>
                <a:gd name="T10" fmla="*/ 0 w 46"/>
                <a:gd name="T11" fmla="*/ 25 h 45"/>
                <a:gd name="T12" fmla="*/ 1 w 46"/>
                <a:gd name="T13" fmla="*/ 13 h 45"/>
                <a:gd name="T14" fmla="*/ 4 w 46"/>
                <a:gd name="T15" fmla="*/ 0 h 45"/>
                <a:gd name="T16" fmla="*/ 8 w 46"/>
                <a:gd name="T17" fmla="*/ 1 h 45"/>
                <a:gd name="T18" fmla="*/ 8 w 46"/>
                <a:gd name="T19" fmla="*/ 1 h 45"/>
                <a:gd name="T20" fmla="*/ 5 w 46"/>
                <a:gd name="T21" fmla="*/ 13 h 45"/>
                <a:gd name="T22" fmla="*/ 4 w 46"/>
                <a:gd name="T23" fmla="*/ 25 h 45"/>
                <a:gd name="T24" fmla="*/ 4 w 46"/>
                <a:gd name="T25" fmla="*/ 25 h 45"/>
                <a:gd name="T26" fmla="*/ 5 w 46"/>
                <a:gd name="T27" fmla="*/ 34 h 45"/>
                <a:gd name="T28" fmla="*/ 7 w 46"/>
                <a:gd name="T29" fmla="*/ 44 h 45"/>
                <a:gd name="T30" fmla="*/ 7 w 46"/>
                <a:gd name="T31" fmla="*/ 44 h 45"/>
                <a:gd name="T32" fmla="*/ 46 w 46"/>
                <a:gd name="T33" fmla="*/ 43 h 45"/>
                <a:gd name="T34" fmla="*/ 46 w 46"/>
                <a:gd name="T35" fmla="*/ 43 h 45"/>
                <a:gd name="T36" fmla="*/ 34 w 46"/>
                <a:gd name="T37" fmla="*/ 44 h 45"/>
                <a:gd name="T38" fmla="*/ 34 w 46"/>
                <a:gd name="T39" fmla="*/ 44 h 45"/>
                <a:gd name="T40" fmla="*/ 22 w 46"/>
                <a:gd name="T41" fmla="*/ 43 h 45"/>
                <a:gd name="T42" fmla="*/ 22 w 46"/>
                <a:gd name="T43" fmla="*/ 43 h 45"/>
                <a:gd name="T44" fmla="*/ 19 w 46"/>
                <a:gd name="T45" fmla="*/ 42 h 45"/>
                <a:gd name="T46" fmla="*/ 16 w 46"/>
                <a:gd name="T47" fmla="*/ 39 h 45"/>
                <a:gd name="T48" fmla="*/ 16 w 46"/>
                <a:gd name="T49" fmla="*/ 39 h 45"/>
                <a:gd name="T50" fmla="*/ 15 w 46"/>
                <a:gd name="T51" fmla="*/ 36 h 45"/>
                <a:gd name="T52" fmla="*/ 14 w 46"/>
                <a:gd name="T53" fmla="*/ 34 h 45"/>
                <a:gd name="T54" fmla="*/ 14 w 46"/>
                <a:gd name="T55" fmla="*/ 34 h 45"/>
                <a:gd name="T56" fmla="*/ 15 w 46"/>
                <a:gd name="T57" fmla="*/ 29 h 45"/>
                <a:gd name="T58" fmla="*/ 18 w 46"/>
                <a:gd name="T59" fmla="*/ 24 h 45"/>
                <a:gd name="T60" fmla="*/ 22 w 46"/>
                <a:gd name="T61" fmla="*/ 25 h 45"/>
                <a:gd name="T62" fmla="*/ 22 w 46"/>
                <a:gd name="T63" fmla="*/ 25 h 45"/>
                <a:gd name="T64" fmla="*/ 19 w 46"/>
                <a:gd name="T65" fmla="*/ 29 h 45"/>
                <a:gd name="T66" fmla="*/ 18 w 46"/>
                <a:gd name="T67" fmla="*/ 33 h 45"/>
                <a:gd name="T68" fmla="*/ 18 w 46"/>
                <a:gd name="T69" fmla="*/ 33 h 45"/>
                <a:gd name="T70" fmla="*/ 19 w 46"/>
                <a:gd name="T71" fmla="*/ 35 h 45"/>
                <a:gd name="T72" fmla="*/ 20 w 46"/>
                <a:gd name="T73" fmla="*/ 37 h 45"/>
                <a:gd name="T74" fmla="*/ 20 w 46"/>
                <a:gd name="T75" fmla="*/ 37 h 45"/>
                <a:gd name="T76" fmla="*/ 22 w 46"/>
                <a:gd name="T77" fmla="*/ 38 h 45"/>
                <a:gd name="T78" fmla="*/ 25 w 46"/>
                <a:gd name="T79" fmla="*/ 39 h 45"/>
                <a:gd name="T80" fmla="*/ 25 w 46"/>
                <a:gd name="T81" fmla="*/ 39 h 45"/>
                <a:gd name="T82" fmla="*/ 35 w 46"/>
                <a:gd name="T83" fmla="*/ 39 h 45"/>
                <a:gd name="T84" fmla="*/ 35 w 46"/>
                <a:gd name="T85" fmla="*/ 39 h 45"/>
                <a:gd name="T86" fmla="*/ 46 w 46"/>
                <a:gd name="T87" fmla="*/ 38 h 45"/>
                <a:gd name="T88" fmla="*/ 46 w 46"/>
                <a:gd name="T89" fmla="*/ 43 h 45"/>
                <a:gd name="T90" fmla="*/ 45 w 46"/>
                <a:gd name="T91" fmla="*/ 7 h 45"/>
                <a:gd name="T92" fmla="*/ 45 w 46"/>
                <a:gd name="T93" fmla="*/ 7 h 45"/>
                <a:gd name="T94" fmla="*/ 37 w 46"/>
                <a:gd name="T95" fmla="*/ 7 h 45"/>
                <a:gd name="T96" fmla="*/ 37 w 46"/>
                <a:gd name="T97" fmla="*/ 7 h 45"/>
                <a:gd name="T98" fmla="*/ 15 w 46"/>
                <a:gd name="T99" fmla="*/ 8 h 45"/>
                <a:gd name="T100" fmla="*/ 15 w 46"/>
                <a:gd name="T101" fmla="*/ 8 h 45"/>
                <a:gd name="T102" fmla="*/ 15 w 46"/>
                <a:gd name="T103" fmla="*/ 4 h 45"/>
                <a:gd name="T104" fmla="*/ 15 w 46"/>
                <a:gd name="T105" fmla="*/ 4 h 45"/>
                <a:gd name="T106" fmla="*/ 39 w 46"/>
                <a:gd name="T107" fmla="*/ 3 h 45"/>
                <a:gd name="T108" fmla="*/ 39 w 46"/>
                <a:gd name="T109" fmla="*/ 3 h 45"/>
                <a:gd name="T110" fmla="*/ 45 w 46"/>
                <a:gd name="T111" fmla="*/ 3 h 45"/>
                <a:gd name="T112" fmla="*/ 45 w 46"/>
                <a:gd name="T113" fmla="*/ 4 h 45"/>
                <a:gd name="T114" fmla="*/ 45 w 46"/>
                <a:gd name="T115" fmla="*/ 4 h 45"/>
                <a:gd name="T116" fmla="*/ 45 w 46"/>
                <a:gd name="T117" fmla="*/ 7 h 45"/>
                <a:gd name="T118" fmla="*/ 45 w 46"/>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4"/>
                  </a:lnTo>
                  <a:lnTo>
                    <a:pt x="7" y="44"/>
                  </a:lnTo>
                  <a:lnTo>
                    <a:pt x="7" y="44"/>
                  </a:lnTo>
                  <a:close/>
                  <a:moveTo>
                    <a:pt x="46" y="43"/>
                  </a:moveTo>
                  <a:lnTo>
                    <a:pt x="46" y="43"/>
                  </a:lnTo>
                  <a:lnTo>
                    <a:pt x="34" y="44"/>
                  </a:lnTo>
                  <a:lnTo>
                    <a:pt x="34" y="44"/>
                  </a:lnTo>
                  <a:lnTo>
                    <a:pt x="22" y="43"/>
                  </a:lnTo>
                  <a:lnTo>
                    <a:pt x="22" y="43"/>
                  </a:lnTo>
                  <a:lnTo>
                    <a:pt x="19" y="42"/>
                  </a:lnTo>
                  <a:lnTo>
                    <a:pt x="16" y="39"/>
                  </a:lnTo>
                  <a:lnTo>
                    <a:pt x="16" y="39"/>
                  </a:lnTo>
                  <a:lnTo>
                    <a:pt x="15" y="36"/>
                  </a:lnTo>
                  <a:lnTo>
                    <a:pt x="14" y="34"/>
                  </a:lnTo>
                  <a:lnTo>
                    <a:pt x="14" y="34"/>
                  </a:lnTo>
                  <a:lnTo>
                    <a:pt x="15" y="29"/>
                  </a:lnTo>
                  <a:lnTo>
                    <a:pt x="18" y="24"/>
                  </a:lnTo>
                  <a:lnTo>
                    <a:pt x="22" y="25"/>
                  </a:lnTo>
                  <a:lnTo>
                    <a:pt x="22" y="25"/>
                  </a:lnTo>
                  <a:lnTo>
                    <a:pt x="19" y="29"/>
                  </a:lnTo>
                  <a:lnTo>
                    <a:pt x="18" y="33"/>
                  </a:lnTo>
                  <a:lnTo>
                    <a:pt x="18" y="33"/>
                  </a:lnTo>
                  <a:lnTo>
                    <a:pt x="19" y="35"/>
                  </a:lnTo>
                  <a:lnTo>
                    <a:pt x="20" y="37"/>
                  </a:lnTo>
                  <a:lnTo>
                    <a:pt x="20" y="37"/>
                  </a:lnTo>
                  <a:lnTo>
                    <a:pt x="22" y="38"/>
                  </a:lnTo>
                  <a:lnTo>
                    <a:pt x="25" y="39"/>
                  </a:lnTo>
                  <a:lnTo>
                    <a:pt x="25" y="39"/>
                  </a:lnTo>
                  <a:lnTo>
                    <a:pt x="35" y="39"/>
                  </a:lnTo>
                  <a:lnTo>
                    <a:pt x="35" y="39"/>
                  </a:lnTo>
                  <a:lnTo>
                    <a:pt x="46" y="38"/>
                  </a:lnTo>
                  <a:lnTo>
                    <a:pt x="46" y="43"/>
                  </a:lnTo>
                  <a:close/>
                  <a:moveTo>
                    <a:pt x="45" y="7"/>
                  </a:moveTo>
                  <a:lnTo>
                    <a:pt x="45" y="7"/>
                  </a:lnTo>
                  <a:lnTo>
                    <a:pt x="37" y="7"/>
                  </a:lnTo>
                  <a:lnTo>
                    <a:pt x="37" y="7"/>
                  </a:lnTo>
                  <a:lnTo>
                    <a:pt x="15" y="8"/>
                  </a:lnTo>
                  <a:lnTo>
                    <a:pt x="15" y="8"/>
                  </a:lnTo>
                  <a:lnTo>
                    <a:pt x="15" y="4"/>
                  </a:lnTo>
                  <a:lnTo>
                    <a:pt x="15" y="4"/>
                  </a:lnTo>
                  <a:lnTo>
                    <a:pt x="39" y="3"/>
                  </a:lnTo>
                  <a:lnTo>
                    <a:pt x="39" y="3"/>
                  </a:lnTo>
                  <a:lnTo>
                    <a:pt x="45" y="3"/>
                  </a:lnTo>
                  <a:lnTo>
                    <a:pt x="45" y="4"/>
                  </a:lnTo>
                  <a:lnTo>
                    <a:pt x="45"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Freeform 995">
              <a:extLst>
                <a:ext uri="{FF2B5EF4-FFF2-40B4-BE49-F238E27FC236}">
                  <a16:creationId xmlns:a16="http://schemas.microsoft.com/office/drawing/2014/main" id="{4BA15E93-834F-4A4B-A306-238E98B318DC}"/>
                </a:ext>
              </a:extLst>
            </p:cNvPr>
            <p:cNvSpPr>
              <a:spLocks/>
            </p:cNvSpPr>
            <p:nvPr/>
          </p:nvSpPr>
          <p:spPr bwMode="auto">
            <a:xfrm>
              <a:off x="9966325" y="5326063"/>
              <a:ext cx="39688" cy="39688"/>
            </a:xfrm>
            <a:custGeom>
              <a:avLst/>
              <a:gdLst>
                <a:gd name="T0" fmla="*/ 32 w 49"/>
                <a:gd name="T1" fmla="*/ 49 h 49"/>
                <a:gd name="T2" fmla="*/ 28 w 49"/>
                <a:gd name="T3" fmla="*/ 49 h 49"/>
                <a:gd name="T4" fmla="*/ 28 w 49"/>
                <a:gd name="T5" fmla="*/ 20 h 49"/>
                <a:gd name="T6" fmla="*/ 28 w 49"/>
                <a:gd name="T7" fmla="*/ 20 h 49"/>
                <a:gd name="T8" fmla="*/ 15 w 49"/>
                <a:gd name="T9" fmla="*/ 26 h 49"/>
                <a:gd name="T10" fmla="*/ 2 w 49"/>
                <a:gd name="T11" fmla="*/ 30 h 49"/>
                <a:gd name="T12" fmla="*/ 0 w 49"/>
                <a:gd name="T13" fmla="*/ 26 h 49"/>
                <a:gd name="T14" fmla="*/ 0 w 49"/>
                <a:gd name="T15" fmla="*/ 26 h 49"/>
                <a:gd name="T16" fmla="*/ 16 w 49"/>
                <a:gd name="T17" fmla="*/ 21 h 49"/>
                <a:gd name="T18" fmla="*/ 23 w 49"/>
                <a:gd name="T19" fmla="*/ 18 h 49"/>
                <a:gd name="T20" fmla="*/ 29 w 49"/>
                <a:gd name="T21" fmla="*/ 15 h 49"/>
                <a:gd name="T22" fmla="*/ 29 w 49"/>
                <a:gd name="T23" fmla="*/ 15 h 49"/>
                <a:gd name="T24" fmla="*/ 38 w 49"/>
                <a:gd name="T25" fmla="*/ 7 h 49"/>
                <a:gd name="T26" fmla="*/ 45 w 49"/>
                <a:gd name="T27" fmla="*/ 0 h 49"/>
                <a:gd name="T28" fmla="*/ 49 w 49"/>
                <a:gd name="T29" fmla="*/ 2 h 49"/>
                <a:gd name="T30" fmla="*/ 49 w 49"/>
                <a:gd name="T31" fmla="*/ 2 h 49"/>
                <a:gd name="T32" fmla="*/ 43 w 49"/>
                <a:gd name="T33" fmla="*/ 9 h 49"/>
                <a:gd name="T34" fmla="*/ 32 w 49"/>
                <a:gd name="T35" fmla="*/ 17 h 49"/>
                <a:gd name="T36" fmla="*/ 32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2" y="49"/>
                  </a:moveTo>
                  <a:lnTo>
                    <a:pt x="28" y="49"/>
                  </a:lnTo>
                  <a:lnTo>
                    <a:pt x="28" y="20"/>
                  </a:lnTo>
                  <a:lnTo>
                    <a:pt x="28" y="20"/>
                  </a:lnTo>
                  <a:lnTo>
                    <a:pt x="15" y="26"/>
                  </a:lnTo>
                  <a:lnTo>
                    <a:pt x="2" y="30"/>
                  </a:lnTo>
                  <a:lnTo>
                    <a:pt x="0" y="26"/>
                  </a:lnTo>
                  <a:lnTo>
                    <a:pt x="0" y="26"/>
                  </a:lnTo>
                  <a:lnTo>
                    <a:pt x="16" y="21"/>
                  </a:lnTo>
                  <a:lnTo>
                    <a:pt x="23" y="18"/>
                  </a:lnTo>
                  <a:lnTo>
                    <a:pt x="29" y="15"/>
                  </a:lnTo>
                  <a:lnTo>
                    <a:pt x="29" y="15"/>
                  </a:lnTo>
                  <a:lnTo>
                    <a:pt x="38" y="7"/>
                  </a:lnTo>
                  <a:lnTo>
                    <a:pt x="45" y="0"/>
                  </a:lnTo>
                  <a:lnTo>
                    <a:pt x="49" y="2"/>
                  </a:lnTo>
                  <a:lnTo>
                    <a:pt x="49" y="2"/>
                  </a:lnTo>
                  <a:lnTo>
                    <a:pt x="43" y="9"/>
                  </a:lnTo>
                  <a:lnTo>
                    <a:pt x="32" y="17"/>
                  </a:lnTo>
                  <a:lnTo>
                    <a:pt x="3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Freeform 996">
              <a:extLst>
                <a:ext uri="{FF2B5EF4-FFF2-40B4-BE49-F238E27FC236}">
                  <a16:creationId xmlns:a16="http://schemas.microsoft.com/office/drawing/2014/main" id="{F2F329C3-9C45-44B5-917B-0558FD519196}"/>
                </a:ext>
              </a:extLst>
            </p:cNvPr>
            <p:cNvSpPr>
              <a:spLocks noEditPoints="1"/>
            </p:cNvSpPr>
            <p:nvPr/>
          </p:nvSpPr>
          <p:spPr bwMode="auto">
            <a:xfrm>
              <a:off x="10017125" y="5329238"/>
              <a:ext cx="38100" cy="34925"/>
            </a:xfrm>
            <a:custGeom>
              <a:avLst/>
              <a:gdLst>
                <a:gd name="T0" fmla="*/ 48 w 48"/>
                <a:gd name="T1" fmla="*/ 17 h 45"/>
                <a:gd name="T2" fmla="*/ 48 w 48"/>
                <a:gd name="T3" fmla="*/ 17 h 45"/>
                <a:gd name="T4" fmla="*/ 43 w 48"/>
                <a:gd name="T5" fmla="*/ 25 h 45"/>
                <a:gd name="T6" fmla="*/ 35 w 48"/>
                <a:gd name="T7" fmla="*/ 31 h 45"/>
                <a:gd name="T8" fmla="*/ 35 w 48"/>
                <a:gd name="T9" fmla="*/ 31 h 45"/>
                <a:gd name="T10" fmla="*/ 28 w 48"/>
                <a:gd name="T11" fmla="*/ 36 h 45"/>
                <a:gd name="T12" fmla="*/ 20 w 48"/>
                <a:gd name="T13" fmla="*/ 41 h 45"/>
                <a:gd name="T14" fmla="*/ 20 w 48"/>
                <a:gd name="T15" fmla="*/ 41 h 45"/>
                <a:gd name="T16" fmla="*/ 11 w 48"/>
                <a:gd name="T17" fmla="*/ 43 h 45"/>
                <a:gd name="T18" fmla="*/ 1 w 48"/>
                <a:gd name="T19" fmla="*/ 45 h 45"/>
                <a:gd name="T20" fmla="*/ 0 w 48"/>
                <a:gd name="T21" fmla="*/ 40 h 45"/>
                <a:gd name="T22" fmla="*/ 0 w 48"/>
                <a:gd name="T23" fmla="*/ 40 h 45"/>
                <a:gd name="T24" fmla="*/ 9 w 48"/>
                <a:gd name="T25" fmla="*/ 38 h 45"/>
                <a:gd name="T26" fmla="*/ 16 w 48"/>
                <a:gd name="T27" fmla="*/ 36 h 45"/>
                <a:gd name="T28" fmla="*/ 16 w 48"/>
                <a:gd name="T29" fmla="*/ 36 h 45"/>
                <a:gd name="T30" fmla="*/ 23 w 48"/>
                <a:gd name="T31" fmla="*/ 34 h 45"/>
                <a:gd name="T32" fmla="*/ 28 w 48"/>
                <a:gd name="T33" fmla="*/ 30 h 45"/>
                <a:gd name="T34" fmla="*/ 28 w 48"/>
                <a:gd name="T35" fmla="*/ 30 h 45"/>
                <a:gd name="T36" fmla="*/ 36 w 48"/>
                <a:gd name="T37" fmla="*/ 24 h 45"/>
                <a:gd name="T38" fmla="*/ 36 w 48"/>
                <a:gd name="T39" fmla="*/ 24 h 45"/>
                <a:gd name="T40" fmla="*/ 40 w 48"/>
                <a:gd name="T41" fmla="*/ 20 h 45"/>
                <a:gd name="T42" fmla="*/ 44 w 48"/>
                <a:gd name="T43" fmla="*/ 15 h 45"/>
                <a:gd name="T44" fmla="*/ 48 w 48"/>
                <a:gd name="T45" fmla="*/ 17 h 45"/>
                <a:gd name="T46" fmla="*/ 23 w 48"/>
                <a:gd name="T47" fmla="*/ 10 h 45"/>
                <a:gd name="T48" fmla="*/ 20 w 48"/>
                <a:gd name="T49" fmla="*/ 14 h 45"/>
                <a:gd name="T50" fmla="*/ 20 w 48"/>
                <a:gd name="T51" fmla="*/ 14 h 45"/>
                <a:gd name="T52" fmla="*/ 10 w 48"/>
                <a:gd name="T53" fmla="*/ 8 h 45"/>
                <a:gd name="T54" fmla="*/ 1 w 48"/>
                <a:gd name="T55" fmla="*/ 4 h 45"/>
                <a:gd name="T56" fmla="*/ 3 w 48"/>
                <a:gd name="T57" fmla="*/ 0 h 45"/>
                <a:gd name="T58" fmla="*/ 3 w 48"/>
                <a:gd name="T59" fmla="*/ 0 h 45"/>
                <a:gd name="T60" fmla="*/ 13 w 48"/>
                <a:gd name="T61" fmla="*/ 5 h 45"/>
                <a:gd name="T62" fmla="*/ 23 w 48"/>
                <a:gd name="T63" fmla="*/ 10 h 45"/>
                <a:gd name="T64" fmla="*/ 23 w 48"/>
                <a:gd name="T6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3" y="25"/>
                  </a:lnTo>
                  <a:lnTo>
                    <a:pt x="35" y="31"/>
                  </a:lnTo>
                  <a:lnTo>
                    <a:pt x="35" y="31"/>
                  </a:lnTo>
                  <a:lnTo>
                    <a:pt x="28" y="36"/>
                  </a:lnTo>
                  <a:lnTo>
                    <a:pt x="20" y="41"/>
                  </a:lnTo>
                  <a:lnTo>
                    <a:pt x="20" y="41"/>
                  </a:lnTo>
                  <a:lnTo>
                    <a:pt x="11" y="43"/>
                  </a:lnTo>
                  <a:lnTo>
                    <a:pt x="1" y="45"/>
                  </a:lnTo>
                  <a:lnTo>
                    <a:pt x="0" y="40"/>
                  </a:lnTo>
                  <a:lnTo>
                    <a:pt x="0" y="40"/>
                  </a:lnTo>
                  <a:lnTo>
                    <a:pt x="9" y="38"/>
                  </a:lnTo>
                  <a:lnTo>
                    <a:pt x="16" y="36"/>
                  </a:lnTo>
                  <a:lnTo>
                    <a:pt x="16" y="36"/>
                  </a:lnTo>
                  <a:lnTo>
                    <a:pt x="23" y="34"/>
                  </a:lnTo>
                  <a:lnTo>
                    <a:pt x="28" y="30"/>
                  </a:lnTo>
                  <a:lnTo>
                    <a:pt x="28" y="30"/>
                  </a:lnTo>
                  <a:lnTo>
                    <a:pt x="36" y="24"/>
                  </a:lnTo>
                  <a:lnTo>
                    <a:pt x="36" y="24"/>
                  </a:lnTo>
                  <a:lnTo>
                    <a:pt x="40" y="20"/>
                  </a:lnTo>
                  <a:lnTo>
                    <a:pt x="44" y="15"/>
                  </a:lnTo>
                  <a:lnTo>
                    <a:pt x="48" y="17"/>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Freeform 997">
              <a:extLst>
                <a:ext uri="{FF2B5EF4-FFF2-40B4-BE49-F238E27FC236}">
                  <a16:creationId xmlns:a16="http://schemas.microsoft.com/office/drawing/2014/main" id="{7460A2E7-DA24-4071-9BCD-4D175F40A00D}"/>
                </a:ext>
              </a:extLst>
            </p:cNvPr>
            <p:cNvSpPr>
              <a:spLocks/>
            </p:cNvSpPr>
            <p:nvPr/>
          </p:nvSpPr>
          <p:spPr bwMode="auto">
            <a:xfrm>
              <a:off x="10061575" y="5326063"/>
              <a:ext cx="41275" cy="39688"/>
            </a:xfrm>
            <a:custGeom>
              <a:avLst/>
              <a:gdLst>
                <a:gd name="T0" fmla="*/ 25 w 50"/>
                <a:gd name="T1" fmla="*/ 1 h 49"/>
                <a:gd name="T2" fmla="*/ 25 w 50"/>
                <a:gd name="T3" fmla="*/ 1 h 49"/>
                <a:gd name="T4" fmla="*/ 23 w 50"/>
                <a:gd name="T5" fmla="*/ 6 h 49"/>
                <a:gd name="T6" fmla="*/ 50 w 50"/>
                <a:gd name="T7" fmla="*/ 6 h 49"/>
                <a:gd name="T8" fmla="*/ 50 w 50"/>
                <a:gd name="T9" fmla="*/ 6 h 49"/>
                <a:gd name="T10" fmla="*/ 49 w 50"/>
                <a:gd name="T11" fmla="*/ 12 h 49"/>
                <a:gd name="T12" fmla="*/ 49 w 50"/>
                <a:gd name="T13" fmla="*/ 12 h 49"/>
                <a:gd name="T14" fmla="*/ 46 w 50"/>
                <a:gd name="T15" fmla="*/ 21 h 49"/>
                <a:gd name="T16" fmla="*/ 46 w 50"/>
                <a:gd name="T17" fmla="*/ 21 h 49"/>
                <a:gd name="T18" fmla="*/ 42 w 50"/>
                <a:gd name="T19" fmla="*/ 30 h 49"/>
                <a:gd name="T20" fmla="*/ 42 w 50"/>
                <a:gd name="T21" fmla="*/ 30 h 49"/>
                <a:gd name="T22" fmla="*/ 39 w 50"/>
                <a:gd name="T23" fmla="*/ 34 h 49"/>
                <a:gd name="T24" fmla="*/ 35 w 50"/>
                <a:gd name="T25" fmla="*/ 37 h 49"/>
                <a:gd name="T26" fmla="*/ 35 w 50"/>
                <a:gd name="T27" fmla="*/ 37 h 49"/>
                <a:gd name="T28" fmla="*/ 30 w 50"/>
                <a:gd name="T29" fmla="*/ 41 h 49"/>
                <a:gd name="T30" fmla="*/ 24 w 50"/>
                <a:gd name="T31" fmla="*/ 44 h 49"/>
                <a:gd name="T32" fmla="*/ 24 w 50"/>
                <a:gd name="T33" fmla="*/ 44 h 49"/>
                <a:gd name="T34" fmla="*/ 18 w 50"/>
                <a:gd name="T35" fmla="*/ 47 h 49"/>
                <a:gd name="T36" fmla="*/ 11 w 50"/>
                <a:gd name="T37" fmla="*/ 49 h 49"/>
                <a:gd name="T38" fmla="*/ 10 w 50"/>
                <a:gd name="T39" fmla="*/ 45 h 49"/>
                <a:gd name="T40" fmla="*/ 10 w 50"/>
                <a:gd name="T41" fmla="*/ 45 h 49"/>
                <a:gd name="T42" fmla="*/ 18 w 50"/>
                <a:gd name="T43" fmla="*/ 43 h 49"/>
                <a:gd name="T44" fmla="*/ 24 w 50"/>
                <a:gd name="T45" fmla="*/ 39 h 49"/>
                <a:gd name="T46" fmla="*/ 30 w 50"/>
                <a:gd name="T47" fmla="*/ 35 h 49"/>
                <a:gd name="T48" fmla="*/ 35 w 50"/>
                <a:gd name="T49" fmla="*/ 31 h 49"/>
                <a:gd name="T50" fmla="*/ 35 w 50"/>
                <a:gd name="T51" fmla="*/ 31 h 49"/>
                <a:gd name="T52" fmla="*/ 26 w 50"/>
                <a:gd name="T53" fmla="*/ 26 h 49"/>
                <a:gd name="T54" fmla="*/ 16 w 50"/>
                <a:gd name="T55" fmla="*/ 22 h 49"/>
                <a:gd name="T56" fmla="*/ 18 w 50"/>
                <a:gd name="T57" fmla="*/ 19 h 49"/>
                <a:gd name="T58" fmla="*/ 18 w 50"/>
                <a:gd name="T59" fmla="*/ 19 h 49"/>
                <a:gd name="T60" fmla="*/ 27 w 50"/>
                <a:gd name="T61" fmla="*/ 22 h 49"/>
                <a:gd name="T62" fmla="*/ 38 w 50"/>
                <a:gd name="T63" fmla="*/ 27 h 49"/>
                <a:gd name="T64" fmla="*/ 38 w 50"/>
                <a:gd name="T65" fmla="*/ 27 h 49"/>
                <a:gd name="T66" fmla="*/ 41 w 50"/>
                <a:gd name="T67" fmla="*/ 23 h 49"/>
                <a:gd name="T68" fmla="*/ 42 w 50"/>
                <a:gd name="T69" fmla="*/ 19 h 49"/>
                <a:gd name="T70" fmla="*/ 45 w 50"/>
                <a:gd name="T71" fmla="*/ 10 h 49"/>
                <a:gd name="T72" fmla="*/ 21 w 50"/>
                <a:gd name="T73" fmla="*/ 10 h 49"/>
                <a:gd name="T74" fmla="*/ 21 w 50"/>
                <a:gd name="T75" fmla="*/ 10 h 49"/>
                <a:gd name="T76" fmla="*/ 17 w 50"/>
                <a:gd name="T77" fmla="*/ 15 h 49"/>
                <a:gd name="T78" fmla="*/ 12 w 50"/>
                <a:gd name="T79" fmla="*/ 20 h 49"/>
                <a:gd name="T80" fmla="*/ 12 w 50"/>
                <a:gd name="T81" fmla="*/ 20 h 49"/>
                <a:gd name="T82" fmla="*/ 7 w 50"/>
                <a:gd name="T83" fmla="*/ 25 h 49"/>
                <a:gd name="T84" fmla="*/ 3 w 50"/>
                <a:gd name="T85" fmla="*/ 28 h 49"/>
                <a:gd name="T86" fmla="*/ 0 w 50"/>
                <a:gd name="T87" fmla="*/ 25 h 49"/>
                <a:gd name="T88" fmla="*/ 0 w 50"/>
                <a:gd name="T89" fmla="*/ 25 h 49"/>
                <a:gd name="T90" fmla="*/ 7 w 50"/>
                <a:gd name="T91" fmla="*/ 20 h 49"/>
                <a:gd name="T92" fmla="*/ 13 w 50"/>
                <a:gd name="T93" fmla="*/ 13 h 49"/>
                <a:gd name="T94" fmla="*/ 13 w 50"/>
                <a:gd name="T95" fmla="*/ 13 h 49"/>
                <a:gd name="T96" fmla="*/ 17 w 50"/>
                <a:gd name="T97" fmla="*/ 7 h 49"/>
                <a:gd name="T98" fmla="*/ 20 w 50"/>
                <a:gd name="T99" fmla="*/ 0 h 49"/>
                <a:gd name="T100" fmla="*/ 25 w 50"/>
                <a:gd name="T10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9">
                  <a:moveTo>
                    <a:pt x="25" y="1"/>
                  </a:moveTo>
                  <a:lnTo>
                    <a:pt x="25" y="1"/>
                  </a:lnTo>
                  <a:lnTo>
                    <a:pt x="23" y="6"/>
                  </a:lnTo>
                  <a:lnTo>
                    <a:pt x="50" y="6"/>
                  </a:lnTo>
                  <a:lnTo>
                    <a:pt x="50" y="6"/>
                  </a:lnTo>
                  <a:lnTo>
                    <a:pt x="49" y="12"/>
                  </a:lnTo>
                  <a:lnTo>
                    <a:pt x="49" y="12"/>
                  </a:lnTo>
                  <a:lnTo>
                    <a:pt x="46" y="21"/>
                  </a:lnTo>
                  <a:lnTo>
                    <a:pt x="46" y="21"/>
                  </a:lnTo>
                  <a:lnTo>
                    <a:pt x="42" y="30"/>
                  </a:lnTo>
                  <a:lnTo>
                    <a:pt x="42" y="30"/>
                  </a:lnTo>
                  <a:lnTo>
                    <a:pt x="39" y="34"/>
                  </a:lnTo>
                  <a:lnTo>
                    <a:pt x="35" y="37"/>
                  </a:lnTo>
                  <a:lnTo>
                    <a:pt x="35" y="37"/>
                  </a:lnTo>
                  <a:lnTo>
                    <a:pt x="30" y="41"/>
                  </a:lnTo>
                  <a:lnTo>
                    <a:pt x="24" y="44"/>
                  </a:lnTo>
                  <a:lnTo>
                    <a:pt x="24" y="44"/>
                  </a:lnTo>
                  <a:lnTo>
                    <a:pt x="18" y="47"/>
                  </a:lnTo>
                  <a:lnTo>
                    <a:pt x="11" y="49"/>
                  </a:lnTo>
                  <a:lnTo>
                    <a:pt x="10" y="45"/>
                  </a:lnTo>
                  <a:lnTo>
                    <a:pt x="10" y="45"/>
                  </a:lnTo>
                  <a:lnTo>
                    <a:pt x="18" y="43"/>
                  </a:lnTo>
                  <a:lnTo>
                    <a:pt x="24" y="39"/>
                  </a:lnTo>
                  <a:lnTo>
                    <a:pt x="30" y="35"/>
                  </a:lnTo>
                  <a:lnTo>
                    <a:pt x="35" y="31"/>
                  </a:lnTo>
                  <a:lnTo>
                    <a:pt x="35" y="31"/>
                  </a:lnTo>
                  <a:lnTo>
                    <a:pt x="26" y="26"/>
                  </a:lnTo>
                  <a:lnTo>
                    <a:pt x="16" y="22"/>
                  </a:lnTo>
                  <a:lnTo>
                    <a:pt x="18" y="19"/>
                  </a:lnTo>
                  <a:lnTo>
                    <a:pt x="18" y="19"/>
                  </a:lnTo>
                  <a:lnTo>
                    <a:pt x="27" y="22"/>
                  </a:lnTo>
                  <a:lnTo>
                    <a:pt x="38" y="27"/>
                  </a:lnTo>
                  <a:lnTo>
                    <a:pt x="38" y="27"/>
                  </a:lnTo>
                  <a:lnTo>
                    <a:pt x="41" y="23"/>
                  </a:lnTo>
                  <a:lnTo>
                    <a:pt x="42" y="19"/>
                  </a:lnTo>
                  <a:lnTo>
                    <a:pt x="45" y="10"/>
                  </a:lnTo>
                  <a:lnTo>
                    <a:pt x="21" y="10"/>
                  </a:lnTo>
                  <a:lnTo>
                    <a:pt x="21" y="10"/>
                  </a:lnTo>
                  <a:lnTo>
                    <a:pt x="17" y="15"/>
                  </a:lnTo>
                  <a:lnTo>
                    <a:pt x="12" y="20"/>
                  </a:lnTo>
                  <a:lnTo>
                    <a:pt x="12" y="20"/>
                  </a:lnTo>
                  <a:lnTo>
                    <a:pt x="7" y="25"/>
                  </a:lnTo>
                  <a:lnTo>
                    <a:pt x="3" y="28"/>
                  </a:lnTo>
                  <a:lnTo>
                    <a:pt x="0" y="25"/>
                  </a:lnTo>
                  <a:lnTo>
                    <a:pt x="0" y="25"/>
                  </a:lnTo>
                  <a:lnTo>
                    <a:pt x="7" y="20"/>
                  </a:lnTo>
                  <a:lnTo>
                    <a:pt x="13" y="13"/>
                  </a:lnTo>
                  <a:lnTo>
                    <a:pt x="13" y="13"/>
                  </a:lnTo>
                  <a:lnTo>
                    <a:pt x="17" y="7"/>
                  </a:lnTo>
                  <a:lnTo>
                    <a:pt x="20" y="0"/>
                  </a:lnTo>
                  <a:lnTo>
                    <a:pt x="25"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Freeform 998">
              <a:extLst>
                <a:ext uri="{FF2B5EF4-FFF2-40B4-BE49-F238E27FC236}">
                  <a16:creationId xmlns:a16="http://schemas.microsoft.com/office/drawing/2014/main" id="{D4758111-7EE5-4A09-A2A3-FAC81DFC59AC}"/>
                </a:ext>
              </a:extLst>
            </p:cNvPr>
            <p:cNvSpPr>
              <a:spLocks noEditPoints="1"/>
            </p:cNvSpPr>
            <p:nvPr/>
          </p:nvSpPr>
          <p:spPr bwMode="auto">
            <a:xfrm>
              <a:off x="9401175" y="5399088"/>
              <a:ext cx="33338" cy="39688"/>
            </a:xfrm>
            <a:custGeom>
              <a:avLst/>
              <a:gdLst>
                <a:gd name="T0" fmla="*/ 42 w 43"/>
                <a:gd name="T1" fmla="*/ 51 h 51"/>
                <a:gd name="T2" fmla="*/ 13 w 43"/>
                <a:gd name="T3" fmla="*/ 51 h 51"/>
                <a:gd name="T4" fmla="*/ 13 w 43"/>
                <a:gd name="T5" fmla="*/ 51 h 51"/>
                <a:gd name="T6" fmla="*/ 8 w 43"/>
                <a:gd name="T7" fmla="*/ 50 h 51"/>
                <a:gd name="T8" fmla="*/ 8 w 43"/>
                <a:gd name="T9" fmla="*/ 50 h 51"/>
                <a:gd name="T10" fmla="*/ 4 w 43"/>
                <a:gd name="T11" fmla="*/ 49 h 51"/>
                <a:gd name="T12" fmla="*/ 4 w 43"/>
                <a:gd name="T13" fmla="*/ 49 h 51"/>
                <a:gd name="T14" fmla="*/ 1 w 43"/>
                <a:gd name="T15" fmla="*/ 46 h 51"/>
                <a:gd name="T16" fmla="*/ 1 w 43"/>
                <a:gd name="T17" fmla="*/ 46 h 51"/>
                <a:gd name="T18" fmla="*/ 0 w 43"/>
                <a:gd name="T19" fmla="*/ 43 h 51"/>
                <a:gd name="T20" fmla="*/ 0 w 43"/>
                <a:gd name="T21" fmla="*/ 40 h 51"/>
                <a:gd name="T22" fmla="*/ 0 w 43"/>
                <a:gd name="T23" fmla="*/ 5 h 51"/>
                <a:gd name="T24" fmla="*/ 5 w 43"/>
                <a:gd name="T25" fmla="*/ 5 h 51"/>
                <a:gd name="T26" fmla="*/ 5 w 43"/>
                <a:gd name="T27" fmla="*/ 22 h 51"/>
                <a:gd name="T28" fmla="*/ 5 w 43"/>
                <a:gd name="T29" fmla="*/ 22 h 51"/>
                <a:gd name="T30" fmla="*/ 25 w 43"/>
                <a:gd name="T31" fmla="*/ 17 h 51"/>
                <a:gd name="T32" fmla="*/ 38 w 43"/>
                <a:gd name="T33" fmla="*/ 13 h 51"/>
                <a:gd name="T34" fmla="*/ 41 w 43"/>
                <a:gd name="T35" fmla="*/ 17 h 51"/>
                <a:gd name="T36" fmla="*/ 41 w 43"/>
                <a:gd name="T37" fmla="*/ 17 h 51"/>
                <a:gd name="T38" fmla="*/ 34 w 43"/>
                <a:gd name="T39" fmla="*/ 19 h 51"/>
                <a:gd name="T40" fmla="*/ 24 w 43"/>
                <a:gd name="T41" fmla="*/ 22 h 51"/>
                <a:gd name="T42" fmla="*/ 24 w 43"/>
                <a:gd name="T43" fmla="*/ 22 h 51"/>
                <a:gd name="T44" fmla="*/ 5 w 43"/>
                <a:gd name="T45" fmla="*/ 26 h 51"/>
                <a:gd name="T46" fmla="*/ 5 w 43"/>
                <a:gd name="T47" fmla="*/ 39 h 51"/>
                <a:gd name="T48" fmla="*/ 5 w 43"/>
                <a:gd name="T49" fmla="*/ 39 h 51"/>
                <a:gd name="T50" fmla="*/ 6 w 43"/>
                <a:gd name="T51" fmla="*/ 44 h 51"/>
                <a:gd name="T52" fmla="*/ 6 w 43"/>
                <a:gd name="T53" fmla="*/ 44 h 51"/>
                <a:gd name="T54" fmla="*/ 7 w 43"/>
                <a:gd name="T55" fmla="*/ 45 h 51"/>
                <a:gd name="T56" fmla="*/ 8 w 43"/>
                <a:gd name="T57" fmla="*/ 46 h 51"/>
                <a:gd name="T58" fmla="*/ 8 w 43"/>
                <a:gd name="T59" fmla="*/ 46 h 51"/>
                <a:gd name="T60" fmla="*/ 14 w 43"/>
                <a:gd name="T61" fmla="*/ 47 h 51"/>
                <a:gd name="T62" fmla="*/ 42 w 43"/>
                <a:gd name="T63" fmla="*/ 47 h 51"/>
                <a:gd name="T64" fmla="*/ 42 w 43"/>
                <a:gd name="T65" fmla="*/ 51 h 51"/>
                <a:gd name="T66" fmla="*/ 34 w 43"/>
                <a:gd name="T67" fmla="*/ 10 h 51"/>
                <a:gd name="T68" fmla="*/ 30 w 43"/>
                <a:gd name="T69" fmla="*/ 11 h 51"/>
                <a:gd name="T70" fmla="*/ 30 w 43"/>
                <a:gd name="T71" fmla="*/ 11 h 51"/>
                <a:gd name="T72" fmla="*/ 27 w 43"/>
                <a:gd name="T73" fmla="*/ 3 h 51"/>
                <a:gd name="T74" fmla="*/ 29 w 43"/>
                <a:gd name="T75" fmla="*/ 2 h 51"/>
                <a:gd name="T76" fmla="*/ 29 w 43"/>
                <a:gd name="T77" fmla="*/ 2 h 51"/>
                <a:gd name="T78" fmla="*/ 34 w 43"/>
                <a:gd name="T79" fmla="*/ 10 h 51"/>
                <a:gd name="T80" fmla="*/ 34 w 43"/>
                <a:gd name="T81" fmla="*/ 10 h 51"/>
                <a:gd name="T82" fmla="*/ 43 w 43"/>
                <a:gd name="T83" fmla="*/ 8 h 51"/>
                <a:gd name="T84" fmla="*/ 38 w 43"/>
                <a:gd name="T85" fmla="*/ 9 h 51"/>
                <a:gd name="T86" fmla="*/ 38 w 43"/>
                <a:gd name="T87" fmla="*/ 9 h 51"/>
                <a:gd name="T88" fmla="*/ 35 w 43"/>
                <a:gd name="T89" fmla="*/ 2 h 51"/>
                <a:gd name="T90" fmla="*/ 37 w 43"/>
                <a:gd name="T91" fmla="*/ 0 h 51"/>
                <a:gd name="T92" fmla="*/ 37 w 43"/>
                <a:gd name="T93" fmla="*/ 0 h 51"/>
                <a:gd name="T94" fmla="*/ 43 w 43"/>
                <a:gd name="T95" fmla="*/ 8 h 51"/>
                <a:gd name="T96" fmla="*/ 43 w 43"/>
                <a:gd name="T97" fmla="*/ 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42" y="51"/>
                  </a:moveTo>
                  <a:lnTo>
                    <a:pt x="13" y="51"/>
                  </a:lnTo>
                  <a:lnTo>
                    <a:pt x="13" y="51"/>
                  </a:lnTo>
                  <a:lnTo>
                    <a:pt x="8" y="50"/>
                  </a:lnTo>
                  <a:lnTo>
                    <a:pt x="8" y="50"/>
                  </a:lnTo>
                  <a:lnTo>
                    <a:pt x="4" y="49"/>
                  </a:lnTo>
                  <a:lnTo>
                    <a:pt x="4" y="49"/>
                  </a:lnTo>
                  <a:lnTo>
                    <a:pt x="1" y="46"/>
                  </a:lnTo>
                  <a:lnTo>
                    <a:pt x="1" y="46"/>
                  </a:lnTo>
                  <a:lnTo>
                    <a:pt x="0" y="43"/>
                  </a:lnTo>
                  <a:lnTo>
                    <a:pt x="0" y="40"/>
                  </a:lnTo>
                  <a:lnTo>
                    <a:pt x="0" y="5"/>
                  </a:lnTo>
                  <a:lnTo>
                    <a:pt x="5" y="5"/>
                  </a:lnTo>
                  <a:lnTo>
                    <a:pt x="5" y="22"/>
                  </a:lnTo>
                  <a:lnTo>
                    <a:pt x="5" y="22"/>
                  </a:lnTo>
                  <a:lnTo>
                    <a:pt x="25" y="17"/>
                  </a:lnTo>
                  <a:lnTo>
                    <a:pt x="38" y="13"/>
                  </a:lnTo>
                  <a:lnTo>
                    <a:pt x="41" y="17"/>
                  </a:lnTo>
                  <a:lnTo>
                    <a:pt x="41" y="17"/>
                  </a:lnTo>
                  <a:lnTo>
                    <a:pt x="34" y="19"/>
                  </a:lnTo>
                  <a:lnTo>
                    <a:pt x="24" y="22"/>
                  </a:lnTo>
                  <a:lnTo>
                    <a:pt x="24" y="22"/>
                  </a:lnTo>
                  <a:lnTo>
                    <a:pt x="5" y="26"/>
                  </a:lnTo>
                  <a:lnTo>
                    <a:pt x="5" y="39"/>
                  </a:lnTo>
                  <a:lnTo>
                    <a:pt x="5" y="39"/>
                  </a:lnTo>
                  <a:lnTo>
                    <a:pt x="6" y="44"/>
                  </a:lnTo>
                  <a:lnTo>
                    <a:pt x="6" y="44"/>
                  </a:lnTo>
                  <a:lnTo>
                    <a:pt x="7" y="45"/>
                  </a:lnTo>
                  <a:lnTo>
                    <a:pt x="8" y="46"/>
                  </a:lnTo>
                  <a:lnTo>
                    <a:pt x="8" y="46"/>
                  </a:lnTo>
                  <a:lnTo>
                    <a:pt x="14" y="47"/>
                  </a:lnTo>
                  <a:lnTo>
                    <a:pt x="42" y="47"/>
                  </a:lnTo>
                  <a:lnTo>
                    <a:pt x="42" y="51"/>
                  </a:lnTo>
                  <a:close/>
                  <a:moveTo>
                    <a:pt x="34" y="10"/>
                  </a:moveTo>
                  <a:lnTo>
                    <a:pt x="30" y="11"/>
                  </a:lnTo>
                  <a:lnTo>
                    <a:pt x="30" y="11"/>
                  </a:lnTo>
                  <a:lnTo>
                    <a:pt x="27" y="3"/>
                  </a:lnTo>
                  <a:lnTo>
                    <a:pt x="29" y="2"/>
                  </a:lnTo>
                  <a:lnTo>
                    <a:pt x="29" y="2"/>
                  </a:lnTo>
                  <a:lnTo>
                    <a:pt x="34" y="10"/>
                  </a:lnTo>
                  <a:lnTo>
                    <a:pt x="34" y="10"/>
                  </a:lnTo>
                  <a:close/>
                  <a:moveTo>
                    <a:pt x="43" y="8"/>
                  </a:moveTo>
                  <a:lnTo>
                    <a:pt x="38" y="9"/>
                  </a:lnTo>
                  <a:lnTo>
                    <a:pt x="38" y="9"/>
                  </a:lnTo>
                  <a:lnTo>
                    <a:pt x="35" y="2"/>
                  </a:lnTo>
                  <a:lnTo>
                    <a:pt x="37" y="0"/>
                  </a:lnTo>
                  <a:lnTo>
                    <a:pt x="37" y="0"/>
                  </a:lnTo>
                  <a:lnTo>
                    <a:pt x="43" y="8"/>
                  </a:lnTo>
                  <a:lnTo>
                    <a:pt x="43"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Freeform 999">
              <a:extLst>
                <a:ext uri="{FF2B5EF4-FFF2-40B4-BE49-F238E27FC236}">
                  <a16:creationId xmlns:a16="http://schemas.microsoft.com/office/drawing/2014/main" id="{5C8675F0-F0DF-48AB-976D-6E0F9EF4DFDA}"/>
                </a:ext>
              </a:extLst>
            </p:cNvPr>
            <p:cNvSpPr>
              <a:spLocks/>
            </p:cNvSpPr>
            <p:nvPr/>
          </p:nvSpPr>
          <p:spPr bwMode="auto">
            <a:xfrm>
              <a:off x="9444038" y="5413375"/>
              <a:ext cx="36513" cy="25400"/>
            </a:xfrm>
            <a:custGeom>
              <a:avLst/>
              <a:gdLst>
                <a:gd name="T0" fmla="*/ 45 w 45"/>
                <a:gd name="T1" fmla="*/ 33 h 33"/>
                <a:gd name="T2" fmla="*/ 0 w 45"/>
                <a:gd name="T3" fmla="*/ 33 h 33"/>
                <a:gd name="T4" fmla="*/ 0 w 45"/>
                <a:gd name="T5" fmla="*/ 29 h 33"/>
                <a:gd name="T6" fmla="*/ 27 w 45"/>
                <a:gd name="T7" fmla="*/ 29 h 33"/>
                <a:gd name="T8" fmla="*/ 31 w 45"/>
                <a:gd name="T9" fmla="*/ 3 h 33"/>
                <a:gd name="T10" fmla="*/ 6 w 45"/>
                <a:gd name="T11" fmla="*/ 3 h 33"/>
                <a:gd name="T12" fmla="*/ 6 w 45"/>
                <a:gd name="T13" fmla="*/ 0 h 33"/>
                <a:gd name="T14" fmla="*/ 35 w 45"/>
                <a:gd name="T15" fmla="*/ 0 h 33"/>
                <a:gd name="T16" fmla="*/ 32 w 45"/>
                <a:gd name="T17" fmla="*/ 29 h 33"/>
                <a:gd name="T18" fmla="*/ 45 w 45"/>
                <a:gd name="T19" fmla="*/ 29 h 33"/>
                <a:gd name="T20" fmla="*/ 45 w 4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45" y="33"/>
                  </a:moveTo>
                  <a:lnTo>
                    <a:pt x="0" y="33"/>
                  </a:lnTo>
                  <a:lnTo>
                    <a:pt x="0" y="29"/>
                  </a:lnTo>
                  <a:lnTo>
                    <a:pt x="27" y="29"/>
                  </a:lnTo>
                  <a:lnTo>
                    <a:pt x="31" y="3"/>
                  </a:lnTo>
                  <a:lnTo>
                    <a:pt x="6" y="3"/>
                  </a:lnTo>
                  <a:lnTo>
                    <a:pt x="6" y="0"/>
                  </a:lnTo>
                  <a:lnTo>
                    <a:pt x="35" y="0"/>
                  </a:lnTo>
                  <a:lnTo>
                    <a:pt x="32" y="29"/>
                  </a:lnTo>
                  <a:lnTo>
                    <a:pt x="45" y="29"/>
                  </a:lnTo>
                  <a:lnTo>
                    <a:pt x="45"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Rectangle 1000">
              <a:extLst>
                <a:ext uri="{FF2B5EF4-FFF2-40B4-BE49-F238E27FC236}">
                  <a16:creationId xmlns:a16="http://schemas.microsoft.com/office/drawing/2014/main" id="{BD335ACB-EDB7-4134-A6A7-812DC51EEB95}"/>
                </a:ext>
              </a:extLst>
            </p:cNvPr>
            <p:cNvSpPr>
              <a:spLocks noChangeArrowheads="1"/>
            </p:cNvSpPr>
            <p:nvPr/>
          </p:nvSpPr>
          <p:spPr bwMode="auto">
            <a:xfrm>
              <a:off x="9493250" y="5421313"/>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Freeform 1001">
              <a:extLst>
                <a:ext uri="{FF2B5EF4-FFF2-40B4-BE49-F238E27FC236}">
                  <a16:creationId xmlns:a16="http://schemas.microsoft.com/office/drawing/2014/main" id="{25F5EC5E-8455-4EA0-95C3-D71ED4667F98}"/>
                </a:ext>
              </a:extLst>
            </p:cNvPr>
            <p:cNvSpPr>
              <a:spLocks/>
            </p:cNvSpPr>
            <p:nvPr/>
          </p:nvSpPr>
          <p:spPr bwMode="auto">
            <a:xfrm>
              <a:off x="9539288" y="5402263"/>
              <a:ext cx="39688" cy="38100"/>
            </a:xfrm>
            <a:custGeom>
              <a:avLst/>
              <a:gdLst>
                <a:gd name="T0" fmla="*/ 28 w 49"/>
                <a:gd name="T1" fmla="*/ 39 h 48"/>
                <a:gd name="T2" fmla="*/ 28 w 49"/>
                <a:gd name="T3" fmla="*/ 30 h 48"/>
                <a:gd name="T4" fmla="*/ 28 w 49"/>
                <a:gd name="T5" fmla="*/ 27 h 48"/>
                <a:gd name="T6" fmla="*/ 19 w 49"/>
                <a:gd name="T7" fmla="*/ 33 h 48"/>
                <a:gd name="T8" fmla="*/ 16 w 49"/>
                <a:gd name="T9" fmla="*/ 39 h 48"/>
                <a:gd name="T10" fmla="*/ 16 w 49"/>
                <a:gd name="T11" fmla="*/ 41 h 48"/>
                <a:gd name="T12" fmla="*/ 18 w 49"/>
                <a:gd name="T13" fmla="*/ 43 h 48"/>
                <a:gd name="T14" fmla="*/ 30 w 49"/>
                <a:gd name="T15" fmla="*/ 44 h 48"/>
                <a:gd name="T16" fmla="*/ 40 w 49"/>
                <a:gd name="T17" fmla="*/ 44 h 48"/>
                <a:gd name="T18" fmla="*/ 48 w 49"/>
                <a:gd name="T19" fmla="*/ 47 h 48"/>
                <a:gd name="T20" fmla="*/ 33 w 49"/>
                <a:gd name="T21" fmla="*/ 48 h 48"/>
                <a:gd name="T22" fmla="*/ 22 w 49"/>
                <a:gd name="T23" fmla="*/ 48 h 48"/>
                <a:gd name="T24" fmla="*/ 15 w 49"/>
                <a:gd name="T25" fmla="*/ 46 h 48"/>
                <a:gd name="T26" fmla="*/ 11 w 49"/>
                <a:gd name="T27" fmla="*/ 39 h 48"/>
                <a:gd name="T28" fmla="*/ 12 w 49"/>
                <a:gd name="T29" fmla="*/ 36 h 48"/>
                <a:gd name="T30" fmla="*/ 15 w 49"/>
                <a:gd name="T31" fmla="*/ 32 h 48"/>
                <a:gd name="T32" fmla="*/ 27 w 49"/>
                <a:gd name="T33" fmla="*/ 24 h 48"/>
                <a:gd name="T34" fmla="*/ 26 w 49"/>
                <a:gd name="T35" fmla="*/ 22 h 48"/>
                <a:gd name="T36" fmla="*/ 23 w 49"/>
                <a:gd name="T37" fmla="*/ 21 h 48"/>
                <a:gd name="T38" fmla="*/ 16 w 49"/>
                <a:gd name="T39" fmla="*/ 22 h 48"/>
                <a:gd name="T40" fmla="*/ 7 w 49"/>
                <a:gd name="T41" fmla="*/ 28 h 48"/>
                <a:gd name="T42" fmla="*/ 0 w 49"/>
                <a:gd name="T43" fmla="*/ 29 h 48"/>
                <a:gd name="T44" fmla="*/ 5 w 49"/>
                <a:gd name="T45" fmla="*/ 25 h 48"/>
                <a:gd name="T46" fmla="*/ 12 w 49"/>
                <a:gd name="T47" fmla="*/ 15 h 48"/>
                <a:gd name="T48" fmla="*/ 2 w 49"/>
                <a:gd name="T49" fmla="*/ 10 h 48"/>
                <a:gd name="T50" fmla="*/ 16 w 49"/>
                <a:gd name="T51" fmla="*/ 7 h 48"/>
                <a:gd name="T52" fmla="*/ 18 w 49"/>
                <a:gd name="T53" fmla="*/ 0 h 48"/>
                <a:gd name="T54" fmla="*/ 23 w 49"/>
                <a:gd name="T55" fmla="*/ 1 h 48"/>
                <a:gd name="T56" fmla="*/ 41 w 49"/>
                <a:gd name="T57" fmla="*/ 7 h 48"/>
                <a:gd name="T58" fmla="*/ 20 w 49"/>
                <a:gd name="T59" fmla="*/ 10 h 48"/>
                <a:gd name="T60" fmla="*/ 14 w 49"/>
                <a:gd name="T61" fmla="*/ 19 h 48"/>
                <a:gd name="T62" fmla="*/ 15 w 49"/>
                <a:gd name="T63" fmla="*/ 19 h 48"/>
                <a:gd name="T64" fmla="*/ 19 w 49"/>
                <a:gd name="T65" fmla="*/ 18 h 48"/>
                <a:gd name="T66" fmla="*/ 24 w 49"/>
                <a:gd name="T67" fmla="*/ 17 h 48"/>
                <a:gd name="T68" fmla="*/ 30 w 49"/>
                <a:gd name="T69" fmla="*/ 19 h 48"/>
                <a:gd name="T70" fmla="*/ 47 w 49"/>
                <a:gd name="T71" fmla="*/ 15 h 48"/>
                <a:gd name="T72" fmla="*/ 49 w 49"/>
                <a:gd name="T73" fmla="*/ 19 h 48"/>
                <a:gd name="T74" fmla="*/ 32 w 49"/>
                <a:gd name="T75" fmla="*/ 26 h 48"/>
                <a:gd name="T76" fmla="*/ 32 w 49"/>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8">
                  <a:moveTo>
                    <a:pt x="32" y="39"/>
                  </a:moveTo>
                  <a:lnTo>
                    <a:pt x="28" y="39"/>
                  </a:lnTo>
                  <a:lnTo>
                    <a:pt x="28" y="30"/>
                  </a:lnTo>
                  <a:lnTo>
                    <a:pt x="28" y="30"/>
                  </a:lnTo>
                  <a:lnTo>
                    <a:pt x="28" y="27"/>
                  </a:lnTo>
                  <a:lnTo>
                    <a:pt x="28" y="27"/>
                  </a:lnTo>
                  <a:lnTo>
                    <a:pt x="23" y="30"/>
                  </a:lnTo>
                  <a:lnTo>
                    <a:pt x="19" y="33"/>
                  </a:lnTo>
                  <a:lnTo>
                    <a:pt x="16" y="36"/>
                  </a:lnTo>
                  <a:lnTo>
                    <a:pt x="16" y="39"/>
                  </a:lnTo>
                  <a:lnTo>
                    <a:pt x="16" y="39"/>
                  </a:lnTo>
                  <a:lnTo>
                    <a:pt x="16" y="41"/>
                  </a:lnTo>
                  <a:lnTo>
                    <a:pt x="18" y="43"/>
                  </a:lnTo>
                  <a:lnTo>
                    <a:pt x="18" y="43"/>
                  </a:lnTo>
                  <a:lnTo>
                    <a:pt x="23" y="44"/>
                  </a:lnTo>
                  <a:lnTo>
                    <a:pt x="30" y="44"/>
                  </a:lnTo>
                  <a:lnTo>
                    <a:pt x="30" y="44"/>
                  </a:lnTo>
                  <a:lnTo>
                    <a:pt x="40" y="44"/>
                  </a:lnTo>
                  <a:lnTo>
                    <a:pt x="47" y="43"/>
                  </a:lnTo>
                  <a:lnTo>
                    <a:pt x="48" y="47"/>
                  </a:lnTo>
                  <a:lnTo>
                    <a:pt x="48" y="47"/>
                  </a:lnTo>
                  <a:lnTo>
                    <a:pt x="33" y="48"/>
                  </a:lnTo>
                  <a:lnTo>
                    <a:pt x="33" y="48"/>
                  </a:lnTo>
                  <a:lnTo>
                    <a:pt x="22" y="48"/>
                  </a:lnTo>
                  <a:lnTo>
                    <a:pt x="15" y="46"/>
                  </a:lnTo>
                  <a:lnTo>
                    <a:pt x="15" y="46"/>
                  </a:lnTo>
                  <a:lnTo>
                    <a:pt x="12" y="43"/>
                  </a:lnTo>
                  <a:lnTo>
                    <a:pt x="11" y="39"/>
                  </a:lnTo>
                  <a:lnTo>
                    <a:pt x="11" y="39"/>
                  </a:lnTo>
                  <a:lnTo>
                    <a:pt x="12" y="36"/>
                  </a:lnTo>
                  <a:lnTo>
                    <a:pt x="15" y="32"/>
                  </a:lnTo>
                  <a:lnTo>
                    <a:pt x="15" y="32"/>
                  </a:lnTo>
                  <a:lnTo>
                    <a:pt x="20" y="28"/>
                  </a:lnTo>
                  <a:lnTo>
                    <a:pt x="27" y="24"/>
                  </a:lnTo>
                  <a:lnTo>
                    <a:pt x="27" y="24"/>
                  </a:lnTo>
                  <a:lnTo>
                    <a:pt x="26" y="22"/>
                  </a:lnTo>
                  <a:lnTo>
                    <a:pt x="23" y="21"/>
                  </a:lnTo>
                  <a:lnTo>
                    <a:pt x="23" y="21"/>
                  </a:lnTo>
                  <a:lnTo>
                    <a:pt x="16" y="22"/>
                  </a:lnTo>
                  <a:lnTo>
                    <a:pt x="16" y="22"/>
                  </a:lnTo>
                  <a:lnTo>
                    <a:pt x="12" y="25"/>
                  </a:lnTo>
                  <a:lnTo>
                    <a:pt x="7" y="28"/>
                  </a:lnTo>
                  <a:lnTo>
                    <a:pt x="2" y="32"/>
                  </a:lnTo>
                  <a:lnTo>
                    <a:pt x="0" y="29"/>
                  </a:lnTo>
                  <a:lnTo>
                    <a:pt x="0" y="29"/>
                  </a:lnTo>
                  <a:lnTo>
                    <a:pt x="5" y="25"/>
                  </a:lnTo>
                  <a:lnTo>
                    <a:pt x="9" y="21"/>
                  </a:lnTo>
                  <a:lnTo>
                    <a:pt x="12" y="15"/>
                  </a:lnTo>
                  <a:lnTo>
                    <a:pt x="15" y="10"/>
                  </a:lnTo>
                  <a:lnTo>
                    <a:pt x="2" y="10"/>
                  </a:lnTo>
                  <a:lnTo>
                    <a:pt x="2" y="7"/>
                  </a:lnTo>
                  <a:lnTo>
                    <a:pt x="16" y="7"/>
                  </a:lnTo>
                  <a:lnTo>
                    <a:pt x="16" y="7"/>
                  </a:lnTo>
                  <a:lnTo>
                    <a:pt x="18" y="0"/>
                  </a:lnTo>
                  <a:lnTo>
                    <a:pt x="23" y="1"/>
                  </a:lnTo>
                  <a:lnTo>
                    <a:pt x="23" y="1"/>
                  </a:lnTo>
                  <a:lnTo>
                    <a:pt x="21" y="7"/>
                  </a:lnTo>
                  <a:lnTo>
                    <a:pt x="41" y="7"/>
                  </a:lnTo>
                  <a:lnTo>
                    <a:pt x="41" y="10"/>
                  </a:lnTo>
                  <a:lnTo>
                    <a:pt x="20" y="10"/>
                  </a:lnTo>
                  <a:lnTo>
                    <a:pt x="20" y="10"/>
                  </a:lnTo>
                  <a:lnTo>
                    <a:pt x="14" y="19"/>
                  </a:lnTo>
                  <a:lnTo>
                    <a:pt x="15" y="19"/>
                  </a:lnTo>
                  <a:lnTo>
                    <a:pt x="15" y="19"/>
                  </a:lnTo>
                  <a:lnTo>
                    <a:pt x="19" y="18"/>
                  </a:lnTo>
                  <a:lnTo>
                    <a:pt x="19" y="18"/>
                  </a:lnTo>
                  <a:lnTo>
                    <a:pt x="24" y="17"/>
                  </a:lnTo>
                  <a:lnTo>
                    <a:pt x="24" y="17"/>
                  </a:lnTo>
                  <a:lnTo>
                    <a:pt x="28" y="18"/>
                  </a:lnTo>
                  <a:lnTo>
                    <a:pt x="30" y="19"/>
                  </a:lnTo>
                  <a:lnTo>
                    <a:pt x="31" y="22"/>
                  </a:lnTo>
                  <a:lnTo>
                    <a:pt x="47" y="15"/>
                  </a:lnTo>
                  <a:lnTo>
                    <a:pt x="49" y="19"/>
                  </a:lnTo>
                  <a:lnTo>
                    <a:pt x="49" y="19"/>
                  </a:lnTo>
                  <a:lnTo>
                    <a:pt x="32" y="26"/>
                  </a:lnTo>
                  <a:lnTo>
                    <a:pt x="32" y="26"/>
                  </a:lnTo>
                  <a:lnTo>
                    <a:pt x="32" y="31"/>
                  </a:lnTo>
                  <a:lnTo>
                    <a:pt x="32"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Freeform 1002">
              <a:extLst>
                <a:ext uri="{FF2B5EF4-FFF2-40B4-BE49-F238E27FC236}">
                  <a16:creationId xmlns:a16="http://schemas.microsoft.com/office/drawing/2014/main" id="{C6E56BB1-DBA8-487B-8486-22694A074429}"/>
                </a:ext>
              </a:extLst>
            </p:cNvPr>
            <p:cNvSpPr>
              <a:spLocks noEditPoints="1"/>
            </p:cNvSpPr>
            <p:nvPr/>
          </p:nvSpPr>
          <p:spPr bwMode="auto">
            <a:xfrm>
              <a:off x="9585325" y="5400675"/>
              <a:ext cx="41275" cy="41275"/>
            </a:xfrm>
            <a:custGeom>
              <a:avLst/>
              <a:gdLst>
                <a:gd name="T0" fmla="*/ 24 w 52"/>
                <a:gd name="T1" fmla="*/ 27 h 52"/>
                <a:gd name="T2" fmla="*/ 6 w 52"/>
                <a:gd name="T3" fmla="*/ 24 h 52"/>
                <a:gd name="T4" fmla="*/ 24 w 52"/>
                <a:gd name="T5" fmla="*/ 18 h 52"/>
                <a:gd name="T6" fmla="*/ 7 w 52"/>
                <a:gd name="T7" fmla="*/ 14 h 52"/>
                <a:gd name="T8" fmla="*/ 24 w 52"/>
                <a:gd name="T9" fmla="*/ 11 h 52"/>
                <a:gd name="T10" fmla="*/ 28 w 52"/>
                <a:gd name="T11" fmla="*/ 14 h 52"/>
                <a:gd name="T12" fmla="*/ 47 w 52"/>
                <a:gd name="T13" fmla="*/ 18 h 52"/>
                <a:gd name="T14" fmla="*/ 28 w 52"/>
                <a:gd name="T15" fmla="*/ 24 h 52"/>
                <a:gd name="T16" fmla="*/ 48 w 52"/>
                <a:gd name="T17" fmla="*/ 27 h 52"/>
                <a:gd name="T18" fmla="*/ 28 w 52"/>
                <a:gd name="T19" fmla="*/ 33 h 52"/>
                <a:gd name="T20" fmla="*/ 52 w 52"/>
                <a:gd name="T21" fmla="*/ 36 h 52"/>
                <a:gd name="T22" fmla="*/ 30 w 52"/>
                <a:gd name="T23" fmla="*/ 36 h 52"/>
                <a:gd name="T24" fmla="*/ 39 w 52"/>
                <a:gd name="T25" fmla="*/ 43 h 52"/>
                <a:gd name="T26" fmla="*/ 52 w 52"/>
                <a:gd name="T27" fmla="*/ 48 h 52"/>
                <a:gd name="T28" fmla="*/ 50 w 52"/>
                <a:gd name="T29" fmla="*/ 52 h 52"/>
                <a:gd name="T30" fmla="*/ 37 w 52"/>
                <a:gd name="T31" fmla="*/ 47 h 52"/>
                <a:gd name="T32" fmla="*/ 31 w 52"/>
                <a:gd name="T33" fmla="*/ 42 h 52"/>
                <a:gd name="T34" fmla="*/ 27 w 52"/>
                <a:gd name="T35" fmla="*/ 38 h 52"/>
                <a:gd name="T36" fmla="*/ 17 w 52"/>
                <a:gd name="T37" fmla="*/ 47 h 52"/>
                <a:gd name="T38" fmla="*/ 10 w 52"/>
                <a:gd name="T39" fmla="*/ 50 h 52"/>
                <a:gd name="T40" fmla="*/ 0 w 52"/>
                <a:gd name="T41" fmla="*/ 49 h 52"/>
                <a:gd name="T42" fmla="*/ 9 w 52"/>
                <a:gd name="T43" fmla="*/ 46 h 52"/>
                <a:gd name="T44" fmla="*/ 16 w 52"/>
                <a:gd name="T45" fmla="*/ 43 h 52"/>
                <a:gd name="T46" fmla="*/ 23 w 52"/>
                <a:gd name="T47" fmla="*/ 36 h 52"/>
                <a:gd name="T48" fmla="*/ 1 w 52"/>
                <a:gd name="T49" fmla="*/ 33 h 52"/>
                <a:gd name="T50" fmla="*/ 47 w 52"/>
                <a:gd name="T51" fmla="*/ 14 h 52"/>
                <a:gd name="T52" fmla="*/ 6 w 52"/>
                <a:gd name="T53" fmla="*/ 8 h 52"/>
                <a:gd name="T54" fmla="*/ 1 w 52"/>
                <a:gd name="T55" fmla="*/ 14 h 52"/>
                <a:gd name="T56" fmla="*/ 24 w 52"/>
                <a:gd name="T57" fmla="*/ 5 h 52"/>
                <a:gd name="T58" fmla="*/ 28 w 52"/>
                <a:gd name="T59" fmla="*/ 0 h 52"/>
                <a:gd name="T60" fmla="*/ 51 w 52"/>
                <a:gd name="T61" fmla="*/ 5 h 52"/>
                <a:gd name="T62" fmla="*/ 47 w 52"/>
                <a:gd name="T63"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2">
                  <a:moveTo>
                    <a:pt x="24" y="33"/>
                  </a:moveTo>
                  <a:lnTo>
                    <a:pt x="24" y="27"/>
                  </a:lnTo>
                  <a:lnTo>
                    <a:pt x="6" y="27"/>
                  </a:lnTo>
                  <a:lnTo>
                    <a:pt x="6" y="24"/>
                  </a:lnTo>
                  <a:lnTo>
                    <a:pt x="24" y="24"/>
                  </a:lnTo>
                  <a:lnTo>
                    <a:pt x="24" y="18"/>
                  </a:lnTo>
                  <a:lnTo>
                    <a:pt x="7" y="18"/>
                  </a:lnTo>
                  <a:lnTo>
                    <a:pt x="7" y="14"/>
                  </a:lnTo>
                  <a:lnTo>
                    <a:pt x="24" y="14"/>
                  </a:lnTo>
                  <a:lnTo>
                    <a:pt x="24" y="11"/>
                  </a:lnTo>
                  <a:lnTo>
                    <a:pt x="28" y="11"/>
                  </a:lnTo>
                  <a:lnTo>
                    <a:pt x="28" y="14"/>
                  </a:lnTo>
                  <a:lnTo>
                    <a:pt x="47" y="14"/>
                  </a:lnTo>
                  <a:lnTo>
                    <a:pt x="47" y="18"/>
                  </a:lnTo>
                  <a:lnTo>
                    <a:pt x="28" y="18"/>
                  </a:lnTo>
                  <a:lnTo>
                    <a:pt x="28" y="24"/>
                  </a:lnTo>
                  <a:lnTo>
                    <a:pt x="48" y="24"/>
                  </a:lnTo>
                  <a:lnTo>
                    <a:pt x="48" y="27"/>
                  </a:lnTo>
                  <a:lnTo>
                    <a:pt x="28" y="27"/>
                  </a:lnTo>
                  <a:lnTo>
                    <a:pt x="28" y="33"/>
                  </a:lnTo>
                  <a:lnTo>
                    <a:pt x="52" y="33"/>
                  </a:lnTo>
                  <a:lnTo>
                    <a:pt x="52" y="36"/>
                  </a:lnTo>
                  <a:lnTo>
                    <a:pt x="30" y="36"/>
                  </a:lnTo>
                  <a:lnTo>
                    <a:pt x="30" y="36"/>
                  </a:lnTo>
                  <a:lnTo>
                    <a:pt x="34" y="40"/>
                  </a:lnTo>
                  <a:lnTo>
                    <a:pt x="39" y="43"/>
                  </a:lnTo>
                  <a:lnTo>
                    <a:pt x="45" y="46"/>
                  </a:lnTo>
                  <a:lnTo>
                    <a:pt x="52" y="48"/>
                  </a:lnTo>
                  <a:lnTo>
                    <a:pt x="50" y="52"/>
                  </a:lnTo>
                  <a:lnTo>
                    <a:pt x="50" y="52"/>
                  </a:lnTo>
                  <a:lnTo>
                    <a:pt x="43" y="50"/>
                  </a:lnTo>
                  <a:lnTo>
                    <a:pt x="37" y="47"/>
                  </a:lnTo>
                  <a:lnTo>
                    <a:pt x="37" y="47"/>
                  </a:lnTo>
                  <a:lnTo>
                    <a:pt x="31" y="42"/>
                  </a:lnTo>
                  <a:lnTo>
                    <a:pt x="27" y="38"/>
                  </a:lnTo>
                  <a:lnTo>
                    <a:pt x="27" y="38"/>
                  </a:lnTo>
                  <a:lnTo>
                    <a:pt x="23" y="43"/>
                  </a:lnTo>
                  <a:lnTo>
                    <a:pt x="17" y="47"/>
                  </a:lnTo>
                  <a:lnTo>
                    <a:pt x="17" y="47"/>
                  </a:lnTo>
                  <a:lnTo>
                    <a:pt x="10" y="50"/>
                  </a:lnTo>
                  <a:lnTo>
                    <a:pt x="1" y="52"/>
                  </a:lnTo>
                  <a:lnTo>
                    <a:pt x="0" y="49"/>
                  </a:lnTo>
                  <a:lnTo>
                    <a:pt x="0" y="49"/>
                  </a:lnTo>
                  <a:lnTo>
                    <a:pt x="9" y="46"/>
                  </a:lnTo>
                  <a:lnTo>
                    <a:pt x="16" y="43"/>
                  </a:lnTo>
                  <a:lnTo>
                    <a:pt x="16" y="43"/>
                  </a:lnTo>
                  <a:lnTo>
                    <a:pt x="20" y="39"/>
                  </a:lnTo>
                  <a:lnTo>
                    <a:pt x="23" y="36"/>
                  </a:lnTo>
                  <a:lnTo>
                    <a:pt x="1" y="36"/>
                  </a:lnTo>
                  <a:lnTo>
                    <a:pt x="1" y="33"/>
                  </a:lnTo>
                  <a:lnTo>
                    <a:pt x="24" y="33"/>
                  </a:lnTo>
                  <a:close/>
                  <a:moveTo>
                    <a:pt x="47" y="14"/>
                  </a:moveTo>
                  <a:lnTo>
                    <a:pt x="47" y="8"/>
                  </a:lnTo>
                  <a:lnTo>
                    <a:pt x="6" y="8"/>
                  </a:lnTo>
                  <a:lnTo>
                    <a:pt x="6" y="14"/>
                  </a:lnTo>
                  <a:lnTo>
                    <a:pt x="1" y="14"/>
                  </a:lnTo>
                  <a:lnTo>
                    <a:pt x="1" y="5"/>
                  </a:lnTo>
                  <a:lnTo>
                    <a:pt x="24" y="5"/>
                  </a:lnTo>
                  <a:lnTo>
                    <a:pt x="24" y="0"/>
                  </a:lnTo>
                  <a:lnTo>
                    <a:pt x="28" y="0"/>
                  </a:lnTo>
                  <a:lnTo>
                    <a:pt x="28" y="5"/>
                  </a:lnTo>
                  <a:lnTo>
                    <a:pt x="51" y="5"/>
                  </a:lnTo>
                  <a:lnTo>
                    <a:pt x="51" y="14"/>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Freeform 1003">
              <a:extLst>
                <a:ext uri="{FF2B5EF4-FFF2-40B4-BE49-F238E27FC236}">
                  <a16:creationId xmlns:a16="http://schemas.microsoft.com/office/drawing/2014/main" id="{6F954686-5A32-492E-8292-62EA8E064CC7}"/>
                </a:ext>
              </a:extLst>
            </p:cNvPr>
            <p:cNvSpPr>
              <a:spLocks noEditPoints="1"/>
            </p:cNvSpPr>
            <p:nvPr/>
          </p:nvSpPr>
          <p:spPr bwMode="auto">
            <a:xfrm>
              <a:off x="9632950" y="5400675"/>
              <a:ext cx="42863" cy="39688"/>
            </a:xfrm>
            <a:custGeom>
              <a:avLst/>
              <a:gdLst>
                <a:gd name="T0" fmla="*/ 12 w 55"/>
                <a:gd name="T1" fmla="*/ 25 h 51"/>
                <a:gd name="T2" fmla="*/ 9 w 55"/>
                <a:gd name="T3" fmla="*/ 40 h 51"/>
                <a:gd name="T4" fmla="*/ 2 w 55"/>
                <a:gd name="T5" fmla="*/ 51 h 51"/>
                <a:gd name="T6" fmla="*/ 0 w 55"/>
                <a:gd name="T7" fmla="*/ 49 h 51"/>
                <a:gd name="T8" fmla="*/ 5 w 55"/>
                <a:gd name="T9" fmla="*/ 36 h 51"/>
                <a:gd name="T10" fmla="*/ 6 w 55"/>
                <a:gd name="T11" fmla="*/ 26 h 51"/>
                <a:gd name="T12" fmla="*/ 1 w 55"/>
                <a:gd name="T13" fmla="*/ 13 h 51"/>
                <a:gd name="T14" fmla="*/ 10 w 55"/>
                <a:gd name="T15" fmla="*/ 9 h 51"/>
                <a:gd name="T16" fmla="*/ 14 w 55"/>
                <a:gd name="T17" fmla="*/ 1 h 51"/>
                <a:gd name="T18" fmla="*/ 22 w 55"/>
                <a:gd name="T19" fmla="*/ 9 h 51"/>
                <a:gd name="T20" fmla="*/ 12 w 55"/>
                <a:gd name="T21" fmla="*/ 13 h 51"/>
                <a:gd name="T22" fmla="*/ 12 w 55"/>
                <a:gd name="T23" fmla="*/ 20 h 51"/>
                <a:gd name="T24" fmla="*/ 22 w 55"/>
                <a:gd name="T25" fmla="*/ 20 h 51"/>
                <a:gd name="T26" fmla="*/ 22 w 55"/>
                <a:gd name="T27" fmla="*/ 35 h 51"/>
                <a:gd name="T28" fmla="*/ 21 w 55"/>
                <a:gd name="T29" fmla="*/ 42 h 51"/>
                <a:gd name="T30" fmla="*/ 20 w 55"/>
                <a:gd name="T31" fmla="*/ 48 h 51"/>
                <a:gd name="T32" fmla="*/ 18 w 55"/>
                <a:gd name="T33" fmla="*/ 50 h 51"/>
                <a:gd name="T34" fmla="*/ 10 w 55"/>
                <a:gd name="T35" fmla="*/ 51 h 51"/>
                <a:gd name="T36" fmla="*/ 13 w 55"/>
                <a:gd name="T37" fmla="*/ 47 h 51"/>
                <a:gd name="T38" fmla="*/ 15 w 55"/>
                <a:gd name="T39" fmla="*/ 47 h 51"/>
                <a:gd name="T40" fmla="*/ 16 w 55"/>
                <a:gd name="T41" fmla="*/ 46 h 51"/>
                <a:gd name="T42" fmla="*/ 17 w 55"/>
                <a:gd name="T43" fmla="*/ 41 h 51"/>
                <a:gd name="T44" fmla="*/ 18 w 55"/>
                <a:gd name="T45" fmla="*/ 26 h 51"/>
                <a:gd name="T46" fmla="*/ 12 w 55"/>
                <a:gd name="T47" fmla="*/ 25 h 51"/>
                <a:gd name="T48" fmla="*/ 30 w 55"/>
                <a:gd name="T49" fmla="*/ 10 h 51"/>
                <a:gd name="T50" fmla="*/ 21 w 55"/>
                <a:gd name="T51" fmla="*/ 16 h 51"/>
                <a:gd name="T52" fmla="*/ 26 w 55"/>
                <a:gd name="T53" fmla="*/ 9 h 51"/>
                <a:gd name="T54" fmla="*/ 29 w 55"/>
                <a:gd name="T55" fmla="*/ 0 h 51"/>
                <a:gd name="T56" fmla="*/ 34 w 55"/>
                <a:gd name="T57" fmla="*/ 1 h 51"/>
                <a:gd name="T58" fmla="*/ 54 w 55"/>
                <a:gd name="T59" fmla="*/ 6 h 51"/>
                <a:gd name="T60" fmla="*/ 30 w 55"/>
                <a:gd name="T61" fmla="*/ 10 h 51"/>
                <a:gd name="T62" fmla="*/ 24 w 55"/>
                <a:gd name="T63" fmla="*/ 28 h 51"/>
                <a:gd name="T64" fmla="*/ 27 w 55"/>
                <a:gd name="T65" fmla="*/ 24 h 51"/>
                <a:gd name="T66" fmla="*/ 32 w 55"/>
                <a:gd name="T67" fmla="*/ 15 h 51"/>
                <a:gd name="T68" fmla="*/ 37 w 55"/>
                <a:gd name="T69" fmla="*/ 20 h 51"/>
                <a:gd name="T70" fmla="*/ 41 w 55"/>
                <a:gd name="T71" fmla="*/ 13 h 51"/>
                <a:gd name="T72" fmla="*/ 51 w 55"/>
                <a:gd name="T73" fmla="*/ 17 h 51"/>
                <a:gd name="T74" fmla="*/ 52 w 55"/>
                <a:gd name="T75" fmla="*/ 36 h 51"/>
                <a:gd name="T76" fmla="*/ 52 w 55"/>
                <a:gd name="T77" fmla="*/ 37 h 51"/>
                <a:gd name="T78" fmla="*/ 51 w 55"/>
                <a:gd name="T79" fmla="*/ 38 h 51"/>
                <a:gd name="T80" fmla="*/ 48 w 55"/>
                <a:gd name="T81" fmla="*/ 39 h 51"/>
                <a:gd name="T82" fmla="*/ 43 w 55"/>
                <a:gd name="T83" fmla="*/ 36 h 51"/>
                <a:gd name="T84" fmla="*/ 46 w 55"/>
                <a:gd name="T85" fmla="*/ 36 h 51"/>
                <a:gd name="T86" fmla="*/ 48 w 55"/>
                <a:gd name="T87" fmla="*/ 34 h 51"/>
                <a:gd name="T88" fmla="*/ 41 w 55"/>
                <a:gd name="T89" fmla="*/ 24 h 51"/>
                <a:gd name="T90" fmla="*/ 37 w 55"/>
                <a:gd name="T91" fmla="*/ 42 h 51"/>
                <a:gd name="T92" fmla="*/ 32 w 55"/>
                <a:gd name="T93" fmla="*/ 26 h 51"/>
                <a:gd name="T94" fmla="*/ 32 w 55"/>
                <a:gd name="T95" fmla="*/ 45 h 51"/>
                <a:gd name="T96" fmla="*/ 32 w 55"/>
                <a:gd name="T97" fmla="*/ 47 h 51"/>
                <a:gd name="T98" fmla="*/ 37 w 55"/>
                <a:gd name="T99" fmla="*/ 47 h 51"/>
                <a:gd name="T100" fmla="*/ 41 w 55"/>
                <a:gd name="T101" fmla="*/ 48 h 51"/>
                <a:gd name="T102" fmla="*/ 48 w 55"/>
                <a:gd name="T103" fmla="*/ 47 h 51"/>
                <a:gd name="T104" fmla="*/ 51 w 55"/>
                <a:gd name="T105" fmla="*/ 46 h 51"/>
                <a:gd name="T106" fmla="*/ 51 w 55"/>
                <a:gd name="T107" fmla="*/ 41 h 51"/>
                <a:gd name="T108" fmla="*/ 55 w 55"/>
                <a:gd name="T109" fmla="*/ 46 h 51"/>
                <a:gd name="T110" fmla="*/ 54 w 55"/>
                <a:gd name="T111" fmla="*/ 48 h 51"/>
                <a:gd name="T112" fmla="*/ 53 w 55"/>
                <a:gd name="T113" fmla="*/ 50 h 51"/>
                <a:gd name="T114" fmla="*/ 40 w 55"/>
                <a:gd name="T115" fmla="*/ 51 h 51"/>
                <a:gd name="T116" fmla="*/ 33 w 55"/>
                <a:gd name="T117" fmla="*/ 51 h 51"/>
                <a:gd name="T118" fmla="*/ 29 w 55"/>
                <a:gd name="T119" fmla="*/ 50 h 51"/>
                <a:gd name="T120" fmla="*/ 27 w 55"/>
                <a:gd name="T12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51">
                  <a:moveTo>
                    <a:pt x="12" y="25"/>
                  </a:moveTo>
                  <a:lnTo>
                    <a:pt x="12" y="25"/>
                  </a:lnTo>
                  <a:lnTo>
                    <a:pt x="10" y="33"/>
                  </a:lnTo>
                  <a:lnTo>
                    <a:pt x="9" y="40"/>
                  </a:lnTo>
                  <a:lnTo>
                    <a:pt x="5" y="46"/>
                  </a:lnTo>
                  <a:lnTo>
                    <a:pt x="2" y="51"/>
                  </a:lnTo>
                  <a:lnTo>
                    <a:pt x="0" y="49"/>
                  </a:lnTo>
                  <a:lnTo>
                    <a:pt x="0" y="49"/>
                  </a:lnTo>
                  <a:lnTo>
                    <a:pt x="2" y="44"/>
                  </a:lnTo>
                  <a:lnTo>
                    <a:pt x="5" y="36"/>
                  </a:lnTo>
                  <a:lnTo>
                    <a:pt x="5" y="36"/>
                  </a:lnTo>
                  <a:lnTo>
                    <a:pt x="6" y="26"/>
                  </a:lnTo>
                  <a:lnTo>
                    <a:pt x="7" y="13"/>
                  </a:lnTo>
                  <a:lnTo>
                    <a:pt x="1" y="13"/>
                  </a:lnTo>
                  <a:lnTo>
                    <a:pt x="1" y="9"/>
                  </a:lnTo>
                  <a:lnTo>
                    <a:pt x="10" y="9"/>
                  </a:lnTo>
                  <a:lnTo>
                    <a:pt x="10" y="1"/>
                  </a:lnTo>
                  <a:lnTo>
                    <a:pt x="14" y="1"/>
                  </a:lnTo>
                  <a:lnTo>
                    <a:pt x="14" y="9"/>
                  </a:lnTo>
                  <a:lnTo>
                    <a:pt x="22" y="9"/>
                  </a:lnTo>
                  <a:lnTo>
                    <a:pt x="22" y="13"/>
                  </a:lnTo>
                  <a:lnTo>
                    <a:pt x="12" y="13"/>
                  </a:lnTo>
                  <a:lnTo>
                    <a:pt x="12" y="13"/>
                  </a:lnTo>
                  <a:lnTo>
                    <a:pt x="12" y="20"/>
                  </a:lnTo>
                  <a:lnTo>
                    <a:pt x="22" y="20"/>
                  </a:lnTo>
                  <a:lnTo>
                    <a:pt x="22" y="20"/>
                  </a:lnTo>
                  <a:lnTo>
                    <a:pt x="22" y="35"/>
                  </a:lnTo>
                  <a:lnTo>
                    <a:pt x="22" y="35"/>
                  </a:lnTo>
                  <a:lnTo>
                    <a:pt x="21" y="42"/>
                  </a:lnTo>
                  <a:lnTo>
                    <a:pt x="21" y="42"/>
                  </a:lnTo>
                  <a:lnTo>
                    <a:pt x="20" y="48"/>
                  </a:lnTo>
                  <a:lnTo>
                    <a:pt x="20" y="48"/>
                  </a:lnTo>
                  <a:lnTo>
                    <a:pt x="18" y="50"/>
                  </a:lnTo>
                  <a:lnTo>
                    <a:pt x="18" y="50"/>
                  </a:lnTo>
                  <a:lnTo>
                    <a:pt x="15" y="51"/>
                  </a:lnTo>
                  <a:lnTo>
                    <a:pt x="10" y="51"/>
                  </a:lnTo>
                  <a:lnTo>
                    <a:pt x="9" y="47"/>
                  </a:lnTo>
                  <a:lnTo>
                    <a:pt x="13" y="47"/>
                  </a:lnTo>
                  <a:lnTo>
                    <a:pt x="13" y="47"/>
                  </a:lnTo>
                  <a:lnTo>
                    <a:pt x="15" y="47"/>
                  </a:lnTo>
                  <a:lnTo>
                    <a:pt x="16" y="46"/>
                  </a:lnTo>
                  <a:lnTo>
                    <a:pt x="16" y="46"/>
                  </a:lnTo>
                  <a:lnTo>
                    <a:pt x="17" y="44"/>
                  </a:lnTo>
                  <a:lnTo>
                    <a:pt x="17" y="41"/>
                  </a:lnTo>
                  <a:lnTo>
                    <a:pt x="17" y="41"/>
                  </a:lnTo>
                  <a:lnTo>
                    <a:pt x="18" y="26"/>
                  </a:lnTo>
                  <a:lnTo>
                    <a:pt x="18" y="25"/>
                  </a:lnTo>
                  <a:lnTo>
                    <a:pt x="12" y="25"/>
                  </a:lnTo>
                  <a:close/>
                  <a:moveTo>
                    <a:pt x="30" y="10"/>
                  </a:moveTo>
                  <a:lnTo>
                    <a:pt x="30" y="10"/>
                  </a:lnTo>
                  <a:lnTo>
                    <a:pt x="24" y="18"/>
                  </a:lnTo>
                  <a:lnTo>
                    <a:pt x="21" y="16"/>
                  </a:lnTo>
                  <a:lnTo>
                    <a:pt x="21" y="16"/>
                  </a:lnTo>
                  <a:lnTo>
                    <a:pt x="26" y="9"/>
                  </a:lnTo>
                  <a:lnTo>
                    <a:pt x="26" y="9"/>
                  </a:lnTo>
                  <a:lnTo>
                    <a:pt x="29" y="0"/>
                  </a:lnTo>
                  <a:lnTo>
                    <a:pt x="34" y="1"/>
                  </a:lnTo>
                  <a:lnTo>
                    <a:pt x="34" y="1"/>
                  </a:lnTo>
                  <a:lnTo>
                    <a:pt x="32" y="6"/>
                  </a:lnTo>
                  <a:lnTo>
                    <a:pt x="54" y="6"/>
                  </a:lnTo>
                  <a:lnTo>
                    <a:pt x="54" y="10"/>
                  </a:lnTo>
                  <a:lnTo>
                    <a:pt x="30" y="10"/>
                  </a:lnTo>
                  <a:close/>
                  <a:moveTo>
                    <a:pt x="27" y="27"/>
                  </a:moveTo>
                  <a:lnTo>
                    <a:pt x="24" y="28"/>
                  </a:lnTo>
                  <a:lnTo>
                    <a:pt x="24" y="24"/>
                  </a:lnTo>
                  <a:lnTo>
                    <a:pt x="27" y="24"/>
                  </a:lnTo>
                  <a:lnTo>
                    <a:pt x="27" y="15"/>
                  </a:lnTo>
                  <a:lnTo>
                    <a:pt x="32" y="15"/>
                  </a:lnTo>
                  <a:lnTo>
                    <a:pt x="32" y="23"/>
                  </a:lnTo>
                  <a:lnTo>
                    <a:pt x="37" y="20"/>
                  </a:lnTo>
                  <a:lnTo>
                    <a:pt x="37" y="13"/>
                  </a:lnTo>
                  <a:lnTo>
                    <a:pt x="41" y="13"/>
                  </a:lnTo>
                  <a:lnTo>
                    <a:pt x="41" y="19"/>
                  </a:lnTo>
                  <a:lnTo>
                    <a:pt x="51" y="17"/>
                  </a:lnTo>
                  <a:lnTo>
                    <a:pt x="52" y="18"/>
                  </a:lnTo>
                  <a:lnTo>
                    <a:pt x="52" y="36"/>
                  </a:lnTo>
                  <a:lnTo>
                    <a:pt x="52" y="36"/>
                  </a:lnTo>
                  <a:lnTo>
                    <a:pt x="52" y="37"/>
                  </a:lnTo>
                  <a:lnTo>
                    <a:pt x="51" y="38"/>
                  </a:lnTo>
                  <a:lnTo>
                    <a:pt x="51" y="38"/>
                  </a:lnTo>
                  <a:lnTo>
                    <a:pt x="50" y="39"/>
                  </a:lnTo>
                  <a:lnTo>
                    <a:pt x="48" y="39"/>
                  </a:lnTo>
                  <a:lnTo>
                    <a:pt x="44" y="39"/>
                  </a:lnTo>
                  <a:lnTo>
                    <a:pt x="43" y="36"/>
                  </a:lnTo>
                  <a:lnTo>
                    <a:pt x="46" y="36"/>
                  </a:lnTo>
                  <a:lnTo>
                    <a:pt x="46" y="36"/>
                  </a:lnTo>
                  <a:lnTo>
                    <a:pt x="48" y="35"/>
                  </a:lnTo>
                  <a:lnTo>
                    <a:pt x="48" y="34"/>
                  </a:lnTo>
                  <a:lnTo>
                    <a:pt x="48" y="21"/>
                  </a:lnTo>
                  <a:lnTo>
                    <a:pt x="41" y="24"/>
                  </a:lnTo>
                  <a:lnTo>
                    <a:pt x="41" y="42"/>
                  </a:lnTo>
                  <a:lnTo>
                    <a:pt x="37" y="42"/>
                  </a:lnTo>
                  <a:lnTo>
                    <a:pt x="37" y="25"/>
                  </a:lnTo>
                  <a:lnTo>
                    <a:pt x="32" y="26"/>
                  </a:lnTo>
                  <a:lnTo>
                    <a:pt x="32" y="45"/>
                  </a:lnTo>
                  <a:lnTo>
                    <a:pt x="32" y="45"/>
                  </a:lnTo>
                  <a:lnTo>
                    <a:pt x="32" y="47"/>
                  </a:lnTo>
                  <a:lnTo>
                    <a:pt x="32" y="47"/>
                  </a:lnTo>
                  <a:lnTo>
                    <a:pt x="37" y="47"/>
                  </a:lnTo>
                  <a:lnTo>
                    <a:pt x="37" y="47"/>
                  </a:lnTo>
                  <a:lnTo>
                    <a:pt x="41" y="48"/>
                  </a:lnTo>
                  <a:lnTo>
                    <a:pt x="41" y="48"/>
                  </a:lnTo>
                  <a:lnTo>
                    <a:pt x="48" y="47"/>
                  </a:lnTo>
                  <a:lnTo>
                    <a:pt x="48" y="47"/>
                  </a:lnTo>
                  <a:lnTo>
                    <a:pt x="50" y="47"/>
                  </a:lnTo>
                  <a:lnTo>
                    <a:pt x="51" y="46"/>
                  </a:lnTo>
                  <a:lnTo>
                    <a:pt x="51" y="46"/>
                  </a:lnTo>
                  <a:lnTo>
                    <a:pt x="51" y="41"/>
                  </a:lnTo>
                  <a:lnTo>
                    <a:pt x="55" y="42"/>
                  </a:lnTo>
                  <a:lnTo>
                    <a:pt x="55" y="46"/>
                  </a:lnTo>
                  <a:lnTo>
                    <a:pt x="55" y="46"/>
                  </a:lnTo>
                  <a:lnTo>
                    <a:pt x="54" y="48"/>
                  </a:lnTo>
                  <a:lnTo>
                    <a:pt x="53" y="50"/>
                  </a:lnTo>
                  <a:lnTo>
                    <a:pt x="53" y="50"/>
                  </a:lnTo>
                  <a:lnTo>
                    <a:pt x="49" y="51"/>
                  </a:lnTo>
                  <a:lnTo>
                    <a:pt x="40" y="51"/>
                  </a:lnTo>
                  <a:lnTo>
                    <a:pt x="40" y="51"/>
                  </a:lnTo>
                  <a:lnTo>
                    <a:pt x="33" y="51"/>
                  </a:lnTo>
                  <a:lnTo>
                    <a:pt x="29" y="50"/>
                  </a:lnTo>
                  <a:lnTo>
                    <a:pt x="29" y="50"/>
                  </a:lnTo>
                  <a:lnTo>
                    <a:pt x="28" y="49"/>
                  </a:lnTo>
                  <a:lnTo>
                    <a:pt x="27" y="46"/>
                  </a:lnTo>
                  <a:lnTo>
                    <a:pt x="27"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Freeform 1004">
              <a:extLst>
                <a:ext uri="{FF2B5EF4-FFF2-40B4-BE49-F238E27FC236}">
                  <a16:creationId xmlns:a16="http://schemas.microsoft.com/office/drawing/2014/main" id="{C32F1DE0-8BE2-4827-ADCC-98A8F99E4A4C}"/>
                </a:ext>
              </a:extLst>
            </p:cNvPr>
            <p:cNvSpPr>
              <a:spLocks/>
            </p:cNvSpPr>
            <p:nvPr/>
          </p:nvSpPr>
          <p:spPr bwMode="auto">
            <a:xfrm>
              <a:off x="9688513" y="5403850"/>
              <a:ext cx="33338" cy="36513"/>
            </a:xfrm>
            <a:custGeom>
              <a:avLst/>
              <a:gdLst>
                <a:gd name="T0" fmla="*/ 42 w 42"/>
                <a:gd name="T1" fmla="*/ 25 h 46"/>
                <a:gd name="T2" fmla="*/ 42 w 42"/>
                <a:gd name="T3" fmla="*/ 25 h 46"/>
                <a:gd name="T4" fmla="*/ 40 w 42"/>
                <a:gd name="T5" fmla="*/ 30 h 46"/>
                <a:gd name="T6" fmla="*/ 38 w 42"/>
                <a:gd name="T7" fmla="*/ 34 h 46"/>
                <a:gd name="T8" fmla="*/ 36 w 42"/>
                <a:gd name="T9" fmla="*/ 38 h 46"/>
                <a:gd name="T10" fmla="*/ 33 w 42"/>
                <a:gd name="T11" fmla="*/ 41 h 46"/>
                <a:gd name="T12" fmla="*/ 33 w 42"/>
                <a:gd name="T13" fmla="*/ 41 h 46"/>
                <a:gd name="T14" fmla="*/ 30 w 42"/>
                <a:gd name="T15" fmla="*/ 43 h 46"/>
                <a:gd name="T16" fmla="*/ 26 w 42"/>
                <a:gd name="T17" fmla="*/ 45 h 46"/>
                <a:gd name="T18" fmla="*/ 22 w 42"/>
                <a:gd name="T19" fmla="*/ 46 h 46"/>
                <a:gd name="T20" fmla="*/ 18 w 42"/>
                <a:gd name="T21" fmla="*/ 46 h 46"/>
                <a:gd name="T22" fmla="*/ 18 w 42"/>
                <a:gd name="T23" fmla="*/ 46 h 46"/>
                <a:gd name="T24" fmla="*/ 11 w 42"/>
                <a:gd name="T25" fmla="*/ 45 h 46"/>
                <a:gd name="T26" fmla="*/ 11 w 42"/>
                <a:gd name="T27" fmla="*/ 45 h 46"/>
                <a:gd name="T28" fmla="*/ 6 w 42"/>
                <a:gd name="T29" fmla="*/ 43 h 46"/>
                <a:gd name="T30" fmla="*/ 6 w 42"/>
                <a:gd name="T31" fmla="*/ 43 h 46"/>
                <a:gd name="T32" fmla="*/ 2 w 42"/>
                <a:gd name="T33" fmla="*/ 39 h 46"/>
                <a:gd name="T34" fmla="*/ 2 w 42"/>
                <a:gd name="T35" fmla="*/ 39 h 46"/>
                <a:gd name="T36" fmla="*/ 0 w 42"/>
                <a:gd name="T37" fmla="*/ 35 h 46"/>
                <a:gd name="T38" fmla="*/ 0 w 42"/>
                <a:gd name="T39" fmla="*/ 35 h 46"/>
                <a:gd name="T40" fmla="*/ 0 w 42"/>
                <a:gd name="T41" fmla="*/ 26 h 46"/>
                <a:gd name="T42" fmla="*/ 0 w 42"/>
                <a:gd name="T43" fmla="*/ 26 h 46"/>
                <a:gd name="T44" fmla="*/ 1 w 42"/>
                <a:gd name="T45" fmla="*/ 0 h 46"/>
                <a:gd name="T46" fmla="*/ 6 w 42"/>
                <a:gd name="T47" fmla="*/ 0 h 46"/>
                <a:gd name="T48" fmla="*/ 6 w 42"/>
                <a:gd name="T49" fmla="*/ 0 h 46"/>
                <a:gd name="T50" fmla="*/ 5 w 42"/>
                <a:gd name="T51" fmla="*/ 14 h 46"/>
                <a:gd name="T52" fmla="*/ 5 w 42"/>
                <a:gd name="T53" fmla="*/ 26 h 46"/>
                <a:gd name="T54" fmla="*/ 5 w 42"/>
                <a:gd name="T55" fmla="*/ 26 h 46"/>
                <a:gd name="T56" fmla="*/ 5 w 42"/>
                <a:gd name="T57" fmla="*/ 33 h 46"/>
                <a:gd name="T58" fmla="*/ 5 w 42"/>
                <a:gd name="T59" fmla="*/ 33 h 46"/>
                <a:gd name="T60" fmla="*/ 6 w 42"/>
                <a:gd name="T61" fmla="*/ 35 h 46"/>
                <a:gd name="T62" fmla="*/ 7 w 42"/>
                <a:gd name="T63" fmla="*/ 38 h 46"/>
                <a:gd name="T64" fmla="*/ 7 w 42"/>
                <a:gd name="T65" fmla="*/ 38 h 46"/>
                <a:gd name="T66" fmla="*/ 9 w 42"/>
                <a:gd name="T67" fmla="*/ 40 h 46"/>
                <a:gd name="T68" fmla="*/ 11 w 42"/>
                <a:gd name="T69" fmla="*/ 41 h 46"/>
                <a:gd name="T70" fmla="*/ 11 w 42"/>
                <a:gd name="T71" fmla="*/ 41 h 46"/>
                <a:gd name="T72" fmla="*/ 14 w 42"/>
                <a:gd name="T73" fmla="*/ 42 h 46"/>
                <a:gd name="T74" fmla="*/ 18 w 42"/>
                <a:gd name="T75" fmla="*/ 42 h 46"/>
                <a:gd name="T76" fmla="*/ 18 w 42"/>
                <a:gd name="T77" fmla="*/ 42 h 46"/>
                <a:gd name="T78" fmla="*/ 25 w 42"/>
                <a:gd name="T79" fmla="*/ 41 h 46"/>
                <a:gd name="T80" fmla="*/ 28 w 42"/>
                <a:gd name="T81" fmla="*/ 40 h 46"/>
                <a:gd name="T82" fmla="*/ 30 w 42"/>
                <a:gd name="T83" fmla="*/ 38 h 46"/>
                <a:gd name="T84" fmla="*/ 30 w 42"/>
                <a:gd name="T85" fmla="*/ 38 h 46"/>
                <a:gd name="T86" fmla="*/ 33 w 42"/>
                <a:gd name="T87" fmla="*/ 36 h 46"/>
                <a:gd name="T88" fmla="*/ 35 w 42"/>
                <a:gd name="T89" fmla="*/ 32 h 46"/>
                <a:gd name="T90" fmla="*/ 38 w 42"/>
                <a:gd name="T91" fmla="*/ 23 h 46"/>
                <a:gd name="T92" fmla="*/ 42 w 42"/>
                <a:gd name="T93"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6">
                  <a:moveTo>
                    <a:pt x="42" y="25"/>
                  </a:moveTo>
                  <a:lnTo>
                    <a:pt x="42" y="25"/>
                  </a:lnTo>
                  <a:lnTo>
                    <a:pt x="40" y="30"/>
                  </a:lnTo>
                  <a:lnTo>
                    <a:pt x="38" y="34"/>
                  </a:lnTo>
                  <a:lnTo>
                    <a:pt x="36" y="38"/>
                  </a:lnTo>
                  <a:lnTo>
                    <a:pt x="33" y="41"/>
                  </a:lnTo>
                  <a:lnTo>
                    <a:pt x="33" y="41"/>
                  </a:lnTo>
                  <a:lnTo>
                    <a:pt x="30" y="43"/>
                  </a:lnTo>
                  <a:lnTo>
                    <a:pt x="26" y="45"/>
                  </a:lnTo>
                  <a:lnTo>
                    <a:pt x="22" y="46"/>
                  </a:lnTo>
                  <a:lnTo>
                    <a:pt x="18" y="46"/>
                  </a:lnTo>
                  <a:lnTo>
                    <a:pt x="18" y="46"/>
                  </a:lnTo>
                  <a:lnTo>
                    <a:pt x="11" y="45"/>
                  </a:lnTo>
                  <a:lnTo>
                    <a:pt x="11" y="45"/>
                  </a:lnTo>
                  <a:lnTo>
                    <a:pt x="6" y="43"/>
                  </a:lnTo>
                  <a:lnTo>
                    <a:pt x="6" y="43"/>
                  </a:lnTo>
                  <a:lnTo>
                    <a:pt x="2" y="39"/>
                  </a:lnTo>
                  <a:lnTo>
                    <a:pt x="2" y="39"/>
                  </a:lnTo>
                  <a:lnTo>
                    <a:pt x="0" y="35"/>
                  </a:lnTo>
                  <a:lnTo>
                    <a:pt x="0" y="35"/>
                  </a:lnTo>
                  <a:lnTo>
                    <a:pt x="0" y="26"/>
                  </a:lnTo>
                  <a:lnTo>
                    <a:pt x="0" y="26"/>
                  </a:lnTo>
                  <a:lnTo>
                    <a:pt x="1" y="0"/>
                  </a:lnTo>
                  <a:lnTo>
                    <a:pt x="6" y="0"/>
                  </a:lnTo>
                  <a:lnTo>
                    <a:pt x="6" y="0"/>
                  </a:lnTo>
                  <a:lnTo>
                    <a:pt x="5" y="14"/>
                  </a:lnTo>
                  <a:lnTo>
                    <a:pt x="5" y="26"/>
                  </a:lnTo>
                  <a:lnTo>
                    <a:pt x="5" y="26"/>
                  </a:lnTo>
                  <a:lnTo>
                    <a:pt x="5" y="33"/>
                  </a:lnTo>
                  <a:lnTo>
                    <a:pt x="5" y="33"/>
                  </a:lnTo>
                  <a:lnTo>
                    <a:pt x="6" y="35"/>
                  </a:lnTo>
                  <a:lnTo>
                    <a:pt x="7" y="38"/>
                  </a:lnTo>
                  <a:lnTo>
                    <a:pt x="7" y="38"/>
                  </a:lnTo>
                  <a:lnTo>
                    <a:pt x="9" y="40"/>
                  </a:lnTo>
                  <a:lnTo>
                    <a:pt x="11" y="41"/>
                  </a:lnTo>
                  <a:lnTo>
                    <a:pt x="11" y="41"/>
                  </a:lnTo>
                  <a:lnTo>
                    <a:pt x="14" y="42"/>
                  </a:lnTo>
                  <a:lnTo>
                    <a:pt x="18" y="42"/>
                  </a:lnTo>
                  <a:lnTo>
                    <a:pt x="18" y="42"/>
                  </a:lnTo>
                  <a:lnTo>
                    <a:pt x="25" y="41"/>
                  </a:lnTo>
                  <a:lnTo>
                    <a:pt x="28" y="40"/>
                  </a:lnTo>
                  <a:lnTo>
                    <a:pt x="30" y="38"/>
                  </a:lnTo>
                  <a:lnTo>
                    <a:pt x="30" y="38"/>
                  </a:lnTo>
                  <a:lnTo>
                    <a:pt x="33" y="36"/>
                  </a:lnTo>
                  <a:lnTo>
                    <a:pt x="35" y="32"/>
                  </a:lnTo>
                  <a:lnTo>
                    <a:pt x="38" y="23"/>
                  </a:lnTo>
                  <a:lnTo>
                    <a:pt x="42"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Freeform 1005">
              <a:extLst>
                <a:ext uri="{FF2B5EF4-FFF2-40B4-BE49-F238E27FC236}">
                  <a16:creationId xmlns:a16="http://schemas.microsoft.com/office/drawing/2014/main" id="{770B37F0-A017-4145-BEC9-A1C55584B6E9}"/>
                </a:ext>
              </a:extLst>
            </p:cNvPr>
            <p:cNvSpPr>
              <a:spLocks noEditPoints="1"/>
            </p:cNvSpPr>
            <p:nvPr/>
          </p:nvSpPr>
          <p:spPr bwMode="auto">
            <a:xfrm>
              <a:off x="9729788" y="5403850"/>
              <a:ext cx="39688" cy="36513"/>
            </a:xfrm>
            <a:custGeom>
              <a:avLst/>
              <a:gdLst>
                <a:gd name="T0" fmla="*/ 0 w 49"/>
                <a:gd name="T1" fmla="*/ 8 h 48"/>
                <a:gd name="T2" fmla="*/ 21 w 49"/>
                <a:gd name="T3" fmla="*/ 11 h 48"/>
                <a:gd name="T4" fmla="*/ 5 w 49"/>
                <a:gd name="T5" fmla="*/ 46 h 48"/>
                <a:gd name="T6" fmla="*/ 1 w 49"/>
                <a:gd name="T7" fmla="*/ 48 h 48"/>
                <a:gd name="T8" fmla="*/ 19 w 49"/>
                <a:gd name="T9" fmla="*/ 31 h 48"/>
                <a:gd name="T10" fmla="*/ 5 w 49"/>
                <a:gd name="T11" fmla="*/ 46 h 48"/>
                <a:gd name="T12" fmla="*/ 2 w 49"/>
                <a:gd name="T13" fmla="*/ 0 h 48"/>
                <a:gd name="T14" fmla="*/ 19 w 49"/>
                <a:gd name="T15" fmla="*/ 3 h 48"/>
                <a:gd name="T16" fmla="*/ 2 w 49"/>
                <a:gd name="T17" fmla="*/ 18 h 48"/>
                <a:gd name="T18" fmla="*/ 19 w 49"/>
                <a:gd name="T19" fmla="*/ 15 h 48"/>
                <a:gd name="T20" fmla="*/ 2 w 49"/>
                <a:gd name="T21" fmla="*/ 18 h 48"/>
                <a:gd name="T22" fmla="*/ 2 w 49"/>
                <a:gd name="T23" fmla="*/ 24 h 48"/>
                <a:gd name="T24" fmla="*/ 19 w 49"/>
                <a:gd name="T25" fmla="*/ 27 h 48"/>
                <a:gd name="T26" fmla="*/ 14 w 49"/>
                <a:gd name="T27" fmla="*/ 34 h 48"/>
                <a:gd name="T28" fmla="*/ 5 w 49"/>
                <a:gd name="T29" fmla="*/ 43 h 48"/>
                <a:gd name="T30" fmla="*/ 14 w 49"/>
                <a:gd name="T31" fmla="*/ 34 h 48"/>
                <a:gd name="T32" fmla="*/ 43 w 49"/>
                <a:gd name="T33" fmla="*/ 18 h 48"/>
                <a:gd name="T34" fmla="*/ 24 w 49"/>
                <a:gd name="T35" fmla="*/ 4 h 48"/>
                <a:gd name="T36" fmla="*/ 47 w 49"/>
                <a:gd name="T37" fmla="*/ 0 h 48"/>
                <a:gd name="T38" fmla="*/ 43 w 49"/>
                <a:gd name="T39" fmla="*/ 24 h 48"/>
                <a:gd name="T40" fmla="*/ 29 w 49"/>
                <a:gd name="T41" fmla="*/ 22 h 48"/>
                <a:gd name="T42" fmla="*/ 29 w 49"/>
                <a:gd name="T43" fmla="*/ 41 h 48"/>
                <a:gd name="T44" fmla="*/ 30 w 49"/>
                <a:gd name="T45" fmla="*/ 44 h 48"/>
                <a:gd name="T46" fmla="*/ 37 w 49"/>
                <a:gd name="T47" fmla="*/ 44 h 48"/>
                <a:gd name="T48" fmla="*/ 41 w 49"/>
                <a:gd name="T49" fmla="*/ 44 h 48"/>
                <a:gd name="T50" fmla="*/ 44 w 49"/>
                <a:gd name="T51" fmla="*/ 44 h 48"/>
                <a:gd name="T52" fmla="*/ 45 w 49"/>
                <a:gd name="T53" fmla="*/ 43 h 48"/>
                <a:gd name="T54" fmla="*/ 45 w 49"/>
                <a:gd name="T55" fmla="*/ 40 h 48"/>
                <a:gd name="T56" fmla="*/ 46 w 49"/>
                <a:gd name="T57" fmla="*/ 35 h 48"/>
                <a:gd name="T58" fmla="*/ 49 w 49"/>
                <a:gd name="T59" fmla="*/ 35 h 48"/>
                <a:gd name="T60" fmla="*/ 49 w 49"/>
                <a:gd name="T61" fmla="*/ 43 h 48"/>
                <a:gd name="T62" fmla="*/ 49 w 49"/>
                <a:gd name="T63" fmla="*/ 45 h 48"/>
                <a:gd name="T64" fmla="*/ 48 w 49"/>
                <a:gd name="T65" fmla="*/ 46 h 48"/>
                <a:gd name="T66" fmla="*/ 46 w 49"/>
                <a:gd name="T67" fmla="*/ 47 h 48"/>
                <a:gd name="T68" fmla="*/ 42 w 49"/>
                <a:gd name="T69" fmla="*/ 48 h 48"/>
                <a:gd name="T70" fmla="*/ 37 w 49"/>
                <a:gd name="T71" fmla="*/ 48 h 48"/>
                <a:gd name="T72" fmla="*/ 32 w 49"/>
                <a:gd name="T73" fmla="*/ 48 h 48"/>
                <a:gd name="T74" fmla="*/ 28 w 49"/>
                <a:gd name="T75" fmla="*/ 47 h 48"/>
                <a:gd name="T76" fmla="*/ 27 w 49"/>
                <a:gd name="T77" fmla="*/ 46 h 48"/>
                <a:gd name="T78" fmla="*/ 25 w 49"/>
                <a:gd name="T79" fmla="*/ 45 h 48"/>
                <a:gd name="T80" fmla="*/ 25 w 49"/>
                <a:gd name="T8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48">
                  <a:moveTo>
                    <a:pt x="0" y="11"/>
                  </a:moveTo>
                  <a:lnTo>
                    <a:pt x="0" y="8"/>
                  </a:lnTo>
                  <a:lnTo>
                    <a:pt x="21" y="8"/>
                  </a:lnTo>
                  <a:lnTo>
                    <a:pt x="21" y="11"/>
                  </a:lnTo>
                  <a:lnTo>
                    <a:pt x="0" y="11"/>
                  </a:lnTo>
                  <a:close/>
                  <a:moveTo>
                    <a:pt x="5" y="46"/>
                  </a:moveTo>
                  <a:lnTo>
                    <a:pt x="5" y="48"/>
                  </a:lnTo>
                  <a:lnTo>
                    <a:pt x="1" y="48"/>
                  </a:lnTo>
                  <a:lnTo>
                    <a:pt x="1" y="31"/>
                  </a:lnTo>
                  <a:lnTo>
                    <a:pt x="19" y="31"/>
                  </a:lnTo>
                  <a:lnTo>
                    <a:pt x="19" y="46"/>
                  </a:lnTo>
                  <a:lnTo>
                    <a:pt x="5" y="46"/>
                  </a:lnTo>
                  <a:close/>
                  <a:moveTo>
                    <a:pt x="2" y="3"/>
                  </a:moveTo>
                  <a:lnTo>
                    <a:pt x="2" y="0"/>
                  </a:lnTo>
                  <a:lnTo>
                    <a:pt x="19" y="0"/>
                  </a:lnTo>
                  <a:lnTo>
                    <a:pt x="19" y="3"/>
                  </a:lnTo>
                  <a:lnTo>
                    <a:pt x="2" y="3"/>
                  </a:lnTo>
                  <a:close/>
                  <a:moveTo>
                    <a:pt x="2" y="18"/>
                  </a:moveTo>
                  <a:lnTo>
                    <a:pt x="2" y="15"/>
                  </a:lnTo>
                  <a:lnTo>
                    <a:pt x="19" y="15"/>
                  </a:lnTo>
                  <a:lnTo>
                    <a:pt x="19" y="18"/>
                  </a:lnTo>
                  <a:lnTo>
                    <a:pt x="2" y="18"/>
                  </a:lnTo>
                  <a:close/>
                  <a:moveTo>
                    <a:pt x="2" y="27"/>
                  </a:moveTo>
                  <a:lnTo>
                    <a:pt x="2" y="24"/>
                  </a:lnTo>
                  <a:lnTo>
                    <a:pt x="19" y="24"/>
                  </a:lnTo>
                  <a:lnTo>
                    <a:pt x="19" y="27"/>
                  </a:lnTo>
                  <a:lnTo>
                    <a:pt x="2" y="27"/>
                  </a:lnTo>
                  <a:close/>
                  <a:moveTo>
                    <a:pt x="14" y="34"/>
                  </a:moveTo>
                  <a:lnTo>
                    <a:pt x="5" y="34"/>
                  </a:lnTo>
                  <a:lnTo>
                    <a:pt x="5" y="43"/>
                  </a:lnTo>
                  <a:lnTo>
                    <a:pt x="14" y="43"/>
                  </a:lnTo>
                  <a:lnTo>
                    <a:pt x="14" y="34"/>
                  </a:lnTo>
                  <a:close/>
                  <a:moveTo>
                    <a:pt x="25" y="18"/>
                  </a:moveTo>
                  <a:lnTo>
                    <a:pt x="43" y="18"/>
                  </a:lnTo>
                  <a:lnTo>
                    <a:pt x="43" y="4"/>
                  </a:lnTo>
                  <a:lnTo>
                    <a:pt x="24" y="4"/>
                  </a:lnTo>
                  <a:lnTo>
                    <a:pt x="24" y="0"/>
                  </a:lnTo>
                  <a:lnTo>
                    <a:pt x="47" y="0"/>
                  </a:lnTo>
                  <a:lnTo>
                    <a:pt x="47" y="24"/>
                  </a:lnTo>
                  <a:lnTo>
                    <a:pt x="43" y="24"/>
                  </a:lnTo>
                  <a:lnTo>
                    <a:pt x="43" y="22"/>
                  </a:lnTo>
                  <a:lnTo>
                    <a:pt x="29" y="22"/>
                  </a:lnTo>
                  <a:lnTo>
                    <a:pt x="29" y="41"/>
                  </a:lnTo>
                  <a:lnTo>
                    <a:pt x="29" y="41"/>
                  </a:lnTo>
                  <a:lnTo>
                    <a:pt x="29" y="43"/>
                  </a:lnTo>
                  <a:lnTo>
                    <a:pt x="30" y="44"/>
                  </a:lnTo>
                  <a:lnTo>
                    <a:pt x="30" y="44"/>
                  </a:lnTo>
                  <a:lnTo>
                    <a:pt x="37" y="44"/>
                  </a:lnTo>
                  <a:lnTo>
                    <a:pt x="37" y="44"/>
                  </a:lnTo>
                  <a:lnTo>
                    <a:pt x="41" y="44"/>
                  </a:lnTo>
                  <a:lnTo>
                    <a:pt x="41" y="44"/>
                  </a:lnTo>
                  <a:lnTo>
                    <a:pt x="44" y="44"/>
                  </a:lnTo>
                  <a:lnTo>
                    <a:pt x="44" y="44"/>
                  </a:lnTo>
                  <a:lnTo>
                    <a:pt x="45" y="43"/>
                  </a:lnTo>
                  <a:lnTo>
                    <a:pt x="45" y="43"/>
                  </a:lnTo>
                  <a:lnTo>
                    <a:pt x="45" y="40"/>
                  </a:lnTo>
                  <a:lnTo>
                    <a:pt x="45" y="40"/>
                  </a:lnTo>
                  <a:lnTo>
                    <a:pt x="46" y="35"/>
                  </a:lnTo>
                  <a:lnTo>
                    <a:pt x="46" y="35"/>
                  </a:lnTo>
                  <a:lnTo>
                    <a:pt x="49" y="35"/>
                  </a:lnTo>
                  <a:lnTo>
                    <a:pt x="49" y="43"/>
                  </a:lnTo>
                  <a:lnTo>
                    <a:pt x="49" y="43"/>
                  </a:lnTo>
                  <a:lnTo>
                    <a:pt x="49" y="45"/>
                  </a:lnTo>
                  <a:lnTo>
                    <a:pt x="49" y="45"/>
                  </a:lnTo>
                  <a:lnTo>
                    <a:pt x="48" y="46"/>
                  </a:lnTo>
                  <a:lnTo>
                    <a:pt x="48" y="46"/>
                  </a:lnTo>
                  <a:lnTo>
                    <a:pt x="46" y="47"/>
                  </a:lnTo>
                  <a:lnTo>
                    <a:pt x="46" y="47"/>
                  </a:lnTo>
                  <a:lnTo>
                    <a:pt x="42" y="48"/>
                  </a:lnTo>
                  <a:lnTo>
                    <a:pt x="42" y="48"/>
                  </a:lnTo>
                  <a:lnTo>
                    <a:pt x="37" y="48"/>
                  </a:lnTo>
                  <a:lnTo>
                    <a:pt x="37" y="48"/>
                  </a:lnTo>
                  <a:lnTo>
                    <a:pt x="32" y="48"/>
                  </a:lnTo>
                  <a:lnTo>
                    <a:pt x="32" y="48"/>
                  </a:lnTo>
                  <a:lnTo>
                    <a:pt x="28" y="47"/>
                  </a:lnTo>
                  <a:lnTo>
                    <a:pt x="28" y="47"/>
                  </a:lnTo>
                  <a:lnTo>
                    <a:pt x="27" y="46"/>
                  </a:lnTo>
                  <a:lnTo>
                    <a:pt x="27" y="46"/>
                  </a:lnTo>
                  <a:lnTo>
                    <a:pt x="25" y="45"/>
                  </a:lnTo>
                  <a:lnTo>
                    <a:pt x="25" y="45"/>
                  </a:lnTo>
                  <a:lnTo>
                    <a:pt x="25" y="43"/>
                  </a:lnTo>
                  <a:lnTo>
                    <a:pt x="25" y="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Freeform 1006">
              <a:extLst>
                <a:ext uri="{FF2B5EF4-FFF2-40B4-BE49-F238E27FC236}">
                  <a16:creationId xmlns:a16="http://schemas.microsoft.com/office/drawing/2014/main" id="{82B7651B-16E2-45D1-86A2-667658490D31}"/>
                </a:ext>
              </a:extLst>
            </p:cNvPr>
            <p:cNvSpPr>
              <a:spLocks noEditPoints="1"/>
            </p:cNvSpPr>
            <p:nvPr/>
          </p:nvSpPr>
          <p:spPr bwMode="auto">
            <a:xfrm>
              <a:off x="9775825" y="5400675"/>
              <a:ext cx="41275" cy="39688"/>
            </a:xfrm>
            <a:custGeom>
              <a:avLst/>
              <a:gdLst>
                <a:gd name="T0" fmla="*/ 3 w 53"/>
                <a:gd name="T1" fmla="*/ 39 h 51"/>
                <a:gd name="T2" fmla="*/ 24 w 53"/>
                <a:gd name="T3" fmla="*/ 34 h 51"/>
                <a:gd name="T4" fmla="*/ 0 w 53"/>
                <a:gd name="T5" fmla="*/ 31 h 51"/>
                <a:gd name="T6" fmla="*/ 24 w 53"/>
                <a:gd name="T7" fmla="*/ 27 h 51"/>
                <a:gd name="T8" fmla="*/ 4 w 53"/>
                <a:gd name="T9" fmla="*/ 24 h 51"/>
                <a:gd name="T10" fmla="*/ 24 w 53"/>
                <a:gd name="T11" fmla="*/ 19 h 51"/>
                <a:gd name="T12" fmla="*/ 5 w 53"/>
                <a:gd name="T13" fmla="*/ 10 h 51"/>
                <a:gd name="T14" fmla="*/ 24 w 53"/>
                <a:gd name="T15" fmla="*/ 6 h 51"/>
                <a:gd name="T16" fmla="*/ 1 w 53"/>
                <a:gd name="T17" fmla="*/ 3 h 51"/>
                <a:gd name="T18" fmla="*/ 24 w 53"/>
                <a:gd name="T19" fmla="*/ 0 h 51"/>
                <a:gd name="T20" fmla="*/ 29 w 53"/>
                <a:gd name="T21" fmla="*/ 3 h 51"/>
                <a:gd name="T22" fmla="*/ 53 w 53"/>
                <a:gd name="T23" fmla="*/ 6 h 51"/>
                <a:gd name="T24" fmla="*/ 29 w 53"/>
                <a:gd name="T25" fmla="*/ 10 h 51"/>
                <a:gd name="T26" fmla="*/ 48 w 53"/>
                <a:gd name="T27" fmla="*/ 19 h 51"/>
                <a:gd name="T28" fmla="*/ 29 w 53"/>
                <a:gd name="T29" fmla="*/ 24 h 51"/>
                <a:gd name="T30" fmla="*/ 50 w 53"/>
                <a:gd name="T31" fmla="*/ 31 h 51"/>
                <a:gd name="T32" fmla="*/ 53 w 53"/>
                <a:gd name="T33" fmla="*/ 34 h 51"/>
                <a:gd name="T34" fmla="*/ 50 w 53"/>
                <a:gd name="T35" fmla="*/ 42 h 51"/>
                <a:gd name="T36" fmla="*/ 29 w 53"/>
                <a:gd name="T37" fmla="*/ 47 h 51"/>
                <a:gd name="T38" fmla="*/ 28 w 53"/>
                <a:gd name="T39" fmla="*/ 49 h 51"/>
                <a:gd name="T40" fmla="*/ 27 w 53"/>
                <a:gd name="T41" fmla="*/ 50 h 51"/>
                <a:gd name="T42" fmla="*/ 23 w 53"/>
                <a:gd name="T43" fmla="*/ 51 h 51"/>
                <a:gd name="T44" fmla="*/ 14 w 53"/>
                <a:gd name="T45" fmla="*/ 48 h 51"/>
                <a:gd name="T46" fmla="*/ 21 w 53"/>
                <a:gd name="T47" fmla="*/ 48 h 51"/>
                <a:gd name="T48" fmla="*/ 24 w 53"/>
                <a:gd name="T49" fmla="*/ 47 h 51"/>
                <a:gd name="T50" fmla="*/ 24 w 53"/>
                <a:gd name="T51" fmla="*/ 42 h 51"/>
                <a:gd name="T52" fmla="*/ 24 w 53"/>
                <a:gd name="T53" fmla="*/ 13 h 51"/>
                <a:gd name="T54" fmla="*/ 9 w 53"/>
                <a:gd name="T55" fmla="*/ 17 h 51"/>
                <a:gd name="T56" fmla="*/ 24 w 53"/>
                <a:gd name="T57" fmla="*/ 13 h 51"/>
                <a:gd name="T58" fmla="*/ 29 w 53"/>
                <a:gd name="T59" fmla="*/ 13 h 51"/>
                <a:gd name="T60" fmla="*/ 44 w 53"/>
                <a:gd name="T61" fmla="*/ 17 h 51"/>
                <a:gd name="T62" fmla="*/ 45 w 53"/>
                <a:gd name="T63" fmla="*/ 31 h 51"/>
                <a:gd name="T64" fmla="*/ 29 w 53"/>
                <a:gd name="T65" fmla="*/ 27 h 51"/>
                <a:gd name="T66" fmla="*/ 45 w 53"/>
                <a:gd name="T67" fmla="*/ 31 h 51"/>
                <a:gd name="T68" fmla="*/ 45 w 53"/>
                <a:gd name="T69" fmla="*/ 39 h 51"/>
                <a:gd name="T70" fmla="*/ 29 w 53"/>
                <a:gd name="T7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1">
                  <a:moveTo>
                    <a:pt x="3" y="42"/>
                  </a:moveTo>
                  <a:lnTo>
                    <a:pt x="3" y="39"/>
                  </a:lnTo>
                  <a:lnTo>
                    <a:pt x="24" y="39"/>
                  </a:lnTo>
                  <a:lnTo>
                    <a:pt x="24" y="34"/>
                  </a:lnTo>
                  <a:lnTo>
                    <a:pt x="0" y="34"/>
                  </a:lnTo>
                  <a:lnTo>
                    <a:pt x="0" y="31"/>
                  </a:lnTo>
                  <a:lnTo>
                    <a:pt x="24" y="31"/>
                  </a:lnTo>
                  <a:lnTo>
                    <a:pt x="24" y="27"/>
                  </a:lnTo>
                  <a:lnTo>
                    <a:pt x="4" y="27"/>
                  </a:lnTo>
                  <a:lnTo>
                    <a:pt x="4" y="24"/>
                  </a:lnTo>
                  <a:lnTo>
                    <a:pt x="24" y="24"/>
                  </a:lnTo>
                  <a:lnTo>
                    <a:pt x="24" y="19"/>
                  </a:lnTo>
                  <a:lnTo>
                    <a:pt x="5" y="19"/>
                  </a:lnTo>
                  <a:lnTo>
                    <a:pt x="5" y="10"/>
                  </a:lnTo>
                  <a:lnTo>
                    <a:pt x="24" y="10"/>
                  </a:lnTo>
                  <a:lnTo>
                    <a:pt x="24" y="6"/>
                  </a:lnTo>
                  <a:lnTo>
                    <a:pt x="1" y="6"/>
                  </a:lnTo>
                  <a:lnTo>
                    <a:pt x="1" y="3"/>
                  </a:lnTo>
                  <a:lnTo>
                    <a:pt x="24" y="3"/>
                  </a:lnTo>
                  <a:lnTo>
                    <a:pt x="24" y="0"/>
                  </a:lnTo>
                  <a:lnTo>
                    <a:pt x="29" y="0"/>
                  </a:lnTo>
                  <a:lnTo>
                    <a:pt x="29" y="3"/>
                  </a:lnTo>
                  <a:lnTo>
                    <a:pt x="53" y="3"/>
                  </a:lnTo>
                  <a:lnTo>
                    <a:pt x="53" y="6"/>
                  </a:lnTo>
                  <a:lnTo>
                    <a:pt x="29" y="6"/>
                  </a:lnTo>
                  <a:lnTo>
                    <a:pt x="29" y="10"/>
                  </a:lnTo>
                  <a:lnTo>
                    <a:pt x="48" y="10"/>
                  </a:lnTo>
                  <a:lnTo>
                    <a:pt x="48" y="19"/>
                  </a:lnTo>
                  <a:lnTo>
                    <a:pt x="29" y="19"/>
                  </a:lnTo>
                  <a:lnTo>
                    <a:pt x="29" y="24"/>
                  </a:lnTo>
                  <a:lnTo>
                    <a:pt x="50" y="24"/>
                  </a:lnTo>
                  <a:lnTo>
                    <a:pt x="50" y="31"/>
                  </a:lnTo>
                  <a:lnTo>
                    <a:pt x="53" y="31"/>
                  </a:lnTo>
                  <a:lnTo>
                    <a:pt x="53" y="34"/>
                  </a:lnTo>
                  <a:lnTo>
                    <a:pt x="50" y="34"/>
                  </a:lnTo>
                  <a:lnTo>
                    <a:pt x="50" y="42"/>
                  </a:lnTo>
                  <a:lnTo>
                    <a:pt x="29" y="42"/>
                  </a:lnTo>
                  <a:lnTo>
                    <a:pt x="29" y="47"/>
                  </a:lnTo>
                  <a:lnTo>
                    <a:pt x="29" y="47"/>
                  </a:lnTo>
                  <a:lnTo>
                    <a:pt x="28" y="49"/>
                  </a:lnTo>
                  <a:lnTo>
                    <a:pt x="27" y="50"/>
                  </a:lnTo>
                  <a:lnTo>
                    <a:pt x="27" y="50"/>
                  </a:lnTo>
                  <a:lnTo>
                    <a:pt x="26" y="51"/>
                  </a:lnTo>
                  <a:lnTo>
                    <a:pt x="23" y="51"/>
                  </a:lnTo>
                  <a:lnTo>
                    <a:pt x="14" y="51"/>
                  </a:lnTo>
                  <a:lnTo>
                    <a:pt x="14" y="48"/>
                  </a:lnTo>
                  <a:lnTo>
                    <a:pt x="21" y="48"/>
                  </a:lnTo>
                  <a:lnTo>
                    <a:pt x="21" y="48"/>
                  </a:lnTo>
                  <a:lnTo>
                    <a:pt x="24" y="47"/>
                  </a:lnTo>
                  <a:lnTo>
                    <a:pt x="24" y="47"/>
                  </a:lnTo>
                  <a:lnTo>
                    <a:pt x="24" y="46"/>
                  </a:lnTo>
                  <a:lnTo>
                    <a:pt x="24" y="42"/>
                  </a:lnTo>
                  <a:lnTo>
                    <a:pt x="3" y="42"/>
                  </a:lnTo>
                  <a:close/>
                  <a:moveTo>
                    <a:pt x="24" y="13"/>
                  </a:moveTo>
                  <a:lnTo>
                    <a:pt x="9" y="13"/>
                  </a:lnTo>
                  <a:lnTo>
                    <a:pt x="9" y="17"/>
                  </a:lnTo>
                  <a:lnTo>
                    <a:pt x="24" y="17"/>
                  </a:lnTo>
                  <a:lnTo>
                    <a:pt x="24" y="13"/>
                  </a:lnTo>
                  <a:close/>
                  <a:moveTo>
                    <a:pt x="44" y="13"/>
                  </a:moveTo>
                  <a:lnTo>
                    <a:pt x="29" y="13"/>
                  </a:lnTo>
                  <a:lnTo>
                    <a:pt x="29" y="17"/>
                  </a:lnTo>
                  <a:lnTo>
                    <a:pt x="44" y="17"/>
                  </a:lnTo>
                  <a:lnTo>
                    <a:pt x="44" y="13"/>
                  </a:lnTo>
                  <a:close/>
                  <a:moveTo>
                    <a:pt x="45" y="31"/>
                  </a:moveTo>
                  <a:lnTo>
                    <a:pt x="45" y="27"/>
                  </a:lnTo>
                  <a:lnTo>
                    <a:pt x="29" y="27"/>
                  </a:lnTo>
                  <a:lnTo>
                    <a:pt x="29" y="31"/>
                  </a:lnTo>
                  <a:lnTo>
                    <a:pt x="45" y="31"/>
                  </a:lnTo>
                  <a:close/>
                  <a:moveTo>
                    <a:pt x="29" y="39"/>
                  </a:moveTo>
                  <a:lnTo>
                    <a:pt x="45" y="39"/>
                  </a:lnTo>
                  <a:lnTo>
                    <a:pt x="45" y="34"/>
                  </a:lnTo>
                  <a:lnTo>
                    <a:pt x="29" y="34"/>
                  </a:lnTo>
                  <a:lnTo>
                    <a:pt x="29"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Freeform 1007">
              <a:extLst>
                <a:ext uri="{FF2B5EF4-FFF2-40B4-BE49-F238E27FC236}">
                  <a16:creationId xmlns:a16="http://schemas.microsoft.com/office/drawing/2014/main" id="{2CD5E0AF-BE06-4DF4-A99F-AC48F9BDE8AE}"/>
                </a:ext>
              </a:extLst>
            </p:cNvPr>
            <p:cNvSpPr>
              <a:spLocks/>
            </p:cNvSpPr>
            <p:nvPr/>
          </p:nvSpPr>
          <p:spPr bwMode="auto">
            <a:xfrm>
              <a:off x="9825038" y="5402263"/>
              <a:ext cx="39688" cy="38100"/>
            </a:xfrm>
            <a:custGeom>
              <a:avLst/>
              <a:gdLst>
                <a:gd name="T0" fmla="*/ 29 w 50"/>
                <a:gd name="T1" fmla="*/ 39 h 48"/>
                <a:gd name="T2" fmla="*/ 29 w 50"/>
                <a:gd name="T3" fmla="*/ 30 h 48"/>
                <a:gd name="T4" fmla="*/ 29 w 50"/>
                <a:gd name="T5" fmla="*/ 27 h 48"/>
                <a:gd name="T6" fmla="*/ 19 w 50"/>
                <a:gd name="T7" fmla="*/ 33 h 48"/>
                <a:gd name="T8" fmla="*/ 15 w 50"/>
                <a:gd name="T9" fmla="*/ 39 h 48"/>
                <a:gd name="T10" fmla="*/ 16 w 50"/>
                <a:gd name="T11" fmla="*/ 41 h 48"/>
                <a:gd name="T12" fmla="*/ 18 w 50"/>
                <a:gd name="T13" fmla="*/ 43 h 48"/>
                <a:gd name="T14" fmla="*/ 31 w 50"/>
                <a:gd name="T15" fmla="*/ 44 h 48"/>
                <a:gd name="T16" fmla="*/ 41 w 50"/>
                <a:gd name="T17" fmla="*/ 44 h 48"/>
                <a:gd name="T18" fmla="*/ 49 w 50"/>
                <a:gd name="T19" fmla="*/ 47 h 48"/>
                <a:gd name="T20" fmla="*/ 33 w 50"/>
                <a:gd name="T21" fmla="*/ 48 h 48"/>
                <a:gd name="T22" fmla="*/ 22 w 50"/>
                <a:gd name="T23" fmla="*/ 48 h 48"/>
                <a:gd name="T24" fmla="*/ 15 w 50"/>
                <a:gd name="T25" fmla="*/ 46 h 48"/>
                <a:gd name="T26" fmla="*/ 11 w 50"/>
                <a:gd name="T27" fmla="*/ 39 h 48"/>
                <a:gd name="T28" fmla="*/ 12 w 50"/>
                <a:gd name="T29" fmla="*/ 36 h 48"/>
                <a:gd name="T30" fmla="*/ 15 w 50"/>
                <a:gd name="T31" fmla="*/ 32 h 48"/>
                <a:gd name="T32" fmla="*/ 28 w 50"/>
                <a:gd name="T33" fmla="*/ 24 h 48"/>
                <a:gd name="T34" fmla="*/ 27 w 50"/>
                <a:gd name="T35" fmla="*/ 22 h 48"/>
                <a:gd name="T36" fmla="*/ 23 w 50"/>
                <a:gd name="T37" fmla="*/ 21 h 48"/>
                <a:gd name="T38" fmla="*/ 16 w 50"/>
                <a:gd name="T39" fmla="*/ 22 h 48"/>
                <a:gd name="T40" fmla="*/ 7 w 50"/>
                <a:gd name="T41" fmla="*/ 28 h 48"/>
                <a:gd name="T42" fmla="*/ 0 w 50"/>
                <a:gd name="T43" fmla="*/ 29 h 48"/>
                <a:gd name="T44" fmla="*/ 4 w 50"/>
                <a:gd name="T45" fmla="*/ 25 h 48"/>
                <a:gd name="T46" fmla="*/ 12 w 50"/>
                <a:gd name="T47" fmla="*/ 15 h 48"/>
                <a:gd name="T48" fmla="*/ 2 w 50"/>
                <a:gd name="T49" fmla="*/ 10 h 48"/>
                <a:gd name="T50" fmla="*/ 16 w 50"/>
                <a:gd name="T51" fmla="*/ 7 h 48"/>
                <a:gd name="T52" fmla="*/ 18 w 50"/>
                <a:gd name="T53" fmla="*/ 0 h 48"/>
                <a:gd name="T54" fmla="*/ 23 w 50"/>
                <a:gd name="T55" fmla="*/ 1 h 48"/>
                <a:gd name="T56" fmla="*/ 42 w 50"/>
                <a:gd name="T57" fmla="*/ 7 h 48"/>
                <a:gd name="T58" fmla="*/ 19 w 50"/>
                <a:gd name="T59" fmla="*/ 10 h 48"/>
                <a:gd name="T60" fmla="*/ 14 w 50"/>
                <a:gd name="T61" fmla="*/ 19 h 48"/>
                <a:gd name="T62" fmla="*/ 14 w 50"/>
                <a:gd name="T63" fmla="*/ 19 h 48"/>
                <a:gd name="T64" fmla="*/ 19 w 50"/>
                <a:gd name="T65" fmla="*/ 18 h 48"/>
                <a:gd name="T66" fmla="*/ 24 w 50"/>
                <a:gd name="T67" fmla="*/ 17 h 48"/>
                <a:gd name="T68" fmla="*/ 31 w 50"/>
                <a:gd name="T69" fmla="*/ 19 h 48"/>
                <a:gd name="T70" fmla="*/ 48 w 50"/>
                <a:gd name="T71" fmla="*/ 15 h 48"/>
                <a:gd name="T72" fmla="*/ 50 w 50"/>
                <a:gd name="T73" fmla="*/ 19 h 48"/>
                <a:gd name="T74" fmla="*/ 33 w 50"/>
                <a:gd name="T75" fmla="*/ 26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9" y="39"/>
                  </a:lnTo>
                  <a:lnTo>
                    <a:pt x="29" y="30"/>
                  </a:lnTo>
                  <a:lnTo>
                    <a:pt x="29" y="30"/>
                  </a:lnTo>
                  <a:lnTo>
                    <a:pt x="29" y="27"/>
                  </a:lnTo>
                  <a:lnTo>
                    <a:pt x="29" y="27"/>
                  </a:lnTo>
                  <a:lnTo>
                    <a:pt x="22" y="30"/>
                  </a:lnTo>
                  <a:lnTo>
                    <a:pt x="19" y="33"/>
                  </a:lnTo>
                  <a:lnTo>
                    <a:pt x="16" y="36"/>
                  </a:lnTo>
                  <a:lnTo>
                    <a:pt x="15" y="39"/>
                  </a:lnTo>
                  <a:lnTo>
                    <a:pt x="15" y="39"/>
                  </a:lnTo>
                  <a:lnTo>
                    <a:pt x="16" y="41"/>
                  </a:lnTo>
                  <a:lnTo>
                    <a:pt x="18" y="43"/>
                  </a:lnTo>
                  <a:lnTo>
                    <a:pt x="18" y="43"/>
                  </a:lnTo>
                  <a:lnTo>
                    <a:pt x="23" y="44"/>
                  </a:lnTo>
                  <a:lnTo>
                    <a:pt x="31" y="44"/>
                  </a:lnTo>
                  <a:lnTo>
                    <a:pt x="31" y="44"/>
                  </a:lnTo>
                  <a:lnTo>
                    <a:pt x="41" y="44"/>
                  </a:lnTo>
                  <a:lnTo>
                    <a:pt x="48" y="43"/>
                  </a:lnTo>
                  <a:lnTo>
                    <a:pt x="49" y="47"/>
                  </a:lnTo>
                  <a:lnTo>
                    <a:pt x="49" y="47"/>
                  </a:lnTo>
                  <a:lnTo>
                    <a:pt x="33" y="48"/>
                  </a:lnTo>
                  <a:lnTo>
                    <a:pt x="33" y="48"/>
                  </a:lnTo>
                  <a:lnTo>
                    <a:pt x="22" y="48"/>
                  </a:lnTo>
                  <a:lnTo>
                    <a:pt x="15" y="46"/>
                  </a:lnTo>
                  <a:lnTo>
                    <a:pt x="15" y="46"/>
                  </a:lnTo>
                  <a:lnTo>
                    <a:pt x="12" y="43"/>
                  </a:lnTo>
                  <a:lnTo>
                    <a:pt x="11" y="39"/>
                  </a:lnTo>
                  <a:lnTo>
                    <a:pt x="11" y="39"/>
                  </a:lnTo>
                  <a:lnTo>
                    <a:pt x="12" y="36"/>
                  </a:lnTo>
                  <a:lnTo>
                    <a:pt x="15" y="32"/>
                  </a:lnTo>
                  <a:lnTo>
                    <a:pt x="15" y="32"/>
                  </a:lnTo>
                  <a:lnTo>
                    <a:pt x="20" y="28"/>
                  </a:lnTo>
                  <a:lnTo>
                    <a:pt x="28" y="24"/>
                  </a:lnTo>
                  <a:lnTo>
                    <a:pt x="28" y="24"/>
                  </a:lnTo>
                  <a:lnTo>
                    <a:pt x="27" y="22"/>
                  </a:lnTo>
                  <a:lnTo>
                    <a:pt x="23" y="21"/>
                  </a:lnTo>
                  <a:lnTo>
                    <a:pt x="23" y="21"/>
                  </a:lnTo>
                  <a:lnTo>
                    <a:pt x="16" y="22"/>
                  </a:lnTo>
                  <a:lnTo>
                    <a:pt x="16" y="22"/>
                  </a:lnTo>
                  <a:lnTo>
                    <a:pt x="12" y="25"/>
                  </a:lnTo>
                  <a:lnTo>
                    <a:pt x="7" y="28"/>
                  </a:lnTo>
                  <a:lnTo>
                    <a:pt x="2" y="32"/>
                  </a:lnTo>
                  <a:lnTo>
                    <a:pt x="0" y="29"/>
                  </a:lnTo>
                  <a:lnTo>
                    <a:pt x="0" y="29"/>
                  </a:lnTo>
                  <a:lnTo>
                    <a:pt x="4" y="25"/>
                  </a:lnTo>
                  <a:lnTo>
                    <a:pt x="8" y="21"/>
                  </a:lnTo>
                  <a:lnTo>
                    <a:pt x="12" y="15"/>
                  </a:lnTo>
                  <a:lnTo>
                    <a:pt x="15" y="10"/>
                  </a:lnTo>
                  <a:lnTo>
                    <a:pt x="2" y="10"/>
                  </a:lnTo>
                  <a:lnTo>
                    <a:pt x="2" y="7"/>
                  </a:lnTo>
                  <a:lnTo>
                    <a:pt x="16" y="7"/>
                  </a:lnTo>
                  <a:lnTo>
                    <a:pt x="16" y="7"/>
                  </a:lnTo>
                  <a:lnTo>
                    <a:pt x="18" y="0"/>
                  </a:lnTo>
                  <a:lnTo>
                    <a:pt x="23" y="1"/>
                  </a:lnTo>
                  <a:lnTo>
                    <a:pt x="23" y="1"/>
                  </a:lnTo>
                  <a:lnTo>
                    <a:pt x="21" y="7"/>
                  </a:lnTo>
                  <a:lnTo>
                    <a:pt x="42" y="7"/>
                  </a:lnTo>
                  <a:lnTo>
                    <a:pt x="42" y="10"/>
                  </a:lnTo>
                  <a:lnTo>
                    <a:pt x="19" y="10"/>
                  </a:lnTo>
                  <a:lnTo>
                    <a:pt x="19" y="10"/>
                  </a:lnTo>
                  <a:lnTo>
                    <a:pt x="14" y="19"/>
                  </a:lnTo>
                  <a:lnTo>
                    <a:pt x="14" y="19"/>
                  </a:lnTo>
                  <a:lnTo>
                    <a:pt x="14" y="19"/>
                  </a:lnTo>
                  <a:lnTo>
                    <a:pt x="19" y="18"/>
                  </a:lnTo>
                  <a:lnTo>
                    <a:pt x="19" y="18"/>
                  </a:lnTo>
                  <a:lnTo>
                    <a:pt x="24" y="17"/>
                  </a:lnTo>
                  <a:lnTo>
                    <a:pt x="24" y="17"/>
                  </a:lnTo>
                  <a:lnTo>
                    <a:pt x="29" y="18"/>
                  </a:lnTo>
                  <a:lnTo>
                    <a:pt x="31" y="19"/>
                  </a:lnTo>
                  <a:lnTo>
                    <a:pt x="32" y="22"/>
                  </a:lnTo>
                  <a:lnTo>
                    <a:pt x="48" y="15"/>
                  </a:lnTo>
                  <a:lnTo>
                    <a:pt x="50" y="19"/>
                  </a:lnTo>
                  <a:lnTo>
                    <a:pt x="50" y="19"/>
                  </a:lnTo>
                  <a:lnTo>
                    <a:pt x="33" y="26"/>
                  </a:lnTo>
                  <a:lnTo>
                    <a:pt x="33" y="26"/>
                  </a:lnTo>
                  <a:lnTo>
                    <a:pt x="33" y="31"/>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Freeform 1008">
              <a:extLst>
                <a:ext uri="{FF2B5EF4-FFF2-40B4-BE49-F238E27FC236}">
                  <a16:creationId xmlns:a16="http://schemas.microsoft.com/office/drawing/2014/main" id="{2C8D4D56-1DA5-4B23-A68C-0FD1B2268EBE}"/>
                </a:ext>
              </a:extLst>
            </p:cNvPr>
            <p:cNvSpPr>
              <a:spLocks noEditPoints="1"/>
            </p:cNvSpPr>
            <p:nvPr/>
          </p:nvSpPr>
          <p:spPr bwMode="auto">
            <a:xfrm>
              <a:off x="9869488" y="5402263"/>
              <a:ext cx="44450" cy="39688"/>
            </a:xfrm>
            <a:custGeom>
              <a:avLst/>
              <a:gdLst>
                <a:gd name="T0" fmla="*/ 9 w 55"/>
                <a:gd name="T1" fmla="*/ 51 h 51"/>
                <a:gd name="T2" fmla="*/ 9 w 55"/>
                <a:gd name="T3" fmla="*/ 23 h 51"/>
                <a:gd name="T4" fmla="*/ 9 w 55"/>
                <a:gd name="T5" fmla="*/ 23 h 51"/>
                <a:gd name="T6" fmla="*/ 3 w 55"/>
                <a:gd name="T7" fmla="*/ 31 h 51"/>
                <a:gd name="T8" fmla="*/ 0 w 55"/>
                <a:gd name="T9" fmla="*/ 29 h 51"/>
                <a:gd name="T10" fmla="*/ 0 w 55"/>
                <a:gd name="T11" fmla="*/ 29 h 51"/>
                <a:gd name="T12" fmla="*/ 4 w 55"/>
                <a:gd name="T13" fmla="*/ 23 h 51"/>
                <a:gd name="T14" fmla="*/ 9 w 55"/>
                <a:gd name="T15" fmla="*/ 14 h 51"/>
                <a:gd name="T16" fmla="*/ 9 w 55"/>
                <a:gd name="T17" fmla="*/ 14 h 51"/>
                <a:gd name="T18" fmla="*/ 12 w 55"/>
                <a:gd name="T19" fmla="*/ 6 h 51"/>
                <a:gd name="T20" fmla="*/ 14 w 55"/>
                <a:gd name="T21" fmla="*/ 0 h 51"/>
                <a:gd name="T22" fmla="*/ 18 w 55"/>
                <a:gd name="T23" fmla="*/ 0 h 51"/>
                <a:gd name="T24" fmla="*/ 18 w 55"/>
                <a:gd name="T25" fmla="*/ 0 h 51"/>
                <a:gd name="T26" fmla="*/ 16 w 55"/>
                <a:gd name="T27" fmla="*/ 7 h 51"/>
                <a:gd name="T28" fmla="*/ 12 w 55"/>
                <a:gd name="T29" fmla="*/ 16 h 51"/>
                <a:gd name="T30" fmla="*/ 13 w 55"/>
                <a:gd name="T31" fmla="*/ 16 h 51"/>
                <a:gd name="T32" fmla="*/ 13 w 55"/>
                <a:gd name="T33" fmla="*/ 51 h 51"/>
                <a:gd name="T34" fmla="*/ 9 w 55"/>
                <a:gd name="T35" fmla="*/ 51 h 51"/>
                <a:gd name="T36" fmla="*/ 31 w 55"/>
                <a:gd name="T37" fmla="*/ 50 h 51"/>
                <a:gd name="T38" fmla="*/ 31 w 55"/>
                <a:gd name="T39" fmla="*/ 12 h 51"/>
                <a:gd name="T40" fmla="*/ 27 w 55"/>
                <a:gd name="T41" fmla="*/ 12 h 51"/>
                <a:gd name="T42" fmla="*/ 27 w 55"/>
                <a:gd name="T43" fmla="*/ 12 h 51"/>
                <a:gd name="T44" fmla="*/ 23 w 55"/>
                <a:gd name="T45" fmla="*/ 20 h 51"/>
                <a:gd name="T46" fmla="*/ 18 w 55"/>
                <a:gd name="T47" fmla="*/ 28 h 51"/>
                <a:gd name="T48" fmla="*/ 15 w 55"/>
                <a:gd name="T49" fmla="*/ 26 h 51"/>
                <a:gd name="T50" fmla="*/ 15 w 55"/>
                <a:gd name="T51" fmla="*/ 26 h 51"/>
                <a:gd name="T52" fmla="*/ 20 w 55"/>
                <a:gd name="T53" fmla="*/ 19 h 51"/>
                <a:gd name="T54" fmla="*/ 23 w 55"/>
                <a:gd name="T55" fmla="*/ 12 h 51"/>
                <a:gd name="T56" fmla="*/ 23 w 55"/>
                <a:gd name="T57" fmla="*/ 12 h 51"/>
                <a:gd name="T58" fmla="*/ 27 w 55"/>
                <a:gd name="T59" fmla="*/ 0 h 51"/>
                <a:gd name="T60" fmla="*/ 31 w 55"/>
                <a:gd name="T61" fmla="*/ 0 h 51"/>
                <a:gd name="T62" fmla="*/ 31 w 55"/>
                <a:gd name="T63" fmla="*/ 0 h 51"/>
                <a:gd name="T64" fmla="*/ 29 w 55"/>
                <a:gd name="T65" fmla="*/ 9 h 51"/>
                <a:gd name="T66" fmla="*/ 55 w 55"/>
                <a:gd name="T67" fmla="*/ 9 h 51"/>
                <a:gd name="T68" fmla="*/ 55 w 55"/>
                <a:gd name="T69" fmla="*/ 12 h 51"/>
                <a:gd name="T70" fmla="*/ 37 w 55"/>
                <a:gd name="T71" fmla="*/ 12 h 51"/>
                <a:gd name="T72" fmla="*/ 37 w 55"/>
                <a:gd name="T73" fmla="*/ 22 h 51"/>
                <a:gd name="T74" fmla="*/ 53 w 55"/>
                <a:gd name="T75" fmla="*/ 22 h 51"/>
                <a:gd name="T76" fmla="*/ 53 w 55"/>
                <a:gd name="T77" fmla="*/ 25 h 51"/>
                <a:gd name="T78" fmla="*/ 37 w 55"/>
                <a:gd name="T79" fmla="*/ 25 h 51"/>
                <a:gd name="T80" fmla="*/ 37 w 55"/>
                <a:gd name="T81" fmla="*/ 33 h 51"/>
                <a:gd name="T82" fmla="*/ 53 w 55"/>
                <a:gd name="T83" fmla="*/ 33 h 51"/>
                <a:gd name="T84" fmla="*/ 53 w 55"/>
                <a:gd name="T85" fmla="*/ 37 h 51"/>
                <a:gd name="T86" fmla="*/ 37 w 55"/>
                <a:gd name="T87" fmla="*/ 37 h 51"/>
                <a:gd name="T88" fmla="*/ 37 w 55"/>
                <a:gd name="T89" fmla="*/ 50 h 51"/>
                <a:gd name="T90" fmla="*/ 31 w 55"/>
                <a:gd name="T91"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51">
                  <a:moveTo>
                    <a:pt x="9" y="51"/>
                  </a:moveTo>
                  <a:lnTo>
                    <a:pt x="9" y="23"/>
                  </a:lnTo>
                  <a:lnTo>
                    <a:pt x="9" y="23"/>
                  </a:lnTo>
                  <a:lnTo>
                    <a:pt x="3" y="31"/>
                  </a:lnTo>
                  <a:lnTo>
                    <a:pt x="0" y="29"/>
                  </a:lnTo>
                  <a:lnTo>
                    <a:pt x="0" y="29"/>
                  </a:lnTo>
                  <a:lnTo>
                    <a:pt x="4" y="23"/>
                  </a:lnTo>
                  <a:lnTo>
                    <a:pt x="9" y="14"/>
                  </a:lnTo>
                  <a:lnTo>
                    <a:pt x="9" y="14"/>
                  </a:lnTo>
                  <a:lnTo>
                    <a:pt x="12" y="6"/>
                  </a:lnTo>
                  <a:lnTo>
                    <a:pt x="14" y="0"/>
                  </a:lnTo>
                  <a:lnTo>
                    <a:pt x="18" y="0"/>
                  </a:lnTo>
                  <a:lnTo>
                    <a:pt x="18" y="0"/>
                  </a:lnTo>
                  <a:lnTo>
                    <a:pt x="16" y="7"/>
                  </a:lnTo>
                  <a:lnTo>
                    <a:pt x="12" y="16"/>
                  </a:lnTo>
                  <a:lnTo>
                    <a:pt x="13" y="16"/>
                  </a:lnTo>
                  <a:lnTo>
                    <a:pt x="13" y="51"/>
                  </a:lnTo>
                  <a:lnTo>
                    <a:pt x="9" y="51"/>
                  </a:lnTo>
                  <a:close/>
                  <a:moveTo>
                    <a:pt x="31" y="50"/>
                  </a:moveTo>
                  <a:lnTo>
                    <a:pt x="31" y="12"/>
                  </a:lnTo>
                  <a:lnTo>
                    <a:pt x="27" y="12"/>
                  </a:lnTo>
                  <a:lnTo>
                    <a:pt x="27" y="12"/>
                  </a:lnTo>
                  <a:lnTo>
                    <a:pt x="23" y="20"/>
                  </a:lnTo>
                  <a:lnTo>
                    <a:pt x="18" y="28"/>
                  </a:lnTo>
                  <a:lnTo>
                    <a:pt x="15" y="26"/>
                  </a:lnTo>
                  <a:lnTo>
                    <a:pt x="15" y="26"/>
                  </a:lnTo>
                  <a:lnTo>
                    <a:pt x="20" y="19"/>
                  </a:lnTo>
                  <a:lnTo>
                    <a:pt x="23" y="12"/>
                  </a:lnTo>
                  <a:lnTo>
                    <a:pt x="23" y="12"/>
                  </a:lnTo>
                  <a:lnTo>
                    <a:pt x="27" y="0"/>
                  </a:lnTo>
                  <a:lnTo>
                    <a:pt x="31" y="0"/>
                  </a:lnTo>
                  <a:lnTo>
                    <a:pt x="31" y="0"/>
                  </a:lnTo>
                  <a:lnTo>
                    <a:pt x="29" y="9"/>
                  </a:lnTo>
                  <a:lnTo>
                    <a:pt x="55" y="9"/>
                  </a:lnTo>
                  <a:lnTo>
                    <a:pt x="55" y="12"/>
                  </a:lnTo>
                  <a:lnTo>
                    <a:pt x="37" y="12"/>
                  </a:lnTo>
                  <a:lnTo>
                    <a:pt x="37" y="22"/>
                  </a:lnTo>
                  <a:lnTo>
                    <a:pt x="53" y="22"/>
                  </a:lnTo>
                  <a:lnTo>
                    <a:pt x="53" y="25"/>
                  </a:lnTo>
                  <a:lnTo>
                    <a:pt x="37" y="25"/>
                  </a:lnTo>
                  <a:lnTo>
                    <a:pt x="37" y="33"/>
                  </a:lnTo>
                  <a:lnTo>
                    <a:pt x="53" y="33"/>
                  </a:lnTo>
                  <a:lnTo>
                    <a:pt x="53" y="37"/>
                  </a:lnTo>
                  <a:lnTo>
                    <a:pt x="37" y="37"/>
                  </a:lnTo>
                  <a:lnTo>
                    <a:pt x="37" y="50"/>
                  </a:lnTo>
                  <a:lnTo>
                    <a:pt x="31"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Freeform 1009">
              <a:extLst>
                <a:ext uri="{FF2B5EF4-FFF2-40B4-BE49-F238E27FC236}">
                  <a16:creationId xmlns:a16="http://schemas.microsoft.com/office/drawing/2014/main" id="{EB7DB512-1958-457E-B135-68B2788EF0F8}"/>
                </a:ext>
              </a:extLst>
            </p:cNvPr>
            <p:cNvSpPr>
              <a:spLocks noEditPoints="1"/>
            </p:cNvSpPr>
            <p:nvPr/>
          </p:nvSpPr>
          <p:spPr bwMode="auto">
            <a:xfrm>
              <a:off x="9917113" y="5402263"/>
              <a:ext cx="42863" cy="38100"/>
            </a:xfrm>
            <a:custGeom>
              <a:avLst/>
              <a:gdLst>
                <a:gd name="T0" fmla="*/ 12 w 54"/>
                <a:gd name="T1" fmla="*/ 42 h 50"/>
                <a:gd name="T2" fmla="*/ 17 w 54"/>
                <a:gd name="T3" fmla="*/ 42 h 50"/>
                <a:gd name="T4" fmla="*/ 21 w 54"/>
                <a:gd name="T5" fmla="*/ 39 h 50"/>
                <a:gd name="T6" fmla="*/ 21 w 54"/>
                <a:gd name="T7" fmla="*/ 35 h 50"/>
                <a:gd name="T8" fmla="*/ 22 w 54"/>
                <a:gd name="T9" fmla="*/ 26 h 50"/>
                <a:gd name="T10" fmla="*/ 10 w 54"/>
                <a:gd name="T11" fmla="*/ 26 h 50"/>
                <a:gd name="T12" fmla="*/ 8 w 54"/>
                <a:gd name="T13" fmla="*/ 40 h 50"/>
                <a:gd name="T14" fmla="*/ 6 w 54"/>
                <a:gd name="T15" fmla="*/ 46 h 50"/>
                <a:gd name="T16" fmla="*/ 0 w 54"/>
                <a:gd name="T17" fmla="*/ 48 h 50"/>
                <a:gd name="T18" fmla="*/ 3 w 54"/>
                <a:gd name="T19" fmla="*/ 43 h 50"/>
                <a:gd name="T20" fmla="*/ 5 w 54"/>
                <a:gd name="T21" fmla="*/ 38 h 50"/>
                <a:gd name="T22" fmla="*/ 6 w 54"/>
                <a:gd name="T23" fmla="*/ 24 h 50"/>
                <a:gd name="T24" fmla="*/ 29 w 54"/>
                <a:gd name="T25" fmla="*/ 9 h 50"/>
                <a:gd name="T26" fmla="*/ 34 w 54"/>
                <a:gd name="T27" fmla="*/ 0 h 50"/>
                <a:gd name="T28" fmla="*/ 53 w 54"/>
                <a:gd name="T29" fmla="*/ 9 h 50"/>
                <a:gd name="T30" fmla="*/ 34 w 54"/>
                <a:gd name="T31" fmla="*/ 12 h 50"/>
                <a:gd name="T32" fmla="*/ 35 w 54"/>
                <a:gd name="T33" fmla="*/ 24 h 50"/>
                <a:gd name="T34" fmla="*/ 39 w 54"/>
                <a:gd name="T35" fmla="*/ 34 h 50"/>
                <a:gd name="T36" fmla="*/ 47 w 54"/>
                <a:gd name="T37" fmla="*/ 18 h 50"/>
                <a:gd name="T38" fmla="*/ 51 w 54"/>
                <a:gd name="T39" fmla="*/ 19 h 50"/>
                <a:gd name="T40" fmla="*/ 41 w 54"/>
                <a:gd name="T41" fmla="*/ 37 h 50"/>
                <a:gd name="T42" fmla="*/ 41 w 54"/>
                <a:gd name="T43" fmla="*/ 38 h 50"/>
                <a:gd name="T44" fmla="*/ 47 w 54"/>
                <a:gd name="T45" fmla="*/ 45 h 50"/>
                <a:gd name="T46" fmla="*/ 48 w 54"/>
                <a:gd name="T47" fmla="*/ 45 h 50"/>
                <a:gd name="T48" fmla="*/ 49 w 54"/>
                <a:gd name="T49" fmla="*/ 45 h 50"/>
                <a:gd name="T50" fmla="*/ 50 w 54"/>
                <a:gd name="T51" fmla="*/ 42 h 50"/>
                <a:gd name="T52" fmla="*/ 54 w 54"/>
                <a:gd name="T53" fmla="*/ 37 h 50"/>
                <a:gd name="T54" fmla="*/ 53 w 54"/>
                <a:gd name="T55" fmla="*/ 44 h 50"/>
                <a:gd name="T56" fmla="*/ 53 w 54"/>
                <a:gd name="T57" fmla="*/ 48 h 50"/>
                <a:gd name="T58" fmla="*/ 49 w 54"/>
                <a:gd name="T59" fmla="*/ 50 h 50"/>
                <a:gd name="T60" fmla="*/ 49 w 54"/>
                <a:gd name="T61" fmla="*/ 50 h 50"/>
                <a:gd name="T62" fmla="*/ 44 w 54"/>
                <a:gd name="T63" fmla="*/ 48 h 50"/>
                <a:gd name="T64" fmla="*/ 41 w 54"/>
                <a:gd name="T65" fmla="*/ 45 h 50"/>
                <a:gd name="T66" fmla="*/ 37 w 54"/>
                <a:gd name="T67" fmla="*/ 41 h 50"/>
                <a:gd name="T68" fmla="*/ 27 w 54"/>
                <a:gd name="T69" fmla="*/ 50 h 50"/>
                <a:gd name="T70" fmla="*/ 24 w 54"/>
                <a:gd name="T71" fmla="*/ 47 h 50"/>
                <a:gd name="T72" fmla="*/ 35 w 54"/>
                <a:gd name="T73" fmla="*/ 37 h 50"/>
                <a:gd name="T74" fmla="*/ 33 w 54"/>
                <a:gd name="T75" fmla="*/ 32 h 50"/>
                <a:gd name="T76" fmla="*/ 29 w 54"/>
                <a:gd name="T77" fmla="*/ 12 h 50"/>
                <a:gd name="T78" fmla="*/ 10 w 54"/>
                <a:gd name="T79" fmla="*/ 23 h 50"/>
                <a:gd name="T80" fmla="*/ 26 w 54"/>
                <a:gd name="T81" fmla="*/ 30 h 50"/>
                <a:gd name="T82" fmla="*/ 25 w 54"/>
                <a:gd name="T83" fmla="*/ 38 h 50"/>
                <a:gd name="T84" fmla="*/ 24 w 54"/>
                <a:gd name="T85" fmla="*/ 43 h 50"/>
                <a:gd name="T86" fmla="*/ 21 w 54"/>
                <a:gd name="T87" fmla="*/ 45 h 50"/>
                <a:gd name="T88" fmla="*/ 18 w 54"/>
                <a:gd name="T89" fmla="*/ 46 h 50"/>
                <a:gd name="T90" fmla="*/ 46 w 54"/>
                <a:gd name="T91" fmla="*/ 8 h 50"/>
                <a:gd name="T92" fmla="*/ 39 w 54"/>
                <a:gd name="T93" fmla="*/ 3 h 50"/>
                <a:gd name="T94" fmla="*/ 42 w 54"/>
                <a:gd name="T95" fmla="*/ 0 h 50"/>
                <a:gd name="T96" fmla="*/ 46 w 54"/>
                <a:gd name="T9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50">
                  <a:moveTo>
                    <a:pt x="12" y="46"/>
                  </a:moveTo>
                  <a:lnTo>
                    <a:pt x="12" y="42"/>
                  </a:lnTo>
                  <a:lnTo>
                    <a:pt x="17" y="42"/>
                  </a:lnTo>
                  <a:lnTo>
                    <a:pt x="17" y="42"/>
                  </a:lnTo>
                  <a:lnTo>
                    <a:pt x="19" y="41"/>
                  </a:lnTo>
                  <a:lnTo>
                    <a:pt x="21" y="39"/>
                  </a:lnTo>
                  <a:lnTo>
                    <a:pt x="21" y="39"/>
                  </a:lnTo>
                  <a:lnTo>
                    <a:pt x="21" y="35"/>
                  </a:lnTo>
                  <a:lnTo>
                    <a:pt x="22" y="28"/>
                  </a:lnTo>
                  <a:lnTo>
                    <a:pt x="22" y="26"/>
                  </a:lnTo>
                  <a:lnTo>
                    <a:pt x="10" y="26"/>
                  </a:lnTo>
                  <a:lnTo>
                    <a:pt x="10" y="26"/>
                  </a:lnTo>
                  <a:lnTo>
                    <a:pt x="9" y="34"/>
                  </a:lnTo>
                  <a:lnTo>
                    <a:pt x="8" y="40"/>
                  </a:lnTo>
                  <a:lnTo>
                    <a:pt x="8" y="40"/>
                  </a:lnTo>
                  <a:lnTo>
                    <a:pt x="6" y="46"/>
                  </a:lnTo>
                  <a:lnTo>
                    <a:pt x="3" y="50"/>
                  </a:lnTo>
                  <a:lnTo>
                    <a:pt x="0" y="48"/>
                  </a:lnTo>
                  <a:lnTo>
                    <a:pt x="0" y="48"/>
                  </a:lnTo>
                  <a:lnTo>
                    <a:pt x="3" y="43"/>
                  </a:lnTo>
                  <a:lnTo>
                    <a:pt x="5" y="38"/>
                  </a:lnTo>
                  <a:lnTo>
                    <a:pt x="5" y="38"/>
                  </a:lnTo>
                  <a:lnTo>
                    <a:pt x="6" y="31"/>
                  </a:lnTo>
                  <a:lnTo>
                    <a:pt x="6" y="24"/>
                  </a:lnTo>
                  <a:lnTo>
                    <a:pt x="6" y="9"/>
                  </a:lnTo>
                  <a:lnTo>
                    <a:pt x="29" y="9"/>
                  </a:lnTo>
                  <a:lnTo>
                    <a:pt x="29" y="0"/>
                  </a:lnTo>
                  <a:lnTo>
                    <a:pt x="34" y="0"/>
                  </a:lnTo>
                  <a:lnTo>
                    <a:pt x="34" y="9"/>
                  </a:lnTo>
                  <a:lnTo>
                    <a:pt x="53" y="9"/>
                  </a:lnTo>
                  <a:lnTo>
                    <a:pt x="53" y="12"/>
                  </a:lnTo>
                  <a:lnTo>
                    <a:pt x="34" y="12"/>
                  </a:lnTo>
                  <a:lnTo>
                    <a:pt x="34" y="12"/>
                  </a:lnTo>
                  <a:lnTo>
                    <a:pt x="35" y="24"/>
                  </a:lnTo>
                  <a:lnTo>
                    <a:pt x="39" y="34"/>
                  </a:lnTo>
                  <a:lnTo>
                    <a:pt x="39" y="34"/>
                  </a:lnTo>
                  <a:lnTo>
                    <a:pt x="43" y="27"/>
                  </a:lnTo>
                  <a:lnTo>
                    <a:pt x="47" y="18"/>
                  </a:lnTo>
                  <a:lnTo>
                    <a:pt x="51" y="19"/>
                  </a:lnTo>
                  <a:lnTo>
                    <a:pt x="51" y="19"/>
                  </a:lnTo>
                  <a:lnTo>
                    <a:pt x="46" y="29"/>
                  </a:lnTo>
                  <a:lnTo>
                    <a:pt x="41" y="37"/>
                  </a:lnTo>
                  <a:lnTo>
                    <a:pt x="41" y="38"/>
                  </a:lnTo>
                  <a:lnTo>
                    <a:pt x="41" y="38"/>
                  </a:lnTo>
                  <a:lnTo>
                    <a:pt x="45" y="43"/>
                  </a:lnTo>
                  <a:lnTo>
                    <a:pt x="47" y="45"/>
                  </a:lnTo>
                  <a:lnTo>
                    <a:pt x="48" y="45"/>
                  </a:lnTo>
                  <a:lnTo>
                    <a:pt x="48" y="45"/>
                  </a:lnTo>
                  <a:lnTo>
                    <a:pt x="49" y="45"/>
                  </a:lnTo>
                  <a:lnTo>
                    <a:pt x="49" y="45"/>
                  </a:lnTo>
                  <a:lnTo>
                    <a:pt x="50" y="42"/>
                  </a:lnTo>
                  <a:lnTo>
                    <a:pt x="50" y="42"/>
                  </a:lnTo>
                  <a:lnTo>
                    <a:pt x="50" y="36"/>
                  </a:lnTo>
                  <a:lnTo>
                    <a:pt x="54" y="37"/>
                  </a:lnTo>
                  <a:lnTo>
                    <a:pt x="54" y="37"/>
                  </a:lnTo>
                  <a:lnTo>
                    <a:pt x="53" y="44"/>
                  </a:lnTo>
                  <a:lnTo>
                    <a:pt x="53" y="48"/>
                  </a:lnTo>
                  <a:lnTo>
                    <a:pt x="53" y="48"/>
                  </a:lnTo>
                  <a:lnTo>
                    <a:pt x="51" y="49"/>
                  </a:lnTo>
                  <a:lnTo>
                    <a:pt x="49" y="50"/>
                  </a:lnTo>
                  <a:lnTo>
                    <a:pt x="49" y="50"/>
                  </a:lnTo>
                  <a:lnTo>
                    <a:pt x="49" y="50"/>
                  </a:lnTo>
                  <a:lnTo>
                    <a:pt x="46" y="49"/>
                  </a:lnTo>
                  <a:lnTo>
                    <a:pt x="44" y="48"/>
                  </a:lnTo>
                  <a:lnTo>
                    <a:pt x="44" y="48"/>
                  </a:lnTo>
                  <a:lnTo>
                    <a:pt x="41" y="45"/>
                  </a:lnTo>
                  <a:lnTo>
                    <a:pt x="37" y="41"/>
                  </a:lnTo>
                  <a:lnTo>
                    <a:pt x="37" y="41"/>
                  </a:lnTo>
                  <a:lnTo>
                    <a:pt x="32" y="45"/>
                  </a:lnTo>
                  <a:lnTo>
                    <a:pt x="27" y="50"/>
                  </a:lnTo>
                  <a:lnTo>
                    <a:pt x="24" y="47"/>
                  </a:lnTo>
                  <a:lnTo>
                    <a:pt x="24" y="47"/>
                  </a:lnTo>
                  <a:lnTo>
                    <a:pt x="30" y="43"/>
                  </a:lnTo>
                  <a:lnTo>
                    <a:pt x="35" y="37"/>
                  </a:lnTo>
                  <a:lnTo>
                    <a:pt x="35" y="37"/>
                  </a:lnTo>
                  <a:lnTo>
                    <a:pt x="33" y="32"/>
                  </a:lnTo>
                  <a:lnTo>
                    <a:pt x="31" y="27"/>
                  </a:lnTo>
                  <a:lnTo>
                    <a:pt x="29" y="12"/>
                  </a:lnTo>
                  <a:lnTo>
                    <a:pt x="10" y="12"/>
                  </a:lnTo>
                  <a:lnTo>
                    <a:pt x="10" y="23"/>
                  </a:lnTo>
                  <a:lnTo>
                    <a:pt x="26" y="23"/>
                  </a:lnTo>
                  <a:lnTo>
                    <a:pt x="26" y="30"/>
                  </a:lnTo>
                  <a:lnTo>
                    <a:pt x="26" y="30"/>
                  </a:lnTo>
                  <a:lnTo>
                    <a:pt x="25" y="38"/>
                  </a:lnTo>
                  <a:lnTo>
                    <a:pt x="25" y="38"/>
                  </a:lnTo>
                  <a:lnTo>
                    <a:pt x="24" y="43"/>
                  </a:lnTo>
                  <a:lnTo>
                    <a:pt x="24" y="43"/>
                  </a:lnTo>
                  <a:lnTo>
                    <a:pt x="21" y="45"/>
                  </a:lnTo>
                  <a:lnTo>
                    <a:pt x="21" y="45"/>
                  </a:lnTo>
                  <a:lnTo>
                    <a:pt x="18" y="46"/>
                  </a:lnTo>
                  <a:lnTo>
                    <a:pt x="12" y="46"/>
                  </a:lnTo>
                  <a:close/>
                  <a:moveTo>
                    <a:pt x="46" y="8"/>
                  </a:moveTo>
                  <a:lnTo>
                    <a:pt x="46" y="8"/>
                  </a:lnTo>
                  <a:lnTo>
                    <a:pt x="39" y="3"/>
                  </a:lnTo>
                  <a:lnTo>
                    <a:pt x="42" y="0"/>
                  </a:lnTo>
                  <a:lnTo>
                    <a:pt x="42" y="0"/>
                  </a:lnTo>
                  <a:lnTo>
                    <a:pt x="48" y="6"/>
                  </a:lnTo>
                  <a:lnTo>
                    <a:pt x="46"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Freeform 1010">
              <a:extLst>
                <a:ext uri="{FF2B5EF4-FFF2-40B4-BE49-F238E27FC236}">
                  <a16:creationId xmlns:a16="http://schemas.microsoft.com/office/drawing/2014/main" id="{75081CEF-EF6B-4A0A-BD15-A10988EE8696}"/>
                </a:ext>
              </a:extLst>
            </p:cNvPr>
            <p:cNvSpPr>
              <a:spLocks/>
            </p:cNvSpPr>
            <p:nvPr/>
          </p:nvSpPr>
          <p:spPr bwMode="auto">
            <a:xfrm>
              <a:off x="9969500" y="5429250"/>
              <a:ext cx="9525" cy="11113"/>
            </a:xfrm>
            <a:custGeom>
              <a:avLst/>
              <a:gdLst>
                <a:gd name="T0" fmla="*/ 12 w 12"/>
                <a:gd name="T1" fmla="*/ 11 h 14"/>
                <a:gd name="T2" fmla="*/ 8 w 12"/>
                <a:gd name="T3" fmla="*/ 14 h 14"/>
                <a:gd name="T4" fmla="*/ 8 w 12"/>
                <a:gd name="T5" fmla="*/ 14 h 14"/>
                <a:gd name="T6" fmla="*/ 0 w 12"/>
                <a:gd name="T7" fmla="*/ 2 h 14"/>
                <a:gd name="T8" fmla="*/ 3 w 12"/>
                <a:gd name="T9" fmla="*/ 0 h 14"/>
                <a:gd name="T10" fmla="*/ 3 w 12"/>
                <a:gd name="T11" fmla="*/ 0 h 14"/>
                <a:gd name="T12" fmla="*/ 12 w 12"/>
                <a:gd name="T13" fmla="*/ 11 h 14"/>
                <a:gd name="T14" fmla="*/ 12 w 12"/>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1"/>
                  </a:moveTo>
                  <a:lnTo>
                    <a:pt x="8" y="14"/>
                  </a:lnTo>
                  <a:lnTo>
                    <a:pt x="8" y="14"/>
                  </a:lnTo>
                  <a:lnTo>
                    <a:pt x="0" y="2"/>
                  </a:lnTo>
                  <a:lnTo>
                    <a:pt x="3" y="0"/>
                  </a:lnTo>
                  <a:lnTo>
                    <a:pt x="3" y="0"/>
                  </a:lnTo>
                  <a:lnTo>
                    <a:pt x="12" y="11"/>
                  </a:lnTo>
                  <a:lnTo>
                    <a:pt x="12"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Freeform 1011">
              <a:extLst>
                <a:ext uri="{FF2B5EF4-FFF2-40B4-BE49-F238E27FC236}">
                  <a16:creationId xmlns:a16="http://schemas.microsoft.com/office/drawing/2014/main" id="{0EBEF008-188C-42CC-A49E-9252E482BEF6}"/>
                </a:ext>
              </a:extLst>
            </p:cNvPr>
            <p:cNvSpPr>
              <a:spLocks/>
            </p:cNvSpPr>
            <p:nvPr/>
          </p:nvSpPr>
          <p:spPr bwMode="auto">
            <a:xfrm>
              <a:off x="10042525" y="5400675"/>
              <a:ext cx="12700" cy="38100"/>
            </a:xfrm>
            <a:custGeom>
              <a:avLst/>
              <a:gdLst>
                <a:gd name="T0" fmla="*/ 18 w 18"/>
                <a:gd name="T1" fmla="*/ 3 h 48"/>
                <a:gd name="T2" fmla="*/ 4 w 18"/>
                <a:gd name="T3" fmla="*/ 3 h 48"/>
                <a:gd name="T4" fmla="*/ 4 w 18"/>
                <a:gd name="T5" fmla="*/ 48 h 48"/>
                <a:gd name="T6" fmla="*/ 0 w 18"/>
                <a:gd name="T7" fmla="*/ 48 h 48"/>
                <a:gd name="T8" fmla="*/ 0 w 18"/>
                <a:gd name="T9" fmla="*/ 0 h 48"/>
                <a:gd name="T10" fmla="*/ 18 w 18"/>
                <a:gd name="T11" fmla="*/ 0 h 48"/>
                <a:gd name="T12" fmla="*/ 18 w 18"/>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3"/>
                  </a:moveTo>
                  <a:lnTo>
                    <a:pt x="4" y="3"/>
                  </a:lnTo>
                  <a:lnTo>
                    <a:pt x="4" y="48"/>
                  </a:lnTo>
                  <a:lnTo>
                    <a:pt x="0" y="48"/>
                  </a:lnTo>
                  <a:lnTo>
                    <a:pt x="0" y="0"/>
                  </a:lnTo>
                  <a:lnTo>
                    <a:pt x="18" y="0"/>
                  </a:lnTo>
                  <a:lnTo>
                    <a:pt x="1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Freeform 1012">
              <a:extLst>
                <a:ext uri="{FF2B5EF4-FFF2-40B4-BE49-F238E27FC236}">
                  <a16:creationId xmlns:a16="http://schemas.microsoft.com/office/drawing/2014/main" id="{7B48207C-8DB5-4D58-B374-C66452946A13}"/>
                </a:ext>
              </a:extLst>
            </p:cNvPr>
            <p:cNvSpPr>
              <a:spLocks noEditPoints="1"/>
            </p:cNvSpPr>
            <p:nvPr/>
          </p:nvSpPr>
          <p:spPr bwMode="auto">
            <a:xfrm>
              <a:off x="10061575" y="5402263"/>
              <a:ext cx="41275" cy="38100"/>
            </a:xfrm>
            <a:custGeom>
              <a:avLst/>
              <a:gdLst>
                <a:gd name="T0" fmla="*/ 0 w 51"/>
                <a:gd name="T1" fmla="*/ 39 h 50"/>
                <a:gd name="T2" fmla="*/ 4 w 51"/>
                <a:gd name="T3" fmla="*/ 35 h 50"/>
                <a:gd name="T4" fmla="*/ 9 w 51"/>
                <a:gd name="T5" fmla="*/ 30 h 50"/>
                <a:gd name="T6" fmla="*/ 15 w 51"/>
                <a:gd name="T7" fmla="*/ 19 h 50"/>
                <a:gd name="T8" fmla="*/ 3 w 51"/>
                <a:gd name="T9" fmla="*/ 16 h 50"/>
                <a:gd name="T10" fmla="*/ 15 w 51"/>
                <a:gd name="T11" fmla="*/ 6 h 50"/>
                <a:gd name="T12" fmla="*/ 4 w 51"/>
                <a:gd name="T13" fmla="*/ 8 h 50"/>
                <a:gd name="T14" fmla="*/ 4 w 51"/>
                <a:gd name="T15" fmla="*/ 4 h 50"/>
                <a:gd name="T16" fmla="*/ 17 w 51"/>
                <a:gd name="T17" fmla="*/ 3 h 50"/>
                <a:gd name="T18" fmla="*/ 29 w 51"/>
                <a:gd name="T19" fmla="*/ 4 h 50"/>
                <a:gd name="T20" fmla="*/ 20 w 51"/>
                <a:gd name="T21" fmla="*/ 6 h 50"/>
                <a:gd name="T22" fmla="*/ 30 w 51"/>
                <a:gd name="T23" fmla="*/ 16 h 50"/>
                <a:gd name="T24" fmla="*/ 20 w 51"/>
                <a:gd name="T25" fmla="*/ 19 h 50"/>
                <a:gd name="T26" fmla="*/ 20 w 51"/>
                <a:gd name="T27" fmla="*/ 23 h 50"/>
                <a:gd name="T28" fmla="*/ 24 w 51"/>
                <a:gd name="T29" fmla="*/ 27 h 50"/>
                <a:gd name="T30" fmla="*/ 30 w 51"/>
                <a:gd name="T31" fmla="*/ 31 h 50"/>
                <a:gd name="T32" fmla="*/ 27 w 51"/>
                <a:gd name="T33" fmla="*/ 35 h 50"/>
                <a:gd name="T34" fmla="*/ 20 w 51"/>
                <a:gd name="T35" fmla="*/ 50 h 50"/>
                <a:gd name="T36" fmla="*/ 15 w 51"/>
                <a:gd name="T37" fmla="*/ 27 h 50"/>
                <a:gd name="T38" fmla="*/ 9 w 51"/>
                <a:gd name="T39" fmla="*/ 36 h 50"/>
                <a:gd name="T40" fmla="*/ 3 w 51"/>
                <a:gd name="T41" fmla="*/ 42 h 50"/>
                <a:gd name="T42" fmla="*/ 35 w 51"/>
                <a:gd name="T43" fmla="*/ 4 h 50"/>
                <a:gd name="T44" fmla="*/ 39 w 51"/>
                <a:gd name="T45" fmla="*/ 37 h 50"/>
                <a:gd name="T46" fmla="*/ 46 w 51"/>
                <a:gd name="T47" fmla="*/ 50 h 50"/>
                <a:gd name="T48" fmla="*/ 38 w 51"/>
                <a:gd name="T49" fmla="*/ 46 h 50"/>
                <a:gd name="T50" fmla="*/ 45 w 51"/>
                <a:gd name="T51" fmla="*/ 46 h 50"/>
                <a:gd name="T52" fmla="*/ 47 w 51"/>
                <a:gd name="T53" fmla="*/ 44 h 50"/>
                <a:gd name="T54" fmla="*/ 51 w 51"/>
                <a:gd name="T55" fmla="*/ 0 h 50"/>
                <a:gd name="T56" fmla="*/ 51 w 51"/>
                <a:gd name="T57" fmla="*/ 45 h 50"/>
                <a:gd name="T58" fmla="*/ 50 w 51"/>
                <a:gd name="T59" fmla="*/ 49 h 50"/>
                <a:gd name="T60" fmla="*/ 48 w 51"/>
                <a:gd name="T61" fmla="*/ 49 h 50"/>
                <a:gd name="T62" fmla="*/ 46 w 51"/>
                <a:gd name="T6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50">
                  <a:moveTo>
                    <a:pt x="3" y="42"/>
                  </a:moveTo>
                  <a:lnTo>
                    <a:pt x="0" y="39"/>
                  </a:lnTo>
                  <a:lnTo>
                    <a:pt x="0" y="39"/>
                  </a:lnTo>
                  <a:lnTo>
                    <a:pt x="4" y="35"/>
                  </a:lnTo>
                  <a:lnTo>
                    <a:pt x="9" y="30"/>
                  </a:lnTo>
                  <a:lnTo>
                    <a:pt x="9" y="30"/>
                  </a:lnTo>
                  <a:lnTo>
                    <a:pt x="12" y="25"/>
                  </a:lnTo>
                  <a:lnTo>
                    <a:pt x="15" y="19"/>
                  </a:lnTo>
                  <a:lnTo>
                    <a:pt x="3" y="19"/>
                  </a:lnTo>
                  <a:lnTo>
                    <a:pt x="3" y="16"/>
                  </a:lnTo>
                  <a:lnTo>
                    <a:pt x="15" y="16"/>
                  </a:lnTo>
                  <a:lnTo>
                    <a:pt x="15" y="6"/>
                  </a:lnTo>
                  <a:lnTo>
                    <a:pt x="15" y="6"/>
                  </a:lnTo>
                  <a:lnTo>
                    <a:pt x="4" y="8"/>
                  </a:lnTo>
                  <a:lnTo>
                    <a:pt x="4" y="4"/>
                  </a:lnTo>
                  <a:lnTo>
                    <a:pt x="4" y="4"/>
                  </a:lnTo>
                  <a:lnTo>
                    <a:pt x="17" y="3"/>
                  </a:lnTo>
                  <a:lnTo>
                    <a:pt x="17" y="3"/>
                  </a:lnTo>
                  <a:lnTo>
                    <a:pt x="28" y="0"/>
                  </a:lnTo>
                  <a:lnTo>
                    <a:pt x="29" y="4"/>
                  </a:lnTo>
                  <a:lnTo>
                    <a:pt x="29" y="4"/>
                  </a:lnTo>
                  <a:lnTo>
                    <a:pt x="20" y="6"/>
                  </a:lnTo>
                  <a:lnTo>
                    <a:pt x="20" y="16"/>
                  </a:lnTo>
                  <a:lnTo>
                    <a:pt x="30" y="16"/>
                  </a:lnTo>
                  <a:lnTo>
                    <a:pt x="30" y="19"/>
                  </a:lnTo>
                  <a:lnTo>
                    <a:pt x="20" y="19"/>
                  </a:lnTo>
                  <a:lnTo>
                    <a:pt x="20" y="23"/>
                  </a:lnTo>
                  <a:lnTo>
                    <a:pt x="20" y="23"/>
                  </a:lnTo>
                  <a:lnTo>
                    <a:pt x="20" y="23"/>
                  </a:lnTo>
                  <a:lnTo>
                    <a:pt x="24" y="27"/>
                  </a:lnTo>
                  <a:lnTo>
                    <a:pt x="24" y="27"/>
                  </a:lnTo>
                  <a:lnTo>
                    <a:pt x="30" y="31"/>
                  </a:lnTo>
                  <a:lnTo>
                    <a:pt x="27" y="35"/>
                  </a:lnTo>
                  <a:lnTo>
                    <a:pt x="27" y="35"/>
                  </a:lnTo>
                  <a:lnTo>
                    <a:pt x="20" y="28"/>
                  </a:lnTo>
                  <a:lnTo>
                    <a:pt x="20" y="50"/>
                  </a:lnTo>
                  <a:lnTo>
                    <a:pt x="15" y="50"/>
                  </a:lnTo>
                  <a:lnTo>
                    <a:pt x="15" y="27"/>
                  </a:lnTo>
                  <a:lnTo>
                    <a:pt x="15" y="27"/>
                  </a:lnTo>
                  <a:lnTo>
                    <a:pt x="9" y="36"/>
                  </a:lnTo>
                  <a:lnTo>
                    <a:pt x="3" y="42"/>
                  </a:lnTo>
                  <a:lnTo>
                    <a:pt x="3" y="42"/>
                  </a:lnTo>
                  <a:close/>
                  <a:moveTo>
                    <a:pt x="35" y="37"/>
                  </a:moveTo>
                  <a:lnTo>
                    <a:pt x="35" y="4"/>
                  </a:lnTo>
                  <a:lnTo>
                    <a:pt x="39" y="4"/>
                  </a:lnTo>
                  <a:lnTo>
                    <a:pt x="39" y="37"/>
                  </a:lnTo>
                  <a:lnTo>
                    <a:pt x="35" y="37"/>
                  </a:lnTo>
                  <a:close/>
                  <a:moveTo>
                    <a:pt x="46" y="50"/>
                  </a:moveTo>
                  <a:lnTo>
                    <a:pt x="39" y="50"/>
                  </a:lnTo>
                  <a:lnTo>
                    <a:pt x="38" y="46"/>
                  </a:lnTo>
                  <a:lnTo>
                    <a:pt x="45" y="46"/>
                  </a:lnTo>
                  <a:lnTo>
                    <a:pt x="45" y="46"/>
                  </a:lnTo>
                  <a:lnTo>
                    <a:pt x="46" y="45"/>
                  </a:lnTo>
                  <a:lnTo>
                    <a:pt x="47" y="44"/>
                  </a:lnTo>
                  <a:lnTo>
                    <a:pt x="47" y="0"/>
                  </a:lnTo>
                  <a:lnTo>
                    <a:pt x="51" y="0"/>
                  </a:lnTo>
                  <a:lnTo>
                    <a:pt x="51" y="45"/>
                  </a:lnTo>
                  <a:lnTo>
                    <a:pt x="51" y="45"/>
                  </a:lnTo>
                  <a:lnTo>
                    <a:pt x="51" y="47"/>
                  </a:lnTo>
                  <a:lnTo>
                    <a:pt x="50" y="49"/>
                  </a:lnTo>
                  <a:lnTo>
                    <a:pt x="50" y="49"/>
                  </a:lnTo>
                  <a:lnTo>
                    <a:pt x="48" y="49"/>
                  </a:lnTo>
                  <a:lnTo>
                    <a:pt x="46" y="50"/>
                  </a:lnTo>
                  <a:lnTo>
                    <a:pt x="46"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Freeform 1013">
              <a:extLst>
                <a:ext uri="{FF2B5EF4-FFF2-40B4-BE49-F238E27FC236}">
                  <a16:creationId xmlns:a16="http://schemas.microsoft.com/office/drawing/2014/main" id="{DF491EA5-E6AB-42B0-80BF-8E340DD5B5BE}"/>
                </a:ext>
              </a:extLst>
            </p:cNvPr>
            <p:cNvSpPr>
              <a:spLocks noEditPoints="1"/>
            </p:cNvSpPr>
            <p:nvPr/>
          </p:nvSpPr>
          <p:spPr bwMode="auto">
            <a:xfrm>
              <a:off x="9393238" y="5478463"/>
              <a:ext cx="41275" cy="39688"/>
            </a:xfrm>
            <a:custGeom>
              <a:avLst/>
              <a:gdLst>
                <a:gd name="T0" fmla="*/ 46 w 51"/>
                <a:gd name="T1" fmla="*/ 30 h 48"/>
                <a:gd name="T2" fmla="*/ 30 w 51"/>
                <a:gd name="T3" fmla="*/ 30 h 48"/>
                <a:gd name="T4" fmla="*/ 30 w 51"/>
                <a:gd name="T5" fmla="*/ 47 h 48"/>
                <a:gd name="T6" fmla="*/ 26 w 51"/>
                <a:gd name="T7" fmla="*/ 47 h 48"/>
                <a:gd name="T8" fmla="*/ 26 w 51"/>
                <a:gd name="T9" fmla="*/ 30 h 48"/>
                <a:gd name="T10" fmla="*/ 11 w 51"/>
                <a:gd name="T11" fmla="*/ 30 h 48"/>
                <a:gd name="T12" fmla="*/ 11 w 51"/>
                <a:gd name="T13" fmla="*/ 30 h 48"/>
                <a:gd name="T14" fmla="*/ 10 w 51"/>
                <a:gd name="T15" fmla="*/ 35 h 48"/>
                <a:gd name="T16" fmla="*/ 8 w 51"/>
                <a:gd name="T17" fmla="*/ 40 h 48"/>
                <a:gd name="T18" fmla="*/ 6 w 51"/>
                <a:gd name="T19" fmla="*/ 44 h 48"/>
                <a:gd name="T20" fmla="*/ 3 w 51"/>
                <a:gd name="T21" fmla="*/ 48 h 48"/>
                <a:gd name="T22" fmla="*/ 0 w 51"/>
                <a:gd name="T23" fmla="*/ 46 h 48"/>
                <a:gd name="T24" fmla="*/ 0 w 51"/>
                <a:gd name="T25" fmla="*/ 46 h 48"/>
                <a:gd name="T26" fmla="*/ 3 w 51"/>
                <a:gd name="T27" fmla="*/ 41 h 48"/>
                <a:gd name="T28" fmla="*/ 5 w 51"/>
                <a:gd name="T29" fmla="*/ 35 h 48"/>
                <a:gd name="T30" fmla="*/ 5 w 51"/>
                <a:gd name="T31" fmla="*/ 35 h 48"/>
                <a:gd name="T32" fmla="*/ 7 w 51"/>
                <a:gd name="T33" fmla="*/ 29 h 48"/>
                <a:gd name="T34" fmla="*/ 7 w 51"/>
                <a:gd name="T35" fmla="*/ 22 h 48"/>
                <a:gd name="T36" fmla="*/ 7 w 51"/>
                <a:gd name="T37" fmla="*/ 0 h 48"/>
                <a:gd name="T38" fmla="*/ 51 w 51"/>
                <a:gd name="T39" fmla="*/ 0 h 48"/>
                <a:gd name="T40" fmla="*/ 51 w 51"/>
                <a:gd name="T41" fmla="*/ 43 h 48"/>
                <a:gd name="T42" fmla="*/ 51 w 51"/>
                <a:gd name="T43" fmla="*/ 43 h 48"/>
                <a:gd name="T44" fmla="*/ 51 w 51"/>
                <a:gd name="T45" fmla="*/ 44 h 48"/>
                <a:gd name="T46" fmla="*/ 49 w 51"/>
                <a:gd name="T47" fmla="*/ 46 h 48"/>
                <a:gd name="T48" fmla="*/ 49 w 51"/>
                <a:gd name="T49" fmla="*/ 46 h 48"/>
                <a:gd name="T50" fmla="*/ 47 w 51"/>
                <a:gd name="T51" fmla="*/ 47 h 48"/>
                <a:gd name="T52" fmla="*/ 45 w 51"/>
                <a:gd name="T53" fmla="*/ 47 h 48"/>
                <a:gd name="T54" fmla="*/ 37 w 51"/>
                <a:gd name="T55" fmla="*/ 47 h 48"/>
                <a:gd name="T56" fmla="*/ 37 w 51"/>
                <a:gd name="T57" fmla="*/ 43 h 48"/>
                <a:gd name="T58" fmla="*/ 43 w 51"/>
                <a:gd name="T59" fmla="*/ 43 h 48"/>
                <a:gd name="T60" fmla="*/ 43 w 51"/>
                <a:gd name="T61" fmla="*/ 43 h 48"/>
                <a:gd name="T62" fmla="*/ 45 w 51"/>
                <a:gd name="T63" fmla="*/ 42 h 48"/>
                <a:gd name="T64" fmla="*/ 46 w 51"/>
                <a:gd name="T65" fmla="*/ 41 h 48"/>
                <a:gd name="T66" fmla="*/ 46 w 51"/>
                <a:gd name="T67" fmla="*/ 30 h 48"/>
                <a:gd name="T68" fmla="*/ 11 w 51"/>
                <a:gd name="T69" fmla="*/ 26 h 48"/>
                <a:gd name="T70" fmla="*/ 26 w 51"/>
                <a:gd name="T71" fmla="*/ 26 h 48"/>
                <a:gd name="T72" fmla="*/ 26 w 51"/>
                <a:gd name="T73" fmla="*/ 16 h 48"/>
                <a:gd name="T74" fmla="*/ 11 w 51"/>
                <a:gd name="T75" fmla="*/ 16 h 48"/>
                <a:gd name="T76" fmla="*/ 11 w 51"/>
                <a:gd name="T77" fmla="*/ 21 h 48"/>
                <a:gd name="T78" fmla="*/ 11 w 51"/>
                <a:gd name="T79" fmla="*/ 21 h 48"/>
                <a:gd name="T80" fmla="*/ 11 w 51"/>
                <a:gd name="T81" fmla="*/ 26 h 48"/>
                <a:gd name="T82" fmla="*/ 11 w 51"/>
                <a:gd name="T83" fmla="*/ 26 h 48"/>
                <a:gd name="T84" fmla="*/ 26 w 51"/>
                <a:gd name="T85" fmla="*/ 3 h 48"/>
                <a:gd name="T86" fmla="*/ 11 w 51"/>
                <a:gd name="T87" fmla="*/ 3 h 48"/>
                <a:gd name="T88" fmla="*/ 11 w 51"/>
                <a:gd name="T89" fmla="*/ 13 h 48"/>
                <a:gd name="T90" fmla="*/ 26 w 51"/>
                <a:gd name="T91" fmla="*/ 13 h 48"/>
                <a:gd name="T92" fmla="*/ 26 w 51"/>
                <a:gd name="T93" fmla="*/ 3 h 48"/>
                <a:gd name="T94" fmla="*/ 46 w 51"/>
                <a:gd name="T95" fmla="*/ 13 h 48"/>
                <a:gd name="T96" fmla="*/ 46 w 51"/>
                <a:gd name="T97" fmla="*/ 3 h 48"/>
                <a:gd name="T98" fmla="*/ 30 w 51"/>
                <a:gd name="T99" fmla="*/ 3 h 48"/>
                <a:gd name="T100" fmla="*/ 30 w 51"/>
                <a:gd name="T101" fmla="*/ 13 h 48"/>
                <a:gd name="T102" fmla="*/ 46 w 51"/>
                <a:gd name="T103" fmla="*/ 13 h 48"/>
                <a:gd name="T104" fmla="*/ 30 w 51"/>
                <a:gd name="T105" fmla="*/ 26 h 48"/>
                <a:gd name="T106" fmla="*/ 46 w 51"/>
                <a:gd name="T107" fmla="*/ 26 h 48"/>
                <a:gd name="T108" fmla="*/ 46 w 51"/>
                <a:gd name="T109" fmla="*/ 16 h 48"/>
                <a:gd name="T110" fmla="*/ 30 w 51"/>
                <a:gd name="T111" fmla="*/ 16 h 48"/>
                <a:gd name="T112" fmla="*/ 30 w 51"/>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48">
                  <a:moveTo>
                    <a:pt x="46" y="30"/>
                  </a:moveTo>
                  <a:lnTo>
                    <a:pt x="30" y="30"/>
                  </a:lnTo>
                  <a:lnTo>
                    <a:pt x="30" y="47"/>
                  </a:lnTo>
                  <a:lnTo>
                    <a:pt x="26" y="47"/>
                  </a:lnTo>
                  <a:lnTo>
                    <a:pt x="26" y="30"/>
                  </a:lnTo>
                  <a:lnTo>
                    <a:pt x="11" y="30"/>
                  </a:lnTo>
                  <a:lnTo>
                    <a:pt x="11" y="30"/>
                  </a:lnTo>
                  <a:lnTo>
                    <a:pt x="10" y="35"/>
                  </a:lnTo>
                  <a:lnTo>
                    <a:pt x="8" y="40"/>
                  </a:lnTo>
                  <a:lnTo>
                    <a:pt x="6" y="44"/>
                  </a:lnTo>
                  <a:lnTo>
                    <a:pt x="3" y="48"/>
                  </a:lnTo>
                  <a:lnTo>
                    <a:pt x="0" y="46"/>
                  </a:lnTo>
                  <a:lnTo>
                    <a:pt x="0" y="46"/>
                  </a:lnTo>
                  <a:lnTo>
                    <a:pt x="3" y="41"/>
                  </a:lnTo>
                  <a:lnTo>
                    <a:pt x="5" y="35"/>
                  </a:lnTo>
                  <a:lnTo>
                    <a:pt x="5" y="35"/>
                  </a:lnTo>
                  <a:lnTo>
                    <a:pt x="7" y="29"/>
                  </a:lnTo>
                  <a:lnTo>
                    <a:pt x="7" y="22"/>
                  </a:lnTo>
                  <a:lnTo>
                    <a:pt x="7" y="0"/>
                  </a:lnTo>
                  <a:lnTo>
                    <a:pt x="51" y="0"/>
                  </a:lnTo>
                  <a:lnTo>
                    <a:pt x="51" y="43"/>
                  </a:lnTo>
                  <a:lnTo>
                    <a:pt x="51" y="43"/>
                  </a:lnTo>
                  <a:lnTo>
                    <a:pt x="51" y="44"/>
                  </a:lnTo>
                  <a:lnTo>
                    <a:pt x="49" y="46"/>
                  </a:lnTo>
                  <a:lnTo>
                    <a:pt x="49" y="46"/>
                  </a:lnTo>
                  <a:lnTo>
                    <a:pt x="47" y="47"/>
                  </a:lnTo>
                  <a:lnTo>
                    <a:pt x="45" y="47"/>
                  </a:lnTo>
                  <a:lnTo>
                    <a:pt x="37" y="47"/>
                  </a:lnTo>
                  <a:lnTo>
                    <a:pt x="37" y="43"/>
                  </a:lnTo>
                  <a:lnTo>
                    <a:pt x="43" y="43"/>
                  </a:lnTo>
                  <a:lnTo>
                    <a:pt x="43" y="43"/>
                  </a:lnTo>
                  <a:lnTo>
                    <a:pt x="45" y="42"/>
                  </a:lnTo>
                  <a:lnTo>
                    <a:pt x="46" y="41"/>
                  </a:lnTo>
                  <a:lnTo>
                    <a:pt x="46" y="30"/>
                  </a:lnTo>
                  <a:close/>
                  <a:moveTo>
                    <a:pt x="11" y="26"/>
                  </a:moveTo>
                  <a:lnTo>
                    <a:pt x="26" y="26"/>
                  </a:lnTo>
                  <a:lnTo>
                    <a:pt x="26" y="16"/>
                  </a:lnTo>
                  <a:lnTo>
                    <a:pt x="11" y="16"/>
                  </a:lnTo>
                  <a:lnTo>
                    <a:pt x="11" y="21"/>
                  </a:lnTo>
                  <a:lnTo>
                    <a:pt x="11" y="21"/>
                  </a:lnTo>
                  <a:lnTo>
                    <a:pt x="11" y="26"/>
                  </a:lnTo>
                  <a:lnTo>
                    <a:pt x="11" y="26"/>
                  </a:lnTo>
                  <a:close/>
                  <a:moveTo>
                    <a:pt x="26" y="3"/>
                  </a:moveTo>
                  <a:lnTo>
                    <a:pt x="11" y="3"/>
                  </a:lnTo>
                  <a:lnTo>
                    <a:pt x="11" y="13"/>
                  </a:lnTo>
                  <a:lnTo>
                    <a:pt x="26" y="13"/>
                  </a:lnTo>
                  <a:lnTo>
                    <a:pt x="26" y="3"/>
                  </a:lnTo>
                  <a:close/>
                  <a:moveTo>
                    <a:pt x="46" y="13"/>
                  </a:moveTo>
                  <a:lnTo>
                    <a:pt x="46" y="3"/>
                  </a:lnTo>
                  <a:lnTo>
                    <a:pt x="30" y="3"/>
                  </a:lnTo>
                  <a:lnTo>
                    <a:pt x="30" y="13"/>
                  </a:lnTo>
                  <a:lnTo>
                    <a:pt x="46" y="13"/>
                  </a:lnTo>
                  <a:close/>
                  <a:moveTo>
                    <a:pt x="30" y="26"/>
                  </a:moveTo>
                  <a:lnTo>
                    <a:pt x="46" y="26"/>
                  </a:lnTo>
                  <a:lnTo>
                    <a:pt x="46" y="16"/>
                  </a:lnTo>
                  <a:lnTo>
                    <a:pt x="30" y="16"/>
                  </a:lnTo>
                  <a:lnTo>
                    <a:pt x="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Freeform 1014">
              <a:extLst>
                <a:ext uri="{FF2B5EF4-FFF2-40B4-BE49-F238E27FC236}">
                  <a16:creationId xmlns:a16="http://schemas.microsoft.com/office/drawing/2014/main" id="{5C3C0B31-987F-4876-ADBD-201741B4BDCB}"/>
                </a:ext>
              </a:extLst>
            </p:cNvPr>
            <p:cNvSpPr>
              <a:spLocks noEditPoints="1"/>
            </p:cNvSpPr>
            <p:nvPr/>
          </p:nvSpPr>
          <p:spPr bwMode="auto">
            <a:xfrm>
              <a:off x="9444038" y="5480050"/>
              <a:ext cx="41275" cy="36513"/>
            </a:xfrm>
            <a:custGeom>
              <a:avLst/>
              <a:gdLst>
                <a:gd name="T0" fmla="*/ 23 w 51"/>
                <a:gd name="T1" fmla="*/ 21 h 45"/>
                <a:gd name="T2" fmla="*/ 21 w 51"/>
                <a:gd name="T3" fmla="*/ 25 h 45"/>
                <a:gd name="T4" fmla="*/ 21 w 51"/>
                <a:gd name="T5" fmla="*/ 25 h 45"/>
                <a:gd name="T6" fmla="*/ 12 w 51"/>
                <a:gd name="T7" fmla="*/ 21 h 45"/>
                <a:gd name="T8" fmla="*/ 0 w 51"/>
                <a:gd name="T9" fmla="*/ 18 h 45"/>
                <a:gd name="T10" fmla="*/ 1 w 51"/>
                <a:gd name="T11" fmla="*/ 14 h 45"/>
                <a:gd name="T12" fmla="*/ 1 w 51"/>
                <a:gd name="T13" fmla="*/ 14 h 45"/>
                <a:gd name="T14" fmla="*/ 12 w 51"/>
                <a:gd name="T15" fmla="*/ 17 h 45"/>
                <a:gd name="T16" fmla="*/ 23 w 51"/>
                <a:gd name="T17" fmla="*/ 21 h 45"/>
                <a:gd name="T18" fmla="*/ 23 w 51"/>
                <a:gd name="T19" fmla="*/ 21 h 45"/>
                <a:gd name="T20" fmla="*/ 51 w 51"/>
                <a:gd name="T21" fmla="*/ 18 h 45"/>
                <a:gd name="T22" fmla="*/ 51 w 51"/>
                <a:gd name="T23" fmla="*/ 18 h 45"/>
                <a:gd name="T24" fmla="*/ 46 w 51"/>
                <a:gd name="T25" fmla="*/ 24 h 45"/>
                <a:gd name="T26" fmla="*/ 42 w 51"/>
                <a:gd name="T27" fmla="*/ 28 h 45"/>
                <a:gd name="T28" fmla="*/ 37 w 51"/>
                <a:gd name="T29" fmla="*/ 33 h 45"/>
                <a:gd name="T30" fmla="*/ 31 w 51"/>
                <a:gd name="T31" fmla="*/ 36 h 45"/>
                <a:gd name="T32" fmla="*/ 31 w 51"/>
                <a:gd name="T33" fmla="*/ 36 h 45"/>
                <a:gd name="T34" fmla="*/ 25 w 51"/>
                <a:gd name="T35" fmla="*/ 40 h 45"/>
                <a:gd name="T36" fmla="*/ 19 w 51"/>
                <a:gd name="T37" fmla="*/ 42 h 45"/>
                <a:gd name="T38" fmla="*/ 11 w 51"/>
                <a:gd name="T39" fmla="*/ 44 h 45"/>
                <a:gd name="T40" fmla="*/ 4 w 51"/>
                <a:gd name="T41" fmla="*/ 45 h 45"/>
                <a:gd name="T42" fmla="*/ 3 w 51"/>
                <a:gd name="T43" fmla="*/ 41 h 45"/>
                <a:gd name="T44" fmla="*/ 3 w 51"/>
                <a:gd name="T45" fmla="*/ 41 h 45"/>
                <a:gd name="T46" fmla="*/ 11 w 51"/>
                <a:gd name="T47" fmla="*/ 39 h 45"/>
                <a:gd name="T48" fmla="*/ 19 w 51"/>
                <a:gd name="T49" fmla="*/ 37 h 45"/>
                <a:gd name="T50" fmla="*/ 19 w 51"/>
                <a:gd name="T51" fmla="*/ 37 h 45"/>
                <a:gd name="T52" fmla="*/ 26 w 51"/>
                <a:gd name="T53" fmla="*/ 35 h 45"/>
                <a:gd name="T54" fmla="*/ 31 w 51"/>
                <a:gd name="T55" fmla="*/ 31 h 45"/>
                <a:gd name="T56" fmla="*/ 31 w 51"/>
                <a:gd name="T57" fmla="*/ 31 h 45"/>
                <a:gd name="T58" fmla="*/ 39 w 51"/>
                <a:gd name="T59" fmla="*/ 25 h 45"/>
                <a:gd name="T60" fmla="*/ 39 w 51"/>
                <a:gd name="T61" fmla="*/ 25 h 45"/>
                <a:gd name="T62" fmla="*/ 42 w 51"/>
                <a:gd name="T63" fmla="*/ 21 h 45"/>
                <a:gd name="T64" fmla="*/ 46 w 51"/>
                <a:gd name="T65" fmla="*/ 16 h 45"/>
                <a:gd name="T66" fmla="*/ 51 w 51"/>
                <a:gd name="T67" fmla="*/ 18 h 45"/>
                <a:gd name="T68" fmla="*/ 29 w 51"/>
                <a:gd name="T69" fmla="*/ 7 h 45"/>
                <a:gd name="T70" fmla="*/ 27 w 51"/>
                <a:gd name="T71" fmla="*/ 11 h 45"/>
                <a:gd name="T72" fmla="*/ 27 w 51"/>
                <a:gd name="T73" fmla="*/ 11 h 45"/>
                <a:gd name="T74" fmla="*/ 18 w 51"/>
                <a:gd name="T75" fmla="*/ 7 h 45"/>
                <a:gd name="T76" fmla="*/ 6 w 51"/>
                <a:gd name="T77" fmla="*/ 4 h 45"/>
                <a:gd name="T78" fmla="*/ 7 w 51"/>
                <a:gd name="T79" fmla="*/ 0 h 45"/>
                <a:gd name="T80" fmla="*/ 7 w 51"/>
                <a:gd name="T81" fmla="*/ 0 h 45"/>
                <a:gd name="T82" fmla="*/ 18 w 51"/>
                <a:gd name="T83" fmla="*/ 3 h 45"/>
                <a:gd name="T84" fmla="*/ 18 w 51"/>
                <a:gd name="T85" fmla="*/ 3 h 45"/>
                <a:gd name="T86" fmla="*/ 29 w 51"/>
                <a:gd name="T87" fmla="*/ 7 h 45"/>
                <a:gd name="T88" fmla="*/ 29 w 51"/>
                <a:gd name="T8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5">
                  <a:moveTo>
                    <a:pt x="23" y="21"/>
                  </a:moveTo>
                  <a:lnTo>
                    <a:pt x="21" y="25"/>
                  </a:lnTo>
                  <a:lnTo>
                    <a:pt x="21" y="25"/>
                  </a:lnTo>
                  <a:lnTo>
                    <a:pt x="12" y="21"/>
                  </a:lnTo>
                  <a:lnTo>
                    <a:pt x="0" y="18"/>
                  </a:lnTo>
                  <a:lnTo>
                    <a:pt x="1" y="14"/>
                  </a:lnTo>
                  <a:lnTo>
                    <a:pt x="1" y="14"/>
                  </a:lnTo>
                  <a:lnTo>
                    <a:pt x="12" y="17"/>
                  </a:lnTo>
                  <a:lnTo>
                    <a:pt x="23" y="21"/>
                  </a:lnTo>
                  <a:lnTo>
                    <a:pt x="23" y="21"/>
                  </a:lnTo>
                  <a:close/>
                  <a:moveTo>
                    <a:pt x="51" y="18"/>
                  </a:moveTo>
                  <a:lnTo>
                    <a:pt x="51" y="18"/>
                  </a:lnTo>
                  <a:lnTo>
                    <a:pt x="46" y="24"/>
                  </a:lnTo>
                  <a:lnTo>
                    <a:pt x="42" y="28"/>
                  </a:lnTo>
                  <a:lnTo>
                    <a:pt x="37" y="33"/>
                  </a:lnTo>
                  <a:lnTo>
                    <a:pt x="31" y="36"/>
                  </a:lnTo>
                  <a:lnTo>
                    <a:pt x="31" y="36"/>
                  </a:lnTo>
                  <a:lnTo>
                    <a:pt x="25" y="40"/>
                  </a:lnTo>
                  <a:lnTo>
                    <a:pt x="19" y="42"/>
                  </a:lnTo>
                  <a:lnTo>
                    <a:pt x="11" y="44"/>
                  </a:lnTo>
                  <a:lnTo>
                    <a:pt x="4" y="45"/>
                  </a:lnTo>
                  <a:lnTo>
                    <a:pt x="3" y="41"/>
                  </a:lnTo>
                  <a:lnTo>
                    <a:pt x="3" y="41"/>
                  </a:lnTo>
                  <a:lnTo>
                    <a:pt x="11" y="39"/>
                  </a:lnTo>
                  <a:lnTo>
                    <a:pt x="19" y="37"/>
                  </a:lnTo>
                  <a:lnTo>
                    <a:pt x="19" y="37"/>
                  </a:lnTo>
                  <a:lnTo>
                    <a:pt x="26" y="35"/>
                  </a:lnTo>
                  <a:lnTo>
                    <a:pt x="31" y="31"/>
                  </a:lnTo>
                  <a:lnTo>
                    <a:pt x="31" y="31"/>
                  </a:lnTo>
                  <a:lnTo>
                    <a:pt x="39" y="25"/>
                  </a:lnTo>
                  <a:lnTo>
                    <a:pt x="39" y="25"/>
                  </a:lnTo>
                  <a:lnTo>
                    <a:pt x="42" y="21"/>
                  </a:lnTo>
                  <a:lnTo>
                    <a:pt x="46" y="16"/>
                  </a:lnTo>
                  <a:lnTo>
                    <a:pt x="51" y="18"/>
                  </a:lnTo>
                  <a:close/>
                  <a:moveTo>
                    <a:pt x="29" y="7"/>
                  </a:moveTo>
                  <a:lnTo>
                    <a:pt x="27" y="11"/>
                  </a:lnTo>
                  <a:lnTo>
                    <a:pt x="27" y="11"/>
                  </a:lnTo>
                  <a:lnTo>
                    <a:pt x="18" y="7"/>
                  </a:lnTo>
                  <a:lnTo>
                    <a:pt x="6" y="4"/>
                  </a:lnTo>
                  <a:lnTo>
                    <a:pt x="7" y="0"/>
                  </a:lnTo>
                  <a:lnTo>
                    <a:pt x="7" y="0"/>
                  </a:lnTo>
                  <a:lnTo>
                    <a:pt x="18" y="3"/>
                  </a:lnTo>
                  <a:lnTo>
                    <a:pt x="18" y="3"/>
                  </a:lnTo>
                  <a:lnTo>
                    <a:pt x="29" y="7"/>
                  </a:lnTo>
                  <a:lnTo>
                    <a:pt x="29"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Rectangle 1015">
              <a:extLst>
                <a:ext uri="{FF2B5EF4-FFF2-40B4-BE49-F238E27FC236}">
                  <a16:creationId xmlns:a16="http://schemas.microsoft.com/office/drawing/2014/main" id="{561DBE9F-09C1-4894-B83C-C6E9C9ABF6FD}"/>
                </a:ext>
              </a:extLst>
            </p:cNvPr>
            <p:cNvSpPr>
              <a:spLocks noChangeArrowheads="1"/>
            </p:cNvSpPr>
            <p:nvPr/>
          </p:nvSpPr>
          <p:spPr bwMode="auto">
            <a:xfrm>
              <a:off x="9493250" y="54959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Freeform 1016">
              <a:extLst>
                <a:ext uri="{FF2B5EF4-FFF2-40B4-BE49-F238E27FC236}">
                  <a16:creationId xmlns:a16="http://schemas.microsoft.com/office/drawing/2014/main" id="{C2010E5B-70F0-416B-A041-0DD310C5C641}"/>
                </a:ext>
              </a:extLst>
            </p:cNvPr>
            <p:cNvSpPr>
              <a:spLocks noEditPoints="1"/>
            </p:cNvSpPr>
            <p:nvPr/>
          </p:nvSpPr>
          <p:spPr bwMode="auto">
            <a:xfrm>
              <a:off x="9540875" y="5480050"/>
              <a:ext cx="38100" cy="36513"/>
            </a:xfrm>
            <a:custGeom>
              <a:avLst/>
              <a:gdLst>
                <a:gd name="T0" fmla="*/ 47 w 47"/>
                <a:gd name="T1" fmla="*/ 17 h 44"/>
                <a:gd name="T2" fmla="*/ 47 w 47"/>
                <a:gd name="T3" fmla="*/ 17 h 44"/>
                <a:gd name="T4" fmla="*/ 42 w 47"/>
                <a:gd name="T5" fmla="*/ 25 h 44"/>
                <a:gd name="T6" fmla="*/ 35 w 47"/>
                <a:gd name="T7" fmla="*/ 31 h 44"/>
                <a:gd name="T8" fmla="*/ 35 w 47"/>
                <a:gd name="T9" fmla="*/ 31 h 44"/>
                <a:gd name="T10" fmla="*/ 27 w 47"/>
                <a:gd name="T11" fmla="*/ 36 h 44"/>
                <a:gd name="T12" fmla="*/ 20 w 47"/>
                <a:gd name="T13" fmla="*/ 40 h 44"/>
                <a:gd name="T14" fmla="*/ 20 w 47"/>
                <a:gd name="T15" fmla="*/ 40 h 44"/>
                <a:gd name="T16" fmla="*/ 11 w 47"/>
                <a:gd name="T17" fmla="*/ 42 h 44"/>
                <a:gd name="T18" fmla="*/ 1 w 47"/>
                <a:gd name="T19" fmla="*/ 44 h 44"/>
                <a:gd name="T20" fmla="*/ 0 w 47"/>
                <a:gd name="T21" fmla="*/ 40 h 44"/>
                <a:gd name="T22" fmla="*/ 0 w 47"/>
                <a:gd name="T23" fmla="*/ 40 h 44"/>
                <a:gd name="T24" fmla="*/ 8 w 47"/>
                <a:gd name="T25" fmla="*/ 38 h 44"/>
                <a:gd name="T26" fmla="*/ 16 w 47"/>
                <a:gd name="T27" fmla="*/ 36 h 44"/>
                <a:gd name="T28" fmla="*/ 16 w 47"/>
                <a:gd name="T29" fmla="*/ 36 h 44"/>
                <a:gd name="T30" fmla="*/ 23 w 47"/>
                <a:gd name="T31" fmla="*/ 34 h 44"/>
                <a:gd name="T32" fmla="*/ 28 w 47"/>
                <a:gd name="T33" fmla="*/ 31 h 44"/>
                <a:gd name="T34" fmla="*/ 28 w 47"/>
                <a:gd name="T35" fmla="*/ 31 h 44"/>
                <a:gd name="T36" fmla="*/ 36 w 47"/>
                <a:gd name="T37" fmla="*/ 24 h 44"/>
                <a:gd name="T38" fmla="*/ 36 w 47"/>
                <a:gd name="T39" fmla="*/ 24 h 44"/>
                <a:gd name="T40" fmla="*/ 40 w 47"/>
                <a:gd name="T41" fmla="*/ 20 h 44"/>
                <a:gd name="T42" fmla="*/ 43 w 47"/>
                <a:gd name="T43" fmla="*/ 15 h 44"/>
                <a:gd name="T44" fmla="*/ 47 w 47"/>
                <a:gd name="T45" fmla="*/ 17 h 44"/>
                <a:gd name="T46" fmla="*/ 23 w 47"/>
                <a:gd name="T47" fmla="*/ 10 h 44"/>
                <a:gd name="T48" fmla="*/ 20 w 47"/>
                <a:gd name="T49" fmla="*/ 14 h 44"/>
                <a:gd name="T50" fmla="*/ 20 w 47"/>
                <a:gd name="T51" fmla="*/ 14 h 44"/>
                <a:gd name="T52" fmla="*/ 10 w 47"/>
                <a:gd name="T53" fmla="*/ 8 h 44"/>
                <a:gd name="T54" fmla="*/ 0 w 47"/>
                <a:gd name="T55" fmla="*/ 4 h 44"/>
                <a:gd name="T56" fmla="*/ 3 w 47"/>
                <a:gd name="T57" fmla="*/ 0 h 44"/>
                <a:gd name="T58" fmla="*/ 3 w 47"/>
                <a:gd name="T59" fmla="*/ 0 h 44"/>
                <a:gd name="T60" fmla="*/ 13 w 47"/>
                <a:gd name="T61" fmla="*/ 5 h 44"/>
                <a:gd name="T62" fmla="*/ 23 w 47"/>
                <a:gd name="T63" fmla="*/ 10 h 44"/>
                <a:gd name="T64" fmla="*/ 23 w 47"/>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47" y="17"/>
                  </a:moveTo>
                  <a:lnTo>
                    <a:pt x="47" y="17"/>
                  </a:lnTo>
                  <a:lnTo>
                    <a:pt x="42" y="25"/>
                  </a:lnTo>
                  <a:lnTo>
                    <a:pt x="35" y="31"/>
                  </a:lnTo>
                  <a:lnTo>
                    <a:pt x="35" y="31"/>
                  </a:lnTo>
                  <a:lnTo>
                    <a:pt x="27" y="36"/>
                  </a:lnTo>
                  <a:lnTo>
                    <a:pt x="20" y="40"/>
                  </a:lnTo>
                  <a:lnTo>
                    <a:pt x="20" y="40"/>
                  </a:lnTo>
                  <a:lnTo>
                    <a:pt x="11" y="42"/>
                  </a:lnTo>
                  <a:lnTo>
                    <a:pt x="1" y="44"/>
                  </a:lnTo>
                  <a:lnTo>
                    <a:pt x="0" y="40"/>
                  </a:lnTo>
                  <a:lnTo>
                    <a:pt x="0" y="40"/>
                  </a:lnTo>
                  <a:lnTo>
                    <a:pt x="8" y="38"/>
                  </a:lnTo>
                  <a:lnTo>
                    <a:pt x="16" y="36"/>
                  </a:lnTo>
                  <a:lnTo>
                    <a:pt x="16" y="36"/>
                  </a:lnTo>
                  <a:lnTo>
                    <a:pt x="23" y="34"/>
                  </a:lnTo>
                  <a:lnTo>
                    <a:pt x="28" y="31"/>
                  </a:lnTo>
                  <a:lnTo>
                    <a:pt x="28" y="31"/>
                  </a:lnTo>
                  <a:lnTo>
                    <a:pt x="36" y="24"/>
                  </a:lnTo>
                  <a:lnTo>
                    <a:pt x="36" y="24"/>
                  </a:lnTo>
                  <a:lnTo>
                    <a:pt x="40" y="20"/>
                  </a:lnTo>
                  <a:lnTo>
                    <a:pt x="43" y="15"/>
                  </a:lnTo>
                  <a:lnTo>
                    <a:pt x="47" y="17"/>
                  </a:lnTo>
                  <a:close/>
                  <a:moveTo>
                    <a:pt x="23" y="10"/>
                  </a:moveTo>
                  <a:lnTo>
                    <a:pt x="20" y="14"/>
                  </a:lnTo>
                  <a:lnTo>
                    <a:pt x="20" y="14"/>
                  </a:lnTo>
                  <a:lnTo>
                    <a:pt x="10" y="8"/>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Freeform 1017">
              <a:extLst>
                <a:ext uri="{FF2B5EF4-FFF2-40B4-BE49-F238E27FC236}">
                  <a16:creationId xmlns:a16="http://schemas.microsoft.com/office/drawing/2014/main" id="{32D2DDFC-6725-4F4A-9FF3-369D4A4AEC9F}"/>
                </a:ext>
              </a:extLst>
            </p:cNvPr>
            <p:cNvSpPr>
              <a:spLocks/>
            </p:cNvSpPr>
            <p:nvPr/>
          </p:nvSpPr>
          <p:spPr bwMode="auto">
            <a:xfrm>
              <a:off x="9586913" y="5480050"/>
              <a:ext cx="14288" cy="38100"/>
            </a:xfrm>
            <a:custGeom>
              <a:avLst/>
              <a:gdLst>
                <a:gd name="T0" fmla="*/ 17 w 17"/>
                <a:gd name="T1" fmla="*/ 47 h 47"/>
                <a:gd name="T2" fmla="*/ 0 w 17"/>
                <a:gd name="T3" fmla="*/ 47 h 47"/>
                <a:gd name="T4" fmla="*/ 0 w 17"/>
                <a:gd name="T5" fmla="*/ 44 h 47"/>
                <a:gd name="T6" fmla="*/ 13 w 17"/>
                <a:gd name="T7" fmla="*/ 44 h 47"/>
                <a:gd name="T8" fmla="*/ 13 w 17"/>
                <a:gd name="T9" fmla="*/ 0 h 47"/>
                <a:gd name="T10" fmla="*/ 17 w 17"/>
                <a:gd name="T11" fmla="*/ 0 h 47"/>
                <a:gd name="T12" fmla="*/ 17 w 17"/>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7" h="47">
                  <a:moveTo>
                    <a:pt x="17" y="47"/>
                  </a:moveTo>
                  <a:lnTo>
                    <a:pt x="0" y="47"/>
                  </a:lnTo>
                  <a:lnTo>
                    <a:pt x="0" y="44"/>
                  </a:lnTo>
                  <a:lnTo>
                    <a:pt x="13" y="44"/>
                  </a:lnTo>
                  <a:lnTo>
                    <a:pt x="13" y="0"/>
                  </a:lnTo>
                  <a:lnTo>
                    <a:pt x="17" y="0"/>
                  </a:lnTo>
                  <a:lnTo>
                    <a:pt x="17"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Freeform 1018">
              <a:extLst>
                <a:ext uri="{FF2B5EF4-FFF2-40B4-BE49-F238E27FC236}">
                  <a16:creationId xmlns:a16="http://schemas.microsoft.com/office/drawing/2014/main" id="{A50B2C7E-8210-4739-B402-365C05293393}"/>
                </a:ext>
              </a:extLst>
            </p:cNvPr>
            <p:cNvSpPr>
              <a:spLocks/>
            </p:cNvSpPr>
            <p:nvPr/>
          </p:nvSpPr>
          <p:spPr bwMode="auto">
            <a:xfrm>
              <a:off x="9639300" y="5478463"/>
              <a:ext cx="33338" cy="38100"/>
            </a:xfrm>
            <a:custGeom>
              <a:avLst/>
              <a:gdLst>
                <a:gd name="T0" fmla="*/ 42 w 42"/>
                <a:gd name="T1" fmla="*/ 45 h 46"/>
                <a:gd name="T2" fmla="*/ 42 w 42"/>
                <a:gd name="T3" fmla="*/ 45 h 46"/>
                <a:gd name="T4" fmla="*/ 25 w 42"/>
                <a:gd name="T5" fmla="*/ 46 h 46"/>
                <a:gd name="T6" fmla="*/ 25 w 42"/>
                <a:gd name="T7" fmla="*/ 46 h 46"/>
                <a:gd name="T8" fmla="*/ 17 w 42"/>
                <a:gd name="T9" fmla="*/ 46 h 46"/>
                <a:gd name="T10" fmla="*/ 17 w 42"/>
                <a:gd name="T11" fmla="*/ 46 h 46"/>
                <a:gd name="T12" fmla="*/ 10 w 42"/>
                <a:gd name="T13" fmla="*/ 45 h 46"/>
                <a:gd name="T14" fmla="*/ 10 w 42"/>
                <a:gd name="T15" fmla="*/ 45 h 46"/>
                <a:gd name="T16" fmla="*/ 4 w 42"/>
                <a:gd name="T17" fmla="*/ 43 h 46"/>
                <a:gd name="T18" fmla="*/ 4 w 42"/>
                <a:gd name="T19" fmla="*/ 43 h 46"/>
                <a:gd name="T20" fmla="*/ 2 w 42"/>
                <a:gd name="T21" fmla="*/ 41 h 46"/>
                <a:gd name="T22" fmla="*/ 1 w 42"/>
                <a:gd name="T23" fmla="*/ 39 h 46"/>
                <a:gd name="T24" fmla="*/ 1 w 42"/>
                <a:gd name="T25" fmla="*/ 39 h 46"/>
                <a:gd name="T26" fmla="*/ 0 w 42"/>
                <a:gd name="T27" fmla="*/ 34 h 46"/>
                <a:gd name="T28" fmla="*/ 0 w 42"/>
                <a:gd name="T29" fmla="*/ 34 h 46"/>
                <a:gd name="T30" fmla="*/ 1 w 42"/>
                <a:gd name="T31" fmla="*/ 30 h 46"/>
                <a:gd name="T32" fmla="*/ 4 w 42"/>
                <a:gd name="T33" fmla="*/ 26 h 46"/>
                <a:gd name="T34" fmla="*/ 8 w 42"/>
                <a:gd name="T35" fmla="*/ 22 h 46"/>
                <a:gd name="T36" fmla="*/ 15 w 42"/>
                <a:gd name="T37" fmla="*/ 19 h 46"/>
                <a:gd name="T38" fmla="*/ 15 w 42"/>
                <a:gd name="T39" fmla="*/ 19 h 46"/>
                <a:gd name="T40" fmla="*/ 14 w 42"/>
                <a:gd name="T41" fmla="*/ 0 h 46"/>
                <a:gd name="T42" fmla="*/ 18 w 42"/>
                <a:gd name="T43" fmla="*/ 0 h 46"/>
                <a:gd name="T44" fmla="*/ 18 w 42"/>
                <a:gd name="T45" fmla="*/ 0 h 46"/>
                <a:gd name="T46" fmla="*/ 18 w 42"/>
                <a:gd name="T47" fmla="*/ 3 h 46"/>
                <a:gd name="T48" fmla="*/ 18 w 42"/>
                <a:gd name="T49" fmla="*/ 3 h 46"/>
                <a:gd name="T50" fmla="*/ 19 w 42"/>
                <a:gd name="T51" fmla="*/ 17 h 46"/>
                <a:gd name="T52" fmla="*/ 19 w 42"/>
                <a:gd name="T53" fmla="*/ 17 h 46"/>
                <a:gd name="T54" fmla="*/ 39 w 42"/>
                <a:gd name="T55" fmla="*/ 11 h 46"/>
                <a:gd name="T56" fmla="*/ 40 w 42"/>
                <a:gd name="T57" fmla="*/ 15 h 46"/>
                <a:gd name="T58" fmla="*/ 40 w 42"/>
                <a:gd name="T59" fmla="*/ 15 h 46"/>
                <a:gd name="T60" fmla="*/ 27 w 42"/>
                <a:gd name="T61" fmla="*/ 19 h 46"/>
                <a:gd name="T62" fmla="*/ 27 w 42"/>
                <a:gd name="T63" fmla="*/ 19 h 46"/>
                <a:gd name="T64" fmla="*/ 19 w 42"/>
                <a:gd name="T65" fmla="*/ 21 h 46"/>
                <a:gd name="T66" fmla="*/ 13 w 42"/>
                <a:gd name="T67" fmla="*/ 24 h 46"/>
                <a:gd name="T68" fmla="*/ 13 w 42"/>
                <a:gd name="T69" fmla="*/ 24 h 46"/>
                <a:gd name="T70" fmla="*/ 9 w 42"/>
                <a:gd name="T71" fmla="*/ 26 h 46"/>
                <a:gd name="T72" fmla="*/ 6 w 42"/>
                <a:gd name="T73" fmla="*/ 29 h 46"/>
                <a:gd name="T74" fmla="*/ 6 w 42"/>
                <a:gd name="T75" fmla="*/ 29 h 46"/>
                <a:gd name="T76" fmla="*/ 5 w 42"/>
                <a:gd name="T77" fmla="*/ 31 h 46"/>
                <a:gd name="T78" fmla="*/ 4 w 42"/>
                <a:gd name="T79" fmla="*/ 34 h 46"/>
                <a:gd name="T80" fmla="*/ 4 w 42"/>
                <a:gd name="T81" fmla="*/ 34 h 46"/>
                <a:gd name="T82" fmla="*/ 5 w 42"/>
                <a:gd name="T83" fmla="*/ 37 h 46"/>
                <a:gd name="T84" fmla="*/ 5 w 42"/>
                <a:gd name="T85" fmla="*/ 37 h 46"/>
                <a:gd name="T86" fmla="*/ 7 w 42"/>
                <a:gd name="T87" fmla="*/ 39 h 46"/>
                <a:gd name="T88" fmla="*/ 7 w 42"/>
                <a:gd name="T89" fmla="*/ 39 h 46"/>
                <a:gd name="T90" fmla="*/ 10 w 42"/>
                <a:gd name="T91" fmla="*/ 41 h 46"/>
                <a:gd name="T92" fmla="*/ 10 w 42"/>
                <a:gd name="T93" fmla="*/ 41 h 46"/>
                <a:gd name="T94" fmla="*/ 16 w 42"/>
                <a:gd name="T95" fmla="*/ 42 h 46"/>
                <a:gd name="T96" fmla="*/ 16 w 42"/>
                <a:gd name="T97" fmla="*/ 42 h 46"/>
                <a:gd name="T98" fmla="*/ 24 w 42"/>
                <a:gd name="T99" fmla="*/ 42 h 46"/>
                <a:gd name="T100" fmla="*/ 24 w 42"/>
                <a:gd name="T101" fmla="*/ 42 h 46"/>
                <a:gd name="T102" fmla="*/ 42 w 42"/>
                <a:gd name="T103" fmla="*/ 41 h 46"/>
                <a:gd name="T104" fmla="*/ 42 w 42"/>
                <a:gd name="T10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 h="46">
                  <a:moveTo>
                    <a:pt x="42" y="45"/>
                  </a:moveTo>
                  <a:lnTo>
                    <a:pt x="42" y="45"/>
                  </a:lnTo>
                  <a:lnTo>
                    <a:pt x="25" y="46"/>
                  </a:lnTo>
                  <a:lnTo>
                    <a:pt x="25" y="46"/>
                  </a:lnTo>
                  <a:lnTo>
                    <a:pt x="17" y="46"/>
                  </a:lnTo>
                  <a:lnTo>
                    <a:pt x="17" y="46"/>
                  </a:lnTo>
                  <a:lnTo>
                    <a:pt x="10" y="45"/>
                  </a:lnTo>
                  <a:lnTo>
                    <a:pt x="10" y="45"/>
                  </a:lnTo>
                  <a:lnTo>
                    <a:pt x="4" y="43"/>
                  </a:lnTo>
                  <a:lnTo>
                    <a:pt x="4" y="43"/>
                  </a:lnTo>
                  <a:lnTo>
                    <a:pt x="2" y="41"/>
                  </a:lnTo>
                  <a:lnTo>
                    <a:pt x="1" y="39"/>
                  </a:lnTo>
                  <a:lnTo>
                    <a:pt x="1" y="39"/>
                  </a:lnTo>
                  <a:lnTo>
                    <a:pt x="0" y="34"/>
                  </a:lnTo>
                  <a:lnTo>
                    <a:pt x="0" y="34"/>
                  </a:lnTo>
                  <a:lnTo>
                    <a:pt x="1" y="30"/>
                  </a:lnTo>
                  <a:lnTo>
                    <a:pt x="4" y="26"/>
                  </a:lnTo>
                  <a:lnTo>
                    <a:pt x="8" y="22"/>
                  </a:lnTo>
                  <a:lnTo>
                    <a:pt x="15" y="19"/>
                  </a:lnTo>
                  <a:lnTo>
                    <a:pt x="15" y="19"/>
                  </a:lnTo>
                  <a:lnTo>
                    <a:pt x="14" y="0"/>
                  </a:lnTo>
                  <a:lnTo>
                    <a:pt x="18" y="0"/>
                  </a:lnTo>
                  <a:lnTo>
                    <a:pt x="18" y="0"/>
                  </a:lnTo>
                  <a:lnTo>
                    <a:pt x="18" y="3"/>
                  </a:lnTo>
                  <a:lnTo>
                    <a:pt x="18" y="3"/>
                  </a:lnTo>
                  <a:lnTo>
                    <a:pt x="19" y="17"/>
                  </a:lnTo>
                  <a:lnTo>
                    <a:pt x="19" y="17"/>
                  </a:lnTo>
                  <a:lnTo>
                    <a:pt x="39" y="11"/>
                  </a:lnTo>
                  <a:lnTo>
                    <a:pt x="40" y="15"/>
                  </a:lnTo>
                  <a:lnTo>
                    <a:pt x="40" y="15"/>
                  </a:lnTo>
                  <a:lnTo>
                    <a:pt x="27" y="19"/>
                  </a:lnTo>
                  <a:lnTo>
                    <a:pt x="27" y="19"/>
                  </a:lnTo>
                  <a:lnTo>
                    <a:pt x="19" y="21"/>
                  </a:lnTo>
                  <a:lnTo>
                    <a:pt x="13" y="24"/>
                  </a:lnTo>
                  <a:lnTo>
                    <a:pt x="13" y="24"/>
                  </a:lnTo>
                  <a:lnTo>
                    <a:pt x="9" y="26"/>
                  </a:lnTo>
                  <a:lnTo>
                    <a:pt x="6" y="29"/>
                  </a:lnTo>
                  <a:lnTo>
                    <a:pt x="6" y="29"/>
                  </a:lnTo>
                  <a:lnTo>
                    <a:pt x="5" y="31"/>
                  </a:lnTo>
                  <a:lnTo>
                    <a:pt x="4" y="34"/>
                  </a:lnTo>
                  <a:lnTo>
                    <a:pt x="4" y="34"/>
                  </a:lnTo>
                  <a:lnTo>
                    <a:pt x="5" y="37"/>
                  </a:lnTo>
                  <a:lnTo>
                    <a:pt x="5" y="37"/>
                  </a:lnTo>
                  <a:lnTo>
                    <a:pt x="7" y="39"/>
                  </a:lnTo>
                  <a:lnTo>
                    <a:pt x="7" y="39"/>
                  </a:lnTo>
                  <a:lnTo>
                    <a:pt x="10" y="41"/>
                  </a:lnTo>
                  <a:lnTo>
                    <a:pt x="10" y="41"/>
                  </a:lnTo>
                  <a:lnTo>
                    <a:pt x="16" y="42"/>
                  </a:lnTo>
                  <a:lnTo>
                    <a:pt x="16" y="42"/>
                  </a:lnTo>
                  <a:lnTo>
                    <a:pt x="24" y="42"/>
                  </a:lnTo>
                  <a:lnTo>
                    <a:pt x="24" y="42"/>
                  </a:lnTo>
                  <a:lnTo>
                    <a:pt x="42" y="41"/>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Freeform 1019">
              <a:extLst>
                <a:ext uri="{FF2B5EF4-FFF2-40B4-BE49-F238E27FC236}">
                  <a16:creationId xmlns:a16="http://schemas.microsoft.com/office/drawing/2014/main" id="{1C29E64D-A7A9-40DA-92B4-837411FEBC33}"/>
                </a:ext>
              </a:extLst>
            </p:cNvPr>
            <p:cNvSpPr>
              <a:spLocks/>
            </p:cNvSpPr>
            <p:nvPr/>
          </p:nvSpPr>
          <p:spPr bwMode="auto">
            <a:xfrm>
              <a:off x="9707563" y="5476875"/>
              <a:ext cx="14288" cy="38100"/>
            </a:xfrm>
            <a:custGeom>
              <a:avLst/>
              <a:gdLst>
                <a:gd name="T0" fmla="*/ 17 w 17"/>
                <a:gd name="T1" fmla="*/ 3 h 47"/>
                <a:gd name="T2" fmla="*/ 4 w 17"/>
                <a:gd name="T3" fmla="*/ 3 h 47"/>
                <a:gd name="T4" fmla="*/ 4 w 17"/>
                <a:gd name="T5" fmla="*/ 47 h 47"/>
                <a:gd name="T6" fmla="*/ 0 w 17"/>
                <a:gd name="T7" fmla="*/ 47 h 47"/>
                <a:gd name="T8" fmla="*/ 0 w 17"/>
                <a:gd name="T9" fmla="*/ 0 h 47"/>
                <a:gd name="T10" fmla="*/ 17 w 17"/>
                <a:gd name="T11" fmla="*/ 0 h 47"/>
                <a:gd name="T12" fmla="*/ 17 w 17"/>
                <a:gd name="T13" fmla="*/ 3 h 47"/>
              </a:gdLst>
              <a:ahLst/>
              <a:cxnLst>
                <a:cxn ang="0">
                  <a:pos x="T0" y="T1"/>
                </a:cxn>
                <a:cxn ang="0">
                  <a:pos x="T2" y="T3"/>
                </a:cxn>
                <a:cxn ang="0">
                  <a:pos x="T4" y="T5"/>
                </a:cxn>
                <a:cxn ang="0">
                  <a:pos x="T6" y="T7"/>
                </a:cxn>
                <a:cxn ang="0">
                  <a:pos x="T8" y="T9"/>
                </a:cxn>
                <a:cxn ang="0">
                  <a:pos x="T10" y="T11"/>
                </a:cxn>
                <a:cxn ang="0">
                  <a:pos x="T12" y="T13"/>
                </a:cxn>
              </a:cxnLst>
              <a:rect l="0" t="0" r="r" b="b"/>
              <a:pathLst>
                <a:path w="17" h="47">
                  <a:moveTo>
                    <a:pt x="17" y="3"/>
                  </a:moveTo>
                  <a:lnTo>
                    <a:pt x="4" y="3"/>
                  </a:lnTo>
                  <a:lnTo>
                    <a:pt x="4" y="47"/>
                  </a:lnTo>
                  <a:lnTo>
                    <a:pt x="0" y="47"/>
                  </a:lnTo>
                  <a:lnTo>
                    <a:pt x="0" y="0"/>
                  </a:lnTo>
                  <a:lnTo>
                    <a:pt x="17" y="0"/>
                  </a:lnTo>
                  <a:lnTo>
                    <a:pt x="1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Freeform 1020">
              <a:extLst>
                <a:ext uri="{FF2B5EF4-FFF2-40B4-BE49-F238E27FC236}">
                  <a16:creationId xmlns:a16="http://schemas.microsoft.com/office/drawing/2014/main" id="{A4112C64-F86F-4712-8BA2-1DE6C6163894}"/>
                </a:ext>
              </a:extLst>
            </p:cNvPr>
            <p:cNvSpPr>
              <a:spLocks noEditPoints="1"/>
            </p:cNvSpPr>
            <p:nvPr/>
          </p:nvSpPr>
          <p:spPr bwMode="auto">
            <a:xfrm>
              <a:off x="9729788" y="5476875"/>
              <a:ext cx="41275" cy="41275"/>
            </a:xfrm>
            <a:custGeom>
              <a:avLst/>
              <a:gdLst>
                <a:gd name="T0" fmla="*/ 3 w 53"/>
                <a:gd name="T1" fmla="*/ 38 h 51"/>
                <a:gd name="T2" fmla="*/ 24 w 53"/>
                <a:gd name="T3" fmla="*/ 33 h 51"/>
                <a:gd name="T4" fmla="*/ 0 w 53"/>
                <a:gd name="T5" fmla="*/ 30 h 51"/>
                <a:gd name="T6" fmla="*/ 24 w 53"/>
                <a:gd name="T7" fmla="*/ 26 h 51"/>
                <a:gd name="T8" fmla="*/ 3 w 53"/>
                <a:gd name="T9" fmla="*/ 23 h 51"/>
                <a:gd name="T10" fmla="*/ 24 w 53"/>
                <a:gd name="T11" fmla="*/ 19 h 51"/>
                <a:gd name="T12" fmla="*/ 5 w 53"/>
                <a:gd name="T13" fmla="*/ 10 h 51"/>
                <a:gd name="T14" fmla="*/ 24 w 53"/>
                <a:gd name="T15" fmla="*/ 6 h 51"/>
                <a:gd name="T16" fmla="*/ 0 w 53"/>
                <a:gd name="T17" fmla="*/ 3 h 51"/>
                <a:gd name="T18" fmla="*/ 24 w 53"/>
                <a:gd name="T19" fmla="*/ 0 h 51"/>
                <a:gd name="T20" fmla="*/ 28 w 53"/>
                <a:gd name="T21" fmla="*/ 3 h 51"/>
                <a:gd name="T22" fmla="*/ 52 w 53"/>
                <a:gd name="T23" fmla="*/ 6 h 51"/>
                <a:gd name="T24" fmla="*/ 28 w 53"/>
                <a:gd name="T25" fmla="*/ 10 h 51"/>
                <a:gd name="T26" fmla="*/ 47 w 53"/>
                <a:gd name="T27" fmla="*/ 19 h 51"/>
                <a:gd name="T28" fmla="*/ 28 w 53"/>
                <a:gd name="T29" fmla="*/ 23 h 51"/>
                <a:gd name="T30" fmla="*/ 49 w 53"/>
                <a:gd name="T31" fmla="*/ 30 h 51"/>
                <a:gd name="T32" fmla="*/ 53 w 53"/>
                <a:gd name="T33" fmla="*/ 33 h 51"/>
                <a:gd name="T34" fmla="*/ 49 w 53"/>
                <a:gd name="T35" fmla="*/ 41 h 51"/>
                <a:gd name="T36" fmla="*/ 28 w 53"/>
                <a:gd name="T37" fmla="*/ 46 h 51"/>
                <a:gd name="T38" fmla="*/ 28 w 53"/>
                <a:gd name="T39" fmla="*/ 48 h 51"/>
                <a:gd name="T40" fmla="*/ 27 w 53"/>
                <a:gd name="T41" fmla="*/ 49 h 51"/>
                <a:gd name="T42" fmla="*/ 23 w 53"/>
                <a:gd name="T43" fmla="*/ 51 h 51"/>
                <a:gd name="T44" fmla="*/ 13 w 53"/>
                <a:gd name="T45" fmla="*/ 47 h 51"/>
                <a:gd name="T46" fmla="*/ 21 w 53"/>
                <a:gd name="T47" fmla="*/ 47 h 51"/>
                <a:gd name="T48" fmla="*/ 23 w 53"/>
                <a:gd name="T49" fmla="*/ 46 h 51"/>
                <a:gd name="T50" fmla="*/ 24 w 53"/>
                <a:gd name="T51" fmla="*/ 41 h 51"/>
                <a:gd name="T52" fmla="*/ 24 w 53"/>
                <a:gd name="T53" fmla="*/ 13 h 51"/>
                <a:gd name="T54" fmla="*/ 9 w 53"/>
                <a:gd name="T55" fmla="*/ 17 h 51"/>
                <a:gd name="T56" fmla="*/ 24 w 53"/>
                <a:gd name="T57" fmla="*/ 13 h 51"/>
                <a:gd name="T58" fmla="*/ 28 w 53"/>
                <a:gd name="T59" fmla="*/ 13 h 51"/>
                <a:gd name="T60" fmla="*/ 43 w 53"/>
                <a:gd name="T61" fmla="*/ 17 h 51"/>
                <a:gd name="T62" fmla="*/ 45 w 53"/>
                <a:gd name="T63" fmla="*/ 30 h 51"/>
                <a:gd name="T64" fmla="*/ 28 w 53"/>
                <a:gd name="T65" fmla="*/ 26 h 51"/>
                <a:gd name="T66" fmla="*/ 45 w 53"/>
                <a:gd name="T67" fmla="*/ 30 h 51"/>
                <a:gd name="T68" fmla="*/ 45 w 53"/>
                <a:gd name="T69" fmla="*/ 38 h 51"/>
                <a:gd name="T70" fmla="*/ 28 w 53"/>
                <a:gd name="T71"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1">
                  <a:moveTo>
                    <a:pt x="3" y="41"/>
                  </a:moveTo>
                  <a:lnTo>
                    <a:pt x="3" y="38"/>
                  </a:lnTo>
                  <a:lnTo>
                    <a:pt x="24" y="38"/>
                  </a:lnTo>
                  <a:lnTo>
                    <a:pt x="24" y="33"/>
                  </a:lnTo>
                  <a:lnTo>
                    <a:pt x="0" y="33"/>
                  </a:lnTo>
                  <a:lnTo>
                    <a:pt x="0" y="30"/>
                  </a:lnTo>
                  <a:lnTo>
                    <a:pt x="24" y="30"/>
                  </a:lnTo>
                  <a:lnTo>
                    <a:pt x="24" y="26"/>
                  </a:lnTo>
                  <a:lnTo>
                    <a:pt x="3" y="26"/>
                  </a:lnTo>
                  <a:lnTo>
                    <a:pt x="3" y="23"/>
                  </a:lnTo>
                  <a:lnTo>
                    <a:pt x="24" y="23"/>
                  </a:lnTo>
                  <a:lnTo>
                    <a:pt x="24" y="19"/>
                  </a:lnTo>
                  <a:lnTo>
                    <a:pt x="5" y="19"/>
                  </a:lnTo>
                  <a:lnTo>
                    <a:pt x="5" y="10"/>
                  </a:lnTo>
                  <a:lnTo>
                    <a:pt x="24" y="10"/>
                  </a:lnTo>
                  <a:lnTo>
                    <a:pt x="24" y="6"/>
                  </a:lnTo>
                  <a:lnTo>
                    <a:pt x="0" y="6"/>
                  </a:lnTo>
                  <a:lnTo>
                    <a:pt x="0" y="3"/>
                  </a:lnTo>
                  <a:lnTo>
                    <a:pt x="24" y="3"/>
                  </a:lnTo>
                  <a:lnTo>
                    <a:pt x="24" y="0"/>
                  </a:lnTo>
                  <a:lnTo>
                    <a:pt x="28" y="0"/>
                  </a:lnTo>
                  <a:lnTo>
                    <a:pt x="28" y="3"/>
                  </a:lnTo>
                  <a:lnTo>
                    <a:pt x="52" y="3"/>
                  </a:lnTo>
                  <a:lnTo>
                    <a:pt x="52" y="6"/>
                  </a:lnTo>
                  <a:lnTo>
                    <a:pt x="28" y="6"/>
                  </a:lnTo>
                  <a:lnTo>
                    <a:pt x="28" y="10"/>
                  </a:lnTo>
                  <a:lnTo>
                    <a:pt x="47" y="10"/>
                  </a:lnTo>
                  <a:lnTo>
                    <a:pt x="47" y="19"/>
                  </a:lnTo>
                  <a:lnTo>
                    <a:pt x="28" y="19"/>
                  </a:lnTo>
                  <a:lnTo>
                    <a:pt x="28" y="23"/>
                  </a:lnTo>
                  <a:lnTo>
                    <a:pt x="49" y="23"/>
                  </a:lnTo>
                  <a:lnTo>
                    <a:pt x="49" y="30"/>
                  </a:lnTo>
                  <a:lnTo>
                    <a:pt x="53" y="30"/>
                  </a:lnTo>
                  <a:lnTo>
                    <a:pt x="53" y="33"/>
                  </a:lnTo>
                  <a:lnTo>
                    <a:pt x="49" y="33"/>
                  </a:lnTo>
                  <a:lnTo>
                    <a:pt x="49" y="41"/>
                  </a:lnTo>
                  <a:lnTo>
                    <a:pt x="28" y="41"/>
                  </a:lnTo>
                  <a:lnTo>
                    <a:pt x="28" y="46"/>
                  </a:lnTo>
                  <a:lnTo>
                    <a:pt x="28" y="46"/>
                  </a:lnTo>
                  <a:lnTo>
                    <a:pt x="28" y="48"/>
                  </a:lnTo>
                  <a:lnTo>
                    <a:pt x="27" y="49"/>
                  </a:lnTo>
                  <a:lnTo>
                    <a:pt x="27" y="49"/>
                  </a:lnTo>
                  <a:lnTo>
                    <a:pt x="25" y="50"/>
                  </a:lnTo>
                  <a:lnTo>
                    <a:pt x="23" y="51"/>
                  </a:lnTo>
                  <a:lnTo>
                    <a:pt x="14" y="51"/>
                  </a:lnTo>
                  <a:lnTo>
                    <a:pt x="13" y="47"/>
                  </a:lnTo>
                  <a:lnTo>
                    <a:pt x="21" y="47"/>
                  </a:lnTo>
                  <a:lnTo>
                    <a:pt x="21" y="47"/>
                  </a:lnTo>
                  <a:lnTo>
                    <a:pt x="23" y="46"/>
                  </a:lnTo>
                  <a:lnTo>
                    <a:pt x="23" y="46"/>
                  </a:lnTo>
                  <a:lnTo>
                    <a:pt x="24" y="45"/>
                  </a:lnTo>
                  <a:lnTo>
                    <a:pt x="24" y="41"/>
                  </a:lnTo>
                  <a:lnTo>
                    <a:pt x="3" y="41"/>
                  </a:lnTo>
                  <a:close/>
                  <a:moveTo>
                    <a:pt x="24" y="13"/>
                  </a:moveTo>
                  <a:lnTo>
                    <a:pt x="9" y="13"/>
                  </a:lnTo>
                  <a:lnTo>
                    <a:pt x="9" y="17"/>
                  </a:lnTo>
                  <a:lnTo>
                    <a:pt x="24" y="17"/>
                  </a:lnTo>
                  <a:lnTo>
                    <a:pt x="24" y="13"/>
                  </a:lnTo>
                  <a:close/>
                  <a:moveTo>
                    <a:pt x="43" y="13"/>
                  </a:moveTo>
                  <a:lnTo>
                    <a:pt x="28" y="13"/>
                  </a:lnTo>
                  <a:lnTo>
                    <a:pt x="28" y="17"/>
                  </a:lnTo>
                  <a:lnTo>
                    <a:pt x="43" y="17"/>
                  </a:lnTo>
                  <a:lnTo>
                    <a:pt x="43" y="13"/>
                  </a:lnTo>
                  <a:close/>
                  <a:moveTo>
                    <a:pt x="45" y="30"/>
                  </a:moveTo>
                  <a:lnTo>
                    <a:pt x="45" y="26"/>
                  </a:lnTo>
                  <a:lnTo>
                    <a:pt x="28" y="26"/>
                  </a:lnTo>
                  <a:lnTo>
                    <a:pt x="28" y="30"/>
                  </a:lnTo>
                  <a:lnTo>
                    <a:pt x="45" y="30"/>
                  </a:lnTo>
                  <a:close/>
                  <a:moveTo>
                    <a:pt x="28" y="38"/>
                  </a:moveTo>
                  <a:lnTo>
                    <a:pt x="45" y="38"/>
                  </a:lnTo>
                  <a:lnTo>
                    <a:pt x="45" y="33"/>
                  </a:lnTo>
                  <a:lnTo>
                    <a:pt x="28" y="33"/>
                  </a:lnTo>
                  <a:lnTo>
                    <a:pt x="2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Freeform 1021">
              <a:extLst>
                <a:ext uri="{FF2B5EF4-FFF2-40B4-BE49-F238E27FC236}">
                  <a16:creationId xmlns:a16="http://schemas.microsoft.com/office/drawing/2014/main" id="{688280E5-ADAD-4681-9967-F1B712F8A9EB}"/>
                </a:ext>
              </a:extLst>
            </p:cNvPr>
            <p:cNvSpPr>
              <a:spLocks noEditPoints="1"/>
            </p:cNvSpPr>
            <p:nvPr/>
          </p:nvSpPr>
          <p:spPr bwMode="auto">
            <a:xfrm>
              <a:off x="9775825" y="5476875"/>
              <a:ext cx="39688" cy="41275"/>
            </a:xfrm>
            <a:custGeom>
              <a:avLst/>
              <a:gdLst>
                <a:gd name="T0" fmla="*/ 7 w 52"/>
                <a:gd name="T1" fmla="*/ 23 h 50"/>
                <a:gd name="T2" fmla="*/ 3 w 52"/>
                <a:gd name="T3" fmla="*/ 30 h 50"/>
                <a:gd name="T4" fmla="*/ 0 w 52"/>
                <a:gd name="T5" fmla="*/ 28 h 50"/>
                <a:gd name="T6" fmla="*/ 7 w 52"/>
                <a:gd name="T7" fmla="*/ 13 h 50"/>
                <a:gd name="T8" fmla="*/ 10 w 52"/>
                <a:gd name="T9" fmla="*/ 6 h 50"/>
                <a:gd name="T10" fmla="*/ 15 w 52"/>
                <a:gd name="T11" fmla="*/ 0 h 50"/>
                <a:gd name="T12" fmla="*/ 14 w 52"/>
                <a:gd name="T13" fmla="*/ 7 h 50"/>
                <a:gd name="T14" fmla="*/ 10 w 52"/>
                <a:gd name="T15" fmla="*/ 17 h 50"/>
                <a:gd name="T16" fmla="*/ 11 w 52"/>
                <a:gd name="T17" fmla="*/ 50 h 50"/>
                <a:gd name="T18" fmla="*/ 18 w 52"/>
                <a:gd name="T19" fmla="*/ 49 h 50"/>
                <a:gd name="T20" fmla="*/ 16 w 52"/>
                <a:gd name="T21" fmla="*/ 47 h 50"/>
                <a:gd name="T22" fmla="*/ 22 w 52"/>
                <a:gd name="T23" fmla="*/ 40 h 50"/>
                <a:gd name="T24" fmla="*/ 28 w 52"/>
                <a:gd name="T25" fmla="*/ 32 h 50"/>
                <a:gd name="T26" fmla="*/ 19 w 52"/>
                <a:gd name="T27" fmla="*/ 26 h 50"/>
                <a:gd name="T28" fmla="*/ 14 w 52"/>
                <a:gd name="T29" fmla="*/ 29 h 50"/>
                <a:gd name="T30" fmla="*/ 16 w 52"/>
                <a:gd name="T31" fmla="*/ 24 h 50"/>
                <a:gd name="T32" fmla="*/ 18 w 52"/>
                <a:gd name="T33" fmla="*/ 18 h 50"/>
                <a:gd name="T34" fmla="*/ 21 w 52"/>
                <a:gd name="T35" fmla="*/ 5 h 50"/>
                <a:gd name="T36" fmla="*/ 17 w 52"/>
                <a:gd name="T37" fmla="*/ 2 h 50"/>
                <a:gd name="T38" fmla="*/ 36 w 52"/>
                <a:gd name="T39" fmla="*/ 5 h 50"/>
                <a:gd name="T40" fmla="*/ 26 w 52"/>
                <a:gd name="T41" fmla="*/ 5 h 50"/>
                <a:gd name="T42" fmla="*/ 36 w 52"/>
                <a:gd name="T43" fmla="*/ 12 h 50"/>
                <a:gd name="T44" fmla="*/ 35 w 52"/>
                <a:gd name="T45" fmla="*/ 23 h 50"/>
                <a:gd name="T46" fmla="*/ 32 w 52"/>
                <a:gd name="T47" fmla="*/ 34 h 50"/>
                <a:gd name="T48" fmla="*/ 26 w 52"/>
                <a:gd name="T49" fmla="*/ 42 h 50"/>
                <a:gd name="T50" fmla="*/ 18 w 52"/>
                <a:gd name="T51" fmla="*/ 49 h 50"/>
                <a:gd name="T52" fmla="*/ 29 w 52"/>
                <a:gd name="T53" fmla="*/ 28 h 50"/>
                <a:gd name="T54" fmla="*/ 31 w 52"/>
                <a:gd name="T55" fmla="*/ 22 h 50"/>
                <a:gd name="T56" fmla="*/ 24 w 52"/>
                <a:gd name="T57" fmla="*/ 15 h 50"/>
                <a:gd name="T58" fmla="*/ 21 w 52"/>
                <a:gd name="T59" fmla="*/ 23 h 50"/>
                <a:gd name="T60" fmla="*/ 29 w 52"/>
                <a:gd name="T61" fmla="*/ 28 h 50"/>
                <a:gd name="T62" fmla="*/ 39 w 52"/>
                <a:gd name="T63" fmla="*/ 37 h 50"/>
                <a:gd name="T64" fmla="*/ 43 w 52"/>
                <a:gd name="T65" fmla="*/ 5 h 50"/>
                <a:gd name="T66" fmla="*/ 39 w 52"/>
                <a:gd name="T67" fmla="*/ 37 h 50"/>
                <a:gd name="T68" fmla="*/ 42 w 52"/>
                <a:gd name="T69" fmla="*/ 49 h 50"/>
                <a:gd name="T70" fmla="*/ 46 w 52"/>
                <a:gd name="T71" fmla="*/ 45 h 50"/>
                <a:gd name="T72" fmla="*/ 48 w 52"/>
                <a:gd name="T73" fmla="*/ 44 h 50"/>
                <a:gd name="T74" fmla="*/ 48 w 52"/>
                <a:gd name="T75" fmla="*/ 0 h 50"/>
                <a:gd name="T76" fmla="*/ 52 w 52"/>
                <a:gd name="T77" fmla="*/ 44 h 50"/>
                <a:gd name="T78" fmla="*/ 52 w 52"/>
                <a:gd name="T79" fmla="*/ 46 h 50"/>
                <a:gd name="T80" fmla="*/ 49 w 52"/>
                <a:gd name="T81" fmla="*/ 49 h 50"/>
                <a:gd name="T82" fmla="*/ 47 w 52"/>
                <a:gd name="T8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50">
                  <a:moveTo>
                    <a:pt x="7" y="50"/>
                  </a:moveTo>
                  <a:lnTo>
                    <a:pt x="7" y="23"/>
                  </a:lnTo>
                  <a:lnTo>
                    <a:pt x="7" y="23"/>
                  </a:lnTo>
                  <a:lnTo>
                    <a:pt x="3" y="30"/>
                  </a:lnTo>
                  <a:lnTo>
                    <a:pt x="0" y="28"/>
                  </a:lnTo>
                  <a:lnTo>
                    <a:pt x="0" y="28"/>
                  </a:lnTo>
                  <a:lnTo>
                    <a:pt x="4" y="21"/>
                  </a:lnTo>
                  <a:lnTo>
                    <a:pt x="7" y="13"/>
                  </a:lnTo>
                  <a:lnTo>
                    <a:pt x="7" y="13"/>
                  </a:lnTo>
                  <a:lnTo>
                    <a:pt x="10" y="6"/>
                  </a:lnTo>
                  <a:lnTo>
                    <a:pt x="11" y="0"/>
                  </a:lnTo>
                  <a:lnTo>
                    <a:pt x="15" y="0"/>
                  </a:lnTo>
                  <a:lnTo>
                    <a:pt x="15" y="0"/>
                  </a:lnTo>
                  <a:lnTo>
                    <a:pt x="14" y="7"/>
                  </a:lnTo>
                  <a:lnTo>
                    <a:pt x="14" y="7"/>
                  </a:lnTo>
                  <a:lnTo>
                    <a:pt x="10" y="17"/>
                  </a:lnTo>
                  <a:lnTo>
                    <a:pt x="11" y="17"/>
                  </a:lnTo>
                  <a:lnTo>
                    <a:pt x="11" y="50"/>
                  </a:lnTo>
                  <a:lnTo>
                    <a:pt x="7" y="50"/>
                  </a:lnTo>
                  <a:close/>
                  <a:moveTo>
                    <a:pt x="18" y="49"/>
                  </a:moveTo>
                  <a:lnTo>
                    <a:pt x="16" y="47"/>
                  </a:lnTo>
                  <a:lnTo>
                    <a:pt x="16" y="47"/>
                  </a:lnTo>
                  <a:lnTo>
                    <a:pt x="19" y="44"/>
                  </a:lnTo>
                  <a:lnTo>
                    <a:pt x="22" y="40"/>
                  </a:lnTo>
                  <a:lnTo>
                    <a:pt x="28" y="32"/>
                  </a:lnTo>
                  <a:lnTo>
                    <a:pt x="28" y="32"/>
                  </a:lnTo>
                  <a:lnTo>
                    <a:pt x="19" y="26"/>
                  </a:lnTo>
                  <a:lnTo>
                    <a:pt x="19" y="26"/>
                  </a:lnTo>
                  <a:lnTo>
                    <a:pt x="17" y="31"/>
                  </a:lnTo>
                  <a:lnTo>
                    <a:pt x="14" y="29"/>
                  </a:lnTo>
                  <a:lnTo>
                    <a:pt x="14" y="29"/>
                  </a:lnTo>
                  <a:lnTo>
                    <a:pt x="16" y="24"/>
                  </a:lnTo>
                  <a:lnTo>
                    <a:pt x="18" y="18"/>
                  </a:lnTo>
                  <a:lnTo>
                    <a:pt x="18" y="18"/>
                  </a:lnTo>
                  <a:lnTo>
                    <a:pt x="20" y="12"/>
                  </a:lnTo>
                  <a:lnTo>
                    <a:pt x="21" y="5"/>
                  </a:lnTo>
                  <a:lnTo>
                    <a:pt x="17" y="5"/>
                  </a:lnTo>
                  <a:lnTo>
                    <a:pt x="17" y="2"/>
                  </a:lnTo>
                  <a:lnTo>
                    <a:pt x="36" y="2"/>
                  </a:lnTo>
                  <a:lnTo>
                    <a:pt x="36" y="5"/>
                  </a:lnTo>
                  <a:lnTo>
                    <a:pt x="26" y="5"/>
                  </a:lnTo>
                  <a:lnTo>
                    <a:pt x="26" y="5"/>
                  </a:lnTo>
                  <a:lnTo>
                    <a:pt x="25" y="12"/>
                  </a:lnTo>
                  <a:lnTo>
                    <a:pt x="36" y="12"/>
                  </a:lnTo>
                  <a:lnTo>
                    <a:pt x="36" y="12"/>
                  </a:lnTo>
                  <a:lnTo>
                    <a:pt x="35" y="23"/>
                  </a:lnTo>
                  <a:lnTo>
                    <a:pt x="32" y="34"/>
                  </a:lnTo>
                  <a:lnTo>
                    <a:pt x="32" y="34"/>
                  </a:lnTo>
                  <a:lnTo>
                    <a:pt x="29" y="38"/>
                  </a:lnTo>
                  <a:lnTo>
                    <a:pt x="26" y="42"/>
                  </a:lnTo>
                  <a:lnTo>
                    <a:pt x="22" y="46"/>
                  </a:lnTo>
                  <a:lnTo>
                    <a:pt x="18" y="49"/>
                  </a:lnTo>
                  <a:lnTo>
                    <a:pt x="18" y="49"/>
                  </a:lnTo>
                  <a:close/>
                  <a:moveTo>
                    <a:pt x="29" y="28"/>
                  </a:moveTo>
                  <a:lnTo>
                    <a:pt x="29" y="28"/>
                  </a:lnTo>
                  <a:lnTo>
                    <a:pt x="31" y="22"/>
                  </a:lnTo>
                  <a:lnTo>
                    <a:pt x="31" y="15"/>
                  </a:lnTo>
                  <a:lnTo>
                    <a:pt x="24" y="15"/>
                  </a:lnTo>
                  <a:lnTo>
                    <a:pt x="24" y="15"/>
                  </a:lnTo>
                  <a:lnTo>
                    <a:pt x="21" y="23"/>
                  </a:lnTo>
                  <a:lnTo>
                    <a:pt x="21" y="23"/>
                  </a:lnTo>
                  <a:lnTo>
                    <a:pt x="29" y="28"/>
                  </a:lnTo>
                  <a:lnTo>
                    <a:pt x="29" y="28"/>
                  </a:lnTo>
                  <a:close/>
                  <a:moveTo>
                    <a:pt x="39" y="37"/>
                  </a:moveTo>
                  <a:lnTo>
                    <a:pt x="39" y="5"/>
                  </a:lnTo>
                  <a:lnTo>
                    <a:pt x="43" y="5"/>
                  </a:lnTo>
                  <a:lnTo>
                    <a:pt x="43" y="37"/>
                  </a:lnTo>
                  <a:lnTo>
                    <a:pt x="39" y="37"/>
                  </a:lnTo>
                  <a:close/>
                  <a:moveTo>
                    <a:pt x="47" y="49"/>
                  </a:moveTo>
                  <a:lnTo>
                    <a:pt x="42" y="49"/>
                  </a:lnTo>
                  <a:lnTo>
                    <a:pt x="41" y="45"/>
                  </a:lnTo>
                  <a:lnTo>
                    <a:pt x="46" y="45"/>
                  </a:lnTo>
                  <a:lnTo>
                    <a:pt x="46" y="45"/>
                  </a:lnTo>
                  <a:lnTo>
                    <a:pt x="48" y="44"/>
                  </a:lnTo>
                  <a:lnTo>
                    <a:pt x="48" y="43"/>
                  </a:lnTo>
                  <a:lnTo>
                    <a:pt x="48" y="0"/>
                  </a:lnTo>
                  <a:lnTo>
                    <a:pt x="52" y="0"/>
                  </a:lnTo>
                  <a:lnTo>
                    <a:pt x="52" y="44"/>
                  </a:lnTo>
                  <a:lnTo>
                    <a:pt x="52" y="44"/>
                  </a:lnTo>
                  <a:lnTo>
                    <a:pt x="52" y="46"/>
                  </a:lnTo>
                  <a:lnTo>
                    <a:pt x="51" y="48"/>
                  </a:lnTo>
                  <a:lnTo>
                    <a:pt x="49" y="49"/>
                  </a:lnTo>
                  <a:lnTo>
                    <a:pt x="47" y="49"/>
                  </a:lnTo>
                  <a:lnTo>
                    <a:pt x="47"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Freeform 1022">
              <a:extLst>
                <a:ext uri="{FF2B5EF4-FFF2-40B4-BE49-F238E27FC236}">
                  <a16:creationId xmlns:a16="http://schemas.microsoft.com/office/drawing/2014/main" id="{7ED2E093-9D8E-4934-87B4-33B7BBA7BE16}"/>
                </a:ext>
              </a:extLst>
            </p:cNvPr>
            <p:cNvSpPr>
              <a:spLocks/>
            </p:cNvSpPr>
            <p:nvPr/>
          </p:nvSpPr>
          <p:spPr bwMode="auto">
            <a:xfrm>
              <a:off x="9826625" y="5480050"/>
              <a:ext cx="12700" cy="38100"/>
            </a:xfrm>
            <a:custGeom>
              <a:avLst/>
              <a:gdLst>
                <a:gd name="T0" fmla="*/ 16 w 16"/>
                <a:gd name="T1" fmla="*/ 47 h 47"/>
                <a:gd name="T2" fmla="*/ 0 w 16"/>
                <a:gd name="T3" fmla="*/ 47 h 47"/>
                <a:gd name="T4" fmla="*/ 0 w 16"/>
                <a:gd name="T5" fmla="*/ 44 h 47"/>
                <a:gd name="T6" fmla="*/ 12 w 16"/>
                <a:gd name="T7" fmla="*/ 44 h 47"/>
                <a:gd name="T8" fmla="*/ 12 w 16"/>
                <a:gd name="T9" fmla="*/ 0 h 47"/>
                <a:gd name="T10" fmla="*/ 16 w 16"/>
                <a:gd name="T11" fmla="*/ 0 h 47"/>
                <a:gd name="T12" fmla="*/ 16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16" y="47"/>
                  </a:moveTo>
                  <a:lnTo>
                    <a:pt x="0" y="47"/>
                  </a:lnTo>
                  <a:lnTo>
                    <a:pt x="0" y="44"/>
                  </a:lnTo>
                  <a:lnTo>
                    <a:pt x="12" y="44"/>
                  </a:lnTo>
                  <a:lnTo>
                    <a:pt x="12" y="0"/>
                  </a:lnTo>
                  <a:lnTo>
                    <a:pt x="16" y="0"/>
                  </a:lnTo>
                  <a:lnTo>
                    <a:pt x="16"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Freeform 1023">
              <a:extLst>
                <a:ext uri="{FF2B5EF4-FFF2-40B4-BE49-F238E27FC236}">
                  <a16:creationId xmlns:a16="http://schemas.microsoft.com/office/drawing/2014/main" id="{B1F82AA7-EE14-44D7-88B7-C38E486EDB94}"/>
                </a:ext>
              </a:extLst>
            </p:cNvPr>
            <p:cNvSpPr>
              <a:spLocks/>
            </p:cNvSpPr>
            <p:nvPr/>
          </p:nvSpPr>
          <p:spPr bwMode="auto">
            <a:xfrm>
              <a:off x="9874250" y="5483225"/>
              <a:ext cx="34925" cy="31750"/>
            </a:xfrm>
            <a:custGeom>
              <a:avLst/>
              <a:gdLst>
                <a:gd name="T0" fmla="*/ 44 w 44"/>
                <a:gd name="T1" fmla="*/ 39 h 39"/>
                <a:gd name="T2" fmla="*/ 0 w 44"/>
                <a:gd name="T3" fmla="*/ 39 h 39"/>
                <a:gd name="T4" fmla="*/ 0 w 44"/>
                <a:gd name="T5" fmla="*/ 35 h 39"/>
                <a:gd name="T6" fmla="*/ 40 w 44"/>
                <a:gd name="T7" fmla="*/ 35 h 39"/>
                <a:gd name="T8" fmla="*/ 40 w 44"/>
                <a:gd name="T9" fmla="*/ 3 h 39"/>
                <a:gd name="T10" fmla="*/ 1 w 44"/>
                <a:gd name="T11" fmla="*/ 3 h 39"/>
                <a:gd name="T12" fmla="*/ 1 w 44"/>
                <a:gd name="T13" fmla="*/ 0 h 39"/>
                <a:gd name="T14" fmla="*/ 44 w 44"/>
                <a:gd name="T15" fmla="*/ 0 h 39"/>
                <a:gd name="T16" fmla="*/ 44 w 4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44" y="39"/>
                  </a:moveTo>
                  <a:lnTo>
                    <a:pt x="0" y="39"/>
                  </a:lnTo>
                  <a:lnTo>
                    <a:pt x="0" y="35"/>
                  </a:lnTo>
                  <a:lnTo>
                    <a:pt x="40" y="35"/>
                  </a:lnTo>
                  <a:lnTo>
                    <a:pt x="40" y="3"/>
                  </a:lnTo>
                  <a:lnTo>
                    <a:pt x="1" y="3"/>
                  </a:lnTo>
                  <a:lnTo>
                    <a:pt x="1" y="0"/>
                  </a:lnTo>
                  <a:lnTo>
                    <a:pt x="44" y="0"/>
                  </a:lnTo>
                  <a:lnTo>
                    <a:pt x="4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Freeform 1024">
              <a:extLst>
                <a:ext uri="{FF2B5EF4-FFF2-40B4-BE49-F238E27FC236}">
                  <a16:creationId xmlns:a16="http://schemas.microsoft.com/office/drawing/2014/main" id="{9CDC2B78-A949-4057-A064-778779D92A26}"/>
                </a:ext>
              </a:extLst>
            </p:cNvPr>
            <p:cNvSpPr>
              <a:spLocks noEditPoints="1"/>
            </p:cNvSpPr>
            <p:nvPr/>
          </p:nvSpPr>
          <p:spPr bwMode="auto">
            <a:xfrm>
              <a:off x="9923463" y="5480050"/>
              <a:ext cx="36513" cy="36513"/>
            </a:xfrm>
            <a:custGeom>
              <a:avLst/>
              <a:gdLst>
                <a:gd name="T0" fmla="*/ 48 w 48"/>
                <a:gd name="T1" fmla="*/ 17 h 44"/>
                <a:gd name="T2" fmla="*/ 48 w 48"/>
                <a:gd name="T3" fmla="*/ 17 h 44"/>
                <a:gd name="T4" fmla="*/ 43 w 48"/>
                <a:gd name="T5" fmla="*/ 25 h 44"/>
                <a:gd name="T6" fmla="*/ 36 w 48"/>
                <a:gd name="T7" fmla="*/ 31 h 44"/>
                <a:gd name="T8" fmla="*/ 36 w 48"/>
                <a:gd name="T9" fmla="*/ 31 h 44"/>
                <a:gd name="T10" fmla="*/ 28 w 48"/>
                <a:gd name="T11" fmla="*/ 36 h 44"/>
                <a:gd name="T12" fmla="*/ 20 w 48"/>
                <a:gd name="T13" fmla="*/ 40 h 44"/>
                <a:gd name="T14" fmla="*/ 20 w 48"/>
                <a:gd name="T15" fmla="*/ 40 h 44"/>
                <a:gd name="T16" fmla="*/ 11 w 48"/>
                <a:gd name="T17" fmla="*/ 42 h 44"/>
                <a:gd name="T18" fmla="*/ 1 w 48"/>
                <a:gd name="T19" fmla="*/ 44 h 44"/>
                <a:gd name="T20" fmla="*/ 0 w 48"/>
                <a:gd name="T21" fmla="*/ 40 h 44"/>
                <a:gd name="T22" fmla="*/ 0 w 48"/>
                <a:gd name="T23" fmla="*/ 40 h 44"/>
                <a:gd name="T24" fmla="*/ 9 w 48"/>
                <a:gd name="T25" fmla="*/ 38 h 44"/>
                <a:gd name="T26" fmla="*/ 16 w 48"/>
                <a:gd name="T27" fmla="*/ 36 h 44"/>
                <a:gd name="T28" fmla="*/ 16 w 48"/>
                <a:gd name="T29" fmla="*/ 36 h 44"/>
                <a:gd name="T30" fmla="*/ 23 w 48"/>
                <a:gd name="T31" fmla="*/ 34 h 44"/>
                <a:gd name="T32" fmla="*/ 28 w 48"/>
                <a:gd name="T33" fmla="*/ 31 h 44"/>
                <a:gd name="T34" fmla="*/ 28 w 48"/>
                <a:gd name="T35" fmla="*/ 31 h 44"/>
                <a:gd name="T36" fmla="*/ 38 w 48"/>
                <a:gd name="T37" fmla="*/ 24 h 44"/>
                <a:gd name="T38" fmla="*/ 38 w 48"/>
                <a:gd name="T39" fmla="*/ 24 h 44"/>
                <a:gd name="T40" fmla="*/ 41 w 48"/>
                <a:gd name="T41" fmla="*/ 20 h 44"/>
                <a:gd name="T42" fmla="*/ 45 w 48"/>
                <a:gd name="T43" fmla="*/ 15 h 44"/>
                <a:gd name="T44" fmla="*/ 48 w 48"/>
                <a:gd name="T45" fmla="*/ 17 h 44"/>
                <a:gd name="T46" fmla="*/ 23 w 48"/>
                <a:gd name="T47" fmla="*/ 10 h 44"/>
                <a:gd name="T48" fmla="*/ 20 w 48"/>
                <a:gd name="T49" fmla="*/ 14 h 44"/>
                <a:gd name="T50" fmla="*/ 20 w 48"/>
                <a:gd name="T51" fmla="*/ 14 h 44"/>
                <a:gd name="T52" fmla="*/ 11 w 48"/>
                <a:gd name="T53" fmla="*/ 8 h 44"/>
                <a:gd name="T54" fmla="*/ 1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3" y="25"/>
                  </a:lnTo>
                  <a:lnTo>
                    <a:pt x="36" y="31"/>
                  </a:lnTo>
                  <a:lnTo>
                    <a:pt x="36" y="31"/>
                  </a:lnTo>
                  <a:lnTo>
                    <a:pt x="28" y="36"/>
                  </a:lnTo>
                  <a:lnTo>
                    <a:pt x="20" y="40"/>
                  </a:lnTo>
                  <a:lnTo>
                    <a:pt x="20" y="40"/>
                  </a:lnTo>
                  <a:lnTo>
                    <a:pt x="11" y="42"/>
                  </a:lnTo>
                  <a:lnTo>
                    <a:pt x="1" y="44"/>
                  </a:lnTo>
                  <a:lnTo>
                    <a:pt x="0" y="40"/>
                  </a:lnTo>
                  <a:lnTo>
                    <a:pt x="0" y="40"/>
                  </a:lnTo>
                  <a:lnTo>
                    <a:pt x="9" y="38"/>
                  </a:lnTo>
                  <a:lnTo>
                    <a:pt x="16" y="36"/>
                  </a:lnTo>
                  <a:lnTo>
                    <a:pt x="16" y="36"/>
                  </a:lnTo>
                  <a:lnTo>
                    <a:pt x="23" y="34"/>
                  </a:lnTo>
                  <a:lnTo>
                    <a:pt x="28" y="31"/>
                  </a:lnTo>
                  <a:lnTo>
                    <a:pt x="28" y="31"/>
                  </a:lnTo>
                  <a:lnTo>
                    <a:pt x="38" y="24"/>
                  </a:lnTo>
                  <a:lnTo>
                    <a:pt x="38" y="24"/>
                  </a:lnTo>
                  <a:lnTo>
                    <a:pt x="41" y="20"/>
                  </a:lnTo>
                  <a:lnTo>
                    <a:pt x="45" y="15"/>
                  </a:lnTo>
                  <a:lnTo>
                    <a:pt x="48" y="17"/>
                  </a:lnTo>
                  <a:close/>
                  <a:moveTo>
                    <a:pt x="23" y="10"/>
                  </a:moveTo>
                  <a:lnTo>
                    <a:pt x="20" y="14"/>
                  </a:lnTo>
                  <a:lnTo>
                    <a:pt x="20" y="14"/>
                  </a:lnTo>
                  <a:lnTo>
                    <a:pt x="11"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Freeform 1025">
              <a:extLst>
                <a:ext uri="{FF2B5EF4-FFF2-40B4-BE49-F238E27FC236}">
                  <a16:creationId xmlns:a16="http://schemas.microsoft.com/office/drawing/2014/main" id="{E7385A32-E7E0-475E-915D-EF37021FE37F}"/>
                </a:ext>
              </a:extLst>
            </p:cNvPr>
            <p:cNvSpPr>
              <a:spLocks noEditPoints="1"/>
            </p:cNvSpPr>
            <p:nvPr/>
          </p:nvSpPr>
          <p:spPr bwMode="auto">
            <a:xfrm>
              <a:off x="9966325" y="5481638"/>
              <a:ext cx="42863" cy="34925"/>
            </a:xfrm>
            <a:custGeom>
              <a:avLst/>
              <a:gdLst>
                <a:gd name="T0" fmla="*/ 30 w 53"/>
                <a:gd name="T1" fmla="*/ 20 h 44"/>
                <a:gd name="T2" fmla="*/ 30 w 53"/>
                <a:gd name="T3" fmla="*/ 20 h 44"/>
                <a:gd name="T4" fmla="*/ 30 w 53"/>
                <a:gd name="T5" fmla="*/ 27 h 44"/>
                <a:gd name="T6" fmla="*/ 28 w 53"/>
                <a:gd name="T7" fmla="*/ 32 h 44"/>
                <a:gd name="T8" fmla="*/ 28 w 53"/>
                <a:gd name="T9" fmla="*/ 32 h 44"/>
                <a:gd name="T10" fmla="*/ 25 w 53"/>
                <a:gd name="T11" fmla="*/ 36 h 44"/>
                <a:gd name="T12" fmla="*/ 21 w 53"/>
                <a:gd name="T13" fmla="*/ 39 h 44"/>
                <a:gd name="T14" fmla="*/ 21 w 53"/>
                <a:gd name="T15" fmla="*/ 39 h 44"/>
                <a:gd name="T16" fmla="*/ 15 w 53"/>
                <a:gd name="T17" fmla="*/ 42 h 44"/>
                <a:gd name="T18" fmla="*/ 8 w 53"/>
                <a:gd name="T19" fmla="*/ 44 h 44"/>
                <a:gd name="T20" fmla="*/ 7 w 53"/>
                <a:gd name="T21" fmla="*/ 40 h 44"/>
                <a:gd name="T22" fmla="*/ 7 w 53"/>
                <a:gd name="T23" fmla="*/ 40 h 44"/>
                <a:gd name="T24" fmla="*/ 14 w 53"/>
                <a:gd name="T25" fmla="*/ 37 h 44"/>
                <a:gd name="T26" fmla="*/ 20 w 53"/>
                <a:gd name="T27" fmla="*/ 34 h 44"/>
                <a:gd name="T28" fmla="*/ 20 w 53"/>
                <a:gd name="T29" fmla="*/ 34 h 44"/>
                <a:gd name="T30" fmla="*/ 23 w 53"/>
                <a:gd name="T31" fmla="*/ 31 h 44"/>
                <a:gd name="T32" fmla="*/ 24 w 53"/>
                <a:gd name="T33" fmla="*/ 28 h 44"/>
                <a:gd name="T34" fmla="*/ 25 w 53"/>
                <a:gd name="T35" fmla="*/ 25 h 44"/>
                <a:gd name="T36" fmla="*/ 25 w 53"/>
                <a:gd name="T37" fmla="*/ 21 h 44"/>
                <a:gd name="T38" fmla="*/ 25 w 53"/>
                <a:gd name="T39" fmla="*/ 18 h 44"/>
                <a:gd name="T40" fmla="*/ 0 w 53"/>
                <a:gd name="T41" fmla="*/ 18 h 44"/>
                <a:gd name="T42" fmla="*/ 0 w 53"/>
                <a:gd name="T43" fmla="*/ 14 h 44"/>
                <a:gd name="T44" fmla="*/ 53 w 53"/>
                <a:gd name="T45" fmla="*/ 14 h 44"/>
                <a:gd name="T46" fmla="*/ 53 w 53"/>
                <a:gd name="T47" fmla="*/ 18 h 44"/>
                <a:gd name="T48" fmla="*/ 30 w 53"/>
                <a:gd name="T49" fmla="*/ 18 h 44"/>
                <a:gd name="T50" fmla="*/ 30 w 53"/>
                <a:gd name="T51" fmla="*/ 20 h 44"/>
                <a:gd name="T52" fmla="*/ 49 w 53"/>
                <a:gd name="T53" fmla="*/ 3 h 44"/>
                <a:gd name="T54" fmla="*/ 4 w 53"/>
                <a:gd name="T55" fmla="*/ 3 h 44"/>
                <a:gd name="T56" fmla="*/ 4 w 53"/>
                <a:gd name="T57" fmla="*/ 0 h 44"/>
                <a:gd name="T58" fmla="*/ 49 w 53"/>
                <a:gd name="T59" fmla="*/ 0 h 44"/>
                <a:gd name="T60" fmla="*/ 49 w 53"/>
                <a:gd name="T6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4">
                  <a:moveTo>
                    <a:pt x="30" y="20"/>
                  </a:moveTo>
                  <a:lnTo>
                    <a:pt x="30" y="20"/>
                  </a:lnTo>
                  <a:lnTo>
                    <a:pt x="30" y="27"/>
                  </a:lnTo>
                  <a:lnTo>
                    <a:pt x="28" y="32"/>
                  </a:lnTo>
                  <a:lnTo>
                    <a:pt x="28" y="32"/>
                  </a:lnTo>
                  <a:lnTo>
                    <a:pt x="25" y="36"/>
                  </a:lnTo>
                  <a:lnTo>
                    <a:pt x="21" y="39"/>
                  </a:lnTo>
                  <a:lnTo>
                    <a:pt x="21" y="39"/>
                  </a:lnTo>
                  <a:lnTo>
                    <a:pt x="15" y="42"/>
                  </a:lnTo>
                  <a:lnTo>
                    <a:pt x="8" y="44"/>
                  </a:lnTo>
                  <a:lnTo>
                    <a:pt x="7" y="40"/>
                  </a:lnTo>
                  <a:lnTo>
                    <a:pt x="7" y="40"/>
                  </a:lnTo>
                  <a:lnTo>
                    <a:pt x="14" y="37"/>
                  </a:lnTo>
                  <a:lnTo>
                    <a:pt x="20" y="34"/>
                  </a:lnTo>
                  <a:lnTo>
                    <a:pt x="20" y="34"/>
                  </a:lnTo>
                  <a:lnTo>
                    <a:pt x="23" y="31"/>
                  </a:lnTo>
                  <a:lnTo>
                    <a:pt x="24" y="28"/>
                  </a:lnTo>
                  <a:lnTo>
                    <a:pt x="25" y="25"/>
                  </a:lnTo>
                  <a:lnTo>
                    <a:pt x="25" y="21"/>
                  </a:lnTo>
                  <a:lnTo>
                    <a:pt x="25" y="18"/>
                  </a:lnTo>
                  <a:lnTo>
                    <a:pt x="0" y="18"/>
                  </a:lnTo>
                  <a:lnTo>
                    <a:pt x="0" y="14"/>
                  </a:lnTo>
                  <a:lnTo>
                    <a:pt x="53" y="14"/>
                  </a:lnTo>
                  <a:lnTo>
                    <a:pt x="53" y="18"/>
                  </a:lnTo>
                  <a:lnTo>
                    <a:pt x="30" y="18"/>
                  </a:lnTo>
                  <a:lnTo>
                    <a:pt x="30" y="20"/>
                  </a:lnTo>
                  <a:close/>
                  <a:moveTo>
                    <a:pt x="49" y="3"/>
                  </a:moveTo>
                  <a:lnTo>
                    <a:pt x="4" y="3"/>
                  </a:lnTo>
                  <a:lnTo>
                    <a:pt x="4" y="0"/>
                  </a:lnTo>
                  <a:lnTo>
                    <a:pt x="49" y="0"/>
                  </a:lnTo>
                  <a:lnTo>
                    <a:pt x="49"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Freeform 1026">
              <a:extLst>
                <a:ext uri="{FF2B5EF4-FFF2-40B4-BE49-F238E27FC236}">
                  <a16:creationId xmlns:a16="http://schemas.microsoft.com/office/drawing/2014/main" id="{F8E2CFDC-010A-4144-A98B-37CA2F3518FD}"/>
                </a:ext>
              </a:extLst>
            </p:cNvPr>
            <p:cNvSpPr>
              <a:spLocks noEditPoints="1"/>
            </p:cNvSpPr>
            <p:nvPr/>
          </p:nvSpPr>
          <p:spPr bwMode="auto">
            <a:xfrm>
              <a:off x="10018713" y="5480050"/>
              <a:ext cx="38100" cy="36513"/>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7 w 48"/>
                <a:gd name="T11" fmla="*/ 36 h 44"/>
                <a:gd name="T12" fmla="*/ 19 w 48"/>
                <a:gd name="T13" fmla="*/ 40 h 44"/>
                <a:gd name="T14" fmla="*/ 19 w 48"/>
                <a:gd name="T15" fmla="*/ 40 h 44"/>
                <a:gd name="T16" fmla="*/ 11 w 48"/>
                <a:gd name="T17" fmla="*/ 42 h 44"/>
                <a:gd name="T18" fmla="*/ 1 w 48"/>
                <a:gd name="T19" fmla="*/ 44 h 44"/>
                <a:gd name="T20" fmla="*/ 0 w 48"/>
                <a:gd name="T21" fmla="*/ 40 h 44"/>
                <a:gd name="T22" fmla="*/ 0 w 48"/>
                <a:gd name="T23" fmla="*/ 40 h 44"/>
                <a:gd name="T24" fmla="*/ 8 w 48"/>
                <a:gd name="T25" fmla="*/ 38 h 44"/>
                <a:gd name="T26" fmla="*/ 16 w 48"/>
                <a:gd name="T27" fmla="*/ 36 h 44"/>
                <a:gd name="T28" fmla="*/ 16 w 48"/>
                <a:gd name="T29" fmla="*/ 36 h 44"/>
                <a:gd name="T30" fmla="*/ 22 w 48"/>
                <a:gd name="T31" fmla="*/ 34 h 44"/>
                <a:gd name="T32" fmla="*/ 28 w 48"/>
                <a:gd name="T33" fmla="*/ 31 h 44"/>
                <a:gd name="T34" fmla="*/ 28 w 48"/>
                <a:gd name="T35" fmla="*/ 31 h 44"/>
                <a:gd name="T36" fmla="*/ 36 w 48"/>
                <a:gd name="T37" fmla="*/ 24 h 44"/>
                <a:gd name="T38" fmla="*/ 36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0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7" y="36"/>
                  </a:lnTo>
                  <a:lnTo>
                    <a:pt x="19" y="40"/>
                  </a:lnTo>
                  <a:lnTo>
                    <a:pt x="19" y="40"/>
                  </a:lnTo>
                  <a:lnTo>
                    <a:pt x="11" y="42"/>
                  </a:lnTo>
                  <a:lnTo>
                    <a:pt x="1" y="44"/>
                  </a:lnTo>
                  <a:lnTo>
                    <a:pt x="0" y="40"/>
                  </a:lnTo>
                  <a:lnTo>
                    <a:pt x="0" y="40"/>
                  </a:lnTo>
                  <a:lnTo>
                    <a:pt x="8" y="38"/>
                  </a:lnTo>
                  <a:lnTo>
                    <a:pt x="16" y="36"/>
                  </a:lnTo>
                  <a:lnTo>
                    <a:pt x="16" y="36"/>
                  </a:lnTo>
                  <a:lnTo>
                    <a:pt x="22" y="34"/>
                  </a:lnTo>
                  <a:lnTo>
                    <a:pt x="28" y="31"/>
                  </a:lnTo>
                  <a:lnTo>
                    <a:pt x="28" y="31"/>
                  </a:lnTo>
                  <a:lnTo>
                    <a:pt x="36" y="24"/>
                  </a:lnTo>
                  <a:lnTo>
                    <a:pt x="36" y="24"/>
                  </a:lnTo>
                  <a:lnTo>
                    <a:pt x="40" y="20"/>
                  </a:lnTo>
                  <a:lnTo>
                    <a:pt x="44" y="15"/>
                  </a:lnTo>
                  <a:lnTo>
                    <a:pt x="48" y="17"/>
                  </a:lnTo>
                  <a:close/>
                  <a:moveTo>
                    <a:pt x="23" y="10"/>
                  </a:moveTo>
                  <a:lnTo>
                    <a:pt x="20" y="14"/>
                  </a:lnTo>
                  <a:lnTo>
                    <a:pt x="20" y="14"/>
                  </a:lnTo>
                  <a:lnTo>
                    <a:pt x="10" y="8"/>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Freeform 1027">
              <a:extLst>
                <a:ext uri="{FF2B5EF4-FFF2-40B4-BE49-F238E27FC236}">
                  <a16:creationId xmlns:a16="http://schemas.microsoft.com/office/drawing/2014/main" id="{D8B27AAA-3632-458D-ADC9-DE85C674D6B1}"/>
                </a:ext>
              </a:extLst>
            </p:cNvPr>
            <p:cNvSpPr>
              <a:spLocks noEditPoints="1"/>
            </p:cNvSpPr>
            <p:nvPr/>
          </p:nvSpPr>
          <p:spPr bwMode="auto">
            <a:xfrm>
              <a:off x="10063163" y="5480050"/>
              <a:ext cx="39688" cy="36513"/>
            </a:xfrm>
            <a:custGeom>
              <a:avLst/>
              <a:gdLst>
                <a:gd name="T0" fmla="*/ 13 w 48"/>
                <a:gd name="T1" fmla="*/ 22 h 45"/>
                <a:gd name="T2" fmla="*/ 8 w 48"/>
                <a:gd name="T3" fmla="*/ 24 h 45"/>
                <a:gd name="T4" fmla="*/ 8 w 48"/>
                <a:gd name="T5" fmla="*/ 24 h 45"/>
                <a:gd name="T6" fmla="*/ 5 w 48"/>
                <a:gd name="T7" fmla="*/ 15 h 45"/>
                <a:gd name="T8" fmla="*/ 0 w 48"/>
                <a:gd name="T9" fmla="*/ 5 h 45"/>
                <a:gd name="T10" fmla="*/ 4 w 48"/>
                <a:gd name="T11" fmla="*/ 3 h 45"/>
                <a:gd name="T12" fmla="*/ 4 w 48"/>
                <a:gd name="T13" fmla="*/ 3 h 45"/>
                <a:gd name="T14" fmla="*/ 9 w 48"/>
                <a:gd name="T15" fmla="*/ 12 h 45"/>
                <a:gd name="T16" fmla="*/ 9 w 48"/>
                <a:gd name="T17" fmla="*/ 12 h 45"/>
                <a:gd name="T18" fmla="*/ 13 w 48"/>
                <a:gd name="T19" fmla="*/ 22 h 45"/>
                <a:gd name="T20" fmla="*/ 13 w 48"/>
                <a:gd name="T21" fmla="*/ 22 h 45"/>
                <a:gd name="T22" fmla="*/ 48 w 48"/>
                <a:gd name="T23" fmla="*/ 2 h 45"/>
                <a:gd name="T24" fmla="*/ 48 w 48"/>
                <a:gd name="T25" fmla="*/ 2 h 45"/>
                <a:gd name="T26" fmla="*/ 46 w 48"/>
                <a:gd name="T27" fmla="*/ 12 h 45"/>
                <a:gd name="T28" fmla="*/ 44 w 48"/>
                <a:gd name="T29" fmla="*/ 20 h 45"/>
                <a:gd name="T30" fmla="*/ 41 w 48"/>
                <a:gd name="T31" fmla="*/ 26 h 45"/>
                <a:gd name="T32" fmla="*/ 36 w 48"/>
                <a:gd name="T33" fmla="*/ 32 h 45"/>
                <a:gd name="T34" fmla="*/ 36 w 48"/>
                <a:gd name="T35" fmla="*/ 32 h 45"/>
                <a:gd name="T36" fmla="*/ 31 w 48"/>
                <a:gd name="T37" fmla="*/ 37 h 45"/>
                <a:gd name="T38" fmla="*/ 25 w 48"/>
                <a:gd name="T39" fmla="*/ 40 h 45"/>
                <a:gd name="T40" fmla="*/ 17 w 48"/>
                <a:gd name="T41" fmla="*/ 43 h 45"/>
                <a:gd name="T42" fmla="*/ 8 w 48"/>
                <a:gd name="T43" fmla="*/ 45 h 45"/>
                <a:gd name="T44" fmla="*/ 7 w 48"/>
                <a:gd name="T45" fmla="*/ 41 h 45"/>
                <a:gd name="T46" fmla="*/ 7 w 48"/>
                <a:gd name="T47" fmla="*/ 41 h 45"/>
                <a:gd name="T48" fmla="*/ 19 w 48"/>
                <a:gd name="T49" fmla="*/ 38 h 45"/>
                <a:gd name="T50" fmla="*/ 23 w 48"/>
                <a:gd name="T51" fmla="*/ 36 h 45"/>
                <a:gd name="T52" fmla="*/ 27 w 48"/>
                <a:gd name="T53" fmla="*/ 34 h 45"/>
                <a:gd name="T54" fmla="*/ 27 w 48"/>
                <a:gd name="T55" fmla="*/ 34 h 45"/>
                <a:gd name="T56" fmla="*/ 31 w 48"/>
                <a:gd name="T57" fmla="*/ 31 h 45"/>
                <a:gd name="T58" fmla="*/ 34 w 48"/>
                <a:gd name="T59" fmla="*/ 28 h 45"/>
                <a:gd name="T60" fmla="*/ 37 w 48"/>
                <a:gd name="T61" fmla="*/ 24 h 45"/>
                <a:gd name="T62" fmla="*/ 39 w 48"/>
                <a:gd name="T63" fmla="*/ 20 h 45"/>
                <a:gd name="T64" fmla="*/ 39 w 48"/>
                <a:gd name="T65" fmla="*/ 20 h 45"/>
                <a:gd name="T66" fmla="*/ 42 w 48"/>
                <a:gd name="T67" fmla="*/ 11 h 45"/>
                <a:gd name="T68" fmla="*/ 43 w 48"/>
                <a:gd name="T69" fmla="*/ 2 h 45"/>
                <a:gd name="T70" fmla="*/ 48 w 48"/>
                <a:gd name="T71" fmla="*/ 2 h 45"/>
                <a:gd name="T72" fmla="*/ 29 w 48"/>
                <a:gd name="T73" fmla="*/ 19 h 45"/>
                <a:gd name="T74" fmla="*/ 24 w 48"/>
                <a:gd name="T75" fmla="*/ 21 h 45"/>
                <a:gd name="T76" fmla="*/ 24 w 48"/>
                <a:gd name="T77" fmla="*/ 21 h 45"/>
                <a:gd name="T78" fmla="*/ 21 w 48"/>
                <a:gd name="T79" fmla="*/ 12 h 45"/>
                <a:gd name="T80" fmla="*/ 16 w 48"/>
                <a:gd name="T81" fmla="*/ 2 h 45"/>
                <a:gd name="T82" fmla="*/ 20 w 48"/>
                <a:gd name="T83" fmla="*/ 0 h 45"/>
                <a:gd name="T84" fmla="*/ 20 w 48"/>
                <a:gd name="T85" fmla="*/ 0 h 45"/>
                <a:gd name="T86" fmla="*/ 24 w 48"/>
                <a:gd name="T87" fmla="*/ 8 h 45"/>
                <a:gd name="T88" fmla="*/ 24 w 48"/>
                <a:gd name="T89" fmla="*/ 8 h 45"/>
                <a:gd name="T90" fmla="*/ 29 w 48"/>
                <a:gd name="T91" fmla="*/ 19 h 45"/>
                <a:gd name="T92" fmla="*/ 29 w 48"/>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5">
                  <a:moveTo>
                    <a:pt x="13" y="22"/>
                  </a:moveTo>
                  <a:lnTo>
                    <a:pt x="8" y="24"/>
                  </a:lnTo>
                  <a:lnTo>
                    <a:pt x="8" y="24"/>
                  </a:lnTo>
                  <a:lnTo>
                    <a:pt x="5" y="15"/>
                  </a:lnTo>
                  <a:lnTo>
                    <a:pt x="0" y="5"/>
                  </a:lnTo>
                  <a:lnTo>
                    <a:pt x="4" y="3"/>
                  </a:lnTo>
                  <a:lnTo>
                    <a:pt x="4" y="3"/>
                  </a:lnTo>
                  <a:lnTo>
                    <a:pt x="9" y="12"/>
                  </a:lnTo>
                  <a:lnTo>
                    <a:pt x="9" y="12"/>
                  </a:lnTo>
                  <a:lnTo>
                    <a:pt x="13" y="22"/>
                  </a:lnTo>
                  <a:lnTo>
                    <a:pt x="13" y="22"/>
                  </a:lnTo>
                  <a:close/>
                  <a:moveTo>
                    <a:pt x="48" y="2"/>
                  </a:moveTo>
                  <a:lnTo>
                    <a:pt x="48" y="2"/>
                  </a:lnTo>
                  <a:lnTo>
                    <a:pt x="46" y="12"/>
                  </a:lnTo>
                  <a:lnTo>
                    <a:pt x="44" y="20"/>
                  </a:lnTo>
                  <a:lnTo>
                    <a:pt x="41" y="26"/>
                  </a:lnTo>
                  <a:lnTo>
                    <a:pt x="36" y="32"/>
                  </a:lnTo>
                  <a:lnTo>
                    <a:pt x="36" y="32"/>
                  </a:lnTo>
                  <a:lnTo>
                    <a:pt x="31" y="37"/>
                  </a:lnTo>
                  <a:lnTo>
                    <a:pt x="25" y="40"/>
                  </a:lnTo>
                  <a:lnTo>
                    <a:pt x="17" y="43"/>
                  </a:lnTo>
                  <a:lnTo>
                    <a:pt x="8" y="45"/>
                  </a:lnTo>
                  <a:lnTo>
                    <a:pt x="7" y="41"/>
                  </a:lnTo>
                  <a:lnTo>
                    <a:pt x="7" y="41"/>
                  </a:lnTo>
                  <a:lnTo>
                    <a:pt x="19" y="38"/>
                  </a:lnTo>
                  <a:lnTo>
                    <a:pt x="23" y="36"/>
                  </a:lnTo>
                  <a:lnTo>
                    <a:pt x="27" y="34"/>
                  </a:lnTo>
                  <a:lnTo>
                    <a:pt x="27" y="34"/>
                  </a:lnTo>
                  <a:lnTo>
                    <a:pt x="31" y="31"/>
                  </a:lnTo>
                  <a:lnTo>
                    <a:pt x="34" y="28"/>
                  </a:lnTo>
                  <a:lnTo>
                    <a:pt x="37" y="24"/>
                  </a:lnTo>
                  <a:lnTo>
                    <a:pt x="39" y="20"/>
                  </a:lnTo>
                  <a:lnTo>
                    <a:pt x="39" y="20"/>
                  </a:lnTo>
                  <a:lnTo>
                    <a:pt x="42" y="11"/>
                  </a:lnTo>
                  <a:lnTo>
                    <a:pt x="43" y="2"/>
                  </a:lnTo>
                  <a:lnTo>
                    <a:pt x="48"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Freeform 1028">
              <a:extLst>
                <a:ext uri="{FF2B5EF4-FFF2-40B4-BE49-F238E27FC236}">
                  <a16:creationId xmlns:a16="http://schemas.microsoft.com/office/drawing/2014/main" id="{A8D52165-A405-4FEF-9167-22E1C033B0D9}"/>
                </a:ext>
              </a:extLst>
            </p:cNvPr>
            <p:cNvSpPr>
              <a:spLocks/>
            </p:cNvSpPr>
            <p:nvPr/>
          </p:nvSpPr>
          <p:spPr bwMode="auto">
            <a:xfrm>
              <a:off x="9394825" y="5553075"/>
              <a:ext cx="41275" cy="38100"/>
            </a:xfrm>
            <a:custGeom>
              <a:avLst/>
              <a:gdLst>
                <a:gd name="T0" fmla="*/ 29 w 51"/>
                <a:gd name="T1" fmla="*/ 38 h 47"/>
                <a:gd name="T2" fmla="*/ 29 w 51"/>
                <a:gd name="T3" fmla="*/ 29 h 47"/>
                <a:gd name="T4" fmla="*/ 29 w 51"/>
                <a:gd name="T5" fmla="*/ 27 h 47"/>
                <a:gd name="T6" fmla="*/ 19 w 51"/>
                <a:gd name="T7" fmla="*/ 33 h 47"/>
                <a:gd name="T8" fmla="*/ 16 w 51"/>
                <a:gd name="T9" fmla="*/ 38 h 47"/>
                <a:gd name="T10" fmla="*/ 17 w 51"/>
                <a:gd name="T11" fmla="*/ 40 h 47"/>
                <a:gd name="T12" fmla="*/ 19 w 51"/>
                <a:gd name="T13" fmla="*/ 42 h 47"/>
                <a:gd name="T14" fmla="*/ 31 w 51"/>
                <a:gd name="T15" fmla="*/ 44 h 47"/>
                <a:gd name="T16" fmla="*/ 41 w 51"/>
                <a:gd name="T17" fmla="*/ 43 h 47"/>
                <a:gd name="T18" fmla="*/ 49 w 51"/>
                <a:gd name="T19" fmla="*/ 47 h 47"/>
                <a:gd name="T20" fmla="*/ 33 w 51"/>
                <a:gd name="T21" fmla="*/ 47 h 47"/>
                <a:gd name="T22" fmla="*/ 22 w 51"/>
                <a:gd name="T23" fmla="*/ 47 h 47"/>
                <a:gd name="T24" fmla="*/ 16 w 51"/>
                <a:gd name="T25" fmla="*/ 45 h 47"/>
                <a:gd name="T26" fmla="*/ 12 w 51"/>
                <a:gd name="T27" fmla="*/ 38 h 47"/>
                <a:gd name="T28" fmla="*/ 13 w 51"/>
                <a:gd name="T29" fmla="*/ 35 h 47"/>
                <a:gd name="T30" fmla="*/ 16 w 51"/>
                <a:gd name="T31" fmla="*/ 31 h 47"/>
                <a:gd name="T32" fmla="*/ 28 w 51"/>
                <a:gd name="T33" fmla="*/ 23 h 47"/>
                <a:gd name="T34" fmla="*/ 26 w 51"/>
                <a:gd name="T35" fmla="*/ 21 h 47"/>
                <a:gd name="T36" fmla="*/ 24 w 51"/>
                <a:gd name="T37" fmla="*/ 20 h 47"/>
                <a:gd name="T38" fmla="*/ 17 w 51"/>
                <a:gd name="T39" fmla="*/ 22 h 47"/>
                <a:gd name="T40" fmla="*/ 7 w 51"/>
                <a:gd name="T41" fmla="*/ 28 h 47"/>
                <a:gd name="T42" fmla="*/ 0 w 51"/>
                <a:gd name="T43" fmla="*/ 29 h 47"/>
                <a:gd name="T44" fmla="*/ 5 w 51"/>
                <a:gd name="T45" fmla="*/ 25 h 47"/>
                <a:gd name="T46" fmla="*/ 13 w 51"/>
                <a:gd name="T47" fmla="*/ 16 h 47"/>
                <a:gd name="T48" fmla="*/ 3 w 51"/>
                <a:gd name="T49" fmla="*/ 11 h 47"/>
                <a:gd name="T50" fmla="*/ 17 w 51"/>
                <a:gd name="T51" fmla="*/ 7 h 47"/>
                <a:gd name="T52" fmla="*/ 19 w 51"/>
                <a:gd name="T53" fmla="*/ 0 h 47"/>
                <a:gd name="T54" fmla="*/ 23 w 51"/>
                <a:gd name="T55" fmla="*/ 1 h 47"/>
                <a:gd name="T56" fmla="*/ 42 w 51"/>
                <a:gd name="T57" fmla="*/ 7 h 47"/>
                <a:gd name="T58" fmla="*/ 20 w 51"/>
                <a:gd name="T59" fmla="*/ 11 h 47"/>
                <a:gd name="T60" fmla="*/ 15 w 51"/>
                <a:gd name="T61" fmla="*/ 19 h 47"/>
                <a:gd name="T62" fmla="*/ 15 w 51"/>
                <a:gd name="T63" fmla="*/ 19 h 47"/>
                <a:gd name="T64" fmla="*/ 19 w 51"/>
                <a:gd name="T65" fmla="*/ 18 h 47"/>
                <a:gd name="T66" fmla="*/ 24 w 51"/>
                <a:gd name="T67" fmla="*/ 17 h 47"/>
                <a:gd name="T68" fmla="*/ 30 w 51"/>
                <a:gd name="T69" fmla="*/ 19 h 47"/>
                <a:gd name="T70" fmla="*/ 49 w 51"/>
                <a:gd name="T71" fmla="*/ 15 h 47"/>
                <a:gd name="T72" fmla="*/ 51 w 51"/>
                <a:gd name="T73" fmla="*/ 19 h 47"/>
                <a:gd name="T74" fmla="*/ 33 w 51"/>
                <a:gd name="T75" fmla="*/ 25 h 47"/>
                <a:gd name="T76" fmla="*/ 33 w 51"/>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33" y="38"/>
                  </a:moveTo>
                  <a:lnTo>
                    <a:pt x="29" y="38"/>
                  </a:lnTo>
                  <a:lnTo>
                    <a:pt x="29" y="29"/>
                  </a:lnTo>
                  <a:lnTo>
                    <a:pt x="29" y="29"/>
                  </a:lnTo>
                  <a:lnTo>
                    <a:pt x="29" y="27"/>
                  </a:lnTo>
                  <a:lnTo>
                    <a:pt x="29" y="27"/>
                  </a:lnTo>
                  <a:lnTo>
                    <a:pt x="23" y="30"/>
                  </a:lnTo>
                  <a:lnTo>
                    <a:pt x="19" y="33"/>
                  </a:lnTo>
                  <a:lnTo>
                    <a:pt x="17" y="35"/>
                  </a:lnTo>
                  <a:lnTo>
                    <a:pt x="16" y="38"/>
                  </a:lnTo>
                  <a:lnTo>
                    <a:pt x="16" y="38"/>
                  </a:lnTo>
                  <a:lnTo>
                    <a:pt x="17" y="40"/>
                  </a:lnTo>
                  <a:lnTo>
                    <a:pt x="19" y="42"/>
                  </a:lnTo>
                  <a:lnTo>
                    <a:pt x="19" y="42"/>
                  </a:lnTo>
                  <a:lnTo>
                    <a:pt x="23" y="43"/>
                  </a:lnTo>
                  <a:lnTo>
                    <a:pt x="31" y="44"/>
                  </a:lnTo>
                  <a:lnTo>
                    <a:pt x="31" y="44"/>
                  </a:lnTo>
                  <a:lnTo>
                    <a:pt x="41" y="43"/>
                  </a:lnTo>
                  <a:lnTo>
                    <a:pt x="49" y="43"/>
                  </a:lnTo>
                  <a:lnTo>
                    <a:pt x="49" y="47"/>
                  </a:lnTo>
                  <a:lnTo>
                    <a:pt x="49" y="47"/>
                  </a:lnTo>
                  <a:lnTo>
                    <a:pt x="33" y="47"/>
                  </a:lnTo>
                  <a:lnTo>
                    <a:pt x="33" y="47"/>
                  </a:lnTo>
                  <a:lnTo>
                    <a:pt x="22" y="47"/>
                  </a:lnTo>
                  <a:lnTo>
                    <a:pt x="16" y="45"/>
                  </a:lnTo>
                  <a:lnTo>
                    <a:pt x="16" y="45"/>
                  </a:lnTo>
                  <a:lnTo>
                    <a:pt x="13" y="42"/>
                  </a:lnTo>
                  <a:lnTo>
                    <a:pt x="12" y="38"/>
                  </a:lnTo>
                  <a:lnTo>
                    <a:pt x="12" y="38"/>
                  </a:lnTo>
                  <a:lnTo>
                    <a:pt x="13" y="35"/>
                  </a:lnTo>
                  <a:lnTo>
                    <a:pt x="16" y="31"/>
                  </a:lnTo>
                  <a:lnTo>
                    <a:pt x="16" y="31"/>
                  </a:lnTo>
                  <a:lnTo>
                    <a:pt x="20" y="27"/>
                  </a:lnTo>
                  <a:lnTo>
                    <a:pt x="28" y="23"/>
                  </a:lnTo>
                  <a:lnTo>
                    <a:pt x="28" y="23"/>
                  </a:lnTo>
                  <a:lnTo>
                    <a:pt x="26" y="21"/>
                  </a:lnTo>
                  <a:lnTo>
                    <a:pt x="24" y="20"/>
                  </a:lnTo>
                  <a:lnTo>
                    <a:pt x="24" y="20"/>
                  </a:lnTo>
                  <a:lnTo>
                    <a:pt x="17" y="22"/>
                  </a:lnTo>
                  <a:lnTo>
                    <a:pt x="17" y="22"/>
                  </a:lnTo>
                  <a:lnTo>
                    <a:pt x="13" y="24"/>
                  </a:lnTo>
                  <a:lnTo>
                    <a:pt x="7" y="28"/>
                  </a:lnTo>
                  <a:lnTo>
                    <a:pt x="3" y="31"/>
                  </a:lnTo>
                  <a:lnTo>
                    <a:pt x="0" y="29"/>
                  </a:lnTo>
                  <a:lnTo>
                    <a:pt x="0" y="29"/>
                  </a:lnTo>
                  <a:lnTo>
                    <a:pt x="5" y="25"/>
                  </a:lnTo>
                  <a:lnTo>
                    <a:pt x="9" y="20"/>
                  </a:lnTo>
                  <a:lnTo>
                    <a:pt x="13" y="16"/>
                  </a:lnTo>
                  <a:lnTo>
                    <a:pt x="15" y="11"/>
                  </a:lnTo>
                  <a:lnTo>
                    <a:pt x="3" y="11"/>
                  </a:lnTo>
                  <a:lnTo>
                    <a:pt x="3" y="7"/>
                  </a:lnTo>
                  <a:lnTo>
                    <a:pt x="17" y="7"/>
                  </a:lnTo>
                  <a:lnTo>
                    <a:pt x="17" y="7"/>
                  </a:lnTo>
                  <a:lnTo>
                    <a:pt x="19" y="0"/>
                  </a:lnTo>
                  <a:lnTo>
                    <a:pt x="23" y="1"/>
                  </a:lnTo>
                  <a:lnTo>
                    <a:pt x="23" y="1"/>
                  </a:lnTo>
                  <a:lnTo>
                    <a:pt x="22" y="7"/>
                  </a:lnTo>
                  <a:lnTo>
                    <a:pt x="42" y="7"/>
                  </a:lnTo>
                  <a:lnTo>
                    <a:pt x="42" y="11"/>
                  </a:lnTo>
                  <a:lnTo>
                    <a:pt x="20" y="11"/>
                  </a:lnTo>
                  <a:lnTo>
                    <a:pt x="20" y="11"/>
                  </a:lnTo>
                  <a:lnTo>
                    <a:pt x="15" y="19"/>
                  </a:lnTo>
                  <a:lnTo>
                    <a:pt x="15" y="19"/>
                  </a:lnTo>
                  <a:lnTo>
                    <a:pt x="15" y="19"/>
                  </a:lnTo>
                  <a:lnTo>
                    <a:pt x="19" y="18"/>
                  </a:lnTo>
                  <a:lnTo>
                    <a:pt x="19" y="18"/>
                  </a:lnTo>
                  <a:lnTo>
                    <a:pt x="24" y="17"/>
                  </a:lnTo>
                  <a:lnTo>
                    <a:pt x="24" y="17"/>
                  </a:lnTo>
                  <a:lnTo>
                    <a:pt x="29" y="18"/>
                  </a:lnTo>
                  <a:lnTo>
                    <a:pt x="30" y="19"/>
                  </a:lnTo>
                  <a:lnTo>
                    <a:pt x="32" y="21"/>
                  </a:lnTo>
                  <a:lnTo>
                    <a:pt x="49" y="15"/>
                  </a:lnTo>
                  <a:lnTo>
                    <a:pt x="51" y="19"/>
                  </a:lnTo>
                  <a:lnTo>
                    <a:pt x="51" y="19"/>
                  </a:lnTo>
                  <a:lnTo>
                    <a:pt x="33" y="25"/>
                  </a:lnTo>
                  <a:lnTo>
                    <a:pt x="33" y="25"/>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Freeform 1029">
              <a:extLst>
                <a:ext uri="{FF2B5EF4-FFF2-40B4-BE49-F238E27FC236}">
                  <a16:creationId xmlns:a16="http://schemas.microsoft.com/office/drawing/2014/main" id="{857233F9-8815-4335-9177-07E026AC0D40}"/>
                </a:ext>
              </a:extLst>
            </p:cNvPr>
            <p:cNvSpPr>
              <a:spLocks noEditPoints="1"/>
            </p:cNvSpPr>
            <p:nvPr/>
          </p:nvSpPr>
          <p:spPr bwMode="auto">
            <a:xfrm>
              <a:off x="9439275" y="5551488"/>
              <a:ext cx="44450" cy="41275"/>
            </a:xfrm>
            <a:custGeom>
              <a:avLst/>
              <a:gdLst>
                <a:gd name="T0" fmla="*/ 39 w 55"/>
                <a:gd name="T1" fmla="*/ 51 h 51"/>
                <a:gd name="T2" fmla="*/ 24 w 55"/>
                <a:gd name="T3" fmla="*/ 49 h 51"/>
                <a:gd name="T4" fmla="*/ 19 w 55"/>
                <a:gd name="T5" fmla="*/ 48 h 51"/>
                <a:gd name="T6" fmla="*/ 14 w 55"/>
                <a:gd name="T7" fmla="*/ 46 h 51"/>
                <a:gd name="T8" fmla="*/ 11 w 55"/>
                <a:gd name="T9" fmla="*/ 43 h 51"/>
                <a:gd name="T10" fmla="*/ 6 w 55"/>
                <a:gd name="T11" fmla="*/ 47 h 51"/>
                <a:gd name="T12" fmla="*/ 0 w 55"/>
                <a:gd name="T13" fmla="*/ 46 h 51"/>
                <a:gd name="T14" fmla="*/ 5 w 55"/>
                <a:gd name="T15" fmla="*/ 44 h 51"/>
                <a:gd name="T16" fmla="*/ 8 w 55"/>
                <a:gd name="T17" fmla="*/ 41 h 51"/>
                <a:gd name="T18" fmla="*/ 1 w 55"/>
                <a:gd name="T19" fmla="*/ 24 h 51"/>
                <a:gd name="T20" fmla="*/ 13 w 55"/>
                <a:gd name="T21" fmla="*/ 21 h 51"/>
                <a:gd name="T22" fmla="*/ 13 w 55"/>
                <a:gd name="T23" fmla="*/ 38 h 51"/>
                <a:gd name="T24" fmla="*/ 15 w 55"/>
                <a:gd name="T25" fmla="*/ 43 h 51"/>
                <a:gd name="T26" fmla="*/ 19 w 55"/>
                <a:gd name="T27" fmla="*/ 45 h 51"/>
                <a:gd name="T28" fmla="*/ 23 w 55"/>
                <a:gd name="T29" fmla="*/ 46 h 51"/>
                <a:gd name="T30" fmla="*/ 36 w 55"/>
                <a:gd name="T31" fmla="*/ 46 h 51"/>
                <a:gd name="T32" fmla="*/ 55 w 55"/>
                <a:gd name="T33" fmla="*/ 46 h 51"/>
                <a:gd name="T34" fmla="*/ 10 w 55"/>
                <a:gd name="T35" fmla="*/ 13 h 51"/>
                <a:gd name="T36" fmla="*/ 3 w 55"/>
                <a:gd name="T37" fmla="*/ 4 h 51"/>
                <a:gd name="T38" fmla="*/ 6 w 55"/>
                <a:gd name="T39" fmla="*/ 1 h 51"/>
                <a:gd name="T40" fmla="*/ 10 w 55"/>
                <a:gd name="T41" fmla="*/ 13 h 51"/>
                <a:gd name="T42" fmla="*/ 19 w 55"/>
                <a:gd name="T43" fmla="*/ 7 h 51"/>
                <a:gd name="T44" fmla="*/ 31 w 55"/>
                <a:gd name="T45" fmla="*/ 0 h 51"/>
                <a:gd name="T46" fmla="*/ 32 w 55"/>
                <a:gd name="T47" fmla="*/ 7 h 51"/>
                <a:gd name="T48" fmla="*/ 48 w 55"/>
                <a:gd name="T49" fmla="*/ 21 h 51"/>
                <a:gd name="T50" fmla="*/ 23 w 55"/>
                <a:gd name="T51" fmla="*/ 27 h 51"/>
                <a:gd name="T52" fmla="*/ 50 w 55"/>
                <a:gd name="T53" fmla="*/ 42 h 51"/>
                <a:gd name="T54" fmla="*/ 44 w 55"/>
                <a:gd name="T55" fmla="*/ 10 h 51"/>
                <a:gd name="T56" fmla="*/ 23 w 55"/>
                <a:gd name="T57" fmla="*/ 18 h 51"/>
                <a:gd name="T58" fmla="*/ 44 w 55"/>
                <a:gd name="T59" fmla="*/ 10 h 51"/>
                <a:gd name="T60" fmla="*/ 23 w 55"/>
                <a:gd name="T61" fmla="*/ 30 h 51"/>
                <a:gd name="T62" fmla="*/ 46 w 55"/>
                <a:gd name="T6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1">
                  <a:moveTo>
                    <a:pt x="54" y="49"/>
                  </a:moveTo>
                  <a:lnTo>
                    <a:pt x="39" y="51"/>
                  </a:lnTo>
                  <a:lnTo>
                    <a:pt x="39" y="51"/>
                  </a:lnTo>
                  <a:lnTo>
                    <a:pt x="24" y="49"/>
                  </a:lnTo>
                  <a:lnTo>
                    <a:pt x="24" y="49"/>
                  </a:lnTo>
                  <a:lnTo>
                    <a:pt x="19" y="48"/>
                  </a:lnTo>
                  <a:lnTo>
                    <a:pt x="19" y="48"/>
                  </a:lnTo>
                  <a:lnTo>
                    <a:pt x="14" y="46"/>
                  </a:lnTo>
                  <a:lnTo>
                    <a:pt x="14" y="46"/>
                  </a:lnTo>
                  <a:lnTo>
                    <a:pt x="11" y="43"/>
                  </a:lnTo>
                  <a:lnTo>
                    <a:pt x="11" y="43"/>
                  </a:lnTo>
                  <a:lnTo>
                    <a:pt x="6" y="47"/>
                  </a:lnTo>
                  <a:lnTo>
                    <a:pt x="2" y="51"/>
                  </a:lnTo>
                  <a:lnTo>
                    <a:pt x="0" y="46"/>
                  </a:lnTo>
                  <a:lnTo>
                    <a:pt x="0" y="46"/>
                  </a:lnTo>
                  <a:lnTo>
                    <a:pt x="5" y="44"/>
                  </a:lnTo>
                  <a:lnTo>
                    <a:pt x="5" y="44"/>
                  </a:lnTo>
                  <a:lnTo>
                    <a:pt x="8" y="41"/>
                  </a:lnTo>
                  <a:lnTo>
                    <a:pt x="8" y="24"/>
                  </a:lnTo>
                  <a:lnTo>
                    <a:pt x="1" y="24"/>
                  </a:lnTo>
                  <a:lnTo>
                    <a:pt x="1" y="21"/>
                  </a:lnTo>
                  <a:lnTo>
                    <a:pt x="13" y="21"/>
                  </a:lnTo>
                  <a:lnTo>
                    <a:pt x="13" y="38"/>
                  </a:lnTo>
                  <a:lnTo>
                    <a:pt x="13" y="38"/>
                  </a:lnTo>
                  <a:lnTo>
                    <a:pt x="13" y="41"/>
                  </a:lnTo>
                  <a:lnTo>
                    <a:pt x="15" y="43"/>
                  </a:lnTo>
                  <a:lnTo>
                    <a:pt x="15" y="43"/>
                  </a:lnTo>
                  <a:lnTo>
                    <a:pt x="19" y="45"/>
                  </a:lnTo>
                  <a:lnTo>
                    <a:pt x="19" y="45"/>
                  </a:lnTo>
                  <a:lnTo>
                    <a:pt x="23" y="46"/>
                  </a:lnTo>
                  <a:lnTo>
                    <a:pt x="23" y="46"/>
                  </a:lnTo>
                  <a:lnTo>
                    <a:pt x="36" y="46"/>
                  </a:lnTo>
                  <a:lnTo>
                    <a:pt x="36" y="46"/>
                  </a:lnTo>
                  <a:lnTo>
                    <a:pt x="55" y="46"/>
                  </a:lnTo>
                  <a:lnTo>
                    <a:pt x="54" y="49"/>
                  </a:lnTo>
                  <a:close/>
                  <a:moveTo>
                    <a:pt x="10" y="13"/>
                  </a:moveTo>
                  <a:lnTo>
                    <a:pt x="10" y="13"/>
                  </a:lnTo>
                  <a:lnTo>
                    <a:pt x="3" y="4"/>
                  </a:lnTo>
                  <a:lnTo>
                    <a:pt x="6" y="1"/>
                  </a:lnTo>
                  <a:lnTo>
                    <a:pt x="6" y="1"/>
                  </a:lnTo>
                  <a:lnTo>
                    <a:pt x="13" y="11"/>
                  </a:lnTo>
                  <a:lnTo>
                    <a:pt x="10" y="13"/>
                  </a:lnTo>
                  <a:close/>
                  <a:moveTo>
                    <a:pt x="19" y="42"/>
                  </a:moveTo>
                  <a:lnTo>
                    <a:pt x="19" y="7"/>
                  </a:lnTo>
                  <a:lnTo>
                    <a:pt x="28" y="7"/>
                  </a:lnTo>
                  <a:lnTo>
                    <a:pt x="31" y="0"/>
                  </a:lnTo>
                  <a:lnTo>
                    <a:pt x="35" y="1"/>
                  </a:lnTo>
                  <a:lnTo>
                    <a:pt x="32" y="7"/>
                  </a:lnTo>
                  <a:lnTo>
                    <a:pt x="48" y="7"/>
                  </a:lnTo>
                  <a:lnTo>
                    <a:pt x="48" y="21"/>
                  </a:lnTo>
                  <a:lnTo>
                    <a:pt x="23" y="21"/>
                  </a:lnTo>
                  <a:lnTo>
                    <a:pt x="23" y="27"/>
                  </a:lnTo>
                  <a:lnTo>
                    <a:pt x="50" y="27"/>
                  </a:lnTo>
                  <a:lnTo>
                    <a:pt x="50" y="42"/>
                  </a:lnTo>
                  <a:lnTo>
                    <a:pt x="19" y="42"/>
                  </a:lnTo>
                  <a:close/>
                  <a:moveTo>
                    <a:pt x="44" y="10"/>
                  </a:moveTo>
                  <a:lnTo>
                    <a:pt x="23" y="10"/>
                  </a:lnTo>
                  <a:lnTo>
                    <a:pt x="23" y="18"/>
                  </a:lnTo>
                  <a:lnTo>
                    <a:pt x="44" y="18"/>
                  </a:lnTo>
                  <a:lnTo>
                    <a:pt x="44" y="10"/>
                  </a:lnTo>
                  <a:close/>
                  <a:moveTo>
                    <a:pt x="46" y="30"/>
                  </a:moveTo>
                  <a:lnTo>
                    <a:pt x="23" y="30"/>
                  </a:lnTo>
                  <a:lnTo>
                    <a:pt x="23" y="39"/>
                  </a:lnTo>
                  <a:lnTo>
                    <a:pt x="46" y="39"/>
                  </a:lnTo>
                  <a:lnTo>
                    <a:pt x="4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Freeform 1030">
              <a:extLst>
                <a:ext uri="{FF2B5EF4-FFF2-40B4-BE49-F238E27FC236}">
                  <a16:creationId xmlns:a16="http://schemas.microsoft.com/office/drawing/2014/main" id="{570E3363-4559-41E8-900B-1C886E27B402}"/>
                </a:ext>
              </a:extLst>
            </p:cNvPr>
            <p:cNvSpPr>
              <a:spLocks noEditPoints="1"/>
            </p:cNvSpPr>
            <p:nvPr/>
          </p:nvSpPr>
          <p:spPr bwMode="auto">
            <a:xfrm>
              <a:off x="9483725" y="5553075"/>
              <a:ext cx="42863" cy="39688"/>
            </a:xfrm>
            <a:custGeom>
              <a:avLst/>
              <a:gdLst>
                <a:gd name="T0" fmla="*/ 14 w 52"/>
                <a:gd name="T1" fmla="*/ 18 h 51"/>
                <a:gd name="T2" fmla="*/ 11 w 52"/>
                <a:gd name="T3" fmla="*/ 35 h 51"/>
                <a:gd name="T4" fmla="*/ 8 w 52"/>
                <a:gd name="T5" fmla="*/ 43 h 51"/>
                <a:gd name="T6" fmla="*/ 0 w 52"/>
                <a:gd name="T7" fmla="*/ 48 h 51"/>
                <a:gd name="T8" fmla="*/ 4 w 52"/>
                <a:gd name="T9" fmla="*/ 42 h 51"/>
                <a:gd name="T10" fmla="*/ 7 w 52"/>
                <a:gd name="T11" fmla="*/ 34 h 51"/>
                <a:gd name="T12" fmla="*/ 9 w 52"/>
                <a:gd name="T13" fmla="*/ 17 h 51"/>
                <a:gd name="T14" fmla="*/ 2 w 52"/>
                <a:gd name="T15" fmla="*/ 14 h 51"/>
                <a:gd name="T16" fmla="*/ 9 w 52"/>
                <a:gd name="T17" fmla="*/ 10 h 51"/>
                <a:gd name="T18" fmla="*/ 14 w 52"/>
                <a:gd name="T19" fmla="*/ 0 h 51"/>
                <a:gd name="T20" fmla="*/ 27 w 52"/>
                <a:gd name="T21" fmla="*/ 10 h 51"/>
                <a:gd name="T22" fmla="*/ 26 w 52"/>
                <a:gd name="T23" fmla="*/ 26 h 51"/>
                <a:gd name="T24" fmla="*/ 26 w 52"/>
                <a:gd name="T25" fmla="*/ 35 h 51"/>
                <a:gd name="T26" fmla="*/ 25 w 52"/>
                <a:gd name="T27" fmla="*/ 42 h 51"/>
                <a:gd name="T28" fmla="*/ 24 w 52"/>
                <a:gd name="T29" fmla="*/ 47 h 51"/>
                <a:gd name="T30" fmla="*/ 21 w 52"/>
                <a:gd name="T31" fmla="*/ 48 h 51"/>
                <a:gd name="T32" fmla="*/ 18 w 52"/>
                <a:gd name="T33" fmla="*/ 50 h 51"/>
                <a:gd name="T34" fmla="*/ 12 w 52"/>
                <a:gd name="T35" fmla="*/ 45 h 51"/>
                <a:gd name="T36" fmla="*/ 16 w 52"/>
                <a:gd name="T37" fmla="*/ 45 h 51"/>
                <a:gd name="T38" fmla="*/ 19 w 52"/>
                <a:gd name="T39" fmla="*/ 45 h 51"/>
                <a:gd name="T40" fmla="*/ 20 w 52"/>
                <a:gd name="T41" fmla="*/ 44 h 51"/>
                <a:gd name="T42" fmla="*/ 21 w 52"/>
                <a:gd name="T43" fmla="*/ 41 h 51"/>
                <a:gd name="T44" fmla="*/ 22 w 52"/>
                <a:gd name="T45" fmla="*/ 37 h 51"/>
                <a:gd name="T46" fmla="*/ 22 w 52"/>
                <a:gd name="T47" fmla="*/ 32 h 51"/>
                <a:gd name="T48" fmla="*/ 22 w 52"/>
                <a:gd name="T49" fmla="*/ 14 h 51"/>
                <a:gd name="T50" fmla="*/ 14 w 52"/>
                <a:gd name="T51" fmla="*/ 18 h 51"/>
                <a:gd name="T52" fmla="*/ 37 w 52"/>
                <a:gd name="T53" fmla="*/ 45 h 51"/>
                <a:gd name="T54" fmla="*/ 32 w 52"/>
                <a:gd name="T55" fmla="*/ 50 h 51"/>
                <a:gd name="T56" fmla="*/ 52 w 52"/>
                <a:gd name="T57" fmla="*/ 4 h 51"/>
                <a:gd name="T58" fmla="*/ 47 w 52"/>
                <a:gd name="T59" fmla="*/ 48 h 51"/>
                <a:gd name="T60" fmla="*/ 37 w 52"/>
                <a:gd name="T61" fmla="*/ 41 h 51"/>
                <a:gd name="T62" fmla="*/ 47 w 52"/>
                <a:gd name="T63" fmla="*/ 7 h 51"/>
                <a:gd name="T64" fmla="*/ 37 w 52"/>
                <a:gd name="T65"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51">
                  <a:moveTo>
                    <a:pt x="14" y="18"/>
                  </a:moveTo>
                  <a:lnTo>
                    <a:pt x="14" y="18"/>
                  </a:lnTo>
                  <a:lnTo>
                    <a:pt x="13" y="27"/>
                  </a:lnTo>
                  <a:lnTo>
                    <a:pt x="11" y="35"/>
                  </a:lnTo>
                  <a:lnTo>
                    <a:pt x="11" y="35"/>
                  </a:lnTo>
                  <a:lnTo>
                    <a:pt x="8" y="43"/>
                  </a:lnTo>
                  <a:lnTo>
                    <a:pt x="3" y="51"/>
                  </a:lnTo>
                  <a:lnTo>
                    <a:pt x="0" y="48"/>
                  </a:lnTo>
                  <a:lnTo>
                    <a:pt x="0" y="48"/>
                  </a:lnTo>
                  <a:lnTo>
                    <a:pt x="4" y="42"/>
                  </a:lnTo>
                  <a:lnTo>
                    <a:pt x="7" y="34"/>
                  </a:lnTo>
                  <a:lnTo>
                    <a:pt x="7" y="34"/>
                  </a:lnTo>
                  <a:lnTo>
                    <a:pt x="9" y="26"/>
                  </a:lnTo>
                  <a:lnTo>
                    <a:pt x="9" y="17"/>
                  </a:lnTo>
                  <a:lnTo>
                    <a:pt x="9" y="14"/>
                  </a:lnTo>
                  <a:lnTo>
                    <a:pt x="2" y="14"/>
                  </a:lnTo>
                  <a:lnTo>
                    <a:pt x="2" y="10"/>
                  </a:lnTo>
                  <a:lnTo>
                    <a:pt x="9" y="10"/>
                  </a:lnTo>
                  <a:lnTo>
                    <a:pt x="9" y="0"/>
                  </a:lnTo>
                  <a:lnTo>
                    <a:pt x="14" y="0"/>
                  </a:lnTo>
                  <a:lnTo>
                    <a:pt x="14" y="10"/>
                  </a:lnTo>
                  <a:lnTo>
                    <a:pt x="27" y="10"/>
                  </a:lnTo>
                  <a:lnTo>
                    <a:pt x="27" y="18"/>
                  </a:lnTo>
                  <a:lnTo>
                    <a:pt x="26" y="26"/>
                  </a:lnTo>
                  <a:lnTo>
                    <a:pt x="26" y="26"/>
                  </a:lnTo>
                  <a:lnTo>
                    <a:pt x="26" y="35"/>
                  </a:lnTo>
                  <a:lnTo>
                    <a:pt x="26" y="35"/>
                  </a:lnTo>
                  <a:lnTo>
                    <a:pt x="25" y="42"/>
                  </a:lnTo>
                  <a:lnTo>
                    <a:pt x="25" y="42"/>
                  </a:lnTo>
                  <a:lnTo>
                    <a:pt x="24" y="47"/>
                  </a:lnTo>
                  <a:lnTo>
                    <a:pt x="24" y="47"/>
                  </a:lnTo>
                  <a:lnTo>
                    <a:pt x="21" y="48"/>
                  </a:lnTo>
                  <a:lnTo>
                    <a:pt x="21" y="48"/>
                  </a:lnTo>
                  <a:lnTo>
                    <a:pt x="18" y="50"/>
                  </a:lnTo>
                  <a:lnTo>
                    <a:pt x="12" y="50"/>
                  </a:lnTo>
                  <a:lnTo>
                    <a:pt x="12" y="45"/>
                  </a:lnTo>
                  <a:lnTo>
                    <a:pt x="16" y="45"/>
                  </a:lnTo>
                  <a:lnTo>
                    <a:pt x="16" y="45"/>
                  </a:lnTo>
                  <a:lnTo>
                    <a:pt x="19" y="45"/>
                  </a:lnTo>
                  <a:lnTo>
                    <a:pt x="19" y="45"/>
                  </a:lnTo>
                  <a:lnTo>
                    <a:pt x="20" y="44"/>
                  </a:lnTo>
                  <a:lnTo>
                    <a:pt x="20" y="44"/>
                  </a:lnTo>
                  <a:lnTo>
                    <a:pt x="21" y="41"/>
                  </a:lnTo>
                  <a:lnTo>
                    <a:pt x="21" y="41"/>
                  </a:lnTo>
                  <a:lnTo>
                    <a:pt x="22" y="37"/>
                  </a:lnTo>
                  <a:lnTo>
                    <a:pt x="22" y="37"/>
                  </a:lnTo>
                  <a:lnTo>
                    <a:pt x="22" y="32"/>
                  </a:lnTo>
                  <a:lnTo>
                    <a:pt x="22" y="32"/>
                  </a:lnTo>
                  <a:lnTo>
                    <a:pt x="22" y="20"/>
                  </a:lnTo>
                  <a:lnTo>
                    <a:pt x="22" y="14"/>
                  </a:lnTo>
                  <a:lnTo>
                    <a:pt x="14" y="14"/>
                  </a:lnTo>
                  <a:lnTo>
                    <a:pt x="14" y="18"/>
                  </a:lnTo>
                  <a:close/>
                  <a:moveTo>
                    <a:pt x="47" y="45"/>
                  </a:moveTo>
                  <a:lnTo>
                    <a:pt x="37" y="45"/>
                  </a:lnTo>
                  <a:lnTo>
                    <a:pt x="37" y="50"/>
                  </a:lnTo>
                  <a:lnTo>
                    <a:pt x="32" y="50"/>
                  </a:lnTo>
                  <a:lnTo>
                    <a:pt x="32" y="4"/>
                  </a:lnTo>
                  <a:lnTo>
                    <a:pt x="52" y="4"/>
                  </a:lnTo>
                  <a:lnTo>
                    <a:pt x="52" y="48"/>
                  </a:lnTo>
                  <a:lnTo>
                    <a:pt x="47" y="48"/>
                  </a:lnTo>
                  <a:lnTo>
                    <a:pt x="47" y="45"/>
                  </a:lnTo>
                  <a:close/>
                  <a:moveTo>
                    <a:pt x="37" y="41"/>
                  </a:moveTo>
                  <a:lnTo>
                    <a:pt x="47" y="41"/>
                  </a:lnTo>
                  <a:lnTo>
                    <a:pt x="47" y="7"/>
                  </a:lnTo>
                  <a:lnTo>
                    <a:pt x="37" y="7"/>
                  </a:lnTo>
                  <a:lnTo>
                    <a:pt x="3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Freeform 1031">
              <a:extLst>
                <a:ext uri="{FF2B5EF4-FFF2-40B4-BE49-F238E27FC236}">
                  <a16:creationId xmlns:a16="http://schemas.microsoft.com/office/drawing/2014/main" id="{C5EA7A88-DB7E-4A92-B7A1-38BDE9A0F8EB}"/>
                </a:ext>
              </a:extLst>
            </p:cNvPr>
            <p:cNvSpPr>
              <a:spLocks noEditPoints="1"/>
            </p:cNvSpPr>
            <p:nvPr/>
          </p:nvSpPr>
          <p:spPr bwMode="auto">
            <a:xfrm>
              <a:off x="9529763" y="5553075"/>
              <a:ext cx="44450" cy="39688"/>
            </a:xfrm>
            <a:custGeom>
              <a:avLst/>
              <a:gdLst>
                <a:gd name="T0" fmla="*/ 3 w 55"/>
                <a:gd name="T1" fmla="*/ 26 h 50"/>
                <a:gd name="T2" fmla="*/ 0 w 55"/>
                <a:gd name="T3" fmla="*/ 23 h 50"/>
                <a:gd name="T4" fmla="*/ 0 w 55"/>
                <a:gd name="T5" fmla="*/ 23 h 50"/>
                <a:gd name="T6" fmla="*/ 6 w 55"/>
                <a:gd name="T7" fmla="*/ 19 h 50"/>
                <a:gd name="T8" fmla="*/ 11 w 55"/>
                <a:gd name="T9" fmla="*/ 13 h 50"/>
                <a:gd name="T10" fmla="*/ 15 w 55"/>
                <a:gd name="T11" fmla="*/ 7 h 50"/>
                <a:gd name="T12" fmla="*/ 18 w 55"/>
                <a:gd name="T13" fmla="*/ 1 h 50"/>
                <a:gd name="T14" fmla="*/ 23 w 55"/>
                <a:gd name="T15" fmla="*/ 2 h 50"/>
                <a:gd name="T16" fmla="*/ 23 w 55"/>
                <a:gd name="T17" fmla="*/ 2 h 50"/>
                <a:gd name="T18" fmla="*/ 20 w 55"/>
                <a:gd name="T19" fmla="*/ 8 h 50"/>
                <a:gd name="T20" fmla="*/ 15 w 55"/>
                <a:gd name="T21" fmla="*/ 14 h 50"/>
                <a:gd name="T22" fmla="*/ 15 w 55"/>
                <a:gd name="T23" fmla="*/ 14 h 50"/>
                <a:gd name="T24" fmla="*/ 10 w 55"/>
                <a:gd name="T25" fmla="*/ 21 h 50"/>
                <a:gd name="T26" fmla="*/ 3 w 55"/>
                <a:gd name="T27" fmla="*/ 26 h 50"/>
                <a:gd name="T28" fmla="*/ 3 w 55"/>
                <a:gd name="T29" fmla="*/ 26 h 50"/>
                <a:gd name="T30" fmla="*/ 3 w 55"/>
                <a:gd name="T31" fmla="*/ 50 h 50"/>
                <a:gd name="T32" fmla="*/ 2 w 55"/>
                <a:gd name="T33" fmla="*/ 45 h 50"/>
                <a:gd name="T34" fmla="*/ 2 w 55"/>
                <a:gd name="T35" fmla="*/ 45 h 50"/>
                <a:gd name="T36" fmla="*/ 10 w 55"/>
                <a:gd name="T37" fmla="*/ 44 h 50"/>
                <a:gd name="T38" fmla="*/ 10 w 55"/>
                <a:gd name="T39" fmla="*/ 44 h 50"/>
                <a:gd name="T40" fmla="*/ 18 w 55"/>
                <a:gd name="T41" fmla="*/ 30 h 50"/>
                <a:gd name="T42" fmla="*/ 18 w 55"/>
                <a:gd name="T43" fmla="*/ 30 h 50"/>
                <a:gd name="T44" fmla="*/ 23 w 55"/>
                <a:gd name="T45" fmla="*/ 16 h 50"/>
                <a:gd name="T46" fmla="*/ 28 w 55"/>
                <a:gd name="T47" fmla="*/ 17 h 50"/>
                <a:gd name="T48" fmla="*/ 28 w 55"/>
                <a:gd name="T49" fmla="*/ 17 h 50"/>
                <a:gd name="T50" fmla="*/ 22 w 55"/>
                <a:gd name="T51" fmla="*/ 30 h 50"/>
                <a:gd name="T52" fmla="*/ 22 w 55"/>
                <a:gd name="T53" fmla="*/ 30 h 50"/>
                <a:gd name="T54" fmla="*/ 15 w 55"/>
                <a:gd name="T55" fmla="*/ 44 h 50"/>
                <a:gd name="T56" fmla="*/ 15 w 55"/>
                <a:gd name="T57" fmla="*/ 44 h 50"/>
                <a:gd name="T58" fmla="*/ 32 w 55"/>
                <a:gd name="T59" fmla="*/ 43 h 50"/>
                <a:gd name="T60" fmla="*/ 43 w 55"/>
                <a:gd name="T61" fmla="*/ 42 h 50"/>
                <a:gd name="T62" fmla="*/ 43 w 55"/>
                <a:gd name="T63" fmla="*/ 42 h 50"/>
                <a:gd name="T64" fmla="*/ 37 w 55"/>
                <a:gd name="T65" fmla="*/ 30 h 50"/>
                <a:gd name="T66" fmla="*/ 41 w 55"/>
                <a:gd name="T67" fmla="*/ 29 h 50"/>
                <a:gd name="T68" fmla="*/ 41 w 55"/>
                <a:gd name="T69" fmla="*/ 29 h 50"/>
                <a:gd name="T70" fmla="*/ 46 w 55"/>
                <a:gd name="T71" fmla="*/ 38 h 50"/>
                <a:gd name="T72" fmla="*/ 46 w 55"/>
                <a:gd name="T73" fmla="*/ 38 h 50"/>
                <a:gd name="T74" fmla="*/ 52 w 55"/>
                <a:gd name="T75" fmla="*/ 48 h 50"/>
                <a:gd name="T76" fmla="*/ 48 w 55"/>
                <a:gd name="T77" fmla="*/ 50 h 50"/>
                <a:gd name="T78" fmla="*/ 48 w 55"/>
                <a:gd name="T79" fmla="*/ 50 h 50"/>
                <a:gd name="T80" fmla="*/ 45 w 55"/>
                <a:gd name="T81" fmla="*/ 45 h 50"/>
                <a:gd name="T82" fmla="*/ 45 w 55"/>
                <a:gd name="T83" fmla="*/ 45 h 50"/>
                <a:gd name="T84" fmla="*/ 29 w 55"/>
                <a:gd name="T85" fmla="*/ 47 h 50"/>
                <a:gd name="T86" fmla="*/ 3 w 55"/>
                <a:gd name="T87" fmla="*/ 50 h 50"/>
                <a:gd name="T88" fmla="*/ 3 w 55"/>
                <a:gd name="T89" fmla="*/ 50 h 50"/>
                <a:gd name="T90" fmla="*/ 52 w 55"/>
                <a:gd name="T91" fmla="*/ 26 h 50"/>
                <a:gd name="T92" fmla="*/ 52 w 55"/>
                <a:gd name="T93" fmla="*/ 26 h 50"/>
                <a:gd name="T94" fmla="*/ 46 w 55"/>
                <a:gd name="T95" fmla="*/ 20 h 50"/>
                <a:gd name="T96" fmla="*/ 40 w 55"/>
                <a:gd name="T97" fmla="*/ 14 h 50"/>
                <a:gd name="T98" fmla="*/ 40 w 55"/>
                <a:gd name="T99" fmla="*/ 14 h 50"/>
                <a:gd name="T100" fmla="*/ 36 w 55"/>
                <a:gd name="T101" fmla="*/ 7 h 50"/>
                <a:gd name="T102" fmla="*/ 33 w 55"/>
                <a:gd name="T103" fmla="*/ 2 h 50"/>
                <a:gd name="T104" fmla="*/ 36 w 55"/>
                <a:gd name="T105" fmla="*/ 0 h 50"/>
                <a:gd name="T106" fmla="*/ 36 w 55"/>
                <a:gd name="T107" fmla="*/ 0 h 50"/>
                <a:gd name="T108" fmla="*/ 41 w 55"/>
                <a:gd name="T109" fmla="*/ 7 h 50"/>
                <a:gd name="T110" fmla="*/ 45 w 55"/>
                <a:gd name="T111" fmla="*/ 14 h 50"/>
                <a:gd name="T112" fmla="*/ 45 w 55"/>
                <a:gd name="T113" fmla="*/ 14 h 50"/>
                <a:gd name="T114" fmla="*/ 55 w 55"/>
                <a:gd name="T115" fmla="*/ 23 h 50"/>
                <a:gd name="T116" fmla="*/ 52 w 55"/>
                <a:gd name="T1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50">
                  <a:moveTo>
                    <a:pt x="3" y="26"/>
                  </a:moveTo>
                  <a:lnTo>
                    <a:pt x="0" y="23"/>
                  </a:lnTo>
                  <a:lnTo>
                    <a:pt x="0" y="23"/>
                  </a:lnTo>
                  <a:lnTo>
                    <a:pt x="6" y="19"/>
                  </a:lnTo>
                  <a:lnTo>
                    <a:pt x="11" y="13"/>
                  </a:lnTo>
                  <a:lnTo>
                    <a:pt x="15" y="7"/>
                  </a:lnTo>
                  <a:lnTo>
                    <a:pt x="18" y="1"/>
                  </a:lnTo>
                  <a:lnTo>
                    <a:pt x="23" y="2"/>
                  </a:lnTo>
                  <a:lnTo>
                    <a:pt x="23" y="2"/>
                  </a:lnTo>
                  <a:lnTo>
                    <a:pt x="20" y="8"/>
                  </a:lnTo>
                  <a:lnTo>
                    <a:pt x="15" y="14"/>
                  </a:lnTo>
                  <a:lnTo>
                    <a:pt x="15" y="14"/>
                  </a:lnTo>
                  <a:lnTo>
                    <a:pt x="10" y="21"/>
                  </a:lnTo>
                  <a:lnTo>
                    <a:pt x="3" y="26"/>
                  </a:lnTo>
                  <a:lnTo>
                    <a:pt x="3" y="26"/>
                  </a:lnTo>
                  <a:close/>
                  <a:moveTo>
                    <a:pt x="3" y="50"/>
                  </a:moveTo>
                  <a:lnTo>
                    <a:pt x="2" y="45"/>
                  </a:lnTo>
                  <a:lnTo>
                    <a:pt x="2" y="45"/>
                  </a:lnTo>
                  <a:lnTo>
                    <a:pt x="10" y="44"/>
                  </a:lnTo>
                  <a:lnTo>
                    <a:pt x="10" y="44"/>
                  </a:lnTo>
                  <a:lnTo>
                    <a:pt x="18" y="30"/>
                  </a:lnTo>
                  <a:lnTo>
                    <a:pt x="18" y="30"/>
                  </a:lnTo>
                  <a:lnTo>
                    <a:pt x="23" y="16"/>
                  </a:lnTo>
                  <a:lnTo>
                    <a:pt x="28" y="17"/>
                  </a:lnTo>
                  <a:lnTo>
                    <a:pt x="28" y="17"/>
                  </a:lnTo>
                  <a:lnTo>
                    <a:pt x="22" y="30"/>
                  </a:lnTo>
                  <a:lnTo>
                    <a:pt x="22" y="30"/>
                  </a:lnTo>
                  <a:lnTo>
                    <a:pt x="15" y="44"/>
                  </a:lnTo>
                  <a:lnTo>
                    <a:pt x="15" y="44"/>
                  </a:lnTo>
                  <a:lnTo>
                    <a:pt x="32" y="43"/>
                  </a:lnTo>
                  <a:lnTo>
                    <a:pt x="43" y="42"/>
                  </a:lnTo>
                  <a:lnTo>
                    <a:pt x="43" y="42"/>
                  </a:lnTo>
                  <a:lnTo>
                    <a:pt x="37" y="30"/>
                  </a:lnTo>
                  <a:lnTo>
                    <a:pt x="41" y="29"/>
                  </a:lnTo>
                  <a:lnTo>
                    <a:pt x="41" y="29"/>
                  </a:lnTo>
                  <a:lnTo>
                    <a:pt x="46" y="38"/>
                  </a:lnTo>
                  <a:lnTo>
                    <a:pt x="46" y="38"/>
                  </a:lnTo>
                  <a:lnTo>
                    <a:pt x="52" y="48"/>
                  </a:lnTo>
                  <a:lnTo>
                    <a:pt x="48" y="50"/>
                  </a:lnTo>
                  <a:lnTo>
                    <a:pt x="48" y="50"/>
                  </a:lnTo>
                  <a:lnTo>
                    <a:pt x="45" y="45"/>
                  </a:lnTo>
                  <a:lnTo>
                    <a:pt x="45" y="45"/>
                  </a:lnTo>
                  <a:lnTo>
                    <a:pt x="29" y="47"/>
                  </a:lnTo>
                  <a:lnTo>
                    <a:pt x="3" y="50"/>
                  </a:lnTo>
                  <a:lnTo>
                    <a:pt x="3" y="50"/>
                  </a:lnTo>
                  <a:close/>
                  <a:moveTo>
                    <a:pt x="52" y="26"/>
                  </a:moveTo>
                  <a:lnTo>
                    <a:pt x="52" y="26"/>
                  </a:lnTo>
                  <a:lnTo>
                    <a:pt x="46" y="20"/>
                  </a:lnTo>
                  <a:lnTo>
                    <a:pt x="40" y="14"/>
                  </a:lnTo>
                  <a:lnTo>
                    <a:pt x="40" y="14"/>
                  </a:lnTo>
                  <a:lnTo>
                    <a:pt x="36" y="7"/>
                  </a:lnTo>
                  <a:lnTo>
                    <a:pt x="33" y="2"/>
                  </a:lnTo>
                  <a:lnTo>
                    <a:pt x="36" y="0"/>
                  </a:lnTo>
                  <a:lnTo>
                    <a:pt x="36" y="0"/>
                  </a:lnTo>
                  <a:lnTo>
                    <a:pt x="41" y="7"/>
                  </a:lnTo>
                  <a:lnTo>
                    <a:pt x="45" y="14"/>
                  </a:lnTo>
                  <a:lnTo>
                    <a:pt x="45" y="14"/>
                  </a:lnTo>
                  <a:lnTo>
                    <a:pt x="55" y="23"/>
                  </a:lnTo>
                  <a:lnTo>
                    <a:pt x="52"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Freeform 1032">
              <a:extLst>
                <a:ext uri="{FF2B5EF4-FFF2-40B4-BE49-F238E27FC236}">
                  <a16:creationId xmlns:a16="http://schemas.microsoft.com/office/drawing/2014/main" id="{10BD9E16-AA40-4A3C-96E0-8963177E4211}"/>
                </a:ext>
              </a:extLst>
            </p:cNvPr>
            <p:cNvSpPr>
              <a:spLocks noEditPoints="1"/>
            </p:cNvSpPr>
            <p:nvPr/>
          </p:nvSpPr>
          <p:spPr bwMode="auto">
            <a:xfrm>
              <a:off x="9578975" y="5553075"/>
              <a:ext cx="36513" cy="39688"/>
            </a:xfrm>
            <a:custGeom>
              <a:avLst/>
              <a:gdLst>
                <a:gd name="T0" fmla="*/ 4 w 47"/>
                <a:gd name="T1" fmla="*/ 50 h 50"/>
                <a:gd name="T2" fmla="*/ 0 w 47"/>
                <a:gd name="T3" fmla="*/ 0 h 50"/>
                <a:gd name="T4" fmla="*/ 20 w 47"/>
                <a:gd name="T5" fmla="*/ 18 h 50"/>
                <a:gd name="T6" fmla="*/ 4 w 47"/>
                <a:gd name="T7" fmla="*/ 8 h 50"/>
                <a:gd name="T8" fmla="*/ 16 w 47"/>
                <a:gd name="T9" fmla="*/ 3 h 50"/>
                <a:gd name="T10" fmla="*/ 4 w 47"/>
                <a:gd name="T11" fmla="*/ 8 h 50"/>
                <a:gd name="T12" fmla="*/ 4 w 47"/>
                <a:gd name="T13" fmla="*/ 10 h 50"/>
                <a:gd name="T14" fmla="*/ 16 w 47"/>
                <a:gd name="T15" fmla="*/ 15 h 50"/>
                <a:gd name="T16" fmla="*/ 10 w 47"/>
                <a:gd name="T17" fmla="*/ 47 h 50"/>
                <a:gd name="T18" fmla="*/ 8 w 47"/>
                <a:gd name="T19" fmla="*/ 45 h 50"/>
                <a:gd name="T20" fmla="*/ 13 w 47"/>
                <a:gd name="T21" fmla="*/ 40 h 50"/>
                <a:gd name="T22" fmla="*/ 15 w 47"/>
                <a:gd name="T23" fmla="*/ 35 h 50"/>
                <a:gd name="T24" fmla="*/ 8 w 47"/>
                <a:gd name="T25" fmla="*/ 31 h 50"/>
                <a:gd name="T26" fmla="*/ 15 w 47"/>
                <a:gd name="T27" fmla="*/ 25 h 50"/>
                <a:gd name="T28" fmla="*/ 9 w 47"/>
                <a:gd name="T29" fmla="*/ 21 h 50"/>
                <a:gd name="T30" fmla="*/ 37 w 47"/>
                <a:gd name="T31" fmla="*/ 25 h 50"/>
                <a:gd name="T32" fmla="*/ 32 w 47"/>
                <a:gd name="T33" fmla="*/ 31 h 50"/>
                <a:gd name="T34" fmla="*/ 39 w 47"/>
                <a:gd name="T35" fmla="*/ 35 h 50"/>
                <a:gd name="T36" fmla="*/ 32 w 47"/>
                <a:gd name="T37" fmla="*/ 47 h 50"/>
                <a:gd name="T38" fmla="*/ 28 w 47"/>
                <a:gd name="T39" fmla="*/ 35 h 50"/>
                <a:gd name="T40" fmla="*/ 19 w 47"/>
                <a:gd name="T41" fmla="*/ 35 h 50"/>
                <a:gd name="T42" fmla="*/ 17 w 47"/>
                <a:gd name="T43" fmla="*/ 42 h 50"/>
                <a:gd name="T44" fmla="*/ 10 w 47"/>
                <a:gd name="T45" fmla="*/ 47 h 50"/>
                <a:gd name="T46" fmla="*/ 20 w 47"/>
                <a:gd name="T47" fmla="*/ 25 h 50"/>
                <a:gd name="T48" fmla="*/ 20 w 47"/>
                <a:gd name="T49" fmla="*/ 30 h 50"/>
                <a:gd name="T50" fmla="*/ 28 w 47"/>
                <a:gd name="T51" fmla="*/ 31 h 50"/>
                <a:gd name="T52" fmla="*/ 20 w 47"/>
                <a:gd name="T53" fmla="*/ 25 h 50"/>
                <a:gd name="T54" fmla="*/ 36 w 47"/>
                <a:gd name="T55" fmla="*/ 49 h 50"/>
                <a:gd name="T56" fmla="*/ 41 w 47"/>
                <a:gd name="T57" fmla="*/ 44 h 50"/>
                <a:gd name="T58" fmla="*/ 42 w 47"/>
                <a:gd name="T59" fmla="*/ 44 h 50"/>
                <a:gd name="T60" fmla="*/ 43 w 47"/>
                <a:gd name="T61" fmla="*/ 18 h 50"/>
                <a:gd name="T62" fmla="*/ 27 w 47"/>
                <a:gd name="T63" fmla="*/ 0 h 50"/>
                <a:gd name="T64" fmla="*/ 47 w 47"/>
                <a:gd name="T65" fmla="*/ 44 h 50"/>
                <a:gd name="T66" fmla="*/ 47 w 47"/>
                <a:gd name="T67" fmla="*/ 46 h 50"/>
                <a:gd name="T68" fmla="*/ 46 w 47"/>
                <a:gd name="T69" fmla="*/ 47 h 50"/>
                <a:gd name="T70" fmla="*/ 42 w 47"/>
                <a:gd name="T71" fmla="*/ 49 h 50"/>
                <a:gd name="T72" fmla="*/ 31 w 47"/>
                <a:gd name="T73" fmla="*/ 8 h 50"/>
                <a:gd name="T74" fmla="*/ 43 w 47"/>
                <a:gd name="T75" fmla="*/ 3 h 50"/>
                <a:gd name="T76" fmla="*/ 31 w 47"/>
                <a:gd name="T77" fmla="*/ 8 h 50"/>
                <a:gd name="T78" fmla="*/ 31 w 47"/>
                <a:gd name="T79" fmla="*/ 10 h 50"/>
                <a:gd name="T80" fmla="*/ 43 w 47"/>
                <a:gd name="T8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50">
                  <a:moveTo>
                    <a:pt x="4" y="18"/>
                  </a:moveTo>
                  <a:lnTo>
                    <a:pt x="4" y="50"/>
                  </a:lnTo>
                  <a:lnTo>
                    <a:pt x="0" y="50"/>
                  </a:lnTo>
                  <a:lnTo>
                    <a:pt x="0" y="0"/>
                  </a:lnTo>
                  <a:lnTo>
                    <a:pt x="20" y="0"/>
                  </a:lnTo>
                  <a:lnTo>
                    <a:pt x="20" y="18"/>
                  </a:lnTo>
                  <a:lnTo>
                    <a:pt x="4" y="18"/>
                  </a:lnTo>
                  <a:close/>
                  <a:moveTo>
                    <a:pt x="4" y="8"/>
                  </a:moveTo>
                  <a:lnTo>
                    <a:pt x="16" y="8"/>
                  </a:lnTo>
                  <a:lnTo>
                    <a:pt x="16" y="3"/>
                  </a:lnTo>
                  <a:lnTo>
                    <a:pt x="4" y="3"/>
                  </a:lnTo>
                  <a:lnTo>
                    <a:pt x="4" y="8"/>
                  </a:lnTo>
                  <a:close/>
                  <a:moveTo>
                    <a:pt x="16" y="10"/>
                  </a:moveTo>
                  <a:lnTo>
                    <a:pt x="4" y="10"/>
                  </a:lnTo>
                  <a:lnTo>
                    <a:pt x="4" y="15"/>
                  </a:lnTo>
                  <a:lnTo>
                    <a:pt x="16" y="15"/>
                  </a:lnTo>
                  <a:lnTo>
                    <a:pt x="16" y="10"/>
                  </a:lnTo>
                  <a:close/>
                  <a:moveTo>
                    <a:pt x="10" y="47"/>
                  </a:moveTo>
                  <a:lnTo>
                    <a:pt x="8" y="45"/>
                  </a:lnTo>
                  <a:lnTo>
                    <a:pt x="8" y="45"/>
                  </a:lnTo>
                  <a:lnTo>
                    <a:pt x="12" y="43"/>
                  </a:lnTo>
                  <a:lnTo>
                    <a:pt x="13" y="40"/>
                  </a:lnTo>
                  <a:lnTo>
                    <a:pt x="15" y="38"/>
                  </a:lnTo>
                  <a:lnTo>
                    <a:pt x="15" y="35"/>
                  </a:lnTo>
                  <a:lnTo>
                    <a:pt x="8" y="35"/>
                  </a:lnTo>
                  <a:lnTo>
                    <a:pt x="8" y="31"/>
                  </a:lnTo>
                  <a:lnTo>
                    <a:pt x="15" y="31"/>
                  </a:lnTo>
                  <a:lnTo>
                    <a:pt x="15" y="25"/>
                  </a:lnTo>
                  <a:lnTo>
                    <a:pt x="9" y="25"/>
                  </a:lnTo>
                  <a:lnTo>
                    <a:pt x="9" y="21"/>
                  </a:lnTo>
                  <a:lnTo>
                    <a:pt x="37" y="21"/>
                  </a:lnTo>
                  <a:lnTo>
                    <a:pt x="37" y="25"/>
                  </a:lnTo>
                  <a:lnTo>
                    <a:pt x="32" y="25"/>
                  </a:lnTo>
                  <a:lnTo>
                    <a:pt x="32" y="31"/>
                  </a:lnTo>
                  <a:lnTo>
                    <a:pt x="39" y="31"/>
                  </a:lnTo>
                  <a:lnTo>
                    <a:pt x="39" y="35"/>
                  </a:lnTo>
                  <a:lnTo>
                    <a:pt x="32" y="35"/>
                  </a:lnTo>
                  <a:lnTo>
                    <a:pt x="32" y="47"/>
                  </a:lnTo>
                  <a:lnTo>
                    <a:pt x="28" y="47"/>
                  </a:lnTo>
                  <a:lnTo>
                    <a:pt x="28" y="35"/>
                  </a:lnTo>
                  <a:lnTo>
                    <a:pt x="19" y="35"/>
                  </a:lnTo>
                  <a:lnTo>
                    <a:pt x="19" y="35"/>
                  </a:lnTo>
                  <a:lnTo>
                    <a:pt x="18" y="38"/>
                  </a:lnTo>
                  <a:lnTo>
                    <a:pt x="17" y="42"/>
                  </a:lnTo>
                  <a:lnTo>
                    <a:pt x="15" y="45"/>
                  </a:lnTo>
                  <a:lnTo>
                    <a:pt x="10" y="47"/>
                  </a:lnTo>
                  <a:lnTo>
                    <a:pt x="10" y="47"/>
                  </a:lnTo>
                  <a:close/>
                  <a:moveTo>
                    <a:pt x="20" y="25"/>
                  </a:moveTo>
                  <a:lnTo>
                    <a:pt x="20" y="30"/>
                  </a:lnTo>
                  <a:lnTo>
                    <a:pt x="20" y="30"/>
                  </a:lnTo>
                  <a:lnTo>
                    <a:pt x="20" y="31"/>
                  </a:lnTo>
                  <a:lnTo>
                    <a:pt x="28" y="31"/>
                  </a:lnTo>
                  <a:lnTo>
                    <a:pt x="28" y="25"/>
                  </a:lnTo>
                  <a:lnTo>
                    <a:pt x="20" y="25"/>
                  </a:lnTo>
                  <a:close/>
                  <a:moveTo>
                    <a:pt x="42" y="49"/>
                  </a:moveTo>
                  <a:lnTo>
                    <a:pt x="36" y="49"/>
                  </a:lnTo>
                  <a:lnTo>
                    <a:pt x="35" y="44"/>
                  </a:lnTo>
                  <a:lnTo>
                    <a:pt x="41" y="44"/>
                  </a:lnTo>
                  <a:lnTo>
                    <a:pt x="41" y="44"/>
                  </a:lnTo>
                  <a:lnTo>
                    <a:pt x="42" y="44"/>
                  </a:lnTo>
                  <a:lnTo>
                    <a:pt x="43" y="43"/>
                  </a:lnTo>
                  <a:lnTo>
                    <a:pt x="43" y="18"/>
                  </a:lnTo>
                  <a:lnTo>
                    <a:pt x="27" y="18"/>
                  </a:lnTo>
                  <a:lnTo>
                    <a:pt x="27" y="0"/>
                  </a:lnTo>
                  <a:lnTo>
                    <a:pt x="47" y="0"/>
                  </a:lnTo>
                  <a:lnTo>
                    <a:pt x="47" y="44"/>
                  </a:lnTo>
                  <a:lnTo>
                    <a:pt x="47" y="44"/>
                  </a:lnTo>
                  <a:lnTo>
                    <a:pt x="47" y="46"/>
                  </a:lnTo>
                  <a:lnTo>
                    <a:pt x="46" y="47"/>
                  </a:lnTo>
                  <a:lnTo>
                    <a:pt x="46" y="47"/>
                  </a:lnTo>
                  <a:lnTo>
                    <a:pt x="44" y="49"/>
                  </a:lnTo>
                  <a:lnTo>
                    <a:pt x="42" y="49"/>
                  </a:lnTo>
                  <a:lnTo>
                    <a:pt x="42" y="49"/>
                  </a:lnTo>
                  <a:close/>
                  <a:moveTo>
                    <a:pt x="31" y="8"/>
                  </a:moveTo>
                  <a:lnTo>
                    <a:pt x="43" y="8"/>
                  </a:lnTo>
                  <a:lnTo>
                    <a:pt x="43" y="3"/>
                  </a:lnTo>
                  <a:lnTo>
                    <a:pt x="31" y="3"/>
                  </a:lnTo>
                  <a:lnTo>
                    <a:pt x="31" y="8"/>
                  </a:lnTo>
                  <a:close/>
                  <a:moveTo>
                    <a:pt x="43" y="10"/>
                  </a:moveTo>
                  <a:lnTo>
                    <a:pt x="31" y="10"/>
                  </a:lnTo>
                  <a:lnTo>
                    <a:pt x="31" y="15"/>
                  </a:lnTo>
                  <a:lnTo>
                    <a:pt x="43" y="15"/>
                  </a:lnTo>
                  <a:lnTo>
                    <a:pt x="4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Freeform 1033">
              <a:extLst>
                <a:ext uri="{FF2B5EF4-FFF2-40B4-BE49-F238E27FC236}">
                  <a16:creationId xmlns:a16="http://schemas.microsoft.com/office/drawing/2014/main" id="{35E61330-97A5-49A7-B398-863344CAFFE3}"/>
                </a:ext>
              </a:extLst>
            </p:cNvPr>
            <p:cNvSpPr>
              <a:spLocks/>
            </p:cNvSpPr>
            <p:nvPr/>
          </p:nvSpPr>
          <p:spPr bwMode="auto">
            <a:xfrm>
              <a:off x="9628188" y="5556250"/>
              <a:ext cx="33338" cy="34925"/>
            </a:xfrm>
            <a:custGeom>
              <a:avLst/>
              <a:gdLst>
                <a:gd name="T0" fmla="*/ 42 w 42"/>
                <a:gd name="T1" fmla="*/ 23 h 44"/>
                <a:gd name="T2" fmla="*/ 42 w 42"/>
                <a:gd name="T3" fmla="*/ 23 h 44"/>
                <a:gd name="T4" fmla="*/ 40 w 42"/>
                <a:gd name="T5" fmla="*/ 28 h 44"/>
                <a:gd name="T6" fmla="*/ 38 w 42"/>
                <a:gd name="T7" fmla="*/ 33 h 44"/>
                <a:gd name="T8" fmla="*/ 36 w 42"/>
                <a:gd name="T9" fmla="*/ 36 h 44"/>
                <a:gd name="T10" fmla="*/ 33 w 42"/>
                <a:gd name="T11" fmla="*/ 39 h 44"/>
                <a:gd name="T12" fmla="*/ 33 w 42"/>
                <a:gd name="T13" fmla="*/ 39 h 44"/>
                <a:gd name="T14" fmla="*/ 30 w 42"/>
                <a:gd name="T15" fmla="*/ 41 h 44"/>
                <a:gd name="T16" fmla="*/ 26 w 42"/>
                <a:gd name="T17" fmla="*/ 43 h 44"/>
                <a:gd name="T18" fmla="*/ 22 w 42"/>
                <a:gd name="T19" fmla="*/ 44 h 44"/>
                <a:gd name="T20" fmla="*/ 18 w 42"/>
                <a:gd name="T21" fmla="*/ 44 h 44"/>
                <a:gd name="T22" fmla="*/ 18 w 42"/>
                <a:gd name="T23" fmla="*/ 44 h 44"/>
                <a:gd name="T24" fmla="*/ 10 w 42"/>
                <a:gd name="T25" fmla="*/ 44 h 44"/>
                <a:gd name="T26" fmla="*/ 10 w 42"/>
                <a:gd name="T27" fmla="*/ 44 h 44"/>
                <a:gd name="T28" fmla="*/ 5 w 42"/>
                <a:gd name="T29" fmla="*/ 41 h 44"/>
                <a:gd name="T30" fmla="*/ 5 w 42"/>
                <a:gd name="T31" fmla="*/ 41 h 44"/>
                <a:gd name="T32" fmla="*/ 2 w 42"/>
                <a:gd name="T33" fmla="*/ 38 h 44"/>
                <a:gd name="T34" fmla="*/ 2 w 42"/>
                <a:gd name="T35" fmla="*/ 38 h 44"/>
                <a:gd name="T36" fmla="*/ 0 w 42"/>
                <a:gd name="T37" fmla="*/ 33 h 44"/>
                <a:gd name="T38" fmla="*/ 0 w 42"/>
                <a:gd name="T39" fmla="*/ 33 h 44"/>
                <a:gd name="T40" fmla="*/ 0 w 42"/>
                <a:gd name="T41" fmla="*/ 24 h 44"/>
                <a:gd name="T42" fmla="*/ 0 w 42"/>
                <a:gd name="T43" fmla="*/ 24 h 44"/>
                <a:gd name="T44" fmla="*/ 1 w 42"/>
                <a:gd name="T45" fmla="*/ 0 h 44"/>
                <a:gd name="T46" fmla="*/ 5 w 42"/>
                <a:gd name="T47" fmla="*/ 0 h 44"/>
                <a:gd name="T48" fmla="*/ 5 w 42"/>
                <a:gd name="T49" fmla="*/ 0 h 44"/>
                <a:gd name="T50" fmla="*/ 4 w 42"/>
                <a:gd name="T51" fmla="*/ 13 h 44"/>
                <a:gd name="T52" fmla="*/ 4 w 42"/>
                <a:gd name="T53" fmla="*/ 25 h 44"/>
                <a:gd name="T54" fmla="*/ 4 w 42"/>
                <a:gd name="T55" fmla="*/ 25 h 44"/>
                <a:gd name="T56" fmla="*/ 4 w 42"/>
                <a:gd name="T57" fmla="*/ 31 h 44"/>
                <a:gd name="T58" fmla="*/ 4 w 42"/>
                <a:gd name="T59" fmla="*/ 31 h 44"/>
                <a:gd name="T60" fmla="*/ 5 w 42"/>
                <a:gd name="T61" fmla="*/ 34 h 44"/>
                <a:gd name="T62" fmla="*/ 6 w 42"/>
                <a:gd name="T63" fmla="*/ 36 h 44"/>
                <a:gd name="T64" fmla="*/ 6 w 42"/>
                <a:gd name="T65" fmla="*/ 36 h 44"/>
                <a:gd name="T66" fmla="*/ 8 w 42"/>
                <a:gd name="T67" fmla="*/ 38 h 44"/>
                <a:gd name="T68" fmla="*/ 10 w 42"/>
                <a:gd name="T69" fmla="*/ 39 h 44"/>
                <a:gd name="T70" fmla="*/ 10 w 42"/>
                <a:gd name="T71" fmla="*/ 39 h 44"/>
                <a:gd name="T72" fmla="*/ 14 w 42"/>
                <a:gd name="T73" fmla="*/ 40 h 44"/>
                <a:gd name="T74" fmla="*/ 18 w 42"/>
                <a:gd name="T75" fmla="*/ 40 h 44"/>
                <a:gd name="T76" fmla="*/ 18 w 42"/>
                <a:gd name="T77" fmla="*/ 40 h 44"/>
                <a:gd name="T78" fmla="*/ 25 w 42"/>
                <a:gd name="T79" fmla="*/ 39 h 44"/>
                <a:gd name="T80" fmla="*/ 28 w 42"/>
                <a:gd name="T81" fmla="*/ 38 h 44"/>
                <a:gd name="T82" fmla="*/ 30 w 42"/>
                <a:gd name="T83" fmla="*/ 36 h 44"/>
                <a:gd name="T84" fmla="*/ 30 w 42"/>
                <a:gd name="T85" fmla="*/ 36 h 44"/>
                <a:gd name="T86" fmla="*/ 33 w 42"/>
                <a:gd name="T87" fmla="*/ 34 h 44"/>
                <a:gd name="T88" fmla="*/ 35 w 42"/>
                <a:gd name="T89" fmla="*/ 30 h 44"/>
                <a:gd name="T90" fmla="*/ 38 w 42"/>
                <a:gd name="T91" fmla="*/ 22 h 44"/>
                <a:gd name="T92" fmla="*/ 42 w 42"/>
                <a:gd name="T9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4">
                  <a:moveTo>
                    <a:pt x="42" y="23"/>
                  </a:moveTo>
                  <a:lnTo>
                    <a:pt x="42" y="23"/>
                  </a:lnTo>
                  <a:lnTo>
                    <a:pt x="40" y="28"/>
                  </a:lnTo>
                  <a:lnTo>
                    <a:pt x="38" y="33"/>
                  </a:lnTo>
                  <a:lnTo>
                    <a:pt x="36" y="36"/>
                  </a:lnTo>
                  <a:lnTo>
                    <a:pt x="33" y="39"/>
                  </a:lnTo>
                  <a:lnTo>
                    <a:pt x="33" y="39"/>
                  </a:lnTo>
                  <a:lnTo>
                    <a:pt x="30" y="41"/>
                  </a:lnTo>
                  <a:lnTo>
                    <a:pt x="26" y="43"/>
                  </a:lnTo>
                  <a:lnTo>
                    <a:pt x="22" y="44"/>
                  </a:lnTo>
                  <a:lnTo>
                    <a:pt x="18" y="44"/>
                  </a:lnTo>
                  <a:lnTo>
                    <a:pt x="18" y="44"/>
                  </a:lnTo>
                  <a:lnTo>
                    <a:pt x="10" y="44"/>
                  </a:lnTo>
                  <a:lnTo>
                    <a:pt x="10" y="44"/>
                  </a:lnTo>
                  <a:lnTo>
                    <a:pt x="5" y="41"/>
                  </a:lnTo>
                  <a:lnTo>
                    <a:pt x="5" y="41"/>
                  </a:lnTo>
                  <a:lnTo>
                    <a:pt x="2" y="38"/>
                  </a:lnTo>
                  <a:lnTo>
                    <a:pt x="2" y="38"/>
                  </a:lnTo>
                  <a:lnTo>
                    <a:pt x="0" y="33"/>
                  </a:lnTo>
                  <a:lnTo>
                    <a:pt x="0" y="33"/>
                  </a:lnTo>
                  <a:lnTo>
                    <a:pt x="0" y="24"/>
                  </a:lnTo>
                  <a:lnTo>
                    <a:pt x="0" y="24"/>
                  </a:lnTo>
                  <a:lnTo>
                    <a:pt x="1" y="0"/>
                  </a:lnTo>
                  <a:lnTo>
                    <a:pt x="5" y="0"/>
                  </a:lnTo>
                  <a:lnTo>
                    <a:pt x="5" y="0"/>
                  </a:lnTo>
                  <a:lnTo>
                    <a:pt x="4" y="13"/>
                  </a:lnTo>
                  <a:lnTo>
                    <a:pt x="4" y="25"/>
                  </a:lnTo>
                  <a:lnTo>
                    <a:pt x="4" y="25"/>
                  </a:lnTo>
                  <a:lnTo>
                    <a:pt x="4" y="31"/>
                  </a:lnTo>
                  <a:lnTo>
                    <a:pt x="4" y="31"/>
                  </a:lnTo>
                  <a:lnTo>
                    <a:pt x="5" y="34"/>
                  </a:lnTo>
                  <a:lnTo>
                    <a:pt x="6" y="36"/>
                  </a:lnTo>
                  <a:lnTo>
                    <a:pt x="6" y="36"/>
                  </a:lnTo>
                  <a:lnTo>
                    <a:pt x="8" y="38"/>
                  </a:lnTo>
                  <a:lnTo>
                    <a:pt x="10" y="39"/>
                  </a:lnTo>
                  <a:lnTo>
                    <a:pt x="10" y="39"/>
                  </a:lnTo>
                  <a:lnTo>
                    <a:pt x="14" y="40"/>
                  </a:lnTo>
                  <a:lnTo>
                    <a:pt x="18" y="40"/>
                  </a:lnTo>
                  <a:lnTo>
                    <a:pt x="18" y="40"/>
                  </a:lnTo>
                  <a:lnTo>
                    <a:pt x="25" y="39"/>
                  </a:lnTo>
                  <a:lnTo>
                    <a:pt x="28" y="38"/>
                  </a:lnTo>
                  <a:lnTo>
                    <a:pt x="30" y="36"/>
                  </a:lnTo>
                  <a:lnTo>
                    <a:pt x="30" y="36"/>
                  </a:lnTo>
                  <a:lnTo>
                    <a:pt x="33" y="34"/>
                  </a:lnTo>
                  <a:lnTo>
                    <a:pt x="35" y="30"/>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Freeform 1034">
              <a:extLst>
                <a:ext uri="{FF2B5EF4-FFF2-40B4-BE49-F238E27FC236}">
                  <a16:creationId xmlns:a16="http://schemas.microsoft.com/office/drawing/2014/main" id="{E06C8D55-67AB-49ED-BD1D-7B847C5A25AB}"/>
                </a:ext>
              </a:extLst>
            </p:cNvPr>
            <p:cNvSpPr>
              <a:spLocks noEditPoints="1"/>
            </p:cNvSpPr>
            <p:nvPr/>
          </p:nvSpPr>
          <p:spPr bwMode="auto">
            <a:xfrm>
              <a:off x="9669463" y="5554663"/>
              <a:ext cx="36513" cy="36513"/>
            </a:xfrm>
            <a:custGeom>
              <a:avLst/>
              <a:gdLst>
                <a:gd name="T0" fmla="*/ 44 w 47"/>
                <a:gd name="T1" fmla="*/ 43 h 45"/>
                <a:gd name="T2" fmla="*/ 36 w 47"/>
                <a:gd name="T3" fmla="*/ 38 h 45"/>
                <a:gd name="T4" fmla="*/ 27 w 47"/>
                <a:gd name="T5" fmla="*/ 38 h 45"/>
                <a:gd name="T6" fmla="*/ 25 w 47"/>
                <a:gd name="T7" fmla="*/ 41 h 45"/>
                <a:gd name="T8" fmla="*/ 19 w 47"/>
                <a:gd name="T9" fmla="*/ 45 h 45"/>
                <a:gd name="T10" fmla="*/ 13 w 47"/>
                <a:gd name="T11" fmla="*/ 45 h 45"/>
                <a:gd name="T12" fmla="*/ 4 w 47"/>
                <a:gd name="T13" fmla="*/ 43 h 45"/>
                <a:gd name="T14" fmla="*/ 1 w 47"/>
                <a:gd name="T15" fmla="*/ 40 h 45"/>
                <a:gd name="T16" fmla="*/ 0 w 47"/>
                <a:gd name="T17" fmla="*/ 37 h 45"/>
                <a:gd name="T18" fmla="*/ 4 w 47"/>
                <a:gd name="T19" fmla="*/ 30 h 45"/>
                <a:gd name="T20" fmla="*/ 8 w 47"/>
                <a:gd name="T21" fmla="*/ 29 h 45"/>
                <a:gd name="T22" fmla="*/ 13 w 47"/>
                <a:gd name="T23" fmla="*/ 28 h 45"/>
                <a:gd name="T24" fmla="*/ 22 w 47"/>
                <a:gd name="T25" fmla="*/ 21 h 45"/>
                <a:gd name="T26" fmla="*/ 1 w 47"/>
                <a:gd name="T27" fmla="*/ 17 h 45"/>
                <a:gd name="T28" fmla="*/ 22 w 47"/>
                <a:gd name="T29" fmla="*/ 9 h 45"/>
                <a:gd name="T30" fmla="*/ 0 w 47"/>
                <a:gd name="T31" fmla="*/ 5 h 45"/>
                <a:gd name="T32" fmla="*/ 22 w 47"/>
                <a:gd name="T33" fmla="*/ 0 h 45"/>
                <a:gd name="T34" fmla="*/ 27 w 47"/>
                <a:gd name="T35" fmla="*/ 5 h 45"/>
                <a:gd name="T36" fmla="*/ 47 w 47"/>
                <a:gd name="T37" fmla="*/ 9 h 45"/>
                <a:gd name="T38" fmla="*/ 27 w 47"/>
                <a:gd name="T39" fmla="*/ 17 h 45"/>
                <a:gd name="T40" fmla="*/ 45 w 47"/>
                <a:gd name="T41" fmla="*/ 21 h 45"/>
                <a:gd name="T42" fmla="*/ 27 w 47"/>
                <a:gd name="T43" fmla="*/ 30 h 45"/>
                <a:gd name="T44" fmla="*/ 38 w 47"/>
                <a:gd name="T45" fmla="*/ 35 h 45"/>
                <a:gd name="T46" fmla="*/ 46 w 47"/>
                <a:gd name="T47" fmla="*/ 39 h 45"/>
                <a:gd name="T48" fmla="*/ 22 w 47"/>
                <a:gd name="T49" fmla="*/ 33 h 45"/>
                <a:gd name="T50" fmla="*/ 18 w 47"/>
                <a:gd name="T51" fmla="*/ 32 h 45"/>
                <a:gd name="T52" fmla="*/ 13 w 47"/>
                <a:gd name="T53" fmla="*/ 32 h 45"/>
                <a:gd name="T54" fmla="*/ 7 w 47"/>
                <a:gd name="T55" fmla="*/ 33 h 45"/>
                <a:gd name="T56" fmla="*/ 5 w 47"/>
                <a:gd name="T57" fmla="*/ 35 h 45"/>
                <a:gd name="T58" fmla="*/ 4 w 47"/>
                <a:gd name="T59" fmla="*/ 37 h 45"/>
                <a:gd name="T60" fmla="*/ 7 w 47"/>
                <a:gd name="T61" fmla="*/ 40 h 45"/>
                <a:gd name="T62" fmla="*/ 10 w 47"/>
                <a:gd name="T63" fmla="*/ 41 h 45"/>
                <a:gd name="T64" fmla="*/ 13 w 47"/>
                <a:gd name="T65" fmla="*/ 41 h 45"/>
                <a:gd name="T66" fmla="*/ 19 w 47"/>
                <a:gd name="T67" fmla="*/ 41 h 45"/>
                <a:gd name="T68" fmla="*/ 21 w 47"/>
                <a:gd name="T69" fmla="*/ 39 h 45"/>
                <a:gd name="T70" fmla="*/ 22 w 47"/>
                <a:gd name="T7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5">
                  <a:moveTo>
                    <a:pt x="46" y="39"/>
                  </a:moveTo>
                  <a:lnTo>
                    <a:pt x="44" y="43"/>
                  </a:lnTo>
                  <a:lnTo>
                    <a:pt x="44" y="43"/>
                  </a:lnTo>
                  <a:lnTo>
                    <a:pt x="36" y="38"/>
                  </a:lnTo>
                  <a:lnTo>
                    <a:pt x="27" y="34"/>
                  </a:lnTo>
                  <a:lnTo>
                    <a:pt x="27" y="38"/>
                  </a:lnTo>
                  <a:lnTo>
                    <a:pt x="27" y="38"/>
                  </a:lnTo>
                  <a:lnTo>
                    <a:pt x="25" y="41"/>
                  </a:lnTo>
                  <a:lnTo>
                    <a:pt x="23" y="43"/>
                  </a:lnTo>
                  <a:lnTo>
                    <a:pt x="19" y="45"/>
                  </a:lnTo>
                  <a:lnTo>
                    <a:pt x="13" y="45"/>
                  </a:lnTo>
                  <a:lnTo>
                    <a:pt x="13" y="45"/>
                  </a:lnTo>
                  <a:lnTo>
                    <a:pt x="8" y="45"/>
                  </a:lnTo>
                  <a:lnTo>
                    <a:pt x="4" y="43"/>
                  </a:lnTo>
                  <a:lnTo>
                    <a:pt x="4" y="43"/>
                  </a:lnTo>
                  <a:lnTo>
                    <a:pt x="1" y="40"/>
                  </a:lnTo>
                  <a:lnTo>
                    <a:pt x="0" y="37"/>
                  </a:lnTo>
                  <a:lnTo>
                    <a:pt x="0" y="37"/>
                  </a:lnTo>
                  <a:lnTo>
                    <a:pt x="1" y="33"/>
                  </a:lnTo>
                  <a:lnTo>
                    <a:pt x="4" y="30"/>
                  </a:lnTo>
                  <a:lnTo>
                    <a:pt x="4" y="30"/>
                  </a:lnTo>
                  <a:lnTo>
                    <a:pt x="8" y="29"/>
                  </a:lnTo>
                  <a:lnTo>
                    <a:pt x="13" y="28"/>
                  </a:lnTo>
                  <a:lnTo>
                    <a:pt x="13" y="28"/>
                  </a:lnTo>
                  <a:lnTo>
                    <a:pt x="22" y="29"/>
                  </a:lnTo>
                  <a:lnTo>
                    <a:pt x="22" y="21"/>
                  </a:lnTo>
                  <a:lnTo>
                    <a:pt x="1" y="21"/>
                  </a:lnTo>
                  <a:lnTo>
                    <a:pt x="1" y="17"/>
                  </a:lnTo>
                  <a:lnTo>
                    <a:pt x="22" y="17"/>
                  </a:lnTo>
                  <a:lnTo>
                    <a:pt x="22" y="9"/>
                  </a:lnTo>
                  <a:lnTo>
                    <a:pt x="0" y="9"/>
                  </a:lnTo>
                  <a:lnTo>
                    <a:pt x="0" y="5"/>
                  </a:lnTo>
                  <a:lnTo>
                    <a:pt x="22" y="5"/>
                  </a:lnTo>
                  <a:lnTo>
                    <a:pt x="22" y="0"/>
                  </a:lnTo>
                  <a:lnTo>
                    <a:pt x="27" y="0"/>
                  </a:lnTo>
                  <a:lnTo>
                    <a:pt x="27" y="5"/>
                  </a:lnTo>
                  <a:lnTo>
                    <a:pt x="47" y="5"/>
                  </a:lnTo>
                  <a:lnTo>
                    <a:pt x="47" y="9"/>
                  </a:lnTo>
                  <a:lnTo>
                    <a:pt x="27" y="9"/>
                  </a:lnTo>
                  <a:lnTo>
                    <a:pt x="27" y="17"/>
                  </a:lnTo>
                  <a:lnTo>
                    <a:pt x="45" y="17"/>
                  </a:lnTo>
                  <a:lnTo>
                    <a:pt x="45" y="21"/>
                  </a:lnTo>
                  <a:lnTo>
                    <a:pt x="27" y="21"/>
                  </a:lnTo>
                  <a:lnTo>
                    <a:pt x="27" y="30"/>
                  </a:lnTo>
                  <a:lnTo>
                    <a:pt x="27" y="30"/>
                  </a:lnTo>
                  <a:lnTo>
                    <a:pt x="38" y="35"/>
                  </a:lnTo>
                  <a:lnTo>
                    <a:pt x="46" y="39"/>
                  </a:lnTo>
                  <a:lnTo>
                    <a:pt x="46" y="39"/>
                  </a:lnTo>
                  <a:close/>
                  <a:moveTo>
                    <a:pt x="22" y="37"/>
                  </a:moveTo>
                  <a:lnTo>
                    <a:pt x="22" y="33"/>
                  </a:lnTo>
                  <a:lnTo>
                    <a:pt x="22" y="33"/>
                  </a:lnTo>
                  <a:lnTo>
                    <a:pt x="18" y="32"/>
                  </a:lnTo>
                  <a:lnTo>
                    <a:pt x="13" y="32"/>
                  </a:lnTo>
                  <a:lnTo>
                    <a:pt x="13" y="32"/>
                  </a:lnTo>
                  <a:lnTo>
                    <a:pt x="10" y="32"/>
                  </a:lnTo>
                  <a:lnTo>
                    <a:pt x="7" y="33"/>
                  </a:lnTo>
                  <a:lnTo>
                    <a:pt x="7" y="33"/>
                  </a:lnTo>
                  <a:lnTo>
                    <a:pt x="5" y="35"/>
                  </a:lnTo>
                  <a:lnTo>
                    <a:pt x="4" y="37"/>
                  </a:lnTo>
                  <a:lnTo>
                    <a:pt x="4" y="37"/>
                  </a:lnTo>
                  <a:lnTo>
                    <a:pt x="5" y="39"/>
                  </a:lnTo>
                  <a:lnTo>
                    <a:pt x="7" y="40"/>
                  </a:lnTo>
                  <a:lnTo>
                    <a:pt x="7" y="40"/>
                  </a:lnTo>
                  <a:lnTo>
                    <a:pt x="10" y="41"/>
                  </a:lnTo>
                  <a:lnTo>
                    <a:pt x="13" y="41"/>
                  </a:lnTo>
                  <a:lnTo>
                    <a:pt x="13" y="41"/>
                  </a:lnTo>
                  <a:lnTo>
                    <a:pt x="19" y="41"/>
                  </a:lnTo>
                  <a:lnTo>
                    <a:pt x="19" y="41"/>
                  </a:lnTo>
                  <a:lnTo>
                    <a:pt x="21" y="39"/>
                  </a:lnTo>
                  <a:lnTo>
                    <a:pt x="21" y="39"/>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Freeform 1035">
              <a:extLst>
                <a:ext uri="{FF2B5EF4-FFF2-40B4-BE49-F238E27FC236}">
                  <a16:creationId xmlns:a16="http://schemas.microsoft.com/office/drawing/2014/main" id="{98E76D72-D95B-48BE-892D-3A5407C95C9E}"/>
                </a:ext>
              </a:extLst>
            </p:cNvPr>
            <p:cNvSpPr>
              <a:spLocks noEditPoints="1"/>
            </p:cNvSpPr>
            <p:nvPr/>
          </p:nvSpPr>
          <p:spPr bwMode="auto">
            <a:xfrm>
              <a:off x="9713913" y="5553075"/>
              <a:ext cx="39688" cy="38100"/>
            </a:xfrm>
            <a:custGeom>
              <a:avLst/>
              <a:gdLst>
                <a:gd name="T0" fmla="*/ 32 w 50"/>
                <a:gd name="T1" fmla="*/ 11 h 47"/>
                <a:gd name="T2" fmla="*/ 32 w 50"/>
                <a:gd name="T3" fmla="*/ 21 h 47"/>
                <a:gd name="T4" fmla="*/ 34 w 50"/>
                <a:gd name="T5" fmla="*/ 30 h 47"/>
                <a:gd name="T6" fmla="*/ 33 w 50"/>
                <a:gd name="T7" fmla="*/ 33 h 47"/>
                <a:gd name="T8" fmla="*/ 31 w 50"/>
                <a:gd name="T9" fmla="*/ 39 h 47"/>
                <a:gd name="T10" fmla="*/ 28 w 50"/>
                <a:gd name="T11" fmla="*/ 42 h 47"/>
                <a:gd name="T12" fmla="*/ 22 w 50"/>
                <a:gd name="T13" fmla="*/ 46 h 47"/>
                <a:gd name="T14" fmla="*/ 15 w 50"/>
                <a:gd name="T15" fmla="*/ 47 h 47"/>
                <a:gd name="T16" fmla="*/ 14 w 50"/>
                <a:gd name="T17" fmla="*/ 44 h 47"/>
                <a:gd name="T18" fmla="*/ 25 w 50"/>
                <a:gd name="T19" fmla="*/ 39 h 47"/>
                <a:gd name="T20" fmla="*/ 28 w 50"/>
                <a:gd name="T21" fmla="*/ 35 h 47"/>
                <a:gd name="T22" fmla="*/ 29 w 50"/>
                <a:gd name="T23" fmla="*/ 29 h 47"/>
                <a:gd name="T24" fmla="*/ 29 w 50"/>
                <a:gd name="T25" fmla="*/ 28 h 47"/>
                <a:gd name="T26" fmla="*/ 26 w 50"/>
                <a:gd name="T27" fmla="*/ 33 h 47"/>
                <a:gd name="T28" fmla="*/ 23 w 50"/>
                <a:gd name="T29" fmla="*/ 34 h 47"/>
                <a:gd name="T30" fmla="*/ 20 w 50"/>
                <a:gd name="T31" fmla="*/ 34 h 47"/>
                <a:gd name="T32" fmla="*/ 13 w 50"/>
                <a:gd name="T33" fmla="*/ 32 h 47"/>
                <a:gd name="T34" fmla="*/ 11 w 50"/>
                <a:gd name="T35" fmla="*/ 29 h 47"/>
                <a:gd name="T36" fmla="*/ 11 w 50"/>
                <a:gd name="T37" fmla="*/ 26 h 47"/>
                <a:gd name="T38" fmla="*/ 14 w 50"/>
                <a:gd name="T39" fmla="*/ 18 h 47"/>
                <a:gd name="T40" fmla="*/ 17 w 50"/>
                <a:gd name="T41" fmla="*/ 16 h 47"/>
                <a:gd name="T42" fmla="*/ 21 w 50"/>
                <a:gd name="T43" fmla="*/ 15 h 47"/>
                <a:gd name="T44" fmla="*/ 27 w 50"/>
                <a:gd name="T45" fmla="*/ 17 h 47"/>
                <a:gd name="T46" fmla="*/ 0 w 50"/>
                <a:gd name="T47" fmla="*/ 11 h 47"/>
                <a:gd name="T48" fmla="*/ 27 w 50"/>
                <a:gd name="T49" fmla="*/ 7 h 47"/>
                <a:gd name="T50" fmla="*/ 32 w 50"/>
                <a:gd name="T51" fmla="*/ 0 h 47"/>
                <a:gd name="T52" fmla="*/ 50 w 50"/>
                <a:gd name="T53" fmla="*/ 7 h 47"/>
                <a:gd name="T54" fmla="*/ 27 w 50"/>
                <a:gd name="T55" fmla="*/ 22 h 47"/>
                <a:gd name="T56" fmla="*/ 25 w 50"/>
                <a:gd name="T57" fmla="*/ 19 h 47"/>
                <a:gd name="T58" fmla="*/ 21 w 50"/>
                <a:gd name="T59" fmla="*/ 19 h 47"/>
                <a:gd name="T60" fmla="*/ 17 w 50"/>
                <a:gd name="T61" fmla="*/ 21 h 47"/>
                <a:gd name="T62" fmla="*/ 15 w 50"/>
                <a:gd name="T63" fmla="*/ 23 h 47"/>
                <a:gd name="T64" fmla="*/ 15 w 50"/>
                <a:gd name="T65" fmla="*/ 25 h 47"/>
                <a:gd name="T66" fmla="*/ 16 w 50"/>
                <a:gd name="T67" fmla="*/ 29 h 47"/>
                <a:gd name="T68" fmla="*/ 18 w 50"/>
                <a:gd name="T69" fmla="*/ 31 h 47"/>
                <a:gd name="T70" fmla="*/ 20 w 50"/>
                <a:gd name="T71" fmla="*/ 31 h 47"/>
                <a:gd name="T72" fmla="*/ 25 w 50"/>
                <a:gd name="T73" fmla="*/ 29 h 47"/>
                <a:gd name="T74" fmla="*/ 27 w 50"/>
                <a:gd name="T75" fmla="*/ 26 h 47"/>
                <a:gd name="T76" fmla="*/ 27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2" y="11"/>
                  </a:lnTo>
                  <a:lnTo>
                    <a:pt x="32" y="21"/>
                  </a:lnTo>
                  <a:lnTo>
                    <a:pt x="32" y="21"/>
                  </a:lnTo>
                  <a:lnTo>
                    <a:pt x="33" y="25"/>
                  </a:lnTo>
                  <a:lnTo>
                    <a:pt x="34" y="30"/>
                  </a:lnTo>
                  <a:lnTo>
                    <a:pt x="34" y="30"/>
                  </a:lnTo>
                  <a:lnTo>
                    <a:pt x="33" y="33"/>
                  </a:lnTo>
                  <a:lnTo>
                    <a:pt x="32" y="37"/>
                  </a:lnTo>
                  <a:lnTo>
                    <a:pt x="31" y="39"/>
                  </a:lnTo>
                  <a:lnTo>
                    <a:pt x="28" y="42"/>
                  </a:lnTo>
                  <a:lnTo>
                    <a:pt x="28" y="42"/>
                  </a:lnTo>
                  <a:lnTo>
                    <a:pt x="25" y="44"/>
                  </a:lnTo>
                  <a:lnTo>
                    <a:pt x="22" y="46"/>
                  </a:lnTo>
                  <a:lnTo>
                    <a:pt x="19" y="47"/>
                  </a:lnTo>
                  <a:lnTo>
                    <a:pt x="15" y="47"/>
                  </a:lnTo>
                  <a:lnTo>
                    <a:pt x="14" y="44"/>
                  </a:lnTo>
                  <a:lnTo>
                    <a:pt x="14" y="44"/>
                  </a:lnTo>
                  <a:lnTo>
                    <a:pt x="20" y="43"/>
                  </a:lnTo>
                  <a:lnTo>
                    <a:pt x="25" y="39"/>
                  </a:lnTo>
                  <a:lnTo>
                    <a:pt x="25" y="39"/>
                  </a:lnTo>
                  <a:lnTo>
                    <a:pt x="28" y="35"/>
                  </a:lnTo>
                  <a:lnTo>
                    <a:pt x="29" y="29"/>
                  </a:lnTo>
                  <a:lnTo>
                    <a:pt x="29" y="29"/>
                  </a:lnTo>
                  <a:lnTo>
                    <a:pt x="29" y="28"/>
                  </a:lnTo>
                  <a:lnTo>
                    <a:pt x="29" y="28"/>
                  </a:lnTo>
                  <a:lnTo>
                    <a:pt x="28" y="30"/>
                  </a:lnTo>
                  <a:lnTo>
                    <a:pt x="26" y="33"/>
                  </a:lnTo>
                  <a:lnTo>
                    <a:pt x="26" y="33"/>
                  </a:lnTo>
                  <a:lnTo>
                    <a:pt x="23" y="34"/>
                  </a:lnTo>
                  <a:lnTo>
                    <a:pt x="20" y="34"/>
                  </a:lnTo>
                  <a:lnTo>
                    <a:pt x="20" y="34"/>
                  </a:lnTo>
                  <a:lnTo>
                    <a:pt x="16" y="34"/>
                  </a:lnTo>
                  <a:lnTo>
                    <a:pt x="13" y="32"/>
                  </a:lnTo>
                  <a:lnTo>
                    <a:pt x="13" y="32"/>
                  </a:lnTo>
                  <a:lnTo>
                    <a:pt x="11" y="29"/>
                  </a:lnTo>
                  <a:lnTo>
                    <a:pt x="11" y="26"/>
                  </a:lnTo>
                  <a:lnTo>
                    <a:pt x="11" y="26"/>
                  </a:lnTo>
                  <a:lnTo>
                    <a:pt x="11" y="21"/>
                  </a:lnTo>
                  <a:lnTo>
                    <a:pt x="14" y="18"/>
                  </a:lnTo>
                  <a:lnTo>
                    <a:pt x="14" y="18"/>
                  </a:lnTo>
                  <a:lnTo>
                    <a:pt x="17" y="16"/>
                  </a:lnTo>
                  <a:lnTo>
                    <a:pt x="21" y="15"/>
                  </a:lnTo>
                  <a:lnTo>
                    <a:pt x="21" y="15"/>
                  </a:lnTo>
                  <a:lnTo>
                    <a:pt x="24" y="16"/>
                  </a:lnTo>
                  <a:lnTo>
                    <a:pt x="27" y="17"/>
                  </a:lnTo>
                  <a:lnTo>
                    <a:pt x="27" y="11"/>
                  </a:lnTo>
                  <a:lnTo>
                    <a:pt x="0" y="11"/>
                  </a:lnTo>
                  <a:lnTo>
                    <a:pt x="0" y="7"/>
                  </a:lnTo>
                  <a:lnTo>
                    <a:pt x="27" y="7"/>
                  </a:lnTo>
                  <a:lnTo>
                    <a:pt x="27" y="0"/>
                  </a:lnTo>
                  <a:lnTo>
                    <a:pt x="32" y="0"/>
                  </a:lnTo>
                  <a:lnTo>
                    <a:pt x="32" y="7"/>
                  </a:lnTo>
                  <a:lnTo>
                    <a:pt x="50" y="7"/>
                  </a:lnTo>
                  <a:lnTo>
                    <a:pt x="50" y="11"/>
                  </a:lnTo>
                  <a:close/>
                  <a:moveTo>
                    <a:pt x="27" y="22"/>
                  </a:moveTo>
                  <a:lnTo>
                    <a:pt x="27" y="22"/>
                  </a:lnTo>
                  <a:lnTo>
                    <a:pt x="25" y="19"/>
                  </a:lnTo>
                  <a:lnTo>
                    <a:pt x="21" y="19"/>
                  </a:lnTo>
                  <a:lnTo>
                    <a:pt x="21" y="19"/>
                  </a:lnTo>
                  <a:lnTo>
                    <a:pt x="19" y="19"/>
                  </a:lnTo>
                  <a:lnTo>
                    <a:pt x="17" y="21"/>
                  </a:lnTo>
                  <a:lnTo>
                    <a:pt x="17" y="21"/>
                  </a:lnTo>
                  <a:lnTo>
                    <a:pt x="15" y="23"/>
                  </a:lnTo>
                  <a:lnTo>
                    <a:pt x="15" y="25"/>
                  </a:lnTo>
                  <a:lnTo>
                    <a:pt x="15" y="25"/>
                  </a:lnTo>
                  <a:lnTo>
                    <a:pt x="15" y="27"/>
                  </a:lnTo>
                  <a:lnTo>
                    <a:pt x="16" y="29"/>
                  </a:lnTo>
                  <a:lnTo>
                    <a:pt x="16" y="29"/>
                  </a:lnTo>
                  <a:lnTo>
                    <a:pt x="18" y="31"/>
                  </a:lnTo>
                  <a:lnTo>
                    <a:pt x="20" y="31"/>
                  </a:lnTo>
                  <a:lnTo>
                    <a:pt x="20" y="31"/>
                  </a:lnTo>
                  <a:lnTo>
                    <a:pt x="23" y="30"/>
                  </a:lnTo>
                  <a:lnTo>
                    <a:pt x="25" y="29"/>
                  </a:lnTo>
                  <a:lnTo>
                    <a:pt x="25" y="29"/>
                  </a:lnTo>
                  <a:lnTo>
                    <a:pt x="27" y="26"/>
                  </a:lnTo>
                  <a:lnTo>
                    <a:pt x="27" y="23"/>
                  </a:lnTo>
                  <a:lnTo>
                    <a:pt x="27"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Freeform 1036">
              <a:extLst>
                <a:ext uri="{FF2B5EF4-FFF2-40B4-BE49-F238E27FC236}">
                  <a16:creationId xmlns:a16="http://schemas.microsoft.com/office/drawing/2014/main" id="{756D2F29-E041-41FD-B2F3-B52091858772}"/>
                </a:ext>
              </a:extLst>
            </p:cNvPr>
            <p:cNvSpPr>
              <a:spLocks noEditPoints="1"/>
            </p:cNvSpPr>
            <p:nvPr/>
          </p:nvSpPr>
          <p:spPr bwMode="auto">
            <a:xfrm>
              <a:off x="9758363" y="5580063"/>
              <a:ext cx="12700" cy="12700"/>
            </a:xfrm>
            <a:custGeom>
              <a:avLst/>
              <a:gdLst>
                <a:gd name="T0" fmla="*/ 0 w 15"/>
                <a:gd name="T1" fmla="*/ 7 h 16"/>
                <a:gd name="T2" fmla="*/ 0 w 15"/>
                <a:gd name="T3" fmla="*/ 7 h 16"/>
                <a:gd name="T4" fmla="*/ 1 w 15"/>
                <a:gd name="T5" fmla="*/ 5 h 16"/>
                <a:gd name="T6" fmla="*/ 3 w 15"/>
                <a:gd name="T7" fmla="*/ 2 h 16"/>
                <a:gd name="T8" fmla="*/ 3 w 15"/>
                <a:gd name="T9" fmla="*/ 2 h 16"/>
                <a:gd name="T10" fmla="*/ 5 w 15"/>
                <a:gd name="T11" fmla="*/ 1 h 16"/>
                <a:gd name="T12" fmla="*/ 8 w 15"/>
                <a:gd name="T13" fmla="*/ 0 h 16"/>
                <a:gd name="T14" fmla="*/ 8 w 15"/>
                <a:gd name="T15" fmla="*/ 0 h 16"/>
                <a:gd name="T16" fmla="*/ 11 w 15"/>
                <a:gd name="T17" fmla="*/ 1 h 16"/>
                <a:gd name="T18" fmla="*/ 13 w 15"/>
                <a:gd name="T19" fmla="*/ 2 h 16"/>
                <a:gd name="T20" fmla="*/ 13 w 15"/>
                <a:gd name="T21" fmla="*/ 2 h 16"/>
                <a:gd name="T22" fmla="*/ 15 w 15"/>
                <a:gd name="T23" fmla="*/ 5 h 16"/>
                <a:gd name="T24" fmla="*/ 15 w 15"/>
                <a:gd name="T25" fmla="*/ 7 h 16"/>
                <a:gd name="T26" fmla="*/ 15 w 15"/>
                <a:gd name="T27" fmla="*/ 7 h 16"/>
                <a:gd name="T28" fmla="*/ 15 w 15"/>
                <a:gd name="T29" fmla="*/ 10 h 16"/>
                <a:gd name="T30" fmla="*/ 13 w 15"/>
                <a:gd name="T31" fmla="*/ 12 h 16"/>
                <a:gd name="T32" fmla="*/ 13 w 15"/>
                <a:gd name="T33" fmla="*/ 12 h 16"/>
                <a:gd name="T34" fmla="*/ 11 w 15"/>
                <a:gd name="T35" fmla="*/ 14 h 16"/>
                <a:gd name="T36" fmla="*/ 8 w 15"/>
                <a:gd name="T37" fmla="*/ 16 h 16"/>
                <a:gd name="T38" fmla="*/ 8 w 15"/>
                <a:gd name="T39" fmla="*/ 16 h 16"/>
                <a:gd name="T40" fmla="*/ 5 w 15"/>
                <a:gd name="T41" fmla="*/ 14 h 16"/>
                <a:gd name="T42" fmla="*/ 3 w 15"/>
                <a:gd name="T43" fmla="*/ 12 h 16"/>
                <a:gd name="T44" fmla="*/ 3 w 15"/>
                <a:gd name="T45" fmla="*/ 12 h 16"/>
                <a:gd name="T46" fmla="*/ 1 w 15"/>
                <a:gd name="T47" fmla="*/ 10 h 16"/>
                <a:gd name="T48" fmla="*/ 0 w 15"/>
                <a:gd name="T49" fmla="*/ 7 h 16"/>
                <a:gd name="T50" fmla="*/ 0 w 15"/>
                <a:gd name="T51" fmla="*/ 7 h 16"/>
                <a:gd name="T52" fmla="*/ 4 w 15"/>
                <a:gd name="T53" fmla="*/ 7 h 16"/>
                <a:gd name="T54" fmla="*/ 4 w 15"/>
                <a:gd name="T55" fmla="*/ 7 h 16"/>
                <a:gd name="T56" fmla="*/ 4 w 15"/>
                <a:gd name="T57" fmla="*/ 9 h 16"/>
                <a:gd name="T58" fmla="*/ 5 w 15"/>
                <a:gd name="T59" fmla="*/ 10 h 16"/>
                <a:gd name="T60" fmla="*/ 5 w 15"/>
                <a:gd name="T61" fmla="*/ 10 h 16"/>
                <a:gd name="T62" fmla="*/ 6 w 15"/>
                <a:gd name="T63" fmla="*/ 11 h 16"/>
                <a:gd name="T64" fmla="*/ 8 w 15"/>
                <a:gd name="T65" fmla="*/ 12 h 16"/>
                <a:gd name="T66" fmla="*/ 8 w 15"/>
                <a:gd name="T67" fmla="*/ 12 h 16"/>
                <a:gd name="T68" fmla="*/ 9 w 15"/>
                <a:gd name="T69" fmla="*/ 11 h 16"/>
                <a:gd name="T70" fmla="*/ 11 w 15"/>
                <a:gd name="T71" fmla="*/ 10 h 16"/>
                <a:gd name="T72" fmla="*/ 11 w 15"/>
                <a:gd name="T73" fmla="*/ 10 h 16"/>
                <a:gd name="T74" fmla="*/ 12 w 15"/>
                <a:gd name="T75" fmla="*/ 9 h 16"/>
                <a:gd name="T76" fmla="*/ 12 w 15"/>
                <a:gd name="T77" fmla="*/ 7 h 16"/>
                <a:gd name="T78" fmla="*/ 12 w 15"/>
                <a:gd name="T79" fmla="*/ 7 h 16"/>
                <a:gd name="T80" fmla="*/ 12 w 15"/>
                <a:gd name="T81" fmla="*/ 6 h 16"/>
                <a:gd name="T82" fmla="*/ 11 w 15"/>
                <a:gd name="T83" fmla="*/ 4 h 16"/>
                <a:gd name="T84" fmla="*/ 11 w 15"/>
                <a:gd name="T85" fmla="*/ 4 h 16"/>
                <a:gd name="T86" fmla="*/ 9 w 15"/>
                <a:gd name="T87" fmla="*/ 3 h 16"/>
                <a:gd name="T88" fmla="*/ 8 w 15"/>
                <a:gd name="T89" fmla="*/ 3 h 16"/>
                <a:gd name="T90" fmla="*/ 8 w 15"/>
                <a:gd name="T91" fmla="*/ 3 h 16"/>
                <a:gd name="T92" fmla="*/ 6 w 15"/>
                <a:gd name="T93" fmla="*/ 3 h 16"/>
                <a:gd name="T94" fmla="*/ 5 w 15"/>
                <a:gd name="T95" fmla="*/ 4 h 16"/>
                <a:gd name="T96" fmla="*/ 5 w 15"/>
                <a:gd name="T97" fmla="*/ 4 h 16"/>
                <a:gd name="T98" fmla="*/ 4 w 15"/>
                <a:gd name="T99" fmla="*/ 6 h 16"/>
                <a:gd name="T100" fmla="*/ 4 w 15"/>
                <a:gd name="T101" fmla="*/ 7 h 16"/>
                <a:gd name="T102" fmla="*/ 4 w 15"/>
                <a:gd name="T10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6">
                  <a:moveTo>
                    <a:pt x="0" y="7"/>
                  </a:moveTo>
                  <a:lnTo>
                    <a:pt x="0" y="7"/>
                  </a:lnTo>
                  <a:lnTo>
                    <a:pt x="1" y="5"/>
                  </a:lnTo>
                  <a:lnTo>
                    <a:pt x="3" y="2"/>
                  </a:lnTo>
                  <a:lnTo>
                    <a:pt x="3" y="2"/>
                  </a:lnTo>
                  <a:lnTo>
                    <a:pt x="5" y="1"/>
                  </a:lnTo>
                  <a:lnTo>
                    <a:pt x="8" y="0"/>
                  </a:lnTo>
                  <a:lnTo>
                    <a:pt x="8" y="0"/>
                  </a:lnTo>
                  <a:lnTo>
                    <a:pt x="11" y="1"/>
                  </a:lnTo>
                  <a:lnTo>
                    <a:pt x="13" y="2"/>
                  </a:lnTo>
                  <a:lnTo>
                    <a:pt x="13" y="2"/>
                  </a:lnTo>
                  <a:lnTo>
                    <a:pt x="15" y="5"/>
                  </a:lnTo>
                  <a:lnTo>
                    <a:pt x="15" y="7"/>
                  </a:lnTo>
                  <a:lnTo>
                    <a:pt x="15" y="7"/>
                  </a:lnTo>
                  <a:lnTo>
                    <a:pt x="15" y="10"/>
                  </a:lnTo>
                  <a:lnTo>
                    <a:pt x="13" y="12"/>
                  </a:lnTo>
                  <a:lnTo>
                    <a:pt x="13" y="12"/>
                  </a:lnTo>
                  <a:lnTo>
                    <a:pt x="11" y="14"/>
                  </a:lnTo>
                  <a:lnTo>
                    <a:pt x="8" y="16"/>
                  </a:lnTo>
                  <a:lnTo>
                    <a:pt x="8" y="16"/>
                  </a:lnTo>
                  <a:lnTo>
                    <a:pt x="5" y="14"/>
                  </a:lnTo>
                  <a:lnTo>
                    <a:pt x="3" y="12"/>
                  </a:lnTo>
                  <a:lnTo>
                    <a:pt x="3" y="12"/>
                  </a:lnTo>
                  <a:lnTo>
                    <a:pt x="1" y="10"/>
                  </a:lnTo>
                  <a:lnTo>
                    <a:pt x="0" y="7"/>
                  </a:lnTo>
                  <a:lnTo>
                    <a:pt x="0" y="7"/>
                  </a:lnTo>
                  <a:close/>
                  <a:moveTo>
                    <a:pt x="4" y="7"/>
                  </a:moveTo>
                  <a:lnTo>
                    <a:pt x="4" y="7"/>
                  </a:lnTo>
                  <a:lnTo>
                    <a:pt x="4" y="9"/>
                  </a:lnTo>
                  <a:lnTo>
                    <a:pt x="5" y="10"/>
                  </a:lnTo>
                  <a:lnTo>
                    <a:pt x="5" y="10"/>
                  </a:lnTo>
                  <a:lnTo>
                    <a:pt x="6" y="11"/>
                  </a:lnTo>
                  <a:lnTo>
                    <a:pt x="8" y="12"/>
                  </a:lnTo>
                  <a:lnTo>
                    <a:pt x="8" y="12"/>
                  </a:lnTo>
                  <a:lnTo>
                    <a:pt x="9" y="11"/>
                  </a:lnTo>
                  <a:lnTo>
                    <a:pt x="11" y="10"/>
                  </a:lnTo>
                  <a:lnTo>
                    <a:pt x="11" y="10"/>
                  </a:lnTo>
                  <a:lnTo>
                    <a:pt x="12" y="9"/>
                  </a:lnTo>
                  <a:lnTo>
                    <a:pt x="12" y="7"/>
                  </a:lnTo>
                  <a:lnTo>
                    <a:pt x="12" y="7"/>
                  </a:lnTo>
                  <a:lnTo>
                    <a:pt x="12" y="6"/>
                  </a:lnTo>
                  <a:lnTo>
                    <a:pt x="11" y="4"/>
                  </a:lnTo>
                  <a:lnTo>
                    <a:pt x="11" y="4"/>
                  </a:lnTo>
                  <a:lnTo>
                    <a:pt x="9" y="3"/>
                  </a:lnTo>
                  <a:lnTo>
                    <a:pt x="8" y="3"/>
                  </a:lnTo>
                  <a:lnTo>
                    <a:pt x="8" y="3"/>
                  </a:lnTo>
                  <a:lnTo>
                    <a:pt x="6" y="3"/>
                  </a:lnTo>
                  <a:lnTo>
                    <a:pt x="5" y="4"/>
                  </a:lnTo>
                  <a:lnTo>
                    <a:pt x="5" y="4"/>
                  </a:lnTo>
                  <a:lnTo>
                    <a:pt x="4" y="6"/>
                  </a:lnTo>
                  <a:lnTo>
                    <a:pt x="4" y="7"/>
                  </a:lnTo>
                  <a:lnTo>
                    <a:pt x="4"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Freeform 1037">
              <a:extLst>
                <a:ext uri="{FF2B5EF4-FFF2-40B4-BE49-F238E27FC236}">
                  <a16:creationId xmlns:a16="http://schemas.microsoft.com/office/drawing/2014/main" id="{804088DE-B3C8-40C6-B2D7-FDD14D858C13}"/>
                </a:ext>
              </a:extLst>
            </p:cNvPr>
            <p:cNvSpPr>
              <a:spLocks noEditPoints="1"/>
            </p:cNvSpPr>
            <p:nvPr/>
          </p:nvSpPr>
          <p:spPr bwMode="auto">
            <a:xfrm>
              <a:off x="9398000" y="5668963"/>
              <a:ext cx="36513" cy="36513"/>
            </a:xfrm>
            <a:custGeom>
              <a:avLst/>
              <a:gdLst>
                <a:gd name="T0" fmla="*/ 44 w 47"/>
                <a:gd name="T1" fmla="*/ 43 h 45"/>
                <a:gd name="T2" fmla="*/ 35 w 47"/>
                <a:gd name="T3" fmla="*/ 38 h 45"/>
                <a:gd name="T4" fmla="*/ 26 w 47"/>
                <a:gd name="T5" fmla="*/ 38 h 45"/>
                <a:gd name="T6" fmla="*/ 25 w 47"/>
                <a:gd name="T7" fmla="*/ 41 h 45"/>
                <a:gd name="T8" fmla="*/ 19 w 47"/>
                <a:gd name="T9" fmla="*/ 45 h 45"/>
                <a:gd name="T10" fmla="*/ 13 w 47"/>
                <a:gd name="T11" fmla="*/ 45 h 45"/>
                <a:gd name="T12" fmla="*/ 4 w 47"/>
                <a:gd name="T13" fmla="*/ 43 h 45"/>
                <a:gd name="T14" fmla="*/ 1 w 47"/>
                <a:gd name="T15" fmla="*/ 40 h 45"/>
                <a:gd name="T16" fmla="*/ 0 w 47"/>
                <a:gd name="T17" fmla="*/ 37 h 45"/>
                <a:gd name="T18" fmla="*/ 4 w 47"/>
                <a:gd name="T19" fmla="*/ 31 h 45"/>
                <a:gd name="T20" fmla="*/ 8 w 47"/>
                <a:gd name="T21" fmla="*/ 29 h 45"/>
                <a:gd name="T22" fmla="*/ 13 w 47"/>
                <a:gd name="T23" fmla="*/ 28 h 45"/>
                <a:gd name="T24" fmla="*/ 22 w 47"/>
                <a:gd name="T25" fmla="*/ 21 h 45"/>
                <a:gd name="T26" fmla="*/ 1 w 47"/>
                <a:gd name="T27" fmla="*/ 18 h 45"/>
                <a:gd name="T28" fmla="*/ 22 w 47"/>
                <a:gd name="T29" fmla="*/ 9 h 45"/>
                <a:gd name="T30" fmla="*/ 0 w 47"/>
                <a:gd name="T31" fmla="*/ 6 h 45"/>
                <a:gd name="T32" fmla="*/ 22 w 47"/>
                <a:gd name="T33" fmla="*/ 0 h 45"/>
                <a:gd name="T34" fmla="*/ 26 w 47"/>
                <a:gd name="T35" fmla="*/ 6 h 45"/>
                <a:gd name="T36" fmla="*/ 47 w 47"/>
                <a:gd name="T37" fmla="*/ 9 h 45"/>
                <a:gd name="T38" fmla="*/ 26 w 47"/>
                <a:gd name="T39" fmla="*/ 18 h 45"/>
                <a:gd name="T40" fmla="*/ 45 w 47"/>
                <a:gd name="T41" fmla="*/ 21 h 45"/>
                <a:gd name="T42" fmla="*/ 26 w 47"/>
                <a:gd name="T43" fmla="*/ 30 h 45"/>
                <a:gd name="T44" fmla="*/ 37 w 47"/>
                <a:gd name="T45" fmla="*/ 35 h 45"/>
                <a:gd name="T46" fmla="*/ 46 w 47"/>
                <a:gd name="T47" fmla="*/ 39 h 45"/>
                <a:gd name="T48" fmla="*/ 22 w 47"/>
                <a:gd name="T49" fmla="*/ 33 h 45"/>
                <a:gd name="T50" fmla="*/ 18 w 47"/>
                <a:gd name="T51" fmla="*/ 32 h 45"/>
                <a:gd name="T52" fmla="*/ 13 w 47"/>
                <a:gd name="T53" fmla="*/ 32 h 45"/>
                <a:gd name="T54" fmla="*/ 7 w 47"/>
                <a:gd name="T55" fmla="*/ 33 h 45"/>
                <a:gd name="T56" fmla="*/ 5 w 47"/>
                <a:gd name="T57" fmla="*/ 35 h 45"/>
                <a:gd name="T58" fmla="*/ 5 w 47"/>
                <a:gd name="T59" fmla="*/ 37 h 45"/>
                <a:gd name="T60" fmla="*/ 7 w 47"/>
                <a:gd name="T61" fmla="*/ 40 h 45"/>
                <a:gd name="T62" fmla="*/ 10 w 47"/>
                <a:gd name="T63" fmla="*/ 41 h 45"/>
                <a:gd name="T64" fmla="*/ 14 w 47"/>
                <a:gd name="T65" fmla="*/ 42 h 45"/>
                <a:gd name="T66" fmla="*/ 19 w 47"/>
                <a:gd name="T67" fmla="*/ 41 h 45"/>
                <a:gd name="T68" fmla="*/ 21 w 47"/>
                <a:gd name="T69" fmla="*/ 40 h 45"/>
                <a:gd name="T70" fmla="*/ 22 w 47"/>
                <a:gd name="T7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5">
                  <a:moveTo>
                    <a:pt x="46" y="39"/>
                  </a:moveTo>
                  <a:lnTo>
                    <a:pt x="44" y="43"/>
                  </a:lnTo>
                  <a:lnTo>
                    <a:pt x="44" y="43"/>
                  </a:lnTo>
                  <a:lnTo>
                    <a:pt x="35" y="38"/>
                  </a:lnTo>
                  <a:lnTo>
                    <a:pt x="26" y="34"/>
                  </a:lnTo>
                  <a:lnTo>
                    <a:pt x="26" y="38"/>
                  </a:lnTo>
                  <a:lnTo>
                    <a:pt x="26" y="38"/>
                  </a:lnTo>
                  <a:lnTo>
                    <a:pt x="25" y="41"/>
                  </a:lnTo>
                  <a:lnTo>
                    <a:pt x="23" y="44"/>
                  </a:lnTo>
                  <a:lnTo>
                    <a:pt x="19" y="45"/>
                  </a:lnTo>
                  <a:lnTo>
                    <a:pt x="13" y="45"/>
                  </a:lnTo>
                  <a:lnTo>
                    <a:pt x="13" y="45"/>
                  </a:lnTo>
                  <a:lnTo>
                    <a:pt x="8" y="45"/>
                  </a:lnTo>
                  <a:lnTo>
                    <a:pt x="4" y="43"/>
                  </a:lnTo>
                  <a:lnTo>
                    <a:pt x="4" y="43"/>
                  </a:lnTo>
                  <a:lnTo>
                    <a:pt x="1" y="40"/>
                  </a:lnTo>
                  <a:lnTo>
                    <a:pt x="0" y="37"/>
                  </a:lnTo>
                  <a:lnTo>
                    <a:pt x="0" y="37"/>
                  </a:lnTo>
                  <a:lnTo>
                    <a:pt x="1" y="33"/>
                  </a:lnTo>
                  <a:lnTo>
                    <a:pt x="4" y="31"/>
                  </a:lnTo>
                  <a:lnTo>
                    <a:pt x="4" y="31"/>
                  </a:lnTo>
                  <a:lnTo>
                    <a:pt x="8" y="29"/>
                  </a:lnTo>
                  <a:lnTo>
                    <a:pt x="13" y="28"/>
                  </a:lnTo>
                  <a:lnTo>
                    <a:pt x="13" y="28"/>
                  </a:lnTo>
                  <a:lnTo>
                    <a:pt x="22" y="29"/>
                  </a:lnTo>
                  <a:lnTo>
                    <a:pt x="22" y="21"/>
                  </a:lnTo>
                  <a:lnTo>
                    <a:pt x="1" y="21"/>
                  </a:lnTo>
                  <a:lnTo>
                    <a:pt x="1" y="18"/>
                  </a:lnTo>
                  <a:lnTo>
                    <a:pt x="22" y="18"/>
                  </a:lnTo>
                  <a:lnTo>
                    <a:pt x="22" y="9"/>
                  </a:lnTo>
                  <a:lnTo>
                    <a:pt x="0" y="9"/>
                  </a:lnTo>
                  <a:lnTo>
                    <a:pt x="0" y="6"/>
                  </a:lnTo>
                  <a:lnTo>
                    <a:pt x="22" y="6"/>
                  </a:lnTo>
                  <a:lnTo>
                    <a:pt x="22" y="0"/>
                  </a:lnTo>
                  <a:lnTo>
                    <a:pt x="26" y="0"/>
                  </a:lnTo>
                  <a:lnTo>
                    <a:pt x="26" y="6"/>
                  </a:lnTo>
                  <a:lnTo>
                    <a:pt x="47" y="6"/>
                  </a:lnTo>
                  <a:lnTo>
                    <a:pt x="47" y="9"/>
                  </a:lnTo>
                  <a:lnTo>
                    <a:pt x="26" y="9"/>
                  </a:lnTo>
                  <a:lnTo>
                    <a:pt x="26" y="18"/>
                  </a:lnTo>
                  <a:lnTo>
                    <a:pt x="45" y="18"/>
                  </a:lnTo>
                  <a:lnTo>
                    <a:pt x="45" y="21"/>
                  </a:lnTo>
                  <a:lnTo>
                    <a:pt x="26" y="21"/>
                  </a:lnTo>
                  <a:lnTo>
                    <a:pt x="26" y="30"/>
                  </a:lnTo>
                  <a:lnTo>
                    <a:pt x="26" y="30"/>
                  </a:lnTo>
                  <a:lnTo>
                    <a:pt x="37" y="35"/>
                  </a:lnTo>
                  <a:lnTo>
                    <a:pt x="46" y="39"/>
                  </a:lnTo>
                  <a:lnTo>
                    <a:pt x="46" y="39"/>
                  </a:lnTo>
                  <a:close/>
                  <a:moveTo>
                    <a:pt x="22" y="37"/>
                  </a:moveTo>
                  <a:lnTo>
                    <a:pt x="22" y="33"/>
                  </a:lnTo>
                  <a:lnTo>
                    <a:pt x="22" y="33"/>
                  </a:lnTo>
                  <a:lnTo>
                    <a:pt x="18" y="32"/>
                  </a:lnTo>
                  <a:lnTo>
                    <a:pt x="13" y="32"/>
                  </a:lnTo>
                  <a:lnTo>
                    <a:pt x="13" y="32"/>
                  </a:lnTo>
                  <a:lnTo>
                    <a:pt x="10" y="32"/>
                  </a:lnTo>
                  <a:lnTo>
                    <a:pt x="7" y="33"/>
                  </a:lnTo>
                  <a:lnTo>
                    <a:pt x="7" y="33"/>
                  </a:lnTo>
                  <a:lnTo>
                    <a:pt x="5" y="35"/>
                  </a:lnTo>
                  <a:lnTo>
                    <a:pt x="5" y="37"/>
                  </a:lnTo>
                  <a:lnTo>
                    <a:pt x="5" y="37"/>
                  </a:lnTo>
                  <a:lnTo>
                    <a:pt x="5" y="39"/>
                  </a:lnTo>
                  <a:lnTo>
                    <a:pt x="7" y="40"/>
                  </a:lnTo>
                  <a:lnTo>
                    <a:pt x="7" y="40"/>
                  </a:lnTo>
                  <a:lnTo>
                    <a:pt x="10" y="41"/>
                  </a:lnTo>
                  <a:lnTo>
                    <a:pt x="14" y="42"/>
                  </a:lnTo>
                  <a:lnTo>
                    <a:pt x="14" y="42"/>
                  </a:lnTo>
                  <a:lnTo>
                    <a:pt x="19" y="41"/>
                  </a:lnTo>
                  <a:lnTo>
                    <a:pt x="19" y="41"/>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Freeform 1038">
              <a:extLst>
                <a:ext uri="{FF2B5EF4-FFF2-40B4-BE49-F238E27FC236}">
                  <a16:creationId xmlns:a16="http://schemas.microsoft.com/office/drawing/2014/main" id="{CBC7FD45-AD72-47EF-B8C3-011C6451398D}"/>
                </a:ext>
              </a:extLst>
            </p:cNvPr>
            <p:cNvSpPr>
              <a:spLocks noEditPoints="1"/>
            </p:cNvSpPr>
            <p:nvPr/>
          </p:nvSpPr>
          <p:spPr bwMode="auto">
            <a:xfrm>
              <a:off x="9444038" y="5668963"/>
              <a:ext cx="39688" cy="36513"/>
            </a:xfrm>
            <a:custGeom>
              <a:avLst/>
              <a:gdLst>
                <a:gd name="T0" fmla="*/ 16 w 49"/>
                <a:gd name="T1" fmla="*/ 0 h 46"/>
                <a:gd name="T2" fmla="*/ 36 w 49"/>
                <a:gd name="T3" fmla="*/ 7 h 46"/>
                <a:gd name="T4" fmla="*/ 16 w 49"/>
                <a:gd name="T5" fmla="*/ 11 h 46"/>
                <a:gd name="T6" fmla="*/ 14 w 49"/>
                <a:gd name="T7" fmla="*/ 21 h 46"/>
                <a:gd name="T8" fmla="*/ 11 w 49"/>
                <a:gd name="T9" fmla="*/ 31 h 46"/>
                <a:gd name="T10" fmla="*/ 4 w 49"/>
                <a:gd name="T11" fmla="*/ 46 h 46"/>
                <a:gd name="T12" fmla="*/ 0 w 49"/>
                <a:gd name="T13" fmla="*/ 44 h 46"/>
                <a:gd name="T14" fmla="*/ 8 w 49"/>
                <a:gd name="T15" fmla="*/ 29 h 46"/>
                <a:gd name="T16" fmla="*/ 10 w 49"/>
                <a:gd name="T17" fmla="*/ 20 h 46"/>
                <a:gd name="T18" fmla="*/ 1 w 49"/>
                <a:gd name="T19" fmla="*/ 11 h 46"/>
                <a:gd name="T20" fmla="*/ 12 w 49"/>
                <a:gd name="T21" fmla="*/ 7 h 46"/>
                <a:gd name="T22" fmla="*/ 12 w 49"/>
                <a:gd name="T23" fmla="*/ 0 h 46"/>
                <a:gd name="T24" fmla="*/ 49 w 49"/>
                <a:gd name="T25" fmla="*/ 44 h 46"/>
                <a:gd name="T26" fmla="*/ 37 w 49"/>
                <a:gd name="T27" fmla="*/ 45 h 46"/>
                <a:gd name="T28" fmla="*/ 28 w 49"/>
                <a:gd name="T29" fmla="*/ 44 h 46"/>
                <a:gd name="T30" fmla="*/ 24 w 49"/>
                <a:gd name="T31" fmla="*/ 44 h 46"/>
                <a:gd name="T32" fmla="*/ 22 w 49"/>
                <a:gd name="T33" fmla="*/ 42 h 46"/>
                <a:gd name="T34" fmla="*/ 20 w 49"/>
                <a:gd name="T35" fmla="*/ 38 h 46"/>
                <a:gd name="T36" fmla="*/ 21 w 49"/>
                <a:gd name="T37" fmla="*/ 34 h 46"/>
                <a:gd name="T38" fmla="*/ 26 w 49"/>
                <a:gd name="T39" fmla="*/ 32 h 46"/>
                <a:gd name="T40" fmla="*/ 25 w 49"/>
                <a:gd name="T41" fmla="*/ 35 h 46"/>
                <a:gd name="T42" fmla="*/ 24 w 49"/>
                <a:gd name="T43" fmla="*/ 37 h 46"/>
                <a:gd name="T44" fmla="*/ 26 w 49"/>
                <a:gd name="T45" fmla="*/ 40 h 46"/>
                <a:gd name="T46" fmla="*/ 30 w 49"/>
                <a:gd name="T47" fmla="*/ 41 h 46"/>
                <a:gd name="T48" fmla="*/ 36 w 49"/>
                <a:gd name="T49" fmla="*/ 41 h 46"/>
                <a:gd name="T50" fmla="*/ 49 w 49"/>
                <a:gd name="T51" fmla="*/ 44 h 46"/>
                <a:gd name="T52" fmla="*/ 48 w 49"/>
                <a:gd name="T53" fmla="*/ 19 h 46"/>
                <a:gd name="T54" fmla="*/ 45 w 49"/>
                <a:gd name="T55" fmla="*/ 19 h 46"/>
                <a:gd name="T56" fmla="*/ 24 w 49"/>
                <a:gd name="T57" fmla="*/ 20 h 46"/>
                <a:gd name="T58" fmla="*/ 23 w 49"/>
                <a:gd name="T59" fmla="*/ 17 h 46"/>
                <a:gd name="T60" fmla="*/ 44 w 49"/>
                <a:gd name="T61" fmla="*/ 16 h 46"/>
                <a:gd name="T62" fmla="*/ 48 w 49"/>
                <a:gd name="T6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6">
                  <a:moveTo>
                    <a:pt x="16" y="0"/>
                  </a:moveTo>
                  <a:lnTo>
                    <a:pt x="16" y="0"/>
                  </a:lnTo>
                  <a:lnTo>
                    <a:pt x="16" y="7"/>
                  </a:lnTo>
                  <a:lnTo>
                    <a:pt x="36" y="7"/>
                  </a:lnTo>
                  <a:lnTo>
                    <a:pt x="36" y="11"/>
                  </a:lnTo>
                  <a:lnTo>
                    <a:pt x="16" y="11"/>
                  </a:lnTo>
                  <a:lnTo>
                    <a:pt x="16" y="11"/>
                  </a:lnTo>
                  <a:lnTo>
                    <a:pt x="14" y="21"/>
                  </a:lnTo>
                  <a:lnTo>
                    <a:pt x="11" y="31"/>
                  </a:lnTo>
                  <a:lnTo>
                    <a:pt x="11" y="31"/>
                  </a:lnTo>
                  <a:lnTo>
                    <a:pt x="7" y="40"/>
                  </a:lnTo>
                  <a:lnTo>
                    <a:pt x="4" y="46"/>
                  </a:lnTo>
                  <a:lnTo>
                    <a:pt x="0" y="44"/>
                  </a:lnTo>
                  <a:lnTo>
                    <a:pt x="0" y="44"/>
                  </a:lnTo>
                  <a:lnTo>
                    <a:pt x="4" y="38"/>
                  </a:lnTo>
                  <a:lnTo>
                    <a:pt x="8" y="29"/>
                  </a:lnTo>
                  <a:lnTo>
                    <a:pt x="8" y="29"/>
                  </a:lnTo>
                  <a:lnTo>
                    <a:pt x="10" y="20"/>
                  </a:lnTo>
                  <a:lnTo>
                    <a:pt x="11" y="11"/>
                  </a:lnTo>
                  <a:lnTo>
                    <a:pt x="1" y="11"/>
                  </a:lnTo>
                  <a:lnTo>
                    <a:pt x="1" y="7"/>
                  </a:lnTo>
                  <a:lnTo>
                    <a:pt x="12" y="7"/>
                  </a:lnTo>
                  <a:lnTo>
                    <a:pt x="12" y="7"/>
                  </a:lnTo>
                  <a:lnTo>
                    <a:pt x="12" y="0"/>
                  </a:lnTo>
                  <a:lnTo>
                    <a:pt x="16" y="0"/>
                  </a:lnTo>
                  <a:close/>
                  <a:moveTo>
                    <a:pt x="49" y="44"/>
                  </a:moveTo>
                  <a:lnTo>
                    <a:pt x="49" y="44"/>
                  </a:lnTo>
                  <a:lnTo>
                    <a:pt x="37" y="45"/>
                  </a:lnTo>
                  <a:lnTo>
                    <a:pt x="37" y="45"/>
                  </a:lnTo>
                  <a:lnTo>
                    <a:pt x="28" y="44"/>
                  </a:lnTo>
                  <a:lnTo>
                    <a:pt x="28" y="44"/>
                  </a:lnTo>
                  <a:lnTo>
                    <a:pt x="24" y="44"/>
                  </a:lnTo>
                  <a:lnTo>
                    <a:pt x="22" y="42"/>
                  </a:lnTo>
                  <a:lnTo>
                    <a:pt x="22" y="42"/>
                  </a:lnTo>
                  <a:lnTo>
                    <a:pt x="20" y="40"/>
                  </a:lnTo>
                  <a:lnTo>
                    <a:pt x="20" y="38"/>
                  </a:lnTo>
                  <a:lnTo>
                    <a:pt x="20" y="38"/>
                  </a:lnTo>
                  <a:lnTo>
                    <a:pt x="21" y="34"/>
                  </a:lnTo>
                  <a:lnTo>
                    <a:pt x="23" y="30"/>
                  </a:lnTo>
                  <a:lnTo>
                    <a:pt x="26" y="32"/>
                  </a:lnTo>
                  <a:lnTo>
                    <a:pt x="26" y="32"/>
                  </a:lnTo>
                  <a:lnTo>
                    <a:pt x="25" y="35"/>
                  </a:lnTo>
                  <a:lnTo>
                    <a:pt x="24" y="37"/>
                  </a:lnTo>
                  <a:lnTo>
                    <a:pt x="24" y="37"/>
                  </a:lnTo>
                  <a:lnTo>
                    <a:pt x="25" y="39"/>
                  </a:lnTo>
                  <a:lnTo>
                    <a:pt x="26" y="40"/>
                  </a:lnTo>
                  <a:lnTo>
                    <a:pt x="26" y="40"/>
                  </a:lnTo>
                  <a:lnTo>
                    <a:pt x="30" y="41"/>
                  </a:lnTo>
                  <a:lnTo>
                    <a:pt x="36" y="41"/>
                  </a:lnTo>
                  <a:lnTo>
                    <a:pt x="36" y="41"/>
                  </a:lnTo>
                  <a:lnTo>
                    <a:pt x="49" y="41"/>
                  </a:lnTo>
                  <a:lnTo>
                    <a:pt x="49" y="44"/>
                  </a:lnTo>
                  <a:close/>
                  <a:moveTo>
                    <a:pt x="48" y="16"/>
                  </a:moveTo>
                  <a:lnTo>
                    <a:pt x="48" y="19"/>
                  </a:lnTo>
                  <a:lnTo>
                    <a:pt x="48" y="19"/>
                  </a:lnTo>
                  <a:lnTo>
                    <a:pt x="45" y="19"/>
                  </a:lnTo>
                  <a:lnTo>
                    <a:pt x="45" y="19"/>
                  </a:lnTo>
                  <a:lnTo>
                    <a:pt x="24" y="20"/>
                  </a:lnTo>
                  <a:lnTo>
                    <a:pt x="23" y="17"/>
                  </a:lnTo>
                  <a:lnTo>
                    <a:pt x="23" y="17"/>
                  </a:lnTo>
                  <a:lnTo>
                    <a:pt x="44" y="16"/>
                  </a:lnTo>
                  <a:lnTo>
                    <a:pt x="44" y="16"/>
                  </a:lnTo>
                  <a:lnTo>
                    <a:pt x="48" y="16"/>
                  </a:lnTo>
                  <a:lnTo>
                    <a:pt x="4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Freeform 1039">
              <a:extLst>
                <a:ext uri="{FF2B5EF4-FFF2-40B4-BE49-F238E27FC236}">
                  <a16:creationId xmlns:a16="http://schemas.microsoft.com/office/drawing/2014/main" id="{3DFE3B80-AD1C-4067-81EF-16BDADFE8024}"/>
                </a:ext>
              </a:extLst>
            </p:cNvPr>
            <p:cNvSpPr>
              <a:spLocks noEditPoints="1"/>
            </p:cNvSpPr>
            <p:nvPr/>
          </p:nvSpPr>
          <p:spPr bwMode="auto">
            <a:xfrm>
              <a:off x="9490075" y="5667375"/>
              <a:ext cx="42863" cy="39688"/>
            </a:xfrm>
            <a:custGeom>
              <a:avLst/>
              <a:gdLst>
                <a:gd name="T0" fmla="*/ 3 w 54"/>
                <a:gd name="T1" fmla="*/ 26 h 50"/>
                <a:gd name="T2" fmla="*/ 0 w 54"/>
                <a:gd name="T3" fmla="*/ 23 h 50"/>
                <a:gd name="T4" fmla="*/ 0 w 54"/>
                <a:gd name="T5" fmla="*/ 23 h 50"/>
                <a:gd name="T6" fmla="*/ 6 w 54"/>
                <a:gd name="T7" fmla="*/ 19 h 50"/>
                <a:gd name="T8" fmla="*/ 10 w 54"/>
                <a:gd name="T9" fmla="*/ 13 h 50"/>
                <a:gd name="T10" fmla="*/ 14 w 54"/>
                <a:gd name="T11" fmla="*/ 7 h 50"/>
                <a:gd name="T12" fmla="*/ 17 w 54"/>
                <a:gd name="T13" fmla="*/ 1 h 50"/>
                <a:gd name="T14" fmla="*/ 22 w 54"/>
                <a:gd name="T15" fmla="*/ 2 h 50"/>
                <a:gd name="T16" fmla="*/ 22 w 54"/>
                <a:gd name="T17" fmla="*/ 2 h 50"/>
                <a:gd name="T18" fmla="*/ 19 w 54"/>
                <a:gd name="T19" fmla="*/ 8 h 50"/>
                <a:gd name="T20" fmla="*/ 14 w 54"/>
                <a:gd name="T21" fmla="*/ 15 h 50"/>
                <a:gd name="T22" fmla="*/ 14 w 54"/>
                <a:gd name="T23" fmla="*/ 15 h 50"/>
                <a:gd name="T24" fmla="*/ 9 w 54"/>
                <a:gd name="T25" fmla="*/ 21 h 50"/>
                <a:gd name="T26" fmla="*/ 3 w 54"/>
                <a:gd name="T27" fmla="*/ 26 h 50"/>
                <a:gd name="T28" fmla="*/ 3 w 54"/>
                <a:gd name="T29" fmla="*/ 26 h 50"/>
                <a:gd name="T30" fmla="*/ 3 w 54"/>
                <a:gd name="T31" fmla="*/ 49 h 50"/>
                <a:gd name="T32" fmla="*/ 2 w 54"/>
                <a:gd name="T33" fmla="*/ 45 h 50"/>
                <a:gd name="T34" fmla="*/ 2 w 54"/>
                <a:gd name="T35" fmla="*/ 45 h 50"/>
                <a:gd name="T36" fmla="*/ 9 w 54"/>
                <a:gd name="T37" fmla="*/ 44 h 50"/>
                <a:gd name="T38" fmla="*/ 9 w 54"/>
                <a:gd name="T39" fmla="*/ 44 h 50"/>
                <a:gd name="T40" fmla="*/ 17 w 54"/>
                <a:gd name="T41" fmla="*/ 30 h 50"/>
                <a:gd name="T42" fmla="*/ 17 w 54"/>
                <a:gd name="T43" fmla="*/ 30 h 50"/>
                <a:gd name="T44" fmla="*/ 22 w 54"/>
                <a:gd name="T45" fmla="*/ 16 h 50"/>
                <a:gd name="T46" fmla="*/ 27 w 54"/>
                <a:gd name="T47" fmla="*/ 17 h 50"/>
                <a:gd name="T48" fmla="*/ 27 w 54"/>
                <a:gd name="T49" fmla="*/ 17 h 50"/>
                <a:gd name="T50" fmla="*/ 21 w 54"/>
                <a:gd name="T51" fmla="*/ 31 h 50"/>
                <a:gd name="T52" fmla="*/ 21 w 54"/>
                <a:gd name="T53" fmla="*/ 31 h 50"/>
                <a:gd name="T54" fmla="*/ 14 w 54"/>
                <a:gd name="T55" fmla="*/ 44 h 50"/>
                <a:gd name="T56" fmla="*/ 14 w 54"/>
                <a:gd name="T57" fmla="*/ 44 h 50"/>
                <a:gd name="T58" fmla="*/ 31 w 54"/>
                <a:gd name="T59" fmla="*/ 43 h 50"/>
                <a:gd name="T60" fmla="*/ 42 w 54"/>
                <a:gd name="T61" fmla="*/ 42 h 50"/>
                <a:gd name="T62" fmla="*/ 42 w 54"/>
                <a:gd name="T63" fmla="*/ 42 h 50"/>
                <a:gd name="T64" fmla="*/ 36 w 54"/>
                <a:gd name="T65" fmla="*/ 30 h 50"/>
                <a:gd name="T66" fmla="*/ 40 w 54"/>
                <a:gd name="T67" fmla="*/ 29 h 50"/>
                <a:gd name="T68" fmla="*/ 40 w 54"/>
                <a:gd name="T69" fmla="*/ 29 h 50"/>
                <a:gd name="T70" fmla="*/ 45 w 54"/>
                <a:gd name="T71" fmla="*/ 38 h 50"/>
                <a:gd name="T72" fmla="*/ 45 w 54"/>
                <a:gd name="T73" fmla="*/ 38 h 50"/>
                <a:gd name="T74" fmla="*/ 51 w 54"/>
                <a:gd name="T75" fmla="*/ 48 h 50"/>
                <a:gd name="T76" fmla="*/ 47 w 54"/>
                <a:gd name="T77" fmla="*/ 50 h 50"/>
                <a:gd name="T78" fmla="*/ 47 w 54"/>
                <a:gd name="T79" fmla="*/ 50 h 50"/>
                <a:gd name="T80" fmla="*/ 44 w 54"/>
                <a:gd name="T81" fmla="*/ 45 h 50"/>
                <a:gd name="T82" fmla="*/ 44 w 54"/>
                <a:gd name="T83" fmla="*/ 45 h 50"/>
                <a:gd name="T84" fmla="*/ 28 w 54"/>
                <a:gd name="T85" fmla="*/ 47 h 50"/>
                <a:gd name="T86" fmla="*/ 3 w 54"/>
                <a:gd name="T87" fmla="*/ 49 h 50"/>
                <a:gd name="T88" fmla="*/ 3 w 54"/>
                <a:gd name="T89" fmla="*/ 49 h 50"/>
                <a:gd name="T90" fmla="*/ 50 w 54"/>
                <a:gd name="T91" fmla="*/ 26 h 50"/>
                <a:gd name="T92" fmla="*/ 50 w 54"/>
                <a:gd name="T93" fmla="*/ 26 h 50"/>
                <a:gd name="T94" fmla="*/ 45 w 54"/>
                <a:gd name="T95" fmla="*/ 20 h 50"/>
                <a:gd name="T96" fmla="*/ 39 w 54"/>
                <a:gd name="T97" fmla="*/ 14 h 50"/>
                <a:gd name="T98" fmla="*/ 39 w 54"/>
                <a:gd name="T99" fmla="*/ 14 h 50"/>
                <a:gd name="T100" fmla="*/ 35 w 54"/>
                <a:gd name="T101" fmla="*/ 7 h 50"/>
                <a:gd name="T102" fmla="*/ 31 w 54"/>
                <a:gd name="T103" fmla="*/ 2 h 50"/>
                <a:gd name="T104" fmla="*/ 35 w 54"/>
                <a:gd name="T105" fmla="*/ 0 h 50"/>
                <a:gd name="T106" fmla="*/ 35 w 54"/>
                <a:gd name="T107" fmla="*/ 0 h 50"/>
                <a:gd name="T108" fmla="*/ 39 w 54"/>
                <a:gd name="T109" fmla="*/ 7 h 50"/>
                <a:gd name="T110" fmla="*/ 44 w 54"/>
                <a:gd name="T111" fmla="*/ 14 h 50"/>
                <a:gd name="T112" fmla="*/ 44 w 54"/>
                <a:gd name="T113" fmla="*/ 14 h 50"/>
                <a:gd name="T114" fmla="*/ 54 w 54"/>
                <a:gd name="T115" fmla="*/ 23 h 50"/>
                <a:gd name="T116" fmla="*/ 50 w 54"/>
                <a:gd name="T1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3" y="26"/>
                  </a:moveTo>
                  <a:lnTo>
                    <a:pt x="0" y="23"/>
                  </a:lnTo>
                  <a:lnTo>
                    <a:pt x="0" y="23"/>
                  </a:lnTo>
                  <a:lnTo>
                    <a:pt x="6" y="19"/>
                  </a:lnTo>
                  <a:lnTo>
                    <a:pt x="10" y="13"/>
                  </a:lnTo>
                  <a:lnTo>
                    <a:pt x="14" y="7"/>
                  </a:lnTo>
                  <a:lnTo>
                    <a:pt x="17" y="1"/>
                  </a:lnTo>
                  <a:lnTo>
                    <a:pt x="22" y="2"/>
                  </a:lnTo>
                  <a:lnTo>
                    <a:pt x="22" y="2"/>
                  </a:lnTo>
                  <a:lnTo>
                    <a:pt x="19" y="8"/>
                  </a:lnTo>
                  <a:lnTo>
                    <a:pt x="14" y="15"/>
                  </a:lnTo>
                  <a:lnTo>
                    <a:pt x="14" y="15"/>
                  </a:lnTo>
                  <a:lnTo>
                    <a:pt x="9" y="21"/>
                  </a:lnTo>
                  <a:lnTo>
                    <a:pt x="3" y="26"/>
                  </a:lnTo>
                  <a:lnTo>
                    <a:pt x="3" y="26"/>
                  </a:lnTo>
                  <a:close/>
                  <a:moveTo>
                    <a:pt x="3" y="49"/>
                  </a:moveTo>
                  <a:lnTo>
                    <a:pt x="2" y="45"/>
                  </a:lnTo>
                  <a:lnTo>
                    <a:pt x="2" y="45"/>
                  </a:lnTo>
                  <a:lnTo>
                    <a:pt x="9" y="44"/>
                  </a:lnTo>
                  <a:lnTo>
                    <a:pt x="9" y="44"/>
                  </a:lnTo>
                  <a:lnTo>
                    <a:pt x="17" y="30"/>
                  </a:lnTo>
                  <a:lnTo>
                    <a:pt x="17" y="30"/>
                  </a:lnTo>
                  <a:lnTo>
                    <a:pt x="22" y="16"/>
                  </a:lnTo>
                  <a:lnTo>
                    <a:pt x="27" y="17"/>
                  </a:lnTo>
                  <a:lnTo>
                    <a:pt x="27" y="17"/>
                  </a:lnTo>
                  <a:lnTo>
                    <a:pt x="21" y="31"/>
                  </a:lnTo>
                  <a:lnTo>
                    <a:pt x="21" y="31"/>
                  </a:lnTo>
                  <a:lnTo>
                    <a:pt x="14" y="44"/>
                  </a:lnTo>
                  <a:lnTo>
                    <a:pt x="14" y="44"/>
                  </a:lnTo>
                  <a:lnTo>
                    <a:pt x="31" y="43"/>
                  </a:lnTo>
                  <a:lnTo>
                    <a:pt x="42" y="42"/>
                  </a:lnTo>
                  <a:lnTo>
                    <a:pt x="42" y="42"/>
                  </a:lnTo>
                  <a:lnTo>
                    <a:pt x="36" y="30"/>
                  </a:lnTo>
                  <a:lnTo>
                    <a:pt x="40" y="29"/>
                  </a:lnTo>
                  <a:lnTo>
                    <a:pt x="40" y="29"/>
                  </a:lnTo>
                  <a:lnTo>
                    <a:pt x="45" y="38"/>
                  </a:lnTo>
                  <a:lnTo>
                    <a:pt x="45" y="38"/>
                  </a:lnTo>
                  <a:lnTo>
                    <a:pt x="51" y="48"/>
                  </a:lnTo>
                  <a:lnTo>
                    <a:pt x="47" y="50"/>
                  </a:lnTo>
                  <a:lnTo>
                    <a:pt x="47" y="50"/>
                  </a:lnTo>
                  <a:lnTo>
                    <a:pt x="44" y="45"/>
                  </a:lnTo>
                  <a:lnTo>
                    <a:pt x="44" y="45"/>
                  </a:lnTo>
                  <a:lnTo>
                    <a:pt x="28" y="47"/>
                  </a:lnTo>
                  <a:lnTo>
                    <a:pt x="3" y="49"/>
                  </a:lnTo>
                  <a:lnTo>
                    <a:pt x="3" y="49"/>
                  </a:lnTo>
                  <a:close/>
                  <a:moveTo>
                    <a:pt x="50" y="26"/>
                  </a:moveTo>
                  <a:lnTo>
                    <a:pt x="50" y="26"/>
                  </a:lnTo>
                  <a:lnTo>
                    <a:pt x="45" y="20"/>
                  </a:lnTo>
                  <a:lnTo>
                    <a:pt x="39" y="14"/>
                  </a:lnTo>
                  <a:lnTo>
                    <a:pt x="39" y="14"/>
                  </a:lnTo>
                  <a:lnTo>
                    <a:pt x="35" y="7"/>
                  </a:lnTo>
                  <a:lnTo>
                    <a:pt x="31" y="2"/>
                  </a:lnTo>
                  <a:lnTo>
                    <a:pt x="35" y="0"/>
                  </a:lnTo>
                  <a:lnTo>
                    <a:pt x="35" y="0"/>
                  </a:lnTo>
                  <a:lnTo>
                    <a:pt x="39" y="7"/>
                  </a:lnTo>
                  <a:lnTo>
                    <a:pt x="44" y="14"/>
                  </a:lnTo>
                  <a:lnTo>
                    <a:pt x="44" y="14"/>
                  </a:lnTo>
                  <a:lnTo>
                    <a:pt x="54" y="23"/>
                  </a:lnTo>
                  <a:lnTo>
                    <a:pt x="5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Freeform 1040">
              <a:extLst>
                <a:ext uri="{FF2B5EF4-FFF2-40B4-BE49-F238E27FC236}">
                  <a16:creationId xmlns:a16="http://schemas.microsoft.com/office/drawing/2014/main" id="{D139F36F-D8C0-4007-A405-4358D110921F}"/>
                </a:ext>
              </a:extLst>
            </p:cNvPr>
            <p:cNvSpPr>
              <a:spLocks noEditPoints="1"/>
            </p:cNvSpPr>
            <p:nvPr/>
          </p:nvSpPr>
          <p:spPr bwMode="auto">
            <a:xfrm>
              <a:off x="9539288" y="5667375"/>
              <a:ext cx="38100" cy="39688"/>
            </a:xfrm>
            <a:custGeom>
              <a:avLst/>
              <a:gdLst>
                <a:gd name="T0" fmla="*/ 5 w 47"/>
                <a:gd name="T1" fmla="*/ 49 h 49"/>
                <a:gd name="T2" fmla="*/ 0 w 47"/>
                <a:gd name="T3" fmla="*/ 0 h 49"/>
                <a:gd name="T4" fmla="*/ 20 w 47"/>
                <a:gd name="T5" fmla="*/ 18 h 49"/>
                <a:gd name="T6" fmla="*/ 5 w 47"/>
                <a:gd name="T7" fmla="*/ 8 h 49"/>
                <a:gd name="T8" fmla="*/ 16 w 47"/>
                <a:gd name="T9" fmla="*/ 3 h 49"/>
                <a:gd name="T10" fmla="*/ 5 w 47"/>
                <a:gd name="T11" fmla="*/ 8 h 49"/>
                <a:gd name="T12" fmla="*/ 5 w 47"/>
                <a:gd name="T13" fmla="*/ 11 h 49"/>
                <a:gd name="T14" fmla="*/ 16 w 47"/>
                <a:gd name="T15" fmla="*/ 15 h 49"/>
                <a:gd name="T16" fmla="*/ 11 w 47"/>
                <a:gd name="T17" fmla="*/ 47 h 49"/>
                <a:gd name="T18" fmla="*/ 9 w 47"/>
                <a:gd name="T19" fmla="*/ 45 h 49"/>
                <a:gd name="T20" fmla="*/ 13 w 47"/>
                <a:gd name="T21" fmla="*/ 41 h 49"/>
                <a:gd name="T22" fmla="*/ 15 w 47"/>
                <a:gd name="T23" fmla="*/ 35 h 49"/>
                <a:gd name="T24" fmla="*/ 8 w 47"/>
                <a:gd name="T25" fmla="*/ 31 h 49"/>
                <a:gd name="T26" fmla="*/ 15 w 47"/>
                <a:gd name="T27" fmla="*/ 25 h 49"/>
                <a:gd name="T28" fmla="*/ 10 w 47"/>
                <a:gd name="T29" fmla="*/ 21 h 49"/>
                <a:gd name="T30" fmla="*/ 37 w 47"/>
                <a:gd name="T31" fmla="*/ 25 h 49"/>
                <a:gd name="T32" fmla="*/ 32 w 47"/>
                <a:gd name="T33" fmla="*/ 31 h 49"/>
                <a:gd name="T34" fmla="*/ 39 w 47"/>
                <a:gd name="T35" fmla="*/ 35 h 49"/>
                <a:gd name="T36" fmla="*/ 32 w 47"/>
                <a:gd name="T37" fmla="*/ 47 h 49"/>
                <a:gd name="T38" fmla="*/ 27 w 47"/>
                <a:gd name="T39" fmla="*/ 35 h 49"/>
                <a:gd name="T40" fmla="*/ 19 w 47"/>
                <a:gd name="T41" fmla="*/ 35 h 49"/>
                <a:gd name="T42" fmla="*/ 17 w 47"/>
                <a:gd name="T43" fmla="*/ 42 h 49"/>
                <a:gd name="T44" fmla="*/ 11 w 47"/>
                <a:gd name="T45" fmla="*/ 47 h 49"/>
                <a:gd name="T46" fmla="*/ 19 w 47"/>
                <a:gd name="T47" fmla="*/ 25 h 49"/>
                <a:gd name="T48" fmla="*/ 19 w 47"/>
                <a:gd name="T49" fmla="*/ 30 h 49"/>
                <a:gd name="T50" fmla="*/ 27 w 47"/>
                <a:gd name="T51" fmla="*/ 31 h 49"/>
                <a:gd name="T52" fmla="*/ 19 w 47"/>
                <a:gd name="T53" fmla="*/ 25 h 49"/>
                <a:gd name="T54" fmla="*/ 35 w 47"/>
                <a:gd name="T55" fmla="*/ 48 h 49"/>
                <a:gd name="T56" fmla="*/ 40 w 47"/>
                <a:gd name="T57" fmla="*/ 44 h 49"/>
                <a:gd name="T58" fmla="*/ 42 w 47"/>
                <a:gd name="T59" fmla="*/ 44 h 49"/>
                <a:gd name="T60" fmla="*/ 43 w 47"/>
                <a:gd name="T61" fmla="*/ 18 h 49"/>
                <a:gd name="T62" fmla="*/ 27 w 47"/>
                <a:gd name="T63" fmla="*/ 0 h 49"/>
                <a:gd name="T64" fmla="*/ 47 w 47"/>
                <a:gd name="T65" fmla="*/ 44 h 49"/>
                <a:gd name="T66" fmla="*/ 47 w 47"/>
                <a:gd name="T67" fmla="*/ 46 h 49"/>
                <a:gd name="T68" fmla="*/ 46 w 47"/>
                <a:gd name="T69" fmla="*/ 47 h 49"/>
                <a:gd name="T70" fmla="*/ 42 w 47"/>
                <a:gd name="T71" fmla="*/ 48 h 49"/>
                <a:gd name="T72" fmla="*/ 31 w 47"/>
                <a:gd name="T73" fmla="*/ 8 h 49"/>
                <a:gd name="T74" fmla="*/ 43 w 47"/>
                <a:gd name="T75" fmla="*/ 3 h 49"/>
                <a:gd name="T76" fmla="*/ 31 w 47"/>
                <a:gd name="T77" fmla="*/ 8 h 49"/>
                <a:gd name="T78" fmla="*/ 31 w 47"/>
                <a:gd name="T79" fmla="*/ 11 h 49"/>
                <a:gd name="T80" fmla="*/ 43 w 47"/>
                <a:gd name="T81"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9">
                  <a:moveTo>
                    <a:pt x="5" y="18"/>
                  </a:moveTo>
                  <a:lnTo>
                    <a:pt x="5" y="49"/>
                  </a:lnTo>
                  <a:lnTo>
                    <a:pt x="0" y="49"/>
                  </a:lnTo>
                  <a:lnTo>
                    <a:pt x="0" y="0"/>
                  </a:lnTo>
                  <a:lnTo>
                    <a:pt x="20" y="0"/>
                  </a:lnTo>
                  <a:lnTo>
                    <a:pt x="20" y="18"/>
                  </a:lnTo>
                  <a:lnTo>
                    <a:pt x="5" y="18"/>
                  </a:lnTo>
                  <a:close/>
                  <a:moveTo>
                    <a:pt x="5" y="8"/>
                  </a:moveTo>
                  <a:lnTo>
                    <a:pt x="16" y="8"/>
                  </a:lnTo>
                  <a:lnTo>
                    <a:pt x="16" y="3"/>
                  </a:lnTo>
                  <a:lnTo>
                    <a:pt x="5" y="3"/>
                  </a:lnTo>
                  <a:lnTo>
                    <a:pt x="5" y="8"/>
                  </a:lnTo>
                  <a:close/>
                  <a:moveTo>
                    <a:pt x="16" y="11"/>
                  </a:moveTo>
                  <a:lnTo>
                    <a:pt x="5" y="11"/>
                  </a:lnTo>
                  <a:lnTo>
                    <a:pt x="5" y="15"/>
                  </a:lnTo>
                  <a:lnTo>
                    <a:pt x="16" y="15"/>
                  </a:lnTo>
                  <a:lnTo>
                    <a:pt x="16" y="11"/>
                  </a:lnTo>
                  <a:close/>
                  <a:moveTo>
                    <a:pt x="11" y="47"/>
                  </a:moveTo>
                  <a:lnTo>
                    <a:pt x="9" y="45"/>
                  </a:lnTo>
                  <a:lnTo>
                    <a:pt x="9" y="45"/>
                  </a:lnTo>
                  <a:lnTo>
                    <a:pt x="11" y="43"/>
                  </a:lnTo>
                  <a:lnTo>
                    <a:pt x="13" y="41"/>
                  </a:lnTo>
                  <a:lnTo>
                    <a:pt x="14" y="38"/>
                  </a:lnTo>
                  <a:lnTo>
                    <a:pt x="15" y="35"/>
                  </a:lnTo>
                  <a:lnTo>
                    <a:pt x="8" y="35"/>
                  </a:lnTo>
                  <a:lnTo>
                    <a:pt x="8" y="31"/>
                  </a:lnTo>
                  <a:lnTo>
                    <a:pt x="15" y="31"/>
                  </a:lnTo>
                  <a:lnTo>
                    <a:pt x="15" y="25"/>
                  </a:lnTo>
                  <a:lnTo>
                    <a:pt x="10" y="25"/>
                  </a:lnTo>
                  <a:lnTo>
                    <a:pt x="10" y="21"/>
                  </a:lnTo>
                  <a:lnTo>
                    <a:pt x="37" y="21"/>
                  </a:lnTo>
                  <a:lnTo>
                    <a:pt x="37" y="25"/>
                  </a:lnTo>
                  <a:lnTo>
                    <a:pt x="32" y="25"/>
                  </a:lnTo>
                  <a:lnTo>
                    <a:pt x="32" y="31"/>
                  </a:lnTo>
                  <a:lnTo>
                    <a:pt x="39" y="31"/>
                  </a:lnTo>
                  <a:lnTo>
                    <a:pt x="39" y="35"/>
                  </a:lnTo>
                  <a:lnTo>
                    <a:pt x="32" y="35"/>
                  </a:lnTo>
                  <a:lnTo>
                    <a:pt x="32" y="47"/>
                  </a:lnTo>
                  <a:lnTo>
                    <a:pt x="27" y="47"/>
                  </a:lnTo>
                  <a:lnTo>
                    <a:pt x="27" y="35"/>
                  </a:lnTo>
                  <a:lnTo>
                    <a:pt x="19" y="35"/>
                  </a:lnTo>
                  <a:lnTo>
                    <a:pt x="19" y="35"/>
                  </a:lnTo>
                  <a:lnTo>
                    <a:pt x="18" y="39"/>
                  </a:lnTo>
                  <a:lnTo>
                    <a:pt x="17" y="42"/>
                  </a:lnTo>
                  <a:lnTo>
                    <a:pt x="14" y="45"/>
                  </a:lnTo>
                  <a:lnTo>
                    <a:pt x="11" y="47"/>
                  </a:lnTo>
                  <a:lnTo>
                    <a:pt x="11" y="47"/>
                  </a:lnTo>
                  <a:close/>
                  <a:moveTo>
                    <a:pt x="19" y="25"/>
                  </a:moveTo>
                  <a:lnTo>
                    <a:pt x="19" y="30"/>
                  </a:lnTo>
                  <a:lnTo>
                    <a:pt x="19" y="30"/>
                  </a:lnTo>
                  <a:lnTo>
                    <a:pt x="19" y="31"/>
                  </a:lnTo>
                  <a:lnTo>
                    <a:pt x="27" y="31"/>
                  </a:lnTo>
                  <a:lnTo>
                    <a:pt x="27" y="25"/>
                  </a:lnTo>
                  <a:lnTo>
                    <a:pt x="19" y="25"/>
                  </a:lnTo>
                  <a:close/>
                  <a:moveTo>
                    <a:pt x="42" y="48"/>
                  </a:moveTo>
                  <a:lnTo>
                    <a:pt x="35" y="48"/>
                  </a:lnTo>
                  <a:lnTo>
                    <a:pt x="35" y="44"/>
                  </a:lnTo>
                  <a:lnTo>
                    <a:pt x="40" y="44"/>
                  </a:lnTo>
                  <a:lnTo>
                    <a:pt x="40" y="44"/>
                  </a:lnTo>
                  <a:lnTo>
                    <a:pt x="42" y="44"/>
                  </a:lnTo>
                  <a:lnTo>
                    <a:pt x="43" y="43"/>
                  </a:lnTo>
                  <a:lnTo>
                    <a:pt x="43" y="18"/>
                  </a:lnTo>
                  <a:lnTo>
                    <a:pt x="27" y="18"/>
                  </a:lnTo>
                  <a:lnTo>
                    <a:pt x="27" y="0"/>
                  </a:lnTo>
                  <a:lnTo>
                    <a:pt x="47" y="0"/>
                  </a:lnTo>
                  <a:lnTo>
                    <a:pt x="47" y="44"/>
                  </a:lnTo>
                  <a:lnTo>
                    <a:pt x="47" y="44"/>
                  </a:lnTo>
                  <a:lnTo>
                    <a:pt x="47" y="46"/>
                  </a:lnTo>
                  <a:lnTo>
                    <a:pt x="46" y="47"/>
                  </a:lnTo>
                  <a:lnTo>
                    <a:pt x="46" y="47"/>
                  </a:lnTo>
                  <a:lnTo>
                    <a:pt x="44" y="48"/>
                  </a:lnTo>
                  <a:lnTo>
                    <a:pt x="42" y="48"/>
                  </a:lnTo>
                  <a:lnTo>
                    <a:pt x="42" y="48"/>
                  </a:lnTo>
                  <a:close/>
                  <a:moveTo>
                    <a:pt x="31" y="8"/>
                  </a:moveTo>
                  <a:lnTo>
                    <a:pt x="43" y="8"/>
                  </a:lnTo>
                  <a:lnTo>
                    <a:pt x="43" y="3"/>
                  </a:lnTo>
                  <a:lnTo>
                    <a:pt x="31" y="3"/>
                  </a:lnTo>
                  <a:lnTo>
                    <a:pt x="31" y="8"/>
                  </a:lnTo>
                  <a:close/>
                  <a:moveTo>
                    <a:pt x="43" y="11"/>
                  </a:moveTo>
                  <a:lnTo>
                    <a:pt x="31" y="11"/>
                  </a:lnTo>
                  <a:lnTo>
                    <a:pt x="31" y="15"/>
                  </a:lnTo>
                  <a:lnTo>
                    <a:pt x="43" y="15"/>
                  </a:lnTo>
                  <a:lnTo>
                    <a:pt x="4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Freeform 1041">
              <a:extLst>
                <a:ext uri="{FF2B5EF4-FFF2-40B4-BE49-F238E27FC236}">
                  <a16:creationId xmlns:a16="http://schemas.microsoft.com/office/drawing/2014/main" id="{4091A9D4-28CA-459D-8645-54989191EDC7}"/>
                </a:ext>
              </a:extLst>
            </p:cNvPr>
            <p:cNvSpPr>
              <a:spLocks/>
            </p:cNvSpPr>
            <p:nvPr/>
          </p:nvSpPr>
          <p:spPr bwMode="auto">
            <a:xfrm>
              <a:off x="9590088" y="5668963"/>
              <a:ext cx="34925" cy="36513"/>
            </a:xfrm>
            <a:custGeom>
              <a:avLst/>
              <a:gdLst>
                <a:gd name="T0" fmla="*/ 42 w 42"/>
                <a:gd name="T1" fmla="*/ 45 h 46"/>
                <a:gd name="T2" fmla="*/ 42 w 42"/>
                <a:gd name="T3" fmla="*/ 45 h 46"/>
                <a:gd name="T4" fmla="*/ 26 w 42"/>
                <a:gd name="T5" fmla="*/ 46 h 46"/>
                <a:gd name="T6" fmla="*/ 26 w 42"/>
                <a:gd name="T7" fmla="*/ 46 h 46"/>
                <a:gd name="T8" fmla="*/ 17 w 42"/>
                <a:gd name="T9" fmla="*/ 46 h 46"/>
                <a:gd name="T10" fmla="*/ 17 w 42"/>
                <a:gd name="T11" fmla="*/ 46 h 46"/>
                <a:gd name="T12" fmla="*/ 10 w 42"/>
                <a:gd name="T13" fmla="*/ 45 h 46"/>
                <a:gd name="T14" fmla="*/ 10 w 42"/>
                <a:gd name="T15" fmla="*/ 45 h 46"/>
                <a:gd name="T16" fmla="*/ 4 w 42"/>
                <a:gd name="T17" fmla="*/ 43 h 46"/>
                <a:gd name="T18" fmla="*/ 4 w 42"/>
                <a:gd name="T19" fmla="*/ 43 h 46"/>
                <a:gd name="T20" fmla="*/ 2 w 42"/>
                <a:gd name="T21" fmla="*/ 41 h 46"/>
                <a:gd name="T22" fmla="*/ 1 w 42"/>
                <a:gd name="T23" fmla="*/ 39 h 46"/>
                <a:gd name="T24" fmla="*/ 1 w 42"/>
                <a:gd name="T25" fmla="*/ 39 h 46"/>
                <a:gd name="T26" fmla="*/ 0 w 42"/>
                <a:gd name="T27" fmla="*/ 35 h 46"/>
                <a:gd name="T28" fmla="*/ 0 w 42"/>
                <a:gd name="T29" fmla="*/ 35 h 46"/>
                <a:gd name="T30" fmla="*/ 1 w 42"/>
                <a:gd name="T31" fmla="*/ 30 h 46"/>
                <a:gd name="T32" fmla="*/ 4 w 42"/>
                <a:gd name="T33" fmla="*/ 26 h 46"/>
                <a:gd name="T34" fmla="*/ 8 w 42"/>
                <a:gd name="T35" fmla="*/ 22 h 46"/>
                <a:gd name="T36" fmla="*/ 15 w 42"/>
                <a:gd name="T37" fmla="*/ 19 h 46"/>
                <a:gd name="T38" fmla="*/ 15 w 42"/>
                <a:gd name="T39" fmla="*/ 19 h 46"/>
                <a:gd name="T40" fmla="*/ 14 w 42"/>
                <a:gd name="T41" fmla="*/ 0 h 46"/>
                <a:gd name="T42" fmla="*/ 19 w 42"/>
                <a:gd name="T43" fmla="*/ 0 h 46"/>
                <a:gd name="T44" fmla="*/ 19 w 42"/>
                <a:gd name="T45" fmla="*/ 0 h 46"/>
                <a:gd name="T46" fmla="*/ 19 w 42"/>
                <a:gd name="T47" fmla="*/ 3 h 46"/>
                <a:gd name="T48" fmla="*/ 19 w 42"/>
                <a:gd name="T49" fmla="*/ 3 h 46"/>
                <a:gd name="T50" fmla="*/ 19 w 42"/>
                <a:gd name="T51" fmla="*/ 17 h 46"/>
                <a:gd name="T52" fmla="*/ 19 w 42"/>
                <a:gd name="T53" fmla="*/ 17 h 46"/>
                <a:gd name="T54" fmla="*/ 39 w 42"/>
                <a:gd name="T55" fmla="*/ 11 h 46"/>
                <a:gd name="T56" fmla="*/ 41 w 42"/>
                <a:gd name="T57" fmla="*/ 15 h 46"/>
                <a:gd name="T58" fmla="*/ 41 w 42"/>
                <a:gd name="T59" fmla="*/ 15 h 46"/>
                <a:gd name="T60" fmla="*/ 27 w 42"/>
                <a:gd name="T61" fmla="*/ 19 h 46"/>
                <a:gd name="T62" fmla="*/ 27 w 42"/>
                <a:gd name="T63" fmla="*/ 19 h 46"/>
                <a:gd name="T64" fmla="*/ 19 w 42"/>
                <a:gd name="T65" fmla="*/ 21 h 46"/>
                <a:gd name="T66" fmla="*/ 13 w 42"/>
                <a:gd name="T67" fmla="*/ 24 h 46"/>
                <a:gd name="T68" fmla="*/ 13 w 42"/>
                <a:gd name="T69" fmla="*/ 24 h 46"/>
                <a:gd name="T70" fmla="*/ 9 w 42"/>
                <a:gd name="T71" fmla="*/ 26 h 46"/>
                <a:gd name="T72" fmla="*/ 7 w 42"/>
                <a:gd name="T73" fmla="*/ 29 h 46"/>
                <a:gd name="T74" fmla="*/ 7 w 42"/>
                <a:gd name="T75" fmla="*/ 29 h 46"/>
                <a:gd name="T76" fmla="*/ 5 w 42"/>
                <a:gd name="T77" fmla="*/ 32 h 46"/>
                <a:gd name="T78" fmla="*/ 4 w 42"/>
                <a:gd name="T79" fmla="*/ 34 h 46"/>
                <a:gd name="T80" fmla="*/ 4 w 42"/>
                <a:gd name="T81" fmla="*/ 34 h 46"/>
                <a:gd name="T82" fmla="*/ 5 w 42"/>
                <a:gd name="T83" fmla="*/ 37 h 46"/>
                <a:gd name="T84" fmla="*/ 5 w 42"/>
                <a:gd name="T85" fmla="*/ 37 h 46"/>
                <a:gd name="T86" fmla="*/ 7 w 42"/>
                <a:gd name="T87" fmla="*/ 39 h 46"/>
                <a:gd name="T88" fmla="*/ 7 w 42"/>
                <a:gd name="T89" fmla="*/ 39 h 46"/>
                <a:gd name="T90" fmla="*/ 10 w 42"/>
                <a:gd name="T91" fmla="*/ 41 h 46"/>
                <a:gd name="T92" fmla="*/ 10 w 42"/>
                <a:gd name="T93" fmla="*/ 41 h 46"/>
                <a:gd name="T94" fmla="*/ 16 w 42"/>
                <a:gd name="T95" fmla="*/ 42 h 46"/>
                <a:gd name="T96" fmla="*/ 16 w 42"/>
                <a:gd name="T97" fmla="*/ 42 h 46"/>
                <a:gd name="T98" fmla="*/ 24 w 42"/>
                <a:gd name="T99" fmla="*/ 42 h 46"/>
                <a:gd name="T100" fmla="*/ 24 w 42"/>
                <a:gd name="T101" fmla="*/ 42 h 46"/>
                <a:gd name="T102" fmla="*/ 42 w 42"/>
                <a:gd name="T103" fmla="*/ 41 h 46"/>
                <a:gd name="T104" fmla="*/ 42 w 42"/>
                <a:gd name="T10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 h="46">
                  <a:moveTo>
                    <a:pt x="42" y="45"/>
                  </a:moveTo>
                  <a:lnTo>
                    <a:pt x="42" y="45"/>
                  </a:lnTo>
                  <a:lnTo>
                    <a:pt x="26" y="46"/>
                  </a:lnTo>
                  <a:lnTo>
                    <a:pt x="26" y="46"/>
                  </a:lnTo>
                  <a:lnTo>
                    <a:pt x="17" y="46"/>
                  </a:lnTo>
                  <a:lnTo>
                    <a:pt x="17" y="46"/>
                  </a:lnTo>
                  <a:lnTo>
                    <a:pt x="10" y="45"/>
                  </a:lnTo>
                  <a:lnTo>
                    <a:pt x="10" y="45"/>
                  </a:lnTo>
                  <a:lnTo>
                    <a:pt x="4" y="43"/>
                  </a:lnTo>
                  <a:lnTo>
                    <a:pt x="4" y="43"/>
                  </a:lnTo>
                  <a:lnTo>
                    <a:pt x="2" y="41"/>
                  </a:lnTo>
                  <a:lnTo>
                    <a:pt x="1" y="39"/>
                  </a:lnTo>
                  <a:lnTo>
                    <a:pt x="1" y="39"/>
                  </a:lnTo>
                  <a:lnTo>
                    <a:pt x="0" y="35"/>
                  </a:lnTo>
                  <a:lnTo>
                    <a:pt x="0" y="35"/>
                  </a:lnTo>
                  <a:lnTo>
                    <a:pt x="1" y="30"/>
                  </a:lnTo>
                  <a:lnTo>
                    <a:pt x="4" y="26"/>
                  </a:lnTo>
                  <a:lnTo>
                    <a:pt x="8" y="22"/>
                  </a:lnTo>
                  <a:lnTo>
                    <a:pt x="15" y="19"/>
                  </a:lnTo>
                  <a:lnTo>
                    <a:pt x="15" y="19"/>
                  </a:lnTo>
                  <a:lnTo>
                    <a:pt x="14" y="0"/>
                  </a:lnTo>
                  <a:lnTo>
                    <a:pt x="19" y="0"/>
                  </a:lnTo>
                  <a:lnTo>
                    <a:pt x="19" y="0"/>
                  </a:lnTo>
                  <a:lnTo>
                    <a:pt x="19" y="3"/>
                  </a:lnTo>
                  <a:lnTo>
                    <a:pt x="19" y="3"/>
                  </a:lnTo>
                  <a:lnTo>
                    <a:pt x="19" y="17"/>
                  </a:lnTo>
                  <a:lnTo>
                    <a:pt x="19" y="17"/>
                  </a:lnTo>
                  <a:lnTo>
                    <a:pt x="39" y="11"/>
                  </a:lnTo>
                  <a:lnTo>
                    <a:pt x="41" y="15"/>
                  </a:lnTo>
                  <a:lnTo>
                    <a:pt x="41" y="15"/>
                  </a:lnTo>
                  <a:lnTo>
                    <a:pt x="27" y="19"/>
                  </a:lnTo>
                  <a:lnTo>
                    <a:pt x="27" y="19"/>
                  </a:lnTo>
                  <a:lnTo>
                    <a:pt x="19" y="21"/>
                  </a:lnTo>
                  <a:lnTo>
                    <a:pt x="13" y="24"/>
                  </a:lnTo>
                  <a:lnTo>
                    <a:pt x="13" y="24"/>
                  </a:lnTo>
                  <a:lnTo>
                    <a:pt x="9" y="26"/>
                  </a:lnTo>
                  <a:lnTo>
                    <a:pt x="7" y="29"/>
                  </a:lnTo>
                  <a:lnTo>
                    <a:pt x="7" y="29"/>
                  </a:lnTo>
                  <a:lnTo>
                    <a:pt x="5" y="32"/>
                  </a:lnTo>
                  <a:lnTo>
                    <a:pt x="4" y="34"/>
                  </a:lnTo>
                  <a:lnTo>
                    <a:pt x="4" y="34"/>
                  </a:lnTo>
                  <a:lnTo>
                    <a:pt x="5" y="37"/>
                  </a:lnTo>
                  <a:lnTo>
                    <a:pt x="5" y="37"/>
                  </a:lnTo>
                  <a:lnTo>
                    <a:pt x="7" y="39"/>
                  </a:lnTo>
                  <a:lnTo>
                    <a:pt x="7" y="39"/>
                  </a:lnTo>
                  <a:lnTo>
                    <a:pt x="10" y="41"/>
                  </a:lnTo>
                  <a:lnTo>
                    <a:pt x="10" y="41"/>
                  </a:lnTo>
                  <a:lnTo>
                    <a:pt x="16" y="42"/>
                  </a:lnTo>
                  <a:lnTo>
                    <a:pt x="16" y="42"/>
                  </a:lnTo>
                  <a:lnTo>
                    <a:pt x="24" y="42"/>
                  </a:lnTo>
                  <a:lnTo>
                    <a:pt x="24" y="42"/>
                  </a:lnTo>
                  <a:lnTo>
                    <a:pt x="42" y="41"/>
                  </a:lnTo>
                  <a:lnTo>
                    <a:pt x="4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Freeform 1042">
              <a:extLst>
                <a:ext uri="{FF2B5EF4-FFF2-40B4-BE49-F238E27FC236}">
                  <a16:creationId xmlns:a16="http://schemas.microsoft.com/office/drawing/2014/main" id="{102CAC59-A8E0-433F-AF5C-DA588D30B02A}"/>
                </a:ext>
              </a:extLst>
            </p:cNvPr>
            <p:cNvSpPr>
              <a:spLocks noEditPoints="1"/>
            </p:cNvSpPr>
            <p:nvPr/>
          </p:nvSpPr>
          <p:spPr bwMode="auto">
            <a:xfrm>
              <a:off x="9632950" y="5667375"/>
              <a:ext cx="44450" cy="39688"/>
            </a:xfrm>
            <a:custGeom>
              <a:avLst/>
              <a:gdLst>
                <a:gd name="T0" fmla="*/ 51 w 56"/>
                <a:gd name="T1" fmla="*/ 49 h 49"/>
                <a:gd name="T2" fmla="*/ 30 w 56"/>
                <a:gd name="T3" fmla="*/ 49 h 49"/>
                <a:gd name="T4" fmla="*/ 23 w 56"/>
                <a:gd name="T5" fmla="*/ 48 h 49"/>
                <a:gd name="T6" fmla="*/ 19 w 56"/>
                <a:gd name="T7" fmla="*/ 48 h 49"/>
                <a:gd name="T8" fmla="*/ 14 w 56"/>
                <a:gd name="T9" fmla="*/ 45 h 49"/>
                <a:gd name="T10" fmla="*/ 12 w 56"/>
                <a:gd name="T11" fmla="*/ 42 h 49"/>
                <a:gd name="T12" fmla="*/ 2 w 56"/>
                <a:gd name="T13" fmla="*/ 49 h 49"/>
                <a:gd name="T14" fmla="*/ 0 w 56"/>
                <a:gd name="T15" fmla="*/ 45 h 49"/>
                <a:gd name="T16" fmla="*/ 5 w 56"/>
                <a:gd name="T17" fmla="*/ 43 h 49"/>
                <a:gd name="T18" fmla="*/ 9 w 56"/>
                <a:gd name="T19" fmla="*/ 24 h 49"/>
                <a:gd name="T20" fmla="*/ 1 w 56"/>
                <a:gd name="T21" fmla="*/ 20 h 49"/>
                <a:gd name="T22" fmla="*/ 14 w 56"/>
                <a:gd name="T23" fmla="*/ 38 h 49"/>
                <a:gd name="T24" fmla="*/ 15 w 56"/>
                <a:gd name="T25" fmla="*/ 41 h 49"/>
                <a:gd name="T26" fmla="*/ 18 w 56"/>
                <a:gd name="T27" fmla="*/ 44 h 49"/>
                <a:gd name="T28" fmla="*/ 24 w 56"/>
                <a:gd name="T29" fmla="*/ 45 h 49"/>
                <a:gd name="T30" fmla="*/ 38 w 56"/>
                <a:gd name="T31" fmla="*/ 45 h 49"/>
                <a:gd name="T32" fmla="*/ 56 w 56"/>
                <a:gd name="T33" fmla="*/ 45 h 49"/>
                <a:gd name="T34" fmla="*/ 11 w 56"/>
                <a:gd name="T35" fmla="*/ 13 h 49"/>
                <a:gd name="T36" fmla="*/ 3 w 56"/>
                <a:gd name="T37" fmla="*/ 3 h 49"/>
                <a:gd name="T38" fmla="*/ 7 w 56"/>
                <a:gd name="T39" fmla="*/ 1 h 49"/>
                <a:gd name="T40" fmla="*/ 11 w 56"/>
                <a:gd name="T41" fmla="*/ 13 h 49"/>
                <a:gd name="T42" fmla="*/ 17 w 56"/>
                <a:gd name="T43" fmla="*/ 34 h 49"/>
                <a:gd name="T44" fmla="*/ 33 w 56"/>
                <a:gd name="T45" fmla="*/ 30 h 49"/>
                <a:gd name="T46" fmla="*/ 20 w 56"/>
                <a:gd name="T47" fmla="*/ 11 h 49"/>
                <a:gd name="T48" fmla="*/ 33 w 56"/>
                <a:gd name="T49" fmla="*/ 7 h 49"/>
                <a:gd name="T50" fmla="*/ 18 w 56"/>
                <a:gd name="T51" fmla="*/ 4 h 49"/>
                <a:gd name="T52" fmla="*/ 33 w 56"/>
                <a:gd name="T53" fmla="*/ 0 h 49"/>
                <a:gd name="T54" fmla="*/ 37 w 56"/>
                <a:gd name="T55" fmla="*/ 4 h 49"/>
                <a:gd name="T56" fmla="*/ 53 w 56"/>
                <a:gd name="T57" fmla="*/ 7 h 49"/>
                <a:gd name="T58" fmla="*/ 37 w 56"/>
                <a:gd name="T59" fmla="*/ 11 h 49"/>
                <a:gd name="T60" fmla="*/ 50 w 56"/>
                <a:gd name="T61" fmla="*/ 30 h 49"/>
                <a:gd name="T62" fmla="*/ 37 w 56"/>
                <a:gd name="T63" fmla="*/ 34 h 49"/>
                <a:gd name="T64" fmla="*/ 54 w 56"/>
                <a:gd name="T65" fmla="*/ 37 h 49"/>
                <a:gd name="T66" fmla="*/ 37 w 56"/>
                <a:gd name="T67" fmla="*/ 43 h 49"/>
                <a:gd name="T68" fmla="*/ 33 w 56"/>
                <a:gd name="T69" fmla="*/ 37 h 49"/>
                <a:gd name="T70" fmla="*/ 24 w 56"/>
                <a:gd name="T71" fmla="*/ 19 h 49"/>
                <a:gd name="T72" fmla="*/ 33 w 56"/>
                <a:gd name="T73" fmla="*/ 14 h 49"/>
                <a:gd name="T74" fmla="*/ 24 w 56"/>
                <a:gd name="T75" fmla="*/ 19 h 49"/>
                <a:gd name="T76" fmla="*/ 24 w 56"/>
                <a:gd name="T77" fmla="*/ 22 h 49"/>
                <a:gd name="T78" fmla="*/ 33 w 56"/>
                <a:gd name="T79" fmla="*/ 27 h 49"/>
                <a:gd name="T80" fmla="*/ 37 w 56"/>
                <a:gd name="T81" fmla="*/ 19 h 49"/>
                <a:gd name="T82" fmla="*/ 46 w 56"/>
                <a:gd name="T83" fmla="*/ 14 h 49"/>
                <a:gd name="T84" fmla="*/ 37 w 56"/>
                <a:gd name="T85" fmla="*/ 19 h 49"/>
                <a:gd name="T86" fmla="*/ 37 w 56"/>
                <a:gd name="T87" fmla="*/ 22 h 49"/>
                <a:gd name="T88" fmla="*/ 46 w 56"/>
                <a:gd name="T8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49">
                  <a:moveTo>
                    <a:pt x="55" y="49"/>
                  </a:moveTo>
                  <a:lnTo>
                    <a:pt x="51" y="49"/>
                  </a:lnTo>
                  <a:lnTo>
                    <a:pt x="41" y="49"/>
                  </a:lnTo>
                  <a:lnTo>
                    <a:pt x="30" y="49"/>
                  </a:lnTo>
                  <a:lnTo>
                    <a:pt x="30" y="49"/>
                  </a:lnTo>
                  <a:lnTo>
                    <a:pt x="23" y="48"/>
                  </a:lnTo>
                  <a:lnTo>
                    <a:pt x="23" y="48"/>
                  </a:lnTo>
                  <a:lnTo>
                    <a:pt x="19" y="48"/>
                  </a:lnTo>
                  <a:lnTo>
                    <a:pt x="19" y="48"/>
                  </a:lnTo>
                  <a:lnTo>
                    <a:pt x="14" y="45"/>
                  </a:lnTo>
                  <a:lnTo>
                    <a:pt x="12" y="42"/>
                  </a:lnTo>
                  <a:lnTo>
                    <a:pt x="12" y="42"/>
                  </a:lnTo>
                  <a:lnTo>
                    <a:pt x="7" y="46"/>
                  </a:lnTo>
                  <a:lnTo>
                    <a:pt x="2" y="49"/>
                  </a:lnTo>
                  <a:lnTo>
                    <a:pt x="0" y="45"/>
                  </a:lnTo>
                  <a:lnTo>
                    <a:pt x="0" y="45"/>
                  </a:lnTo>
                  <a:lnTo>
                    <a:pt x="5" y="43"/>
                  </a:lnTo>
                  <a:lnTo>
                    <a:pt x="5" y="43"/>
                  </a:lnTo>
                  <a:lnTo>
                    <a:pt x="9" y="40"/>
                  </a:lnTo>
                  <a:lnTo>
                    <a:pt x="9" y="24"/>
                  </a:lnTo>
                  <a:lnTo>
                    <a:pt x="1" y="24"/>
                  </a:lnTo>
                  <a:lnTo>
                    <a:pt x="1" y="20"/>
                  </a:lnTo>
                  <a:lnTo>
                    <a:pt x="14" y="20"/>
                  </a:lnTo>
                  <a:lnTo>
                    <a:pt x="14" y="38"/>
                  </a:lnTo>
                  <a:lnTo>
                    <a:pt x="14" y="38"/>
                  </a:lnTo>
                  <a:lnTo>
                    <a:pt x="15" y="41"/>
                  </a:lnTo>
                  <a:lnTo>
                    <a:pt x="15" y="41"/>
                  </a:lnTo>
                  <a:lnTo>
                    <a:pt x="18" y="44"/>
                  </a:lnTo>
                  <a:lnTo>
                    <a:pt x="18" y="44"/>
                  </a:lnTo>
                  <a:lnTo>
                    <a:pt x="24" y="45"/>
                  </a:lnTo>
                  <a:lnTo>
                    <a:pt x="24" y="45"/>
                  </a:lnTo>
                  <a:lnTo>
                    <a:pt x="38" y="45"/>
                  </a:lnTo>
                  <a:lnTo>
                    <a:pt x="38" y="45"/>
                  </a:lnTo>
                  <a:lnTo>
                    <a:pt x="56" y="45"/>
                  </a:lnTo>
                  <a:lnTo>
                    <a:pt x="55" y="49"/>
                  </a:lnTo>
                  <a:close/>
                  <a:moveTo>
                    <a:pt x="11" y="13"/>
                  </a:moveTo>
                  <a:lnTo>
                    <a:pt x="11" y="13"/>
                  </a:lnTo>
                  <a:lnTo>
                    <a:pt x="3" y="3"/>
                  </a:lnTo>
                  <a:lnTo>
                    <a:pt x="7" y="1"/>
                  </a:lnTo>
                  <a:lnTo>
                    <a:pt x="7" y="1"/>
                  </a:lnTo>
                  <a:lnTo>
                    <a:pt x="15" y="10"/>
                  </a:lnTo>
                  <a:lnTo>
                    <a:pt x="11" y="13"/>
                  </a:lnTo>
                  <a:close/>
                  <a:moveTo>
                    <a:pt x="17" y="37"/>
                  </a:moveTo>
                  <a:lnTo>
                    <a:pt x="17" y="34"/>
                  </a:lnTo>
                  <a:lnTo>
                    <a:pt x="33" y="34"/>
                  </a:lnTo>
                  <a:lnTo>
                    <a:pt x="33" y="30"/>
                  </a:lnTo>
                  <a:lnTo>
                    <a:pt x="20" y="30"/>
                  </a:lnTo>
                  <a:lnTo>
                    <a:pt x="20" y="11"/>
                  </a:lnTo>
                  <a:lnTo>
                    <a:pt x="33" y="11"/>
                  </a:lnTo>
                  <a:lnTo>
                    <a:pt x="33" y="7"/>
                  </a:lnTo>
                  <a:lnTo>
                    <a:pt x="18" y="7"/>
                  </a:lnTo>
                  <a:lnTo>
                    <a:pt x="18" y="4"/>
                  </a:lnTo>
                  <a:lnTo>
                    <a:pt x="33" y="4"/>
                  </a:lnTo>
                  <a:lnTo>
                    <a:pt x="33" y="0"/>
                  </a:lnTo>
                  <a:lnTo>
                    <a:pt x="37" y="0"/>
                  </a:lnTo>
                  <a:lnTo>
                    <a:pt x="37" y="4"/>
                  </a:lnTo>
                  <a:lnTo>
                    <a:pt x="53" y="4"/>
                  </a:lnTo>
                  <a:lnTo>
                    <a:pt x="53" y="7"/>
                  </a:lnTo>
                  <a:lnTo>
                    <a:pt x="37" y="7"/>
                  </a:lnTo>
                  <a:lnTo>
                    <a:pt x="37" y="11"/>
                  </a:lnTo>
                  <a:lnTo>
                    <a:pt x="50" y="11"/>
                  </a:lnTo>
                  <a:lnTo>
                    <a:pt x="50" y="30"/>
                  </a:lnTo>
                  <a:lnTo>
                    <a:pt x="37" y="30"/>
                  </a:lnTo>
                  <a:lnTo>
                    <a:pt x="37" y="34"/>
                  </a:lnTo>
                  <a:lnTo>
                    <a:pt x="54" y="34"/>
                  </a:lnTo>
                  <a:lnTo>
                    <a:pt x="54" y="37"/>
                  </a:lnTo>
                  <a:lnTo>
                    <a:pt x="37" y="37"/>
                  </a:lnTo>
                  <a:lnTo>
                    <a:pt x="37" y="43"/>
                  </a:lnTo>
                  <a:lnTo>
                    <a:pt x="33" y="43"/>
                  </a:lnTo>
                  <a:lnTo>
                    <a:pt x="33" y="37"/>
                  </a:lnTo>
                  <a:lnTo>
                    <a:pt x="17" y="37"/>
                  </a:lnTo>
                  <a:close/>
                  <a:moveTo>
                    <a:pt x="24" y="19"/>
                  </a:moveTo>
                  <a:lnTo>
                    <a:pt x="33" y="19"/>
                  </a:lnTo>
                  <a:lnTo>
                    <a:pt x="33" y="14"/>
                  </a:lnTo>
                  <a:lnTo>
                    <a:pt x="24" y="14"/>
                  </a:lnTo>
                  <a:lnTo>
                    <a:pt x="24" y="19"/>
                  </a:lnTo>
                  <a:close/>
                  <a:moveTo>
                    <a:pt x="33" y="22"/>
                  </a:moveTo>
                  <a:lnTo>
                    <a:pt x="24" y="22"/>
                  </a:lnTo>
                  <a:lnTo>
                    <a:pt x="24" y="27"/>
                  </a:lnTo>
                  <a:lnTo>
                    <a:pt x="33" y="27"/>
                  </a:lnTo>
                  <a:lnTo>
                    <a:pt x="33" y="22"/>
                  </a:lnTo>
                  <a:close/>
                  <a:moveTo>
                    <a:pt x="37" y="19"/>
                  </a:moveTo>
                  <a:lnTo>
                    <a:pt x="46" y="19"/>
                  </a:lnTo>
                  <a:lnTo>
                    <a:pt x="46" y="14"/>
                  </a:lnTo>
                  <a:lnTo>
                    <a:pt x="37" y="14"/>
                  </a:lnTo>
                  <a:lnTo>
                    <a:pt x="37" y="19"/>
                  </a:lnTo>
                  <a:close/>
                  <a:moveTo>
                    <a:pt x="46" y="22"/>
                  </a:moveTo>
                  <a:lnTo>
                    <a:pt x="37" y="22"/>
                  </a:lnTo>
                  <a:lnTo>
                    <a:pt x="37" y="27"/>
                  </a:lnTo>
                  <a:lnTo>
                    <a:pt x="46" y="27"/>
                  </a:lnTo>
                  <a:lnTo>
                    <a:pt x="4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Freeform 1043">
              <a:extLst>
                <a:ext uri="{FF2B5EF4-FFF2-40B4-BE49-F238E27FC236}">
                  <a16:creationId xmlns:a16="http://schemas.microsoft.com/office/drawing/2014/main" id="{7D378A57-1F01-4036-A203-F5FF35963DC1}"/>
                </a:ext>
              </a:extLst>
            </p:cNvPr>
            <p:cNvSpPr>
              <a:spLocks noEditPoints="1"/>
            </p:cNvSpPr>
            <p:nvPr/>
          </p:nvSpPr>
          <p:spPr bwMode="auto">
            <a:xfrm>
              <a:off x="9680575" y="5667375"/>
              <a:ext cx="41275" cy="39688"/>
            </a:xfrm>
            <a:custGeom>
              <a:avLst/>
              <a:gdLst>
                <a:gd name="T0" fmla="*/ 0 w 51"/>
                <a:gd name="T1" fmla="*/ 46 h 50"/>
                <a:gd name="T2" fmla="*/ 14 w 51"/>
                <a:gd name="T3" fmla="*/ 44 h 50"/>
                <a:gd name="T4" fmla="*/ 1 w 51"/>
                <a:gd name="T5" fmla="*/ 40 h 50"/>
                <a:gd name="T6" fmla="*/ 14 w 51"/>
                <a:gd name="T7" fmla="*/ 36 h 50"/>
                <a:gd name="T8" fmla="*/ 3 w 51"/>
                <a:gd name="T9" fmla="*/ 32 h 50"/>
                <a:gd name="T10" fmla="*/ 14 w 51"/>
                <a:gd name="T11" fmla="*/ 16 h 50"/>
                <a:gd name="T12" fmla="*/ 1 w 51"/>
                <a:gd name="T13" fmla="*/ 12 h 50"/>
                <a:gd name="T14" fmla="*/ 14 w 51"/>
                <a:gd name="T15" fmla="*/ 9 h 50"/>
                <a:gd name="T16" fmla="*/ 14 w 51"/>
                <a:gd name="T17" fmla="*/ 5 h 50"/>
                <a:gd name="T18" fmla="*/ 3 w 51"/>
                <a:gd name="T19" fmla="*/ 6 h 50"/>
                <a:gd name="T20" fmla="*/ 3 w 51"/>
                <a:gd name="T21" fmla="*/ 3 h 50"/>
                <a:gd name="T22" fmla="*/ 26 w 51"/>
                <a:gd name="T23" fmla="*/ 0 h 50"/>
                <a:gd name="T24" fmla="*/ 27 w 51"/>
                <a:gd name="T25" fmla="*/ 3 h 50"/>
                <a:gd name="T26" fmla="*/ 18 w 51"/>
                <a:gd name="T27" fmla="*/ 9 h 50"/>
                <a:gd name="T28" fmla="*/ 30 w 51"/>
                <a:gd name="T29" fmla="*/ 12 h 50"/>
                <a:gd name="T30" fmla="*/ 18 w 51"/>
                <a:gd name="T31" fmla="*/ 16 h 50"/>
                <a:gd name="T32" fmla="*/ 29 w 51"/>
                <a:gd name="T33" fmla="*/ 32 h 50"/>
                <a:gd name="T34" fmla="*/ 18 w 51"/>
                <a:gd name="T35" fmla="*/ 36 h 50"/>
                <a:gd name="T36" fmla="*/ 29 w 51"/>
                <a:gd name="T37" fmla="*/ 40 h 50"/>
                <a:gd name="T38" fmla="*/ 18 w 51"/>
                <a:gd name="T39" fmla="*/ 44 h 50"/>
                <a:gd name="T40" fmla="*/ 28 w 51"/>
                <a:gd name="T41" fmla="*/ 43 h 50"/>
                <a:gd name="T42" fmla="*/ 28 w 51"/>
                <a:gd name="T43" fmla="*/ 46 h 50"/>
                <a:gd name="T44" fmla="*/ 1 w 51"/>
                <a:gd name="T45" fmla="*/ 49 h 50"/>
                <a:gd name="T46" fmla="*/ 14 w 51"/>
                <a:gd name="T47" fmla="*/ 18 h 50"/>
                <a:gd name="T48" fmla="*/ 7 w 51"/>
                <a:gd name="T49" fmla="*/ 23 h 50"/>
                <a:gd name="T50" fmla="*/ 14 w 51"/>
                <a:gd name="T51" fmla="*/ 18 h 50"/>
                <a:gd name="T52" fmla="*/ 7 w 51"/>
                <a:gd name="T53" fmla="*/ 25 h 50"/>
                <a:gd name="T54" fmla="*/ 14 w 51"/>
                <a:gd name="T55" fmla="*/ 29 h 50"/>
                <a:gd name="T56" fmla="*/ 25 w 51"/>
                <a:gd name="T57" fmla="*/ 18 h 50"/>
                <a:gd name="T58" fmla="*/ 18 w 51"/>
                <a:gd name="T59" fmla="*/ 23 h 50"/>
                <a:gd name="T60" fmla="*/ 25 w 51"/>
                <a:gd name="T61" fmla="*/ 18 h 50"/>
                <a:gd name="T62" fmla="*/ 18 w 51"/>
                <a:gd name="T63" fmla="*/ 25 h 50"/>
                <a:gd name="T64" fmla="*/ 25 w 51"/>
                <a:gd name="T65" fmla="*/ 29 h 50"/>
                <a:gd name="T66" fmla="*/ 38 w 51"/>
                <a:gd name="T67" fmla="*/ 49 h 50"/>
                <a:gd name="T68" fmla="*/ 42 w 51"/>
                <a:gd name="T69" fmla="*/ 45 h 50"/>
                <a:gd name="T70" fmla="*/ 44 w 51"/>
                <a:gd name="T71" fmla="*/ 45 h 50"/>
                <a:gd name="T72" fmla="*/ 45 w 51"/>
                <a:gd name="T73" fmla="*/ 44 h 50"/>
                <a:gd name="T74" fmla="*/ 46 w 51"/>
                <a:gd name="T75" fmla="*/ 39 h 50"/>
                <a:gd name="T76" fmla="*/ 47 w 51"/>
                <a:gd name="T77" fmla="*/ 26 h 50"/>
                <a:gd name="T78" fmla="*/ 41 w 51"/>
                <a:gd name="T79" fmla="*/ 15 h 50"/>
                <a:gd name="T80" fmla="*/ 40 w 51"/>
                <a:gd name="T81" fmla="*/ 26 h 50"/>
                <a:gd name="T82" fmla="*/ 38 w 51"/>
                <a:gd name="T83" fmla="*/ 36 h 50"/>
                <a:gd name="T84" fmla="*/ 29 w 51"/>
                <a:gd name="T85" fmla="*/ 50 h 50"/>
                <a:gd name="T86" fmla="*/ 26 w 51"/>
                <a:gd name="T87" fmla="*/ 47 h 50"/>
                <a:gd name="T88" fmla="*/ 34 w 51"/>
                <a:gd name="T89" fmla="*/ 35 h 50"/>
                <a:gd name="T90" fmla="*/ 36 w 51"/>
                <a:gd name="T91" fmla="*/ 26 h 50"/>
                <a:gd name="T92" fmla="*/ 32 w 51"/>
                <a:gd name="T93" fmla="*/ 15 h 50"/>
                <a:gd name="T94" fmla="*/ 37 w 51"/>
                <a:gd name="T95" fmla="*/ 12 h 50"/>
                <a:gd name="T96" fmla="*/ 41 w 51"/>
                <a:gd name="T97" fmla="*/ 0 h 50"/>
                <a:gd name="T98" fmla="*/ 51 w 51"/>
                <a:gd name="T99" fmla="*/ 12 h 50"/>
                <a:gd name="T100" fmla="*/ 51 w 51"/>
                <a:gd name="T101" fmla="*/ 27 h 50"/>
                <a:gd name="T102" fmla="*/ 51 w 51"/>
                <a:gd name="T103" fmla="*/ 38 h 50"/>
                <a:gd name="T104" fmla="*/ 50 w 51"/>
                <a:gd name="T105" fmla="*/ 45 h 50"/>
                <a:gd name="T106" fmla="*/ 49 w 51"/>
                <a:gd name="T107" fmla="*/ 47 h 50"/>
                <a:gd name="T108" fmla="*/ 47 w 51"/>
                <a:gd name="T109" fmla="*/ 48 h 50"/>
                <a:gd name="T110" fmla="*/ 45 w 51"/>
                <a:gd name="T111" fmla="*/ 49 h 50"/>
                <a:gd name="T112" fmla="*/ 38 w 51"/>
                <a:gd name="T11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50">
                  <a:moveTo>
                    <a:pt x="1" y="49"/>
                  </a:moveTo>
                  <a:lnTo>
                    <a:pt x="0" y="46"/>
                  </a:lnTo>
                  <a:lnTo>
                    <a:pt x="0" y="46"/>
                  </a:lnTo>
                  <a:lnTo>
                    <a:pt x="14" y="44"/>
                  </a:lnTo>
                  <a:lnTo>
                    <a:pt x="14" y="40"/>
                  </a:lnTo>
                  <a:lnTo>
                    <a:pt x="1" y="40"/>
                  </a:lnTo>
                  <a:lnTo>
                    <a:pt x="1" y="36"/>
                  </a:lnTo>
                  <a:lnTo>
                    <a:pt x="14" y="36"/>
                  </a:lnTo>
                  <a:lnTo>
                    <a:pt x="14" y="32"/>
                  </a:lnTo>
                  <a:lnTo>
                    <a:pt x="3" y="32"/>
                  </a:lnTo>
                  <a:lnTo>
                    <a:pt x="3" y="16"/>
                  </a:lnTo>
                  <a:lnTo>
                    <a:pt x="14" y="16"/>
                  </a:lnTo>
                  <a:lnTo>
                    <a:pt x="14" y="12"/>
                  </a:lnTo>
                  <a:lnTo>
                    <a:pt x="1" y="12"/>
                  </a:lnTo>
                  <a:lnTo>
                    <a:pt x="1" y="9"/>
                  </a:lnTo>
                  <a:lnTo>
                    <a:pt x="14" y="9"/>
                  </a:lnTo>
                  <a:lnTo>
                    <a:pt x="14" y="5"/>
                  </a:lnTo>
                  <a:lnTo>
                    <a:pt x="14" y="5"/>
                  </a:lnTo>
                  <a:lnTo>
                    <a:pt x="4" y="6"/>
                  </a:lnTo>
                  <a:lnTo>
                    <a:pt x="3" y="6"/>
                  </a:lnTo>
                  <a:lnTo>
                    <a:pt x="3" y="3"/>
                  </a:lnTo>
                  <a:lnTo>
                    <a:pt x="3" y="3"/>
                  </a:lnTo>
                  <a:lnTo>
                    <a:pt x="16" y="2"/>
                  </a:lnTo>
                  <a:lnTo>
                    <a:pt x="26" y="0"/>
                  </a:lnTo>
                  <a:lnTo>
                    <a:pt x="27" y="3"/>
                  </a:lnTo>
                  <a:lnTo>
                    <a:pt x="27" y="3"/>
                  </a:lnTo>
                  <a:lnTo>
                    <a:pt x="18" y="5"/>
                  </a:lnTo>
                  <a:lnTo>
                    <a:pt x="18" y="9"/>
                  </a:lnTo>
                  <a:lnTo>
                    <a:pt x="30" y="9"/>
                  </a:lnTo>
                  <a:lnTo>
                    <a:pt x="30" y="12"/>
                  </a:lnTo>
                  <a:lnTo>
                    <a:pt x="18" y="12"/>
                  </a:lnTo>
                  <a:lnTo>
                    <a:pt x="18" y="16"/>
                  </a:lnTo>
                  <a:lnTo>
                    <a:pt x="29" y="16"/>
                  </a:lnTo>
                  <a:lnTo>
                    <a:pt x="29" y="32"/>
                  </a:lnTo>
                  <a:lnTo>
                    <a:pt x="18" y="32"/>
                  </a:lnTo>
                  <a:lnTo>
                    <a:pt x="18" y="36"/>
                  </a:lnTo>
                  <a:lnTo>
                    <a:pt x="29" y="36"/>
                  </a:lnTo>
                  <a:lnTo>
                    <a:pt x="29" y="40"/>
                  </a:lnTo>
                  <a:lnTo>
                    <a:pt x="18" y="40"/>
                  </a:lnTo>
                  <a:lnTo>
                    <a:pt x="18" y="44"/>
                  </a:lnTo>
                  <a:lnTo>
                    <a:pt x="18" y="44"/>
                  </a:lnTo>
                  <a:lnTo>
                    <a:pt x="28" y="43"/>
                  </a:lnTo>
                  <a:lnTo>
                    <a:pt x="28" y="46"/>
                  </a:lnTo>
                  <a:lnTo>
                    <a:pt x="28" y="46"/>
                  </a:lnTo>
                  <a:lnTo>
                    <a:pt x="19" y="47"/>
                  </a:lnTo>
                  <a:lnTo>
                    <a:pt x="1" y="49"/>
                  </a:lnTo>
                  <a:lnTo>
                    <a:pt x="1" y="49"/>
                  </a:lnTo>
                  <a:close/>
                  <a:moveTo>
                    <a:pt x="14" y="18"/>
                  </a:moveTo>
                  <a:lnTo>
                    <a:pt x="7" y="18"/>
                  </a:lnTo>
                  <a:lnTo>
                    <a:pt x="7" y="23"/>
                  </a:lnTo>
                  <a:lnTo>
                    <a:pt x="14" y="23"/>
                  </a:lnTo>
                  <a:lnTo>
                    <a:pt x="14" y="18"/>
                  </a:lnTo>
                  <a:close/>
                  <a:moveTo>
                    <a:pt x="14" y="25"/>
                  </a:moveTo>
                  <a:lnTo>
                    <a:pt x="7" y="25"/>
                  </a:lnTo>
                  <a:lnTo>
                    <a:pt x="7" y="29"/>
                  </a:lnTo>
                  <a:lnTo>
                    <a:pt x="14" y="29"/>
                  </a:lnTo>
                  <a:lnTo>
                    <a:pt x="14" y="25"/>
                  </a:lnTo>
                  <a:close/>
                  <a:moveTo>
                    <a:pt x="25" y="18"/>
                  </a:moveTo>
                  <a:lnTo>
                    <a:pt x="18" y="18"/>
                  </a:lnTo>
                  <a:lnTo>
                    <a:pt x="18" y="23"/>
                  </a:lnTo>
                  <a:lnTo>
                    <a:pt x="25" y="23"/>
                  </a:lnTo>
                  <a:lnTo>
                    <a:pt x="25" y="18"/>
                  </a:lnTo>
                  <a:close/>
                  <a:moveTo>
                    <a:pt x="25" y="25"/>
                  </a:moveTo>
                  <a:lnTo>
                    <a:pt x="18" y="25"/>
                  </a:lnTo>
                  <a:lnTo>
                    <a:pt x="18" y="29"/>
                  </a:lnTo>
                  <a:lnTo>
                    <a:pt x="25" y="29"/>
                  </a:lnTo>
                  <a:lnTo>
                    <a:pt x="25" y="25"/>
                  </a:lnTo>
                  <a:close/>
                  <a:moveTo>
                    <a:pt x="38" y="49"/>
                  </a:moveTo>
                  <a:lnTo>
                    <a:pt x="37" y="45"/>
                  </a:lnTo>
                  <a:lnTo>
                    <a:pt x="42" y="45"/>
                  </a:lnTo>
                  <a:lnTo>
                    <a:pt x="42" y="45"/>
                  </a:lnTo>
                  <a:lnTo>
                    <a:pt x="44" y="45"/>
                  </a:lnTo>
                  <a:lnTo>
                    <a:pt x="45" y="44"/>
                  </a:lnTo>
                  <a:lnTo>
                    <a:pt x="45" y="44"/>
                  </a:lnTo>
                  <a:lnTo>
                    <a:pt x="46" y="43"/>
                  </a:lnTo>
                  <a:lnTo>
                    <a:pt x="46" y="39"/>
                  </a:lnTo>
                  <a:lnTo>
                    <a:pt x="46" y="39"/>
                  </a:lnTo>
                  <a:lnTo>
                    <a:pt x="47" y="26"/>
                  </a:lnTo>
                  <a:lnTo>
                    <a:pt x="47" y="15"/>
                  </a:lnTo>
                  <a:lnTo>
                    <a:pt x="41" y="15"/>
                  </a:lnTo>
                  <a:lnTo>
                    <a:pt x="41" y="15"/>
                  </a:lnTo>
                  <a:lnTo>
                    <a:pt x="40" y="26"/>
                  </a:lnTo>
                  <a:lnTo>
                    <a:pt x="38" y="36"/>
                  </a:lnTo>
                  <a:lnTo>
                    <a:pt x="38" y="36"/>
                  </a:lnTo>
                  <a:lnTo>
                    <a:pt x="34" y="44"/>
                  </a:lnTo>
                  <a:lnTo>
                    <a:pt x="29" y="50"/>
                  </a:lnTo>
                  <a:lnTo>
                    <a:pt x="26" y="47"/>
                  </a:lnTo>
                  <a:lnTo>
                    <a:pt x="26" y="47"/>
                  </a:lnTo>
                  <a:lnTo>
                    <a:pt x="30" y="42"/>
                  </a:lnTo>
                  <a:lnTo>
                    <a:pt x="34" y="35"/>
                  </a:lnTo>
                  <a:lnTo>
                    <a:pt x="34" y="35"/>
                  </a:lnTo>
                  <a:lnTo>
                    <a:pt x="36" y="26"/>
                  </a:lnTo>
                  <a:lnTo>
                    <a:pt x="37" y="15"/>
                  </a:lnTo>
                  <a:lnTo>
                    <a:pt x="32" y="15"/>
                  </a:lnTo>
                  <a:lnTo>
                    <a:pt x="32" y="12"/>
                  </a:lnTo>
                  <a:lnTo>
                    <a:pt x="37" y="12"/>
                  </a:lnTo>
                  <a:lnTo>
                    <a:pt x="37" y="0"/>
                  </a:lnTo>
                  <a:lnTo>
                    <a:pt x="41" y="0"/>
                  </a:lnTo>
                  <a:lnTo>
                    <a:pt x="41" y="12"/>
                  </a:lnTo>
                  <a:lnTo>
                    <a:pt x="51" y="12"/>
                  </a:lnTo>
                  <a:lnTo>
                    <a:pt x="51" y="14"/>
                  </a:lnTo>
                  <a:lnTo>
                    <a:pt x="51" y="27"/>
                  </a:lnTo>
                  <a:lnTo>
                    <a:pt x="51" y="27"/>
                  </a:lnTo>
                  <a:lnTo>
                    <a:pt x="51" y="38"/>
                  </a:lnTo>
                  <a:lnTo>
                    <a:pt x="51" y="38"/>
                  </a:lnTo>
                  <a:lnTo>
                    <a:pt x="50" y="45"/>
                  </a:lnTo>
                  <a:lnTo>
                    <a:pt x="50" y="45"/>
                  </a:lnTo>
                  <a:lnTo>
                    <a:pt x="49" y="47"/>
                  </a:lnTo>
                  <a:lnTo>
                    <a:pt x="49" y="47"/>
                  </a:lnTo>
                  <a:lnTo>
                    <a:pt x="47" y="48"/>
                  </a:lnTo>
                  <a:lnTo>
                    <a:pt x="47" y="48"/>
                  </a:lnTo>
                  <a:lnTo>
                    <a:pt x="45" y="49"/>
                  </a:lnTo>
                  <a:lnTo>
                    <a:pt x="45" y="49"/>
                  </a:lnTo>
                  <a:lnTo>
                    <a:pt x="38" y="49"/>
                  </a:lnTo>
                  <a:lnTo>
                    <a:pt x="38"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Freeform 1044">
              <a:extLst>
                <a:ext uri="{FF2B5EF4-FFF2-40B4-BE49-F238E27FC236}">
                  <a16:creationId xmlns:a16="http://schemas.microsoft.com/office/drawing/2014/main" id="{5B5E3794-54FE-470C-B126-CCBC0B6CAECB}"/>
                </a:ext>
              </a:extLst>
            </p:cNvPr>
            <p:cNvSpPr>
              <a:spLocks/>
            </p:cNvSpPr>
            <p:nvPr/>
          </p:nvSpPr>
          <p:spPr bwMode="auto">
            <a:xfrm>
              <a:off x="9736138" y="5670550"/>
              <a:ext cx="33338" cy="34925"/>
            </a:xfrm>
            <a:custGeom>
              <a:avLst/>
              <a:gdLst>
                <a:gd name="T0" fmla="*/ 42 w 42"/>
                <a:gd name="T1" fmla="*/ 23 h 44"/>
                <a:gd name="T2" fmla="*/ 42 w 42"/>
                <a:gd name="T3" fmla="*/ 23 h 44"/>
                <a:gd name="T4" fmla="*/ 40 w 42"/>
                <a:gd name="T5" fmla="*/ 28 h 44"/>
                <a:gd name="T6" fmla="*/ 38 w 42"/>
                <a:gd name="T7" fmla="*/ 33 h 44"/>
                <a:gd name="T8" fmla="*/ 36 w 42"/>
                <a:gd name="T9" fmla="*/ 36 h 44"/>
                <a:gd name="T10" fmla="*/ 33 w 42"/>
                <a:gd name="T11" fmla="*/ 39 h 44"/>
                <a:gd name="T12" fmla="*/ 33 w 42"/>
                <a:gd name="T13" fmla="*/ 39 h 44"/>
                <a:gd name="T14" fmla="*/ 30 w 42"/>
                <a:gd name="T15" fmla="*/ 41 h 44"/>
                <a:gd name="T16" fmla="*/ 26 w 42"/>
                <a:gd name="T17" fmla="*/ 43 h 44"/>
                <a:gd name="T18" fmla="*/ 22 w 42"/>
                <a:gd name="T19" fmla="*/ 44 h 44"/>
                <a:gd name="T20" fmla="*/ 17 w 42"/>
                <a:gd name="T21" fmla="*/ 44 h 44"/>
                <a:gd name="T22" fmla="*/ 17 w 42"/>
                <a:gd name="T23" fmla="*/ 44 h 44"/>
                <a:gd name="T24" fmla="*/ 11 w 42"/>
                <a:gd name="T25" fmla="*/ 44 h 44"/>
                <a:gd name="T26" fmla="*/ 11 w 42"/>
                <a:gd name="T27" fmla="*/ 44 h 44"/>
                <a:gd name="T28" fmla="*/ 5 w 42"/>
                <a:gd name="T29" fmla="*/ 41 h 44"/>
                <a:gd name="T30" fmla="*/ 5 w 42"/>
                <a:gd name="T31" fmla="*/ 41 h 44"/>
                <a:gd name="T32" fmla="*/ 2 w 42"/>
                <a:gd name="T33" fmla="*/ 38 h 44"/>
                <a:gd name="T34" fmla="*/ 2 w 42"/>
                <a:gd name="T35" fmla="*/ 38 h 44"/>
                <a:gd name="T36" fmla="*/ 0 w 42"/>
                <a:gd name="T37" fmla="*/ 33 h 44"/>
                <a:gd name="T38" fmla="*/ 0 w 42"/>
                <a:gd name="T39" fmla="*/ 33 h 44"/>
                <a:gd name="T40" fmla="*/ 0 w 42"/>
                <a:gd name="T41" fmla="*/ 24 h 44"/>
                <a:gd name="T42" fmla="*/ 0 w 42"/>
                <a:gd name="T43" fmla="*/ 24 h 44"/>
                <a:gd name="T44" fmla="*/ 1 w 42"/>
                <a:gd name="T45" fmla="*/ 0 h 44"/>
                <a:gd name="T46" fmla="*/ 5 w 42"/>
                <a:gd name="T47" fmla="*/ 0 h 44"/>
                <a:gd name="T48" fmla="*/ 5 w 42"/>
                <a:gd name="T49" fmla="*/ 0 h 44"/>
                <a:gd name="T50" fmla="*/ 4 w 42"/>
                <a:gd name="T51" fmla="*/ 13 h 44"/>
                <a:gd name="T52" fmla="*/ 4 w 42"/>
                <a:gd name="T53" fmla="*/ 25 h 44"/>
                <a:gd name="T54" fmla="*/ 4 w 42"/>
                <a:gd name="T55" fmla="*/ 25 h 44"/>
                <a:gd name="T56" fmla="*/ 4 w 42"/>
                <a:gd name="T57" fmla="*/ 31 h 44"/>
                <a:gd name="T58" fmla="*/ 4 w 42"/>
                <a:gd name="T59" fmla="*/ 31 h 44"/>
                <a:gd name="T60" fmla="*/ 5 w 42"/>
                <a:gd name="T61" fmla="*/ 34 h 44"/>
                <a:gd name="T62" fmla="*/ 6 w 42"/>
                <a:gd name="T63" fmla="*/ 36 h 44"/>
                <a:gd name="T64" fmla="*/ 6 w 42"/>
                <a:gd name="T65" fmla="*/ 36 h 44"/>
                <a:gd name="T66" fmla="*/ 9 w 42"/>
                <a:gd name="T67" fmla="*/ 38 h 44"/>
                <a:gd name="T68" fmla="*/ 11 w 42"/>
                <a:gd name="T69" fmla="*/ 39 h 44"/>
                <a:gd name="T70" fmla="*/ 11 w 42"/>
                <a:gd name="T71" fmla="*/ 39 h 44"/>
                <a:gd name="T72" fmla="*/ 14 w 42"/>
                <a:gd name="T73" fmla="*/ 40 h 44"/>
                <a:gd name="T74" fmla="*/ 18 w 42"/>
                <a:gd name="T75" fmla="*/ 40 h 44"/>
                <a:gd name="T76" fmla="*/ 18 w 42"/>
                <a:gd name="T77" fmla="*/ 40 h 44"/>
                <a:gd name="T78" fmla="*/ 25 w 42"/>
                <a:gd name="T79" fmla="*/ 39 h 44"/>
                <a:gd name="T80" fmla="*/ 28 w 42"/>
                <a:gd name="T81" fmla="*/ 38 h 44"/>
                <a:gd name="T82" fmla="*/ 30 w 42"/>
                <a:gd name="T83" fmla="*/ 36 h 44"/>
                <a:gd name="T84" fmla="*/ 30 w 42"/>
                <a:gd name="T85" fmla="*/ 36 h 44"/>
                <a:gd name="T86" fmla="*/ 33 w 42"/>
                <a:gd name="T87" fmla="*/ 34 h 44"/>
                <a:gd name="T88" fmla="*/ 35 w 42"/>
                <a:gd name="T89" fmla="*/ 31 h 44"/>
                <a:gd name="T90" fmla="*/ 38 w 42"/>
                <a:gd name="T91" fmla="*/ 22 h 44"/>
                <a:gd name="T92" fmla="*/ 42 w 42"/>
                <a:gd name="T9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4">
                  <a:moveTo>
                    <a:pt x="42" y="23"/>
                  </a:moveTo>
                  <a:lnTo>
                    <a:pt x="42" y="23"/>
                  </a:lnTo>
                  <a:lnTo>
                    <a:pt x="40" y="28"/>
                  </a:lnTo>
                  <a:lnTo>
                    <a:pt x="38" y="33"/>
                  </a:lnTo>
                  <a:lnTo>
                    <a:pt x="36" y="36"/>
                  </a:lnTo>
                  <a:lnTo>
                    <a:pt x="33" y="39"/>
                  </a:lnTo>
                  <a:lnTo>
                    <a:pt x="33" y="39"/>
                  </a:lnTo>
                  <a:lnTo>
                    <a:pt x="30" y="41"/>
                  </a:lnTo>
                  <a:lnTo>
                    <a:pt x="26" y="43"/>
                  </a:lnTo>
                  <a:lnTo>
                    <a:pt x="22" y="44"/>
                  </a:lnTo>
                  <a:lnTo>
                    <a:pt x="17" y="44"/>
                  </a:lnTo>
                  <a:lnTo>
                    <a:pt x="17" y="44"/>
                  </a:lnTo>
                  <a:lnTo>
                    <a:pt x="11" y="44"/>
                  </a:lnTo>
                  <a:lnTo>
                    <a:pt x="11" y="44"/>
                  </a:lnTo>
                  <a:lnTo>
                    <a:pt x="5" y="41"/>
                  </a:lnTo>
                  <a:lnTo>
                    <a:pt x="5" y="41"/>
                  </a:lnTo>
                  <a:lnTo>
                    <a:pt x="2" y="38"/>
                  </a:lnTo>
                  <a:lnTo>
                    <a:pt x="2" y="38"/>
                  </a:lnTo>
                  <a:lnTo>
                    <a:pt x="0" y="33"/>
                  </a:lnTo>
                  <a:lnTo>
                    <a:pt x="0" y="33"/>
                  </a:lnTo>
                  <a:lnTo>
                    <a:pt x="0" y="24"/>
                  </a:lnTo>
                  <a:lnTo>
                    <a:pt x="0" y="24"/>
                  </a:lnTo>
                  <a:lnTo>
                    <a:pt x="1" y="0"/>
                  </a:lnTo>
                  <a:lnTo>
                    <a:pt x="5" y="0"/>
                  </a:lnTo>
                  <a:lnTo>
                    <a:pt x="5" y="0"/>
                  </a:lnTo>
                  <a:lnTo>
                    <a:pt x="4" y="13"/>
                  </a:lnTo>
                  <a:lnTo>
                    <a:pt x="4" y="25"/>
                  </a:lnTo>
                  <a:lnTo>
                    <a:pt x="4" y="25"/>
                  </a:lnTo>
                  <a:lnTo>
                    <a:pt x="4" y="31"/>
                  </a:lnTo>
                  <a:lnTo>
                    <a:pt x="4" y="31"/>
                  </a:lnTo>
                  <a:lnTo>
                    <a:pt x="5" y="34"/>
                  </a:lnTo>
                  <a:lnTo>
                    <a:pt x="6" y="36"/>
                  </a:lnTo>
                  <a:lnTo>
                    <a:pt x="6" y="36"/>
                  </a:lnTo>
                  <a:lnTo>
                    <a:pt x="9" y="38"/>
                  </a:lnTo>
                  <a:lnTo>
                    <a:pt x="11" y="39"/>
                  </a:lnTo>
                  <a:lnTo>
                    <a:pt x="11" y="39"/>
                  </a:lnTo>
                  <a:lnTo>
                    <a:pt x="14" y="40"/>
                  </a:lnTo>
                  <a:lnTo>
                    <a:pt x="18" y="40"/>
                  </a:lnTo>
                  <a:lnTo>
                    <a:pt x="18" y="40"/>
                  </a:lnTo>
                  <a:lnTo>
                    <a:pt x="25" y="39"/>
                  </a:lnTo>
                  <a:lnTo>
                    <a:pt x="28" y="38"/>
                  </a:lnTo>
                  <a:lnTo>
                    <a:pt x="30" y="36"/>
                  </a:lnTo>
                  <a:lnTo>
                    <a:pt x="30" y="36"/>
                  </a:lnTo>
                  <a:lnTo>
                    <a:pt x="33" y="34"/>
                  </a:lnTo>
                  <a:lnTo>
                    <a:pt x="35" y="31"/>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Freeform 1045">
              <a:extLst>
                <a:ext uri="{FF2B5EF4-FFF2-40B4-BE49-F238E27FC236}">
                  <a16:creationId xmlns:a16="http://schemas.microsoft.com/office/drawing/2014/main" id="{4D9DFEB1-AACA-4CEE-BB9A-A6C38F994230}"/>
                </a:ext>
              </a:extLst>
            </p:cNvPr>
            <p:cNvSpPr>
              <a:spLocks noEditPoints="1"/>
            </p:cNvSpPr>
            <p:nvPr/>
          </p:nvSpPr>
          <p:spPr bwMode="auto">
            <a:xfrm>
              <a:off x="9777413" y="5668963"/>
              <a:ext cx="39688" cy="36513"/>
            </a:xfrm>
            <a:custGeom>
              <a:avLst/>
              <a:gdLst>
                <a:gd name="T0" fmla="*/ 16 w 50"/>
                <a:gd name="T1" fmla="*/ 0 h 46"/>
                <a:gd name="T2" fmla="*/ 36 w 50"/>
                <a:gd name="T3" fmla="*/ 7 h 46"/>
                <a:gd name="T4" fmla="*/ 15 w 50"/>
                <a:gd name="T5" fmla="*/ 11 h 46"/>
                <a:gd name="T6" fmla="*/ 13 w 50"/>
                <a:gd name="T7" fmla="*/ 21 h 46"/>
                <a:gd name="T8" fmla="*/ 10 w 50"/>
                <a:gd name="T9" fmla="*/ 31 h 46"/>
                <a:gd name="T10" fmla="*/ 3 w 50"/>
                <a:gd name="T11" fmla="*/ 46 h 46"/>
                <a:gd name="T12" fmla="*/ 0 w 50"/>
                <a:gd name="T13" fmla="*/ 44 h 46"/>
                <a:gd name="T14" fmla="*/ 7 w 50"/>
                <a:gd name="T15" fmla="*/ 29 h 46"/>
                <a:gd name="T16" fmla="*/ 9 w 50"/>
                <a:gd name="T17" fmla="*/ 20 h 46"/>
                <a:gd name="T18" fmla="*/ 1 w 50"/>
                <a:gd name="T19" fmla="*/ 11 h 46"/>
                <a:gd name="T20" fmla="*/ 11 w 50"/>
                <a:gd name="T21" fmla="*/ 7 h 46"/>
                <a:gd name="T22" fmla="*/ 11 w 50"/>
                <a:gd name="T23" fmla="*/ 0 h 46"/>
                <a:gd name="T24" fmla="*/ 50 w 50"/>
                <a:gd name="T25" fmla="*/ 44 h 46"/>
                <a:gd name="T26" fmla="*/ 38 w 50"/>
                <a:gd name="T27" fmla="*/ 45 h 46"/>
                <a:gd name="T28" fmla="*/ 28 w 50"/>
                <a:gd name="T29" fmla="*/ 44 h 46"/>
                <a:gd name="T30" fmla="*/ 25 w 50"/>
                <a:gd name="T31" fmla="*/ 44 h 46"/>
                <a:gd name="T32" fmla="*/ 22 w 50"/>
                <a:gd name="T33" fmla="*/ 42 h 46"/>
                <a:gd name="T34" fmla="*/ 19 w 50"/>
                <a:gd name="T35" fmla="*/ 38 h 46"/>
                <a:gd name="T36" fmla="*/ 21 w 50"/>
                <a:gd name="T37" fmla="*/ 34 h 46"/>
                <a:gd name="T38" fmla="*/ 26 w 50"/>
                <a:gd name="T39" fmla="*/ 32 h 46"/>
                <a:gd name="T40" fmla="*/ 25 w 50"/>
                <a:gd name="T41" fmla="*/ 35 h 46"/>
                <a:gd name="T42" fmla="*/ 24 w 50"/>
                <a:gd name="T43" fmla="*/ 37 h 46"/>
                <a:gd name="T44" fmla="*/ 26 w 50"/>
                <a:gd name="T45" fmla="*/ 40 h 46"/>
                <a:gd name="T46" fmla="*/ 30 w 50"/>
                <a:gd name="T47" fmla="*/ 41 h 46"/>
                <a:gd name="T48" fmla="*/ 37 w 50"/>
                <a:gd name="T49" fmla="*/ 41 h 46"/>
                <a:gd name="T50" fmla="*/ 50 w 50"/>
                <a:gd name="T51" fmla="*/ 44 h 46"/>
                <a:gd name="T52" fmla="*/ 48 w 50"/>
                <a:gd name="T53" fmla="*/ 19 h 46"/>
                <a:gd name="T54" fmla="*/ 45 w 50"/>
                <a:gd name="T55" fmla="*/ 19 h 46"/>
                <a:gd name="T56" fmla="*/ 24 w 50"/>
                <a:gd name="T57" fmla="*/ 20 h 46"/>
                <a:gd name="T58" fmla="*/ 24 w 50"/>
                <a:gd name="T59" fmla="*/ 17 h 46"/>
                <a:gd name="T60" fmla="*/ 45 w 50"/>
                <a:gd name="T61" fmla="*/ 16 h 46"/>
                <a:gd name="T62" fmla="*/ 48 w 50"/>
                <a:gd name="T6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6">
                  <a:moveTo>
                    <a:pt x="16" y="0"/>
                  </a:moveTo>
                  <a:lnTo>
                    <a:pt x="16" y="0"/>
                  </a:lnTo>
                  <a:lnTo>
                    <a:pt x="15" y="7"/>
                  </a:lnTo>
                  <a:lnTo>
                    <a:pt x="36" y="7"/>
                  </a:lnTo>
                  <a:lnTo>
                    <a:pt x="36" y="11"/>
                  </a:lnTo>
                  <a:lnTo>
                    <a:pt x="15" y="11"/>
                  </a:lnTo>
                  <a:lnTo>
                    <a:pt x="15" y="11"/>
                  </a:lnTo>
                  <a:lnTo>
                    <a:pt x="13" y="21"/>
                  </a:lnTo>
                  <a:lnTo>
                    <a:pt x="10" y="31"/>
                  </a:lnTo>
                  <a:lnTo>
                    <a:pt x="10" y="31"/>
                  </a:lnTo>
                  <a:lnTo>
                    <a:pt x="7" y="40"/>
                  </a:lnTo>
                  <a:lnTo>
                    <a:pt x="3" y="46"/>
                  </a:lnTo>
                  <a:lnTo>
                    <a:pt x="0" y="44"/>
                  </a:lnTo>
                  <a:lnTo>
                    <a:pt x="0" y="44"/>
                  </a:lnTo>
                  <a:lnTo>
                    <a:pt x="3" y="38"/>
                  </a:lnTo>
                  <a:lnTo>
                    <a:pt x="7" y="29"/>
                  </a:lnTo>
                  <a:lnTo>
                    <a:pt x="7" y="29"/>
                  </a:lnTo>
                  <a:lnTo>
                    <a:pt x="9" y="20"/>
                  </a:lnTo>
                  <a:lnTo>
                    <a:pt x="11" y="11"/>
                  </a:lnTo>
                  <a:lnTo>
                    <a:pt x="1" y="11"/>
                  </a:lnTo>
                  <a:lnTo>
                    <a:pt x="1" y="7"/>
                  </a:lnTo>
                  <a:lnTo>
                    <a:pt x="11" y="7"/>
                  </a:lnTo>
                  <a:lnTo>
                    <a:pt x="11" y="7"/>
                  </a:lnTo>
                  <a:lnTo>
                    <a:pt x="11" y="0"/>
                  </a:lnTo>
                  <a:lnTo>
                    <a:pt x="16" y="0"/>
                  </a:lnTo>
                  <a:close/>
                  <a:moveTo>
                    <a:pt x="50" y="44"/>
                  </a:moveTo>
                  <a:lnTo>
                    <a:pt x="50" y="44"/>
                  </a:lnTo>
                  <a:lnTo>
                    <a:pt x="38" y="45"/>
                  </a:lnTo>
                  <a:lnTo>
                    <a:pt x="38" y="45"/>
                  </a:lnTo>
                  <a:lnTo>
                    <a:pt x="28" y="44"/>
                  </a:lnTo>
                  <a:lnTo>
                    <a:pt x="28" y="44"/>
                  </a:lnTo>
                  <a:lnTo>
                    <a:pt x="25" y="44"/>
                  </a:lnTo>
                  <a:lnTo>
                    <a:pt x="22" y="42"/>
                  </a:lnTo>
                  <a:lnTo>
                    <a:pt x="22" y="42"/>
                  </a:lnTo>
                  <a:lnTo>
                    <a:pt x="21" y="40"/>
                  </a:lnTo>
                  <a:lnTo>
                    <a:pt x="19" y="38"/>
                  </a:lnTo>
                  <a:lnTo>
                    <a:pt x="19" y="38"/>
                  </a:lnTo>
                  <a:lnTo>
                    <a:pt x="21" y="34"/>
                  </a:lnTo>
                  <a:lnTo>
                    <a:pt x="23" y="30"/>
                  </a:lnTo>
                  <a:lnTo>
                    <a:pt x="26" y="32"/>
                  </a:lnTo>
                  <a:lnTo>
                    <a:pt x="26" y="32"/>
                  </a:lnTo>
                  <a:lnTo>
                    <a:pt x="25" y="35"/>
                  </a:lnTo>
                  <a:lnTo>
                    <a:pt x="24" y="37"/>
                  </a:lnTo>
                  <a:lnTo>
                    <a:pt x="24" y="37"/>
                  </a:lnTo>
                  <a:lnTo>
                    <a:pt x="25" y="39"/>
                  </a:lnTo>
                  <a:lnTo>
                    <a:pt x="26" y="40"/>
                  </a:lnTo>
                  <a:lnTo>
                    <a:pt x="26" y="40"/>
                  </a:lnTo>
                  <a:lnTo>
                    <a:pt x="30" y="41"/>
                  </a:lnTo>
                  <a:lnTo>
                    <a:pt x="37" y="41"/>
                  </a:lnTo>
                  <a:lnTo>
                    <a:pt x="37" y="41"/>
                  </a:lnTo>
                  <a:lnTo>
                    <a:pt x="49" y="41"/>
                  </a:lnTo>
                  <a:lnTo>
                    <a:pt x="50" y="44"/>
                  </a:lnTo>
                  <a:close/>
                  <a:moveTo>
                    <a:pt x="48" y="16"/>
                  </a:moveTo>
                  <a:lnTo>
                    <a:pt x="48" y="19"/>
                  </a:lnTo>
                  <a:lnTo>
                    <a:pt x="48" y="19"/>
                  </a:lnTo>
                  <a:lnTo>
                    <a:pt x="45" y="19"/>
                  </a:lnTo>
                  <a:lnTo>
                    <a:pt x="45" y="19"/>
                  </a:lnTo>
                  <a:lnTo>
                    <a:pt x="24" y="20"/>
                  </a:lnTo>
                  <a:lnTo>
                    <a:pt x="24" y="17"/>
                  </a:lnTo>
                  <a:lnTo>
                    <a:pt x="24" y="17"/>
                  </a:lnTo>
                  <a:lnTo>
                    <a:pt x="45" y="16"/>
                  </a:lnTo>
                  <a:lnTo>
                    <a:pt x="45" y="16"/>
                  </a:lnTo>
                  <a:lnTo>
                    <a:pt x="48" y="16"/>
                  </a:lnTo>
                  <a:lnTo>
                    <a:pt x="48"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Freeform 1046">
              <a:extLst>
                <a:ext uri="{FF2B5EF4-FFF2-40B4-BE49-F238E27FC236}">
                  <a16:creationId xmlns:a16="http://schemas.microsoft.com/office/drawing/2014/main" id="{20977E1D-4614-4F30-9C9F-5CAF9373565B}"/>
                </a:ext>
              </a:extLst>
            </p:cNvPr>
            <p:cNvSpPr>
              <a:spLocks/>
            </p:cNvSpPr>
            <p:nvPr/>
          </p:nvSpPr>
          <p:spPr bwMode="auto">
            <a:xfrm>
              <a:off x="9823450" y="5667375"/>
              <a:ext cx="42863" cy="39688"/>
            </a:xfrm>
            <a:custGeom>
              <a:avLst/>
              <a:gdLst>
                <a:gd name="T0" fmla="*/ 54 w 54"/>
                <a:gd name="T1" fmla="*/ 29 h 49"/>
                <a:gd name="T2" fmla="*/ 31 w 54"/>
                <a:gd name="T3" fmla="*/ 31 h 49"/>
                <a:gd name="T4" fmla="*/ 32 w 54"/>
                <a:gd name="T5" fmla="*/ 48 h 49"/>
                <a:gd name="T6" fmla="*/ 28 w 54"/>
                <a:gd name="T7" fmla="*/ 49 h 49"/>
                <a:gd name="T8" fmla="*/ 25 w 54"/>
                <a:gd name="T9" fmla="*/ 32 h 49"/>
                <a:gd name="T10" fmla="*/ 1 w 54"/>
                <a:gd name="T11" fmla="*/ 34 h 49"/>
                <a:gd name="T12" fmla="*/ 0 w 54"/>
                <a:gd name="T13" fmla="*/ 30 h 49"/>
                <a:gd name="T14" fmla="*/ 25 w 54"/>
                <a:gd name="T15" fmla="*/ 28 h 49"/>
                <a:gd name="T16" fmla="*/ 24 w 54"/>
                <a:gd name="T17" fmla="*/ 14 h 49"/>
                <a:gd name="T18" fmla="*/ 3 w 54"/>
                <a:gd name="T19" fmla="*/ 16 h 49"/>
                <a:gd name="T20" fmla="*/ 2 w 54"/>
                <a:gd name="T21" fmla="*/ 12 h 49"/>
                <a:gd name="T22" fmla="*/ 23 w 54"/>
                <a:gd name="T23" fmla="*/ 10 h 49"/>
                <a:gd name="T24" fmla="*/ 22 w 54"/>
                <a:gd name="T25" fmla="*/ 1 h 49"/>
                <a:gd name="T26" fmla="*/ 28 w 54"/>
                <a:gd name="T27" fmla="*/ 0 h 49"/>
                <a:gd name="T28" fmla="*/ 29 w 54"/>
                <a:gd name="T29" fmla="*/ 10 h 49"/>
                <a:gd name="T30" fmla="*/ 49 w 54"/>
                <a:gd name="T31" fmla="*/ 8 h 49"/>
                <a:gd name="T32" fmla="*/ 49 w 54"/>
                <a:gd name="T33" fmla="*/ 12 h 49"/>
                <a:gd name="T34" fmla="*/ 29 w 54"/>
                <a:gd name="T35" fmla="*/ 14 h 49"/>
                <a:gd name="T36" fmla="*/ 30 w 54"/>
                <a:gd name="T37" fmla="*/ 27 h 49"/>
                <a:gd name="T38" fmla="*/ 54 w 54"/>
                <a:gd name="T39" fmla="*/ 25 h 49"/>
                <a:gd name="T40" fmla="*/ 54 w 54"/>
                <a:gd name="T4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9">
                  <a:moveTo>
                    <a:pt x="54" y="29"/>
                  </a:moveTo>
                  <a:lnTo>
                    <a:pt x="31" y="31"/>
                  </a:lnTo>
                  <a:lnTo>
                    <a:pt x="32" y="48"/>
                  </a:lnTo>
                  <a:lnTo>
                    <a:pt x="28" y="49"/>
                  </a:lnTo>
                  <a:lnTo>
                    <a:pt x="25" y="32"/>
                  </a:lnTo>
                  <a:lnTo>
                    <a:pt x="1" y="34"/>
                  </a:lnTo>
                  <a:lnTo>
                    <a:pt x="0" y="30"/>
                  </a:lnTo>
                  <a:lnTo>
                    <a:pt x="25" y="28"/>
                  </a:lnTo>
                  <a:lnTo>
                    <a:pt x="24" y="14"/>
                  </a:lnTo>
                  <a:lnTo>
                    <a:pt x="3" y="16"/>
                  </a:lnTo>
                  <a:lnTo>
                    <a:pt x="2" y="12"/>
                  </a:lnTo>
                  <a:lnTo>
                    <a:pt x="23" y="10"/>
                  </a:lnTo>
                  <a:lnTo>
                    <a:pt x="22" y="1"/>
                  </a:lnTo>
                  <a:lnTo>
                    <a:pt x="28" y="0"/>
                  </a:lnTo>
                  <a:lnTo>
                    <a:pt x="29" y="10"/>
                  </a:lnTo>
                  <a:lnTo>
                    <a:pt x="49" y="8"/>
                  </a:lnTo>
                  <a:lnTo>
                    <a:pt x="49" y="12"/>
                  </a:lnTo>
                  <a:lnTo>
                    <a:pt x="29" y="14"/>
                  </a:lnTo>
                  <a:lnTo>
                    <a:pt x="30" y="27"/>
                  </a:lnTo>
                  <a:lnTo>
                    <a:pt x="54" y="25"/>
                  </a:lnTo>
                  <a:lnTo>
                    <a:pt x="54"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Freeform 1047">
              <a:extLst>
                <a:ext uri="{FF2B5EF4-FFF2-40B4-BE49-F238E27FC236}">
                  <a16:creationId xmlns:a16="http://schemas.microsoft.com/office/drawing/2014/main" id="{02F56993-C49B-45ED-BEAB-633DA874E1CD}"/>
                </a:ext>
              </a:extLst>
            </p:cNvPr>
            <p:cNvSpPr>
              <a:spLocks/>
            </p:cNvSpPr>
            <p:nvPr/>
          </p:nvSpPr>
          <p:spPr bwMode="auto">
            <a:xfrm>
              <a:off x="9875838" y="5675313"/>
              <a:ext cx="33338" cy="31750"/>
            </a:xfrm>
            <a:custGeom>
              <a:avLst/>
              <a:gdLst>
                <a:gd name="T0" fmla="*/ 20 w 43"/>
                <a:gd name="T1" fmla="*/ 39 h 40"/>
                <a:gd name="T2" fmla="*/ 15 w 43"/>
                <a:gd name="T3" fmla="*/ 40 h 40"/>
                <a:gd name="T4" fmla="*/ 10 w 43"/>
                <a:gd name="T5" fmla="*/ 13 h 40"/>
                <a:gd name="T6" fmla="*/ 0 w 43"/>
                <a:gd name="T7" fmla="*/ 15 h 40"/>
                <a:gd name="T8" fmla="*/ 0 w 43"/>
                <a:gd name="T9" fmla="*/ 11 h 40"/>
                <a:gd name="T10" fmla="*/ 9 w 43"/>
                <a:gd name="T11" fmla="*/ 10 h 40"/>
                <a:gd name="T12" fmla="*/ 7 w 43"/>
                <a:gd name="T13" fmla="*/ 0 h 40"/>
                <a:gd name="T14" fmla="*/ 12 w 43"/>
                <a:gd name="T15" fmla="*/ 0 h 40"/>
                <a:gd name="T16" fmla="*/ 14 w 43"/>
                <a:gd name="T17" fmla="*/ 9 h 40"/>
                <a:gd name="T18" fmla="*/ 41 w 43"/>
                <a:gd name="T19" fmla="*/ 6 h 40"/>
                <a:gd name="T20" fmla="*/ 43 w 43"/>
                <a:gd name="T21" fmla="*/ 8 h 40"/>
                <a:gd name="T22" fmla="*/ 43 w 43"/>
                <a:gd name="T23" fmla="*/ 8 h 40"/>
                <a:gd name="T24" fmla="*/ 41 w 43"/>
                <a:gd name="T25" fmla="*/ 13 h 40"/>
                <a:gd name="T26" fmla="*/ 37 w 43"/>
                <a:gd name="T27" fmla="*/ 18 h 40"/>
                <a:gd name="T28" fmla="*/ 37 w 43"/>
                <a:gd name="T29" fmla="*/ 18 h 40"/>
                <a:gd name="T30" fmla="*/ 34 w 43"/>
                <a:gd name="T31" fmla="*/ 22 h 40"/>
                <a:gd name="T32" fmla="*/ 30 w 43"/>
                <a:gd name="T33" fmla="*/ 26 h 40"/>
                <a:gd name="T34" fmla="*/ 26 w 43"/>
                <a:gd name="T35" fmla="*/ 23 h 40"/>
                <a:gd name="T36" fmla="*/ 26 w 43"/>
                <a:gd name="T37" fmla="*/ 23 h 40"/>
                <a:gd name="T38" fmla="*/ 33 w 43"/>
                <a:gd name="T39" fmla="*/ 16 h 40"/>
                <a:gd name="T40" fmla="*/ 33 w 43"/>
                <a:gd name="T41" fmla="*/ 16 h 40"/>
                <a:gd name="T42" fmla="*/ 37 w 43"/>
                <a:gd name="T43" fmla="*/ 10 h 40"/>
                <a:gd name="T44" fmla="*/ 14 w 43"/>
                <a:gd name="T45" fmla="*/ 13 h 40"/>
                <a:gd name="T46" fmla="*/ 20 w 43"/>
                <a:gd name="T4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0">
                  <a:moveTo>
                    <a:pt x="20" y="39"/>
                  </a:moveTo>
                  <a:lnTo>
                    <a:pt x="15" y="40"/>
                  </a:lnTo>
                  <a:lnTo>
                    <a:pt x="10" y="13"/>
                  </a:lnTo>
                  <a:lnTo>
                    <a:pt x="0" y="15"/>
                  </a:lnTo>
                  <a:lnTo>
                    <a:pt x="0" y="11"/>
                  </a:lnTo>
                  <a:lnTo>
                    <a:pt x="9" y="10"/>
                  </a:lnTo>
                  <a:lnTo>
                    <a:pt x="7" y="0"/>
                  </a:lnTo>
                  <a:lnTo>
                    <a:pt x="12" y="0"/>
                  </a:lnTo>
                  <a:lnTo>
                    <a:pt x="14" y="9"/>
                  </a:lnTo>
                  <a:lnTo>
                    <a:pt x="41" y="6"/>
                  </a:lnTo>
                  <a:lnTo>
                    <a:pt x="43" y="8"/>
                  </a:lnTo>
                  <a:lnTo>
                    <a:pt x="43" y="8"/>
                  </a:lnTo>
                  <a:lnTo>
                    <a:pt x="41" y="13"/>
                  </a:lnTo>
                  <a:lnTo>
                    <a:pt x="37" y="18"/>
                  </a:lnTo>
                  <a:lnTo>
                    <a:pt x="37" y="18"/>
                  </a:lnTo>
                  <a:lnTo>
                    <a:pt x="34" y="22"/>
                  </a:lnTo>
                  <a:lnTo>
                    <a:pt x="30" y="26"/>
                  </a:lnTo>
                  <a:lnTo>
                    <a:pt x="26" y="23"/>
                  </a:lnTo>
                  <a:lnTo>
                    <a:pt x="26" y="23"/>
                  </a:lnTo>
                  <a:lnTo>
                    <a:pt x="33" y="16"/>
                  </a:lnTo>
                  <a:lnTo>
                    <a:pt x="33" y="16"/>
                  </a:lnTo>
                  <a:lnTo>
                    <a:pt x="37" y="10"/>
                  </a:lnTo>
                  <a:lnTo>
                    <a:pt x="14" y="13"/>
                  </a:lnTo>
                  <a:lnTo>
                    <a:pt x="20"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Freeform 1048">
              <a:extLst>
                <a:ext uri="{FF2B5EF4-FFF2-40B4-BE49-F238E27FC236}">
                  <a16:creationId xmlns:a16="http://schemas.microsoft.com/office/drawing/2014/main" id="{8AD0065F-BC59-44A0-A263-8E1B93FCCFAA}"/>
                </a:ext>
              </a:extLst>
            </p:cNvPr>
            <p:cNvSpPr>
              <a:spLocks noEditPoints="1"/>
            </p:cNvSpPr>
            <p:nvPr/>
          </p:nvSpPr>
          <p:spPr bwMode="auto">
            <a:xfrm>
              <a:off x="9923463" y="5670550"/>
              <a:ext cx="36513" cy="34925"/>
            </a:xfrm>
            <a:custGeom>
              <a:avLst/>
              <a:gdLst>
                <a:gd name="T0" fmla="*/ 48 w 48"/>
                <a:gd name="T1" fmla="*/ 17 h 44"/>
                <a:gd name="T2" fmla="*/ 48 w 48"/>
                <a:gd name="T3" fmla="*/ 17 h 44"/>
                <a:gd name="T4" fmla="*/ 42 w 48"/>
                <a:gd name="T5" fmla="*/ 25 h 44"/>
                <a:gd name="T6" fmla="*/ 36 w 48"/>
                <a:gd name="T7" fmla="*/ 31 h 44"/>
                <a:gd name="T8" fmla="*/ 36 w 48"/>
                <a:gd name="T9" fmla="*/ 31 h 44"/>
                <a:gd name="T10" fmla="*/ 27 w 48"/>
                <a:gd name="T11" fmla="*/ 36 h 44"/>
                <a:gd name="T12" fmla="*/ 19 w 48"/>
                <a:gd name="T13" fmla="*/ 40 h 44"/>
                <a:gd name="T14" fmla="*/ 19 w 48"/>
                <a:gd name="T15" fmla="*/ 40 h 44"/>
                <a:gd name="T16" fmla="*/ 11 w 48"/>
                <a:gd name="T17" fmla="*/ 43 h 44"/>
                <a:gd name="T18" fmla="*/ 1 w 48"/>
                <a:gd name="T19" fmla="*/ 44 h 44"/>
                <a:gd name="T20" fmla="*/ 0 w 48"/>
                <a:gd name="T21" fmla="*/ 40 h 44"/>
                <a:gd name="T22" fmla="*/ 0 w 48"/>
                <a:gd name="T23" fmla="*/ 40 h 44"/>
                <a:gd name="T24" fmla="*/ 8 w 48"/>
                <a:gd name="T25" fmla="*/ 39 h 44"/>
                <a:gd name="T26" fmla="*/ 16 w 48"/>
                <a:gd name="T27" fmla="*/ 37 h 44"/>
                <a:gd name="T28" fmla="*/ 16 w 48"/>
                <a:gd name="T29" fmla="*/ 37 h 44"/>
                <a:gd name="T30" fmla="*/ 22 w 48"/>
                <a:gd name="T31" fmla="*/ 34 h 44"/>
                <a:gd name="T32" fmla="*/ 28 w 48"/>
                <a:gd name="T33" fmla="*/ 31 h 44"/>
                <a:gd name="T34" fmla="*/ 28 w 48"/>
                <a:gd name="T35" fmla="*/ 31 h 44"/>
                <a:gd name="T36" fmla="*/ 37 w 48"/>
                <a:gd name="T37" fmla="*/ 24 h 44"/>
                <a:gd name="T38" fmla="*/ 37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9 h 44"/>
                <a:gd name="T54" fmla="*/ 0 w 48"/>
                <a:gd name="T55" fmla="*/ 4 h 44"/>
                <a:gd name="T56" fmla="*/ 2 w 48"/>
                <a:gd name="T57" fmla="*/ 0 h 44"/>
                <a:gd name="T58" fmla="*/ 2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6" y="31"/>
                  </a:lnTo>
                  <a:lnTo>
                    <a:pt x="36" y="31"/>
                  </a:lnTo>
                  <a:lnTo>
                    <a:pt x="27" y="36"/>
                  </a:lnTo>
                  <a:lnTo>
                    <a:pt x="19" y="40"/>
                  </a:lnTo>
                  <a:lnTo>
                    <a:pt x="19" y="40"/>
                  </a:lnTo>
                  <a:lnTo>
                    <a:pt x="11" y="43"/>
                  </a:lnTo>
                  <a:lnTo>
                    <a:pt x="1" y="44"/>
                  </a:lnTo>
                  <a:lnTo>
                    <a:pt x="0" y="40"/>
                  </a:lnTo>
                  <a:lnTo>
                    <a:pt x="0" y="40"/>
                  </a:lnTo>
                  <a:lnTo>
                    <a:pt x="8" y="39"/>
                  </a:lnTo>
                  <a:lnTo>
                    <a:pt x="16" y="37"/>
                  </a:lnTo>
                  <a:lnTo>
                    <a:pt x="16" y="37"/>
                  </a:lnTo>
                  <a:lnTo>
                    <a:pt x="22" y="34"/>
                  </a:lnTo>
                  <a:lnTo>
                    <a:pt x="28" y="31"/>
                  </a:lnTo>
                  <a:lnTo>
                    <a:pt x="28" y="31"/>
                  </a:lnTo>
                  <a:lnTo>
                    <a:pt x="37" y="24"/>
                  </a:lnTo>
                  <a:lnTo>
                    <a:pt x="37" y="24"/>
                  </a:lnTo>
                  <a:lnTo>
                    <a:pt x="40" y="20"/>
                  </a:lnTo>
                  <a:lnTo>
                    <a:pt x="44" y="15"/>
                  </a:lnTo>
                  <a:lnTo>
                    <a:pt x="48" y="17"/>
                  </a:lnTo>
                  <a:close/>
                  <a:moveTo>
                    <a:pt x="23" y="10"/>
                  </a:moveTo>
                  <a:lnTo>
                    <a:pt x="20" y="14"/>
                  </a:lnTo>
                  <a:lnTo>
                    <a:pt x="20" y="14"/>
                  </a:lnTo>
                  <a:lnTo>
                    <a:pt x="10" y="9"/>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Freeform 1049">
              <a:extLst>
                <a:ext uri="{FF2B5EF4-FFF2-40B4-BE49-F238E27FC236}">
                  <a16:creationId xmlns:a16="http://schemas.microsoft.com/office/drawing/2014/main" id="{65AD66DA-81C6-41DD-8AF0-F3A43DBA6777}"/>
                </a:ext>
              </a:extLst>
            </p:cNvPr>
            <p:cNvSpPr>
              <a:spLocks noEditPoints="1"/>
            </p:cNvSpPr>
            <p:nvPr/>
          </p:nvSpPr>
          <p:spPr bwMode="auto">
            <a:xfrm>
              <a:off x="9964738" y="5670550"/>
              <a:ext cx="44450" cy="31750"/>
            </a:xfrm>
            <a:custGeom>
              <a:avLst/>
              <a:gdLst>
                <a:gd name="T0" fmla="*/ 53 w 56"/>
                <a:gd name="T1" fmla="*/ 40 h 40"/>
                <a:gd name="T2" fmla="*/ 36 w 56"/>
                <a:gd name="T3" fmla="*/ 24 h 40"/>
                <a:gd name="T4" fmla="*/ 25 w 56"/>
                <a:gd name="T5" fmla="*/ 13 h 40"/>
                <a:gd name="T6" fmla="*/ 22 w 56"/>
                <a:gd name="T7" fmla="*/ 11 h 40"/>
                <a:gd name="T8" fmla="*/ 22 w 56"/>
                <a:gd name="T9" fmla="*/ 10 h 40"/>
                <a:gd name="T10" fmla="*/ 21 w 56"/>
                <a:gd name="T11" fmla="*/ 11 h 40"/>
                <a:gd name="T12" fmla="*/ 19 w 56"/>
                <a:gd name="T13" fmla="*/ 13 h 40"/>
                <a:gd name="T14" fmla="*/ 10 w 56"/>
                <a:gd name="T15" fmla="*/ 24 h 40"/>
                <a:gd name="T16" fmla="*/ 0 w 56"/>
                <a:gd name="T17" fmla="*/ 31 h 40"/>
                <a:gd name="T18" fmla="*/ 5 w 56"/>
                <a:gd name="T19" fmla="*/ 24 h 40"/>
                <a:gd name="T20" fmla="*/ 16 w 56"/>
                <a:gd name="T21" fmla="*/ 9 h 40"/>
                <a:gd name="T22" fmla="*/ 21 w 56"/>
                <a:gd name="T23" fmla="*/ 7 h 40"/>
                <a:gd name="T24" fmla="*/ 24 w 56"/>
                <a:gd name="T25" fmla="*/ 7 h 40"/>
                <a:gd name="T26" fmla="*/ 28 w 56"/>
                <a:gd name="T27" fmla="*/ 10 h 40"/>
                <a:gd name="T28" fmla="*/ 36 w 56"/>
                <a:gd name="T29" fmla="*/ 17 h 40"/>
                <a:gd name="T30" fmla="*/ 56 w 56"/>
                <a:gd name="T31" fmla="*/ 36 h 40"/>
                <a:gd name="T32" fmla="*/ 37 w 56"/>
                <a:gd name="T33" fmla="*/ 6 h 40"/>
                <a:gd name="T34" fmla="*/ 37 w 56"/>
                <a:gd name="T35" fmla="*/ 4 h 40"/>
                <a:gd name="T36" fmla="*/ 39 w 56"/>
                <a:gd name="T37" fmla="*/ 2 h 40"/>
                <a:gd name="T38" fmla="*/ 44 w 56"/>
                <a:gd name="T39" fmla="*/ 0 h 40"/>
                <a:gd name="T40" fmla="*/ 46 w 56"/>
                <a:gd name="T41" fmla="*/ 1 h 40"/>
                <a:gd name="T42" fmla="*/ 48 w 56"/>
                <a:gd name="T43" fmla="*/ 2 h 40"/>
                <a:gd name="T44" fmla="*/ 50 w 56"/>
                <a:gd name="T45" fmla="*/ 6 h 40"/>
                <a:gd name="T46" fmla="*/ 49 w 56"/>
                <a:gd name="T47" fmla="*/ 9 h 40"/>
                <a:gd name="T48" fmla="*/ 48 w 56"/>
                <a:gd name="T49" fmla="*/ 10 h 40"/>
                <a:gd name="T50" fmla="*/ 44 w 56"/>
                <a:gd name="T51" fmla="*/ 12 h 40"/>
                <a:gd name="T52" fmla="*/ 40 w 56"/>
                <a:gd name="T53" fmla="*/ 12 h 40"/>
                <a:gd name="T54" fmla="*/ 38 w 56"/>
                <a:gd name="T55" fmla="*/ 10 h 40"/>
                <a:gd name="T56" fmla="*/ 37 w 56"/>
                <a:gd name="T57" fmla="*/ 6 h 40"/>
                <a:gd name="T58" fmla="*/ 44 w 56"/>
                <a:gd name="T59" fmla="*/ 10 h 40"/>
                <a:gd name="T60" fmla="*/ 45 w 56"/>
                <a:gd name="T61" fmla="*/ 10 h 40"/>
                <a:gd name="T62" fmla="*/ 47 w 56"/>
                <a:gd name="T63" fmla="*/ 9 h 40"/>
                <a:gd name="T64" fmla="*/ 48 w 56"/>
                <a:gd name="T65" fmla="*/ 6 h 40"/>
                <a:gd name="T66" fmla="*/ 47 w 56"/>
                <a:gd name="T67" fmla="*/ 5 h 40"/>
                <a:gd name="T68" fmla="*/ 47 w 56"/>
                <a:gd name="T69" fmla="*/ 3 h 40"/>
                <a:gd name="T70" fmla="*/ 44 w 56"/>
                <a:gd name="T71" fmla="*/ 2 h 40"/>
                <a:gd name="T72" fmla="*/ 41 w 56"/>
                <a:gd name="T73" fmla="*/ 3 h 40"/>
                <a:gd name="T74" fmla="*/ 40 w 56"/>
                <a:gd name="T75" fmla="*/ 3 h 40"/>
                <a:gd name="T76" fmla="*/ 39 w 56"/>
                <a:gd name="T77" fmla="*/ 6 h 40"/>
                <a:gd name="T78" fmla="*/ 39 w 56"/>
                <a:gd name="T79" fmla="*/ 8 h 40"/>
                <a:gd name="T80" fmla="*/ 40 w 56"/>
                <a:gd name="T81" fmla="*/ 9 h 40"/>
                <a:gd name="T82" fmla="*/ 44 w 56"/>
                <a:gd name="T83"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40">
                  <a:moveTo>
                    <a:pt x="56" y="36"/>
                  </a:moveTo>
                  <a:lnTo>
                    <a:pt x="53" y="40"/>
                  </a:lnTo>
                  <a:lnTo>
                    <a:pt x="53" y="40"/>
                  </a:lnTo>
                  <a:lnTo>
                    <a:pt x="36" y="24"/>
                  </a:lnTo>
                  <a:lnTo>
                    <a:pt x="36" y="24"/>
                  </a:lnTo>
                  <a:lnTo>
                    <a:pt x="25" y="13"/>
                  </a:lnTo>
                  <a:lnTo>
                    <a:pt x="25" y="13"/>
                  </a:lnTo>
                  <a:lnTo>
                    <a:pt x="22" y="11"/>
                  </a:lnTo>
                  <a:lnTo>
                    <a:pt x="22" y="11"/>
                  </a:lnTo>
                  <a:lnTo>
                    <a:pt x="22" y="10"/>
                  </a:lnTo>
                  <a:lnTo>
                    <a:pt x="22" y="10"/>
                  </a:lnTo>
                  <a:lnTo>
                    <a:pt x="21" y="11"/>
                  </a:lnTo>
                  <a:lnTo>
                    <a:pt x="21" y="11"/>
                  </a:lnTo>
                  <a:lnTo>
                    <a:pt x="19" y="13"/>
                  </a:lnTo>
                  <a:lnTo>
                    <a:pt x="19" y="13"/>
                  </a:lnTo>
                  <a:lnTo>
                    <a:pt x="10" y="24"/>
                  </a:lnTo>
                  <a:lnTo>
                    <a:pt x="3" y="34"/>
                  </a:lnTo>
                  <a:lnTo>
                    <a:pt x="0" y="31"/>
                  </a:lnTo>
                  <a:lnTo>
                    <a:pt x="0" y="31"/>
                  </a:lnTo>
                  <a:lnTo>
                    <a:pt x="5" y="24"/>
                  </a:lnTo>
                  <a:lnTo>
                    <a:pt x="16" y="9"/>
                  </a:lnTo>
                  <a:lnTo>
                    <a:pt x="16" y="9"/>
                  </a:lnTo>
                  <a:lnTo>
                    <a:pt x="18" y="7"/>
                  </a:lnTo>
                  <a:lnTo>
                    <a:pt x="21" y="7"/>
                  </a:lnTo>
                  <a:lnTo>
                    <a:pt x="21" y="7"/>
                  </a:lnTo>
                  <a:lnTo>
                    <a:pt x="24" y="7"/>
                  </a:lnTo>
                  <a:lnTo>
                    <a:pt x="24" y="7"/>
                  </a:lnTo>
                  <a:lnTo>
                    <a:pt x="28" y="10"/>
                  </a:lnTo>
                  <a:lnTo>
                    <a:pt x="36" y="17"/>
                  </a:lnTo>
                  <a:lnTo>
                    <a:pt x="36" y="17"/>
                  </a:lnTo>
                  <a:lnTo>
                    <a:pt x="56" y="36"/>
                  </a:lnTo>
                  <a:lnTo>
                    <a:pt x="56" y="36"/>
                  </a:lnTo>
                  <a:close/>
                  <a:moveTo>
                    <a:pt x="37" y="6"/>
                  </a:moveTo>
                  <a:lnTo>
                    <a:pt x="37" y="6"/>
                  </a:lnTo>
                  <a:lnTo>
                    <a:pt x="37" y="6"/>
                  </a:lnTo>
                  <a:lnTo>
                    <a:pt x="37" y="4"/>
                  </a:lnTo>
                  <a:lnTo>
                    <a:pt x="39" y="2"/>
                  </a:lnTo>
                  <a:lnTo>
                    <a:pt x="39" y="2"/>
                  </a:lnTo>
                  <a:lnTo>
                    <a:pt x="40" y="1"/>
                  </a:lnTo>
                  <a:lnTo>
                    <a:pt x="44" y="0"/>
                  </a:lnTo>
                  <a:lnTo>
                    <a:pt x="44" y="0"/>
                  </a:lnTo>
                  <a:lnTo>
                    <a:pt x="46" y="1"/>
                  </a:lnTo>
                  <a:lnTo>
                    <a:pt x="48" y="2"/>
                  </a:lnTo>
                  <a:lnTo>
                    <a:pt x="48" y="2"/>
                  </a:lnTo>
                  <a:lnTo>
                    <a:pt x="49" y="4"/>
                  </a:lnTo>
                  <a:lnTo>
                    <a:pt x="50" y="6"/>
                  </a:lnTo>
                  <a:lnTo>
                    <a:pt x="50" y="6"/>
                  </a:lnTo>
                  <a:lnTo>
                    <a:pt x="49" y="9"/>
                  </a:lnTo>
                  <a:lnTo>
                    <a:pt x="48" y="10"/>
                  </a:lnTo>
                  <a:lnTo>
                    <a:pt x="48" y="10"/>
                  </a:lnTo>
                  <a:lnTo>
                    <a:pt x="46" y="12"/>
                  </a:lnTo>
                  <a:lnTo>
                    <a:pt x="44" y="12"/>
                  </a:lnTo>
                  <a:lnTo>
                    <a:pt x="44" y="12"/>
                  </a:lnTo>
                  <a:lnTo>
                    <a:pt x="40" y="12"/>
                  </a:lnTo>
                  <a:lnTo>
                    <a:pt x="38" y="10"/>
                  </a:lnTo>
                  <a:lnTo>
                    <a:pt x="38" y="10"/>
                  </a:lnTo>
                  <a:lnTo>
                    <a:pt x="37" y="8"/>
                  </a:lnTo>
                  <a:lnTo>
                    <a:pt x="37" y="6"/>
                  </a:lnTo>
                  <a:lnTo>
                    <a:pt x="37" y="6"/>
                  </a:lnTo>
                  <a:close/>
                  <a:moveTo>
                    <a:pt x="44" y="10"/>
                  </a:moveTo>
                  <a:lnTo>
                    <a:pt x="44" y="10"/>
                  </a:lnTo>
                  <a:lnTo>
                    <a:pt x="45" y="10"/>
                  </a:lnTo>
                  <a:lnTo>
                    <a:pt x="47" y="9"/>
                  </a:lnTo>
                  <a:lnTo>
                    <a:pt x="47" y="9"/>
                  </a:lnTo>
                  <a:lnTo>
                    <a:pt x="47" y="8"/>
                  </a:lnTo>
                  <a:lnTo>
                    <a:pt x="48" y="6"/>
                  </a:lnTo>
                  <a:lnTo>
                    <a:pt x="48" y="6"/>
                  </a:lnTo>
                  <a:lnTo>
                    <a:pt x="47" y="5"/>
                  </a:lnTo>
                  <a:lnTo>
                    <a:pt x="47" y="3"/>
                  </a:lnTo>
                  <a:lnTo>
                    <a:pt x="47" y="3"/>
                  </a:lnTo>
                  <a:lnTo>
                    <a:pt x="45" y="3"/>
                  </a:lnTo>
                  <a:lnTo>
                    <a:pt x="44" y="2"/>
                  </a:lnTo>
                  <a:lnTo>
                    <a:pt x="44" y="2"/>
                  </a:lnTo>
                  <a:lnTo>
                    <a:pt x="41" y="3"/>
                  </a:lnTo>
                  <a:lnTo>
                    <a:pt x="40" y="3"/>
                  </a:lnTo>
                  <a:lnTo>
                    <a:pt x="40" y="3"/>
                  </a:lnTo>
                  <a:lnTo>
                    <a:pt x="39" y="5"/>
                  </a:lnTo>
                  <a:lnTo>
                    <a:pt x="39" y="6"/>
                  </a:lnTo>
                  <a:lnTo>
                    <a:pt x="39" y="6"/>
                  </a:lnTo>
                  <a:lnTo>
                    <a:pt x="39" y="8"/>
                  </a:lnTo>
                  <a:lnTo>
                    <a:pt x="40" y="9"/>
                  </a:lnTo>
                  <a:lnTo>
                    <a:pt x="40" y="9"/>
                  </a:lnTo>
                  <a:lnTo>
                    <a:pt x="41" y="10"/>
                  </a:lnTo>
                  <a:lnTo>
                    <a:pt x="44" y="10"/>
                  </a:lnTo>
                  <a:lnTo>
                    <a:pt x="44"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Rectangle 1050">
              <a:extLst>
                <a:ext uri="{FF2B5EF4-FFF2-40B4-BE49-F238E27FC236}">
                  <a16:creationId xmlns:a16="http://schemas.microsoft.com/office/drawing/2014/main" id="{3D7F62FF-C393-412B-8394-F4BEC15F51F8}"/>
                </a:ext>
              </a:extLst>
            </p:cNvPr>
            <p:cNvSpPr>
              <a:spLocks noChangeArrowheads="1"/>
            </p:cNvSpPr>
            <p:nvPr/>
          </p:nvSpPr>
          <p:spPr bwMode="auto">
            <a:xfrm>
              <a:off x="10017125" y="56864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Freeform 1051">
              <a:extLst>
                <a:ext uri="{FF2B5EF4-FFF2-40B4-BE49-F238E27FC236}">
                  <a16:creationId xmlns:a16="http://schemas.microsoft.com/office/drawing/2014/main" id="{49156654-1281-4E46-A60F-921A53E14BE6}"/>
                </a:ext>
              </a:extLst>
            </p:cNvPr>
            <p:cNvSpPr>
              <a:spLocks noEditPoints="1"/>
            </p:cNvSpPr>
            <p:nvPr/>
          </p:nvSpPr>
          <p:spPr bwMode="auto">
            <a:xfrm>
              <a:off x="10064750" y="5670550"/>
              <a:ext cx="38100" cy="34925"/>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8 w 48"/>
                <a:gd name="T11" fmla="*/ 36 h 44"/>
                <a:gd name="T12" fmla="*/ 20 w 48"/>
                <a:gd name="T13" fmla="*/ 40 h 44"/>
                <a:gd name="T14" fmla="*/ 20 w 48"/>
                <a:gd name="T15" fmla="*/ 40 h 44"/>
                <a:gd name="T16" fmla="*/ 11 w 48"/>
                <a:gd name="T17" fmla="*/ 43 h 44"/>
                <a:gd name="T18" fmla="*/ 1 w 48"/>
                <a:gd name="T19" fmla="*/ 44 h 44"/>
                <a:gd name="T20" fmla="*/ 0 w 48"/>
                <a:gd name="T21" fmla="*/ 40 h 44"/>
                <a:gd name="T22" fmla="*/ 0 w 48"/>
                <a:gd name="T23" fmla="*/ 40 h 44"/>
                <a:gd name="T24" fmla="*/ 9 w 48"/>
                <a:gd name="T25" fmla="*/ 39 h 44"/>
                <a:gd name="T26" fmla="*/ 16 w 48"/>
                <a:gd name="T27" fmla="*/ 37 h 44"/>
                <a:gd name="T28" fmla="*/ 16 w 48"/>
                <a:gd name="T29" fmla="*/ 37 h 44"/>
                <a:gd name="T30" fmla="*/ 23 w 48"/>
                <a:gd name="T31" fmla="*/ 34 h 44"/>
                <a:gd name="T32" fmla="*/ 28 w 48"/>
                <a:gd name="T33" fmla="*/ 31 h 44"/>
                <a:gd name="T34" fmla="*/ 28 w 48"/>
                <a:gd name="T35" fmla="*/ 31 h 44"/>
                <a:gd name="T36" fmla="*/ 36 w 48"/>
                <a:gd name="T37" fmla="*/ 24 h 44"/>
                <a:gd name="T38" fmla="*/ 36 w 48"/>
                <a:gd name="T39" fmla="*/ 24 h 44"/>
                <a:gd name="T40" fmla="*/ 40 w 48"/>
                <a:gd name="T41" fmla="*/ 20 h 44"/>
                <a:gd name="T42" fmla="*/ 43 w 48"/>
                <a:gd name="T43" fmla="*/ 15 h 44"/>
                <a:gd name="T44" fmla="*/ 48 w 48"/>
                <a:gd name="T45" fmla="*/ 17 h 44"/>
                <a:gd name="T46" fmla="*/ 23 w 48"/>
                <a:gd name="T47" fmla="*/ 10 h 44"/>
                <a:gd name="T48" fmla="*/ 20 w 48"/>
                <a:gd name="T49" fmla="*/ 14 h 44"/>
                <a:gd name="T50" fmla="*/ 20 w 48"/>
                <a:gd name="T51" fmla="*/ 14 h 44"/>
                <a:gd name="T52" fmla="*/ 10 w 48"/>
                <a:gd name="T53" fmla="*/ 9 h 44"/>
                <a:gd name="T54" fmla="*/ 0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8" y="36"/>
                  </a:lnTo>
                  <a:lnTo>
                    <a:pt x="20" y="40"/>
                  </a:lnTo>
                  <a:lnTo>
                    <a:pt x="20" y="40"/>
                  </a:lnTo>
                  <a:lnTo>
                    <a:pt x="11" y="43"/>
                  </a:lnTo>
                  <a:lnTo>
                    <a:pt x="1" y="44"/>
                  </a:lnTo>
                  <a:lnTo>
                    <a:pt x="0" y="40"/>
                  </a:lnTo>
                  <a:lnTo>
                    <a:pt x="0" y="40"/>
                  </a:lnTo>
                  <a:lnTo>
                    <a:pt x="9" y="39"/>
                  </a:lnTo>
                  <a:lnTo>
                    <a:pt x="16" y="37"/>
                  </a:lnTo>
                  <a:lnTo>
                    <a:pt x="16" y="37"/>
                  </a:lnTo>
                  <a:lnTo>
                    <a:pt x="23" y="34"/>
                  </a:lnTo>
                  <a:lnTo>
                    <a:pt x="28" y="31"/>
                  </a:lnTo>
                  <a:lnTo>
                    <a:pt x="28" y="31"/>
                  </a:lnTo>
                  <a:lnTo>
                    <a:pt x="36" y="24"/>
                  </a:lnTo>
                  <a:lnTo>
                    <a:pt x="36" y="24"/>
                  </a:lnTo>
                  <a:lnTo>
                    <a:pt x="40" y="20"/>
                  </a:lnTo>
                  <a:lnTo>
                    <a:pt x="43" y="15"/>
                  </a:lnTo>
                  <a:lnTo>
                    <a:pt x="48" y="17"/>
                  </a:lnTo>
                  <a:close/>
                  <a:moveTo>
                    <a:pt x="23" y="10"/>
                  </a:moveTo>
                  <a:lnTo>
                    <a:pt x="20" y="14"/>
                  </a:lnTo>
                  <a:lnTo>
                    <a:pt x="20" y="14"/>
                  </a:lnTo>
                  <a:lnTo>
                    <a:pt x="10" y="9"/>
                  </a:lnTo>
                  <a:lnTo>
                    <a:pt x="0"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Freeform 1052">
              <a:extLst>
                <a:ext uri="{FF2B5EF4-FFF2-40B4-BE49-F238E27FC236}">
                  <a16:creationId xmlns:a16="http://schemas.microsoft.com/office/drawing/2014/main" id="{6E63B2BA-80D5-4672-BC89-057653CE0FEC}"/>
                </a:ext>
              </a:extLst>
            </p:cNvPr>
            <p:cNvSpPr>
              <a:spLocks/>
            </p:cNvSpPr>
            <p:nvPr/>
          </p:nvSpPr>
          <p:spPr bwMode="auto">
            <a:xfrm>
              <a:off x="9394825" y="5745163"/>
              <a:ext cx="41275" cy="36513"/>
            </a:xfrm>
            <a:custGeom>
              <a:avLst/>
              <a:gdLst>
                <a:gd name="T0" fmla="*/ 29 w 51"/>
                <a:gd name="T1" fmla="*/ 38 h 48"/>
                <a:gd name="T2" fmla="*/ 29 w 51"/>
                <a:gd name="T3" fmla="*/ 29 h 48"/>
                <a:gd name="T4" fmla="*/ 29 w 51"/>
                <a:gd name="T5" fmla="*/ 26 h 48"/>
                <a:gd name="T6" fmla="*/ 19 w 51"/>
                <a:gd name="T7" fmla="*/ 33 h 48"/>
                <a:gd name="T8" fmla="*/ 16 w 51"/>
                <a:gd name="T9" fmla="*/ 38 h 48"/>
                <a:gd name="T10" fmla="*/ 17 w 51"/>
                <a:gd name="T11" fmla="*/ 40 h 48"/>
                <a:gd name="T12" fmla="*/ 19 w 51"/>
                <a:gd name="T13" fmla="*/ 42 h 48"/>
                <a:gd name="T14" fmla="*/ 31 w 51"/>
                <a:gd name="T15" fmla="*/ 44 h 48"/>
                <a:gd name="T16" fmla="*/ 41 w 51"/>
                <a:gd name="T17" fmla="*/ 44 h 48"/>
                <a:gd name="T18" fmla="*/ 49 w 51"/>
                <a:gd name="T19" fmla="*/ 47 h 48"/>
                <a:gd name="T20" fmla="*/ 33 w 51"/>
                <a:gd name="T21" fmla="*/ 48 h 48"/>
                <a:gd name="T22" fmla="*/ 22 w 51"/>
                <a:gd name="T23" fmla="*/ 47 h 48"/>
                <a:gd name="T24" fmla="*/ 16 w 51"/>
                <a:gd name="T25" fmla="*/ 45 h 48"/>
                <a:gd name="T26" fmla="*/ 12 w 51"/>
                <a:gd name="T27" fmla="*/ 39 h 48"/>
                <a:gd name="T28" fmla="*/ 13 w 51"/>
                <a:gd name="T29" fmla="*/ 35 h 48"/>
                <a:gd name="T30" fmla="*/ 16 w 51"/>
                <a:gd name="T31" fmla="*/ 31 h 48"/>
                <a:gd name="T32" fmla="*/ 28 w 51"/>
                <a:gd name="T33" fmla="*/ 22 h 48"/>
                <a:gd name="T34" fmla="*/ 26 w 51"/>
                <a:gd name="T35" fmla="*/ 20 h 48"/>
                <a:gd name="T36" fmla="*/ 24 w 51"/>
                <a:gd name="T37" fmla="*/ 20 h 48"/>
                <a:gd name="T38" fmla="*/ 17 w 51"/>
                <a:gd name="T39" fmla="*/ 21 h 48"/>
                <a:gd name="T40" fmla="*/ 7 w 51"/>
                <a:gd name="T41" fmla="*/ 28 h 48"/>
                <a:gd name="T42" fmla="*/ 0 w 51"/>
                <a:gd name="T43" fmla="*/ 29 h 48"/>
                <a:gd name="T44" fmla="*/ 5 w 51"/>
                <a:gd name="T45" fmla="*/ 24 h 48"/>
                <a:gd name="T46" fmla="*/ 13 w 51"/>
                <a:gd name="T47" fmla="*/ 15 h 48"/>
                <a:gd name="T48" fmla="*/ 3 w 51"/>
                <a:gd name="T49" fmla="*/ 10 h 48"/>
                <a:gd name="T50" fmla="*/ 17 w 51"/>
                <a:gd name="T51" fmla="*/ 6 h 48"/>
                <a:gd name="T52" fmla="*/ 19 w 51"/>
                <a:gd name="T53" fmla="*/ 0 h 48"/>
                <a:gd name="T54" fmla="*/ 24 w 51"/>
                <a:gd name="T55" fmla="*/ 0 h 48"/>
                <a:gd name="T56" fmla="*/ 42 w 51"/>
                <a:gd name="T57" fmla="*/ 6 h 48"/>
                <a:gd name="T58" fmla="*/ 20 w 51"/>
                <a:gd name="T59" fmla="*/ 10 h 48"/>
                <a:gd name="T60" fmla="*/ 15 w 51"/>
                <a:gd name="T61" fmla="*/ 18 h 48"/>
                <a:gd name="T62" fmla="*/ 15 w 51"/>
                <a:gd name="T63" fmla="*/ 18 h 48"/>
                <a:gd name="T64" fmla="*/ 19 w 51"/>
                <a:gd name="T65" fmla="*/ 17 h 48"/>
                <a:gd name="T66" fmla="*/ 24 w 51"/>
                <a:gd name="T67" fmla="*/ 16 h 48"/>
                <a:gd name="T68" fmla="*/ 30 w 51"/>
                <a:gd name="T69" fmla="*/ 19 h 48"/>
                <a:gd name="T70" fmla="*/ 49 w 51"/>
                <a:gd name="T71" fmla="*/ 14 h 48"/>
                <a:gd name="T72" fmla="*/ 51 w 51"/>
                <a:gd name="T73" fmla="*/ 18 h 48"/>
                <a:gd name="T74" fmla="*/ 33 w 51"/>
                <a:gd name="T75" fmla="*/ 24 h 48"/>
                <a:gd name="T76" fmla="*/ 33 w 51"/>
                <a:gd name="T7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8">
                  <a:moveTo>
                    <a:pt x="33" y="38"/>
                  </a:moveTo>
                  <a:lnTo>
                    <a:pt x="29" y="38"/>
                  </a:lnTo>
                  <a:lnTo>
                    <a:pt x="29" y="29"/>
                  </a:lnTo>
                  <a:lnTo>
                    <a:pt x="29" y="29"/>
                  </a:lnTo>
                  <a:lnTo>
                    <a:pt x="29" y="26"/>
                  </a:lnTo>
                  <a:lnTo>
                    <a:pt x="29" y="26"/>
                  </a:lnTo>
                  <a:lnTo>
                    <a:pt x="23" y="30"/>
                  </a:lnTo>
                  <a:lnTo>
                    <a:pt x="19" y="33"/>
                  </a:lnTo>
                  <a:lnTo>
                    <a:pt x="17" y="36"/>
                  </a:lnTo>
                  <a:lnTo>
                    <a:pt x="16" y="38"/>
                  </a:lnTo>
                  <a:lnTo>
                    <a:pt x="16" y="38"/>
                  </a:lnTo>
                  <a:lnTo>
                    <a:pt x="17" y="40"/>
                  </a:lnTo>
                  <a:lnTo>
                    <a:pt x="19" y="42"/>
                  </a:lnTo>
                  <a:lnTo>
                    <a:pt x="19" y="42"/>
                  </a:lnTo>
                  <a:lnTo>
                    <a:pt x="23" y="43"/>
                  </a:lnTo>
                  <a:lnTo>
                    <a:pt x="31" y="44"/>
                  </a:lnTo>
                  <a:lnTo>
                    <a:pt x="31" y="44"/>
                  </a:lnTo>
                  <a:lnTo>
                    <a:pt x="41" y="44"/>
                  </a:lnTo>
                  <a:lnTo>
                    <a:pt x="49" y="43"/>
                  </a:lnTo>
                  <a:lnTo>
                    <a:pt x="49" y="47"/>
                  </a:lnTo>
                  <a:lnTo>
                    <a:pt x="49" y="47"/>
                  </a:lnTo>
                  <a:lnTo>
                    <a:pt x="33" y="48"/>
                  </a:lnTo>
                  <a:lnTo>
                    <a:pt x="33" y="48"/>
                  </a:lnTo>
                  <a:lnTo>
                    <a:pt x="22" y="47"/>
                  </a:lnTo>
                  <a:lnTo>
                    <a:pt x="16" y="45"/>
                  </a:lnTo>
                  <a:lnTo>
                    <a:pt x="16" y="45"/>
                  </a:lnTo>
                  <a:lnTo>
                    <a:pt x="13" y="42"/>
                  </a:lnTo>
                  <a:lnTo>
                    <a:pt x="12" y="39"/>
                  </a:lnTo>
                  <a:lnTo>
                    <a:pt x="12" y="39"/>
                  </a:lnTo>
                  <a:lnTo>
                    <a:pt x="13" y="35"/>
                  </a:lnTo>
                  <a:lnTo>
                    <a:pt x="16" y="31"/>
                  </a:lnTo>
                  <a:lnTo>
                    <a:pt x="16" y="31"/>
                  </a:lnTo>
                  <a:lnTo>
                    <a:pt x="20" y="26"/>
                  </a:lnTo>
                  <a:lnTo>
                    <a:pt x="28" y="22"/>
                  </a:lnTo>
                  <a:lnTo>
                    <a:pt x="28" y="22"/>
                  </a:lnTo>
                  <a:lnTo>
                    <a:pt x="26" y="20"/>
                  </a:lnTo>
                  <a:lnTo>
                    <a:pt x="24" y="20"/>
                  </a:lnTo>
                  <a:lnTo>
                    <a:pt x="24" y="20"/>
                  </a:lnTo>
                  <a:lnTo>
                    <a:pt x="17" y="21"/>
                  </a:lnTo>
                  <a:lnTo>
                    <a:pt x="17" y="21"/>
                  </a:lnTo>
                  <a:lnTo>
                    <a:pt x="13" y="23"/>
                  </a:lnTo>
                  <a:lnTo>
                    <a:pt x="7" y="28"/>
                  </a:lnTo>
                  <a:lnTo>
                    <a:pt x="3" y="32"/>
                  </a:lnTo>
                  <a:lnTo>
                    <a:pt x="0" y="29"/>
                  </a:lnTo>
                  <a:lnTo>
                    <a:pt x="0" y="29"/>
                  </a:lnTo>
                  <a:lnTo>
                    <a:pt x="5" y="24"/>
                  </a:lnTo>
                  <a:lnTo>
                    <a:pt x="9" y="19"/>
                  </a:lnTo>
                  <a:lnTo>
                    <a:pt x="13" y="15"/>
                  </a:lnTo>
                  <a:lnTo>
                    <a:pt x="15" y="10"/>
                  </a:lnTo>
                  <a:lnTo>
                    <a:pt x="3" y="10"/>
                  </a:lnTo>
                  <a:lnTo>
                    <a:pt x="3" y="6"/>
                  </a:lnTo>
                  <a:lnTo>
                    <a:pt x="17" y="6"/>
                  </a:lnTo>
                  <a:lnTo>
                    <a:pt x="17" y="6"/>
                  </a:lnTo>
                  <a:lnTo>
                    <a:pt x="19" y="0"/>
                  </a:lnTo>
                  <a:lnTo>
                    <a:pt x="24" y="0"/>
                  </a:lnTo>
                  <a:lnTo>
                    <a:pt x="24" y="0"/>
                  </a:lnTo>
                  <a:lnTo>
                    <a:pt x="22" y="6"/>
                  </a:lnTo>
                  <a:lnTo>
                    <a:pt x="42" y="6"/>
                  </a:lnTo>
                  <a:lnTo>
                    <a:pt x="42" y="10"/>
                  </a:lnTo>
                  <a:lnTo>
                    <a:pt x="20" y="10"/>
                  </a:lnTo>
                  <a:lnTo>
                    <a:pt x="20" y="10"/>
                  </a:lnTo>
                  <a:lnTo>
                    <a:pt x="15" y="18"/>
                  </a:lnTo>
                  <a:lnTo>
                    <a:pt x="15" y="18"/>
                  </a:lnTo>
                  <a:lnTo>
                    <a:pt x="15" y="18"/>
                  </a:lnTo>
                  <a:lnTo>
                    <a:pt x="19" y="17"/>
                  </a:lnTo>
                  <a:lnTo>
                    <a:pt x="19" y="17"/>
                  </a:lnTo>
                  <a:lnTo>
                    <a:pt x="24" y="16"/>
                  </a:lnTo>
                  <a:lnTo>
                    <a:pt x="24" y="16"/>
                  </a:lnTo>
                  <a:lnTo>
                    <a:pt x="29" y="17"/>
                  </a:lnTo>
                  <a:lnTo>
                    <a:pt x="30" y="19"/>
                  </a:lnTo>
                  <a:lnTo>
                    <a:pt x="32" y="20"/>
                  </a:lnTo>
                  <a:lnTo>
                    <a:pt x="49" y="14"/>
                  </a:lnTo>
                  <a:lnTo>
                    <a:pt x="51" y="18"/>
                  </a:lnTo>
                  <a:lnTo>
                    <a:pt x="51" y="18"/>
                  </a:lnTo>
                  <a:lnTo>
                    <a:pt x="33" y="24"/>
                  </a:lnTo>
                  <a:lnTo>
                    <a:pt x="33" y="24"/>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Freeform 1053">
              <a:extLst>
                <a:ext uri="{FF2B5EF4-FFF2-40B4-BE49-F238E27FC236}">
                  <a16:creationId xmlns:a16="http://schemas.microsoft.com/office/drawing/2014/main" id="{69FE8F95-3089-41FF-A4E9-CCE2D81EC643}"/>
                </a:ext>
              </a:extLst>
            </p:cNvPr>
            <p:cNvSpPr>
              <a:spLocks noEditPoints="1"/>
            </p:cNvSpPr>
            <p:nvPr/>
          </p:nvSpPr>
          <p:spPr bwMode="auto">
            <a:xfrm>
              <a:off x="9440863" y="5743575"/>
              <a:ext cx="44450" cy="39688"/>
            </a:xfrm>
            <a:custGeom>
              <a:avLst/>
              <a:gdLst>
                <a:gd name="T0" fmla="*/ 11 w 55"/>
                <a:gd name="T1" fmla="*/ 46 h 50"/>
                <a:gd name="T2" fmla="*/ 19 w 55"/>
                <a:gd name="T3" fmla="*/ 45 h 50"/>
                <a:gd name="T4" fmla="*/ 12 w 55"/>
                <a:gd name="T5" fmla="*/ 32 h 50"/>
                <a:gd name="T6" fmla="*/ 22 w 55"/>
                <a:gd name="T7" fmla="*/ 27 h 50"/>
                <a:gd name="T8" fmla="*/ 14 w 55"/>
                <a:gd name="T9" fmla="*/ 20 h 50"/>
                <a:gd name="T10" fmla="*/ 22 w 55"/>
                <a:gd name="T11" fmla="*/ 17 h 50"/>
                <a:gd name="T12" fmla="*/ 10 w 55"/>
                <a:gd name="T13" fmla="*/ 12 h 50"/>
                <a:gd name="T14" fmla="*/ 10 w 55"/>
                <a:gd name="T15" fmla="*/ 19 h 50"/>
                <a:gd name="T16" fmla="*/ 8 w 55"/>
                <a:gd name="T17" fmla="*/ 37 h 50"/>
                <a:gd name="T18" fmla="*/ 6 w 55"/>
                <a:gd name="T19" fmla="*/ 44 h 50"/>
                <a:gd name="T20" fmla="*/ 0 w 55"/>
                <a:gd name="T21" fmla="*/ 47 h 50"/>
                <a:gd name="T22" fmla="*/ 3 w 55"/>
                <a:gd name="T23" fmla="*/ 42 h 50"/>
                <a:gd name="T24" fmla="*/ 5 w 55"/>
                <a:gd name="T25" fmla="*/ 36 h 50"/>
                <a:gd name="T26" fmla="*/ 6 w 55"/>
                <a:gd name="T27" fmla="*/ 21 h 50"/>
                <a:gd name="T28" fmla="*/ 51 w 55"/>
                <a:gd name="T29" fmla="*/ 0 h 50"/>
                <a:gd name="T30" fmla="*/ 42 w 55"/>
                <a:gd name="T31" fmla="*/ 12 h 50"/>
                <a:gd name="T32" fmla="*/ 51 w 55"/>
                <a:gd name="T33" fmla="*/ 17 h 50"/>
                <a:gd name="T34" fmla="*/ 42 w 55"/>
                <a:gd name="T35" fmla="*/ 20 h 50"/>
                <a:gd name="T36" fmla="*/ 54 w 55"/>
                <a:gd name="T37" fmla="*/ 27 h 50"/>
                <a:gd name="T38" fmla="*/ 33 w 55"/>
                <a:gd name="T39" fmla="*/ 32 h 50"/>
                <a:gd name="T40" fmla="*/ 36 w 55"/>
                <a:gd name="T41" fmla="*/ 35 h 50"/>
                <a:gd name="T42" fmla="*/ 38 w 55"/>
                <a:gd name="T43" fmla="*/ 39 h 50"/>
                <a:gd name="T44" fmla="*/ 49 w 55"/>
                <a:gd name="T45" fmla="*/ 36 h 50"/>
                <a:gd name="T46" fmla="*/ 41 w 55"/>
                <a:gd name="T47" fmla="*/ 41 h 50"/>
                <a:gd name="T48" fmla="*/ 47 w 55"/>
                <a:gd name="T49" fmla="*/ 44 h 50"/>
                <a:gd name="T50" fmla="*/ 52 w 55"/>
                <a:gd name="T51" fmla="*/ 49 h 50"/>
                <a:gd name="T52" fmla="*/ 45 w 55"/>
                <a:gd name="T53" fmla="*/ 47 h 50"/>
                <a:gd name="T54" fmla="*/ 39 w 55"/>
                <a:gd name="T55" fmla="*/ 44 h 50"/>
                <a:gd name="T56" fmla="*/ 29 w 55"/>
                <a:gd name="T57" fmla="*/ 32 h 50"/>
                <a:gd name="T58" fmla="*/ 23 w 55"/>
                <a:gd name="T59" fmla="*/ 45 h 50"/>
                <a:gd name="T60" fmla="*/ 35 w 55"/>
                <a:gd name="T61" fmla="*/ 43 h 50"/>
                <a:gd name="T62" fmla="*/ 35 w 55"/>
                <a:gd name="T63" fmla="*/ 47 h 50"/>
                <a:gd name="T64" fmla="*/ 12 w 55"/>
                <a:gd name="T65" fmla="*/ 50 h 50"/>
                <a:gd name="T66" fmla="*/ 10 w 55"/>
                <a:gd name="T67" fmla="*/ 3 h 50"/>
                <a:gd name="T68" fmla="*/ 47 w 55"/>
                <a:gd name="T69" fmla="*/ 9 h 50"/>
                <a:gd name="T70" fmla="*/ 38 w 55"/>
                <a:gd name="T71" fmla="*/ 12 h 50"/>
                <a:gd name="T72" fmla="*/ 26 w 55"/>
                <a:gd name="T73" fmla="*/ 17 h 50"/>
                <a:gd name="T74" fmla="*/ 38 w 55"/>
                <a:gd name="T75" fmla="*/ 12 h 50"/>
                <a:gd name="T76" fmla="*/ 38 w 55"/>
                <a:gd name="T77" fmla="*/ 27 h 50"/>
                <a:gd name="T78" fmla="*/ 26 w 55"/>
                <a:gd name="T7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0">
                  <a:moveTo>
                    <a:pt x="12" y="50"/>
                  </a:moveTo>
                  <a:lnTo>
                    <a:pt x="11" y="46"/>
                  </a:lnTo>
                  <a:lnTo>
                    <a:pt x="11" y="46"/>
                  </a:lnTo>
                  <a:lnTo>
                    <a:pt x="19" y="45"/>
                  </a:lnTo>
                  <a:lnTo>
                    <a:pt x="19" y="32"/>
                  </a:lnTo>
                  <a:lnTo>
                    <a:pt x="12" y="32"/>
                  </a:lnTo>
                  <a:lnTo>
                    <a:pt x="12" y="27"/>
                  </a:lnTo>
                  <a:lnTo>
                    <a:pt x="22" y="27"/>
                  </a:lnTo>
                  <a:lnTo>
                    <a:pt x="22" y="20"/>
                  </a:lnTo>
                  <a:lnTo>
                    <a:pt x="14" y="20"/>
                  </a:lnTo>
                  <a:lnTo>
                    <a:pt x="14" y="17"/>
                  </a:lnTo>
                  <a:lnTo>
                    <a:pt x="22" y="17"/>
                  </a:lnTo>
                  <a:lnTo>
                    <a:pt x="22" y="12"/>
                  </a:lnTo>
                  <a:lnTo>
                    <a:pt x="10" y="12"/>
                  </a:lnTo>
                  <a:lnTo>
                    <a:pt x="10" y="19"/>
                  </a:lnTo>
                  <a:lnTo>
                    <a:pt x="10" y="19"/>
                  </a:lnTo>
                  <a:lnTo>
                    <a:pt x="10" y="29"/>
                  </a:lnTo>
                  <a:lnTo>
                    <a:pt x="8" y="37"/>
                  </a:lnTo>
                  <a:lnTo>
                    <a:pt x="8" y="37"/>
                  </a:lnTo>
                  <a:lnTo>
                    <a:pt x="6" y="44"/>
                  </a:lnTo>
                  <a:lnTo>
                    <a:pt x="3" y="49"/>
                  </a:lnTo>
                  <a:lnTo>
                    <a:pt x="0" y="47"/>
                  </a:lnTo>
                  <a:lnTo>
                    <a:pt x="0" y="47"/>
                  </a:lnTo>
                  <a:lnTo>
                    <a:pt x="3" y="42"/>
                  </a:lnTo>
                  <a:lnTo>
                    <a:pt x="5" y="36"/>
                  </a:lnTo>
                  <a:lnTo>
                    <a:pt x="5" y="36"/>
                  </a:lnTo>
                  <a:lnTo>
                    <a:pt x="6" y="29"/>
                  </a:lnTo>
                  <a:lnTo>
                    <a:pt x="6" y="21"/>
                  </a:lnTo>
                  <a:lnTo>
                    <a:pt x="6" y="0"/>
                  </a:lnTo>
                  <a:lnTo>
                    <a:pt x="51" y="0"/>
                  </a:lnTo>
                  <a:lnTo>
                    <a:pt x="51" y="12"/>
                  </a:lnTo>
                  <a:lnTo>
                    <a:pt x="42" y="12"/>
                  </a:lnTo>
                  <a:lnTo>
                    <a:pt x="42" y="17"/>
                  </a:lnTo>
                  <a:lnTo>
                    <a:pt x="51" y="17"/>
                  </a:lnTo>
                  <a:lnTo>
                    <a:pt x="51" y="20"/>
                  </a:lnTo>
                  <a:lnTo>
                    <a:pt x="42" y="20"/>
                  </a:lnTo>
                  <a:lnTo>
                    <a:pt x="42" y="27"/>
                  </a:lnTo>
                  <a:lnTo>
                    <a:pt x="54" y="27"/>
                  </a:lnTo>
                  <a:lnTo>
                    <a:pt x="54" y="32"/>
                  </a:lnTo>
                  <a:lnTo>
                    <a:pt x="33" y="32"/>
                  </a:lnTo>
                  <a:lnTo>
                    <a:pt x="33" y="32"/>
                  </a:lnTo>
                  <a:lnTo>
                    <a:pt x="36" y="35"/>
                  </a:lnTo>
                  <a:lnTo>
                    <a:pt x="38" y="39"/>
                  </a:lnTo>
                  <a:lnTo>
                    <a:pt x="38" y="39"/>
                  </a:lnTo>
                  <a:lnTo>
                    <a:pt x="47" y="33"/>
                  </a:lnTo>
                  <a:lnTo>
                    <a:pt x="49" y="36"/>
                  </a:lnTo>
                  <a:lnTo>
                    <a:pt x="49" y="36"/>
                  </a:lnTo>
                  <a:lnTo>
                    <a:pt x="41" y="41"/>
                  </a:lnTo>
                  <a:lnTo>
                    <a:pt x="41" y="41"/>
                  </a:lnTo>
                  <a:lnTo>
                    <a:pt x="47" y="44"/>
                  </a:lnTo>
                  <a:lnTo>
                    <a:pt x="55" y="46"/>
                  </a:lnTo>
                  <a:lnTo>
                    <a:pt x="52" y="49"/>
                  </a:lnTo>
                  <a:lnTo>
                    <a:pt x="52" y="49"/>
                  </a:lnTo>
                  <a:lnTo>
                    <a:pt x="45" y="47"/>
                  </a:lnTo>
                  <a:lnTo>
                    <a:pt x="39" y="44"/>
                  </a:lnTo>
                  <a:lnTo>
                    <a:pt x="39" y="44"/>
                  </a:lnTo>
                  <a:lnTo>
                    <a:pt x="33" y="38"/>
                  </a:lnTo>
                  <a:lnTo>
                    <a:pt x="29" y="32"/>
                  </a:lnTo>
                  <a:lnTo>
                    <a:pt x="23" y="32"/>
                  </a:lnTo>
                  <a:lnTo>
                    <a:pt x="23" y="45"/>
                  </a:lnTo>
                  <a:lnTo>
                    <a:pt x="23" y="45"/>
                  </a:lnTo>
                  <a:lnTo>
                    <a:pt x="35" y="43"/>
                  </a:lnTo>
                  <a:lnTo>
                    <a:pt x="35" y="47"/>
                  </a:lnTo>
                  <a:lnTo>
                    <a:pt x="35" y="47"/>
                  </a:lnTo>
                  <a:lnTo>
                    <a:pt x="12" y="50"/>
                  </a:lnTo>
                  <a:lnTo>
                    <a:pt x="12" y="50"/>
                  </a:lnTo>
                  <a:close/>
                  <a:moveTo>
                    <a:pt x="47" y="3"/>
                  </a:moveTo>
                  <a:lnTo>
                    <a:pt x="10" y="3"/>
                  </a:lnTo>
                  <a:lnTo>
                    <a:pt x="10" y="9"/>
                  </a:lnTo>
                  <a:lnTo>
                    <a:pt x="47" y="9"/>
                  </a:lnTo>
                  <a:lnTo>
                    <a:pt x="47" y="3"/>
                  </a:lnTo>
                  <a:close/>
                  <a:moveTo>
                    <a:pt x="38" y="12"/>
                  </a:moveTo>
                  <a:lnTo>
                    <a:pt x="26" y="12"/>
                  </a:lnTo>
                  <a:lnTo>
                    <a:pt x="26" y="17"/>
                  </a:lnTo>
                  <a:lnTo>
                    <a:pt x="38" y="17"/>
                  </a:lnTo>
                  <a:lnTo>
                    <a:pt x="38" y="12"/>
                  </a:lnTo>
                  <a:close/>
                  <a:moveTo>
                    <a:pt x="26" y="27"/>
                  </a:moveTo>
                  <a:lnTo>
                    <a:pt x="38" y="27"/>
                  </a:lnTo>
                  <a:lnTo>
                    <a:pt x="38" y="20"/>
                  </a:lnTo>
                  <a:lnTo>
                    <a:pt x="26" y="20"/>
                  </a:lnTo>
                  <a:lnTo>
                    <a:pt x="26"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Freeform 1054">
              <a:extLst>
                <a:ext uri="{FF2B5EF4-FFF2-40B4-BE49-F238E27FC236}">
                  <a16:creationId xmlns:a16="http://schemas.microsoft.com/office/drawing/2014/main" id="{9CEC36E6-DFE4-44D4-8D36-BE7A00D7034E}"/>
                </a:ext>
              </a:extLst>
            </p:cNvPr>
            <p:cNvSpPr>
              <a:spLocks noEditPoints="1"/>
            </p:cNvSpPr>
            <p:nvPr/>
          </p:nvSpPr>
          <p:spPr bwMode="auto">
            <a:xfrm>
              <a:off x="9491663" y="5743575"/>
              <a:ext cx="38100" cy="39688"/>
            </a:xfrm>
            <a:custGeom>
              <a:avLst/>
              <a:gdLst>
                <a:gd name="T0" fmla="*/ 5 w 47"/>
                <a:gd name="T1" fmla="*/ 50 h 50"/>
                <a:gd name="T2" fmla="*/ 0 w 47"/>
                <a:gd name="T3" fmla="*/ 0 h 50"/>
                <a:gd name="T4" fmla="*/ 20 w 47"/>
                <a:gd name="T5" fmla="*/ 18 h 50"/>
                <a:gd name="T6" fmla="*/ 5 w 47"/>
                <a:gd name="T7" fmla="*/ 8 h 50"/>
                <a:gd name="T8" fmla="*/ 16 w 47"/>
                <a:gd name="T9" fmla="*/ 3 h 50"/>
                <a:gd name="T10" fmla="*/ 5 w 47"/>
                <a:gd name="T11" fmla="*/ 8 h 50"/>
                <a:gd name="T12" fmla="*/ 5 w 47"/>
                <a:gd name="T13" fmla="*/ 11 h 50"/>
                <a:gd name="T14" fmla="*/ 16 w 47"/>
                <a:gd name="T15" fmla="*/ 15 h 50"/>
                <a:gd name="T16" fmla="*/ 11 w 47"/>
                <a:gd name="T17" fmla="*/ 48 h 50"/>
                <a:gd name="T18" fmla="*/ 9 w 47"/>
                <a:gd name="T19" fmla="*/ 46 h 50"/>
                <a:gd name="T20" fmla="*/ 13 w 47"/>
                <a:gd name="T21" fmla="*/ 42 h 50"/>
                <a:gd name="T22" fmla="*/ 15 w 47"/>
                <a:gd name="T23" fmla="*/ 36 h 50"/>
                <a:gd name="T24" fmla="*/ 8 w 47"/>
                <a:gd name="T25" fmla="*/ 32 h 50"/>
                <a:gd name="T26" fmla="*/ 15 w 47"/>
                <a:gd name="T27" fmla="*/ 25 h 50"/>
                <a:gd name="T28" fmla="*/ 10 w 47"/>
                <a:gd name="T29" fmla="*/ 21 h 50"/>
                <a:gd name="T30" fmla="*/ 37 w 47"/>
                <a:gd name="T31" fmla="*/ 25 h 50"/>
                <a:gd name="T32" fmla="*/ 32 w 47"/>
                <a:gd name="T33" fmla="*/ 32 h 50"/>
                <a:gd name="T34" fmla="*/ 39 w 47"/>
                <a:gd name="T35" fmla="*/ 36 h 50"/>
                <a:gd name="T36" fmla="*/ 32 w 47"/>
                <a:gd name="T37" fmla="*/ 48 h 50"/>
                <a:gd name="T38" fmla="*/ 28 w 47"/>
                <a:gd name="T39" fmla="*/ 36 h 50"/>
                <a:gd name="T40" fmla="*/ 19 w 47"/>
                <a:gd name="T41" fmla="*/ 36 h 50"/>
                <a:gd name="T42" fmla="*/ 17 w 47"/>
                <a:gd name="T43" fmla="*/ 43 h 50"/>
                <a:gd name="T44" fmla="*/ 11 w 47"/>
                <a:gd name="T45" fmla="*/ 48 h 50"/>
                <a:gd name="T46" fmla="*/ 19 w 47"/>
                <a:gd name="T47" fmla="*/ 25 h 50"/>
                <a:gd name="T48" fmla="*/ 19 w 47"/>
                <a:gd name="T49" fmla="*/ 31 h 50"/>
                <a:gd name="T50" fmla="*/ 28 w 47"/>
                <a:gd name="T51" fmla="*/ 32 h 50"/>
                <a:gd name="T52" fmla="*/ 19 w 47"/>
                <a:gd name="T53" fmla="*/ 25 h 50"/>
                <a:gd name="T54" fmla="*/ 35 w 47"/>
                <a:gd name="T55" fmla="*/ 49 h 50"/>
                <a:gd name="T56" fmla="*/ 40 w 47"/>
                <a:gd name="T57" fmla="*/ 46 h 50"/>
                <a:gd name="T58" fmla="*/ 42 w 47"/>
                <a:gd name="T59" fmla="*/ 45 h 50"/>
                <a:gd name="T60" fmla="*/ 43 w 47"/>
                <a:gd name="T61" fmla="*/ 18 h 50"/>
                <a:gd name="T62" fmla="*/ 27 w 47"/>
                <a:gd name="T63" fmla="*/ 0 h 50"/>
                <a:gd name="T64" fmla="*/ 47 w 47"/>
                <a:gd name="T65" fmla="*/ 45 h 50"/>
                <a:gd name="T66" fmla="*/ 47 w 47"/>
                <a:gd name="T67" fmla="*/ 47 h 50"/>
                <a:gd name="T68" fmla="*/ 46 w 47"/>
                <a:gd name="T69" fmla="*/ 48 h 50"/>
                <a:gd name="T70" fmla="*/ 42 w 47"/>
                <a:gd name="T71" fmla="*/ 49 h 50"/>
                <a:gd name="T72" fmla="*/ 31 w 47"/>
                <a:gd name="T73" fmla="*/ 8 h 50"/>
                <a:gd name="T74" fmla="*/ 43 w 47"/>
                <a:gd name="T75" fmla="*/ 3 h 50"/>
                <a:gd name="T76" fmla="*/ 31 w 47"/>
                <a:gd name="T77" fmla="*/ 8 h 50"/>
                <a:gd name="T78" fmla="*/ 31 w 47"/>
                <a:gd name="T79" fmla="*/ 11 h 50"/>
                <a:gd name="T80" fmla="*/ 43 w 47"/>
                <a:gd name="T8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50">
                  <a:moveTo>
                    <a:pt x="5" y="18"/>
                  </a:moveTo>
                  <a:lnTo>
                    <a:pt x="5" y="50"/>
                  </a:lnTo>
                  <a:lnTo>
                    <a:pt x="0" y="50"/>
                  </a:lnTo>
                  <a:lnTo>
                    <a:pt x="0" y="0"/>
                  </a:lnTo>
                  <a:lnTo>
                    <a:pt x="20" y="0"/>
                  </a:lnTo>
                  <a:lnTo>
                    <a:pt x="20" y="18"/>
                  </a:lnTo>
                  <a:lnTo>
                    <a:pt x="5" y="18"/>
                  </a:lnTo>
                  <a:close/>
                  <a:moveTo>
                    <a:pt x="5" y="8"/>
                  </a:moveTo>
                  <a:lnTo>
                    <a:pt x="16" y="8"/>
                  </a:lnTo>
                  <a:lnTo>
                    <a:pt x="16" y="3"/>
                  </a:lnTo>
                  <a:lnTo>
                    <a:pt x="5" y="3"/>
                  </a:lnTo>
                  <a:lnTo>
                    <a:pt x="5" y="8"/>
                  </a:lnTo>
                  <a:close/>
                  <a:moveTo>
                    <a:pt x="16" y="11"/>
                  </a:moveTo>
                  <a:lnTo>
                    <a:pt x="5" y="11"/>
                  </a:lnTo>
                  <a:lnTo>
                    <a:pt x="5" y="15"/>
                  </a:lnTo>
                  <a:lnTo>
                    <a:pt x="16" y="15"/>
                  </a:lnTo>
                  <a:lnTo>
                    <a:pt x="16" y="11"/>
                  </a:lnTo>
                  <a:close/>
                  <a:moveTo>
                    <a:pt x="11" y="48"/>
                  </a:moveTo>
                  <a:lnTo>
                    <a:pt x="9" y="46"/>
                  </a:lnTo>
                  <a:lnTo>
                    <a:pt x="9" y="46"/>
                  </a:lnTo>
                  <a:lnTo>
                    <a:pt x="11" y="44"/>
                  </a:lnTo>
                  <a:lnTo>
                    <a:pt x="13" y="42"/>
                  </a:lnTo>
                  <a:lnTo>
                    <a:pt x="14" y="39"/>
                  </a:lnTo>
                  <a:lnTo>
                    <a:pt x="15" y="36"/>
                  </a:lnTo>
                  <a:lnTo>
                    <a:pt x="8" y="36"/>
                  </a:lnTo>
                  <a:lnTo>
                    <a:pt x="8" y="32"/>
                  </a:lnTo>
                  <a:lnTo>
                    <a:pt x="15" y="32"/>
                  </a:lnTo>
                  <a:lnTo>
                    <a:pt x="15" y="25"/>
                  </a:lnTo>
                  <a:lnTo>
                    <a:pt x="10" y="25"/>
                  </a:lnTo>
                  <a:lnTo>
                    <a:pt x="10" y="21"/>
                  </a:lnTo>
                  <a:lnTo>
                    <a:pt x="37" y="21"/>
                  </a:lnTo>
                  <a:lnTo>
                    <a:pt x="37" y="25"/>
                  </a:lnTo>
                  <a:lnTo>
                    <a:pt x="32" y="25"/>
                  </a:lnTo>
                  <a:lnTo>
                    <a:pt x="32" y="32"/>
                  </a:lnTo>
                  <a:lnTo>
                    <a:pt x="39" y="32"/>
                  </a:lnTo>
                  <a:lnTo>
                    <a:pt x="39" y="36"/>
                  </a:lnTo>
                  <a:lnTo>
                    <a:pt x="32" y="36"/>
                  </a:lnTo>
                  <a:lnTo>
                    <a:pt x="32" y="48"/>
                  </a:lnTo>
                  <a:lnTo>
                    <a:pt x="28" y="48"/>
                  </a:lnTo>
                  <a:lnTo>
                    <a:pt x="28" y="36"/>
                  </a:lnTo>
                  <a:lnTo>
                    <a:pt x="19" y="36"/>
                  </a:lnTo>
                  <a:lnTo>
                    <a:pt x="19" y="36"/>
                  </a:lnTo>
                  <a:lnTo>
                    <a:pt x="18" y="40"/>
                  </a:lnTo>
                  <a:lnTo>
                    <a:pt x="17" y="43"/>
                  </a:lnTo>
                  <a:lnTo>
                    <a:pt x="14" y="46"/>
                  </a:lnTo>
                  <a:lnTo>
                    <a:pt x="11" y="48"/>
                  </a:lnTo>
                  <a:lnTo>
                    <a:pt x="11" y="48"/>
                  </a:lnTo>
                  <a:close/>
                  <a:moveTo>
                    <a:pt x="19" y="25"/>
                  </a:moveTo>
                  <a:lnTo>
                    <a:pt x="19" y="31"/>
                  </a:lnTo>
                  <a:lnTo>
                    <a:pt x="19" y="31"/>
                  </a:lnTo>
                  <a:lnTo>
                    <a:pt x="19" y="32"/>
                  </a:lnTo>
                  <a:lnTo>
                    <a:pt x="28" y="32"/>
                  </a:lnTo>
                  <a:lnTo>
                    <a:pt x="28" y="25"/>
                  </a:lnTo>
                  <a:lnTo>
                    <a:pt x="19" y="25"/>
                  </a:lnTo>
                  <a:close/>
                  <a:moveTo>
                    <a:pt x="42" y="49"/>
                  </a:moveTo>
                  <a:lnTo>
                    <a:pt x="35" y="49"/>
                  </a:lnTo>
                  <a:lnTo>
                    <a:pt x="35" y="46"/>
                  </a:lnTo>
                  <a:lnTo>
                    <a:pt x="40" y="46"/>
                  </a:lnTo>
                  <a:lnTo>
                    <a:pt x="40" y="46"/>
                  </a:lnTo>
                  <a:lnTo>
                    <a:pt x="42" y="45"/>
                  </a:lnTo>
                  <a:lnTo>
                    <a:pt x="43" y="44"/>
                  </a:lnTo>
                  <a:lnTo>
                    <a:pt x="43" y="18"/>
                  </a:lnTo>
                  <a:lnTo>
                    <a:pt x="27" y="18"/>
                  </a:lnTo>
                  <a:lnTo>
                    <a:pt x="27" y="0"/>
                  </a:lnTo>
                  <a:lnTo>
                    <a:pt x="47" y="0"/>
                  </a:lnTo>
                  <a:lnTo>
                    <a:pt x="47" y="45"/>
                  </a:lnTo>
                  <a:lnTo>
                    <a:pt x="47" y="45"/>
                  </a:lnTo>
                  <a:lnTo>
                    <a:pt x="47" y="47"/>
                  </a:lnTo>
                  <a:lnTo>
                    <a:pt x="46" y="48"/>
                  </a:lnTo>
                  <a:lnTo>
                    <a:pt x="46" y="48"/>
                  </a:lnTo>
                  <a:lnTo>
                    <a:pt x="44" y="49"/>
                  </a:lnTo>
                  <a:lnTo>
                    <a:pt x="42" y="49"/>
                  </a:lnTo>
                  <a:lnTo>
                    <a:pt x="42" y="49"/>
                  </a:lnTo>
                  <a:close/>
                  <a:moveTo>
                    <a:pt x="31" y="8"/>
                  </a:moveTo>
                  <a:lnTo>
                    <a:pt x="43" y="8"/>
                  </a:lnTo>
                  <a:lnTo>
                    <a:pt x="43" y="3"/>
                  </a:lnTo>
                  <a:lnTo>
                    <a:pt x="31" y="3"/>
                  </a:lnTo>
                  <a:lnTo>
                    <a:pt x="31" y="8"/>
                  </a:lnTo>
                  <a:close/>
                  <a:moveTo>
                    <a:pt x="43" y="11"/>
                  </a:moveTo>
                  <a:lnTo>
                    <a:pt x="31" y="11"/>
                  </a:lnTo>
                  <a:lnTo>
                    <a:pt x="31" y="15"/>
                  </a:lnTo>
                  <a:lnTo>
                    <a:pt x="43" y="15"/>
                  </a:lnTo>
                  <a:lnTo>
                    <a:pt x="43"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Freeform 1055">
              <a:extLst>
                <a:ext uri="{FF2B5EF4-FFF2-40B4-BE49-F238E27FC236}">
                  <a16:creationId xmlns:a16="http://schemas.microsoft.com/office/drawing/2014/main" id="{D71FF035-1BB3-4D65-AE24-FE3BAC0AE477}"/>
                </a:ext>
              </a:extLst>
            </p:cNvPr>
            <p:cNvSpPr>
              <a:spLocks/>
            </p:cNvSpPr>
            <p:nvPr/>
          </p:nvSpPr>
          <p:spPr bwMode="auto">
            <a:xfrm>
              <a:off x="9544050" y="5746750"/>
              <a:ext cx="34925" cy="34925"/>
            </a:xfrm>
            <a:custGeom>
              <a:avLst/>
              <a:gdLst>
                <a:gd name="T0" fmla="*/ 42 w 42"/>
                <a:gd name="T1" fmla="*/ 23 h 45"/>
                <a:gd name="T2" fmla="*/ 42 w 42"/>
                <a:gd name="T3" fmla="*/ 23 h 45"/>
                <a:gd name="T4" fmla="*/ 40 w 42"/>
                <a:gd name="T5" fmla="*/ 29 h 45"/>
                <a:gd name="T6" fmla="*/ 38 w 42"/>
                <a:gd name="T7" fmla="*/ 34 h 45"/>
                <a:gd name="T8" fmla="*/ 36 w 42"/>
                <a:gd name="T9" fmla="*/ 37 h 45"/>
                <a:gd name="T10" fmla="*/ 33 w 42"/>
                <a:gd name="T11" fmla="*/ 40 h 45"/>
                <a:gd name="T12" fmla="*/ 33 w 42"/>
                <a:gd name="T13" fmla="*/ 40 h 45"/>
                <a:gd name="T14" fmla="*/ 29 w 42"/>
                <a:gd name="T15" fmla="*/ 43 h 45"/>
                <a:gd name="T16" fmla="*/ 26 w 42"/>
                <a:gd name="T17" fmla="*/ 44 h 45"/>
                <a:gd name="T18" fmla="*/ 22 w 42"/>
                <a:gd name="T19" fmla="*/ 45 h 45"/>
                <a:gd name="T20" fmla="*/ 17 w 42"/>
                <a:gd name="T21" fmla="*/ 45 h 45"/>
                <a:gd name="T22" fmla="*/ 17 w 42"/>
                <a:gd name="T23" fmla="*/ 45 h 45"/>
                <a:gd name="T24" fmla="*/ 11 w 42"/>
                <a:gd name="T25" fmla="*/ 45 h 45"/>
                <a:gd name="T26" fmla="*/ 11 w 42"/>
                <a:gd name="T27" fmla="*/ 45 h 45"/>
                <a:gd name="T28" fmla="*/ 6 w 42"/>
                <a:gd name="T29" fmla="*/ 42 h 45"/>
                <a:gd name="T30" fmla="*/ 6 w 42"/>
                <a:gd name="T31" fmla="*/ 42 h 45"/>
                <a:gd name="T32" fmla="*/ 2 w 42"/>
                <a:gd name="T33" fmla="*/ 39 h 45"/>
                <a:gd name="T34" fmla="*/ 2 w 42"/>
                <a:gd name="T35" fmla="*/ 39 h 45"/>
                <a:gd name="T36" fmla="*/ 1 w 42"/>
                <a:gd name="T37" fmla="*/ 34 h 45"/>
                <a:gd name="T38" fmla="*/ 1 w 42"/>
                <a:gd name="T39" fmla="*/ 34 h 45"/>
                <a:gd name="T40" fmla="*/ 0 w 42"/>
                <a:gd name="T41" fmla="*/ 24 h 45"/>
                <a:gd name="T42" fmla="*/ 0 w 42"/>
                <a:gd name="T43" fmla="*/ 24 h 45"/>
                <a:gd name="T44" fmla="*/ 2 w 42"/>
                <a:gd name="T45" fmla="*/ 0 h 45"/>
                <a:gd name="T46" fmla="*/ 6 w 42"/>
                <a:gd name="T47" fmla="*/ 0 h 45"/>
                <a:gd name="T48" fmla="*/ 6 w 42"/>
                <a:gd name="T49" fmla="*/ 0 h 45"/>
                <a:gd name="T50" fmla="*/ 5 w 42"/>
                <a:gd name="T51" fmla="*/ 13 h 45"/>
                <a:gd name="T52" fmla="*/ 5 w 42"/>
                <a:gd name="T53" fmla="*/ 26 h 45"/>
                <a:gd name="T54" fmla="*/ 5 w 42"/>
                <a:gd name="T55" fmla="*/ 26 h 45"/>
                <a:gd name="T56" fmla="*/ 5 w 42"/>
                <a:gd name="T57" fmla="*/ 32 h 45"/>
                <a:gd name="T58" fmla="*/ 5 w 42"/>
                <a:gd name="T59" fmla="*/ 32 h 45"/>
                <a:gd name="T60" fmla="*/ 5 w 42"/>
                <a:gd name="T61" fmla="*/ 35 h 45"/>
                <a:gd name="T62" fmla="*/ 6 w 42"/>
                <a:gd name="T63" fmla="*/ 37 h 45"/>
                <a:gd name="T64" fmla="*/ 6 w 42"/>
                <a:gd name="T65" fmla="*/ 37 h 45"/>
                <a:gd name="T66" fmla="*/ 8 w 42"/>
                <a:gd name="T67" fmla="*/ 39 h 45"/>
                <a:gd name="T68" fmla="*/ 11 w 42"/>
                <a:gd name="T69" fmla="*/ 40 h 45"/>
                <a:gd name="T70" fmla="*/ 11 w 42"/>
                <a:gd name="T71" fmla="*/ 40 h 45"/>
                <a:gd name="T72" fmla="*/ 14 w 42"/>
                <a:gd name="T73" fmla="*/ 41 h 45"/>
                <a:gd name="T74" fmla="*/ 18 w 42"/>
                <a:gd name="T75" fmla="*/ 42 h 45"/>
                <a:gd name="T76" fmla="*/ 18 w 42"/>
                <a:gd name="T77" fmla="*/ 42 h 45"/>
                <a:gd name="T78" fmla="*/ 24 w 42"/>
                <a:gd name="T79" fmla="*/ 40 h 45"/>
                <a:gd name="T80" fmla="*/ 27 w 42"/>
                <a:gd name="T81" fmla="*/ 39 h 45"/>
                <a:gd name="T82" fmla="*/ 30 w 42"/>
                <a:gd name="T83" fmla="*/ 37 h 45"/>
                <a:gd name="T84" fmla="*/ 30 w 42"/>
                <a:gd name="T85" fmla="*/ 37 h 45"/>
                <a:gd name="T86" fmla="*/ 32 w 42"/>
                <a:gd name="T87" fmla="*/ 35 h 45"/>
                <a:gd name="T88" fmla="*/ 34 w 42"/>
                <a:gd name="T89" fmla="*/ 32 h 45"/>
                <a:gd name="T90" fmla="*/ 38 w 42"/>
                <a:gd name="T91" fmla="*/ 22 h 45"/>
                <a:gd name="T92" fmla="*/ 42 w 42"/>
                <a:gd name="T9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3"/>
                  </a:moveTo>
                  <a:lnTo>
                    <a:pt x="42" y="23"/>
                  </a:lnTo>
                  <a:lnTo>
                    <a:pt x="40" y="29"/>
                  </a:lnTo>
                  <a:lnTo>
                    <a:pt x="38" y="34"/>
                  </a:lnTo>
                  <a:lnTo>
                    <a:pt x="36" y="37"/>
                  </a:lnTo>
                  <a:lnTo>
                    <a:pt x="33" y="40"/>
                  </a:lnTo>
                  <a:lnTo>
                    <a:pt x="33" y="40"/>
                  </a:lnTo>
                  <a:lnTo>
                    <a:pt x="29" y="43"/>
                  </a:lnTo>
                  <a:lnTo>
                    <a:pt x="26" y="44"/>
                  </a:lnTo>
                  <a:lnTo>
                    <a:pt x="22" y="45"/>
                  </a:lnTo>
                  <a:lnTo>
                    <a:pt x="17" y="45"/>
                  </a:lnTo>
                  <a:lnTo>
                    <a:pt x="17" y="45"/>
                  </a:lnTo>
                  <a:lnTo>
                    <a:pt x="11" y="45"/>
                  </a:lnTo>
                  <a:lnTo>
                    <a:pt x="11" y="45"/>
                  </a:lnTo>
                  <a:lnTo>
                    <a:pt x="6" y="42"/>
                  </a:lnTo>
                  <a:lnTo>
                    <a:pt x="6" y="42"/>
                  </a:lnTo>
                  <a:lnTo>
                    <a:pt x="2" y="39"/>
                  </a:lnTo>
                  <a:lnTo>
                    <a:pt x="2" y="39"/>
                  </a:lnTo>
                  <a:lnTo>
                    <a:pt x="1" y="34"/>
                  </a:lnTo>
                  <a:lnTo>
                    <a:pt x="1" y="34"/>
                  </a:lnTo>
                  <a:lnTo>
                    <a:pt x="0" y="24"/>
                  </a:lnTo>
                  <a:lnTo>
                    <a:pt x="0" y="24"/>
                  </a:lnTo>
                  <a:lnTo>
                    <a:pt x="2" y="0"/>
                  </a:lnTo>
                  <a:lnTo>
                    <a:pt x="6" y="0"/>
                  </a:lnTo>
                  <a:lnTo>
                    <a:pt x="6" y="0"/>
                  </a:lnTo>
                  <a:lnTo>
                    <a:pt x="5" y="13"/>
                  </a:lnTo>
                  <a:lnTo>
                    <a:pt x="5" y="26"/>
                  </a:lnTo>
                  <a:lnTo>
                    <a:pt x="5" y="26"/>
                  </a:lnTo>
                  <a:lnTo>
                    <a:pt x="5" y="32"/>
                  </a:lnTo>
                  <a:lnTo>
                    <a:pt x="5" y="32"/>
                  </a:lnTo>
                  <a:lnTo>
                    <a:pt x="5" y="35"/>
                  </a:lnTo>
                  <a:lnTo>
                    <a:pt x="6" y="37"/>
                  </a:lnTo>
                  <a:lnTo>
                    <a:pt x="6" y="37"/>
                  </a:lnTo>
                  <a:lnTo>
                    <a:pt x="8" y="39"/>
                  </a:lnTo>
                  <a:lnTo>
                    <a:pt x="11" y="40"/>
                  </a:lnTo>
                  <a:lnTo>
                    <a:pt x="11" y="40"/>
                  </a:lnTo>
                  <a:lnTo>
                    <a:pt x="14" y="41"/>
                  </a:lnTo>
                  <a:lnTo>
                    <a:pt x="18" y="42"/>
                  </a:lnTo>
                  <a:lnTo>
                    <a:pt x="18" y="42"/>
                  </a:lnTo>
                  <a:lnTo>
                    <a:pt x="24" y="40"/>
                  </a:lnTo>
                  <a:lnTo>
                    <a:pt x="27" y="39"/>
                  </a:lnTo>
                  <a:lnTo>
                    <a:pt x="30" y="37"/>
                  </a:lnTo>
                  <a:lnTo>
                    <a:pt x="30" y="37"/>
                  </a:lnTo>
                  <a:lnTo>
                    <a:pt x="32" y="35"/>
                  </a:lnTo>
                  <a:lnTo>
                    <a:pt x="34" y="32"/>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Freeform 1056">
              <a:extLst>
                <a:ext uri="{FF2B5EF4-FFF2-40B4-BE49-F238E27FC236}">
                  <a16:creationId xmlns:a16="http://schemas.microsoft.com/office/drawing/2014/main" id="{D8D9E7A5-1266-437A-BAC9-A13550C886A9}"/>
                </a:ext>
              </a:extLst>
            </p:cNvPr>
            <p:cNvSpPr>
              <a:spLocks/>
            </p:cNvSpPr>
            <p:nvPr/>
          </p:nvSpPr>
          <p:spPr bwMode="auto">
            <a:xfrm>
              <a:off x="9586913" y="5770563"/>
              <a:ext cx="11113" cy="11113"/>
            </a:xfrm>
            <a:custGeom>
              <a:avLst/>
              <a:gdLst>
                <a:gd name="T0" fmla="*/ 13 w 13"/>
                <a:gd name="T1" fmla="*/ 12 h 14"/>
                <a:gd name="T2" fmla="*/ 9 w 13"/>
                <a:gd name="T3" fmla="*/ 14 h 14"/>
                <a:gd name="T4" fmla="*/ 9 w 13"/>
                <a:gd name="T5" fmla="*/ 14 h 14"/>
                <a:gd name="T6" fmla="*/ 0 w 13"/>
                <a:gd name="T7" fmla="*/ 2 h 14"/>
                <a:gd name="T8" fmla="*/ 4 w 13"/>
                <a:gd name="T9" fmla="*/ 0 h 14"/>
                <a:gd name="T10" fmla="*/ 4 w 13"/>
                <a:gd name="T11" fmla="*/ 0 h 14"/>
                <a:gd name="T12" fmla="*/ 13 w 13"/>
                <a:gd name="T13" fmla="*/ 12 h 14"/>
                <a:gd name="T14" fmla="*/ 13 w 13"/>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3" y="12"/>
                  </a:moveTo>
                  <a:lnTo>
                    <a:pt x="9" y="14"/>
                  </a:lnTo>
                  <a:lnTo>
                    <a:pt x="9" y="14"/>
                  </a:lnTo>
                  <a:lnTo>
                    <a:pt x="0" y="2"/>
                  </a:lnTo>
                  <a:lnTo>
                    <a:pt x="4" y="0"/>
                  </a:lnTo>
                  <a:lnTo>
                    <a:pt x="4" y="0"/>
                  </a:lnTo>
                  <a:lnTo>
                    <a:pt x="13" y="12"/>
                  </a:lnTo>
                  <a:lnTo>
                    <a:pt x="13"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Freeform 1057">
              <a:extLst>
                <a:ext uri="{FF2B5EF4-FFF2-40B4-BE49-F238E27FC236}">
                  <a16:creationId xmlns:a16="http://schemas.microsoft.com/office/drawing/2014/main" id="{4556A0C1-0E04-4490-B024-9B1B657CADF0}"/>
                </a:ext>
              </a:extLst>
            </p:cNvPr>
            <p:cNvSpPr>
              <a:spLocks noEditPoints="1"/>
            </p:cNvSpPr>
            <p:nvPr/>
          </p:nvSpPr>
          <p:spPr bwMode="auto">
            <a:xfrm>
              <a:off x="9636125" y="5745163"/>
              <a:ext cx="36513" cy="38100"/>
            </a:xfrm>
            <a:custGeom>
              <a:avLst/>
              <a:gdLst>
                <a:gd name="T0" fmla="*/ 42 w 47"/>
                <a:gd name="T1" fmla="*/ 48 h 49"/>
                <a:gd name="T2" fmla="*/ 34 w 47"/>
                <a:gd name="T3" fmla="*/ 48 h 49"/>
                <a:gd name="T4" fmla="*/ 33 w 47"/>
                <a:gd name="T5" fmla="*/ 44 h 49"/>
                <a:gd name="T6" fmla="*/ 41 w 47"/>
                <a:gd name="T7" fmla="*/ 44 h 49"/>
                <a:gd name="T8" fmla="*/ 41 w 47"/>
                <a:gd name="T9" fmla="*/ 44 h 49"/>
                <a:gd name="T10" fmla="*/ 42 w 47"/>
                <a:gd name="T11" fmla="*/ 44 h 49"/>
                <a:gd name="T12" fmla="*/ 42 w 47"/>
                <a:gd name="T13" fmla="*/ 44 h 49"/>
                <a:gd name="T14" fmla="*/ 43 w 47"/>
                <a:gd name="T15" fmla="*/ 42 h 49"/>
                <a:gd name="T16" fmla="*/ 43 w 47"/>
                <a:gd name="T17" fmla="*/ 3 h 49"/>
                <a:gd name="T18" fmla="*/ 5 w 47"/>
                <a:gd name="T19" fmla="*/ 3 h 49"/>
                <a:gd name="T20" fmla="*/ 5 w 47"/>
                <a:gd name="T21" fmla="*/ 49 h 49"/>
                <a:gd name="T22" fmla="*/ 0 w 47"/>
                <a:gd name="T23" fmla="*/ 49 h 49"/>
                <a:gd name="T24" fmla="*/ 0 w 47"/>
                <a:gd name="T25" fmla="*/ 0 h 49"/>
                <a:gd name="T26" fmla="*/ 47 w 47"/>
                <a:gd name="T27" fmla="*/ 0 h 49"/>
                <a:gd name="T28" fmla="*/ 47 w 47"/>
                <a:gd name="T29" fmla="*/ 44 h 49"/>
                <a:gd name="T30" fmla="*/ 47 w 47"/>
                <a:gd name="T31" fmla="*/ 44 h 49"/>
                <a:gd name="T32" fmla="*/ 47 w 47"/>
                <a:gd name="T33" fmla="*/ 45 h 49"/>
                <a:gd name="T34" fmla="*/ 46 w 47"/>
                <a:gd name="T35" fmla="*/ 47 h 49"/>
                <a:gd name="T36" fmla="*/ 46 w 47"/>
                <a:gd name="T37" fmla="*/ 47 h 49"/>
                <a:gd name="T38" fmla="*/ 44 w 47"/>
                <a:gd name="T39" fmla="*/ 48 h 49"/>
                <a:gd name="T40" fmla="*/ 42 w 47"/>
                <a:gd name="T41" fmla="*/ 48 h 49"/>
                <a:gd name="T42" fmla="*/ 42 w 47"/>
                <a:gd name="T43" fmla="*/ 48 h 49"/>
                <a:gd name="T44" fmla="*/ 10 w 47"/>
                <a:gd name="T45" fmla="*/ 12 h 49"/>
                <a:gd name="T46" fmla="*/ 10 w 47"/>
                <a:gd name="T47" fmla="*/ 9 h 49"/>
                <a:gd name="T48" fmla="*/ 38 w 47"/>
                <a:gd name="T49" fmla="*/ 9 h 49"/>
                <a:gd name="T50" fmla="*/ 38 w 47"/>
                <a:gd name="T51" fmla="*/ 12 h 49"/>
                <a:gd name="T52" fmla="*/ 10 w 47"/>
                <a:gd name="T53" fmla="*/ 12 h 49"/>
                <a:gd name="T54" fmla="*/ 16 w 47"/>
                <a:gd name="T55" fmla="*/ 37 h 49"/>
                <a:gd name="T56" fmla="*/ 16 w 47"/>
                <a:gd name="T57" fmla="*/ 40 h 49"/>
                <a:gd name="T58" fmla="*/ 12 w 47"/>
                <a:gd name="T59" fmla="*/ 40 h 49"/>
                <a:gd name="T60" fmla="*/ 12 w 47"/>
                <a:gd name="T61" fmla="*/ 19 h 49"/>
                <a:gd name="T62" fmla="*/ 36 w 47"/>
                <a:gd name="T63" fmla="*/ 19 h 49"/>
                <a:gd name="T64" fmla="*/ 36 w 47"/>
                <a:gd name="T65" fmla="*/ 37 h 49"/>
                <a:gd name="T66" fmla="*/ 16 w 47"/>
                <a:gd name="T67" fmla="*/ 37 h 49"/>
                <a:gd name="T68" fmla="*/ 16 w 47"/>
                <a:gd name="T69" fmla="*/ 34 h 49"/>
                <a:gd name="T70" fmla="*/ 32 w 47"/>
                <a:gd name="T71" fmla="*/ 34 h 49"/>
                <a:gd name="T72" fmla="*/ 32 w 47"/>
                <a:gd name="T73" fmla="*/ 22 h 49"/>
                <a:gd name="T74" fmla="*/ 16 w 47"/>
                <a:gd name="T75" fmla="*/ 22 h 49"/>
                <a:gd name="T76" fmla="*/ 16 w 47"/>
                <a:gd name="T77"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49">
                  <a:moveTo>
                    <a:pt x="42" y="48"/>
                  </a:moveTo>
                  <a:lnTo>
                    <a:pt x="34" y="48"/>
                  </a:lnTo>
                  <a:lnTo>
                    <a:pt x="33" y="44"/>
                  </a:lnTo>
                  <a:lnTo>
                    <a:pt x="41" y="44"/>
                  </a:lnTo>
                  <a:lnTo>
                    <a:pt x="41" y="44"/>
                  </a:lnTo>
                  <a:lnTo>
                    <a:pt x="42" y="44"/>
                  </a:lnTo>
                  <a:lnTo>
                    <a:pt x="42" y="44"/>
                  </a:lnTo>
                  <a:lnTo>
                    <a:pt x="43" y="42"/>
                  </a:lnTo>
                  <a:lnTo>
                    <a:pt x="43" y="3"/>
                  </a:lnTo>
                  <a:lnTo>
                    <a:pt x="5" y="3"/>
                  </a:lnTo>
                  <a:lnTo>
                    <a:pt x="5" y="49"/>
                  </a:lnTo>
                  <a:lnTo>
                    <a:pt x="0" y="49"/>
                  </a:lnTo>
                  <a:lnTo>
                    <a:pt x="0" y="0"/>
                  </a:lnTo>
                  <a:lnTo>
                    <a:pt x="47" y="0"/>
                  </a:lnTo>
                  <a:lnTo>
                    <a:pt x="47" y="44"/>
                  </a:lnTo>
                  <a:lnTo>
                    <a:pt x="47" y="44"/>
                  </a:lnTo>
                  <a:lnTo>
                    <a:pt x="47" y="45"/>
                  </a:lnTo>
                  <a:lnTo>
                    <a:pt x="46" y="47"/>
                  </a:lnTo>
                  <a:lnTo>
                    <a:pt x="46" y="47"/>
                  </a:lnTo>
                  <a:lnTo>
                    <a:pt x="44" y="48"/>
                  </a:lnTo>
                  <a:lnTo>
                    <a:pt x="42" y="48"/>
                  </a:lnTo>
                  <a:lnTo>
                    <a:pt x="42" y="48"/>
                  </a:lnTo>
                  <a:close/>
                  <a:moveTo>
                    <a:pt x="10" y="12"/>
                  </a:moveTo>
                  <a:lnTo>
                    <a:pt x="10" y="9"/>
                  </a:lnTo>
                  <a:lnTo>
                    <a:pt x="38" y="9"/>
                  </a:lnTo>
                  <a:lnTo>
                    <a:pt x="38" y="12"/>
                  </a:lnTo>
                  <a:lnTo>
                    <a:pt x="10" y="12"/>
                  </a:lnTo>
                  <a:close/>
                  <a:moveTo>
                    <a:pt x="16" y="37"/>
                  </a:moveTo>
                  <a:lnTo>
                    <a:pt x="16" y="40"/>
                  </a:lnTo>
                  <a:lnTo>
                    <a:pt x="12" y="40"/>
                  </a:lnTo>
                  <a:lnTo>
                    <a:pt x="12" y="19"/>
                  </a:lnTo>
                  <a:lnTo>
                    <a:pt x="36" y="19"/>
                  </a:lnTo>
                  <a:lnTo>
                    <a:pt x="36" y="37"/>
                  </a:lnTo>
                  <a:lnTo>
                    <a:pt x="16" y="37"/>
                  </a:lnTo>
                  <a:close/>
                  <a:moveTo>
                    <a:pt x="16" y="34"/>
                  </a:moveTo>
                  <a:lnTo>
                    <a:pt x="32" y="34"/>
                  </a:lnTo>
                  <a:lnTo>
                    <a:pt x="32" y="22"/>
                  </a:lnTo>
                  <a:lnTo>
                    <a:pt x="16" y="22"/>
                  </a:lnTo>
                  <a:lnTo>
                    <a:pt x="16"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Freeform 1058">
              <a:extLst>
                <a:ext uri="{FF2B5EF4-FFF2-40B4-BE49-F238E27FC236}">
                  <a16:creationId xmlns:a16="http://schemas.microsoft.com/office/drawing/2014/main" id="{74EA1289-DE8B-44DF-B228-EF3D641E55D3}"/>
                </a:ext>
              </a:extLst>
            </p:cNvPr>
            <p:cNvSpPr>
              <a:spLocks/>
            </p:cNvSpPr>
            <p:nvPr/>
          </p:nvSpPr>
          <p:spPr bwMode="auto">
            <a:xfrm>
              <a:off x="9683750" y="5748338"/>
              <a:ext cx="34925" cy="31750"/>
            </a:xfrm>
            <a:custGeom>
              <a:avLst/>
              <a:gdLst>
                <a:gd name="T0" fmla="*/ 44 w 44"/>
                <a:gd name="T1" fmla="*/ 40 h 40"/>
                <a:gd name="T2" fmla="*/ 0 w 44"/>
                <a:gd name="T3" fmla="*/ 40 h 40"/>
                <a:gd name="T4" fmla="*/ 0 w 44"/>
                <a:gd name="T5" fmla="*/ 37 h 40"/>
                <a:gd name="T6" fmla="*/ 39 w 44"/>
                <a:gd name="T7" fmla="*/ 37 h 40"/>
                <a:gd name="T8" fmla="*/ 39 w 44"/>
                <a:gd name="T9" fmla="*/ 4 h 40"/>
                <a:gd name="T10" fmla="*/ 0 w 44"/>
                <a:gd name="T11" fmla="*/ 4 h 40"/>
                <a:gd name="T12" fmla="*/ 0 w 44"/>
                <a:gd name="T13" fmla="*/ 0 h 40"/>
                <a:gd name="T14" fmla="*/ 44 w 44"/>
                <a:gd name="T15" fmla="*/ 0 h 40"/>
                <a:gd name="T16" fmla="*/ 44 w 4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44" y="40"/>
                  </a:moveTo>
                  <a:lnTo>
                    <a:pt x="0" y="40"/>
                  </a:lnTo>
                  <a:lnTo>
                    <a:pt x="0" y="37"/>
                  </a:lnTo>
                  <a:lnTo>
                    <a:pt x="39" y="37"/>
                  </a:lnTo>
                  <a:lnTo>
                    <a:pt x="39" y="4"/>
                  </a:lnTo>
                  <a:lnTo>
                    <a:pt x="0" y="4"/>
                  </a:lnTo>
                  <a:lnTo>
                    <a:pt x="0" y="0"/>
                  </a:lnTo>
                  <a:lnTo>
                    <a:pt x="44" y="0"/>
                  </a:lnTo>
                  <a:lnTo>
                    <a:pt x="4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Freeform 1059">
              <a:extLst>
                <a:ext uri="{FF2B5EF4-FFF2-40B4-BE49-F238E27FC236}">
                  <a16:creationId xmlns:a16="http://schemas.microsoft.com/office/drawing/2014/main" id="{F3D54877-B059-46C0-9C82-F3B4FE3FE711}"/>
                </a:ext>
              </a:extLst>
            </p:cNvPr>
            <p:cNvSpPr>
              <a:spLocks noEditPoints="1"/>
            </p:cNvSpPr>
            <p:nvPr/>
          </p:nvSpPr>
          <p:spPr bwMode="auto">
            <a:xfrm>
              <a:off x="9732963" y="5746750"/>
              <a:ext cx="38100" cy="34925"/>
            </a:xfrm>
            <a:custGeom>
              <a:avLst/>
              <a:gdLst>
                <a:gd name="T0" fmla="*/ 48 w 48"/>
                <a:gd name="T1" fmla="*/ 17 h 45"/>
                <a:gd name="T2" fmla="*/ 48 w 48"/>
                <a:gd name="T3" fmla="*/ 17 h 45"/>
                <a:gd name="T4" fmla="*/ 42 w 48"/>
                <a:gd name="T5" fmla="*/ 26 h 45"/>
                <a:gd name="T6" fmla="*/ 36 w 48"/>
                <a:gd name="T7" fmla="*/ 32 h 45"/>
                <a:gd name="T8" fmla="*/ 36 w 48"/>
                <a:gd name="T9" fmla="*/ 32 h 45"/>
                <a:gd name="T10" fmla="*/ 28 w 48"/>
                <a:gd name="T11" fmla="*/ 38 h 45"/>
                <a:gd name="T12" fmla="*/ 20 w 48"/>
                <a:gd name="T13" fmla="*/ 41 h 45"/>
                <a:gd name="T14" fmla="*/ 20 w 48"/>
                <a:gd name="T15" fmla="*/ 41 h 45"/>
                <a:gd name="T16" fmla="*/ 11 w 48"/>
                <a:gd name="T17" fmla="*/ 44 h 45"/>
                <a:gd name="T18" fmla="*/ 1 w 48"/>
                <a:gd name="T19" fmla="*/ 45 h 45"/>
                <a:gd name="T20" fmla="*/ 0 w 48"/>
                <a:gd name="T21" fmla="*/ 41 h 45"/>
                <a:gd name="T22" fmla="*/ 0 w 48"/>
                <a:gd name="T23" fmla="*/ 41 h 45"/>
                <a:gd name="T24" fmla="*/ 8 w 48"/>
                <a:gd name="T25" fmla="*/ 40 h 45"/>
                <a:gd name="T26" fmla="*/ 17 w 48"/>
                <a:gd name="T27" fmla="*/ 38 h 45"/>
                <a:gd name="T28" fmla="*/ 17 w 48"/>
                <a:gd name="T29" fmla="*/ 38 h 45"/>
                <a:gd name="T30" fmla="*/ 23 w 48"/>
                <a:gd name="T31" fmla="*/ 35 h 45"/>
                <a:gd name="T32" fmla="*/ 29 w 48"/>
                <a:gd name="T33" fmla="*/ 32 h 45"/>
                <a:gd name="T34" fmla="*/ 29 w 48"/>
                <a:gd name="T35" fmla="*/ 32 h 45"/>
                <a:gd name="T36" fmla="*/ 37 w 48"/>
                <a:gd name="T37" fmla="*/ 24 h 45"/>
                <a:gd name="T38" fmla="*/ 37 w 48"/>
                <a:gd name="T39" fmla="*/ 24 h 45"/>
                <a:gd name="T40" fmla="*/ 40 w 48"/>
                <a:gd name="T41" fmla="*/ 20 h 45"/>
                <a:gd name="T42" fmla="*/ 44 w 48"/>
                <a:gd name="T43" fmla="*/ 15 h 45"/>
                <a:gd name="T44" fmla="*/ 48 w 48"/>
                <a:gd name="T45" fmla="*/ 17 h 45"/>
                <a:gd name="T46" fmla="*/ 24 w 48"/>
                <a:gd name="T47" fmla="*/ 11 h 45"/>
                <a:gd name="T48" fmla="*/ 21 w 48"/>
                <a:gd name="T49" fmla="*/ 14 h 45"/>
                <a:gd name="T50" fmla="*/ 21 w 48"/>
                <a:gd name="T51" fmla="*/ 14 h 45"/>
                <a:gd name="T52" fmla="*/ 10 w 48"/>
                <a:gd name="T53" fmla="*/ 9 h 45"/>
                <a:gd name="T54" fmla="*/ 0 w 48"/>
                <a:gd name="T55" fmla="*/ 4 h 45"/>
                <a:gd name="T56" fmla="*/ 2 w 48"/>
                <a:gd name="T57" fmla="*/ 0 h 45"/>
                <a:gd name="T58" fmla="*/ 2 w 48"/>
                <a:gd name="T59" fmla="*/ 0 h 45"/>
                <a:gd name="T60" fmla="*/ 14 w 48"/>
                <a:gd name="T61" fmla="*/ 5 h 45"/>
                <a:gd name="T62" fmla="*/ 24 w 48"/>
                <a:gd name="T63" fmla="*/ 11 h 45"/>
                <a:gd name="T64" fmla="*/ 24 w 48"/>
                <a:gd name="T6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2" y="26"/>
                  </a:lnTo>
                  <a:lnTo>
                    <a:pt x="36" y="32"/>
                  </a:lnTo>
                  <a:lnTo>
                    <a:pt x="36" y="32"/>
                  </a:lnTo>
                  <a:lnTo>
                    <a:pt x="28" y="38"/>
                  </a:lnTo>
                  <a:lnTo>
                    <a:pt x="20" y="41"/>
                  </a:lnTo>
                  <a:lnTo>
                    <a:pt x="20" y="41"/>
                  </a:lnTo>
                  <a:lnTo>
                    <a:pt x="11" y="44"/>
                  </a:lnTo>
                  <a:lnTo>
                    <a:pt x="1" y="45"/>
                  </a:lnTo>
                  <a:lnTo>
                    <a:pt x="0" y="41"/>
                  </a:lnTo>
                  <a:lnTo>
                    <a:pt x="0" y="41"/>
                  </a:lnTo>
                  <a:lnTo>
                    <a:pt x="8" y="40"/>
                  </a:lnTo>
                  <a:lnTo>
                    <a:pt x="17" y="38"/>
                  </a:lnTo>
                  <a:lnTo>
                    <a:pt x="17" y="38"/>
                  </a:lnTo>
                  <a:lnTo>
                    <a:pt x="23" y="35"/>
                  </a:lnTo>
                  <a:lnTo>
                    <a:pt x="29" y="32"/>
                  </a:lnTo>
                  <a:lnTo>
                    <a:pt x="29" y="32"/>
                  </a:lnTo>
                  <a:lnTo>
                    <a:pt x="37" y="24"/>
                  </a:lnTo>
                  <a:lnTo>
                    <a:pt x="37" y="24"/>
                  </a:lnTo>
                  <a:lnTo>
                    <a:pt x="40" y="20"/>
                  </a:lnTo>
                  <a:lnTo>
                    <a:pt x="44" y="15"/>
                  </a:lnTo>
                  <a:lnTo>
                    <a:pt x="48" y="17"/>
                  </a:lnTo>
                  <a:close/>
                  <a:moveTo>
                    <a:pt x="24" y="11"/>
                  </a:moveTo>
                  <a:lnTo>
                    <a:pt x="21" y="14"/>
                  </a:lnTo>
                  <a:lnTo>
                    <a:pt x="21" y="14"/>
                  </a:lnTo>
                  <a:lnTo>
                    <a:pt x="10" y="9"/>
                  </a:lnTo>
                  <a:lnTo>
                    <a:pt x="0" y="4"/>
                  </a:lnTo>
                  <a:lnTo>
                    <a:pt x="2" y="0"/>
                  </a:lnTo>
                  <a:lnTo>
                    <a:pt x="2" y="0"/>
                  </a:lnTo>
                  <a:lnTo>
                    <a:pt x="14" y="5"/>
                  </a:lnTo>
                  <a:lnTo>
                    <a:pt x="24" y="11"/>
                  </a:lnTo>
                  <a:lnTo>
                    <a:pt x="2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Freeform 1060">
              <a:extLst>
                <a:ext uri="{FF2B5EF4-FFF2-40B4-BE49-F238E27FC236}">
                  <a16:creationId xmlns:a16="http://schemas.microsoft.com/office/drawing/2014/main" id="{C0F5A0E8-2AE7-4A2F-B6CC-AF44263FED97}"/>
                </a:ext>
              </a:extLst>
            </p:cNvPr>
            <p:cNvSpPr>
              <a:spLocks noEditPoints="1"/>
            </p:cNvSpPr>
            <p:nvPr/>
          </p:nvSpPr>
          <p:spPr bwMode="auto">
            <a:xfrm>
              <a:off x="9777413" y="5746750"/>
              <a:ext cx="39688" cy="34925"/>
            </a:xfrm>
            <a:custGeom>
              <a:avLst/>
              <a:gdLst>
                <a:gd name="T0" fmla="*/ 31 w 52"/>
                <a:gd name="T1" fmla="*/ 21 h 45"/>
                <a:gd name="T2" fmla="*/ 31 w 52"/>
                <a:gd name="T3" fmla="*/ 21 h 45"/>
                <a:gd name="T4" fmla="*/ 30 w 52"/>
                <a:gd name="T5" fmla="*/ 28 h 45"/>
                <a:gd name="T6" fmla="*/ 28 w 52"/>
                <a:gd name="T7" fmla="*/ 33 h 45"/>
                <a:gd name="T8" fmla="*/ 28 w 52"/>
                <a:gd name="T9" fmla="*/ 33 h 45"/>
                <a:gd name="T10" fmla="*/ 25 w 52"/>
                <a:gd name="T11" fmla="*/ 37 h 45"/>
                <a:gd name="T12" fmla="*/ 20 w 52"/>
                <a:gd name="T13" fmla="*/ 40 h 45"/>
                <a:gd name="T14" fmla="*/ 20 w 52"/>
                <a:gd name="T15" fmla="*/ 40 h 45"/>
                <a:gd name="T16" fmla="*/ 14 w 52"/>
                <a:gd name="T17" fmla="*/ 43 h 45"/>
                <a:gd name="T18" fmla="*/ 7 w 52"/>
                <a:gd name="T19" fmla="*/ 45 h 45"/>
                <a:gd name="T20" fmla="*/ 6 w 52"/>
                <a:gd name="T21" fmla="*/ 41 h 45"/>
                <a:gd name="T22" fmla="*/ 6 w 52"/>
                <a:gd name="T23" fmla="*/ 41 h 45"/>
                <a:gd name="T24" fmla="*/ 14 w 52"/>
                <a:gd name="T25" fmla="*/ 39 h 45"/>
                <a:gd name="T26" fmla="*/ 20 w 52"/>
                <a:gd name="T27" fmla="*/ 35 h 45"/>
                <a:gd name="T28" fmla="*/ 20 w 52"/>
                <a:gd name="T29" fmla="*/ 35 h 45"/>
                <a:gd name="T30" fmla="*/ 23 w 52"/>
                <a:gd name="T31" fmla="*/ 33 h 45"/>
                <a:gd name="T32" fmla="*/ 24 w 52"/>
                <a:gd name="T33" fmla="*/ 30 h 45"/>
                <a:gd name="T34" fmla="*/ 25 w 52"/>
                <a:gd name="T35" fmla="*/ 26 h 45"/>
                <a:gd name="T36" fmla="*/ 26 w 52"/>
                <a:gd name="T37" fmla="*/ 22 h 45"/>
                <a:gd name="T38" fmla="*/ 26 w 52"/>
                <a:gd name="T39" fmla="*/ 19 h 45"/>
                <a:gd name="T40" fmla="*/ 0 w 52"/>
                <a:gd name="T41" fmla="*/ 19 h 45"/>
                <a:gd name="T42" fmla="*/ 0 w 52"/>
                <a:gd name="T43" fmla="*/ 15 h 45"/>
                <a:gd name="T44" fmla="*/ 52 w 52"/>
                <a:gd name="T45" fmla="*/ 15 h 45"/>
                <a:gd name="T46" fmla="*/ 52 w 52"/>
                <a:gd name="T47" fmla="*/ 19 h 45"/>
                <a:gd name="T48" fmla="*/ 31 w 52"/>
                <a:gd name="T49" fmla="*/ 19 h 45"/>
                <a:gd name="T50" fmla="*/ 31 w 52"/>
                <a:gd name="T51" fmla="*/ 21 h 45"/>
                <a:gd name="T52" fmla="*/ 49 w 52"/>
                <a:gd name="T53" fmla="*/ 4 h 45"/>
                <a:gd name="T54" fmla="*/ 3 w 52"/>
                <a:gd name="T55" fmla="*/ 4 h 45"/>
                <a:gd name="T56" fmla="*/ 3 w 52"/>
                <a:gd name="T57" fmla="*/ 0 h 45"/>
                <a:gd name="T58" fmla="*/ 49 w 52"/>
                <a:gd name="T59" fmla="*/ 0 h 45"/>
                <a:gd name="T60" fmla="*/ 49 w 52"/>
                <a:gd name="T6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31" y="21"/>
                  </a:moveTo>
                  <a:lnTo>
                    <a:pt x="31" y="21"/>
                  </a:lnTo>
                  <a:lnTo>
                    <a:pt x="30" y="28"/>
                  </a:lnTo>
                  <a:lnTo>
                    <a:pt x="28" y="33"/>
                  </a:lnTo>
                  <a:lnTo>
                    <a:pt x="28" y="33"/>
                  </a:lnTo>
                  <a:lnTo>
                    <a:pt x="25" y="37"/>
                  </a:lnTo>
                  <a:lnTo>
                    <a:pt x="20" y="40"/>
                  </a:lnTo>
                  <a:lnTo>
                    <a:pt x="20" y="40"/>
                  </a:lnTo>
                  <a:lnTo>
                    <a:pt x="14" y="43"/>
                  </a:lnTo>
                  <a:lnTo>
                    <a:pt x="7" y="45"/>
                  </a:lnTo>
                  <a:lnTo>
                    <a:pt x="6" y="41"/>
                  </a:lnTo>
                  <a:lnTo>
                    <a:pt x="6" y="41"/>
                  </a:lnTo>
                  <a:lnTo>
                    <a:pt x="14" y="39"/>
                  </a:lnTo>
                  <a:lnTo>
                    <a:pt x="20" y="35"/>
                  </a:lnTo>
                  <a:lnTo>
                    <a:pt x="20" y="35"/>
                  </a:lnTo>
                  <a:lnTo>
                    <a:pt x="23" y="33"/>
                  </a:lnTo>
                  <a:lnTo>
                    <a:pt x="24" y="30"/>
                  </a:lnTo>
                  <a:lnTo>
                    <a:pt x="25" y="26"/>
                  </a:lnTo>
                  <a:lnTo>
                    <a:pt x="26" y="22"/>
                  </a:lnTo>
                  <a:lnTo>
                    <a:pt x="26" y="19"/>
                  </a:lnTo>
                  <a:lnTo>
                    <a:pt x="0" y="19"/>
                  </a:lnTo>
                  <a:lnTo>
                    <a:pt x="0" y="15"/>
                  </a:lnTo>
                  <a:lnTo>
                    <a:pt x="52" y="15"/>
                  </a:lnTo>
                  <a:lnTo>
                    <a:pt x="52" y="19"/>
                  </a:lnTo>
                  <a:lnTo>
                    <a:pt x="31" y="19"/>
                  </a:lnTo>
                  <a:lnTo>
                    <a:pt x="31" y="21"/>
                  </a:lnTo>
                  <a:close/>
                  <a:moveTo>
                    <a:pt x="49" y="4"/>
                  </a:moveTo>
                  <a:lnTo>
                    <a:pt x="3" y="4"/>
                  </a:lnTo>
                  <a:lnTo>
                    <a:pt x="3" y="0"/>
                  </a:lnTo>
                  <a:lnTo>
                    <a:pt x="49" y="0"/>
                  </a:lnTo>
                  <a:lnTo>
                    <a:pt x="4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Freeform 1061">
              <a:extLst>
                <a:ext uri="{FF2B5EF4-FFF2-40B4-BE49-F238E27FC236}">
                  <a16:creationId xmlns:a16="http://schemas.microsoft.com/office/drawing/2014/main" id="{C2F7E827-E2DA-4532-92A9-A9B3D97242FC}"/>
                </a:ext>
              </a:extLst>
            </p:cNvPr>
            <p:cNvSpPr>
              <a:spLocks noEditPoints="1"/>
            </p:cNvSpPr>
            <p:nvPr/>
          </p:nvSpPr>
          <p:spPr bwMode="auto">
            <a:xfrm>
              <a:off x="9828213" y="5746750"/>
              <a:ext cx="36513" cy="34925"/>
            </a:xfrm>
            <a:custGeom>
              <a:avLst/>
              <a:gdLst>
                <a:gd name="T0" fmla="*/ 48 w 48"/>
                <a:gd name="T1" fmla="*/ 17 h 45"/>
                <a:gd name="T2" fmla="*/ 48 w 48"/>
                <a:gd name="T3" fmla="*/ 17 h 45"/>
                <a:gd name="T4" fmla="*/ 43 w 48"/>
                <a:gd name="T5" fmla="*/ 26 h 45"/>
                <a:gd name="T6" fmla="*/ 36 w 48"/>
                <a:gd name="T7" fmla="*/ 32 h 45"/>
                <a:gd name="T8" fmla="*/ 36 w 48"/>
                <a:gd name="T9" fmla="*/ 32 h 45"/>
                <a:gd name="T10" fmla="*/ 29 w 48"/>
                <a:gd name="T11" fmla="*/ 38 h 45"/>
                <a:gd name="T12" fmla="*/ 20 w 48"/>
                <a:gd name="T13" fmla="*/ 41 h 45"/>
                <a:gd name="T14" fmla="*/ 20 w 48"/>
                <a:gd name="T15" fmla="*/ 41 h 45"/>
                <a:gd name="T16" fmla="*/ 11 w 48"/>
                <a:gd name="T17" fmla="*/ 44 h 45"/>
                <a:gd name="T18" fmla="*/ 1 w 48"/>
                <a:gd name="T19" fmla="*/ 45 h 45"/>
                <a:gd name="T20" fmla="*/ 0 w 48"/>
                <a:gd name="T21" fmla="*/ 41 h 45"/>
                <a:gd name="T22" fmla="*/ 0 w 48"/>
                <a:gd name="T23" fmla="*/ 41 h 45"/>
                <a:gd name="T24" fmla="*/ 9 w 48"/>
                <a:gd name="T25" fmla="*/ 40 h 45"/>
                <a:gd name="T26" fmla="*/ 16 w 48"/>
                <a:gd name="T27" fmla="*/ 38 h 45"/>
                <a:gd name="T28" fmla="*/ 16 w 48"/>
                <a:gd name="T29" fmla="*/ 38 h 45"/>
                <a:gd name="T30" fmla="*/ 24 w 48"/>
                <a:gd name="T31" fmla="*/ 35 h 45"/>
                <a:gd name="T32" fmla="*/ 29 w 48"/>
                <a:gd name="T33" fmla="*/ 32 h 45"/>
                <a:gd name="T34" fmla="*/ 29 w 48"/>
                <a:gd name="T35" fmla="*/ 32 h 45"/>
                <a:gd name="T36" fmla="*/ 37 w 48"/>
                <a:gd name="T37" fmla="*/ 24 h 45"/>
                <a:gd name="T38" fmla="*/ 37 w 48"/>
                <a:gd name="T39" fmla="*/ 24 h 45"/>
                <a:gd name="T40" fmla="*/ 41 w 48"/>
                <a:gd name="T41" fmla="*/ 20 h 45"/>
                <a:gd name="T42" fmla="*/ 44 w 48"/>
                <a:gd name="T43" fmla="*/ 15 h 45"/>
                <a:gd name="T44" fmla="*/ 48 w 48"/>
                <a:gd name="T45" fmla="*/ 17 h 45"/>
                <a:gd name="T46" fmla="*/ 24 w 48"/>
                <a:gd name="T47" fmla="*/ 11 h 45"/>
                <a:gd name="T48" fmla="*/ 20 w 48"/>
                <a:gd name="T49" fmla="*/ 14 h 45"/>
                <a:gd name="T50" fmla="*/ 20 w 48"/>
                <a:gd name="T51" fmla="*/ 14 h 45"/>
                <a:gd name="T52" fmla="*/ 10 w 48"/>
                <a:gd name="T53" fmla="*/ 9 h 45"/>
                <a:gd name="T54" fmla="*/ 0 w 48"/>
                <a:gd name="T55" fmla="*/ 4 h 45"/>
                <a:gd name="T56" fmla="*/ 3 w 48"/>
                <a:gd name="T57" fmla="*/ 0 h 45"/>
                <a:gd name="T58" fmla="*/ 3 w 48"/>
                <a:gd name="T59" fmla="*/ 0 h 45"/>
                <a:gd name="T60" fmla="*/ 13 w 48"/>
                <a:gd name="T61" fmla="*/ 5 h 45"/>
                <a:gd name="T62" fmla="*/ 24 w 48"/>
                <a:gd name="T63" fmla="*/ 11 h 45"/>
                <a:gd name="T64" fmla="*/ 24 w 48"/>
                <a:gd name="T6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48" y="17"/>
                  </a:moveTo>
                  <a:lnTo>
                    <a:pt x="48" y="17"/>
                  </a:lnTo>
                  <a:lnTo>
                    <a:pt x="43" y="26"/>
                  </a:lnTo>
                  <a:lnTo>
                    <a:pt x="36" y="32"/>
                  </a:lnTo>
                  <a:lnTo>
                    <a:pt x="36" y="32"/>
                  </a:lnTo>
                  <a:lnTo>
                    <a:pt x="29" y="38"/>
                  </a:lnTo>
                  <a:lnTo>
                    <a:pt x="20" y="41"/>
                  </a:lnTo>
                  <a:lnTo>
                    <a:pt x="20" y="41"/>
                  </a:lnTo>
                  <a:lnTo>
                    <a:pt x="11" y="44"/>
                  </a:lnTo>
                  <a:lnTo>
                    <a:pt x="1" y="45"/>
                  </a:lnTo>
                  <a:lnTo>
                    <a:pt x="0" y="41"/>
                  </a:lnTo>
                  <a:lnTo>
                    <a:pt x="0" y="41"/>
                  </a:lnTo>
                  <a:lnTo>
                    <a:pt x="9" y="40"/>
                  </a:lnTo>
                  <a:lnTo>
                    <a:pt x="16" y="38"/>
                  </a:lnTo>
                  <a:lnTo>
                    <a:pt x="16" y="38"/>
                  </a:lnTo>
                  <a:lnTo>
                    <a:pt x="24" y="35"/>
                  </a:lnTo>
                  <a:lnTo>
                    <a:pt x="29" y="32"/>
                  </a:lnTo>
                  <a:lnTo>
                    <a:pt x="29" y="32"/>
                  </a:lnTo>
                  <a:lnTo>
                    <a:pt x="37" y="24"/>
                  </a:lnTo>
                  <a:lnTo>
                    <a:pt x="37" y="24"/>
                  </a:lnTo>
                  <a:lnTo>
                    <a:pt x="41" y="20"/>
                  </a:lnTo>
                  <a:lnTo>
                    <a:pt x="44" y="15"/>
                  </a:lnTo>
                  <a:lnTo>
                    <a:pt x="48" y="17"/>
                  </a:lnTo>
                  <a:close/>
                  <a:moveTo>
                    <a:pt x="24" y="11"/>
                  </a:moveTo>
                  <a:lnTo>
                    <a:pt x="20" y="14"/>
                  </a:lnTo>
                  <a:lnTo>
                    <a:pt x="20" y="14"/>
                  </a:lnTo>
                  <a:lnTo>
                    <a:pt x="10" y="9"/>
                  </a:lnTo>
                  <a:lnTo>
                    <a:pt x="0" y="4"/>
                  </a:lnTo>
                  <a:lnTo>
                    <a:pt x="3" y="0"/>
                  </a:lnTo>
                  <a:lnTo>
                    <a:pt x="3" y="0"/>
                  </a:lnTo>
                  <a:lnTo>
                    <a:pt x="13" y="5"/>
                  </a:lnTo>
                  <a:lnTo>
                    <a:pt x="24" y="11"/>
                  </a:lnTo>
                  <a:lnTo>
                    <a:pt x="24" y="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Freeform 1062">
              <a:extLst>
                <a:ext uri="{FF2B5EF4-FFF2-40B4-BE49-F238E27FC236}">
                  <a16:creationId xmlns:a16="http://schemas.microsoft.com/office/drawing/2014/main" id="{EA5A89D8-8043-4AA5-91E1-AB703DCFE58F}"/>
                </a:ext>
              </a:extLst>
            </p:cNvPr>
            <p:cNvSpPr>
              <a:spLocks noEditPoints="1"/>
            </p:cNvSpPr>
            <p:nvPr/>
          </p:nvSpPr>
          <p:spPr bwMode="auto">
            <a:xfrm>
              <a:off x="9872663" y="5746750"/>
              <a:ext cx="38100" cy="34925"/>
            </a:xfrm>
            <a:custGeom>
              <a:avLst/>
              <a:gdLst>
                <a:gd name="T0" fmla="*/ 13 w 49"/>
                <a:gd name="T1" fmla="*/ 22 h 46"/>
                <a:gd name="T2" fmla="*/ 8 w 49"/>
                <a:gd name="T3" fmla="*/ 24 h 46"/>
                <a:gd name="T4" fmla="*/ 8 w 49"/>
                <a:gd name="T5" fmla="*/ 24 h 46"/>
                <a:gd name="T6" fmla="*/ 5 w 49"/>
                <a:gd name="T7" fmla="*/ 15 h 46"/>
                <a:gd name="T8" fmla="*/ 0 w 49"/>
                <a:gd name="T9" fmla="*/ 5 h 46"/>
                <a:gd name="T10" fmla="*/ 4 w 49"/>
                <a:gd name="T11" fmla="*/ 4 h 46"/>
                <a:gd name="T12" fmla="*/ 4 w 49"/>
                <a:gd name="T13" fmla="*/ 4 h 46"/>
                <a:gd name="T14" fmla="*/ 9 w 49"/>
                <a:gd name="T15" fmla="*/ 12 h 46"/>
                <a:gd name="T16" fmla="*/ 9 w 49"/>
                <a:gd name="T17" fmla="*/ 12 h 46"/>
                <a:gd name="T18" fmla="*/ 13 w 49"/>
                <a:gd name="T19" fmla="*/ 22 h 46"/>
                <a:gd name="T20" fmla="*/ 13 w 49"/>
                <a:gd name="T21" fmla="*/ 22 h 46"/>
                <a:gd name="T22" fmla="*/ 49 w 49"/>
                <a:gd name="T23" fmla="*/ 3 h 46"/>
                <a:gd name="T24" fmla="*/ 49 w 49"/>
                <a:gd name="T25" fmla="*/ 3 h 46"/>
                <a:gd name="T26" fmla="*/ 48 w 49"/>
                <a:gd name="T27" fmla="*/ 12 h 46"/>
                <a:gd name="T28" fmla="*/ 45 w 49"/>
                <a:gd name="T29" fmla="*/ 20 h 46"/>
                <a:gd name="T30" fmla="*/ 42 w 49"/>
                <a:gd name="T31" fmla="*/ 28 h 46"/>
                <a:gd name="T32" fmla="*/ 38 w 49"/>
                <a:gd name="T33" fmla="*/ 33 h 46"/>
                <a:gd name="T34" fmla="*/ 38 w 49"/>
                <a:gd name="T35" fmla="*/ 33 h 46"/>
                <a:gd name="T36" fmla="*/ 33 w 49"/>
                <a:gd name="T37" fmla="*/ 38 h 46"/>
                <a:gd name="T38" fmla="*/ 25 w 49"/>
                <a:gd name="T39" fmla="*/ 42 h 46"/>
                <a:gd name="T40" fmla="*/ 17 w 49"/>
                <a:gd name="T41" fmla="*/ 44 h 46"/>
                <a:gd name="T42" fmla="*/ 9 w 49"/>
                <a:gd name="T43" fmla="*/ 46 h 46"/>
                <a:gd name="T44" fmla="*/ 7 w 49"/>
                <a:gd name="T45" fmla="*/ 42 h 46"/>
                <a:gd name="T46" fmla="*/ 7 w 49"/>
                <a:gd name="T47" fmla="*/ 42 h 46"/>
                <a:gd name="T48" fmla="*/ 19 w 49"/>
                <a:gd name="T49" fmla="*/ 40 h 46"/>
                <a:gd name="T50" fmla="*/ 24 w 49"/>
                <a:gd name="T51" fmla="*/ 38 h 46"/>
                <a:gd name="T52" fmla="*/ 28 w 49"/>
                <a:gd name="T53" fmla="*/ 35 h 46"/>
                <a:gd name="T54" fmla="*/ 28 w 49"/>
                <a:gd name="T55" fmla="*/ 35 h 46"/>
                <a:gd name="T56" fmla="*/ 32 w 49"/>
                <a:gd name="T57" fmla="*/ 32 h 46"/>
                <a:gd name="T58" fmla="*/ 35 w 49"/>
                <a:gd name="T59" fmla="*/ 29 h 46"/>
                <a:gd name="T60" fmla="*/ 38 w 49"/>
                <a:gd name="T61" fmla="*/ 24 h 46"/>
                <a:gd name="T62" fmla="*/ 40 w 49"/>
                <a:gd name="T63" fmla="*/ 20 h 46"/>
                <a:gd name="T64" fmla="*/ 40 w 49"/>
                <a:gd name="T65" fmla="*/ 20 h 46"/>
                <a:gd name="T66" fmla="*/ 43 w 49"/>
                <a:gd name="T67" fmla="*/ 11 h 46"/>
                <a:gd name="T68" fmla="*/ 44 w 49"/>
                <a:gd name="T69" fmla="*/ 2 h 46"/>
                <a:gd name="T70" fmla="*/ 49 w 49"/>
                <a:gd name="T71" fmla="*/ 3 h 46"/>
                <a:gd name="T72" fmla="*/ 29 w 49"/>
                <a:gd name="T73" fmla="*/ 19 h 46"/>
                <a:gd name="T74" fmla="*/ 25 w 49"/>
                <a:gd name="T75" fmla="*/ 21 h 46"/>
                <a:gd name="T76" fmla="*/ 25 w 49"/>
                <a:gd name="T77" fmla="*/ 21 h 46"/>
                <a:gd name="T78" fmla="*/ 21 w 49"/>
                <a:gd name="T79" fmla="*/ 12 h 46"/>
                <a:gd name="T80" fmla="*/ 17 w 49"/>
                <a:gd name="T81" fmla="*/ 2 h 46"/>
                <a:gd name="T82" fmla="*/ 21 w 49"/>
                <a:gd name="T83" fmla="*/ 0 h 46"/>
                <a:gd name="T84" fmla="*/ 21 w 49"/>
                <a:gd name="T85" fmla="*/ 0 h 46"/>
                <a:gd name="T86" fmla="*/ 25 w 49"/>
                <a:gd name="T87" fmla="*/ 8 h 46"/>
                <a:gd name="T88" fmla="*/ 25 w 49"/>
                <a:gd name="T89" fmla="*/ 8 h 46"/>
                <a:gd name="T90" fmla="*/ 29 w 49"/>
                <a:gd name="T91" fmla="*/ 19 h 46"/>
                <a:gd name="T92" fmla="*/ 29 w 49"/>
                <a:gd name="T9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46">
                  <a:moveTo>
                    <a:pt x="13" y="22"/>
                  </a:moveTo>
                  <a:lnTo>
                    <a:pt x="8" y="24"/>
                  </a:lnTo>
                  <a:lnTo>
                    <a:pt x="8" y="24"/>
                  </a:lnTo>
                  <a:lnTo>
                    <a:pt x="5" y="15"/>
                  </a:lnTo>
                  <a:lnTo>
                    <a:pt x="0" y="5"/>
                  </a:lnTo>
                  <a:lnTo>
                    <a:pt x="4" y="4"/>
                  </a:lnTo>
                  <a:lnTo>
                    <a:pt x="4" y="4"/>
                  </a:lnTo>
                  <a:lnTo>
                    <a:pt x="9" y="12"/>
                  </a:lnTo>
                  <a:lnTo>
                    <a:pt x="9" y="12"/>
                  </a:lnTo>
                  <a:lnTo>
                    <a:pt x="13" y="22"/>
                  </a:lnTo>
                  <a:lnTo>
                    <a:pt x="13" y="22"/>
                  </a:lnTo>
                  <a:close/>
                  <a:moveTo>
                    <a:pt x="49" y="3"/>
                  </a:moveTo>
                  <a:lnTo>
                    <a:pt x="49" y="3"/>
                  </a:lnTo>
                  <a:lnTo>
                    <a:pt x="48" y="12"/>
                  </a:lnTo>
                  <a:lnTo>
                    <a:pt x="45" y="20"/>
                  </a:lnTo>
                  <a:lnTo>
                    <a:pt x="42" y="28"/>
                  </a:lnTo>
                  <a:lnTo>
                    <a:pt x="38" y="33"/>
                  </a:lnTo>
                  <a:lnTo>
                    <a:pt x="38" y="33"/>
                  </a:lnTo>
                  <a:lnTo>
                    <a:pt x="33" y="38"/>
                  </a:lnTo>
                  <a:lnTo>
                    <a:pt x="25" y="42"/>
                  </a:lnTo>
                  <a:lnTo>
                    <a:pt x="17" y="44"/>
                  </a:lnTo>
                  <a:lnTo>
                    <a:pt x="9" y="46"/>
                  </a:lnTo>
                  <a:lnTo>
                    <a:pt x="7" y="42"/>
                  </a:lnTo>
                  <a:lnTo>
                    <a:pt x="7" y="42"/>
                  </a:lnTo>
                  <a:lnTo>
                    <a:pt x="19" y="40"/>
                  </a:lnTo>
                  <a:lnTo>
                    <a:pt x="24" y="38"/>
                  </a:lnTo>
                  <a:lnTo>
                    <a:pt x="28" y="35"/>
                  </a:lnTo>
                  <a:lnTo>
                    <a:pt x="28" y="35"/>
                  </a:lnTo>
                  <a:lnTo>
                    <a:pt x="32" y="32"/>
                  </a:lnTo>
                  <a:lnTo>
                    <a:pt x="35" y="29"/>
                  </a:lnTo>
                  <a:lnTo>
                    <a:pt x="38" y="24"/>
                  </a:lnTo>
                  <a:lnTo>
                    <a:pt x="40" y="20"/>
                  </a:lnTo>
                  <a:lnTo>
                    <a:pt x="40" y="20"/>
                  </a:lnTo>
                  <a:lnTo>
                    <a:pt x="43" y="11"/>
                  </a:lnTo>
                  <a:lnTo>
                    <a:pt x="44" y="2"/>
                  </a:lnTo>
                  <a:lnTo>
                    <a:pt x="49" y="3"/>
                  </a:lnTo>
                  <a:close/>
                  <a:moveTo>
                    <a:pt x="29" y="19"/>
                  </a:moveTo>
                  <a:lnTo>
                    <a:pt x="25" y="21"/>
                  </a:lnTo>
                  <a:lnTo>
                    <a:pt x="25" y="21"/>
                  </a:lnTo>
                  <a:lnTo>
                    <a:pt x="21" y="12"/>
                  </a:lnTo>
                  <a:lnTo>
                    <a:pt x="17" y="2"/>
                  </a:lnTo>
                  <a:lnTo>
                    <a:pt x="21" y="0"/>
                  </a:lnTo>
                  <a:lnTo>
                    <a:pt x="21" y="0"/>
                  </a:lnTo>
                  <a:lnTo>
                    <a:pt x="25" y="8"/>
                  </a:lnTo>
                  <a:lnTo>
                    <a:pt x="25"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Freeform 1063">
              <a:extLst>
                <a:ext uri="{FF2B5EF4-FFF2-40B4-BE49-F238E27FC236}">
                  <a16:creationId xmlns:a16="http://schemas.microsoft.com/office/drawing/2014/main" id="{7DED048F-DD70-4D13-978C-9EB1288A202A}"/>
                </a:ext>
              </a:extLst>
            </p:cNvPr>
            <p:cNvSpPr>
              <a:spLocks noEditPoints="1"/>
            </p:cNvSpPr>
            <p:nvPr/>
          </p:nvSpPr>
          <p:spPr bwMode="auto">
            <a:xfrm>
              <a:off x="9918700" y="5748338"/>
              <a:ext cx="42863" cy="31750"/>
            </a:xfrm>
            <a:custGeom>
              <a:avLst/>
              <a:gdLst>
                <a:gd name="T0" fmla="*/ 26 w 53"/>
                <a:gd name="T1" fmla="*/ 39 h 42"/>
                <a:gd name="T2" fmla="*/ 34 w 53"/>
                <a:gd name="T3" fmla="*/ 37 h 42"/>
                <a:gd name="T4" fmla="*/ 42 w 53"/>
                <a:gd name="T5" fmla="*/ 34 h 42"/>
                <a:gd name="T6" fmla="*/ 47 w 53"/>
                <a:gd name="T7" fmla="*/ 28 h 42"/>
                <a:gd name="T8" fmla="*/ 48 w 53"/>
                <a:gd name="T9" fmla="*/ 20 h 42"/>
                <a:gd name="T10" fmla="*/ 48 w 53"/>
                <a:gd name="T11" fmla="*/ 16 h 42"/>
                <a:gd name="T12" fmla="*/ 45 w 53"/>
                <a:gd name="T13" fmla="*/ 10 h 42"/>
                <a:gd name="T14" fmla="*/ 43 w 53"/>
                <a:gd name="T15" fmla="*/ 8 h 42"/>
                <a:gd name="T16" fmla="*/ 37 w 53"/>
                <a:gd name="T17" fmla="*/ 5 h 42"/>
                <a:gd name="T18" fmla="*/ 28 w 53"/>
                <a:gd name="T19" fmla="*/ 3 h 42"/>
                <a:gd name="T20" fmla="*/ 27 w 53"/>
                <a:gd name="T21" fmla="*/ 17 h 42"/>
                <a:gd name="T22" fmla="*/ 23 w 53"/>
                <a:gd name="T23" fmla="*/ 29 h 42"/>
                <a:gd name="T24" fmla="*/ 20 w 53"/>
                <a:gd name="T25" fmla="*/ 33 h 42"/>
                <a:gd name="T26" fmla="*/ 14 w 53"/>
                <a:gd name="T27" fmla="*/ 38 h 42"/>
                <a:gd name="T28" fmla="*/ 10 w 53"/>
                <a:gd name="T29" fmla="*/ 39 h 42"/>
                <a:gd name="T30" fmla="*/ 3 w 53"/>
                <a:gd name="T31" fmla="*/ 35 h 42"/>
                <a:gd name="T32" fmla="*/ 1 w 53"/>
                <a:gd name="T33" fmla="*/ 31 h 42"/>
                <a:gd name="T34" fmla="*/ 0 w 53"/>
                <a:gd name="T35" fmla="*/ 25 h 42"/>
                <a:gd name="T36" fmla="*/ 2 w 53"/>
                <a:gd name="T37" fmla="*/ 15 h 42"/>
                <a:gd name="T38" fmla="*/ 8 w 53"/>
                <a:gd name="T39" fmla="*/ 7 h 42"/>
                <a:gd name="T40" fmla="*/ 13 w 53"/>
                <a:gd name="T41" fmla="*/ 4 h 42"/>
                <a:gd name="T42" fmla="*/ 22 w 53"/>
                <a:gd name="T43" fmla="*/ 0 h 42"/>
                <a:gd name="T44" fmla="*/ 28 w 53"/>
                <a:gd name="T45" fmla="*/ 0 h 42"/>
                <a:gd name="T46" fmla="*/ 38 w 53"/>
                <a:gd name="T47" fmla="*/ 1 h 42"/>
                <a:gd name="T48" fmla="*/ 46 w 53"/>
                <a:gd name="T49" fmla="*/ 5 h 42"/>
                <a:gd name="T50" fmla="*/ 49 w 53"/>
                <a:gd name="T51" fmla="*/ 8 h 42"/>
                <a:gd name="T52" fmla="*/ 52 w 53"/>
                <a:gd name="T53" fmla="*/ 15 h 42"/>
                <a:gd name="T54" fmla="*/ 53 w 53"/>
                <a:gd name="T55" fmla="*/ 19 h 42"/>
                <a:gd name="T56" fmla="*/ 51 w 53"/>
                <a:gd name="T57" fmla="*/ 29 h 42"/>
                <a:gd name="T58" fmla="*/ 46 w 53"/>
                <a:gd name="T59" fmla="*/ 36 h 42"/>
                <a:gd name="T60" fmla="*/ 42 w 53"/>
                <a:gd name="T61" fmla="*/ 39 h 42"/>
                <a:gd name="T62" fmla="*/ 32 w 53"/>
                <a:gd name="T63" fmla="*/ 42 h 42"/>
                <a:gd name="T64" fmla="*/ 27 w 53"/>
                <a:gd name="T65" fmla="*/ 42 h 42"/>
                <a:gd name="T66" fmla="*/ 24 w 53"/>
                <a:gd name="T67" fmla="*/ 4 h 42"/>
                <a:gd name="T68" fmla="*/ 16 w 53"/>
                <a:gd name="T69" fmla="*/ 6 h 42"/>
                <a:gd name="T70" fmla="*/ 10 w 53"/>
                <a:gd name="T71" fmla="*/ 11 h 42"/>
                <a:gd name="T72" fmla="*/ 8 w 53"/>
                <a:gd name="T73" fmla="*/ 14 h 42"/>
                <a:gd name="T74" fmla="*/ 5 w 53"/>
                <a:gd name="T75" fmla="*/ 21 h 42"/>
                <a:gd name="T76" fmla="*/ 4 w 53"/>
                <a:gd name="T77" fmla="*/ 25 h 42"/>
                <a:gd name="T78" fmla="*/ 6 w 53"/>
                <a:gd name="T79" fmla="*/ 32 h 42"/>
                <a:gd name="T80" fmla="*/ 8 w 53"/>
                <a:gd name="T81" fmla="*/ 34 h 42"/>
                <a:gd name="T82" fmla="*/ 11 w 53"/>
                <a:gd name="T83" fmla="*/ 35 h 42"/>
                <a:gd name="T84" fmla="*/ 16 w 53"/>
                <a:gd name="T85" fmla="*/ 33 h 42"/>
                <a:gd name="T86" fmla="*/ 20 w 53"/>
                <a:gd name="T87" fmla="*/ 25 h 42"/>
                <a:gd name="T88" fmla="*/ 23 w 53"/>
                <a:gd name="T89" fmla="*/ 14 h 42"/>
                <a:gd name="T90" fmla="*/ 24 w 53"/>
                <a:gd name="T9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2">
                  <a:moveTo>
                    <a:pt x="27" y="42"/>
                  </a:moveTo>
                  <a:lnTo>
                    <a:pt x="26" y="39"/>
                  </a:lnTo>
                  <a:lnTo>
                    <a:pt x="26" y="39"/>
                  </a:lnTo>
                  <a:lnTo>
                    <a:pt x="34" y="37"/>
                  </a:lnTo>
                  <a:lnTo>
                    <a:pt x="42" y="34"/>
                  </a:lnTo>
                  <a:lnTo>
                    <a:pt x="42" y="34"/>
                  </a:lnTo>
                  <a:lnTo>
                    <a:pt x="45" y="31"/>
                  </a:lnTo>
                  <a:lnTo>
                    <a:pt x="47" y="28"/>
                  </a:lnTo>
                  <a:lnTo>
                    <a:pt x="48" y="25"/>
                  </a:lnTo>
                  <a:lnTo>
                    <a:pt x="48" y="20"/>
                  </a:lnTo>
                  <a:lnTo>
                    <a:pt x="48" y="20"/>
                  </a:lnTo>
                  <a:lnTo>
                    <a:pt x="48" y="16"/>
                  </a:lnTo>
                  <a:lnTo>
                    <a:pt x="47" y="13"/>
                  </a:lnTo>
                  <a:lnTo>
                    <a:pt x="45" y="10"/>
                  </a:lnTo>
                  <a:lnTo>
                    <a:pt x="43" y="8"/>
                  </a:lnTo>
                  <a:lnTo>
                    <a:pt x="43" y="8"/>
                  </a:lnTo>
                  <a:lnTo>
                    <a:pt x="40" y="6"/>
                  </a:lnTo>
                  <a:lnTo>
                    <a:pt x="37" y="5"/>
                  </a:lnTo>
                  <a:lnTo>
                    <a:pt x="28" y="3"/>
                  </a:lnTo>
                  <a:lnTo>
                    <a:pt x="28" y="3"/>
                  </a:lnTo>
                  <a:lnTo>
                    <a:pt x="28" y="10"/>
                  </a:lnTo>
                  <a:lnTo>
                    <a:pt x="27" y="17"/>
                  </a:lnTo>
                  <a:lnTo>
                    <a:pt x="25" y="24"/>
                  </a:lnTo>
                  <a:lnTo>
                    <a:pt x="23" y="29"/>
                  </a:lnTo>
                  <a:lnTo>
                    <a:pt x="23" y="29"/>
                  </a:lnTo>
                  <a:lnTo>
                    <a:pt x="20" y="33"/>
                  </a:lnTo>
                  <a:lnTo>
                    <a:pt x="17" y="36"/>
                  </a:lnTo>
                  <a:lnTo>
                    <a:pt x="14" y="38"/>
                  </a:lnTo>
                  <a:lnTo>
                    <a:pt x="10" y="39"/>
                  </a:lnTo>
                  <a:lnTo>
                    <a:pt x="10" y="39"/>
                  </a:lnTo>
                  <a:lnTo>
                    <a:pt x="6" y="38"/>
                  </a:lnTo>
                  <a:lnTo>
                    <a:pt x="3" y="35"/>
                  </a:lnTo>
                  <a:lnTo>
                    <a:pt x="3" y="35"/>
                  </a:lnTo>
                  <a:lnTo>
                    <a:pt x="1" y="31"/>
                  </a:lnTo>
                  <a:lnTo>
                    <a:pt x="0" y="25"/>
                  </a:lnTo>
                  <a:lnTo>
                    <a:pt x="0" y="25"/>
                  </a:lnTo>
                  <a:lnTo>
                    <a:pt x="1" y="20"/>
                  </a:lnTo>
                  <a:lnTo>
                    <a:pt x="2" y="15"/>
                  </a:lnTo>
                  <a:lnTo>
                    <a:pt x="5" y="11"/>
                  </a:lnTo>
                  <a:lnTo>
                    <a:pt x="8" y="7"/>
                  </a:lnTo>
                  <a:lnTo>
                    <a:pt x="8" y="7"/>
                  </a:lnTo>
                  <a:lnTo>
                    <a:pt x="13" y="4"/>
                  </a:lnTo>
                  <a:lnTo>
                    <a:pt x="17" y="2"/>
                  </a:lnTo>
                  <a:lnTo>
                    <a:pt x="22" y="0"/>
                  </a:lnTo>
                  <a:lnTo>
                    <a:pt x="28" y="0"/>
                  </a:lnTo>
                  <a:lnTo>
                    <a:pt x="28" y="0"/>
                  </a:lnTo>
                  <a:lnTo>
                    <a:pt x="33" y="0"/>
                  </a:lnTo>
                  <a:lnTo>
                    <a:pt x="38" y="1"/>
                  </a:lnTo>
                  <a:lnTo>
                    <a:pt x="42" y="3"/>
                  </a:lnTo>
                  <a:lnTo>
                    <a:pt x="46" y="5"/>
                  </a:lnTo>
                  <a:lnTo>
                    <a:pt x="46" y="5"/>
                  </a:lnTo>
                  <a:lnTo>
                    <a:pt x="49" y="8"/>
                  </a:lnTo>
                  <a:lnTo>
                    <a:pt x="51" y="11"/>
                  </a:lnTo>
                  <a:lnTo>
                    <a:pt x="52" y="15"/>
                  </a:lnTo>
                  <a:lnTo>
                    <a:pt x="53" y="19"/>
                  </a:lnTo>
                  <a:lnTo>
                    <a:pt x="53" y="19"/>
                  </a:lnTo>
                  <a:lnTo>
                    <a:pt x="52" y="25"/>
                  </a:lnTo>
                  <a:lnTo>
                    <a:pt x="51" y="29"/>
                  </a:lnTo>
                  <a:lnTo>
                    <a:pt x="49" y="33"/>
                  </a:lnTo>
                  <a:lnTo>
                    <a:pt x="46" y="36"/>
                  </a:lnTo>
                  <a:lnTo>
                    <a:pt x="46" y="36"/>
                  </a:lnTo>
                  <a:lnTo>
                    <a:pt x="42" y="39"/>
                  </a:lnTo>
                  <a:lnTo>
                    <a:pt x="38" y="40"/>
                  </a:lnTo>
                  <a:lnTo>
                    <a:pt x="32" y="42"/>
                  </a:lnTo>
                  <a:lnTo>
                    <a:pt x="27" y="42"/>
                  </a:lnTo>
                  <a:lnTo>
                    <a:pt x="27" y="42"/>
                  </a:lnTo>
                  <a:close/>
                  <a:moveTo>
                    <a:pt x="24" y="4"/>
                  </a:moveTo>
                  <a:lnTo>
                    <a:pt x="24" y="4"/>
                  </a:lnTo>
                  <a:lnTo>
                    <a:pt x="20" y="5"/>
                  </a:lnTo>
                  <a:lnTo>
                    <a:pt x="16" y="6"/>
                  </a:lnTo>
                  <a:lnTo>
                    <a:pt x="13" y="8"/>
                  </a:lnTo>
                  <a:lnTo>
                    <a:pt x="10" y="11"/>
                  </a:lnTo>
                  <a:lnTo>
                    <a:pt x="10" y="11"/>
                  </a:lnTo>
                  <a:lnTo>
                    <a:pt x="8" y="14"/>
                  </a:lnTo>
                  <a:lnTo>
                    <a:pt x="6" y="17"/>
                  </a:lnTo>
                  <a:lnTo>
                    <a:pt x="5" y="21"/>
                  </a:lnTo>
                  <a:lnTo>
                    <a:pt x="4" y="25"/>
                  </a:lnTo>
                  <a:lnTo>
                    <a:pt x="4" y="25"/>
                  </a:lnTo>
                  <a:lnTo>
                    <a:pt x="5" y="29"/>
                  </a:lnTo>
                  <a:lnTo>
                    <a:pt x="6" y="32"/>
                  </a:lnTo>
                  <a:lnTo>
                    <a:pt x="6" y="32"/>
                  </a:lnTo>
                  <a:lnTo>
                    <a:pt x="8" y="34"/>
                  </a:lnTo>
                  <a:lnTo>
                    <a:pt x="11" y="35"/>
                  </a:lnTo>
                  <a:lnTo>
                    <a:pt x="11" y="35"/>
                  </a:lnTo>
                  <a:lnTo>
                    <a:pt x="13" y="34"/>
                  </a:lnTo>
                  <a:lnTo>
                    <a:pt x="16" y="33"/>
                  </a:lnTo>
                  <a:lnTo>
                    <a:pt x="18" y="30"/>
                  </a:lnTo>
                  <a:lnTo>
                    <a:pt x="20" y="25"/>
                  </a:lnTo>
                  <a:lnTo>
                    <a:pt x="20" y="25"/>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Freeform 1064">
              <a:extLst>
                <a:ext uri="{FF2B5EF4-FFF2-40B4-BE49-F238E27FC236}">
                  <a16:creationId xmlns:a16="http://schemas.microsoft.com/office/drawing/2014/main" id="{AF37D10E-1885-4E3F-BB7C-C9C637A108DA}"/>
                </a:ext>
              </a:extLst>
            </p:cNvPr>
            <p:cNvSpPr>
              <a:spLocks noEditPoints="1"/>
            </p:cNvSpPr>
            <p:nvPr/>
          </p:nvSpPr>
          <p:spPr bwMode="auto">
            <a:xfrm>
              <a:off x="9966325" y="5743575"/>
              <a:ext cx="41275" cy="38100"/>
            </a:xfrm>
            <a:custGeom>
              <a:avLst/>
              <a:gdLst>
                <a:gd name="T0" fmla="*/ 9 w 53"/>
                <a:gd name="T1" fmla="*/ 24 h 50"/>
                <a:gd name="T2" fmla="*/ 9 w 53"/>
                <a:gd name="T3" fmla="*/ 24 h 50"/>
                <a:gd name="T4" fmla="*/ 0 w 53"/>
                <a:gd name="T5" fmla="*/ 17 h 50"/>
                <a:gd name="T6" fmla="*/ 3 w 53"/>
                <a:gd name="T7" fmla="*/ 13 h 50"/>
                <a:gd name="T8" fmla="*/ 3 w 53"/>
                <a:gd name="T9" fmla="*/ 13 h 50"/>
                <a:gd name="T10" fmla="*/ 12 w 53"/>
                <a:gd name="T11" fmla="*/ 20 h 50"/>
                <a:gd name="T12" fmla="*/ 9 w 53"/>
                <a:gd name="T13" fmla="*/ 24 h 50"/>
                <a:gd name="T14" fmla="*/ 5 w 53"/>
                <a:gd name="T15" fmla="*/ 49 h 50"/>
                <a:gd name="T16" fmla="*/ 1 w 53"/>
                <a:gd name="T17" fmla="*/ 47 h 50"/>
                <a:gd name="T18" fmla="*/ 1 w 53"/>
                <a:gd name="T19" fmla="*/ 47 h 50"/>
                <a:gd name="T20" fmla="*/ 6 w 53"/>
                <a:gd name="T21" fmla="*/ 38 h 50"/>
                <a:gd name="T22" fmla="*/ 6 w 53"/>
                <a:gd name="T23" fmla="*/ 38 h 50"/>
                <a:gd name="T24" fmla="*/ 11 w 53"/>
                <a:gd name="T25" fmla="*/ 28 h 50"/>
                <a:gd name="T26" fmla="*/ 15 w 53"/>
                <a:gd name="T27" fmla="*/ 30 h 50"/>
                <a:gd name="T28" fmla="*/ 15 w 53"/>
                <a:gd name="T29" fmla="*/ 30 h 50"/>
                <a:gd name="T30" fmla="*/ 11 w 53"/>
                <a:gd name="T31" fmla="*/ 40 h 50"/>
                <a:gd name="T32" fmla="*/ 11 w 53"/>
                <a:gd name="T33" fmla="*/ 40 h 50"/>
                <a:gd name="T34" fmla="*/ 5 w 53"/>
                <a:gd name="T35" fmla="*/ 49 h 50"/>
                <a:gd name="T36" fmla="*/ 5 w 53"/>
                <a:gd name="T37" fmla="*/ 49 h 50"/>
                <a:gd name="T38" fmla="*/ 13 w 53"/>
                <a:gd name="T39" fmla="*/ 11 h 50"/>
                <a:gd name="T40" fmla="*/ 13 w 53"/>
                <a:gd name="T41" fmla="*/ 11 h 50"/>
                <a:gd name="T42" fmla="*/ 3 w 53"/>
                <a:gd name="T43" fmla="*/ 4 h 50"/>
                <a:gd name="T44" fmla="*/ 6 w 53"/>
                <a:gd name="T45" fmla="*/ 1 h 50"/>
                <a:gd name="T46" fmla="*/ 6 w 53"/>
                <a:gd name="T47" fmla="*/ 1 h 50"/>
                <a:gd name="T48" fmla="*/ 15 w 53"/>
                <a:gd name="T49" fmla="*/ 8 h 50"/>
                <a:gd name="T50" fmla="*/ 13 w 53"/>
                <a:gd name="T51" fmla="*/ 11 h 50"/>
                <a:gd name="T52" fmla="*/ 46 w 53"/>
                <a:gd name="T53" fmla="*/ 48 h 50"/>
                <a:gd name="T54" fmla="*/ 22 w 53"/>
                <a:gd name="T55" fmla="*/ 48 h 50"/>
                <a:gd name="T56" fmla="*/ 22 w 53"/>
                <a:gd name="T57" fmla="*/ 50 h 50"/>
                <a:gd name="T58" fmla="*/ 18 w 53"/>
                <a:gd name="T59" fmla="*/ 50 h 50"/>
                <a:gd name="T60" fmla="*/ 18 w 53"/>
                <a:gd name="T61" fmla="*/ 27 h 50"/>
                <a:gd name="T62" fmla="*/ 31 w 53"/>
                <a:gd name="T63" fmla="*/ 27 h 50"/>
                <a:gd name="T64" fmla="*/ 31 w 53"/>
                <a:gd name="T65" fmla="*/ 19 h 50"/>
                <a:gd name="T66" fmla="*/ 15 w 53"/>
                <a:gd name="T67" fmla="*/ 19 h 50"/>
                <a:gd name="T68" fmla="*/ 15 w 53"/>
                <a:gd name="T69" fmla="*/ 15 h 50"/>
                <a:gd name="T70" fmla="*/ 31 w 53"/>
                <a:gd name="T71" fmla="*/ 15 h 50"/>
                <a:gd name="T72" fmla="*/ 31 w 53"/>
                <a:gd name="T73" fmla="*/ 7 h 50"/>
                <a:gd name="T74" fmla="*/ 31 w 53"/>
                <a:gd name="T75" fmla="*/ 7 h 50"/>
                <a:gd name="T76" fmla="*/ 18 w 53"/>
                <a:gd name="T77" fmla="*/ 8 h 50"/>
                <a:gd name="T78" fmla="*/ 17 w 53"/>
                <a:gd name="T79" fmla="*/ 4 h 50"/>
                <a:gd name="T80" fmla="*/ 17 w 53"/>
                <a:gd name="T81" fmla="*/ 4 h 50"/>
                <a:gd name="T82" fmla="*/ 35 w 53"/>
                <a:gd name="T83" fmla="*/ 3 h 50"/>
                <a:gd name="T84" fmla="*/ 49 w 53"/>
                <a:gd name="T85" fmla="*/ 0 h 50"/>
                <a:gd name="T86" fmla="*/ 51 w 53"/>
                <a:gd name="T87" fmla="*/ 4 h 50"/>
                <a:gd name="T88" fmla="*/ 51 w 53"/>
                <a:gd name="T89" fmla="*/ 4 h 50"/>
                <a:gd name="T90" fmla="*/ 36 w 53"/>
                <a:gd name="T91" fmla="*/ 6 h 50"/>
                <a:gd name="T92" fmla="*/ 36 w 53"/>
                <a:gd name="T93" fmla="*/ 15 h 50"/>
                <a:gd name="T94" fmla="*/ 53 w 53"/>
                <a:gd name="T95" fmla="*/ 15 h 50"/>
                <a:gd name="T96" fmla="*/ 53 w 53"/>
                <a:gd name="T97" fmla="*/ 19 h 50"/>
                <a:gd name="T98" fmla="*/ 36 w 53"/>
                <a:gd name="T99" fmla="*/ 19 h 50"/>
                <a:gd name="T100" fmla="*/ 36 w 53"/>
                <a:gd name="T101" fmla="*/ 27 h 50"/>
                <a:gd name="T102" fmla="*/ 50 w 53"/>
                <a:gd name="T103" fmla="*/ 27 h 50"/>
                <a:gd name="T104" fmla="*/ 50 w 53"/>
                <a:gd name="T105" fmla="*/ 50 h 50"/>
                <a:gd name="T106" fmla="*/ 46 w 53"/>
                <a:gd name="T107" fmla="*/ 50 h 50"/>
                <a:gd name="T108" fmla="*/ 46 w 53"/>
                <a:gd name="T109" fmla="*/ 48 h 50"/>
                <a:gd name="T110" fmla="*/ 22 w 53"/>
                <a:gd name="T111" fmla="*/ 45 h 50"/>
                <a:gd name="T112" fmla="*/ 46 w 53"/>
                <a:gd name="T113" fmla="*/ 45 h 50"/>
                <a:gd name="T114" fmla="*/ 46 w 53"/>
                <a:gd name="T115" fmla="*/ 32 h 50"/>
                <a:gd name="T116" fmla="*/ 22 w 53"/>
                <a:gd name="T117" fmla="*/ 32 h 50"/>
                <a:gd name="T118" fmla="*/ 22 w 53"/>
                <a:gd name="T119"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 h="50">
                  <a:moveTo>
                    <a:pt x="9" y="24"/>
                  </a:moveTo>
                  <a:lnTo>
                    <a:pt x="9" y="24"/>
                  </a:lnTo>
                  <a:lnTo>
                    <a:pt x="0" y="17"/>
                  </a:lnTo>
                  <a:lnTo>
                    <a:pt x="3" y="13"/>
                  </a:lnTo>
                  <a:lnTo>
                    <a:pt x="3" y="13"/>
                  </a:lnTo>
                  <a:lnTo>
                    <a:pt x="12" y="20"/>
                  </a:lnTo>
                  <a:lnTo>
                    <a:pt x="9" y="24"/>
                  </a:lnTo>
                  <a:close/>
                  <a:moveTo>
                    <a:pt x="5" y="49"/>
                  </a:moveTo>
                  <a:lnTo>
                    <a:pt x="1" y="47"/>
                  </a:lnTo>
                  <a:lnTo>
                    <a:pt x="1" y="47"/>
                  </a:lnTo>
                  <a:lnTo>
                    <a:pt x="6" y="38"/>
                  </a:lnTo>
                  <a:lnTo>
                    <a:pt x="6" y="38"/>
                  </a:lnTo>
                  <a:lnTo>
                    <a:pt x="11" y="28"/>
                  </a:lnTo>
                  <a:lnTo>
                    <a:pt x="15" y="30"/>
                  </a:lnTo>
                  <a:lnTo>
                    <a:pt x="15" y="30"/>
                  </a:lnTo>
                  <a:lnTo>
                    <a:pt x="11" y="40"/>
                  </a:lnTo>
                  <a:lnTo>
                    <a:pt x="11" y="40"/>
                  </a:lnTo>
                  <a:lnTo>
                    <a:pt x="5" y="49"/>
                  </a:lnTo>
                  <a:lnTo>
                    <a:pt x="5" y="49"/>
                  </a:lnTo>
                  <a:close/>
                  <a:moveTo>
                    <a:pt x="13" y="11"/>
                  </a:moveTo>
                  <a:lnTo>
                    <a:pt x="13" y="11"/>
                  </a:lnTo>
                  <a:lnTo>
                    <a:pt x="3" y="4"/>
                  </a:lnTo>
                  <a:lnTo>
                    <a:pt x="6" y="1"/>
                  </a:lnTo>
                  <a:lnTo>
                    <a:pt x="6" y="1"/>
                  </a:lnTo>
                  <a:lnTo>
                    <a:pt x="15" y="8"/>
                  </a:lnTo>
                  <a:lnTo>
                    <a:pt x="13" y="11"/>
                  </a:lnTo>
                  <a:close/>
                  <a:moveTo>
                    <a:pt x="46" y="48"/>
                  </a:moveTo>
                  <a:lnTo>
                    <a:pt x="22" y="48"/>
                  </a:lnTo>
                  <a:lnTo>
                    <a:pt x="22" y="50"/>
                  </a:lnTo>
                  <a:lnTo>
                    <a:pt x="18" y="50"/>
                  </a:lnTo>
                  <a:lnTo>
                    <a:pt x="18" y="27"/>
                  </a:lnTo>
                  <a:lnTo>
                    <a:pt x="31" y="27"/>
                  </a:lnTo>
                  <a:lnTo>
                    <a:pt x="31" y="19"/>
                  </a:lnTo>
                  <a:lnTo>
                    <a:pt x="15" y="19"/>
                  </a:lnTo>
                  <a:lnTo>
                    <a:pt x="15" y="15"/>
                  </a:lnTo>
                  <a:lnTo>
                    <a:pt x="31" y="15"/>
                  </a:lnTo>
                  <a:lnTo>
                    <a:pt x="31" y="7"/>
                  </a:lnTo>
                  <a:lnTo>
                    <a:pt x="31" y="7"/>
                  </a:lnTo>
                  <a:lnTo>
                    <a:pt x="18" y="8"/>
                  </a:lnTo>
                  <a:lnTo>
                    <a:pt x="17" y="4"/>
                  </a:lnTo>
                  <a:lnTo>
                    <a:pt x="17" y="4"/>
                  </a:lnTo>
                  <a:lnTo>
                    <a:pt x="35" y="3"/>
                  </a:lnTo>
                  <a:lnTo>
                    <a:pt x="49" y="0"/>
                  </a:lnTo>
                  <a:lnTo>
                    <a:pt x="51" y="4"/>
                  </a:lnTo>
                  <a:lnTo>
                    <a:pt x="51" y="4"/>
                  </a:lnTo>
                  <a:lnTo>
                    <a:pt x="36" y="6"/>
                  </a:lnTo>
                  <a:lnTo>
                    <a:pt x="36" y="15"/>
                  </a:lnTo>
                  <a:lnTo>
                    <a:pt x="53" y="15"/>
                  </a:lnTo>
                  <a:lnTo>
                    <a:pt x="53" y="19"/>
                  </a:lnTo>
                  <a:lnTo>
                    <a:pt x="36" y="19"/>
                  </a:lnTo>
                  <a:lnTo>
                    <a:pt x="36" y="27"/>
                  </a:lnTo>
                  <a:lnTo>
                    <a:pt x="50" y="27"/>
                  </a:lnTo>
                  <a:lnTo>
                    <a:pt x="50" y="50"/>
                  </a:lnTo>
                  <a:lnTo>
                    <a:pt x="46" y="50"/>
                  </a:lnTo>
                  <a:lnTo>
                    <a:pt x="46" y="48"/>
                  </a:lnTo>
                  <a:close/>
                  <a:moveTo>
                    <a:pt x="22" y="45"/>
                  </a:moveTo>
                  <a:lnTo>
                    <a:pt x="46" y="45"/>
                  </a:lnTo>
                  <a:lnTo>
                    <a:pt x="46" y="32"/>
                  </a:lnTo>
                  <a:lnTo>
                    <a:pt x="22" y="32"/>
                  </a:lnTo>
                  <a:lnTo>
                    <a:pt x="22"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Freeform 1065">
              <a:extLst>
                <a:ext uri="{FF2B5EF4-FFF2-40B4-BE49-F238E27FC236}">
                  <a16:creationId xmlns:a16="http://schemas.microsoft.com/office/drawing/2014/main" id="{D2DE3CC5-70CC-4777-B0DC-070167B59E38}"/>
                </a:ext>
              </a:extLst>
            </p:cNvPr>
            <p:cNvSpPr>
              <a:spLocks noEditPoints="1"/>
            </p:cNvSpPr>
            <p:nvPr/>
          </p:nvSpPr>
          <p:spPr bwMode="auto">
            <a:xfrm>
              <a:off x="10013950" y="5745163"/>
              <a:ext cx="39688" cy="38100"/>
            </a:xfrm>
            <a:custGeom>
              <a:avLst/>
              <a:gdLst>
                <a:gd name="T0" fmla="*/ 46 w 51"/>
                <a:gd name="T1" fmla="*/ 31 h 49"/>
                <a:gd name="T2" fmla="*/ 30 w 51"/>
                <a:gd name="T3" fmla="*/ 31 h 49"/>
                <a:gd name="T4" fmla="*/ 30 w 51"/>
                <a:gd name="T5" fmla="*/ 48 h 49"/>
                <a:gd name="T6" fmla="*/ 26 w 51"/>
                <a:gd name="T7" fmla="*/ 48 h 49"/>
                <a:gd name="T8" fmla="*/ 26 w 51"/>
                <a:gd name="T9" fmla="*/ 31 h 49"/>
                <a:gd name="T10" fmla="*/ 11 w 51"/>
                <a:gd name="T11" fmla="*/ 31 h 49"/>
                <a:gd name="T12" fmla="*/ 11 w 51"/>
                <a:gd name="T13" fmla="*/ 31 h 49"/>
                <a:gd name="T14" fmla="*/ 10 w 51"/>
                <a:gd name="T15" fmla="*/ 36 h 49"/>
                <a:gd name="T16" fmla="*/ 8 w 51"/>
                <a:gd name="T17" fmla="*/ 41 h 49"/>
                <a:gd name="T18" fmla="*/ 6 w 51"/>
                <a:gd name="T19" fmla="*/ 45 h 49"/>
                <a:gd name="T20" fmla="*/ 3 w 51"/>
                <a:gd name="T21" fmla="*/ 49 h 49"/>
                <a:gd name="T22" fmla="*/ 0 w 51"/>
                <a:gd name="T23" fmla="*/ 47 h 49"/>
                <a:gd name="T24" fmla="*/ 0 w 51"/>
                <a:gd name="T25" fmla="*/ 47 h 49"/>
                <a:gd name="T26" fmla="*/ 3 w 51"/>
                <a:gd name="T27" fmla="*/ 42 h 49"/>
                <a:gd name="T28" fmla="*/ 5 w 51"/>
                <a:gd name="T29" fmla="*/ 36 h 49"/>
                <a:gd name="T30" fmla="*/ 5 w 51"/>
                <a:gd name="T31" fmla="*/ 36 h 49"/>
                <a:gd name="T32" fmla="*/ 6 w 51"/>
                <a:gd name="T33" fmla="*/ 30 h 49"/>
                <a:gd name="T34" fmla="*/ 7 w 51"/>
                <a:gd name="T35" fmla="*/ 22 h 49"/>
                <a:gd name="T36" fmla="*/ 7 w 51"/>
                <a:gd name="T37" fmla="*/ 0 h 49"/>
                <a:gd name="T38" fmla="*/ 51 w 51"/>
                <a:gd name="T39" fmla="*/ 0 h 49"/>
                <a:gd name="T40" fmla="*/ 51 w 51"/>
                <a:gd name="T41" fmla="*/ 44 h 49"/>
                <a:gd name="T42" fmla="*/ 51 w 51"/>
                <a:gd name="T43" fmla="*/ 44 h 49"/>
                <a:gd name="T44" fmla="*/ 51 w 51"/>
                <a:gd name="T45" fmla="*/ 46 h 49"/>
                <a:gd name="T46" fmla="*/ 49 w 51"/>
                <a:gd name="T47" fmla="*/ 47 h 49"/>
                <a:gd name="T48" fmla="*/ 49 w 51"/>
                <a:gd name="T49" fmla="*/ 47 h 49"/>
                <a:gd name="T50" fmla="*/ 48 w 51"/>
                <a:gd name="T51" fmla="*/ 48 h 49"/>
                <a:gd name="T52" fmla="*/ 45 w 51"/>
                <a:gd name="T53" fmla="*/ 48 h 49"/>
                <a:gd name="T54" fmla="*/ 37 w 51"/>
                <a:gd name="T55" fmla="*/ 48 h 49"/>
                <a:gd name="T56" fmla="*/ 37 w 51"/>
                <a:gd name="T57" fmla="*/ 44 h 49"/>
                <a:gd name="T58" fmla="*/ 43 w 51"/>
                <a:gd name="T59" fmla="*/ 44 h 49"/>
                <a:gd name="T60" fmla="*/ 43 w 51"/>
                <a:gd name="T61" fmla="*/ 44 h 49"/>
                <a:gd name="T62" fmla="*/ 45 w 51"/>
                <a:gd name="T63" fmla="*/ 44 h 49"/>
                <a:gd name="T64" fmla="*/ 46 w 51"/>
                <a:gd name="T65" fmla="*/ 42 h 49"/>
                <a:gd name="T66" fmla="*/ 46 w 51"/>
                <a:gd name="T67" fmla="*/ 31 h 49"/>
                <a:gd name="T68" fmla="*/ 11 w 51"/>
                <a:gd name="T69" fmla="*/ 28 h 49"/>
                <a:gd name="T70" fmla="*/ 26 w 51"/>
                <a:gd name="T71" fmla="*/ 28 h 49"/>
                <a:gd name="T72" fmla="*/ 26 w 51"/>
                <a:gd name="T73" fmla="*/ 17 h 49"/>
                <a:gd name="T74" fmla="*/ 11 w 51"/>
                <a:gd name="T75" fmla="*/ 17 h 49"/>
                <a:gd name="T76" fmla="*/ 11 w 51"/>
                <a:gd name="T77" fmla="*/ 21 h 49"/>
                <a:gd name="T78" fmla="*/ 11 w 51"/>
                <a:gd name="T79" fmla="*/ 21 h 49"/>
                <a:gd name="T80" fmla="*/ 11 w 51"/>
                <a:gd name="T81" fmla="*/ 28 h 49"/>
                <a:gd name="T82" fmla="*/ 11 w 51"/>
                <a:gd name="T83" fmla="*/ 28 h 49"/>
                <a:gd name="T84" fmla="*/ 26 w 51"/>
                <a:gd name="T85" fmla="*/ 3 h 49"/>
                <a:gd name="T86" fmla="*/ 11 w 51"/>
                <a:gd name="T87" fmla="*/ 3 h 49"/>
                <a:gd name="T88" fmla="*/ 11 w 51"/>
                <a:gd name="T89" fmla="*/ 13 h 49"/>
                <a:gd name="T90" fmla="*/ 26 w 51"/>
                <a:gd name="T91" fmla="*/ 13 h 49"/>
                <a:gd name="T92" fmla="*/ 26 w 51"/>
                <a:gd name="T93" fmla="*/ 3 h 49"/>
                <a:gd name="T94" fmla="*/ 46 w 51"/>
                <a:gd name="T95" fmla="*/ 13 h 49"/>
                <a:gd name="T96" fmla="*/ 46 w 51"/>
                <a:gd name="T97" fmla="*/ 3 h 49"/>
                <a:gd name="T98" fmla="*/ 30 w 51"/>
                <a:gd name="T99" fmla="*/ 3 h 49"/>
                <a:gd name="T100" fmla="*/ 30 w 51"/>
                <a:gd name="T101" fmla="*/ 13 h 49"/>
                <a:gd name="T102" fmla="*/ 46 w 51"/>
                <a:gd name="T103" fmla="*/ 13 h 49"/>
                <a:gd name="T104" fmla="*/ 30 w 51"/>
                <a:gd name="T105" fmla="*/ 28 h 49"/>
                <a:gd name="T106" fmla="*/ 46 w 51"/>
                <a:gd name="T107" fmla="*/ 28 h 49"/>
                <a:gd name="T108" fmla="*/ 46 w 51"/>
                <a:gd name="T109" fmla="*/ 17 h 49"/>
                <a:gd name="T110" fmla="*/ 30 w 51"/>
                <a:gd name="T111" fmla="*/ 17 h 49"/>
                <a:gd name="T112" fmla="*/ 30 w 51"/>
                <a:gd name="T113"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 h="49">
                  <a:moveTo>
                    <a:pt x="46" y="31"/>
                  </a:moveTo>
                  <a:lnTo>
                    <a:pt x="30" y="31"/>
                  </a:lnTo>
                  <a:lnTo>
                    <a:pt x="30" y="48"/>
                  </a:lnTo>
                  <a:lnTo>
                    <a:pt x="26" y="48"/>
                  </a:lnTo>
                  <a:lnTo>
                    <a:pt x="26" y="31"/>
                  </a:lnTo>
                  <a:lnTo>
                    <a:pt x="11" y="31"/>
                  </a:lnTo>
                  <a:lnTo>
                    <a:pt x="11" y="31"/>
                  </a:lnTo>
                  <a:lnTo>
                    <a:pt x="10" y="36"/>
                  </a:lnTo>
                  <a:lnTo>
                    <a:pt x="8" y="41"/>
                  </a:lnTo>
                  <a:lnTo>
                    <a:pt x="6" y="45"/>
                  </a:lnTo>
                  <a:lnTo>
                    <a:pt x="3" y="49"/>
                  </a:lnTo>
                  <a:lnTo>
                    <a:pt x="0" y="47"/>
                  </a:lnTo>
                  <a:lnTo>
                    <a:pt x="0" y="47"/>
                  </a:lnTo>
                  <a:lnTo>
                    <a:pt x="3" y="42"/>
                  </a:lnTo>
                  <a:lnTo>
                    <a:pt x="5" y="36"/>
                  </a:lnTo>
                  <a:lnTo>
                    <a:pt x="5" y="36"/>
                  </a:lnTo>
                  <a:lnTo>
                    <a:pt x="6" y="30"/>
                  </a:lnTo>
                  <a:lnTo>
                    <a:pt x="7" y="22"/>
                  </a:lnTo>
                  <a:lnTo>
                    <a:pt x="7" y="0"/>
                  </a:lnTo>
                  <a:lnTo>
                    <a:pt x="51" y="0"/>
                  </a:lnTo>
                  <a:lnTo>
                    <a:pt x="51" y="44"/>
                  </a:lnTo>
                  <a:lnTo>
                    <a:pt x="51" y="44"/>
                  </a:lnTo>
                  <a:lnTo>
                    <a:pt x="51" y="46"/>
                  </a:lnTo>
                  <a:lnTo>
                    <a:pt x="49" y="47"/>
                  </a:lnTo>
                  <a:lnTo>
                    <a:pt x="49" y="47"/>
                  </a:lnTo>
                  <a:lnTo>
                    <a:pt x="48" y="48"/>
                  </a:lnTo>
                  <a:lnTo>
                    <a:pt x="45" y="48"/>
                  </a:lnTo>
                  <a:lnTo>
                    <a:pt x="37" y="48"/>
                  </a:lnTo>
                  <a:lnTo>
                    <a:pt x="37" y="44"/>
                  </a:lnTo>
                  <a:lnTo>
                    <a:pt x="43" y="44"/>
                  </a:lnTo>
                  <a:lnTo>
                    <a:pt x="43" y="44"/>
                  </a:lnTo>
                  <a:lnTo>
                    <a:pt x="45" y="44"/>
                  </a:lnTo>
                  <a:lnTo>
                    <a:pt x="46" y="42"/>
                  </a:lnTo>
                  <a:lnTo>
                    <a:pt x="46" y="31"/>
                  </a:lnTo>
                  <a:close/>
                  <a:moveTo>
                    <a:pt x="11" y="28"/>
                  </a:moveTo>
                  <a:lnTo>
                    <a:pt x="26" y="28"/>
                  </a:lnTo>
                  <a:lnTo>
                    <a:pt x="26" y="17"/>
                  </a:lnTo>
                  <a:lnTo>
                    <a:pt x="11" y="17"/>
                  </a:lnTo>
                  <a:lnTo>
                    <a:pt x="11" y="21"/>
                  </a:lnTo>
                  <a:lnTo>
                    <a:pt x="11" y="21"/>
                  </a:lnTo>
                  <a:lnTo>
                    <a:pt x="11" y="28"/>
                  </a:lnTo>
                  <a:lnTo>
                    <a:pt x="11" y="28"/>
                  </a:lnTo>
                  <a:close/>
                  <a:moveTo>
                    <a:pt x="26" y="3"/>
                  </a:moveTo>
                  <a:lnTo>
                    <a:pt x="11" y="3"/>
                  </a:lnTo>
                  <a:lnTo>
                    <a:pt x="11" y="13"/>
                  </a:lnTo>
                  <a:lnTo>
                    <a:pt x="26" y="13"/>
                  </a:lnTo>
                  <a:lnTo>
                    <a:pt x="26" y="3"/>
                  </a:lnTo>
                  <a:close/>
                  <a:moveTo>
                    <a:pt x="46" y="13"/>
                  </a:moveTo>
                  <a:lnTo>
                    <a:pt x="46" y="3"/>
                  </a:lnTo>
                  <a:lnTo>
                    <a:pt x="30" y="3"/>
                  </a:lnTo>
                  <a:lnTo>
                    <a:pt x="30" y="13"/>
                  </a:lnTo>
                  <a:lnTo>
                    <a:pt x="46" y="13"/>
                  </a:lnTo>
                  <a:close/>
                  <a:moveTo>
                    <a:pt x="30" y="28"/>
                  </a:moveTo>
                  <a:lnTo>
                    <a:pt x="46" y="28"/>
                  </a:lnTo>
                  <a:lnTo>
                    <a:pt x="46" y="17"/>
                  </a:lnTo>
                  <a:lnTo>
                    <a:pt x="30" y="17"/>
                  </a:lnTo>
                  <a:lnTo>
                    <a:pt x="30"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Freeform 1066">
              <a:extLst>
                <a:ext uri="{FF2B5EF4-FFF2-40B4-BE49-F238E27FC236}">
                  <a16:creationId xmlns:a16="http://schemas.microsoft.com/office/drawing/2014/main" id="{0B2F18C5-63E2-4884-968E-ECC5A7DC7E49}"/>
                </a:ext>
              </a:extLst>
            </p:cNvPr>
            <p:cNvSpPr>
              <a:spLocks noEditPoints="1"/>
            </p:cNvSpPr>
            <p:nvPr/>
          </p:nvSpPr>
          <p:spPr bwMode="auto">
            <a:xfrm>
              <a:off x="10066338" y="5745163"/>
              <a:ext cx="34925" cy="36513"/>
            </a:xfrm>
            <a:custGeom>
              <a:avLst/>
              <a:gdLst>
                <a:gd name="T0" fmla="*/ 7 w 44"/>
                <a:gd name="T1" fmla="*/ 45 h 46"/>
                <a:gd name="T2" fmla="*/ 3 w 44"/>
                <a:gd name="T3" fmla="*/ 46 h 46"/>
                <a:gd name="T4" fmla="*/ 3 w 44"/>
                <a:gd name="T5" fmla="*/ 46 h 46"/>
                <a:gd name="T6" fmla="*/ 1 w 44"/>
                <a:gd name="T7" fmla="*/ 36 h 46"/>
                <a:gd name="T8" fmla="*/ 0 w 44"/>
                <a:gd name="T9" fmla="*/ 25 h 46"/>
                <a:gd name="T10" fmla="*/ 0 w 44"/>
                <a:gd name="T11" fmla="*/ 25 h 46"/>
                <a:gd name="T12" fmla="*/ 1 w 44"/>
                <a:gd name="T13" fmla="*/ 13 h 46"/>
                <a:gd name="T14" fmla="*/ 4 w 44"/>
                <a:gd name="T15" fmla="*/ 0 h 46"/>
                <a:gd name="T16" fmla="*/ 8 w 44"/>
                <a:gd name="T17" fmla="*/ 1 h 46"/>
                <a:gd name="T18" fmla="*/ 8 w 44"/>
                <a:gd name="T19" fmla="*/ 1 h 46"/>
                <a:gd name="T20" fmla="*/ 5 w 44"/>
                <a:gd name="T21" fmla="*/ 13 h 46"/>
                <a:gd name="T22" fmla="*/ 4 w 44"/>
                <a:gd name="T23" fmla="*/ 25 h 46"/>
                <a:gd name="T24" fmla="*/ 4 w 44"/>
                <a:gd name="T25" fmla="*/ 25 h 46"/>
                <a:gd name="T26" fmla="*/ 5 w 44"/>
                <a:gd name="T27" fmla="*/ 36 h 46"/>
                <a:gd name="T28" fmla="*/ 7 w 44"/>
                <a:gd name="T29" fmla="*/ 45 h 46"/>
                <a:gd name="T30" fmla="*/ 7 w 44"/>
                <a:gd name="T31" fmla="*/ 45 h 46"/>
                <a:gd name="T32" fmla="*/ 44 w 44"/>
                <a:gd name="T33" fmla="*/ 44 h 46"/>
                <a:gd name="T34" fmla="*/ 44 w 44"/>
                <a:gd name="T35" fmla="*/ 44 h 46"/>
                <a:gd name="T36" fmla="*/ 33 w 44"/>
                <a:gd name="T37" fmla="*/ 44 h 46"/>
                <a:gd name="T38" fmla="*/ 33 w 44"/>
                <a:gd name="T39" fmla="*/ 44 h 46"/>
                <a:gd name="T40" fmla="*/ 22 w 44"/>
                <a:gd name="T41" fmla="*/ 43 h 46"/>
                <a:gd name="T42" fmla="*/ 22 w 44"/>
                <a:gd name="T43" fmla="*/ 43 h 46"/>
                <a:gd name="T44" fmla="*/ 18 w 44"/>
                <a:gd name="T45" fmla="*/ 42 h 46"/>
                <a:gd name="T46" fmla="*/ 16 w 44"/>
                <a:gd name="T47" fmla="*/ 40 h 46"/>
                <a:gd name="T48" fmla="*/ 16 w 44"/>
                <a:gd name="T49" fmla="*/ 40 h 46"/>
                <a:gd name="T50" fmla="*/ 14 w 44"/>
                <a:gd name="T51" fmla="*/ 38 h 46"/>
                <a:gd name="T52" fmla="*/ 14 w 44"/>
                <a:gd name="T53" fmla="*/ 35 h 46"/>
                <a:gd name="T54" fmla="*/ 14 w 44"/>
                <a:gd name="T55" fmla="*/ 35 h 46"/>
                <a:gd name="T56" fmla="*/ 15 w 44"/>
                <a:gd name="T57" fmla="*/ 30 h 46"/>
                <a:gd name="T58" fmla="*/ 18 w 44"/>
                <a:gd name="T59" fmla="*/ 24 h 46"/>
                <a:gd name="T60" fmla="*/ 21 w 44"/>
                <a:gd name="T61" fmla="*/ 27 h 46"/>
                <a:gd name="T62" fmla="*/ 21 w 44"/>
                <a:gd name="T63" fmla="*/ 27 h 46"/>
                <a:gd name="T64" fmla="*/ 19 w 44"/>
                <a:gd name="T65" fmla="*/ 31 h 46"/>
                <a:gd name="T66" fmla="*/ 18 w 44"/>
                <a:gd name="T67" fmla="*/ 35 h 46"/>
                <a:gd name="T68" fmla="*/ 18 w 44"/>
                <a:gd name="T69" fmla="*/ 35 h 46"/>
                <a:gd name="T70" fmla="*/ 18 w 44"/>
                <a:gd name="T71" fmla="*/ 37 h 46"/>
                <a:gd name="T72" fmla="*/ 20 w 44"/>
                <a:gd name="T73" fmla="*/ 38 h 46"/>
                <a:gd name="T74" fmla="*/ 20 w 44"/>
                <a:gd name="T75" fmla="*/ 38 h 46"/>
                <a:gd name="T76" fmla="*/ 22 w 44"/>
                <a:gd name="T77" fmla="*/ 39 h 46"/>
                <a:gd name="T78" fmla="*/ 25 w 44"/>
                <a:gd name="T79" fmla="*/ 40 h 46"/>
                <a:gd name="T80" fmla="*/ 25 w 44"/>
                <a:gd name="T81" fmla="*/ 40 h 46"/>
                <a:gd name="T82" fmla="*/ 33 w 44"/>
                <a:gd name="T83" fmla="*/ 40 h 46"/>
                <a:gd name="T84" fmla="*/ 33 w 44"/>
                <a:gd name="T85" fmla="*/ 40 h 46"/>
                <a:gd name="T86" fmla="*/ 44 w 44"/>
                <a:gd name="T87" fmla="*/ 40 h 46"/>
                <a:gd name="T88" fmla="*/ 44 w 44"/>
                <a:gd name="T89" fmla="*/ 44 h 46"/>
                <a:gd name="T90" fmla="*/ 44 w 44"/>
                <a:gd name="T91" fmla="*/ 8 h 46"/>
                <a:gd name="T92" fmla="*/ 44 w 44"/>
                <a:gd name="T93" fmla="*/ 8 h 46"/>
                <a:gd name="T94" fmla="*/ 36 w 44"/>
                <a:gd name="T95" fmla="*/ 8 h 46"/>
                <a:gd name="T96" fmla="*/ 36 w 44"/>
                <a:gd name="T97" fmla="*/ 8 h 46"/>
                <a:gd name="T98" fmla="*/ 15 w 44"/>
                <a:gd name="T99" fmla="*/ 8 h 46"/>
                <a:gd name="T100" fmla="*/ 15 w 44"/>
                <a:gd name="T101" fmla="*/ 8 h 46"/>
                <a:gd name="T102" fmla="*/ 15 w 44"/>
                <a:gd name="T103" fmla="*/ 5 h 46"/>
                <a:gd name="T104" fmla="*/ 15 w 44"/>
                <a:gd name="T105" fmla="*/ 5 h 46"/>
                <a:gd name="T106" fmla="*/ 38 w 44"/>
                <a:gd name="T107" fmla="*/ 4 h 46"/>
                <a:gd name="T108" fmla="*/ 38 w 44"/>
                <a:gd name="T109" fmla="*/ 4 h 46"/>
                <a:gd name="T110" fmla="*/ 44 w 44"/>
                <a:gd name="T111" fmla="*/ 4 h 46"/>
                <a:gd name="T112" fmla="*/ 44 w 44"/>
                <a:gd name="T113" fmla="*/ 4 h 46"/>
                <a:gd name="T114" fmla="*/ 44 w 44"/>
                <a:gd name="T115" fmla="*/ 4 h 46"/>
                <a:gd name="T116" fmla="*/ 44 w 44"/>
                <a:gd name="T117" fmla="*/ 8 h 46"/>
                <a:gd name="T118" fmla="*/ 44 w 44"/>
                <a:gd name="T1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46">
                  <a:moveTo>
                    <a:pt x="7" y="45"/>
                  </a:moveTo>
                  <a:lnTo>
                    <a:pt x="3" y="46"/>
                  </a:lnTo>
                  <a:lnTo>
                    <a:pt x="3" y="46"/>
                  </a:lnTo>
                  <a:lnTo>
                    <a:pt x="1" y="36"/>
                  </a:lnTo>
                  <a:lnTo>
                    <a:pt x="0" y="25"/>
                  </a:lnTo>
                  <a:lnTo>
                    <a:pt x="0" y="25"/>
                  </a:lnTo>
                  <a:lnTo>
                    <a:pt x="1" y="13"/>
                  </a:lnTo>
                  <a:lnTo>
                    <a:pt x="4" y="0"/>
                  </a:lnTo>
                  <a:lnTo>
                    <a:pt x="8" y="1"/>
                  </a:lnTo>
                  <a:lnTo>
                    <a:pt x="8" y="1"/>
                  </a:lnTo>
                  <a:lnTo>
                    <a:pt x="5" y="13"/>
                  </a:lnTo>
                  <a:lnTo>
                    <a:pt x="4" y="25"/>
                  </a:lnTo>
                  <a:lnTo>
                    <a:pt x="4" y="25"/>
                  </a:lnTo>
                  <a:lnTo>
                    <a:pt x="5" y="36"/>
                  </a:lnTo>
                  <a:lnTo>
                    <a:pt x="7" y="45"/>
                  </a:lnTo>
                  <a:lnTo>
                    <a:pt x="7" y="45"/>
                  </a:lnTo>
                  <a:close/>
                  <a:moveTo>
                    <a:pt x="44" y="44"/>
                  </a:moveTo>
                  <a:lnTo>
                    <a:pt x="44" y="44"/>
                  </a:lnTo>
                  <a:lnTo>
                    <a:pt x="33" y="44"/>
                  </a:lnTo>
                  <a:lnTo>
                    <a:pt x="33" y="44"/>
                  </a:lnTo>
                  <a:lnTo>
                    <a:pt x="22" y="43"/>
                  </a:lnTo>
                  <a:lnTo>
                    <a:pt x="22" y="43"/>
                  </a:lnTo>
                  <a:lnTo>
                    <a:pt x="18" y="42"/>
                  </a:lnTo>
                  <a:lnTo>
                    <a:pt x="16" y="40"/>
                  </a:lnTo>
                  <a:lnTo>
                    <a:pt x="16" y="40"/>
                  </a:lnTo>
                  <a:lnTo>
                    <a:pt x="14" y="38"/>
                  </a:lnTo>
                  <a:lnTo>
                    <a:pt x="14" y="35"/>
                  </a:lnTo>
                  <a:lnTo>
                    <a:pt x="14" y="35"/>
                  </a:lnTo>
                  <a:lnTo>
                    <a:pt x="15" y="30"/>
                  </a:lnTo>
                  <a:lnTo>
                    <a:pt x="18" y="24"/>
                  </a:lnTo>
                  <a:lnTo>
                    <a:pt x="21" y="27"/>
                  </a:lnTo>
                  <a:lnTo>
                    <a:pt x="21" y="27"/>
                  </a:lnTo>
                  <a:lnTo>
                    <a:pt x="19" y="31"/>
                  </a:lnTo>
                  <a:lnTo>
                    <a:pt x="18" y="35"/>
                  </a:lnTo>
                  <a:lnTo>
                    <a:pt x="18" y="35"/>
                  </a:lnTo>
                  <a:lnTo>
                    <a:pt x="18" y="37"/>
                  </a:lnTo>
                  <a:lnTo>
                    <a:pt x="20" y="38"/>
                  </a:lnTo>
                  <a:lnTo>
                    <a:pt x="20" y="38"/>
                  </a:lnTo>
                  <a:lnTo>
                    <a:pt x="22" y="39"/>
                  </a:lnTo>
                  <a:lnTo>
                    <a:pt x="25" y="40"/>
                  </a:lnTo>
                  <a:lnTo>
                    <a:pt x="25" y="40"/>
                  </a:lnTo>
                  <a:lnTo>
                    <a:pt x="33" y="40"/>
                  </a:lnTo>
                  <a:lnTo>
                    <a:pt x="33" y="40"/>
                  </a:lnTo>
                  <a:lnTo>
                    <a:pt x="44" y="40"/>
                  </a:lnTo>
                  <a:lnTo>
                    <a:pt x="44" y="44"/>
                  </a:lnTo>
                  <a:close/>
                  <a:moveTo>
                    <a:pt x="44" y="8"/>
                  </a:moveTo>
                  <a:lnTo>
                    <a:pt x="44" y="8"/>
                  </a:lnTo>
                  <a:lnTo>
                    <a:pt x="36" y="8"/>
                  </a:lnTo>
                  <a:lnTo>
                    <a:pt x="36" y="8"/>
                  </a:lnTo>
                  <a:lnTo>
                    <a:pt x="15" y="8"/>
                  </a:lnTo>
                  <a:lnTo>
                    <a:pt x="15" y="8"/>
                  </a:lnTo>
                  <a:lnTo>
                    <a:pt x="15" y="5"/>
                  </a:lnTo>
                  <a:lnTo>
                    <a:pt x="15" y="5"/>
                  </a:lnTo>
                  <a:lnTo>
                    <a:pt x="38" y="4"/>
                  </a:lnTo>
                  <a:lnTo>
                    <a:pt x="38" y="4"/>
                  </a:lnTo>
                  <a:lnTo>
                    <a:pt x="44" y="4"/>
                  </a:lnTo>
                  <a:lnTo>
                    <a:pt x="44" y="4"/>
                  </a:lnTo>
                  <a:lnTo>
                    <a:pt x="44" y="4"/>
                  </a:lnTo>
                  <a:lnTo>
                    <a:pt x="44" y="8"/>
                  </a:lnTo>
                  <a:lnTo>
                    <a:pt x="44"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Freeform 1067">
              <a:extLst>
                <a:ext uri="{FF2B5EF4-FFF2-40B4-BE49-F238E27FC236}">
                  <a16:creationId xmlns:a16="http://schemas.microsoft.com/office/drawing/2014/main" id="{6E52C258-386C-494A-B540-8107171C7A9B}"/>
                </a:ext>
              </a:extLst>
            </p:cNvPr>
            <p:cNvSpPr>
              <a:spLocks noEditPoints="1"/>
            </p:cNvSpPr>
            <p:nvPr/>
          </p:nvSpPr>
          <p:spPr bwMode="auto">
            <a:xfrm>
              <a:off x="9398000" y="5819775"/>
              <a:ext cx="38100" cy="38100"/>
            </a:xfrm>
            <a:custGeom>
              <a:avLst/>
              <a:gdLst>
                <a:gd name="T0" fmla="*/ 48 w 48"/>
                <a:gd name="T1" fmla="*/ 42 h 48"/>
                <a:gd name="T2" fmla="*/ 45 w 48"/>
                <a:gd name="T3" fmla="*/ 45 h 48"/>
                <a:gd name="T4" fmla="*/ 45 w 48"/>
                <a:gd name="T5" fmla="*/ 45 h 48"/>
                <a:gd name="T6" fmla="*/ 35 w 48"/>
                <a:gd name="T7" fmla="*/ 39 h 48"/>
                <a:gd name="T8" fmla="*/ 35 w 48"/>
                <a:gd name="T9" fmla="*/ 39 h 48"/>
                <a:gd name="T10" fmla="*/ 25 w 48"/>
                <a:gd name="T11" fmla="*/ 35 h 48"/>
                <a:gd name="T12" fmla="*/ 25 w 48"/>
                <a:gd name="T13" fmla="*/ 38 h 48"/>
                <a:gd name="T14" fmla="*/ 25 w 48"/>
                <a:gd name="T15" fmla="*/ 38 h 48"/>
                <a:gd name="T16" fmla="*/ 25 w 48"/>
                <a:gd name="T17" fmla="*/ 42 h 48"/>
                <a:gd name="T18" fmla="*/ 22 w 48"/>
                <a:gd name="T19" fmla="*/ 45 h 48"/>
                <a:gd name="T20" fmla="*/ 19 w 48"/>
                <a:gd name="T21" fmla="*/ 47 h 48"/>
                <a:gd name="T22" fmla="*/ 14 w 48"/>
                <a:gd name="T23" fmla="*/ 48 h 48"/>
                <a:gd name="T24" fmla="*/ 14 w 48"/>
                <a:gd name="T25" fmla="*/ 48 h 48"/>
                <a:gd name="T26" fmla="*/ 8 w 48"/>
                <a:gd name="T27" fmla="*/ 47 h 48"/>
                <a:gd name="T28" fmla="*/ 3 w 48"/>
                <a:gd name="T29" fmla="*/ 45 h 48"/>
                <a:gd name="T30" fmla="*/ 3 w 48"/>
                <a:gd name="T31" fmla="*/ 45 h 48"/>
                <a:gd name="T32" fmla="*/ 1 w 48"/>
                <a:gd name="T33" fmla="*/ 42 h 48"/>
                <a:gd name="T34" fmla="*/ 0 w 48"/>
                <a:gd name="T35" fmla="*/ 38 h 48"/>
                <a:gd name="T36" fmla="*/ 0 w 48"/>
                <a:gd name="T37" fmla="*/ 38 h 48"/>
                <a:gd name="T38" fmla="*/ 1 w 48"/>
                <a:gd name="T39" fmla="*/ 35 h 48"/>
                <a:gd name="T40" fmla="*/ 4 w 48"/>
                <a:gd name="T41" fmla="*/ 32 h 48"/>
                <a:gd name="T42" fmla="*/ 4 w 48"/>
                <a:gd name="T43" fmla="*/ 32 h 48"/>
                <a:gd name="T44" fmla="*/ 8 w 48"/>
                <a:gd name="T45" fmla="*/ 30 h 48"/>
                <a:gd name="T46" fmla="*/ 14 w 48"/>
                <a:gd name="T47" fmla="*/ 29 h 48"/>
                <a:gd name="T48" fmla="*/ 14 w 48"/>
                <a:gd name="T49" fmla="*/ 29 h 48"/>
                <a:gd name="T50" fmla="*/ 21 w 48"/>
                <a:gd name="T51" fmla="*/ 30 h 48"/>
                <a:gd name="T52" fmla="*/ 21 w 48"/>
                <a:gd name="T53" fmla="*/ 0 h 48"/>
                <a:gd name="T54" fmla="*/ 25 w 48"/>
                <a:gd name="T55" fmla="*/ 0 h 48"/>
                <a:gd name="T56" fmla="*/ 25 w 48"/>
                <a:gd name="T57" fmla="*/ 11 h 48"/>
                <a:gd name="T58" fmla="*/ 45 w 48"/>
                <a:gd name="T59" fmla="*/ 11 h 48"/>
                <a:gd name="T60" fmla="*/ 45 w 48"/>
                <a:gd name="T61" fmla="*/ 15 h 48"/>
                <a:gd name="T62" fmla="*/ 25 w 48"/>
                <a:gd name="T63" fmla="*/ 15 h 48"/>
                <a:gd name="T64" fmla="*/ 25 w 48"/>
                <a:gd name="T65" fmla="*/ 31 h 48"/>
                <a:gd name="T66" fmla="*/ 25 w 48"/>
                <a:gd name="T67" fmla="*/ 31 h 48"/>
                <a:gd name="T68" fmla="*/ 36 w 48"/>
                <a:gd name="T69" fmla="*/ 35 h 48"/>
                <a:gd name="T70" fmla="*/ 48 w 48"/>
                <a:gd name="T71" fmla="*/ 42 h 48"/>
                <a:gd name="T72" fmla="*/ 48 w 48"/>
                <a:gd name="T73" fmla="*/ 42 h 48"/>
                <a:gd name="T74" fmla="*/ 21 w 48"/>
                <a:gd name="T75" fmla="*/ 34 h 48"/>
                <a:gd name="T76" fmla="*/ 21 w 48"/>
                <a:gd name="T77" fmla="*/ 34 h 48"/>
                <a:gd name="T78" fmla="*/ 14 w 48"/>
                <a:gd name="T79" fmla="*/ 33 h 48"/>
                <a:gd name="T80" fmla="*/ 14 w 48"/>
                <a:gd name="T81" fmla="*/ 33 h 48"/>
                <a:gd name="T82" fmla="*/ 10 w 48"/>
                <a:gd name="T83" fmla="*/ 33 h 48"/>
                <a:gd name="T84" fmla="*/ 7 w 48"/>
                <a:gd name="T85" fmla="*/ 34 h 48"/>
                <a:gd name="T86" fmla="*/ 7 w 48"/>
                <a:gd name="T87" fmla="*/ 34 h 48"/>
                <a:gd name="T88" fmla="*/ 4 w 48"/>
                <a:gd name="T89" fmla="*/ 36 h 48"/>
                <a:gd name="T90" fmla="*/ 4 w 48"/>
                <a:gd name="T91" fmla="*/ 38 h 48"/>
                <a:gd name="T92" fmla="*/ 4 w 48"/>
                <a:gd name="T93" fmla="*/ 38 h 48"/>
                <a:gd name="T94" fmla="*/ 4 w 48"/>
                <a:gd name="T95" fmla="*/ 41 h 48"/>
                <a:gd name="T96" fmla="*/ 7 w 48"/>
                <a:gd name="T97" fmla="*/ 42 h 48"/>
                <a:gd name="T98" fmla="*/ 7 w 48"/>
                <a:gd name="T99" fmla="*/ 42 h 48"/>
                <a:gd name="T100" fmla="*/ 10 w 48"/>
                <a:gd name="T101" fmla="*/ 43 h 48"/>
                <a:gd name="T102" fmla="*/ 13 w 48"/>
                <a:gd name="T103" fmla="*/ 44 h 48"/>
                <a:gd name="T104" fmla="*/ 13 w 48"/>
                <a:gd name="T105" fmla="*/ 44 h 48"/>
                <a:gd name="T106" fmla="*/ 17 w 48"/>
                <a:gd name="T107" fmla="*/ 43 h 48"/>
                <a:gd name="T108" fmla="*/ 19 w 48"/>
                <a:gd name="T109" fmla="*/ 42 h 48"/>
                <a:gd name="T110" fmla="*/ 21 w 48"/>
                <a:gd name="T111" fmla="*/ 41 h 48"/>
                <a:gd name="T112" fmla="*/ 21 w 48"/>
                <a:gd name="T113" fmla="*/ 38 h 48"/>
                <a:gd name="T114" fmla="*/ 21 w 48"/>
                <a:gd name="T11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8">
                  <a:moveTo>
                    <a:pt x="48" y="42"/>
                  </a:moveTo>
                  <a:lnTo>
                    <a:pt x="45" y="45"/>
                  </a:lnTo>
                  <a:lnTo>
                    <a:pt x="45" y="45"/>
                  </a:lnTo>
                  <a:lnTo>
                    <a:pt x="35" y="39"/>
                  </a:lnTo>
                  <a:lnTo>
                    <a:pt x="35" y="39"/>
                  </a:lnTo>
                  <a:lnTo>
                    <a:pt x="25" y="35"/>
                  </a:lnTo>
                  <a:lnTo>
                    <a:pt x="25" y="38"/>
                  </a:lnTo>
                  <a:lnTo>
                    <a:pt x="25" y="38"/>
                  </a:lnTo>
                  <a:lnTo>
                    <a:pt x="25" y="42"/>
                  </a:lnTo>
                  <a:lnTo>
                    <a:pt x="22" y="45"/>
                  </a:lnTo>
                  <a:lnTo>
                    <a:pt x="19" y="47"/>
                  </a:lnTo>
                  <a:lnTo>
                    <a:pt x="14" y="48"/>
                  </a:lnTo>
                  <a:lnTo>
                    <a:pt x="14" y="48"/>
                  </a:lnTo>
                  <a:lnTo>
                    <a:pt x="8" y="47"/>
                  </a:lnTo>
                  <a:lnTo>
                    <a:pt x="3" y="45"/>
                  </a:lnTo>
                  <a:lnTo>
                    <a:pt x="3" y="45"/>
                  </a:lnTo>
                  <a:lnTo>
                    <a:pt x="1" y="42"/>
                  </a:lnTo>
                  <a:lnTo>
                    <a:pt x="0" y="38"/>
                  </a:lnTo>
                  <a:lnTo>
                    <a:pt x="0" y="38"/>
                  </a:lnTo>
                  <a:lnTo>
                    <a:pt x="1" y="35"/>
                  </a:lnTo>
                  <a:lnTo>
                    <a:pt x="4" y="32"/>
                  </a:lnTo>
                  <a:lnTo>
                    <a:pt x="4" y="32"/>
                  </a:lnTo>
                  <a:lnTo>
                    <a:pt x="8" y="30"/>
                  </a:lnTo>
                  <a:lnTo>
                    <a:pt x="14" y="29"/>
                  </a:lnTo>
                  <a:lnTo>
                    <a:pt x="14" y="29"/>
                  </a:lnTo>
                  <a:lnTo>
                    <a:pt x="21" y="30"/>
                  </a:lnTo>
                  <a:lnTo>
                    <a:pt x="21" y="0"/>
                  </a:lnTo>
                  <a:lnTo>
                    <a:pt x="25" y="0"/>
                  </a:lnTo>
                  <a:lnTo>
                    <a:pt x="25" y="11"/>
                  </a:lnTo>
                  <a:lnTo>
                    <a:pt x="45" y="11"/>
                  </a:lnTo>
                  <a:lnTo>
                    <a:pt x="45" y="15"/>
                  </a:lnTo>
                  <a:lnTo>
                    <a:pt x="25" y="15"/>
                  </a:lnTo>
                  <a:lnTo>
                    <a:pt x="25" y="31"/>
                  </a:lnTo>
                  <a:lnTo>
                    <a:pt x="25" y="31"/>
                  </a:lnTo>
                  <a:lnTo>
                    <a:pt x="36" y="35"/>
                  </a:lnTo>
                  <a:lnTo>
                    <a:pt x="48" y="42"/>
                  </a:lnTo>
                  <a:lnTo>
                    <a:pt x="48" y="42"/>
                  </a:lnTo>
                  <a:close/>
                  <a:moveTo>
                    <a:pt x="21" y="34"/>
                  </a:moveTo>
                  <a:lnTo>
                    <a:pt x="21" y="34"/>
                  </a:lnTo>
                  <a:lnTo>
                    <a:pt x="14" y="33"/>
                  </a:lnTo>
                  <a:lnTo>
                    <a:pt x="14" y="33"/>
                  </a:lnTo>
                  <a:lnTo>
                    <a:pt x="10" y="33"/>
                  </a:lnTo>
                  <a:lnTo>
                    <a:pt x="7" y="34"/>
                  </a:lnTo>
                  <a:lnTo>
                    <a:pt x="7" y="34"/>
                  </a:lnTo>
                  <a:lnTo>
                    <a:pt x="4" y="36"/>
                  </a:lnTo>
                  <a:lnTo>
                    <a:pt x="4" y="38"/>
                  </a:lnTo>
                  <a:lnTo>
                    <a:pt x="4" y="38"/>
                  </a:lnTo>
                  <a:lnTo>
                    <a:pt x="4" y="41"/>
                  </a:lnTo>
                  <a:lnTo>
                    <a:pt x="7" y="42"/>
                  </a:lnTo>
                  <a:lnTo>
                    <a:pt x="7" y="42"/>
                  </a:lnTo>
                  <a:lnTo>
                    <a:pt x="10" y="43"/>
                  </a:lnTo>
                  <a:lnTo>
                    <a:pt x="13" y="44"/>
                  </a:lnTo>
                  <a:lnTo>
                    <a:pt x="13" y="44"/>
                  </a:lnTo>
                  <a:lnTo>
                    <a:pt x="17" y="43"/>
                  </a:lnTo>
                  <a:lnTo>
                    <a:pt x="19" y="42"/>
                  </a:lnTo>
                  <a:lnTo>
                    <a:pt x="21" y="41"/>
                  </a:lnTo>
                  <a:lnTo>
                    <a:pt x="21" y="38"/>
                  </a:lnTo>
                  <a:lnTo>
                    <a:pt x="21"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Freeform 1068">
              <a:extLst>
                <a:ext uri="{FF2B5EF4-FFF2-40B4-BE49-F238E27FC236}">
                  <a16:creationId xmlns:a16="http://schemas.microsoft.com/office/drawing/2014/main" id="{88A33AE1-EA96-4F50-B2A3-EF181A6031BD}"/>
                </a:ext>
              </a:extLst>
            </p:cNvPr>
            <p:cNvSpPr>
              <a:spLocks noEditPoints="1"/>
            </p:cNvSpPr>
            <p:nvPr/>
          </p:nvSpPr>
          <p:spPr bwMode="auto">
            <a:xfrm>
              <a:off x="9444038" y="5822950"/>
              <a:ext cx="38100" cy="34925"/>
            </a:xfrm>
            <a:custGeom>
              <a:avLst/>
              <a:gdLst>
                <a:gd name="T0" fmla="*/ 31 w 46"/>
                <a:gd name="T1" fmla="*/ 41 h 45"/>
                <a:gd name="T2" fmla="*/ 39 w 46"/>
                <a:gd name="T3" fmla="*/ 37 h 45"/>
                <a:gd name="T4" fmla="*/ 42 w 46"/>
                <a:gd name="T5" fmla="*/ 30 h 45"/>
                <a:gd name="T6" fmla="*/ 41 w 46"/>
                <a:gd name="T7" fmla="*/ 26 h 45"/>
                <a:gd name="T8" fmla="*/ 38 w 46"/>
                <a:gd name="T9" fmla="*/ 22 h 45"/>
                <a:gd name="T10" fmla="*/ 28 w 46"/>
                <a:gd name="T11" fmla="*/ 19 h 45"/>
                <a:gd name="T12" fmla="*/ 19 w 46"/>
                <a:gd name="T13" fmla="*/ 21 h 45"/>
                <a:gd name="T14" fmla="*/ 15 w 46"/>
                <a:gd name="T15" fmla="*/ 22 h 45"/>
                <a:gd name="T16" fmla="*/ 10 w 46"/>
                <a:gd name="T17" fmla="*/ 25 h 45"/>
                <a:gd name="T18" fmla="*/ 0 w 46"/>
                <a:gd name="T19" fmla="*/ 27 h 45"/>
                <a:gd name="T20" fmla="*/ 17 w 46"/>
                <a:gd name="T21" fmla="*/ 16 h 45"/>
                <a:gd name="T22" fmla="*/ 5 w 46"/>
                <a:gd name="T23" fmla="*/ 4 h 45"/>
                <a:gd name="T24" fmla="*/ 39 w 46"/>
                <a:gd name="T25" fmla="*/ 0 h 45"/>
                <a:gd name="T26" fmla="*/ 21 w 46"/>
                <a:gd name="T27" fmla="*/ 17 h 45"/>
                <a:gd name="T28" fmla="*/ 21 w 46"/>
                <a:gd name="T29" fmla="*/ 17 h 45"/>
                <a:gd name="T30" fmla="*/ 28 w 46"/>
                <a:gd name="T31" fmla="*/ 16 h 45"/>
                <a:gd name="T32" fmla="*/ 41 w 46"/>
                <a:gd name="T33" fmla="*/ 20 h 45"/>
                <a:gd name="T34" fmla="*/ 43 w 46"/>
                <a:gd name="T35" fmla="*/ 22 h 45"/>
                <a:gd name="T36" fmla="*/ 46 w 46"/>
                <a:gd name="T37" fmla="*/ 27 h 45"/>
                <a:gd name="T38" fmla="*/ 46 w 46"/>
                <a:gd name="T39" fmla="*/ 30 h 45"/>
                <a:gd name="T40" fmla="*/ 45 w 46"/>
                <a:gd name="T41" fmla="*/ 36 h 45"/>
                <a:gd name="T42" fmla="*/ 40 w 46"/>
                <a:gd name="T43" fmla="*/ 41 h 45"/>
                <a:gd name="T44" fmla="*/ 37 w 46"/>
                <a:gd name="T45" fmla="*/ 43 h 45"/>
                <a:gd name="T46" fmla="*/ 23 w 46"/>
                <a:gd name="T47" fmla="*/ 45 h 45"/>
                <a:gd name="T48" fmla="*/ 17 w 46"/>
                <a:gd name="T49" fmla="*/ 45 h 45"/>
                <a:gd name="T50" fmla="*/ 10 w 46"/>
                <a:gd name="T51" fmla="*/ 41 h 45"/>
                <a:gd name="T52" fmla="*/ 9 w 46"/>
                <a:gd name="T53" fmla="*/ 37 h 45"/>
                <a:gd name="T54" fmla="*/ 12 w 46"/>
                <a:gd name="T55" fmla="*/ 32 h 45"/>
                <a:gd name="T56" fmla="*/ 15 w 46"/>
                <a:gd name="T57" fmla="*/ 30 h 45"/>
                <a:gd name="T58" fmla="*/ 18 w 46"/>
                <a:gd name="T59" fmla="*/ 30 h 45"/>
                <a:gd name="T60" fmla="*/ 27 w 46"/>
                <a:gd name="T61" fmla="*/ 33 h 45"/>
                <a:gd name="T62" fmla="*/ 30 w 46"/>
                <a:gd name="T63" fmla="*/ 36 h 45"/>
                <a:gd name="T64" fmla="*/ 31 w 46"/>
                <a:gd name="T65" fmla="*/ 41 h 45"/>
                <a:gd name="T66" fmla="*/ 27 w 46"/>
                <a:gd name="T67" fmla="*/ 41 h 45"/>
                <a:gd name="T68" fmla="*/ 24 w 46"/>
                <a:gd name="T69" fmla="*/ 35 h 45"/>
                <a:gd name="T70" fmla="*/ 19 w 46"/>
                <a:gd name="T71" fmla="*/ 33 h 45"/>
                <a:gd name="T72" fmla="*/ 15 w 46"/>
                <a:gd name="T73" fmla="*/ 34 h 45"/>
                <a:gd name="T74" fmla="*/ 13 w 46"/>
                <a:gd name="T75" fmla="*/ 36 h 45"/>
                <a:gd name="T76" fmla="*/ 13 w 46"/>
                <a:gd name="T77" fmla="*/ 37 h 45"/>
                <a:gd name="T78" fmla="*/ 15 w 46"/>
                <a:gd name="T79" fmla="*/ 41 h 45"/>
                <a:gd name="T80" fmla="*/ 23 w 46"/>
                <a:gd name="T81" fmla="*/ 42 h 45"/>
                <a:gd name="T82" fmla="*/ 27 w 46"/>
                <a:gd name="T8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5">
                  <a:moveTo>
                    <a:pt x="31" y="41"/>
                  </a:moveTo>
                  <a:lnTo>
                    <a:pt x="31" y="41"/>
                  </a:lnTo>
                  <a:lnTo>
                    <a:pt x="36" y="39"/>
                  </a:lnTo>
                  <a:lnTo>
                    <a:pt x="39" y="37"/>
                  </a:lnTo>
                  <a:lnTo>
                    <a:pt x="41" y="34"/>
                  </a:lnTo>
                  <a:lnTo>
                    <a:pt x="42" y="30"/>
                  </a:lnTo>
                  <a:lnTo>
                    <a:pt x="42" y="30"/>
                  </a:lnTo>
                  <a:lnTo>
                    <a:pt x="41" y="26"/>
                  </a:lnTo>
                  <a:lnTo>
                    <a:pt x="38" y="22"/>
                  </a:lnTo>
                  <a:lnTo>
                    <a:pt x="38" y="22"/>
                  </a:lnTo>
                  <a:lnTo>
                    <a:pt x="33" y="20"/>
                  </a:lnTo>
                  <a:lnTo>
                    <a:pt x="28" y="19"/>
                  </a:lnTo>
                  <a:lnTo>
                    <a:pt x="28" y="19"/>
                  </a:lnTo>
                  <a:lnTo>
                    <a:pt x="19" y="21"/>
                  </a:lnTo>
                  <a:lnTo>
                    <a:pt x="19" y="21"/>
                  </a:lnTo>
                  <a:lnTo>
                    <a:pt x="15" y="22"/>
                  </a:lnTo>
                  <a:lnTo>
                    <a:pt x="10" y="25"/>
                  </a:lnTo>
                  <a:lnTo>
                    <a:pt x="10" y="25"/>
                  </a:lnTo>
                  <a:lnTo>
                    <a:pt x="2" y="30"/>
                  </a:lnTo>
                  <a:lnTo>
                    <a:pt x="0" y="27"/>
                  </a:lnTo>
                  <a:lnTo>
                    <a:pt x="0" y="27"/>
                  </a:lnTo>
                  <a:lnTo>
                    <a:pt x="17" y="16"/>
                  </a:lnTo>
                  <a:lnTo>
                    <a:pt x="33" y="4"/>
                  </a:lnTo>
                  <a:lnTo>
                    <a:pt x="5" y="4"/>
                  </a:lnTo>
                  <a:lnTo>
                    <a:pt x="5" y="0"/>
                  </a:lnTo>
                  <a:lnTo>
                    <a:pt x="39" y="0"/>
                  </a:lnTo>
                  <a:lnTo>
                    <a:pt x="41" y="3"/>
                  </a:lnTo>
                  <a:lnTo>
                    <a:pt x="21" y="17"/>
                  </a:lnTo>
                  <a:lnTo>
                    <a:pt x="21" y="17"/>
                  </a:lnTo>
                  <a:lnTo>
                    <a:pt x="21" y="17"/>
                  </a:lnTo>
                  <a:lnTo>
                    <a:pt x="28" y="16"/>
                  </a:lnTo>
                  <a:lnTo>
                    <a:pt x="28" y="16"/>
                  </a:lnTo>
                  <a:lnTo>
                    <a:pt x="35" y="17"/>
                  </a:lnTo>
                  <a:lnTo>
                    <a:pt x="41" y="20"/>
                  </a:lnTo>
                  <a:lnTo>
                    <a:pt x="41" y="20"/>
                  </a:lnTo>
                  <a:lnTo>
                    <a:pt x="43" y="22"/>
                  </a:lnTo>
                  <a:lnTo>
                    <a:pt x="45" y="24"/>
                  </a:lnTo>
                  <a:lnTo>
                    <a:pt x="46" y="27"/>
                  </a:lnTo>
                  <a:lnTo>
                    <a:pt x="46" y="30"/>
                  </a:lnTo>
                  <a:lnTo>
                    <a:pt x="46" y="30"/>
                  </a:lnTo>
                  <a:lnTo>
                    <a:pt x="46" y="33"/>
                  </a:lnTo>
                  <a:lnTo>
                    <a:pt x="45" y="36"/>
                  </a:lnTo>
                  <a:lnTo>
                    <a:pt x="43" y="39"/>
                  </a:lnTo>
                  <a:lnTo>
                    <a:pt x="40" y="41"/>
                  </a:lnTo>
                  <a:lnTo>
                    <a:pt x="40" y="41"/>
                  </a:lnTo>
                  <a:lnTo>
                    <a:pt x="37" y="43"/>
                  </a:lnTo>
                  <a:lnTo>
                    <a:pt x="33" y="44"/>
                  </a:lnTo>
                  <a:lnTo>
                    <a:pt x="23" y="45"/>
                  </a:lnTo>
                  <a:lnTo>
                    <a:pt x="23" y="45"/>
                  </a:lnTo>
                  <a:lnTo>
                    <a:pt x="17" y="45"/>
                  </a:lnTo>
                  <a:lnTo>
                    <a:pt x="13" y="43"/>
                  </a:lnTo>
                  <a:lnTo>
                    <a:pt x="10" y="41"/>
                  </a:lnTo>
                  <a:lnTo>
                    <a:pt x="9" y="37"/>
                  </a:lnTo>
                  <a:lnTo>
                    <a:pt x="9" y="37"/>
                  </a:lnTo>
                  <a:lnTo>
                    <a:pt x="10" y="34"/>
                  </a:lnTo>
                  <a:lnTo>
                    <a:pt x="12" y="32"/>
                  </a:lnTo>
                  <a:lnTo>
                    <a:pt x="12" y="32"/>
                  </a:lnTo>
                  <a:lnTo>
                    <a:pt x="15" y="30"/>
                  </a:lnTo>
                  <a:lnTo>
                    <a:pt x="18" y="30"/>
                  </a:lnTo>
                  <a:lnTo>
                    <a:pt x="18" y="30"/>
                  </a:lnTo>
                  <a:lnTo>
                    <a:pt x="23" y="31"/>
                  </a:lnTo>
                  <a:lnTo>
                    <a:pt x="27" y="33"/>
                  </a:lnTo>
                  <a:lnTo>
                    <a:pt x="27" y="33"/>
                  </a:lnTo>
                  <a:lnTo>
                    <a:pt x="30" y="36"/>
                  </a:lnTo>
                  <a:lnTo>
                    <a:pt x="31" y="41"/>
                  </a:lnTo>
                  <a:lnTo>
                    <a:pt x="31" y="41"/>
                  </a:lnTo>
                  <a:close/>
                  <a:moveTo>
                    <a:pt x="27" y="41"/>
                  </a:moveTo>
                  <a:lnTo>
                    <a:pt x="27" y="41"/>
                  </a:lnTo>
                  <a:lnTo>
                    <a:pt x="26" y="38"/>
                  </a:lnTo>
                  <a:lnTo>
                    <a:pt x="24" y="35"/>
                  </a:lnTo>
                  <a:lnTo>
                    <a:pt x="22" y="34"/>
                  </a:lnTo>
                  <a:lnTo>
                    <a:pt x="19" y="33"/>
                  </a:lnTo>
                  <a:lnTo>
                    <a:pt x="19" y="33"/>
                  </a:lnTo>
                  <a:lnTo>
                    <a:pt x="15" y="34"/>
                  </a:lnTo>
                  <a:lnTo>
                    <a:pt x="15" y="34"/>
                  </a:lnTo>
                  <a:lnTo>
                    <a:pt x="13" y="36"/>
                  </a:lnTo>
                  <a:lnTo>
                    <a:pt x="13" y="37"/>
                  </a:lnTo>
                  <a:lnTo>
                    <a:pt x="13" y="37"/>
                  </a:lnTo>
                  <a:lnTo>
                    <a:pt x="14" y="39"/>
                  </a:lnTo>
                  <a:lnTo>
                    <a:pt x="15" y="41"/>
                  </a:lnTo>
                  <a:lnTo>
                    <a:pt x="18" y="41"/>
                  </a:lnTo>
                  <a:lnTo>
                    <a:pt x="23" y="42"/>
                  </a:lnTo>
                  <a:lnTo>
                    <a:pt x="23" y="42"/>
                  </a:lnTo>
                  <a:lnTo>
                    <a:pt x="27" y="41"/>
                  </a:lnTo>
                  <a:lnTo>
                    <a:pt x="2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Freeform 1069">
              <a:extLst>
                <a:ext uri="{FF2B5EF4-FFF2-40B4-BE49-F238E27FC236}">
                  <a16:creationId xmlns:a16="http://schemas.microsoft.com/office/drawing/2014/main" id="{61224CC7-3844-4476-8C28-6621C755C4D5}"/>
                </a:ext>
              </a:extLst>
            </p:cNvPr>
            <p:cNvSpPr>
              <a:spLocks noEditPoints="1"/>
            </p:cNvSpPr>
            <p:nvPr/>
          </p:nvSpPr>
          <p:spPr bwMode="auto">
            <a:xfrm>
              <a:off x="9490075" y="5819775"/>
              <a:ext cx="42863" cy="39688"/>
            </a:xfrm>
            <a:custGeom>
              <a:avLst/>
              <a:gdLst>
                <a:gd name="T0" fmla="*/ 0 w 52"/>
                <a:gd name="T1" fmla="*/ 46 h 49"/>
                <a:gd name="T2" fmla="*/ 10 w 52"/>
                <a:gd name="T3" fmla="*/ 43 h 49"/>
                <a:gd name="T4" fmla="*/ 14 w 52"/>
                <a:gd name="T5" fmla="*/ 42 h 49"/>
                <a:gd name="T6" fmla="*/ 17 w 52"/>
                <a:gd name="T7" fmla="*/ 39 h 49"/>
                <a:gd name="T8" fmla="*/ 12 w 52"/>
                <a:gd name="T9" fmla="*/ 32 h 49"/>
                <a:gd name="T10" fmla="*/ 19 w 52"/>
                <a:gd name="T11" fmla="*/ 37 h 49"/>
                <a:gd name="T12" fmla="*/ 21 w 52"/>
                <a:gd name="T13" fmla="*/ 34 h 49"/>
                <a:gd name="T14" fmla="*/ 5 w 52"/>
                <a:gd name="T15" fmla="*/ 31 h 49"/>
                <a:gd name="T16" fmla="*/ 23 w 52"/>
                <a:gd name="T17" fmla="*/ 10 h 49"/>
                <a:gd name="T18" fmla="*/ 1 w 52"/>
                <a:gd name="T19" fmla="*/ 4 h 49"/>
                <a:gd name="T20" fmla="*/ 50 w 52"/>
                <a:gd name="T21" fmla="*/ 0 h 49"/>
                <a:gd name="T22" fmla="*/ 27 w 52"/>
                <a:gd name="T23" fmla="*/ 4 h 49"/>
                <a:gd name="T24" fmla="*/ 46 w 52"/>
                <a:gd name="T25" fmla="*/ 10 h 49"/>
                <a:gd name="T26" fmla="*/ 27 w 52"/>
                <a:gd name="T27" fmla="*/ 31 h 49"/>
                <a:gd name="T28" fmla="*/ 25 w 52"/>
                <a:gd name="T29" fmla="*/ 35 h 49"/>
                <a:gd name="T30" fmla="*/ 23 w 52"/>
                <a:gd name="T31" fmla="*/ 39 h 49"/>
                <a:gd name="T32" fmla="*/ 52 w 52"/>
                <a:gd name="T33" fmla="*/ 45 h 49"/>
                <a:gd name="T34" fmla="*/ 51 w 52"/>
                <a:gd name="T35" fmla="*/ 49 h 49"/>
                <a:gd name="T36" fmla="*/ 36 w 52"/>
                <a:gd name="T37" fmla="*/ 46 h 49"/>
                <a:gd name="T38" fmla="*/ 21 w 52"/>
                <a:gd name="T39" fmla="*/ 41 h 49"/>
                <a:gd name="T40" fmla="*/ 17 w 52"/>
                <a:gd name="T41" fmla="*/ 44 h 49"/>
                <a:gd name="T42" fmla="*/ 7 w 52"/>
                <a:gd name="T43" fmla="*/ 48 h 49"/>
                <a:gd name="T44" fmla="*/ 1 w 52"/>
                <a:gd name="T45" fmla="*/ 49 h 49"/>
                <a:gd name="T46" fmla="*/ 9 w 52"/>
                <a:gd name="T47" fmla="*/ 13 h 49"/>
                <a:gd name="T48" fmla="*/ 23 w 52"/>
                <a:gd name="T49" fmla="*/ 19 h 49"/>
                <a:gd name="T50" fmla="*/ 23 w 52"/>
                <a:gd name="T51" fmla="*/ 22 h 49"/>
                <a:gd name="T52" fmla="*/ 9 w 52"/>
                <a:gd name="T53" fmla="*/ 28 h 49"/>
                <a:gd name="T54" fmla="*/ 23 w 52"/>
                <a:gd name="T55" fmla="*/ 28 h 49"/>
                <a:gd name="T56" fmla="*/ 23 w 52"/>
                <a:gd name="T57" fmla="*/ 22 h 49"/>
                <a:gd name="T58" fmla="*/ 27 w 52"/>
                <a:gd name="T59" fmla="*/ 22 h 49"/>
                <a:gd name="T60" fmla="*/ 27 w 52"/>
                <a:gd name="T61" fmla="*/ 25 h 49"/>
                <a:gd name="T62" fmla="*/ 42 w 52"/>
                <a:gd name="T63" fmla="*/ 28 h 49"/>
                <a:gd name="T64" fmla="*/ 42 w 52"/>
                <a:gd name="T65" fmla="*/ 13 h 49"/>
                <a:gd name="T66" fmla="*/ 27 w 52"/>
                <a:gd name="T67" fmla="*/ 19 h 49"/>
                <a:gd name="T68" fmla="*/ 42 w 52"/>
                <a:gd name="T6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9">
                  <a:moveTo>
                    <a:pt x="1" y="49"/>
                  </a:moveTo>
                  <a:lnTo>
                    <a:pt x="0" y="46"/>
                  </a:lnTo>
                  <a:lnTo>
                    <a:pt x="0" y="46"/>
                  </a:lnTo>
                  <a:lnTo>
                    <a:pt x="10" y="43"/>
                  </a:lnTo>
                  <a:lnTo>
                    <a:pt x="10" y="43"/>
                  </a:lnTo>
                  <a:lnTo>
                    <a:pt x="14" y="42"/>
                  </a:lnTo>
                  <a:lnTo>
                    <a:pt x="17" y="39"/>
                  </a:lnTo>
                  <a:lnTo>
                    <a:pt x="17" y="39"/>
                  </a:lnTo>
                  <a:lnTo>
                    <a:pt x="9" y="35"/>
                  </a:lnTo>
                  <a:lnTo>
                    <a:pt x="12" y="32"/>
                  </a:lnTo>
                  <a:lnTo>
                    <a:pt x="12" y="32"/>
                  </a:lnTo>
                  <a:lnTo>
                    <a:pt x="19" y="37"/>
                  </a:lnTo>
                  <a:lnTo>
                    <a:pt x="19" y="37"/>
                  </a:lnTo>
                  <a:lnTo>
                    <a:pt x="21" y="34"/>
                  </a:lnTo>
                  <a:lnTo>
                    <a:pt x="22" y="31"/>
                  </a:lnTo>
                  <a:lnTo>
                    <a:pt x="5" y="31"/>
                  </a:lnTo>
                  <a:lnTo>
                    <a:pt x="5" y="10"/>
                  </a:lnTo>
                  <a:lnTo>
                    <a:pt x="23" y="10"/>
                  </a:lnTo>
                  <a:lnTo>
                    <a:pt x="23" y="4"/>
                  </a:lnTo>
                  <a:lnTo>
                    <a:pt x="1" y="4"/>
                  </a:lnTo>
                  <a:lnTo>
                    <a:pt x="1" y="0"/>
                  </a:lnTo>
                  <a:lnTo>
                    <a:pt x="50" y="0"/>
                  </a:lnTo>
                  <a:lnTo>
                    <a:pt x="50" y="4"/>
                  </a:lnTo>
                  <a:lnTo>
                    <a:pt x="27" y="4"/>
                  </a:lnTo>
                  <a:lnTo>
                    <a:pt x="27" y="10"/>
                  </a:lnTo>
                  <a:lnTo>
                    <a:pt x="46" y="10"/>
                  </a:lnTo>
                  <a:lnTo>
                    <a:pt x="46" y="31"/>
                  </a:lnTo>
                  <a:lnTo>
                    <a:pt x="27" y="31"/>
                  </a:lnTo>
                  <a:lnTo>
                    <a:pt x="27" y="31"/>
                  </a:lnTo>
                  <a:lnTo>
                    <a:pt x="25" y="35"/>
                  </a:lnTo>
                  <a:lnTo>
                    <a:pt x="23" y="39"/>
                  </a:lnTo>
                  <a:lnTo>
                    <a:pt x="23" y="39"/>
                  </a:lnTo>
                  <a:lnTo>
                    <a:pt x="37" y="43"/>
                  </a:lnTo>
                  <a:lnTo>
                    <a:pt x="52" y="45"/>
                  </a:lnTo>
                  <a:lnTo>
                    <a:pt x="51" y="49"/>
                  </a:lnTo>
                  <a:lnTo>
                    <a:pt x="51" y="49"/>
                  </a:lnTo>
                  <a:lnTo>
                    <a:pt x="43" y="48"/>
                  </a:lnTo>
                  <a:lnTo>
                    <a:pt x="36" y="46"/>
                  </a:lnTo>
                  <a:lnTo>
                    <a:pt x="28" y="44"/>
                  </a:lnTo>
                  <a:lnTo>
                    <a:pt x="21" y="41"/>
                  </a:lnTo>
                  <a:lnTo>
                    <a:pt x="21" y="41"/>
                  </a:lnTo>
                  <a:lnTo>
                    <a:pt x="17" y="44"/>
                  </a:lnTo>
                  <a:lnTo>
                    <a:pt x="13" y="46"/>
                  </a:lnTo>
                  <a:lnTo>
                    <a:pt x="7" y="48"/>
                  </a:lnTo>
                  <a:lnTo>
                    <a:pt x="1" y="49"/>
                  </a:lnTo>
                  <a:lnTo>
                    <a:pt x="1" y="49"/>
                  </a:lnTo>
                  <a:close/>
                  <a:moveTo>
                    <a:pt x="23" y="13"/>
                  </a:moveTo>
                  <a:lnTo>
                    <a:pt x="9" y="13"/>
                  </a:lnTo>
                  <a:lnTo>
                    <a:pt x="9" y="19"/>
                  </a:lnTo>
                  <a:lnTo>
                    <a:pt x="23" y="19"/>
                  </a:lnTo>
                  <a:lnTo>
                    <a:pt x="23" y="13"/>
                  </a:lnTo>
                  <a:close/>
                  <a:moveTo>
                    <a:pt x="23" y="22"/>
                  </a:moveTo>
                  <a:lnTo>
                    <a:pt x="9" y="22"/>
                  </a:lnTo>
                  <a:lnTo>
                    <a:pt x="9" y="28"/>
                  </a:lnTo>
                  <a:lnTo>
                    <a:pt x="23" y="28"/>
                  </a:lnTo>
                  <a:lnTo>
                    <a:pt x="23" y="28"/>
                  </a:lnTo>
                  <a:lnTo>
                    <a:pt x="23" y="24"/>
                  </a:lnTo>
                  <a:lnTo>
                    <a:pt x="23" y="22"/>
                  </a:lnTo>
                  <a:close/>
                  <a:moveTo>
                    <a:pt x="42" y="22"/>
                  </a:moveTo>
                  <a:lnTo>
                    <a:pt x="27" y="22"/>
                  </a:lnTo>
                  <a:lnTo>
                    <a:pt x="27" y="25"/>
                  </a:lnTo>
                  <a:lnTo>
                    <a:pt x="27" y="25"/>
                  </a:lnTo>
                  <a:lnTo>
                    <a:pt x="27" y="28"/>
                  </a:lnTo>
                  <a:lnTo>
                    <a:pt x="42" y="28"/>
                  </a:lnTo>
                  <a:lnTo>
                    <a:pt x="42" y="22"/>
                  </a:lnTo>
                  <a:close/>
                  <a:moveTo>
                    <a:pt x="42" y="13"/>
                  </a:moveTo>
                  <a:lnTo>
                    <a:pt x="27" y="13"/>
                  </a:lnTo>
                  <a:lnTo>
                    <a:pt x="27" y="19"/>
                  </a:lnTo>
                  <a:lnTo>
                    <a:pt x="42" y="19"/>
                  </a:lnTo>
                  <a:lnTo>
                    <a:pt x="4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Freeform 1070">
              <a:extLst>
                <a:ext uri="{FF2B5EF4-FFF2-40B4-BE49-F238E27FC236}">
                  <a16:creationId xmlns:a16="http://schemas.microsoft.com/office/drawing/2014/main" id="{D7633718-4AAC-4548-8C8C-BB39732D9290}"/>
                </a:ext>
              </a:extLst>
            </p:cNvPr>
            <p:cNvSpPr>
              <a:spLocks noEditPoints="1"/>
            </p:cNvSpPr>
            <p:nvPr/>
          </p:nvSpPr>
          <p:spPr bwMode="auto">
            <a:xfrm>
              <a:off x="9537700" y="5821363"/>
              <a:ext cx="41275" cy="36513"/>
            </a:xfrm>
            <a:custGeom>
              <a:avLst/>
              <a:gdLst>
                <a:gd name="T0" fmla="*/ 16 w 51"/>
                <a:gd name="T1" fmla="*/ 0 h 47"/>
                <a:gd name="T2" fmla="*/ 28 w 51"/>
                <a:gd name="T3" fmla="*/ 9 h 47"/>
                <a:gd name="T4" fmla="*/ 15 w 51"/>
                <a:gd name="T5" fmla="*/ 13 h 47"/>
                <a:gd name="T6" fmla="*/ 13 w 51"/>
                <a:gd name="T7" fmla="*/ 21 h 47"/>
                <a:gd name="T8" fmla="*/ 7 w 51"/>
                <a:gd name="T9" fmla="*/ 35 h 47"/>
                <a:gd name="T10" fmla="*/ 0 w 51"/>
                <a:gd name="T11" fmla="*/ 38 h 47"/>
                <a:gd name="T12" fmla="*/ 4 w 51"/>
                <a:gd name="T13" fmla="*/ 33 h 47"/>
                <a:gd name="T14" fmla="*/ 9 w 51"/>
                <a:gd name="T15" fmla="*/ 20 h 47"/>
                <a:gd name="T16" fmla="*/ 2 w 51"/>
                <a:gd name="T17" fmla="*/ 13 h 47"/>
                <a:gd name="T18" fmla="*/ 11 w 51"/>
                <a:gd name="T19" fmla="*/ 9 h 47"/>
                <a:gd name="T20" fmla="*/ 12 w 51"/>
                <a:gd name="T21" fmla="*/ 0 h 47"/>
                <a:gd name="T22" fmla="*/ 51 w 51"/>
                <a:gd name="T23" fmla="*/ 40 h 47"/>
                <a:gd name="T24" fmla="*/ 49 w 51"/>
                <a:gd name="T25" fmla="*/ 43 h 47"/>
                <a:gd name="T26" fmla="*/ 39 w 51"/>
                <a:gd name="T27" fmla="*/ 37 h 47"/>
                <a:gd name="T28" fmla="*/ 39 w 51"/>
                <a:gd name="T29" fmla="*/ 39 h 47"/>
                <a:gd name="T30" fmla="*/ 36 w 51"/>
                <a:gd name="T31" fmla="*/ 45 h 47"/>
                <a:gd name="T32" fmla="*/ 27 w 51"/>
                <a:gd name="T33" fmla="*/ 47 h 47"/>
                <a:gd name="T34" fmla="*/ 23 w 51"/>
                <a:gd name="T35" fmla="*/ 47 h 47"/>
                <a:gd name="T36" fmla="*/ 19 w 51"/>
                <a:gd name="T37" fmla="*/ 45 h 47"/>
                <a:gd name="T38" fmla="*/ 15 w 51"/>
                <a:gd name="T39" fmla="*/ 39 h 47"/>
                <a:gd name="T40" fmla="*/ 16 w 51"/>
                <a:gd name="T41" fmla="*/ 36 h 47"/>
                <a:gd name="T42" fmla="*/ 19 w 51"/>
                <a:gd name="T43" fmla="*/ 33 h 47"/>
                <a:gd name="T44" fmla="*/ 27 w 51"/>
                <a:gd name="T45" fmla="*/ 31 h 47"/>
                <a:gd name="T46" fmla="*/ 35 w 51"/>
                <a:gd name="T47" fmla="*/ 31 h 47"/>
                <a:gd name="T48" fmla="*/ 39 w 51"/>
                <a:gd name="T49" fmla="*/ 17 h 47"/>
                <a:gd name="T50" fmla="*/ 39 w 51"/>
                <a:gd name="T51" fmla="*/ 33 h 47"/>
                <a:gd name="T52" fmla="*/ 51 w 51"/>
                <a:gd name="T53" fmla="*/ 40 h 47"/>
                <a:gd name="T54" fmla="*/ 35 w 51"/>
                <a:gd name="T55" fmla="*/ 35 h 47"/>
                <a:gd name="T56" fmla="*/ 27 w 51"/>
                <a:gd name="T57" fmla="*/ 34 h 47"/>
                <a:gd name="T58" fmla="*/ 24 w 51"/>
                <a:gd name="T59" fmla="*/ 34 h 47"/>
                <a:gd name="T60" fmla="*/ 22 w 51"/>
                <a:gd name="T61" fmla="*/ 35 h 47"/>
                <a:gd name="T62" fmla="*/ 19 w 51"/>
                <a:gd name="T63" fmla="*/ 39 h 47"/>
                <a:gd name="T64" fmla="*/ 20 w 51"/>
                <a:gd name="T65" fmla="*/ 41 h 47"/>
                <a:gd name="T66" fmla="*/ 24 w 51"/>
                <a:gd name="T67" fmla="*/ 43 h 47"/>
                <a:gd name="T68" fmla="*/ 28 w 51"/>
                <a:gd name="T69" fmla="*/ 44 h 47"/>
                <a:gd name="T70" fmla="*/ 33 w 51"/>
                <a:gd name="T71" fmla="*/ 43 h 47"/>
                <a:gd name="T72" fmla="*/ 35 w 51"/>
                <a:gd name="T73" fmla="*/ 39 h 47"/>
                <a:gd name="T74" fmla="*/ 51 w 51"/>
                <a:gd name="T75" fmla="*/ 16 h 47"/>
                <a:gd name="T76" fmla="*/ 48 w 51"/>
                <a:gd name="T77" fmla="*/ 19 h 47"/>
                <a:gd name="T78" fmla="*/ 34 w 51"/>
                <a:gd name="T79" fmla="*/ 6 h 47"/>
                <a:gd name="T80" fmla="*/ 37 w 51"/>
                <a:gd name="T81" fmla="*/ 2 h 47"/>
                <a:gd name="T82" fmla="*/ 51 w 51"/>
                <a:gd name="T8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7">
                  <a:moveTo>
                    <a:pt x="16" y="0"/>
                  </a:moveTo>
                  <a:lnTo>
                    <a:pt x="16" y="0"/>
                  </a:lnTo>
                  <a:lnTo>
                    <a:pt x="16" y="9"/>
                  </a:lnTo>
                  <a:lnTo>
                    <a:pt x="28" y="9"/>
                  </a:lnTo>
                  <a:lnTo>
                    <a:pt x="28" y="13"/>
                  </a:lnTo>
                  <a:lnTo>
                    <a:pt x="15" y="13"/>
                  </a:lnTo>
                  <a:lnTo>
                    <a:pt x="15" y="13"/>
                  </a:lnTo>
                  <a:lnTo>
                    <a:pt x="13" y="21"/>
                  </a:lnTo>
                  <a:lnTo>
                    <a:pt x="11" y="28"/>
                  </a:lnTo>
                  <a:lnTo>
                    <a:pt x="7" y="35"/>
                  </a:lnTo>
                  <a:lnTo>
                    <a:pt x="3" y="41"/>
                  </a:lnTo>
                  <a:lnTo>
                    <a:pt x="0" y="38"/>
                  </a:lnTo>
                  <a:lnTo>
                    <a:pt x="0" y="38"/>
                  </a:lnTo>
                  <a:lnTo>
                    <a:pt x="4" y="33"/>
                  </a:lnTo>
                  <a:lnTo>
                    <a:pt x="7" y="27"/>
                  </a:lnTo>
                  <a:lnTo>
                    <a:pt x="9" y="20"/>
                  </a:lnTo>
                  <a:lnTo>
                    <a:pt x="11" y="13"/>
                  </a:lnTo>
                  <a:lnTo>
                    <a:pt x="2" y="13"/>
                  </a:lnTo>
                  <a:lnTo>
                    <a:pt x="2" y="9"/>
                  </a:lnTo>
                  <a:lnTo>
                    <a:pt x="11" y="9"/>
                  </a:lnTo>
                  <a:lnTo>
                    <a:pt x="11" y="9"/>
                  </a:lnTo>
                  <a:lnTo>
                    <a:pt x="12" y="0"/>
                  </a:lnTo>
                  <a:lnTo>
                    <a:pt x="16" y="0"/>
                  </a:lnTo>
                  <a:close/>
                  <a:moveTo>
                    <a:pt x="51" y="40"/>
                  </a:moveTo>
                  <a:lnTo>
                    <a:pt x="49" y="43"/>
                  </a:lnTo>
                  <a:lnTo>
                    <a:pt x="49" y="43"/>
                  </a:lnTo>
                  <a:lnTo>
                    <a:pt x="44" y="39"/>
                  </a:lnTo>
                  <a:lnTo>
                    <a:pt x="39" y="37"/>
                  </a:lnTo>
                  <a:lnTo>
                    <a:pt x="39" y="39"/>
                  </a:lnTo>
                  <a:lnTo>
                    <a:pt x="39" y="39"/>
                  </a:lnTo>
                  <a:lnTo>
                    <a:pt x="38" y="43"/>
                  </a:lnTo>
                  <a:lnTo>
                    <a:pt x="36" y="45"/>
                  </a:lnTo>
                  <a:lnTo>
                    <a:pt x="32" y="47"/>
                  </a:lnTo>
                  <a:lnTo>
                    <a:pt x="27" y="47"/>
                  </a:lnTo>
                  <a:lnTo>
                    <a:pt x="27" y="47"/>
                  </a:lnTo>
                  <a:lnTo>
                    <a:pt x="23" y="47"/>
                  </a:lnTo>
                  <a:lnTo>
                    <a:pt x="19" y="45"/>
                  </a:lnTo>
                  <a:lnTo>
                    <a:pt x="19" y="45"/>
                  </a:lnTo>
                  <a:lnTo>
                    <a:pt x="16" y="43"/>
                  </a:lnTo>
                  <a:lnTo>
                    <a:pt x="15" y="39"/>
                  </a:lnTo>
                  <a:lnTo>
                    <a:pt x="15" y="39"/>
                  </a:lnTo>
                  <a:lnTo>
                    <a:pt x="16" y="36"/>
                  </a:lnTo>
                  <a:lnTo>
                    <a:pt x="19" y="33"/>
                  </a:lnTo>
                  <a:lnTo>
                    <a:pt x="19" y="33"/>
                  </a:lnTo>
                  <a:lnTo>
                    <a:pt x="23" y="31"/>
                  </a:lnTo>
                  <a:lnTo>
                    <a:pt x="27" y="31"/>
                  </a:lnTo>
                  <a:lnTo>
                    <a:pt x="27" y="31"/>
                  </a:lnTo>
                  <a:lnTo>
                    <a:pt x="35" y="31"/>
                  </a:lnTo>
                  <a:lnTo>
                    <a:pt x="35" y="17"/>
                  </a:lnTo>
                  <a:lnTo>
                    <a:pt x="39" y="17"/>
                  </a:lnTo>
                  <a:lnTo>
                    <a:pt x="39" y="33"/>
                  </a:lnTo>
                  <a:lnTo>
                    <a:pt x="39" y="33"/>
                  </a:lnTo>
                  <a:lnTo>
                    <a:pt x="45" y="36"/>
                  </a:lnTo>
                  <a:lnTo>
                    <a:pt x="51" y="40"/>
                  </a:lnTo>
                  <a:lnTo>
                    <a:pt x="51" y="40"/>
                  </a:lnTo>
                  <a:close/>
                  <a:moveTo>
                    <a:pt x="35" y="35"/>
                  </a:moveTo>
                  <a:lnTo>
                    <a:pt x="35" y="35"/>
                  </a:lnTo>
                  <a:lnTo>
                    <a:pt x="27" y="34"/>
                  </a:lnTo>
                  <a:lnTo>
                    <a:pt x="27" y="34"/>
                  </a:lnTo>
                  <a:lnTo>
                    <a:pt x="24" y="34"/>
                  </a:lnTo>
                  <a:lnTo>
                    <a:pt x="22" y="35"/>
                  </a:lnTo>
                  <a:lnTo>
                    <a:pt x="22" y="35"/>
                  </a:lnTo>
                  <a:lnTo>
                    <a:pt x="20" y="37"/>
                  </a:lnTo>
                  <a:lnTo>
                    <a:pt x="19" y="39"/>
                  </a:lnTo>
                  <a:lnTo>
                    <a:pt x="19" y="39"/>
                  </a:lnTo>
                  <a:lnTo>
                    <a:pt x="20" y="41"/>
                  </a:lnTo>
                  <a:lnTo>
                    <a:pt x="21" y="43"/>
                  </a:lnTo>
                  <a:lnTo>
                    <a:pt x="24" y="43"/>
                  </a:lnTo>
                  <a:lnTo>
                    <a:pt x="28" y="44"/>
                  </a:lnTo>
                  <a:lnTo>
                    <a:pt x="28" y="44"/>
                  </a:lnTo>
                  <a:lnTo>
                    <a:pt x="31" y="43"/>
                  </a:lnTo>
                  <a:lnTo>
                    <a:pt x="33" y="43"/>
                  </a:lnTo>
                  <a:lnTo>
                    <a:pt x="34" y="41"/>
                  </a:lnTo>
                  <a:lnTo>
                    <a:pt x="35" y="39"/>
                  </a:lnTo>
                  <a:lnTo>
                    <a:pt x="35" y="35"/>
                  </a:lnTo>
                  <a:close/>
                  <a:moveTo>
                    <a:pt x="51" y="16"/>
                  </a:moveTo>
                  <a:lnTo>
                    <a:pt x="48" y="19"/>
                  </a:lnTo>
                  <a:lnTo>
                    <a:pt x="48" y="19"/>
                  </a:lnTo>
                  <a:lnTo>
                    <a:pt x="42" y="12"/>
                  </a:lnTo>
                  <a:lnTo>
                    <a:pt x="34" y="6"/>
                  </a:lnTo>
                  <a:lnTo>
                    <a:pt x="37" y="2"/>
                  </a:lnTo>
                  <a:lnTo>
                    <a:pt x="37" y="2"/>
                  </a:lnTo>
                  <a:lnTo>
                    <a:pt x="44" y="9"/>
                  </a:lnTo>
                  <a:lnTo>
                    <a:pt x="51" y="16"/>
                  </a:lnTo>
                  <a:lnTo>
                    <a:pt x="51" y="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Freeform 1071">
              <a:extLst>
                <a:ext uri="{FF2B5EF4-FFF2-40B4-BE49-F238E27FC236}">
                  <a16:creationId xmlns:a16="http://schemas.microsoft.com/office/drawing/2014/main" id="{49F6E0B9-8235-4EA7-BEC0-204AF4A2078E}"/>
                </a:ext>
              </a:extLst>
            </p:cNvPr>
            <p:cNvSpPr>
              <a:spLocks noEditPoints="1"/>
            </p:cNvSpPr>
            <p:nvPr/>
          </p:nvSpPr>
          <p:spPr bwMode="auto">
            <a:xfrm>
              <a:off x="9586913" y="5822950"/>
              <a:ext cx="38100" cy="34925"/>
            </a:xfrm>
            <a:custGeom>
              <a:avLst/>
              <a:gdLst>
                <a:gd name="T0" fmla="*/ 31 w 46"/>
                <a:gd name="T1" fmla="*/ 41 h 45"/>
                <a:gd name="T2" fmla="*/ 39 w 46"/>
                <a:gd name="T3" fmla="*/ 37 h 45"/>
                <a:gd name="T4" fmla="*/ 42 w 46"/>
                <a:gd name="T5" fmla="*/ 30 h 45"/>
                <a:gd name="T6" fmla="*/ 41 w 46"/>
                <a:gd name="T7" fmla="*/ 26 h 45"/>
                <a:gd name="T8" fmla="*/ 38 w 46"/>
                <a:gd name="T9" fmla="*/ 22 h 45"/>
                <a:gd name="T10" fmla="*/ 28 w 46"/>
                <a:gd name="T11" fmla="*/ 19 h 45"/>
                <a:gd name="T12" fmla="*/ 19 w 46"/>
                <a:gd name="T13" fmla="*/ 21 h 45"/>
                <a:gd name="T14" fmla="*/ 15 w 46"/>
                <a:gd name="T15" fmla="*/ 22 h 45"/>
                <a:gd name="T16" fmla="*/ 10 w 46"/>
                <a:gd name="T17" fmla="*/ 25 h 45"/>
                <a:gd name="T18" fmla="*/ 0 w 46"/>
                <a:gd name="T19" fmla="*/ 27 h 45"/>
                <a:gd name="T20" fmla="*/ 17 w 46"/>
                <a:gd name="T21" fmla="*/ 16 h 45"/>
                <a:gd name="T22" fmla="*/ 5 w 46"/>
                <a:gd name="T23" fmla="*/ 4 h 45"/>
                <a:gd name="T24" fmla="*/ 39 w 46"/>
                <a:gd name="T25" fmla="*/ 0 h 45"/>
                <a:gd name="T26" fmla="*/ 21 w 46"/>
                <a:gd name="T27" fmla="*/ 17 h 45"/>
                <a:gd name="T28" fmla="*/ 21 w 46"/>
                <a:gd name="T29" fmla="*/ 17 h 45"/>
                <a:gd name="T30" fmla="*/ 28 w 46"/>
                <a:gd name="T31" fmla="*/ 16 h 45"/>
                <a:gd name="T32" fmla="*/ 41 w 46"/>
                <a:gd name="T33" fmla="*/ 20 h 45"/>
                <a:gd name="T34" fmla="*/ 43 w 46"/>
                <a:gd name="T35" fmla="*/ 22 h 45"/>
                <a:gd name="T36" fmla="*/ 46 w 46"/>
                <a:gd name="T37" fmla="*/ 27 h 45"/>
                <a:gd name="T38" fmla="*/ 46 w 46"/>
                <a:gd name="T39" fmla="*/ 30 h 45"/>
                <a:gd name="T40" fmla="*/ 44 w 46"/>
                <a:gd name="T41" fmla="*/ 36 h 45"/>
                <a:gd name="T42" fmla="*/ 40 w 46"/>
                <a:gd name="T43" fmla="*/ 41 h 45"/>
                <a:gd name="T44" fmla="*/ 36 w 46"/>
                <a:gd name="T45" fmla="*/ 43 h 45"/>
                <a:gd name="T46" fmla="*/ 23 w 46"/>
                <a:gd name="T47" fmla="*/ 45 h 45"/>
                <a:gd name="T48" fmla="*/ 17 w 46"/>
                <a:gd name="T49" fmla="*/ 45 h 45"/>
                <a:gd name="T50" fmla="*/ 10 w 46"/>
                <a:gd name="T51" fmla="*/ 41 h 45"/>
                <a:gd name="T52" fmla="*/ 9 w 46"/>
                <a:gd name="T53" fmla="*/ 37 h 45"/>
                <a:gd name="T54" fmla="*/ 12 w 46"/>
                <a:gd name="T55" fmla="*/ 32 h 45"/>
                <a:gd name="T56" fmla="*/ 15 w 46"/>
                <a:gd name="T57" fmla="*/ 30 h 45"/>
                <a:gd name="T58" fmla="*/ 18 w 46"/>
                <a:gd name="T59" fmla="*/ 30 h 45"/>
                <a:gd name="T60" fmla="*/ 27 w 46"/>
                <a:gd name="T61" fmla="*/ 33 h 45"/>
                <a:gd name="T62" fmla="*/ 30 w 46"/>
                <a:gd name="T63" fmla="*/ 36 h 45"/>
                <a:gd name="T64" fmla="*/ 31 w 46"/>
                <a:gd name="T65" fmla="*/ 41 h 45"/>
                <a:gd name="T66" fmla="*/ 27 w 46"/>
                <a:gd name="T67" fmla="*/ 41 h 45"/>
                <a:gd name="T68" fmla="*/ 24 w 46"/>
                <a:gd name="T69" fmla="*/ 35 h 45"/>
                <a:gd name="T70" fmla="*/ 19 w 46"/>
                <a:gd name="T71" fmla="*/ 33 h 45"/>
                <a:gd name="T72" fmla="*/ 15 w 46"/>
                <a:gd name="T73" fmla="*/ 34 h 45"/>
                <a:gd name="T74" fmla="*/ 13 w 46"/>
                <a:gd name="T75" fmla="*/ 36 h 45"/>
                <a:gd name="T76" fmla="*/ 13 w 46"/>
                <a:gd name="T77" fmla="*/ 37 h 45"/>
                <a:gd name="T78" fmla="*/ 15 w 46"/>
                <a:gd name="T79" fmla="*/ 41 h 45"/>
                <a:gd name="T80" fmla="*/ 23 w 46"/>
                <a:gd name="T81" fmla="*/ 42 h 45"/>
                <a:gd name="T82" fmla="*/ 27 w 46"/>
                <a:gd name="T8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5">
                  <a:moveTo>
                    <a:pt x="31" y="41"/>
                  </a:moveTo>
                  <a:lnTo>
                    <a:pt x="31" y="41"/>
                  </a:lnTo>
                  <a:lnTo>
                    <a:pt x="36" y="39"/>
                  </a:lnTo>
                  <a:lnTo>
                    <a:pt x="39" y="37"/>
                  </a:lnTo>
                  <a:lnTo>
                    <a:pt x="41" y="34"/>
                  </a:lnTo>
                  <a:lnTo>
                    <a:pt x="42" y="30"/>
                  </a:lnTo>
                  <a:lnTo>
                    <a:pt x="42" y="30"/>
                  </a:lnTo>
                  <a:lnTo>
                    <a:pt x="41" y="26"/>
                  </a:lnTo>
                  <a:lnTo>
                    <a:pt x="38" y="22"/>
                  </a:lnTo>
                  <a:lnTo>
                    <a:pt x="38" y="22"/>
                  </a:lnTo>
                  <a:lnTo>
                    <a:pt x="33" y="20"/>
                  </a:lnTo>
                  <a:lnTo>
                    <a:pt x="28" y="19"/>
                  </a:lnTo>
                  <a:lnTo>
                    <a:pt x="28" y="19"/>
                  </a:lnTo>
                  <a:lnTo>
                    <a:pt x="19" y="21"/>
                  </a:lnTo>
                  <a:lnTo>
                    <a:pt x="19" y="21"/>
                  </a:lnTo>
                  <a:lnTo>
                    <a:pt x="15" y="22"/>
                  </a:lnTo>
                  <a:lnTo>
                    <a:pt x="10" y="25"/>
                  </a:lnTo>
                  <a:lnTo>
                    <a:pt x="10" y="25"/>
                  </a:lnTo>
                  <a:lnTo>
                    <a:pt x="2" y="30"/>
                  </a:lnTo>
                  <a:lnTo>
                    <a:pt x="0" y="27"/>
                  </a:lnTo>
                  <a:lnTo>
                    <a:pt x="0" y="27"/>
                  </a:lnTo>
                  <a:lnTo>
                    <a:pt x="17" y="16"/>
                  </a:lnTo>
                  <a:lnTo>
                    <a:pt x="33" y="4"/>
                  </a:lnTo>
                  <a:lnTo>
                    <a:pt x="5" y="4"/>
                  </a:lnTo>
                  <a:lnTo>
                    <a:pt x="5" y="0"/>
                  </a:lnTo>
                  <a:lnTo>
                    <a:pt x="39" y="0"/>
                  </a:lnTo>
                  <a:lnTo>
                    <a:pt x="40" y="3"/>
                  </a:lnTo>
                  <a:lnTo>
                    <a:pt x="21" y="17"/>
                  </a:lnTo>
                  <a:lnTo>
                    <a:pt x="21" y="17"/>
                  </a:lnTo>
                  <a:lnTo>
                    <a:pt x="21" y="17"/>
                  </a:lnTo>
                  <a:lnTo>
                    <a:pt x="28" y="16"/>
                  </a:lnTo>
                  <a:lnTo>
                    <a:pt x="28" y="16"/>
                  </a:lnTo>
                  <a:lnTo>
                    <a:pt x="35" y="17"/>
                  </a:lnTo>
                  <a:lnTo>
                    <a:pt x="41" y="20"/>
                  </a:lnTo>
                  <a:lnTo>
                    <a:pt x="41" y="20"/>
                  </a:lnTo>
                  <a:lnTo>
                    <a:pt x="43" y="22"/>
                  </a:lnTo>
                  <a:lnTo>
                    <a:pt x="45" y="24"/>
                  </a:lnTo>
                  <a:lnTo>
                    <a:pt x="46" y="27"/>
                  </a:lnTo>
                  <a:lnTo>
                    <a:pt x="46" y="30"/>
                  </a:lnTo>
                  <a:lnTo>
                    <a:pt x="46" y="30"/>
                  </a:lnTo>
                  <a:lnTo>
                    <a:pt x="46" y="33"/>
                  </a:lnTo>
                  <a:lnTo>
                    <a:pt x="44" y="36"/>
                  </a:lnTo>
                  <a:lnTo>
                    <a:pt x="43" y="39"/>
                  </a:lnTo>
                  <a:lnTo>
                    <a:pt x="40" y="41"/>
                  </a:lnTo>
                  <a:lnTo>
                    <a:pt x="40" y="41"/>
                  </a:lnTo>
                  <a:lnTo>
                    <a:pt x="36" y="43"/>
                  </a:lnTo>
                  <a:lnTo>
                    <a:pt x="33" y="44"/>
                  </a:lnTo>
                  <a:lnTo>
                    <a:pt x="23" y="45"/>
                  </a:lnTo>
                  <a:lnTo>
                    <a:pt x="23" y="45"/>
                  </a:lnTo>
                  <a:lnTo>
                    <a:pt x="17" y="45"/>
                  </a:lnTo>
                  <a:lnTo>
                    <a:pt x="12" y="43"/>
                  </a:lnTo>
                  <a:lnTo>
                    <a:pt x="10" y="41"/>
                  </a:lnTo>
                  <a:lnTo>
                    <a:pt x="9" y="37"/>
                  </a:lnTo>
                  <a:lnTo>
                    <a:pt x="9" y="37"/>
                  </a:lnTo>
                  <a:lnTo>
                    <a:pt x="10" y="34"/>
                  </a:lnTo>
                  <a:lnTo>
                    <a:pt x="12" y="32"/>
                  </a:lnTo>
                  <a:lnTo>
                    <a:pt x="12" y="32"/>
                  </a:lnTo>
                  <a:lnTo>
                    <a:pt x="15" y="30"/>
                  </a:lnTo>
                  <a:lnTo>
                    <a:pt x="18" y="30"/>
                  </a:lnTo>
                  <a:lnTo>
                    <a:pt x="18" y="30"/>
                  </a:lnTo>
                  <a:lnTo>
                    <a:pt x="23" y="31"/>
                  </a:lnTo>
                  <a:lnTo>
                    <a:pt x="27" y="33"/>
                  </a:lnTo>
                  <a:lnTo>
                    <a:pt x="27" y="33"/>
                  </a:lnTo>
                  <a:lnTo>
                    <a:pt x="30" y="36"/>
                  </a:lnTo>
                  <a:lnTo>
                    <a:pt x="31" y="41"/>
                  </a:lnTo>
                  <a:lnTo>
                    <a:pt x="31" y="41"/>
                  </a:lnTo>
                  <a:close/>
                  <a:moveTo>
                    <a:pt x="27" y="41"/>
                  </a:moveTo>
                  <a:lnTo>
                    <a:pt x="27" y="41"/>
                  </a:lnTo>
                  <a:lnTo>
                    <a:pt x="26" y="38"/>
                  </a:lnTo>
                  <a:lnTo>
                    <a:pt x="24" y="35"/>
                  </a:lnTo>
                  <a:lnTo>
                    <a:pt x="22" y="34"/>
                  </a:lnTo>
                  <a:lnTo>
                    <a:pt x="19" y="33"/>
                  </a:lnTo>
                  <a:lnTo>
                    <a:pt x="19" y="33"/>
                  </a:lnTo>
                  <a:lnTo>
                    <a:pt x="15" y="34"/>
                  </a:lnTo>
                  <a:lnTo>
                    <a:pt x="15" y="34"/>
                  </a:lnTo>
                  <a:lnTo>
                    <a:pt x="13" y="36"/>
                  </a:lnTo>
                  <a:lnTo>
                    <a:pt x="13" y="37"/>
                  </a:lnTo>
                  <a:lnTo>
                    <a:pt x="13" y="37"/>
                  </a:lnTo>
                  <a:lnTo>
                    <a:pt x="14" y="39"/>
                  </a:lnTo>
                  <a:lnTo>
                    <a:pt x="15" y="41"/>
                  </a:lnTo>
                  <a:lnTo>
                    <a:pt x="18" y="41"/>
                  </a:lnTo>
                  <a:lnTo>
                    <a:pt x="23" y="42"/>
                  </a:lnTo>
                  <a:lnTo>
                    <a:pt x="23" y="42"/>
                  </a:lnTo>
                  <a:lnTo>
                    <a:pt x="27" y="41"/>
                  </a:lnTo>
                  <a:lnTo>
                    <a:pt x="27"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Freeform 1072">
              <a:extLst>
                <a:ext uri="{FF2B5EF4-FFF2-40B4-BE49-F238E27FC236}">
                  <a16:creationId xmlns:a16="http://schemas.microsoft.com/office/drawing/2014/main" id="{B01B9ED1-EBE0-4565-B294-DD44D1E394BA}"/>
                </a:ext>
              </a:extLst>
            </p:cNvPr>
            <p:cNvSpPr>
              <a:spLocks noEditPoints="1"/>
            </p:cNvSpPr>
            <p:nvPr/>
          </p:nvSpPr>
          <p:spPr bwMode="auto">
            <a:xfrm>
              <a:off x="9632950" y="5818188"/>
              <a:ext cx="42863" cy="41275"/>
            </a:xfrm>
            <a:custGeom>
              <a:avLst/>
              <a:gdLst>
                <a:gd name="T0" fmla="*/ 0 w 55"/>
                <a:gd name="T1" fmla="*/ 44 h 51"/>
                <a:gd name="T2" fmla="*/ 6 w 55"/>
                <a:gd name="T3" fmla="*/ 38 h 51"/>
                <a:gd name="T4" fmla="*/ 13 w 55"/>
                <a:gd name="T5" fmla="*/ 31 h 51"/>
                <a:gd name="T6" fmla="*/ 2 w 55"/>
                <a:gd name="T7" fmla="*/ 27 h 51"/>
                <a:gd name="T8" fmla="*/ 13 w 55"/>
                <a:gd name="T9" fmla="*/ 22 h 51"/>
                <a:gd name="T10" fmla="*/ 1 w 55"/>
                <a:gd name="T11" fmla="*/ 18 h 51"/>
                <a:gd name="T12" fmla="*/ 5 w 55"/>
                <a:gd name="T13" fmla="*/ 10 h 51"/>
                <a:gd name="T14" fmla="*/ 2 w 55"/>
                <a:gd name="T15" fmla="*/ 5 h 51"/>
                <a:gd name="T16" fmla="*/ 13 w 55"/>
                <a:gd name="T17" fmla="*/ 0 h 51"/>
                <a:gd name="T18" fmla="*/ 17 w 55"/>
                <a:gd name="T19" fmla="*/ 5 h 51"/>
                <a:gd name="T20" fmla="*/ 27 w 55"/>
                <a:gd name="T21" fmla="*/ 10 h 51"/>
                <a:gd name="T22" fmla="*/ 22 w 55"/>
                <a:gd name="T23" fmla="*/ 18 h 51"/>
                <a:gd name="T24" fmla="*/ 28 w 55"/>
                <a:gd name="T25" fmla="*/ 22 h 51"/>
                <a:gd name="T26" fmla="*/ 17 w 55"/>
                <a:gd name="T27" fmla="*/ 27 h 51"/>
                <a:gd name="T28" fmla="*/ 26 w 55"/>
                <a:gd name="T29" fmla="*/ 31 h 51"/>
                <a:gd name="T30" fmla="*/ 17 w 55"/>
                <a:gd name="T31" fmla="*/ 32 h 51"/>
                <a:gd name="T32" fmla="*/ 21 w 55"/>
                <a:gd name="T33" fmla="*/ 35 h 51"/>
                <a:gd name="T34" fmla="*/ 24 w 55"/>
                <a:gd name="T35" fmla="*/ 42 h 51"/>
                <a:gd name="T36" fmla="*/ 17 w 55"/>
                <a:gd name="T37" fmla="*/ 36 h 51"/>
                <a:gd name="T38" fmla="*/ 13 w 55"/>
                <a:gd name="T39" fmla="*/ 51 h 51"/>
                <a:gd name="T40" fmla="*/ 13 w 55"/>
                <a:gd name="T41" fmla="*/ 37 h 51"/>
                <a:gd name="T42" fmla="*/ 2 w 55"/>
                <a:gd name="T43" fmla="*/ 47 h 51"/>
                <a:gd name="T44" fmla="*/ 10 w 55"/>
                <a:gd name="T45" fmla="*/ 10 h 51"/>
                <a:gd name="T46" fmla="*/ 18 w 55"/>
                <a:gd name="T47" fmla="*/ 18 h 51"/>
                <a:gd name="T48" fmla="*/ 10 w 55"/>
                <a:gd name="T49" fmla="*/ 10 h 51"/>
                <a:gd name="T50" fmla="*/ 44 w 55"/>
                <a:gd name="T51" fmla="*/ 22 h 51"/>
                <a:gd name="T52" fmla="*/ 35 w 55"/>
                <a:gd name="T53" fmla="*/ 25 h 51"/>
                <a:gd name="T54" fmla="*/ 34 w 55"/>
                <a:gd name="T55" fmla="*/ 33 h 51"/>
                <a:gd name="T56" fmla="*/ 30 w 55"/>
                <a:gd name="T57" fmla="*/ 46 h 51"/>
                <a:gd name="T58" fmla="*/ 24 w 55"/>
                <a:gd name="T59" fmla="*/ 49 h 51"/>
                <a:gd name="T60" fmla="*/ 27 w 55"/>
                <a:gd name="T61" fmla="*/ 44 h 51"/>
                <a:gd name="T62" fmla="*/ 29 w 55"/>
                <a:gd name="T63" fmla="*/ 38 h 51"/>
                <a:gd name="T64" fmla="*/ 31 w 55"/>
                <a:gd name="T65" fmla="*/ 25 h 51"/>
                <a:gd name="T66" fmla="*/ 31 w 55"/>
                <a:gd name="T67" fmla="*/ 5 h 51"/>
                <a:gd name="T68" fmla="*/ 51 w 55"/>
                <a:gd name="T69" fmla="*/ 1 h 51"/>
                <a:gd name="T70" fmla="*/ 53 w 55"/>
                <a:gd name="T71" fmla="*/ 4 h 51"/>
                <a:gd name="T72" fmla="*/ 35 w 55"/>
                <a:gd name="T73" fmla="*/ 9 h 51"/>
                <a:gd name="T74" fmla="*/ 55 w 55"/>
                <a:gd name="T75" fmla="*/ 19 h 51"/>
                <a:gd name="T76" fmla="*/ 48 w 55"/>
                <a:gd name="T77" fmla="*/ 22 h 51"/>
                <a:gd name="T78" fmla="*/ 44 w 55"/>
                <a:gd name="T7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47"/>
                  </a:moveTo>
                  <a:lnTo>
                    <a:pt x="0" y="44"/>
                  </a:lnTo>
                  <a:lnTo>
                    <a:pt x="0" y="44"/>
                  </a:lnTo>
                  <a:lnTo>
                    <a:pt x="6" y="38"/>
                  </a:lnTo>
                  <a:lnTo>
                    <a:pt x="6" y="38"/>
                  </a:lnTo>
                  <a:lnTo>
                    <a:pt x="13" y="31"/>
                  </a:lnTo>
                  <a:lnTo>
                    <a:pt x="2" y="31"/>
                  </a:lnTo>
                  <a:lnTo>
                    <a:pt x="2" y="27"/>
                  </a:lnTo>
                  <a:lnTo>
                    <a:pt x="13" y="27"/>
                  </a:lnTo>
                  <a:lnTo>
                    <a:pt x="13" y="22"/>
                  </a:lnTo>
                  <a:lnTo>
                    <a:pt x="1" y="22"/>
                  </a:lnTo>
                  <a:lnTo>
                    <a:pt x="1" y="18"/>
                  </a:lnTo>
                  <a:lnTo>
                    <a:pt x="7" y="18"/>
                  </a:lnTo>
                  <a:lnTo>
                    <a:pt x="5" y="10"/>
                  </a:lnTo>
                  <a:lnTo>
                    <a:pt x="2" y="10"/>
                  </a:lnTo>
                  <a:lnTo>
                    <a:pt x="2" y="5"/>
                  </a:lnTo>
                  <a:lnTo>
                    <a:pt x="13" y="5"/>
                  </a:lnTo>
                  <a:lnTo>
                    <a:pt x="13" y="0"/>
                  </a:lnTo>
                  <a:lnTo>
                    <a:pt x="17" y="0"/>
                  </a:lnTo>
                  <a:lnTo>
                    <a:pt x="17" y="5"/>
                  </a:lnTo>
                  <a:lnTo>
                    <a:pt x="27" y="5"/>
                  </a:lnTo>
                  <a:lnTo>
                    <a:pt x="27" y="10"/>
                  </a:lnTo>
                  <a:lnTo>
                    <a:pt x="25" y="10"/>
                  </a:lnTo>
                  <a:lnTo>
                    <a:pt x="22" y="18"/>
                  </a:lnTo>
                  <a:lnTo>
                    <a:pt x="28" y="18"/>
                  </a:lnTo>
                  <a:lnTo>
                    <a:pt x="28" y="22"/>
                  </a:lnTo>
                  <a:lnTo>
                    <a:pt x="17" y="22"/>
                  </a:lnTo>
                  <a:lnTo>
                    <a:pt x="17" y="27"/>
                  </a:lnTo>
                  <a:lnTo>
                    <a:pt x="26" y="27"/>
                  </a:lnTo>
                  <a:lnTo>
                    <a:pt x="26" y="31"/>
                  </a:lnTo>
                  <a:lnTo>
                    <a:pt x="17" y="31"/>
                  </a:lnTo>
                  <a:lnTo>
                    <a:pt x="17" y="32"/>
                  </a:lnTo>
                  <a:lnTo>
                    <a:pt x="17" y="32"/>
                  </a:lnTo>
                  <a:lnTo>
                    <a:pt x="21" y="35"/>
                  </a:lnTo>
                  <a:lnTo>
                    <a:pt x="26" y="39"/>
                  </a:lnTo>
                  <a:lnTo>
                    <a:pt x="24" y="42"/>
                  </a:lnTo>
                  <a:lnTo>
                    <a:pt x="24" y="42"/>
                  </a:lnTo>
                  <a:lnTo>
                    <a:pt x="17" y="36"/>
                  </a:lnTo>
                  <a:lnTo>
                    <a:pt x="17" y="51"/>
                  </a:lnTo>
                  <a:lnTo>
                    <a:pt x="13" y="51"/>
                  </a:lnTo>
                  <a:lnTo>
                    <a:pt x="13" y="37"/>
                  </a:lnTo>
                  <a:lnTo>
                    <a:pt x="13" y="37"/>
                  </a:lnTo>
                  <a:lnTo>
                    <a:pt x="7" y="43"/>
                  </a:lnTo>
                  <a:lnTo>
                    <a:pt x="2" y="47"/>
                  </a:lnTo>
                  <a:lnTo>
                    <a:pt x="2" y="47"/>
                  </a:lnTo>
                  <a:close/>
                  <a:moveTo>
                    <a:pt x="10" y="10"/>
                  </a:moveTo>
                  <a:lnTo>
                    <a:pt x="12" y="18"/>
                  </a:lnTo>
                  <a:lnTo>
                    <a:pt x="18" y="18"/>
                  </a:lnTo>
                  <a:lnTo>
                    <a:pt x="21" y="10"/>
                  </a:lnTo>
                  <a:lnTo>
                    <a:pt x="10" y="10"/>
                  </a:lnTo>
                  <a:close/>
                  <a:moveTo>
                    <a:pt x="44" y="51"/>
                  </a:moveTo>
                  <a:lnTo>
                    <a:pt x="44" y="22"/>
                  </a:lnTo>
                  <a:lnTo>
                    <a:pt x="35" y="22"/>
                  </a:lnTo>
                  <a:lnTo>
                    <a:pt x="35" y="25"/>
                  </a:lnTo>
                  <a:lnTo>
                    <a:pt x="35" y="25"/>
                  </a:lnTo>
                  <a:lnTo>
                    <a:pt x="34" y="33"/>
                  </a:lnTo>
                  <a:lnTo>
                    <a:pt x="33" y="40"/>
                  </a:lnTo>
                  <a:lnTo>
                    <a:pt x="30" y="46"/>
                  </a:lnTo>
                  <a:lnTo>
                    <a:pt x="27" y="51"/>
                  </a:lnTo>
                  <a:lnTo>
                    <a:pt x="24" y="49"/>
                  </a:lnTo>
                  <a:lnTo>
                    <a:pt x="24" y="49"/>
                  </a:lnTo>
                  <a:lnTo>
                    <a:pt x="27" y="44"/>
                  </a:lnTo>
                  <a:lnTo>
                    <a:pt x="29" y="38"/>
                  </a:lnTo>
                  <a:lnTo>
                    <a:pt x="29" y="38"/>
                  </a:lnTo>
                  <a:lnTo>
                    <a:pt x="30" y="32"/>
                  </a:lnTo>
                  <a:lnTo>
                    <a:pt x="31" y="25"/>
                  </a:lnTo>
                  <a:lnTo>
                    <a:pt x="31" y="5"/>
                  </a:lnTo>
                  <a:lnTo>
                    <a:pt x="31" y="5"/>
                  </a:lnTo>
                  <a:lnTo>
                    <a:pt x="43" y="3"/>
                  </a:lnTo>
                  <a:lnTo>
                    <a:pt x="51" y="1"/>
                  </a:lnTo>
                  <a:lnTo>
                    <a:pt x="53" y="4"/>
                  </a:lnTo>
                  <a:lnTo>
                    <a:pt x="53" y="4"/>
                  </a:lnTo>
                  <a:lnTo>
                    <a:pt x="45" y="6"/>
                  </a:lnTo>
                  <a:lnTo>
                    <a:pt x="35" y="9"/>
                  </a:lnTo>
                  <a:lnTo>
                    <a:pt x="35" y="19"/>
                  </a:lnTo>
                  <a:lnTo>
                    <a:pt x="55" y="19"/>
                  </a:lnTo>
                  <a:lnTo>
                    <a:pt x="55" y="22"/>
                  </a:lnTo>
                  <a:lnTo>
                    <a:pt x="48" y="22"/>
                  </a:lnTo>
                  <a:lnTo>
                    <a:pt x="48" y="51"/>
                  </a:lnTo>
                  <a:lnTo>
                    <a:pt x="44"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Freeform 1073">
              <a:extLst>
                <a:ext uri="{FF2B5EF4-FFF2-40B4-BE49-F238E27FC236}">
                  <a16:creationId xmlns:a16="http://schemas.microsoft.com/office/drawing/2014/main" id="{DA776A32-AEF8-455C-8690-08AC471656FA}"/>
                </a:ext>
              </a:extLst>
            </p:cNvPr>
            <p:cNvSpPr>
              <a:spLocks noEditPoints="1"/>
            </p:cNvSpPr>
            <p:nvPr/>
          </p:nvSpPr>
          <p:spPr bwMode="auto">
            <a:xfrm>
              <a:off x="9680575" y="5818188"/>
              <a:ext cx="42863" cy="41275"/>
            </a:xfrm>
            <a:custGeom>
              <a:avLst/>
              <a:gdLst>
                <a:gd name="T0" fmla="*/ 15 w 55"/>
                <a:gd name="T1" fmla="*/ 31 h 51"/>
                <a:gd name="T2" fmla="*/ 9 w 55"/>
                <a:gd name="T3" fmla="*/ 42 h 51"/>
                <a:gd name="T4" fmla="*/ 2 w 55"/>
                <a:gd name="T5" fmla="*/ 51 h 51"/>
                <a:gd name="T6" fmla="*/ 0 w 55"/>
                <a:gd name="T7" fmla="*/ 48 h 51"/>
                <a:gd name="T8" fmla="*/ 7 w 55"/>
                <a:gd name="T9" fmla="*/ 39 h 51"/>
                <a:gd name="T10" fmla="*/ 9 w 55"/>
                <a:gd name="T11" fmla="*/ 33 h 51"/>
                <a:gd name="T12" fmla="*/ 2 w 55"/>
                <a:gd name="T13" fmla="*/ 26 h 51"/>
                <a:gd name="T14" fmla="*/ 11 w 55"/>
                <a:gd name="T15" fmla="*/ 23 h 51"/>
                <a:gd name="T16" fmla="*/ 3 w 55"/>
                <a:gd name="T17" fmla="*/ 13 h 51"/>
                <a:gd name="T18" fmla="*/ 11 w 55"/>
                <a:gd name="T19" fmla="*/ 10 h 51"/>
                <a:gd name="T20" fmla="*/ 16 w 55"/>
                <a:gd name="T21" fmla="*/ 0 h 51"/>
                <a:gd name="T22" fmla="*/ 24 w 55"/>
                <a:gd name="T23" fmla="*/ 10 h 51"/>
                <a:gd name="T24" fmla="*/ 16 w 55"/>
                <a:gd name="T25" fmla="*/ 13 h 51"/>
                <a:gd name="T26" fmla="*/ 24 w 55"/>
                <a:gd name="T27" fmla="*/ 23 h 51"/>
                <a:gd name="T28" fmla="*/ 16 w 55"/>
                <a:gd name="T29" fmla="*/ 26 h 51"/>
                <a:gd name="T30" fmla="*/ 20 w 55"/>
                <a:gd name="T31" fmla="*/ 34 h 51"/>
                <a:gd name="T32" fmla="*/ 25 w 55"/>
                <a:gd name="T33" fmla="*/ 40 h 51"/>
                <a:gd name="T34" fmla="*/ 22 w 55"/>
                <a:gd name="T35" fmla="*/ 43 h 51"/>
                <a:gd name="T36" fmla="*/ 15 w 55"/>
                <a:gd name="T37" fmla="*/ 31 h 51"/>
                <a:gd name="T38" fmla="*/ 40 w 55"/>
                <a:gd name="T39" fmla="*/ 32 h 51"/>
                <a:gd name="T40" fmla="*/ 36 w 55"/>
                <a:gd name="T41" fmla="*/ 32 h 51"/>
                <a:gd name="T42" fmla="*/ 31 w 55"/>
                <a:gd name="T43" fmla="*/ 45 h 51"/>
                <a:gd name="T44" fmla="*/ 26 w 55"/>
                <a:gd name="T45" fmla="*/ 49 h 51"/>
                <a:gd name="T46" fmla="*/ 18 w 55"/>
                <a:gd name="T47" fmla="*/ 48 h 51"/>
                <a:gd name="T48" fmla="*/ 24 w 55"/>
                <a:gd name="T49" fmla="*/ 46 h 51"/>
                <a:gd name="T50" fmla="*/ 31 w 55"/>
                <a:gd name="T51" fmla="*/ 38 h 51"/>
                <a:gd name="T52" fmla="*/ 27 w 55"/>
                <a:gd name="T53" fmla="*/ 32 h 51"/>
                <a:gd name="T54" fmla="*/ 51 w 55"/>
                <a:gd name="T55" fmla="*/ 1 h 51"/>
                <a:gd name="T56" fmla="*/ 44 w 55"/>
                <a:gd name="T57" fmla="*/ 32 h 51"/>
                <a:gd name="T58" fmla="*/ 44 w 55"/>
                <a:gd name="T59" fmla="*/ 45 h 51"/>
                <a:gd name="T60" fmla="*/ 45 w 55"/>
                <a:gd name="T61" fmla="*/ 47 h 51"/>
                <a:gd name="T62" fmla="*/ 48 w 55"/>
                <a:gd name="T63" fmla="*/ 47 h 51"/>
                <a:gd name="T64" fmla="*/ 51 w 55"/>
                <a:gd name="T65" fmla="*/ 47 h 51"/>
                <a:gd name="T66" fmla="*/ 52 w 55"/>
                <a:gd name="T67" fmla="*/ 44 h 51"/>
                <a:gd name="T68" fmla="*/ 52 w 55"/>
                <a:gd name="T69" fmla="*/ 39 h 51"/>
                <a:gd name="T70" fmla="*/ 55 w 55"/>
                <a:gd name="T71" fmla="*/ 40 h 51"/>
                <a:gd name="T72" fmla="*/ 55 w 55"/>
                <a:gd name="T73" fmla="*/ 44 h 51"/>
                <a:gd name="T74" fmla="*/ 55 w 55"/>
                <a:gd name="T75" fmla="*/ 49 h 51"/>
                <a:gd name="T76" fmla="*/ 53 w 55"/>
                <a:gd name="T77" fmla="*/ 50 h 51"/>
                <a:gd name="T78" fmla="*/ 47 w 55"/>
                <a:gd name="T79" fmla="*/ 51 h 51"/>
                <a:gd name="T80" fmla="*/ 41 w 55"/>
                <a:gd name="T81" fmla="*/ 49 h 51"/>
                <a:gd name="T82" fmla="*/ 41 w 55"/>
                <a:gd name="T83" fmla="*/ 48 h 51"/>
                <a:gd name="T84" fmla="*/ 40 w 55"/>
                <a:gd name="T85" fmla="*/ 32 h 51"/>
                <a:gd name="T86" fmla="*/ 47 w 55"/>
                <a:gd name="T87" fmla="*/ 11 h 51"/>
                <a:gd name="T88" fmla="*/ 31 w 55"/>
                <a:gd name="T89" fmla="*/ 4 h 51"/>
                <a:gd name="T90" fmla="*/ 31 w 55"/>
                <a:gd name="T91" fmla="*/ 20 h 51"/>
                <a:gd name="T92" fmla="*/ 47 w 55"/>
                <a:gd name="T93" fmla="*/ 14 h 51"/>
                <a:gd name="T94" fmla="*/ 31 w 55"/>
                <a:gd name="T95" fmla="*/ 20 h 51"/>
                <a:gd name="T96" fmla="*/ 31 w 55"/>
                <a:gd name="T97" fmla="*/ 23 h 51"/>
                <a:gd name="T98" fmla="*/ 47 w 55"/>
                <a:gd name="T99"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51">
                  <a:moveTo>
                    <a:pt x="15" y="31"/>
                  </a:moveTo>
                  <a:lnTo>
                    <a:pt x="15" y="31"/>
                  </a:lnTo>
                  <a:lnTo>
                    <a:pt x="12" y="37"/>
                  </a:lnTo>
                  <a:lnTo>
                    <a:pt x="9" y="42"/>
                  </a:lnTo>
                  <a:lnTo>
                    <a:pt x="6" y="47"/>
                  </a:lnTo>
                  <a:lnTo>
                    <a:pt x="2" y="51"/>
                  </a:lnTo>
                  <a:lnTo>
                    <a:pt x="0" y="48"/>
                  </a:lnTo>
                  <a:lnTo>
                    <a:pt x="0" y="48"/>
                  </a:lnTo>
                  <a:lnTo>
                    <a:pt x="4" y="44"/>
                  </a:lnTo>
                  <a:lnTo>
                    <a:pt x="7" y="39"/>
                  </a:lnTo>
                  <a:lnTo>
                    <a:pt x="7" y="39"/>
                  </a:lnTo>
                  <a:lnTo>
                    <a:pt x="9" y="33"/>
                  </a:lnTo>
                  <a:lnTo>
                    <a:pt x="11" y="26"/>
                  </a:lnTo>
                  <a:lnTo>
                    <a:pt x="2" y="26"/>
                  </a:lnTo>
                  <a:lnTo>
                    <a:pt x="2" y="23"/>
                  </a:lnTo>
                  <a:lnTo>
                    <a:pt x="11" y="23"/>
                  </a:lnTo>
                  <a:lnTo>
                    <a:pt x="11" y="13"/>
                  </a:lnTo>
                  <a:lnTo>
                    <a:pt x="3" y="13"/>
                  </a:lnTo>
                  <a:lnTo>
                    <a:pt x="3" y="10"/>
                  </a:lnTo>
                  <a:lnTo>
                    <a:pt x="11" y="10"/>
                  </a:lnTo>
                  <a:lnTo>
                    <a:pt x="11" y="0"/>
                  </a:lnTo>
                  <a:lnTo>
                    <a:pt x="16" y="0"/>
                  </a:lnTo>
                  <a:lnTo>
                    <a:pt x="16" y="10"/>
                  </a:lnTo>
                  <a:lnTo>
                    <a:pt x="24" y="10"/>
                  </a:lnTo>
                  <a:lnTo>
                    <a:pt x="24" y="13"/>
                  </a:lnTo>
                  <a:lnTo>
                    <a:pt x="16" y="13"/>
                  </a:lnTo>
                  <a:lnTo>
                    <a:pt x="16" y="23"/>
                  </a:lnTo>
                  <a:lnTo>
                    <a:pt x="24" y="23"/>
                  </a:lnTo>
                  <a:lnTo>
                    <a:pt x="24" y="26"/>
                  </a:lnTo>
                  <a:lnTo>
                    <a:pt x="16" y="26"/>
                  </a:lnTo>
                  <a:lnTo>
                    <a:pt x="16" y="26"/>
                  </a:lnTo>
                  <a:lnTo>
                    <a:pt x="20" y="34"/>
                  </a:lnTo>
                  <a:lnTo>
                    <a:pt x="20" y="34"/>
                  </a:lnTo>
                  <a:lnTo>
                    <a:pt x="25" y="40"/>
                  </a:lnTo>
                  <a:lnTo>
                    <a:pt x="22" y="43"/>
                  </a:lnTo>
                  <a:lnTo>
                    <a:pt x="22" y="43"/>
                  </a:lnTo>
                  <a:lnTo>
                    <a:pt x="18" y="37"/>
                  </a:lnTo>
                  <a:lnTo>
                    <a:pt x="15" y="31"/>
                  </a:lnTo>
                  <a:lnTo>
                    <a:pt x="15" y="31"/>
                  </a:lnTo>
                  <a:close/>
                  <a:moveTo>
                    <a:pt x="40" y="32"/>
                  </a:moveTo>
                  <a:lnTo>
                    <a:pt x="36" y="32"/>
                  </a:lnTo>
                  <a:lnTo>
                    <a:pt x="36" y="32"/>
                  </a:lnTo>
                  <a:lnTo>
                    <a:pt x="34" y="39"/>
                  </a:lnTo>
                  <a:lnTo>
                    <a:pt x="31" y="45"/>
                  </a:lnTo>
                  <a:lnTo>
                    <a:pt x="31" y="45"/>
                  </a:lnTo>
                  <a:lnTo>
                    <a:pt x="26" y="49"/>
                  </a:lnTo>
                  <a:lnTo>
                    <a:pt x="20" y="51"/>
                  </a:lnTo>
                  <a:lnTo>
                    <a:pt x="18" y="48"/>
                  </a:lnTo>
                  <a:lnTo>
                    <a:pt x="18" y="48"/>
                  </a:lnTo>
                  <a:lnTo>
                    <a:pt x="24" y="46"/>
                  </a:lnTo>
                  <a:lnTo>
                    <a:pt x="28" y="42"/>
                  </a:lnTo>
                  <a:lnTo>
                    <a:pt x="31" y="38"/>
                  </a:lnTo>
                  <a:lnTo>
                    <a:pt x="32" y="32"/>
                  </a:lnTo>
                  <a:lnTo>
                    <a:pt x="27" y="32"/>
                  </a:lnTo>
                  <a:lnTo>
                    <a:pt x="27" y="1"/>
                  </a:lnTo>
                  <a:lnTo>
                    <a:pt x="51" y="1"/>
                  </a:lnTo>
                  <a:lnTo>
                    <a:pt x="51" y="32"/>
                  </a:lnTo>
                  <a:lnTo>
                    <a:pt x="44" y="32"/>
                  </a:lnTo>
                  <a:lnTo>
                    <a:pt x="44" y="45"/>
                  </a:lnTo>
                  <a:lnTo>
                    <a:pt x="44" y="45"/>
                  </a:lnTo>
                  <a:lnTo>
                    <a:pt x="45" y="47"/>
                  </a:lnTo>
                  <a:lnTo>
                    <a:pt x="45" y="47"/>
                  </a:lnTo>
                  <a:lnTo>
                    <a:pt x="48" y="47"/>
                  </a:lnTo>
                  <a:lnTo>
                    <a:pt x="48" y="47"/>
                  </a:lnTo>
                  <a:lnTo>
                    <a:pt x="51" y="47"/>
                  </a:lnTo>
                  <a:lnTo>
                    <a:pt x="51" y="47"/>
                  </a:lnTo>
                  <a:lnTo>
                    <a:pt x="52" y="46"/>
                  </a:lnTo>
                  <a:lnTo>
                    <a:pt x="52" y="44"/>
                  </a:lnTo>
                  <a:lnTo>
                    <a:pt x="52" y="44"/>
                  </a:lnTo>
                  <a:lnTo>
                    <a:pt x="52" y="39"/>
                  </a:lnTo>
                  <a:lnTo>
                    <a:pt x="55" y="40"/>
                  </a:lnTo>
                  <a:lnTo>
                    <a:pt x="55" y="40"/>
                  </a:lnTo>
                  <a:lnTo>
                    <a:pt x="55" y="44"/>
                  </a:lnTo>
                  <a:lnTo>
                    <a:pt x="55" y="44"/>
                  </a:lnTo>
                  <a:lnTo>
                    <a:pt x="55" y="49"/>
                  </a:lnTo>
                  <a:lnTo>
                    <a:pt x="55" y="49"/>
                  </a:lnTo>
                  <a:lnTo>
                    <a:pt x="53" y="50"/>
                  </a:lnTo>
                  <a:lnTo>
                    <a:pt x="53" y="50"/>
                  </a:lnTo>
                  <a:lnTo>
                    <a:pt x="47" y="51"/>
                  </a:lnTo>
                  <a:lnTo>
                    <a:pt x="47" y="51"/>
                  </a:lnTo>
                  <a:lnTo>
                    <a:pt x="43" y="50"/>
                  </a:lnTo>
                  <a:lnTo>
                    <a:pt x="41" y="49"/>
                  </a:lnTo>
                  <a:lnTo>
                    <a:pt x="41" y="49"/>
                  </a:lnTo>
                  <a:lnTo>
                    <a:pt x="41" y="48"/>
                  </a:lnTo>
                  <a:lnTo>
                    <a:pt x="40" y="46"/>
                  </a:lnTo>
                  <a:lnTo>
                    <a:pt x="40" y="32"/>
                  </a:lnTo>
                  <a:close/>
                  <a:moveTo>
                    <a:pt x="31" y="11"/>
                  </a:moveTo>
                  <a:lnTo>
                    <a:pt x="47" y="11"/>
                  </a:lnTo>
                  <a:lnTo>
                    <a:pt x="47" y="4"/>
                  </a:lnTo>
                  <a:lnTo>
                    <a:pt x="31" y="4"/>
                  </a:lnTo>
                  <a:lnTo>
                    <a:pt x="31" y="11"/>
                  </a:lnTo>
                  <a:close/>
                  <a:moveTo>
                    <a:pt x="31" y="20"/>
                  </a:moveTo>
                  <a:lnTo>
                    <a:pt x="47" y="20"/>
                  </a:lnTo>
                  <a:lnTo>
                    <a:pt x="47" y="14"/>
                  </a:lnTo>
                  <a:lnTo>
                    <a:pt x="31" y="14"/>
                  </a:lnTo>
                  <a:lnTo>
                    <a:pt x="31" y="20"/>
                  </a:lnTo>
                  <a:close/>
                  <a:moveTo>
                    <a:pt x="47" y="23"/>
                  </a:moveTo>
                  <a:lnTo>
                    <a:pt x="31" y="23"/>
                  </a:lnTo>
                  <a:lnTo>
                    <a:pt x="31" y="29"/>
                  </a:lnTo>
                  <a:lnTo>
                    <a:pt x="47" y="29"/>
                  </a:lnTo>
                  <a:lnTo>
                    <a:pt x="47"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Freeform 1074">
              <a:extLst>
                <a:ext uri="{FF2B5EF4-FFF2-40B4-BE49-F238E27FC236}">
                  <a16:creationId xmlns:a16="http://schemas.microsoft.com/office/drawing/2014/main" id="{B946ACC9-6C8E-4BA1-9C21-7D9901161262}"/>
                </a:ext>
              </a:extLst>
            </p:cNvPr>
            <p:cNvSpPr>
              <a:spLocks/>
            </p:cNvSpPr>
            <p:nvPr/>
          </p:nvSpPr>
          <p:spPr bwMode="auto">
            <a:xfrm>
              <a:off x="9728200" y="5824538"/>
              <a:ext cx="42863" cy="31750"/>
            </a:xfrm>
            <a:custGeom>
              <a:avLst/>
              <a:gdLst>
                <a:gd name="T0" fmla="*/ 55 w 55"/>
                <a:gd name="T1" fmla="*/ 39 h 39"/>
                <a:gd name="T2" fmla="*/ 0 w 55"/>
                <a:gd name="T3" fmla="*/ 39 h 39"/>
                <a:gd name="T4" fmla="*/ 0 w 55"/>
                <a:gd name="T5" fmla="*/ 35 h 39"/>
                <a:gd name="T6" fmla="*/ 34 w 55"/>
                <a:gd name="T7" fmla="*/ 35 h 39"/>
                <a:gd name="T8" fmla="*/ 38 w 55"/>
                <a:gd name="T9" fmla="*/ 4 h 39"/>
                <a:gd name="T10" fmla="*/ 7 w 55"/>
                <a:gd name="T11" fmla="*/ 4 h 39"/>
                <a:gd name="T12" fmla="*/ 7 w 55"/>
                <a:gd name="T13" fmla="*/ 0 h 39"/>
                <a:gd name="T14" fmla="*/ 43 w 55"/>
                <a:gd name="T15" fmla="*/ 0 h 39"/>
                <a:gd name="T16" fmla="*/ 38 w 55"/>
                <a:gd name="T17" fmla="*/ 35 h 39"/>
                <a:gd name="T18" fmla="*/ 55 w 55"/>
                <a:gd name="T19" fmla="*/ 35 h 39"/>
                <a:gd name="T20" fmla="*/ 55 w 55"/>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9">
                  <a:moveTo>
                    <a:pt x="55" y="39"/>
                  </a:moveTo>
                  <a:lnTo>
                    <a:pt x="0" y="39"/>
                  </a:lnTo>
                  <a:lnTo>
                    <a:pt x="0" y="35"/>
                  </a:lnTo>
                  <a:lnTo>
                    <a:pt x="34" y="35"/>
                  </a:lnTo>
                  <a:lnTo>
                    <a:pt x="38" y="4"/>
                  </a:lnTo>
                  <a:lnTo>
                    <a:pt x="7" y="4"/>
                  </a:lnTo>
                  <a:lnTo>
                    <a:pt x="7" y="0"/>
                  </a:lnTo>
                  <a:lnTo>
                    <a:pt x="43" y="0"/>
                  </a:lnTo>
                  <a:lnTo>
                    <a:pt x="38" y="35"/>
                  </a:lnTo>
                  <a:lnTo>
                    <a:pt x="55" y="35"/>
                  </a:lnTo>
                  <a:lnTo>
                    <a:pt x="55"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Rectangle 1075">
              <a:extLst>
                <a:ext uri="{FF2B5EF4-FFF2-40B4-BE49-F238E27FC236}">
                  <a16:creationId xmlns:a16="http://schemas.microsoft.com/office/drawing/2014/main" id="{8D7042D7-9B17-4E43-84B2-D9F3FCF18D7E}"/>
                </a:ext>
              </a:extLst>
            </p:cNvPr>
            <p:cNvSpPr>
              <a:spLocks noChangeArrowheads="1"/>
            </p:cNvSpPr>
            <p:nvPr/>
          </p:nvSpPr>
          <p:spPr bwMode="auto">
            <a:xfrm>
              <a:off x="9779000" y="583723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Freeform 1076">
              <a:extLst>
                <a:ext uri="{FF2B5EF4-FFF2-40B4-BE49-F238E27FC236}">
                  <a16:creationId xmlns:a16="http://schemas.microsoft.com/office/drawing/2014/main" id="{9A0DE06F-FBAB-4111-A1E9-D3D5E1E57742}"/>
                </a:ext>
              </a:extLst>
            </p:cNvPr>
            <p:cNvSpPr>
              <a:spLocks noEditPoints="1"/>
            </p:cNvSpPr>
            <p:nvPr/>
          </p:nvSpPr>
          <p:spPr bwMode="auto">
            <a:xfrm>
              <a:off x="9823450" y="5816600"/>
              <a:ext cx="42863" cy="41275"/>
            </a:xfrm>
            <a:custGeom>
              <a:avLst/>
              <a:gdLst>
                <a:gd name="T0" fmla="*/ 15 w 55"/>
                <a:gd name="T1" fmla="*/ 35 h 52"/>
                <a:gd name="T2" fmla="*/ 10 w 55"/>
                <a:gd name="T3" fmla="*/ 35 h 52"/>
                <a:gd name="T4" fmla="*/ 10 w 55"/>
                <a:gd name="T5" fmla="*/ 21 h 52"/>
                <a:gd name="T6" fmla="*/ 0 w 55"/>
                <a:gd name="T7" fmla="*/ 21 h 52"/>
                <a:gd name="T8" fmla="*/ 0 w 55"/>
                <a:gd name="T9" fmla="*/ 17 h 52"/>
                <a:gd name="T10" fmla="*/ 10 w 55"/>
                <a:gd name="T11" fmla="*/ 17 h 52"/>
                <a:gd name="T12" fmla="*/ 10 w 55"/>
                <a:gd name="T13" fmla="*/ 5 h 52"/>
                <a:gd name="T14" fmla="*/ 15 w 55"/>
                <a:gd name="T15" fmla="*/ 5 h 52"/>
                <a:gd name="T16" fmla="*/ 15 w 55"/>
                <a:gd name="T17" fmla="*/ 17 h 52"/>
                <a:gd name="T18" fmla="*/ 37 w 55"/>
                <a:gd name="T19" fmla="*/ 17 h 52"/>
                <a:gd name="T20" fmla="*/ 37 w 55"/>
                <a:gd name="T21" fmla="*/ 5 h 52"/>
                <a:gd name="T22" fmla="*/ 42 w 55"/>
                <a:gd name="T23" fmla="*/ 5 h 52"/>
                <a:gd name="T24" fmla="*/ 42 w 55"/>
                <a:gd name="T25" fmla="*/ 17 h 52"/>
                <a:gd name="T26" fmla="*/ 53 w 55"/>
                <a:gd name="T27" fmla="*/ 17 h 52"/>
                <a:gd name="T28" fmla="*/ 53 w 55"/>
                <a:gd name="T29" fmla="*/ 21 h 52"/>
                <a:gd name="T30" fmla="*/ 42 w 55"/>
                <a:gd name="T31" fmla="*/ 21 h 52"/>
                <a:gd name="T32" fmla="*/ 42 w 55"/>
                <a:gd name="T33" fmla="*/ 28 h 52"/>
                <a:gd name="T34" fmla="*/ 42 w 55"/>
                <a:gd name="T35" fmla="*/ 28 h 52"/>
                <a:gd name="T36" fmla="*/ 42 w 55"/>
                <a:gd name="T37" fmla="*/ 33 h 52"/>
                <a:gd name="T38" fmla="*/ 40 w 55"/>
                <a:gd name="T39" fmla="*/ 38 h 52"/>
                <a:gd name="T40" fmla="*/ 38 w 55"/>
                <a:gd name="T41" fmla="*/ 42 h 52"/>
                <a:gd name="T42" fmla="*/ 34 w 55"/>
                <a:gd name="T43" fmla="*/ 45 h 52"/>
                <a:gd name="T44" fmla="*/ 30 w 55"/>
                <a:gd name="T45" fmla="*/ 48 h 52"/>
                <a:gd name="T46" fmla="*/ 23 w 55"/>
                <a:gd name="T47" fmla="*/ 50 h 52"/>
                <a:gd name="T48" fmla="*/ 17 w 55"/>
                <a:gd name="T49" fmla="*/ 51 h 52"/>
                <a:gd name="T50" fmla="*/ 9 w 55"/>
                <a:gd name="T51" fmla="*/ 52 h 52"/>
                <a:gd name="T52" fmla="*/ 8 w 55"/>
                <a:gd name="T53" fmla="*/ 48 h 52"/>
                <a:gd name="T54" fmla="*/ 8 w 55"/>
                <a:gd name="T55" fmla="*/ 48 h 52"/>
                <a:gd name="T56" fmla="*/ 16 w 55"/>
                <a:gd name="T57" fmla="*/ 47 h 52"/>
                <a:gd name="T58" fmla="*/ 22 w 55"/>
                <a:gd name="T59" fmla="*/ 46 h 52"/>
                <a:gd name="T60" fmla="*/ 26 w 55"/>
                <a:gd name="T61" fmla="*/ 44 h 52"/>
                <a:gd name="T62" fmla="*/ 31 w 55"/>
                <a:gd name="T63" fmla="*/ 42 h 52"/>
                <a:gd name="T64" fmla="*/ 31 w 55"/>
                <a:gd name="T65" fmla="*/ 42 h 52"/>
                <a:gd name="T66" fmla="*/ 34 w 55"/>
                <a:gd name="T67" fmla="*/ 39 h 52"/>
                <a:gd name="T68" fmla="*/ 36 w 55"/>
                <a:gd name="T69" fmla="*/ 36 h 52"/>
                <a:gd name="T70" fmla="*/ 37 w 55"/>
                <a:gd name="T71" fmla="*/ 32 h 52"/>
                <a:gd name="T72" fmla="*/ 37 w 55"/>
                <a:gd name="T73" fmla="*/ 28 h 52"/>
                <a:gd name="T74" fmla="*/ 37 w 55"/>
                <a:gd name="T75" fmla="*/ 21 h 52"/>
                <a:gd name="T76" fmla="*/ 15 w 55"/>
                <a:gd name="T77" fmla="*/ 21 h 52"/>
                <a:gd name="T78" fmla="*/ 15 w 55"/>
                <a:gd name="T79" fmla="*/ 35 h 52"/>
                <a:gd name="T80" fmla="*/ 49 w 55"/>
                <a:gd name="T81" fmla="*/ 11 h 52"/>
                <a:gd name="T82" fmla="*/ 46 w 55"/>
                <a:gd name="T83" fmla="*/ 12 h 52"/>
                <a:gd name="T84" fmla="*/ 46 w 55"/>
                <a:gd name="T85" fmla="*/ 12 h 52"/>
                <a:gd name="T86" fmla="*/ 42 w 55"/>
                <a:gd name="T87" fmla="*/ 3 h 52"/>
                <a:gd name="T88" fmla="*/ 45 w 55"/>
                <a:gd name="T89" fmla="*/ 2 h 52"/>
                <a:gd name="T90" fmla="*/ 45 w 55"/>
                <a:gd name="T91" fmla="*/ 2 h 52"/>
                <a:gd name="T92" fmla="*/ 49 w 55"/>
                <a:gd name="T93" fmla="*/ 11 h 52"/>
                <a:gd name="T94" fmla="*/ 49 w 55"/>
                <a:gd name="T95" fmla="*/ 11 h 52"/>
                <a:gd name="T96" fmla="*/ 55 w 55"/>
                <a:gd name="T97" fmla="*/ 8 h 52"/>
                <a:gd name="T98" fmla="*/ 52 w 55"/>
                <a:gd name="T99" fmla="*/ 10 h 52"/>
                <a:gd name="T100" fmla="*/ 52 w 55"/>
                <a:gd name="T101" fmla="*/ 10 h 52"/>
                <a:gd name="T102" fmla="*/ 49 w 55"/>
                <a:gd name="T103" fmla="*/ 1 h 52"/>
                <a:gd name="T104" fmla="*/ 51 w 55"/>
                <a:gd name="T105" fmla="*/ 0 h 52"/>
                <a:gd name="T106" fmla="*/ 51 w 55"/>
                <a:gd name="T107" fmla="*/ 0 h 52"/>
                <a:gd name="T108" fmla="*/ 55 w 55"/>
                <a:gd name="T109" fmla="*/ 8 h 52"/>
                <a:gd name="T110" fmla="*/ 55 w 55"/>
                <a:gd name="T111"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2">
                  <a:moveTo>
                    <a:pt x="15" y="35"/>
                  </a:moveTo>
                  <a:lnTo>
                    <a:pt x="10" y="35"/>
                  </a:lnTo>
                  <a:lnTo>
                    <a:pt x="10" y="21"/>
                  </a:lnTo>
                  <a:lnTo>
                    <a:pt x="0" y="21"/>
                  </a:lnTo>
                  <a:lnTo>
                    <a:pt x="0" y="17"/>
                  </a:lnTo>
                  <a:lnTo>
                    <a:pt x="10" y="17"/>
                  </a:lnTo>
                  <a:lnTo>
                    <a:pt x="10" y="5"/>
                  </a:lnTo>
                  <a:lnTo>
                    <a:pt x="15" y="5"/>
                  </a:lnTo>
                  <a:lnTo>
                    <a:pt x="15" y="17"/>
                  </a:lnTo>
                  <a:lnTo>
                    <a:pt x="37" y="17"/>
                  </a:lnTo>
                  <a:lnTo>
                    <a:pt x="37" y="5"/>
                  </a:lnTo>
                  <a:lnTo>
                    <a:pt x="42" y="5"/>
                  </a:lnTo>
                  <a:lnTo>
                    <a:pt x="42" y="17"/>
                  </a:lnTo>
                  <a:lnTo>
                    <a:pt x="53" y="17"/>
                  </a:lnTo>
                  <a:lnTo>
                    <a:pt x="53" y="21"/>
                  </a:lnTo>
                  <a:lnTo>
                    <a:pt x="42" y="21"/>
                  </a:lnTo>
                  <a:lnTo>
                    <a:pt x="42" y="28"/>
                  </a:lnTo>
                  <a:lnTo>
                    <a:pt x="42" y="28"/>
                  </a:lnTo>
                  <a:lnTo>
                    <a:pt x="42" y="33"/>
                  </a:lnTo>
                  <a:lnTo>
                    <a:pt x="40" y="38"/>
                  </a:lnTo>
                  <a:lnTo>
                    <a:pt x="38" y="42"/>
                  </a:lnTo>
                  <a:lnTo>
                    <a:pt x="34" y="45"/>
                  </a:lnTo>
                  <a:lnTo>
                    <a:pt x="30" y="48"/>
                  </a:lnTo>
                  <a:lnTo>
                    <a:pt x="23" y="50"/>
                  </a:lnTo>
                  <a:lnTo>
                    <a:pt x="17" y="51"/>
                  </a:lnTo>
                  <a:lnTo>
                    <a:pt x="9" y="52"/>
                  </a:lnTo>
                  <a:lnTo>
                    <a:pt x="8" y="48"/>
                  </a:lnTo>
                  <a:lnTo>
                    <a:pt x="8" y="48"/>
                  </a:lnTo>
                  <a:lnTo>
                    <a:pt x="16" y="47"/>
                  </a:lnTo>
                  <a:lnTo>
                    <a:pt x="22" y="46"/>
                  </a:lnTo>
                  <a:lnTo>
                    <a:pt x="26" y="44"/>
                  </a:lnTo>
                  <a:lnTo>
                    <a:pt x="31" y="42"/>
                  </a:lnTo>
                  <a:lnTo>
                    <a:pt x="31" y="42"/>
                  </a:lnTo>
                  <a:lnTo>
                    <a:pt x="34" y="39"/>
                  </a:lnTo>
                  <a:lnTo>
                    <a:pt x="36" y="36"/>
                  </a:lnTo>
                  <a:lnTo>
                    <a:pt x="37" y="32"/>
                  </a:lnTo>
                  <a:lnTo>
                    <a:pt x="37" y="28"/>
                  </a:lnTo>
                  <a:lnTo>
                    <a:pt x="37" y="21"/>
                  </a:lnTo>
                  <a:lnTo>
                    <a:pt x="15" y="21"/>
                  </a:lnTo>
                  <a:lnTo>
                    <a:pt x="15" y="35"/>
                  </a:lnTo>
                  <a:close/>
                  <a:moveTo>
                    <a:pt x="49" y="11"/>
                  </a:moveTo>
                  <a:lnTo>
                    <a:pt x="46" y="12"/>
                  </a:lnTo>
                  <a:lnTo>
                    <a:pt x="46" y="12"/>
                  </a:lnTo>
                  <a:lnTo>
                    <a:pt x="42" y="3"/>
                  </a:lnTo>
                  <a:lnTo>
                    <a:pt x="45" y="2"/>
                  </a:lnTo>
                  <a:lnTo>
                    <a:pt x="45" y="2"/>
                  </a:lnTo>
                  <a:lnTo>
                    <a:pt x="49" y="11"/>
                  </a:lnTo>
                  <a:lnTo>
                    <a:pt x="49" y="11"/>
                  </a:lnTo>
                  <a:close/>
                  <a:moveTo>
                    <a:pt x="55" y="8"/>
                  </a:moveTo>
                  <a:lnTo>
                    <a:pt x="52" y="10"/>
                  </a:lnTo>
                  <a:lnTo>
                    <a:pt x="52" y="10"/>
                  </a:lnTo>
                  <a:lnTo>
                    <a:pt x="49" y="1"/>
                  </a:lnTo>
                  <a:lnTo>
                    <a:pt x="51" y="0"/>
                  </a:lnTo>
                  <a:lnTo>
                    <a:pt x="51" y="0"/>
                  </a:lnTo>
                  <a:lnTo>
                    <a:pt x="55" y="8"/>
                  </a:lnTo>
                  <a:lnTo>
                    <a:pt x="5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Rectangle 1077">
              <a:extLst>
                <a:ext uri="{FF2B5EF4-FFF2-40B4-BE49-F238E27FC236}">
                  <a16:creationId xmlns:a16="http://schemas.microsoft.com/office/drawing/2014/main" id="{B8856839-18D0-4417-A283-1E4AED78FF32}"/>
                </a:ext>
              </a:extLst>
            </p:cNvPr>
            <p:cNvSpPr>
              <a:spLocks noChangeArrowheads="1"/>
            </p:cNvSpPr>
            <p:nvPr/>
          </p:nvSpPr>
          <p:spPr bwMode="auto">
            <a:xfrm>
              <a:off x="9874250" y="5837238"/>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Freeform 1078">
              <a:extLst>
                <a:ext uri="{FF2B5EF4-FFF2-40B4-BE49-F238E27FC236}">
                  <a16:creationId xmlns:a16="http://schemas.microsoft.com/office/drawing/2014/main" id="{156EF96B-A3CF-44A8-B9BF-CE16E81435A8}"/>
                </a:ext>
              </a:extLst>
            </p:cNvPr>
            <p:cNvSpPr>
              <a:spLocks noEditPoints="1"/>
            </p:cNvSpPr>
            <p:nvPr/>
          </p:nvSpPr>
          <p:spPr bwMode="auto">
            <a:xfrm>
              <a:off x="9917113" y="5818188"/>
              <a:ext cx="44450" cy="41275"/>
            </a:xfrm>
            <a:custGeom>
              <a:avLst/>
              <a:gdLst>
                <a:gd name="T0" fmla="*/ 1 w 55"/>
                <a:gd name="T1" fmla="*/ 36 h 51"/>
                <a:gd name="T2" fmla="*/ 12 w 55"/>
                <a:gd name="T3" fmla="*/ 21 h 51"/>
                <a:gd name="T4" fmla="*/ 6 w 55"/>
                <a:gd name="T5" fmla="*/ 19 h 51"/>
                <a:gd name="T6" fmla="*/ 0 w 55"/>
                <a:gd name="T7" fmla="*/ 20 h 51"/>
                <a:gd name="T8" fmla="*/ 8 w 55"/>
                <a:gd name="T9" fmla="*/ 11 h 51"/>
                <a:gd name="T10" fmla="*/ 7 w 55"/>
                <a:gd name="T11" fmla="*/ 1 h 51"/>
                <a:gd name="T12" fmla="*/ 14 w 55"/>
                <a:gd name="T13" fmla="*/ 0 h 51"/>
                <a:gd name="T14" fmla="*/ 13 w 55"/>
                <a:gd name="T15" fmla="*/ 11 h 51"/>
                <a:gd name="T16" fmla="*/ 16 w 55"/>
                <a:gd name="T17" fmla="*/ 21 h 51"/>
                <a:gd name="T18" fmla="*/ 17 w 55"/>
                <a:gd name="T19" fmla="*/ 31 h 51"/>
                <a:gd name="T20" fmla="*/ 15 w 55"/>
                <a:gd name="T21" fmla="*/ 47 h 51"/>
                <a:gd name="T22" fmla="*/ 13 w 55"/>
                <a:gd name="T23" fmla="*/ 50 h 51"/>
                <a:gd name="T24" fmla="*/ 4 w 55"/>
                <a:gd name="T25" fmla="*/ 51 h 51"/>
                <a:gd name="T26" fmla="*/ 8 w 55"/>
                <a:gd name="T27" fmla="*/ 47 h 51"/>
                <a:gd name="T28" fmla="*/ 11 w 55"/>
                <a:gd name="T29" fmla="*/ 46 h 51"/>
                <a:gd name="T30" fmla="*/ 13 w 55"/>
                <a:gd name="T31" fmla="*/ 41 h 51"/>
                <a:gd name="T32" fmla="*/ 13 w 55"/>
                <a:gd name="T33" fmla="*/ 26 h 51"/>
                <a:gd name="T34" fmla="*/ 3 w 55"/>
                <a:gd name="T35" fmla="*/ 39 h 51"/>
                <a:gd name="T36" fmla="*/ 23 w 55"/>
                <a:gd name="T37" fmla="*/ 20 h 51"/>
                <a:gd name="T38" fmla="*/ 18 w 55"/>
                <a:gd name="T39" fmla="*/ 21 h 51"/>
                <a:gd name="T40" fmla="*/ 30 w 55"/>
                <a:gd name="T41" fmla="*/ 11 h 51"/>
                <a:gd name="T42" fmla="*/ 37 w 55"/>
                <a:gd name="T43" fmla="*/ 14 h 51"/>
                <a:gd name="T44" fmla="*/ 42 w 55"/>
                <a:gd name="T45" fmla="*/ 14 h 51"/>
                <a:gd name="T46" fmla="*/ 41 w 55"/>
                <a:gd name="T47" fmla="*/ 17 h 51"/>
                <a:gd name="T48" fmla="*/ 51 w 55"/>
                <a:gd name="T49" fmla="*/ 22 h 51"/>
                <a:gd name="T50" fmla="*/ 51 w 55"/>
                <a:gd name="T51" fmla="*/ 25 h 51"/>
                <a:gd name="T52" fmla="*/ 41 w 55"/>
                <a:gd name="T53" fmla="*/ 30 h 51"/>
                <a:gd name="T54" fmla="*/ 23 w 55"/>
                <a:gd name="T55" fmla="*/ 33 h 51"/>
                <a:gd name="T56" fmla="*/ 36 w 55"/>
                <a:gd name="T57" fmla="*/ 48 h 51"/>
                <a:gd name="T58" fmla="*/ 18 w 55"/>
                <a:gd name="T59" fmla="*/ 48 h 51"/>
                <a:gd name="T60" fmla="*/ 31 w 55"/>
                <a:gd name="T61" fmla="*/ 46 h 51"/>
                <a:gd name="T62" fmla="*/ 21 w 55"/>
                <a:gd name="T63" fmla="*/ 39 h 51"/>
                <a:gd name="T64" fmla="*/ 51 w 55"/>
                <a:gd name="T65" fmla="*/ 37 h 51"/>
                <a:gd name="T66" fmla="*/ 47 w 55"/>
                <a:gd name="T67" fmla="*/ 42 h 51"/>
                <a:gd name="T68" fmla="*/ 54 w 55"/>
                <a:gd name="T69" fmla="*/ 48 h 51"/>
                <a:gd name="T70" fmla="*/ 44 w 55"/>
                <a:gd name="T71" fmla="*/ 50 h 51"/>
                <a:gd name="T72" fmla="*/ 28 w 55"/>
                <a:gd name="T73" fmla="*/ 9 h 51"/>
                <a:gd name="T74" fmla="*/ 20 w 55"/>
                <a:gd name="T75" fmla="*/ 3 h 51"/>
                <a:gd name="T76" fmla="*/ 32 w 55"/>
                <a:gd name="T77" fmla="*/ 0 h 51"/>
                <a:gd name="T78" fmla="*/ 42 w 55"/>
                <a:gd name="T79" fmla="*/ 0 h 51"/>
                <a:gd name="T80" fmla="*/ 55 w 55"/>
                <a:gd name="T81" fmla="*/ 3 h 51"/>
                <a:gd name="T82" fmla="*/ 46 w 55"/>
                <a:gd name="T83" fmla="*/ 9 h 51"/>
                <a:gd name="T84" fmla="*/ 32 w 55"/>
                <a:gd name="T85" fmla="*/ 6 h 51"/>
                <a:gd name="T86" fmla="*/ 36 w 55"/>
                <a:gd name="T87" fmla="*/ 20 h 51"/>
                <a:gd name="T88" fmla="*/ 27 w 55"/>
                <a:gd name="T89" fmla="*/ 20 h 51"/>
                <a:gd name="T90" fmla="*/ 36 w 55"/>
                <a:gd name="T91" fmla="*/ 25 h 51"/>
                <a:gd name="T92" fmla="*/ 27 w 55"/>
                <a:gd name="T93" fmla="*/ 25 h 51"/>
                <a:gd name="T94" fmla="*/ 27 w 55"/>
                <a:gd name="T95" fmla="*/ 30 h 51"/>
                <a:gd name="T96" fmla="*/ 36 w 55"/>
                <a:gd name="T97" fmla="*/ 44 h 51"/>
                <a:gd name="T98" fmla="*/ 45 w 55"/>
                <a:gd name="T99" fmla="*/ 39 h 51"/>
                <a:gd name="T100" fmla="*/ 31 w 55"/>
                <a:gd name="T101"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1">
                  <a:moveTo>
                    <a:pt x="3" y="39"/>
                  </a:moveTo>
                  <a:lnTo>
                    <a:pt x="1" y="36"/>
                  </a:lnTo>
                  <a:lnTo>
                    <a:pt x="1" y="36"/>
                  </a:lnTo>
                  <a:lnTo>
                    <a:pt x="7" y="29"/>
                  </a:lnTo>
                  <a:lnTo>
                    <a:pt x="12" y="21"/>
                  </a:lnTo>
                  <a:lnTo>
                    <a:pt x="12" y="21"/>
                  </a:lnTo>
                  <a:lnTo>
                    <a:pt x="10" y="14"/>
                  </a:lnTo>
                  <a:lnTo>
                    <a:pt x="10" y="14"/>
                  </a:lnTo>
                  <a:lnTo>
                    <a:pt x="6" y="19"/>
                  </a:lnTo>
                  <a:lnTo>
                    <a:pt x="3" y="23"/>
                  </a:lnTo>
                  <a:lnTo>
                    <a:pt x="0" y="20"/>
                  </a:lnTo>
                  <a:lnTo>
                    <a:pt x="0" y="20"/>
                  </a:lnTo>
                  <a:lnTo>
                    <a:pt x="4" y="16"/>
                  </a:lnTo>
                  <a:lnTo>
                    <a:pt x="8" y="11"/>
                  </a:lnTo>
                  <a:lnTo>
                    <a:pt x="8" y="11"/>
                  </a:lnTo>
                  <a:lnTo>
                    <a:pt x="3" y="3"/>
                  </a:lnTo>
                  <a:lnTo>
                    <a:pt x="7" y="1"/>
                  </a:lnTo>
                  <a:lnTo>
                    <a:pt x="7" y="1"/>
                  </a:lnTo>
                  <a:lnTo>
                    <a:pt x="11" y="6"/>
                  </a:lnTo>
                  <a:lnTo>
                    <a:pt x="11" y="6"/>
                  </a:lnTo>
                  <a:lnTo>
                    <a:pt x="14" y="0"/>
                  </a:lnTo>
                  <a:lnTo>
                    <a:pt x="18" y="1"/>
                  </a:lnTo>
                  <a:lnTo>
                    <a:pt x="18" y="1"/>
                  </a:lnTo>
                  <a:lnTo>
                    <a:pt x="13" y="11"/>
                  </a:lnTo>
                  <a:lnTo>
                    <a:pt x="13" y="11"/>
                  </a:lnTo>
                  <a:lnTo>
                    <a:pt x="15" y="16"/>
                  </a:lnTo>
                  <a:lnTo>
                    <a:pt x="16" y="21"/>
                  </a:lnTo>
                  <a:lnTo>
                    <a:pt x="17" y="26"/>
                  </a:lnTo>
                  <a:lnTo>
                    <a:pt x="17" y="31"/>
                  </a:lnTo>
                  <a:lnTo>
                    <a:pt x="17" y="31"/>
                  </a:lnTo>
                  <a:lnTo>
                    <a:pt x="17" y="41"/>
                  </a:lnTo>
                  <a:lnTo>
                    <a:pt x="17" y="41"/>
                  </a:lnTo>
                  <a:lnTo>
                    <a:pt x="15" y="47"/>
                  </a:lnTo>
                  <a:lnTo>
                    <a:pt x="15" y="47"/>
                  </a:lnTo>
                  <a:lnTo>
                    <a:pt x="13" y="50"/>
                  </a:lnTo>
                  <a:lnTo>
                    <a:pt x="13" y="50"/>
                  </a:lnTo>
                  <a:lnTo>
                    <a:pt x="10" y="51"/>
                  </a:lnTo>
                  <a:lnTo>
                    <a:pt x="10" y="51"/>
                  </a:lnTo>
                  <a:lnTo>
                    <a:pt x="4" y="51"/>
                  </a:lnTo>
                  <a:lnTo>
                    <a:pt x="4" y="51"/>
                  </a:lnTo>
                  <a:lnTo>
                    <a:pt x="3" y="47"/>
                  </a:lnTo>
                  <a:lnTo>
                    <a:pt x="8" y="47"/>
                  </a:lnTo>
                  <a:lnTo>
                    <a:pt x="8" y="47"/>
                  </a:lnTo>
                  <a:lnTo>
                    <a:pt x="11" y="46"/>
                  </a:lnTo>
                  <a:lnTo>
                    <a:pt x="11" y="46"/>
                  </a:lnTo>
                  <a:lnTo>
                    <a:pt x="12" y="45"/>
                  </a:lnTo>
                  <a:lnTo>
                    <a:pt x="13" y="41"/>
                  </a:lnTo>
                  <a:lnTo>
                    <a:pt x="13" y="41"/>
                  </a:lnTo>
                  <a:lnTo>
                    <a:pt x="13" y="31"/>
                  </a:lnTo>
                  <a:lnTo>
                    <a:pt x="13" y="31"/>
                  </a:lnTo>
                  <a:lnTo>
                    <a:pt x="13" y="26"/>
                  </a:lnTo>
                  <a:lnTo>
                    <a:pt x="13" y="26"/>
                  </a:lnTo>
                  <a:lnTo>
                    <a:pt x="9" y="32"/>
                  </a:lnTo>
                  <a:lnTo>
                    <a:pt x="3" y="39"/>
                  </a:lnTo>
                  <a:lnTo>
                    <a:pt x="3" y="39"/>
                  </a:lnTo>
                  <a:close/>
                  <a:moveTo>
                    <a:pt x="23" y="20"/>
                  </a:moveTo>
                  <a:lnTo>
                    <a:pt x="23" y="20"/>
                  </a:lnTo>
                  <a:lnTo>
                    <a:pt x="20" y="23"/>
                  </a:lnTo>
                  <a:lnTo>
                    <a:pt x="18" y="21"/>
                  </a:lnTo>
                  <a:lnTo>
                    <a:pt x="18" y="21"/>
                  </a:lnTo>
                  <a:lnTo>
                    <a:pt x="23" y="16"/>
                  </a:lnTo>
                  <a:lnTo>
                    <a:pt x="27" y="10"/>
                  </a:lnTo>
                  <a:lnTo>
                    <a:pt x="30" y="11"/>
                  </a:lnTo>
                  <a:lnTo>
                    <a:pt x="30" y="11"/>
                  </a:lnTo>
                  <a:lnTo>
                    <a:pt x="28" y="14"/>
                  </a:lnTo>
                  <a:lnTo>
                    <a:pt x="37" y="14"/>
                  </a:lnTo>
                  <a:lnTo>
                    <a:pt x="40" y="10"/>
                  </a:lnTo>
                  <a:lnTo>
                    <a:pt x="43" y="11"/>
                  </a:lnTo>
                  <a:lnTo>
                    <a:pt x="42" y="14"/>
                  </a:lnTo>
                  <a:lnTo>
                    <a:pt x="54" y="14"/>
                  </a:lnTo>
                  <a:lnTo>
                    <a:pt x="54" y="17"/>
                  </a:lnTo>
                  <a:lnTo>
                    <a:pt x="41" y="17"/>
                  </a:lnTo>
                  <a:lnTo>
                    <a:pt x="41" y="20"/>
                  </a:lnTo>
                  <a:lnTo>
                    <a:pt x="51" y="20"/>
                  </a:lnTo>
                  <a:lnTo>
                    <a:pt x="51" y="22"/>
                  </a:lnTo>
                  <a:lnTo>
                    <a:pt x="41" y="22"/>
                  </a:lnTo>
                  <a:lnTo>
                    <a:pt x="41" y="25"/>
                  </a:lnTo>
                  <a:lnTo>
                    <a:pt x="51" y="25"/>
                  </a:lnTo>
                  <a:lnTo>
                    <a:pt x="51" y="27"/>
                  </a:lnTo>
                  <a:lnTo>
                    <a:pt x="41" y="27"/>
                  </a:lnTo>
                  <a:lnTo>
                    <a:pt x="41" y="30"/>
                  </a:lnTo>
                  <a:lnTo>
                    <a:pt x="54" y="30"/>
                  </a:lnTo>
                  <a:lnTo>
                    <a:pt x="54" y="33"/>
                  </a:lnTo>
                  <a:lnTo>
                    <a:pt x="23" y="33"/>
                  </a:lnTo>
                  <a:lnTo>
                    <a:pt x="23" y="20"/>
                  </a:lnTo>
                  <a:close/>
                  <a:moveTo>
                    <a:pt x="36" y="48"/>
                  </a:moveTo>
                  <a:lnTo>
                    <a:pt x="36" y="48"/>
                  </a:lnTo>
                  <a:lnTo>
                    <a:pt x="28" y="50"/>
                  </a:lnTo>
                  <a:lnTo>
                    <a:pt x="19" y="51"/>
                  </a:lnTo>
                  <a:lnTo>
                    <a:pt x="18" y="48"/>
                  </a:lnTo>
                  <a:lnTo>
                    <a:pt x="18" y="48"/>
                  </a:lnTo>
                  <a:lnTo>
                    <a:pt x="31" y="46"/>
                  </a:lnTo>
                  <a:lnTo>
                    <a:pt x="31" y="46"/>
                  </a:lnTo>
                  <a:lnTo>
                    <a:pt x="27" y="43"/>
                  </a:lnTo>
                  <a:lnTo>
                    <a:pt x="24" y="39"/>
                  </a:lnTo>
                  <a:lnTo>
                    <a:pt x="21" y="39"/>
                  </a:lnTo>
                  <a:lnTo>
                    <a:pt x="21" y="36"/>
                  </a:lnTo>
                  <a:lnTo>
                    <a:pt x="50" y="36"/>
                  </a:lnTo>
                  <a:lnTo>
                    <a:pt x="51" y="37"/>
                  </a:lnTo>
                  <a:lnTo>
                    <a:pt x="51" y="37"/>
                  </a:lnTo>
                  <a:lnTo>
                    <a:pt x="47" y="42"/>
                  </a:lnTo>
                  <a:lnTo>
                    <a:pt x="47" y="42"/>
                  </a:lnTo>
                  <a:lnTo>
                    <a:pt x="41" y="46"/>
                  </a:lnTo>
                  <a:lnTo>
                    <a:pt x="41" y="46"/>
                  </a:lnTo>
                  <a:lnTo>
                    <a:pt x="54" y="48"/>
                  </a:lnTo>
                  <a:lnTo>
                    <a:pt x="53" y="51"/>
                  </a:lnTo>
                  <a:lnTo>
                    <a:pt x="53" y="51"/>
                  </a:lnTo>
                  <a:lnTo>
                    <a:pt x="44" y="50"/>
                  </a:lnTo>
                  <a:lnTo>
                    <a:pt x="36" y="48"/>
                  </a:lnTo>
                  <a:lnTo>
                    <a:pt x="36" y="48"/>
                  </a:lnTo>
                  <a:close/>
                  <a:moveTo>
                    <a:pt x="28" y="9"/>
                  </a:moveTo>
                  <a:lnTo>
                    <a:pt x="28" y="6"/>
                  </a:lnTo>
                  <a:lnTo>
                    <a:pt x="20" y="6"/>
                  </a:lnTo>
                  <a:lnTo>
                    <a:pt x="20" y="3"/>
                  </a:lnTo>
                  <a:lnTo>
                    <a:pt x="28" y="3"/>
                  </a:lnTo>
                  <a:lnTo>
                    <a:pt x="28" y="0"/>
                  </a:lnTo>
                  <a:lnTo>
                    <a:pt x="32" y="0"/>
                  </a:lnTo>
                  <a:lnTo>
                    <a:pt x="32" y="3"/>
                  </a:lnTo>
                  <a:lnTo>
                    <a:pt x="42" y="3"/>
                  </a:lnTo>
                  <a:lnTo>
                    <a:pt x="42" y="0"/>
                  </a:lnTo>
                  <a:lnTo>
                    <a:pt x="46" y="0"/>
                  </a:lnTo>
                  <a:lnTo>
                    <a:pt x="46" y="3"/>
                  </a:lnTo>
                  <a:lnTo>
                    <a:pt x="55" y="3"/>
                  </a:lnTo>
                  <a:lnTo>
                    <a:pt x="55" y="6"/>
                  </a:lnTo>
                  <a:lnTo>
                    <a:pt x="46" y="6"/>
                  </a:lnTo>
                  <a:lnTo>
                    <a:pt x="46" y="9"/>
                  </a:lnTo>
                  <a:lnTo>
                    <a:pt x="42" y="9"/>
                  </a:lnTo>
                  <a:lnTo>
                    <a:pt x="42" y="6"/>
                  </a:lnTo>
                  <a:lnTo>
                    <a:pt x="32" y="6"/>
                  </a:lnTo>
                  <a:lnTo>
                    <a:pt x="32" y="9"/>
                  </a:lnTo>
                  <a:lnTo>
                    <a:pt x="28" y="9"/>
                  </a:lnTo>
                  <a:close/>
                  <a:moveTo>
                    <a:pt x="36" y="20"/>
                  </a:moveTo>
                  <a:lnTo>
                    <a:pt x="36" y="17"/>
                  </a:lnTo>
                  <a:lnTo>
                    <a:pt x="27" y="17"/>
                  </a:lnTo>
                  <a:lnTo>
                    <a:pt x="27" y="20"/>
                  </a:lnTo>
                  <a:lnTo>
                    <a:pt x="36" y="20"/>
                  </a:lnTo>
                  <a:close/>
                  <a:moveTo>
                    <a:pt x="27" y="25"/>
                  </a:moveTo>
                  <a:lnTo>
                    <a:pt x="36" y="25"/>
                  </a:lnTo>
                  <a:lnTo>
                    <a:pt x="36" y="22"/>
                  </a:lnTo>
                  <a:lnTo>
                    <a:pt x="27" y="22"/>
                  </a:lnTo>
                  <a:lnTo>
                    <a:pt x="27" y="25"/>
                  </a:lnTo>
                  <a:close/>
                  <a:moveTo>
                    <a:pt x="36" y="27"/>
                  </a:moveTo>
                  <a:lnTo>
                    <a:pt x="27" y="27"/>
                  </a:lnTo>
                  <a:lnTo>
                    <a:pt x="27" y="30"/>
                  </a:lnTo>
                  <a:lnTo>
                    <a:pt x="36" y="30"/>
                  </a:lnTo>
                  <a:lnTo>
                    <a:pt x="36" y="27"/>
                  </a:lnTo>
                  <a:close/>
                  <a:moveTo>
                    <a:pt x="36" y="44"/>
                  </a:moveTo>
                  <a:lnTo>
                    <a:pt x="36" y="44"/>
                  </a:lnTo>
                  <a:lnTo>
                    <a:pt x="41" y="42"/>
                  </a:lnTo>
                  <a:lnTo>
                    <a:pt x="45" y="39"/>
                  </a:lnTo>
                  <a:lnTo>
                    <a:pt x="28" y="39"/>
                  </a:lnTo>
                  <a:lnTo>
                    <a:pt x="28" y="39"/>
                  </a:lnTo>
                  <a:lnTo>
                    <a:pt x="31" y="42"/>
                  </a:lnTo>
                  <a:lnTo>
                    <a:pt x="36" y="44"/>
                  </a:lnTo>
                  <a:lnTo>
                    <a:pt x="36"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Freeform 1079">
              <a:extLst>
                <a:ext uri="{FF2B5EF4-FFF2-40B4-BE49-F238E27FC236}">
                  <a16:creationId xmlns:a16="http://schemas.microsoft.com/office/drawing/2014/main" id="{55F1D1BE-D930-4AC9-8D26-132768A10CE9}"/>
                </a:ext>
              </a:extLst>
            </p:cNvPr>
            <p:cNvSpPr>
              <a:spLocks noEditPoints="1"/>
            </p:cNvSpPr>
            <p:nvPr/>
          </p:nvSpPr>
          <p:spPr bwMode="auto">
            <a:xfrm>
              <a:off x="9964738" y="5818188"/>
              <a:ext cx="44450" cy="41275"/>
            </a:xfrm>
            <a:custGeom>
              <a:avLst/>
              <a:gdLst>
                <a:gd name="T0" fmla="*/ 9 w 55"/>
                <a:gd name="T1" fmla="*/ 28 h 51"/>
                <a:gd name="T2" fmla="*/ 2 w 55"/>
                <a:gd name="T3" fmla="*/ 35 h 51"/>
                <a:gd name="T4" fmla="*/ 0 w 55"/>
                <a:gd name="T5" fmla="*/ 33 h 51"/>
                <a:gd name="T6" fmla="*/ 9 w 55"/>
                <a:gd name="T7" fmla="*/ 23 h 51"/>
                <a:gd name="T8" fmla="*/ 19 w 55"/>
                <a:gd name="T9" fmla="*/ 15 h 51"/>
                <a:gd name="T10" fmla="*/ 12 w 55"/>
                <a:gd name="T11" fmla="*/ 25 h 51"/>
                <a:gd name="T12" fmla="*/ 13 w 55"/>
                <a:gd name="T13" fmla="*/ 51 h 51"/>
                <a:gd name="T14" fmla="*/ 3 w 55"/>
                <a:gd name="T15" fmla="*/ 16 h 51"/>
                <a:gd name="T16" fmla="*/ 1 w 55"/>
                <a:gd name="T17" fmla="*/ 13 h 51"/>
                <a:gd name="T18" fmla="*/ 12 w 55"/>
                <a:gd name="T19" fmla="*/ 0 h 51"/>
                <a:gd name="T20" fmla="*/ 16 w 55"/>
                <a:gd name="T21" fmla="*/ 1 h 51"/>
                <a:gd name="T22" fmla="*/ 11 w 55"/>
                <a:gd name="T23" fmla="*/ 10 h 51"/>
                <a:gd name="T24" fmla="*/ 3 w 55"/>
                <a:gd name="T25" fmla="*/ 16 h 51"/>
                <a:gd name="T26" fmla="*/ 16 w 55"/>
                <a:gd name="T27" fmla="*/ 34 h 51"/>
                <a:gd name="T28" fmla="*/ 42 w 55"/>
                <a:gd name="T29" fmla="*/ 29 h 51"/>
                <a:gd name="T30" fmla="*/ 18 w 55"/>
                <a:gd name="T31" fmla="*/ 26 h 51"/>
                <a:gd name="T32" fmla="*/ 54 w 55"/>
                <a:gd name="T33" fmla="*/ 29 h 51"/>
                <a:gd name="T34" fmla="*/ 47 w 55"/>
                <a:gd name="T35" fmla="*/ 34 h 51"/>
                <a:gd name="T36" fmla="*/ 55 w 55"/>
                <a:gd name="T37" fmla="*/ 37 h 51"/>
                <a:gd name="T38" fmla="*/ 47 w 55"/>
                <a:gd name="T39" fmla="*/ 46 h 51"/>
                <a:gd name="T40" fmla="*/ 47 w 55"/>
                <a:gd name="T41" fmla="*/ 48 h 51"/>
                <a:gd name="T42" fmla="*/ 46 w 55"/>
                <a:gd name="T43" fmla="*/ 49 h 51"/>
                <a:gd name="T44" fmla="*/ 41 w 55"/>
                <a:gd name="T45" fmla="*/ 51 h 51"/>
                <a:gd name="T46" fmla="*/ 34 w 55"/>
                <a:gd name="T47" fmla="*/ 47 h 51"/>
                <a:gd name="T48" fmla="*/ 40 w 55"/>
                <a:gd name="T49" fmla="*/ 47 h 51"/>
                <a:gd name="T50" fmla="*/ 41 w 55"/>
                <a:gd name="T51" fmla="*/ 46 h 51"/>
                <a:gd name="T52" fmla="*/ 42 w 55"/>
                <a:gd name="T53" fmla="*/ 37 h 51"/>
                <a:gd name="T54" fmla="*/ 27 w 55"/>
                <a:gd name="T55" fmla="*/ 49 h 51"/>
                <a:gd name="T56" fmla="*/ 20 w 55"/>
                <a:gd name="T57" fmla="*/ 40 h 51"/>
                <a:gd name="T58" fmla="*/ 23 w 55"/>
                <a:gd name="T59" fmla="*/ 38 h 51"/>
                <a:gd name="T60" fmla="*/ 27 w 55"/>
                <a:gd name="T61" fmla="*/ 49 h 51"/>
                <a:gd name="T62" fmla="*/ 21 w 55"/>
                <a:gd name="T63" fmla="*/ 2 h 51"/>
                <a:gd name="T64" fmla="*/ 51 w 55"/>
                <a:gd name="T65" fmla="*/ 22 h 51"/>
                <a:gd name="T66" fmla="*/ 26 w 55"/>
                <a:gd name="T67" fmla="*/ 11 h 51"/>
                <a:gd name="T68" fmla="*/ 47 w 55"/>
                <a:gd name="T69" fmla="*/ 5 h 51"/>
                <a:gd name="T70" fmla="*/ 26 w 55"/>
                <a:gd name="T71" fmla="*/ 11 h 51"/>
                <a:gd name="T72" fmla="*/ 26 w 55"/>
                <a:gd name="T73" fmla="*/ 14 h 51"/>
                <a:gd name="T74" fmla="*/ 47 w 55"/>
                <a:gd name="T7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1">
                  <a:moveTo>
                    <a:pt x="9" y="51"/>
                  </a:moveTo>
                  <a:lnTo>
                    <a:pt x="9" y="28"/>
                  </a:lnTo>
                  <a:lnTo>
                    <a:pt x="9" y="28"/>
                  </a:lnTo>
                  <a:lnTo>
                    <a:pt x="2" y="35"/>
                  </a:lnTo>
                  <a:lnTo>
                    <a:pt x="0" y="33"/>
                  </a:lnTo>
                  <a:lnTo>
                    <a:pt x="0" y="33"/>
                  </a:lnTo>
                  <a:lnTo>
                    <a:pt x="9" y="23"/>
                  </a:lnTo>
                  <a:lnTo>
                    <a:pt x="9" y="23"/>
                  </a:lnTo>
                  <a:lnTo>
                    <a:pt x="15" y="13"/>
                  </a:lnTo>
                  <a:lnTo>
                    <a:pt x="19" y="15"/>
                  </a:lnTo>
                  <a:lnTo>
                    <a:pt x="19" y="15"/>
                  </a:lnTo>
                  <a:lnTo>
                    <a:pt x="12" y="25"/>
                  </a:lnTo>
                  <a:lnTo>
                    <a:pt x="13" y="25"/>
                  </a:lnTo>
                  <a:lnTo>
                    <a:pt x="13" y="51"/>
                  </a:lnTo>
                  <a:lnTo>
                    <a:pt x="9" y="51"/>
                  </a:lnTo>
                  <a:close/>
                  <a:moveTo>
                    <a:pt x="3" y="16"/>
                  </a:moveTo>
                  <a:lnTo>
                    <a:pt x="1" y="13"/>
                  </a:lnTo>
                  <a:lnTo>
                    <a:pt x="1" y="13"/>
                  </a:lnTo>
                  <a:lnTo>
                    <a:pt x="7" y="8"/>
                  </a:lnTo>
                  <a:lnTo>
                    <a:pt x="12" y="0"/>
                  </a:lnTo>
                  <a:lnTo>
                    <a:pt x="16" y="1"/>
                  </a:lnTo>
                  <a:lnTo>
                    <a:pt x="16" y="1"/>
                  </a:lnTo>
                  <a:lnTo>
                    <a:pt x="11" y="10"/>
                  </a:lnTo>
                  <a:lnTo>
                    <a:pt x="11" y="10"/>
                  </a:lnTo>
                  <a:lnTo>
                    <a:pt x="3" y="16"/>
                  </a:lnTo>
                  <a:lnTo>
                    <a:pt x="3" y="16"/>
                  </a:lnTo>
                  <a:close/>
                  <a:moveTo>
                    <a:pt x="16" y="37"/>
                  </a:moveTo>
                  <a:lnTo>
                    <a:pt x="16" y="34"/>
                  </a:lnTo>
                  <a:lnTo>
                    <a:pt x="42" y="34"/>
                  </a:lnTo>
                  <a:lnTo>
                    <a:pt x="42" y="29"/>
                  </a:lnTo>
                  <a:lnTo>
                    <a:pt x="18" y="29"/>
                  </a:lnTo>
                  <a:lnTo>
                    <a:pt x="18" y="26"/>
                  </a:lnTo>
                  <a:lnTo>
                    <a:pt x="54" y="26"/>
                  </a:lnTo>
                  <a:lnTo>
                    <a:pt x="54" y="29"/>
                  </a:lnTo>
                  <a:lnTo>
                    <a:pt x="47" y="29"/>
                  </a:lnTo>
                  <a:lnTo>
                    <a:pt x="47" y="34"/>
                  </a:lnTo>
                  <a:lnTo>
                    <a:pt x="55" y="34"/>
                  </a:lnTo>
                  <a:lnTo>
                    <a:pt x="55" y="37"/>
                  </a:lnTo>
                  <a:lnTo>
                    <a:pt x="47" y="37"/>
                  </a:lnTo>
                  <a:lnTo>
                    <a:pt x="47" y="46"/>
                  </a:lnTo>
                  <a:lnTo>
                    <a:pt x="47" y="46"/>
                  </a:lnTo>
                  <a:lnTo>
                    <a:pt x="47" y="48"/>
                  </a:lnTo>
                  <a:lnTo>
                    <a:pt x="46" y="49"/>
                  </a:lnTo>
                  <a:lnTo>
                    <a:pt x="46" y="49"/>
                  </a:lnTo>
                  <a:lnTo>
                    <a:pt x="44" y="50"/>
                  </a:lnTo>
                  <a:lnTo>
                    <a:pt x="41" y="51"/>
                  </a:lnTo>
                  <a:lnTo>
                    <a:pt x="34" y="51"/>
                  </a:lnTo>
                  <a:lnTo>
                    <a:pt x="34" y="47"/>
                  </a:lnTo>
                  <a:lnTo>
                    <a:pt x="40" y="47"/>
                  </a:lnTo>
                  <a:lnTo>
                    <a:pt x="40" y="47"/>
                  </a:lnTo>
                  <a:lnTo>
                    <a:pt x="41" y="46"/>
                  </a:lnTo>
                  <a:lnTo>
                    <a:pt x="41" y="46"/>
                  </a:lnTo>
                  <a:lnTo>
                    <a:pt x="42" y="45"/>
                  </a:lnTo>
                  <a:lnTo>
                    <a:pt x="42" y="37"/>
                  </a:lnTo>
                  <a:lnTo>
                    <a:pt x="16" y="37"/>
                  </a:lnTo>
                  <a:close/>
                  <a:moveTo>
                    <a:pt x="27" y="49"/>
                  </a:moveTo>
                  <a:lnTo>
                    <a:pt x="27" y="49"/>
                  </a:lnTo>
                  <a:lnTo>
                    <a:pt x="20" y="40"/>
                  </a:lnTo>
                  <a:lnTo>
                    <a:pt x="23" y="38"/>
                  </a:lnTo>
                  <a:lnTo>
                    <a:pt x="23" y="38"/>
                  </a:lnTo>
                  <a:lnTo>
                    <a:pt x="31" y="46"/>
                  </a:lnTo>
                  <a:lnTo>
                    <a:pt x="27" y="49"/>
                  </a:lnTo>
                  <a:close/>
                  <a:moveTo>
                    <a:pt x="21" y="22"/>
                  </a:moveTo>
                  <a:lnTo>
                    <a:pt x="21" y="2"/>
                  </a:lnTo>
                  <a:lnTo>
                    <a:pt x="51" y="2"/>
                  </a:lnTo>
                  <a:lnTo>
                    <a:pt x="51" y="22"/>
                  </a:lnTo>
                  <a:lnTo>
                    <a:pt x="21" y="22"/>
                  </a:lnTo>
                  <a:close/>
                  <a:moveTo>
                    <a:pt x="26" y="11"/>
                  </a:moveTo>
                  <a:lnTo>
                    <a:pt x="47" y="11"/>
                  </a:lnTo>
                  <a:lnTo>
                    <a:pt x="47" y="5"/>
                  </a:lnTo>
                  <a:lnTo>
                    <a:pt x="26" y="5"/>
                  </a:lnTo>
                  <a:lnTo>
                    <a:pt x="26" y="11"/>
                  </a:lnTo>
                  <a:close/>
                  <a:moveTo>
                    <a:pt x="47" y="14"/>
                  </a:moveTo>
                  <a:lnTo>
                    <a:pt x="26" y="14"/>
                  </a:lnTo>
                  <a:lnTo>
                    <a:pt x="26" y="18"/>
                  </a:lnTo>
                  <a:lnTo>
                    <a:pt x="47" y="18"/>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Freeform 1080">
              <a:extLst>
                <a:ext uri="{FF2B5EF4-FFF2-40B4-BE49-F238E27FC236}">
                  <a16:creationId xmlns:a16="http://schemas.microsoft.com/office/drawing/2014/main" id="{C27935CD-5C8F-4278-BBBB-1A1D991A5619}"/>
                </a:ext>
              </a:extLst>
            </p:cNvPr>
            <p:cNvSpPr>
              <a:spLocks/>
            </p:cNvSpPr>
            <p:nvPr/>
          </p:nvSpPr>
          <p:spPr bwMode="auto">
            <a:xfrm>
              <a:off x="10015538" y="5819775"/>
              <a:ext cx="39688" cy="38100"/>
            </a:xfrm>
            <a:custGeom>
              <a:avLst/>
              <a:gdLst>
                <a:gd name="T0" fmla="*/ 28 w 50"/>
                <a:gd name="T1" fmla="*/ 39 h 48"/>
                <a:gd name="T2" fmla="*/ 28 w 50"/>
                <a:gd name="T3" fmla="*/ 30 h 48"/>
                <a:gd name="T4" fmla="*/ 28 w 50"/>
                <a:gd name="T5" fmla="*/ 27 h 48"/>
                <a:gd name="T6" fmla="*/ 19 w 50"/>
                <a:gd name="T7" fmla="*/ 33 h 48"/>
                <a:gd name="T8" fmla="*/ 16 w 50"/>
                <a:gd name="T9" fmla="*/ 38 h 48"/>
                <a:gd name="T10" fmla="*/ 16 w 50"/>
                <a:gd name="T11" fmla="*/ 41 h 48"/>
                <a:gd name="T12" fmla="*/ 19 w 50"/>
                <a:gd name="T13" fmla="*/ 42 h 48"/>
                <a:gd name="T14" fmla="*/ 30 w 50"/>
                <a:gd name="T15" fmla="*/ 44 h 48"/>
                <a:gd name="T16" fmla="*/ 40 w 50"/>
                <a:gd name="T17" fmla="*/ 44 h 48"/>
                <a:gd name="T18" fmla="*/ 49 w 50"/>
                <a:gd name="T19" fmla="*/ 47 h 48"/>
                <a:gd name="T20" fmla="*/ 33 w 50"/>
                <a:gd name="T21" fmla="*/ 48 h 48"/>
                <a:gd name="T22" fmla="*/ 22 w 50"/>
                <a:gd name="T23" fmla="*/ 47 h 48"/>
                <a:gd name="T24" fmla="*/ 16 w 50"/>
                <a:gd name="T25" fmla="*/ 45 h 48"/>
                <a:gd name="T26" fmla="*/ 12 w 50"/>
                <a:gd name="T27" fmla="*/ 39 h 48"/>
                <a:gd name="T28" fmla="*/ 13 w 50"/>
                <a:gd name="T29" fmla="*/ 35 h 48"/>
                <a:gd name="T30" fmla="*/ 15 w 50"/>
                <a:gd name="T31" fmla="*/ 31 h 48"/>
                <a:gd name="T32" fmla="*/ 28 w 50"/>
                <a:gd name="T33" fmla="*/ 23 h 48"/>
                <a:gd name="T34" fmla="*/ 26 w 50"/>
                <a:gd name="T35" fmla="*/ 21 h 48"/>
                <a:gd name="T36" fmla="*/ 24 w 50"/>
                <a:gd name="T37" fmla="*/ 21 h 48"/>
                <a:gd name="T38" fmla="*/ 16 w 50"/>
                <a:gd name="T39" fmla="*/ 22 h 48"/>
                <a:gd name="T40" fmla="*/ 7 w 50"/>
                <a:gd name="T41" fmla="*/ 28 h 48"/>
                <a:gd name="T42" fmla="*/ 0 w 50"/>
                <a:gd name="T43" fmla="*/ 29 h 48"/>
                <a:gd name="T44" fmla="*/ 5 w 50"/>
                <a:gd name="T45" fmla="*/ 25 h 48"/>
                <a:gd name="T46" fmla="*/ 12 w 50"/>
                <a:gd name="T47" fmla="*/ 16 h 48"/>
                <a:gd name="T48" fmla="*/ 2 w 50"/>
                <a:gd name="T49" fmla="*/ 11 h 48"/>
                <a:gd name="T50" fmla="*/ 17 w 50"/>
                <a:gd name="T51" fmla="*/ 7 h 48"/>
                <a:gd name="T52" fmla="*/ 19 w 50"/>
                <a:gd name="T53" fmla="*/ 0 h 48"/>
                <a:gd name="T54" fmla="*/ 23 w 50"/>
                <a:gd name="T55" fmla="*/ 0 h 48"/>
                <a:gd name="T56" fmla="*/ 42 w 50"/>
                <a:gd name="T57" fmla="*/ 7 h 48"/>
                <a:gd name="T58" fmla="*/ 20 w 50"/>
                <a:gd name="T59" fmla="*/ 11 h 48"/>
                <a:gd name="T60" fmla="*/ 14 w 50"/>
                <a:gd name="T61" fmla="*/ 19 h 48"/>
                <a:gd name="T62" fmla="*/ 15 w 50"/>
                <a:gd name="T63" fmla="*/ 20 h 48"/>
                <a:gd name="T64" fmla="*/ 19 w 50"/>
                <a:gd name="T65" fmla="*/ 18 h 48"/>
                <a:gd name="T66" fmla="*/ 24 w 50"/>
                <a:gd name="T67" fmla="*/ 18 h 48"/>
                <a:gd name="T68" fmla="*/ 30 w 50"/>
                <a:gd name="T69" fmla="*/ 20 h 48"/>
                <a:gd name="T70" fmla="*/ 48 w 50"/>
                <a:gd name="T71" fmla="*/ 15 h 48"/>
                <a:gd name="T72" fmla="*/ 50 w 50"/>
                <a:gd name="T73" fmla="*/ 19 h 48"/>
                <a:gd name="T74" fmla="*/ 32 w 50"/>
                <a:gd name="T75" fmla="*/ 25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8" y="39"/>
                  </a:lnTo>
                  <a:lnTo>
                    <a:pt x="28" y="30"/>
                  </a:lnTo>
                  <a:lnTo>
                    <a:pt x="28" y="30"/>
                  </a:lnTo>
                  <a:lnTo>
                    <a:pt x="28" y="27"/>
                  </a:lnTo>
                  <a:lnTo>
                    <a:pt x="28" y="27"/>
                  </a:lnTo>
                  <a:lnTo>
                    <a:pt x="23" y="30"/>
                  </a:lnTo>
                  <a:lnTo>
                    <a:pt x="19" y="33"/>
                  </a:lnTo>
                  <a:lnTo>
                    <a:pt x="17" y="36"/>
                  </a:lnTo>
                  <a:lnTo>
                    <a:pt x="16" y="38"/>
                  </a:lnTo>
                  <a:lnTo>
                    <a:pt x="16" y="38"/>
                  </a:lnTo>
                  <a:lnTo>
                    <a:pt x="16" y="41"/>
                  </a:lnTo>
                  <a:lnTo>
                    <a:pt x="19" y="42"/>
                  </a:lnTo>
                  <a:lnTo>
                    <a:pt x="19" y="42"/>
                  </a:lnTo>
                  <a:lnTo>
                    <a:pt x="23" y="44"/>
                  </a:lnTo>
                  <a:lnTo>
                    <a:pt x="30" y="44"/>
                  </a:lnTo>
                  <a:lnTo>
                    <a:pt x="30" y="44"/>
                  </a:lnTo>
                  <a:lnTo>
                    <a:pt x="40" y="44"/>
                  </a:lnTo>
                  <a:lnTo>
                    <a:pt x="49" y="43"/>
                  </a:lnTo>
                  <a:lnTo>
                    <a:pt x="49" y="47"/>
                  </a:lnTo>
                  <a:lnTo>
                    <a:pt x="49" y="47"/>
                  </a:lnTo>
                  <a:lnTo>
                    <a:pt x="33" y="48"/>
                  </a:lnTo>
                  <a:lnTo>
                    <a:pt x="33" y="48"/>
                  </a:lnTo>
                  <a:lnTo>
                    <a:pt x="22" y="47"/>
                  </a:lnTo>
                  <a:lnTo>
                    <a:pt x="16" y="45"/>
                  </a:lnTo>
                  <a:lnTo>
                    <a:pt x="16" y="45"/>
                  </a:lnTo>
                  <a:lnTo>
                    <a:pt x="13" y="43"/>
                  </a:lnTo>
                  <a:lnTo>
                    <a:pt x="12" y="39"/>
                  </a:lnTo>
                  <a:lnTo>
                    <a:pt x="12" y="39"/>
                  </a:lnTo>
                  <a:lnTo>
                    <a:pt x="13" y="35"/>
                  </a:lnTo>
                  <a:lnTo>
                    <a:pt x="15" y="31"/>
                  </a:lnTo>
                  <a:lnTo>
                    <a:pt x="15" y="31"/>
                  </a:lnTo>
                  <a:lnTo>
                    <a:pt x="20" y="27"/>
                  </a:lnTo>
                  <a:lnTo>
                    <a:pt x="28" y="23"/>
                  </a:lnTo>
                  <a:lnTo>
                    <a:pt x="28" y="23"/>
                  </a:lnTo>
                  <a:lnTo>
                    <a:pt x="26" y="21"/>
                  </a:lnTo>
                  <a:lnTo>
                    <a:pt x="24" y="21"/>
                  </a:lnTo>
                  <a:lnTo>
                    <a:pt x="24" y="21"/>
                  </a:lnTo>
                  <a:lnTo>
                    <a:pt x="16" y="22"/>
                  </a:lnTo>
                  <a:lnTo>
                    <a:pt x="16" y="22"/>
                  </a:lnTo>
                  <a:lnTo>
                    <a:pt x="12" y="24"/>
                  </a:lnTo>
                  <a:lnTo>
                    <a:pt x="7" y="28"/>
                  </a:lnTo>
                  <a:lnTo>
                    <a:pt x="2" y="32"/>
                  </a:lnTo>
                  <a:lnTo>
                    <a:pt x="0" y="29"/>
                  </a:lnTo>
                  <a:lnTo>
                    <a:pt x="0" y="29"/>
                  </a:lnTo>
                  <a:lnTo>
                    <a:pt x="5" y="25"/>
                  </a:lnTo>
                  <a:lnTo>
                    <a:pt x="9" y="21"/>
                  </a:lnTo>
                  <a:lnTo>
                    <a:pt x="12" y="16"/>
                  </a:lnTo>
                  <a:lnTo>
                    <a:pt x="15" y="11"/>
                  </a:lnTo>
                  <a:lnTo>
                    <a:pt x="2" y="11"/>
                  </a:lnTo>
                  <a:lnTo>
                    <a:pt x="2" y="7"/>
                  </a:lnTo>
                  <a:lnTo>
                    <a:pt x="17" y="7"/>
                  </a:lnTo>
                  <a:lnTo>
                    <a:pt x="17" y="7"/>
                  </a:lnTo>
                  <a:lnTo>
                    <a:pt x="19" y="0"/>
                  </a:lnTo>
                  <a:lnTo>
                    <a:pt x="23" y="0"/>
                  </a:lnTo>
                  <a:lnTo>
                    <a:pt x="23" y="0"/>
                  </a:lnTo>
                  <a:lnTo>
                    <a:pt x="21" y="7"/>
                  </a:lnTo>
                  <a:lnTo>
                    <a:pt x="42" y="7"/>
                  </a:lnTo>
                  <a:lnTo>
                    <a:pt x="42" y="11"/>
                  </a:lnTo>
                  <a:lnTo>
                    <a:pt x="20" y="11"/>
                  </a:lnTo>
                  <a:lnTo>
                    <a:pt x="20" y="11"/>
                  </a:lnTo>
                  <a:lnTo>
                    <a:pt x="14" y="19"/>
                  </a:lnTo>
                  <a:lnTo>
                    <a:pt x="15" y="20"/>
                  </a:lnTo>
                  <a:lnTo>
                    <a:pt x="15" y="20"/>
                  </a:lnTo>
                  <a:lnTo>
                    <a:pt x="19" y="18"/>
                  </a:lnTo>
                  <a:lnTo>
                    <a:pt x="19" y="18"/>
                  </a:lnTo>
                  <a:lnTo>
                    <a:pt x="24" y="18"/>
                  </a:lnTo>
                  <a:lnTo>
                    <a:pt x="24" y="18"/>
                  </a:lnTo>
                  <a:lnTo>
                    <a:pt x="28" y="19"/>
                  </a:lnTo>
                  <a:lnTo>
                    <a:pt x="30" y="20"/>
                  </a:lnTo>
                  <a:lnTo>
                    <a:pt x="31" y="22"/>
                  </a:lnTo>
                  <a:lnTo>
                    <a:pt x="48" y="15"/>
                  </a:lnTo>
                  <a:lnTo>
                    <a:pt x="50" y="19"/>
                  </a:lnTo>
                  <a:lnTo>
                    <a:pt x="50" y="19"/>
                  </a:lnTo>
                  <a:lnTo>
                    <a:pt x="32" y="25"/>
                  </a:lnTo>
                  <a:lnTo>
                    <a:pt x="32" y="25"/>
                  </a:lnTo>
                  <a:lnTo>
                    <a:pt x="33" y="30"/>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Freeform 1081">
              <a:extLst>
                <a:ext uri="{FF2B5EF4-FFF2-40B4-BE49-F238E27FC236}">
                  <a16:creationId xmlns:a16="http://schemas.microsoft.com/office/drawing/2014/main" id="{6627F349-7EC1-4AC8-9CB5-F881F3D5F000}"/>
                </a:ext>
              </a:extLst>
            </p:cNvPr>
            <p:cNvSpPr>
              <a:spLocks noEditPoints="1"/>
            </p:cNvSpPr>
            <p:nvPr/>
          </p:nvSpPr>
          <p:spPr bwMode="auto">
            <a:xfrm>
              <a:off x="10061575" y="5818188"/>
              <a:ext cx="42863" cy="41275"/>
            </a:xfrm>
            <a:custGeom>
              <a:avLst/>
              <a:gdLst>
                <a:gd name="T0" fmla="*/ 0 w 55"/>
                <a:gd name="T1" fmla="*/ 37 h 51"/>
                <a:gd name="T2" fmla="*/ 6 w 55"/>
                <a:gd name="T3" fmla="*/ 30 h 51"/>
                <a:gd name="T4" fmla="*/ 12 w 55"/>
                <a:gd name="T5" fmla="*/ 21 h 51"/>
                <a:gd name="T6" fmla="*/ 10 w 55"/>
                <a:gd name="T7" fmla="*/ 15 h 51"/>
                <a:gd name="T8" fmla="*/ 3 w 55"/>
                <a:gd name="T9" fmla="*/ 23 h 51"/>
                <a:gd name="T10" fmla="*/ 0 w 55"/>
                <a:gd name="T11" fmla="*/ 21 h 51"/>
                <a:gd name="T12" fmla="*/ 8 w 55"/>
                <a:gd name="T13" fmla="*/ 11 h 51"/>
                <a:gd name="T14" fmla="*/ 6 w 55"/>
                <a:gd name="T15" fmla="*/ 1 h 51"/>
                <a:gd name="T16" fmla="*/ 10 w 55"/>
                <a:gd name="T17" fmla="*/ 8 h 51"/>
                <a:gd name="T18" fmla="*/ 14 w 55"/>
                <a:gd name="T19" fmla="*/ 0 h 51"/>
                <a:gd name="T20" fmla="*/ 18 w 55"/>
                <a:gd name="T21" fmla="*/ 1 h 51"/>
                <a:gd name="T22" fmla="*/ 12 w 55"/>
                <a:gd name="T23" fmla="*/ 11 h 51"/>
                <a:gd name="T24" fmla="*/ 16 w 55"/>
                <a:gd name="T25" fmla="*/ 21 h 51"/>
                <a:gd name="T26" fmla="*/ 17 w 55"/>
                <a:gd name="T27" fmla="*/ 32 h 51"/>
                <a:gd name="T28" fmla="*/ 17 w 55"/>
                <a:gd name="T29" fmla="*/ 40 h 51"/>
                <a:gd name="T30" fmla="*/ 16 w 55"/>
                <a:gd name="T31" fmla="*/ 46 h 51"/>
                <a:gd name="T32" fmla="*/ 14 w 55"/>
                <a:gd name="T33" fmla="*/ 49 h 51"/>
                <a:gd name="T34" fmla="*/ 11 w 55"/>
                <a:gd name="T35" fmla="*/ 50 h 51"/>
                <a:gd name="T36" fmla="*/ 9 w 55"/>
                <a:gd name="T37" fmla="*/ 51 h 51"/>
                <a:gd name="T38" fmla="*/ 4 w 55"/>
                <a:gd name="T39" fmla="*/ 51 h 51"/>
                <a:gd name="T40" fmla="*/ 3 w 55"/>
                <a:gd name="T41" fmla="*/ 47 h 51"/>
                <a:gd name="T42" fmla="*/ 7 w 55"/>
                <a:gd name="T43" fmla="*/ 47 h 51"/>
                <a:gd name="T44" fmla="*/ 12 w 55"/>
                <a:gd name="T45" fmla="*/ 43 h 51"/>
                <a:gd name="T46" fmla="*/ 13 w 55"/>
                <a:gd name="T47" fmla="*/ 39 h 51"/>
                <a:gd name="T48" fmla="*/ 13 w 55"/>
                <a:gd name="T49" fmla="*/ 32 h 51"/>
                <a:gd name="T50" fmla="*/ 13 w 55"/>
                <a:gd name="T51" fmla="*/ 26 h 51"/>
                <a:gd name="T52" fmla="*/ 9 w 55"/>
                <a:gd name="T53" fmla="*/ 32 h 51"/>
                <a:gd name="T54" fmla="*/ 2 w 55"/>
                <a:gd name="T55" fmla="*/ 39 h 51"/>
                <a:gd name="T56" fmla="*/ 18 w 55"/>
                <a:gd name="T57" fmla="*/ 47 h 51"/>
                <a:gd name="T58" fmla="*/ 23 w 55"/>
                <a:gd name="T59" fmla="*/ 2 h 51"/>
                <a:gd name="T60" fmla="*/ 49 w 55"/>
                <a:gd name="T61" fmla="*/ 47 h 51"/>
                <a:gd name="T62" fmla="*/ 55 w 55"/>
                <a:gd name="T63" fmla="*/ 50 h 51"/>
                <a:gd name="T64" fmla="*/ 44 w 55"/>
                <a:gd name="T65" fmla="*/ 16 h 51"/>
                <a:gd name="T66" fmla="*/ 27 w 55"/>
                <a:gd name="T67" fmla="*/ 5 h 51"/>
                <a:gd name="T68" fmla="*/ 44 w 55"/>
                <a:gd name="T69" fmla="*/ 16 h 51"/>
                <a:gd name="T70" fmla="*/ 44 w 55"/>
                <a:gd name="T71" fmla="*/ 30 h 51"/>
                <a:gd name="T72" fmla="*/ 27 w 55"/>
                <a:gd name="T73" fmla="*/ 20 h 51"/>
                <a:gd name="T74" fmla="*/ 27 w 55"/>
                <a:gd name="T75" fmla="*/ 47 h 51"/>
                <a:gd name="T76" fmla="*/ 44 w 55"/>
                <a:gd name="T77" fmla="*/ 33 h 51"/>
                <a:gd name="T78" fmla="*/ 27 w 55"/>
                <a:gd name="T7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39"/>
                  </a:moveTo>
                  <a:lnTo>
                    <a:pt x="0" y="37"/>
                  </a:lnTo>
                  <a:lnTo>
                    <a:pt x="0" y="37"/>
                  </a:lnTo>
                  <a:lnTo>
                    <a:pt x="6" y="30"/>
                  </a:lnTo>
                  <a:lnTo>
                    <a:pt x="6" y="30"/>
                  </a:lnTo>
                  <a:lnTo>
                    <a:pt x="12" y="21"/>
                  </a:lnTo>
                  <a:lnTo>
                    <a:pt x="12" y="21"/>
                  </a:lnTo>
                  <a:lnTo>
                    <a:pt x="10" y="15"/>
                  </a:lnTo>
                  <a:lnTo>
                    <a:pt x="10" y="15"/>
                  </a:lnTo>
                  <a:lnTo>
                    <a:pt x="3" y="23"/>
                  </a:lnTo>
                  <a:lnTo>
                    <a:pt x="0" y="21"/>
                  </a:lnTo>
                  <a:lnTo>
                    <a:pt x="0" y="21"/>
                  </a:lnTo>
                  <a:lnTo>
                    <a:pt x="8" y="11"/>
                  </a:lnTo>
                  <a:lnTo>
                    <a:pt x="8" y="11"/>
                  </a:lnTo>
                  <a:lnTo>
                    <a:pt x="3" y="3"/>
                  </a:lnTo>
                  <a:lnTo>
                    <a:pt x="6" y="1"/>
                  </a:lnTo>
                  <a:lnTo>
                    <a:pt x="6" y="1"/>
                  </a:lnTo>
                  <a:lnTo>
                    <a:pt x="10" y="8"/>
                  </a:lnTo>
                  <a:lnTo>
                    <a:pt x="10" y="8"/>
                  </a:lnTo>
                  <a:lnTo>
                    <a:pt x="14" y="0"/>
                  </a:lnTo>
                  <a:lnTo>
                    <a:pt x="18" y="1"/>
                  </a:lnTo>
                  <a:lnTo>
                    <a:pt x="18" y="1"/>
                  </a:lnTo>
                  <a:lnTo>
                    <a:pt x="12" y="11"/>
                  </a:lnTo>
                  <a:lnTo>
                    <a:pt x="12" y="11"/>
                  </a:lnTo>
                  <a:lnTo>
                    <a:pt x="15" y="16"/>
                  </a:lnTo>
                  <a:lnTo>
                    <a:pt x="16" y="21"/>
                  </a:lnTo>
                  <a:lnTo>
                    <a:pt x="17" y="27"/>
                  </a:lnTo>
                  <a:lnTo>
                    <a:pt x="17" y="32"/>
                  </a:lnTo>
                  <a:lnTo>
                    <a:pt x="17" y="32"/>
                  </a:lnTo>
                  <a:lnTo>
                    <a:pt x="17" y="40"/>
                  </a:lnTo>
                  <a:lnTo>
                    <a:pt x="17" y="40"/>
                  </a:lnTo>
                  <a:lnTo>
                    <a:pt x="16" y="46"/>
                  </a:lnTo>
                  <a:lnTo>
                    <a:pt x="16" y="46"/>
                  </a:lnTo>
                  <a:lnTo>
                    <a:pt x="14" y="49"/>
                  </a:lnTo>
                  <a:lnTo>
                    <a:pt x="14" y="49"/>
                  </a:lnTo>
                  <a:lnTo>
                    <a:pt x="11" y="50"/>
                  </a:lnTo>
                  <a:lnTo>
                    <a:pt x="11" y="50"/>
                  </a:lnTo>
                  <a:lnTo>
                    <a:pt x="9" y="51"/>
                  </a:lnTo>
                  <a:lnTo>
                    <a:pt x="9" y="51"/>
                  </a:lnTo>
                  <a:lnTo>
                    <a:pt x="4" y="51"/>
                  </a:lnTo>
                  <a:lnTo>
                    <a:pt x="3" y="51"/>
                  </a:lnTo>
                  <a:lnTo>
                    <a:pt x="3" y="47"/>
                  </a:lnTo>
                  <a:lnTo>
                    <a:pt x="7" y="47"/>
                  </a:lnTo>
                  <a:lnTo>
                    <a:pt x="7" y="47"/>
                  </a:lnTo>
                  <a:lnTo>
                    <a:pt x="10" y="46"/>
                  </a:lnTo>
                  <a:lnTo>
                    <a:pt x="12" y="43"/>
                  </a:lnTo>
                  <a:lnTo>
                    <a:pt x="12" y="43"/>
                  </a:lnTo>
                  <a:lnTo>
                    <a:pt x="13" y="39"/>
                  </a:lnTo>
                  <a:lnTo>
                    <a:pt x="13" y="33"/>
                  </a:lnTo>
                  <a:lnTo>
                    <a:pt x="13" y="32"/>
                  </a:lnTo>
                  <a:lnTo>
                    <a:pt x="13" y="32"/>
                  </a:lnTo>
                  <a:lnTo>
                    <a:pt x="13" y="26"/>
                  </a:lnTo>
                  <a:lnTo>
                    <a:pt x="13" y="26"/>
                  </a:lnTo>
                  <a:lnTo>
                    <a:pt x="9" y="32"/>
                  </a:lnTo>
                  <a:lnTo>
                    <a:pt x="2" y="39"/>
                  </a:lnTo>
                  <a:lnTo>
                    <a:pt x="2" y="39"/>
                  </a:lnTo>
                  <a:close/>
                  <a:moveTo>
                    <a:pt x="18" y="50"/>
                  </a:moveTo>
                  <a:lnTo>
                    <a:pt x="18" y="47"/>
                  </a:lnTo>
                  <a:lnTo>
                    <a:pt x="23" y="47"/>
                  </a:lnTo>
                  <a:lnTo>
                    <a:pt x="23" y="2"/>
                  </a:lnTo>
                  <a:lnTo>
                    <a:pt x="49" y="2"/>
                  </a:lnTo>
                  <a:lnTo>
                    <a:pt x="49" y="47"/>
                  </a:lnTo>
                  <a:lnTo>
                    <a:pt x="55" y="47"/>
                  </a:lnTo>
                  <a:lnTo>
                    <a:pt x="55" y="50"/>
                  </a:lnTo>
                  <a:lnTo>
                    <a:pt x="18" y="50"/>
                  </a:lnTo>
                  <a:close/>
                  <a:moveTo>
                    <a:pt x="44" y="16"/>
                  </a:moveTo>
                  <a:lnTo>
                    <a:pt x="44" y="5"/>
                  </a:lnTo>
                  <a:lnTo>
                    <a:pt x="27" y="5"/>
                  </a:lnTo>
                  <a:lnTo>
                    <a:pt x="27" y="16"/>
                  </a:lnTo>
                  <a:lnTo>
                    <a:pt x="44" y="16"/>
                  </a:lnTo>
                  <a:close/>
                  <a:moveTo>
                    <a:pt x="27" y="30"/>
                  </a:moveTo>
                  <a:lnTo>
                    <a:pt x="44" y="30"/>
                  </a:lnTo>
                  <a:lnTo>
                    <a:pt x="44" y="20"/>
                  </a:lnTo>
                  <a:lnTo>
                    <a:pt x="27" y="20"/>
                  </a:lnTo>
                  <a:lnTo>
                    <a:pt x="27" y="30"/>
                  </a:lnTo>
                  <a:close/>
                  <a:moveTo>
                    <a:pt x="27" y="47"/>
                  </a:moveTo>
                  <a:lnTo>
                    <a:pt x="44" y="47"/>
                  </a:lnTo>
                  <a:lnTo>
                    <a:pt x="44" y="33"/>
                  </a:lnTo>
                  <a:lnTo>
                    <a:pt x="27" y="33"/>
                  </a:lnTo>
                  <a:lnTo>
                    <a:pt x="27"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Freeform 1082">
              <a:extLst>
                <a:ext uri="{FF2B5EF4-FFF2-40B4-BE49-F238E27FC236}">
                  <a16:creationId xmlns:a16="http://schemas.microsoft.com/office/drawing/2014/main" id="{66914418-AE20-4ACE-B134-3B1396F07D82}"/>
                </a:ext>
              </a:extLst>
            </p:cNvPr>
            <p:cNvSpPr>
              <a:spLocks noEditPoints="1"/>
            </p:cNvSpPr>
            <p:nvPr/>
          </p:nvSpPr>
          <p:spPr bwMode="auto">
            <a:xfrm>
              <a:off x="9396413" y="5900738"/>
              <a:ext cx="39688" cy="31750"/>
            </a:xfrm>
            <a:custGeom>
              <a:avLst/>
              <a:gdLst>
                <a:gd name="T0" fmla="*/ 23 w 49"/>
                <a:gd name="T1" fmla="*/ 24 h 39"/>
                <a:gd name="T2" fmla="*/ 23 w 49"/>
                <a:gd name="T3" fmla="*/ 24 h 39"/>
                <a:gd name="T4" fmla="*/ 20 w 49"/>
                <a:gd name="T5" fmla="*/ 31 h 39"/>
                <a:gd name="T6" fmla="*/ 20 w 49"/>
                <a:gd name="T7" fmla="*/ 31 h 39"/>
                <a:gd name="T8" fmla="*/ 16 w 49"/>
                <a:gd name="T9" fmla="*/ 37 h 39"/>
                <a:gd name="T10" fmla="*/ 16 w 49"/>
                <a:gd name="T11" fmla="*/ 37 h 39"/>
                <a:gd name="T12" fmla="*/ 14 w 49"/>
                <a:gd name="T13" fmla="*/ 39 h 39"/>
                <a:gd name="T14" fmla="*/ 12 w 49"/>
                <a:gd name="T15" fmla="*/ 39 h 39"/>
                <a:gd name="T16" fmla="*/ 12 w 49"/>
                <a:gd name="T17" fmla="*/ 39 h 39"/>
                <a:gd name="T18" fmla="*/ 9 w 49"/>
                <a:gd name="T19" fmla="*/ 39 h 39"/>
                <a:gd name="T20" fmla="*/ 9 w 49"/>
                <a:gd name="T21" fmla="*/ 39 h 39"/>
                <a:gd name="T22" fmla="*/ 6 w 49"/>
                <a:gd name="T23" fmla="*/ 36 h 39"/>
                <a:gd name="T24" fmla="*/ 6 w 49"/>
                <a:gd name="T25" fmla="*/ 36 h 39"/>
                <a:gd name="T26" fmla="*/ 3 w 49"/>
                <a:gd name="T27" fmla="*/ 31 h 39"/>
                <a:gd name="T28" fmla="*/ 3 w 49"/>
                <a:gd name="T29" fmla="*/ 31 h 39"/>
                <a:gd name="T30" fmla="*/ 1 w 49"/>
                <a:gd name="T31" fmla="*/ 24 h 39"/>
                <a:gd name="T32" fmla="*/ 1 w 49"/>
                <a:gd name="T33" fmla="*/ 24 h 39"/>
                <a:gd name="T34" fmla="*/ 0 w 49"/>
                <a:gd name="T35" fmla="*/ 17 h 39"/>
                <a:gd name="T36" fmla="*/ 0 w 49"/>
                <a:gd name="T37" fmla="*/ 17 h 39"/>
                <a:gd name="T38" fmla="*/ 1 w 49"/>
                <a:gd name="T39" fmla="*/ 8 h 39"/>
                <a:gd name="T40" fmla="*/ 1 w 49"/>
                <a:gd name="T41" fmla="*/ 8 h 39"/>
                <a:gd name="T42" fmla="*/ 2 w 49"/>
                <a:gd name="T43" fmla="*/ 0 h 39"/>
                <a:gd name="T44" fmla="*/ 6 w 49"/>
                <a:gd name="T45" fmla="*/ 0 h 39"/>
                <a:gd name="T46" fmla="*/ 6 w 49"/>
                <a:gd name="T47" fmla="*/ 0 h 39"/>
                <a:gd name="T48" fmla="*/ 5 w 49"/>
                <a:gd name="T49" fmla="*/ 8 h 39"/>
                <a:gd name="T50" fmla="*/ 5 w 49"/>
                <a:gd name="T51" fmla="*/ 8 h 39"/>
                <a:gd name="T52" fmla="*/ 5 w 49"/>
                <a:gd name="T53" fmla="*/ 17 h 39"/>
                <a:gd name="T54" fmla="*/ 5 w 49"/>
                <a:gd name="T55" fmla="*/ 17 h 39"/>
                <a:gd name="T56" fmla="*/ 6 w 49"/>
                <a:gd name="T57" fmla="*/ 25 h 39"/>
                <a:gd name="T58" fmla="*/ 6 w 49"/>
                <a:gd name="T59" fmla="*/ 25 h 39"/>
                <a:gd name="T60" fmla="*/ 7 w 49"/>
                <a:gd name="T61" fmla="*/ 29 h 39"/>
                <a:gd name="T62" fmla="*/ 9 w 49"/>
                <a:gd name="T63" fmla="*/ 32 h 39"/>
                <a:gd name="T64" fmla="*/ 9 w 49"/>
                <a:gd name="T65" fmla="*/ 32 h 39"/>
                <a:gd name="T66" fmla="*/ 10 w 49"/>
                <a:gd name="T67" fmla="*/ 34 h 39"/>
                <a:gd name="T68" fmla="*/ 11 w 49"/>
                <a:gd name="T69" fmla="*/ 35 h 39"/>
                <a:gd name="T70" fmla="*/ 11 w 49"/>
                <a:gd name="T71" fmla="*/ 35 h 39"/>
                <a:gd name="T72" fmla="*/ 13 w 49"/>
                <a:gd name="T73" fmla="*/ 34 h 39"/>
                <a:gd name="T74" fmla="*/ 15 w 49"/>
                <a:gd name="T75" fmla="*/ 31 h 39"/>
                <a:gd name="T76" fmla="*/ 15 w 49"/>
                <a:gd name="T77" fmla="*/ 31 h 39"/>
                <a:gd name="T78" fmla="*/ 20 w 49"/>
                <a:gd name="T79" fmla="*/ 22 h 39"/>
                <a:gd name="T80" fmla="*/ 23 w 49"/>
                <a:gd name="T81" fmla="*/ 24 h 39"/>
                <a:gd name="T82" fmla="*/ 49 w 49"/>
                <a:gd name="T83" fmla="*/ 32 h 39"/>
                <a:gd name="T84" fmla="*/ 43 w 49"/>
                <a:gd name="T85" fmla="*/ 32 h 39"/>
                <a:gd name="T86" fmla="*/ 43 w 49"/>
                <a:gd name="T87" fmla="*/ 32 h 39"/>
                <a:gd name="T88" fmla="*/ 43 w 49"/>
                <a:gd name="T89" fmla="*/ 32 h 39"/>
                <a:gd name="T90" fmla="*/ 43 w 49"/>
                <a:gd name="T91" fmla="*/ 24 h 39"/>
                <a:gd name="T92" fmla="*/ 41 w 49"/>
                <a:gd name="T93" fmla="*/ 16 h 39"/>
                <a:gd name="T94" fmla="*/ 41 w 49"/>
                <a:gd name="T95" fmla="*/ 16 h 39"/>
                <a:gd name="T96" fmla="*/ 38 w 49"/>
                <a:gd name="T97" fmla="*/ 9 h 39"/>
                <a:gd name="T98" fmla="*/ 33 w 49"/>
                <a:gd name="T99" fmla="*/ 2 h 39"/>
                <a:gd name="T100" fmla="*/ 37 w 49"/>
                <a:gd name="T101" fmla="*/ 0 h 39"/>
                <a:gd name="T102" fmla="*/ 37 w 49"/>
                <a:gd name="T103" fmla="*/ 0 h 39"/>
                <a:gd name="T104" fmla="*/ 42 w 49"/>
                <a:gd name="T105" fmla="*/ 7 h 39"/>
                <a:gd name="T106" fmla="*/ 46 w 49"/>
                <a:gd name="T107" fmla="*/ 15 h 39"/>
                <a:gd name="T108" fmla="*/ 48 w 49"/>
                <a:gd name="T109" fmla="*/ 23 h 39"/>
                <a:gd name="T110" fmla="*/ 49 w 49"/>
                <a:gd name="T111" fmla="*/ 32 h 39"/>
                <a:gd name="T112" fmla="*/ 49 w 49"/>
                <a:gd name="T11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39">
                  <a:moveTo>
                    <a:pt x="23" y="24"/>
                  </a:moveTo>
                  <a:lnTo>
                    <a:pt x="23" y="24"/>
                  </a:lnTo>
                  <a:lnTo>
                    <a:pt x="20" y="31"/>
                  </a:lnTo>
                  <a:lnTo>
                    <a:pt x="20" y="31"/>
                  </a:lnTo>
                  <a:lnTo>
                    <a:pt x="16" y="37"/>
                  </a:lnTo>
                  <a:lnTo>
                    <a:pt x="16" y="37"/>
                  </a:lnTo>
                  <a:lnTo>
                    <a:pt x="14" y="39"/>
                  </a:lnTo>
                  <a:lnTo>
                    <a:pt x="12" y="39"/>
                  </a:lnTo>
                  <a:lnTo>
                    <a:pt x="12" y="39"/>
                  </a:lnTo>
                  <a:lnTo>
                    <a:pt x="9" y="39"/>
                  </a:lnTo>
                  <a:lnTo>
                    <a:pt x="9" y="39"/>
                  </a:lnTo>
                  <a:lnTo>
                    <a:pt x="6" y="36"/>
                  </a:lnTo>
                  <a:lnTo>
                    <a:pt x="6" y="36"/>
                  </a:lnTo>
                  <a:lnTo>
                    <a:pt x="3" y="31"/>
                  </a:lnTo>
                  <a:lnTo>
                    <a:pt x="3" y="31"/>
                  </a:lnTo>
                  <a:lnTo>
                    <a:pt x="1" y="24"/>
                  </a:lnTo>
                  <a:lnTo>
                    <a:pt x="1" y="24"/>
                  </a:lnTo>
                  <a:lnTo>
                    <a:pt x="0" y="17"/>
                  </a:lnTo>
                  <a:lnTo>
                    <a:pt x="0" y="17"/>
                  </a:lnTo>
                  <a:lnTo>
                    <a:pt x="1" y="8"/>
                  </a:lnTo>
                  <a:lnTo>
                    <a:pt x="1" y="8"/>
                  </a:lnTo>
                  <a:lnTo>
                    <a:pt x="2" y="0"/>
                  </a:lnTo>
                  <a:lnTo>
                    <a:pt x="6" y="0"/>
                  </a:lnTo>
                  <a:lnTo>
                    <a:pt x="6" y="0"/>
                  </a:lnTo>
                  <a:lnTo>
                    <a:pt x="5" y="8"/>
                  </a:lnTo>
                  <a:lnTo>
                    <a:pt x="5" y="8"/>
                  </a:lnTo>
                  <a:lnTo>
                    <a:pt x="5" y="17"/>
                  </a:lnTo>
                  <a:lnTo>
                    <a:pt x="5" y="17"/>
                  </a:lnTo>
                  <a:lnTo>
                    <a:pt x="6" y="25"/>
                  </a:lnTo>
                  <a:lnTo>
                    <a:pt x="6" y="25"/>
                  </a:lnTo>
                  <a:lnTo>
                    <a:pt x="7" y="29"/>
                  </a:lnTo>
                  <a:lnTo>
                    <a:pt x="9" y="32"/>
                  </a:lnTo>
                  <a:lnTo>
                    <a:pt x="9" y="32"/>
                  </a:lnTo>
                  <a:lnTo>
                    <a:pt x="10" y="34"/>
                  </a:lnTo>
                  <a:lnTo>
                    <a:pt x="11" y="35"/>
                  </a:lnTo>
                  <a:lnTo>
                    <a:pt x="11" y="35"/>
                  </a:lnTo>
                  <a:lnTo>
                    <a:pt x="13" y="34"/>
                  </a:lnTo>
                  <a:lnTo>
                    <a:pt x="15" y="31"/>
                  </a:lnTo>
                  <a:lnTo>
                    <a:pt x="15" y="31"/>
                  </a:lnTo>
                  <a:lnTo>
                    <a:pt x="20" y="22"/>
                  </a:lnTo>
                  <a:lnTo>
                    <a:pt x="23" y="24"/>
                  </a:lnTo>
                  <a:close/>
                  <a:moveTo>
                    <a:pt x="49" y="32"/>
                  </a:moveTo>
                  <a:lnTo>
                    <a:pt x="43" y="32"/>
                  </a:lnTo>
                  <a:lnTo>
                    <a:pt x="43" y="32"/>
                  </a:lnTo>
                  <a:lnTo>
                    <a:pt x="43" y="32"/>
                  </a:lnTo>
                  <a:lnTo>
                    <a:pt x="43" y="24"/>
                  </a:lnTo>
                  <a:lnTo>
                    <a:pt x="41" y="16"/>
                  </a:lnTo>
                  <a:lnTo>
                    <a:pt x="41" y="16"/>
                  </a:lnTo>
                  <a:lnTo>
                    <a:pt x="38" y="9"/>
                  </a:lnTo>
                  <a:lnTo>
                    <a:pt x="33" y="2"/>
                  </a:lnTo>
                  <a:lnTo>
                    <a:pt x="37" y="0"/>
                  </a:lnTo>
                  <a:lnTo>
                    <a:pt x="37" y="0"/>
                  </a:lnTo>
                  <a:lnTo>
                    <a:pt x="42" y="7"/>
                  </a:lnTo>
                  <a:lnTo>
                    <a:pt x="46" y="15"/>
                  </a:lnTo>
                  <a:lnTo>
                    <a:pt x="48" y="23"/>
                  </a:lnTo>
                  <a:lnTo>
                    <a:pt x="49" y="32"/>
                  </a:lnTo>
                  <a:lnTo>
                    <a:pt x="49"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Freeform 1083">
              <a:extLst>
                <a:ext uri="{FF2B5EF4-FFF2-40B4-BE49-F238E27FC236}">
                  <a16:creationId xmlns:a16="http://schemas.microsoft.com/office/drawing/2014/main" id="{CFD18905-0C65-42FB-BE18-F297DAF29463}"/>
                </a:ext>
              </a:extLst>
            </p:cNvPr>
            <p:cNvSpPr>
              <a:spLocks noEditPoints="1"/>
            </p:cNvSpPr>
            <p:nvPr/>
          </p:nvSpPr>
          <p:spPr bwMode="auto">
            <a:xfrm>
              <a:off x="9442450" y="5895975"/>
              <a:ext cx="38100" cy="38100"/>
            </a:xfrm>
            <a:custGeom>
              <a:avLst/>
              <a:gdLst>
                <a:gd name="T0" fmla="*/ 43 w 47"/>
                <a:gd name="T1" fmla="*/ 43 h 46"/>
                <a:gd name="T2" fmla="*/ 36 w 47"/>
                <a:gd name="T3" fmla="*/ 39 h 46"/>
                <a:gd name="T4" fmla="*/ 26 w 47"/>
                <a:gd name="T5" fmla="*/ 39 h 46"/>
                <a:gd name="T6" fmla="*/ 26 w 47"/>
                <a:gd name="T7" fmla="*/ 42 h 46"/>
                <a:gd name="T8" fmla="*/ 19 w 47"/>
                <a:gd name="T9" fmla="*/ 45 h 46"/>
                <a:gd name="T10" fmla="*/ 13 w 47"/>
                <a:gd name="T11" fmla="*/ 46 h 46"/>
                <a:gd name="T12" fmla="*/ 4 w 47"/>
                <a:gd name="T13" fmla="*/ 43 h 46"/>
                <a:gd name="T14" fmla="*/ 2 w 47"/>
                <a:gd name="T15" fmla="*/ 41 h 46"/>
                <a:gd name="T16" fmla="*/ 1 w 47"/>
                <a:gd name="T17" fmla="*/ 37 h 46"/>
                <a:gd name="T18" fmla="*/ 4 w 47"/>
                <a:gd name="T19" fmla="*/ 31 h 46"/>
                <a:gd name="T20" fmla="*/ 8 w 47"/>
                <a:gd name="T21" fmla="*/ 29 h 46"/>
                <a:gd name="T22" fmla="*/ 13 w 47"/>
                <a:gd name="T23" fmla="*/ 29 h 46"/>
                <a:gd name="T24" fmla="*/ 22 w 47"/>
                <a:gd name="T25" fmla="*/ 21 h 46"/>
                <a:gd name="T26" fmla="*/ 1 w 47"/>
                <a:gd name="T27" fmla="*/ 18 h 46"/>
                <a:gd name="T28" fmla="*/ 22 w 47"/>
                <a:gd name="T29" fmla="*/ 9 h 46"/>
                <a:gd name="T30" fmla="*/ 0 w 47"/>
                <a:gd name="T31" fmla="*/ 6 h 46"/>
                <a:gd name="T32" fmla="*/ 22 w 47"/>
                <a:gd name="T33" fmla="*/ 0 h 46"/>
                <a:gd name="T34" fmla="*/ 26 w 47"/>
                <a:gd name="T35" fmla="*/ 6 h 46"/>
                <a:gd name="T36" fmla="*/ 47 w 47"/>
                <a:gd name="T37" fmla="*/ 9 h 46"/>
                <a:gd name="T38" fmla="*/ 26 w 47"/>
                <a:gd name="T39" fmla="*/ 18 h 46"/>
                <a:gd name="T40" fmla="*/ 44 w 47"/>
                <a:gd name="T41" fmla="*/ 21 h 46"/>
                <a:gd name="T42" fmla="*/ 26 w 47"/>
                <a:gd name="T43" fmla="*/ 30 h 46"/>
                <a:gd name="T44" fmla="*/ 37 w 47"/>
                <a:gd name="T45" fmla="*/ 35 h 46"/>
                <a:gd name="T46" fmla="*/ 45 w 47"/>
                <a:gd name="T47" fmla="*/ 39 h 46"/>
                <a:gd name="T48" fmla="*/ 22 w 47"/>
                <a:gd name="T49" fmla="*/ 33 h 46"/>
                <a:gd name="T50" fmla="*/ 18 w 47"/>
                <a:gd name="T51" fmla="*/ 32 h 46"/>
                <a:gd name="T52" fmla="*/ 13 w 47"/>
                <a:gd name="T53" fmla="*/ 32 h 46"/>
                <a:gd name="T54" fmla="*/ 7 w 47"/>
                <a:gd name="T55" fmla="*/ 33 h 46"/>
                <a:gd name="T56" fmla="*/ 5 w 47"/>
                <a:gd name="T57" fmla="*/ 35 h 46"/>
                <a:gd name="T58" fmla="*/ 5 w 47"/>
                <a:gd name="T59" fmla="*/ 37 h 46"/>
                <a:gd name="T60" fmla="*/ 7 w 47"/>
                <a:gd name="T61" fmla="*/ 41 h 46"/>
                <a:gd name="T62" fmla="*/ 10 w 47"/>
                <a:gd name="T63" fmla="*/ 42 h 46"/>
                <a:gd name="T64" fmla="*/ 14 w 47"/>
                <a:gd name="T65" fmla="*/ 42 h 46"/>
                <a:gd name="T66" fmla="*/ 19 w 47"/>
                <a:gd name="T67" fmla="*/ 41 h 46"/>
                <a:gd name="T68" fmla="*/ 21 w 47"/>
                <a:gd name="T69" fmla="*/ 40 h 46"/>
                <a:gd name="T70" fmla="*/ 22 w 47"/>
                <a:gd name="T7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6">
                  <a:moveTo>
                    <a:pt x="45" y="39"/>
                  </a:moveTo>
                  <a:lnTo>
                    <a:pt x="43" y="43"/>
                  </a:lnTo>
                  <a:lnTo>
                    <a:pt x="43" y="43"/>
                  </a:lnTo>
                  <a:lnTo>
                    <a:pt x="36" y="39"/>
                  </a:lnTo>
                  <a:lnTo>
                    <a:pt x="26" y="35"/>
                  </a:lnTo>
                  <a:lnTo>
                    <a:pt x="26" y="39"/>
                  </a:lnTo>
                  <a:lnTo>
                    <a:pt x="26" y="39"/>
                  </a:lnTo>
                  <a:lnTo>
                    <a:pt x="26" y="42"/>
                  </a:lnTo>
                  <a:lnTo>
                    <a:pt x="23" y="44"/>
                  </a:lnTo>
                  <a:lnTo>
                    <a:pt x="19" y="45"/>
                  </a:lnTo>
                  <a:lnTo>
                    <a:pt x="13" y="46"/>
                  </a:lnTo>
                  <a:lnTo>
                    <a:pt x="13" y="46"/>
                  </a:lnTo>
                  <a:lnTo>
                    <a:pt x="8" y="45"/>
                  </a:lnTo>
                  <a:lnTo>
                    <a:pt x="4" y="43"/>
                  </a:lnTo>
                  <a:lnTo>
                    <a:pt x="4" y="43"/>
                  </a:lnTo>
                  <a:lnTo>
                    <a:pt x="2" y="41"/>
                  </a:lnTo>
                  <a:lnTo>
                    <a:pt x="1" y="37"/>
                  </a:lnTo>
                  <a:lnTo>
                    <a:pt x="1" y="37"/>
                  </a:lnTo>
                  <a:lnTo>
                    <a:pt x="2" y="34"/>
                  </a:lnTo>
                  <a:lnTo>
                    <a:pt x="4" y="31"/>
                  </a:lnTo>
                  <a:lnTo>
                    <a:pt x="4" y="31"/>
                  </a:lnTo>
                  <a:lnTo>
                    <a:pt x="8" y="29"/>
                  </a:lnTo>
                  <a:lnTo>
                    <a:pt x="13" y="29"/>
                  </a:lnTo>
                  <a:lnTo>
                    <a:pt x="13" y="29"/>
                  </a:lnTo>
                  <a:lnTo>
                    <a:pt x="22" y="30"/>
                  </a:lnTo>
                  <a:lnTo>
                    <a:pt x="22" y="21"/>
                  </a:lnTo>
                  <a:lnTo>
                    <a:pt x="1" y="21"/>
                  </a:lnTo>
                  <a:lnTo>
                    <a:pt x="1" y="18"/>
                  </a:lnTo>
                  <a:lnTo>
                    <a:pt x="22" y="18"/>
                  </a:lnTo>
                  <a:lnTo>
                    <a:pt x="22" y="9"/>
                  </a:lnTo>
                  <a:lnTo>
                    <a:pt x="0" y="9"/>
                  </a:lnTo>
                  <a:lnTo>
                    <a:pt x="0" y="6"/>
                  </a:lnTo>
                  <a:lnTo>
                    <a:pt x="22" y="6"/>
                  </a:lnTo>
                  <a:lnTo>
                    <a:pt x="22" y="0"/>
                  </a:lnTo>
                  <a:lnTo>
                    <a:pt x="26" y="0"/>
                  </a:lnTo>
                  <a:lnTo>
                    <a:pt x="26" y="6"/>
                  </a:lnTo>
                  <a:lnTo>
                    <a:pt x="47" y="6"/>
                  </a:lnTo>
                  <a:lnTo>
                    <a:pt x="47" y="9"/>
                  </a:lnTo>
                  <a:lnTo>
                    <a:pt x="26" y="9"/>
                  </a:lnTo>
                  <a:lnTo>
                    <a:pt x="26" y="18"/>
                  </a:lnTo>
                  <a:lnTo>
                    <a:pt x="44" y="18"/>
                  </a:lnTo>
                  <a:lnTo>
                    <a:pt x="44" y="21"/>
                  </a:lnTo>
                  <a:lnTo>
                    <a:pt x="26" y="21"/>
                  </a:lnTo>
                  <a:lnTo>
                    <a:pt x="26" y="30"/>
                  </a:lnTo>
                  <a:lnTo>
                    <a:pt x="26" y="30"/>
                  </a:lnTo>
                  <a:lnTo>
                    <a:pt x="37" y="35"/>
                  </a:lnTo>
                  <a:lnTo>
                    <a:pt x="45" y="39"/>
                  </a:lnTo>
                  <a:lnTo>
                    <a:pt x="45" y="39"/>
                  </a:lnTo>
                  <a:close/>
                  <a:moveTo>
                    <a:pt x="22" y="37"/>
                  </a:moveTo>
                  <a:lnTo>
                    <a:pt x="22" y="33"/>
                  </a:lnTo>
                  <a:lnTo>
                    <a:pt x="22" y="33"/>
                  </a:lnTo>
                  <a:lnTo>
                    <a:pt x="18" y="32"/>
                  </a:lnTo>
                  <a:lnTo>
                    <a:pt x="13" y="32"/>
                  </a:lnTo>
                  <a:lnTo>
                    <a:pt x="13" y="32"/>
                  </a:lnTo>
                  <a:lnTo>
                    <a:pt x="10" y="32"/>
                  </a:lnTo>
                  <a:lnTo>
                    <a:pt x="7" y="33"/>
                  </a:lnTo>
                  <a:lnTo>
                    <a:pt x="7" y="33"/>
                  </a:lnTo>
                  <a:lnTo>
                    <a:pt x="5" y="35"/>
                  </a:lnTo>
                  <a:lnTo>
                    <a:pt x="5" y="37"/>
                  </a:lnTo>
                  <a:lnTo>
                    <a:pt x="5" y="37"/>
                  </a:lnTo>
                  <a:lnTo>
                    <a:pt x="5" y="39"/>
                  </a:lnTo>
                  <a:lnTo>
                    <a:pt x="7" y="41"/>
                  </a:lnTo>
                  <a:lnTo>
                    <a:pt x="7" y="41"/>
                  </a:lnTo>
                  <a:lnTo>
                    <a:pt x="10" y="42"/>
                  </a:lnTo>
                  <a:lnTo>
                    <a:pt x="14" y="42"/>
                  </a:lnTo>
                  <a:lnTo>
                    <a:pt x="14" y="42"/>
                  </a:lnTo>
                  <a:lnTo>
                    <a:pt x="19" y="41"/>
                  </a:lnTo>
                  <a:lnTo>
                    <a:pt x="19" y="41"/>
                  </a:lnTo>
                  <a:lnTo>
                    <a:pt x="21" y="40"/>
                  </a:lnTo>
                  <a:lnTo>
                    <a:pt x="21" y="40"/>
                  </a:lnTo>
                  <a:lnTo>
                    <a:pt x="22" y="37"/>
                  </a:lnTo>
                  <a:lnTo>
                    <a:pt x="22"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Freeform 1084">
              <a:extLst>
                <a:ext uri="{FF2B5EF4-FFF2-40B4-BE49-F238E27FC236}">
                  <a16:creationId xmlns:a16="http://schemas.microsoft.com/office/drawing/2014/main" id="{A3E65B94-209B-4C7B-A755-425A45FF12C0}"/>
                </a:ext>
              </a:extLst>
            </p:cNvPr>
            <p:cNvSpPr>
              <a:spLocks noEditPoints="1"/>
            </p:cNvSpPr>
            <p:nvPr/>
          </p:nvSpPr>
          <p:spPr bwMode="auto">
            <a:xfrm>
              <a:off x="9486900" y="5895975"/>
              <a:ext cx="39688" cy="38100"/>
            </a:xfrm>
            <a:custGeom>
              <a:avLst/>
              <a:gdLst>
                <a:gd name="T0" fmla="*/ 32 w 49"/>
                <a:gd name="T1" fmla="*/ 10 h 47"/>
                <a:gd name="T2" fmla="*/ 32 w 49"/>
                <a:gd name="T3" fmla="*/ 21 h 47"/>
                <a:gd name="T4" fmla="*/ 34 w 49"/>
                <a:gd name="T5" fmla="*/ 29 h 47"/>
                <a:gd name="T6" fmla="*/ 33 w 49"/>
                <a:gd name="T7" fmla="*/ 33 h 47"/>
                <a:gd name="T8" fmla="*/ 31 w 49"/>
                <a:gd name="T9" fmla="*/ 39 h 47"/>
                <a:gd name="T10" fmla="*/ 28 w 49"/>
                <a:gd name="T11" fmla="*/ 41 h 47"/>
                <a:gd name="T12" fmla="*/ 22 w 49"/>
                <a:gd name="T13" fmla="*/ 45 h 47"/>
                <a:gd name="T14" fmla="*/ 15 w 49"/>
                <a:gd name="T15" fmla="*/ 47 h 47"/>
                <a:gd name="T16" fmla="*/ 14 w 49"/>
                <a:gd name="T17" fmla="*/ 43 h 47"/>
                <a:gd name="T18" fmla="*/ 25 w 49"/>
                <a:gd name="T19" fmla="*/ 39 h 47"/>
                <a:gd name="T20" fmla="*/ 29 w 49"/>
                <a:gd name="T21" fmla="*/ 34 h 47"/>
                <a:gd name="T22" fmla="*/ 30 w 49"/>
                <a:gd name="T23" fmla="*/ 29 h 47"/>
                <a:gd name="T24" fmla="*/ 30 w 49"/>
                <a:gd name="T25" fmla="*/ 27 h 47"/>
                <a:gd name="T26" fmla="*/ 26 w 49"/>
                <a:gd name="T27" fmla="*/ 32 h 47"/>
                <a:gd name="T28" fmla="*/ 24 w 49"/>
                <a:gd name="T29" fmla="*/ 33 h 47"/>
                <a:gd name="T30" fmla="*/ 20 w 49"/>
                <a:gd name="T31" fmla="*/ 34 h 47"/>
                <a:gd name="T32" fmla="*/ 13 w 49"/>
                <a:gd name="T33" fmla="*/ 31 h 47"/>
                <a:gd name="T34" fmla="*/ 11 w 49"/>
                <a:gd name="T35" fmla="*/ 28 h 47"/>
                <a:gd name="T36" fmla="*/ 11 w 49"/>
                <a:gd name="T37" fmla="*/ 25 h 47"/>
                <a:gd name="T38" fmla="*/ 14 w 49"/>
                <a:gd name="T39" fmla="*/ 18 h 47"/>
                <a:gd name="T40" fmla="*/ 17 w 49"/>
                <a:gd name="T41" fmla="*/ 15 h 47"/>
                <a:gd name="T42" fmla="*/ 21 w 49"/>
                <a:gd name="T43" fmla="*/ 15 h 47"/>
                <a:gd name="T44" fmla="*/ 28 w 49"/>
                <a:gd name="T45" fmla="*/ 17 h 47"/>
                <a:gd name="T46" fmla="*/ 0 w 49"/>
                <a:gd name="T47" fmla="*/ 10 h 47"/>
                <a:gd name="T48" fmla="*/ 28 w 49"/>
                <a:gd name="T49" fmla="*/ 6 h 47"/>
                <a:gd name="T50" fmla="*/ 32 w 49"/>
                <a:gd name="T51" fmla="*/ 0 h 47"/>
                <a:gd name="T52" fmla="*/ 49 w 49"/>
                <a:gd name="T53" fmla="*/ 6 h 47"/>
                <a:gd name="T54" fmla="*/ 28 w 49"/>
                <a:gd name="T55" fmla="*/ 21 h 47"/>
                <a:gd name="T56" fmla="*/ 25 w 49"/>
                <a:gd name="T57" fmla="*/ 19 h 47"/>
                <a:gd name="T58" fmla="*/ 21 w 49"/>
                <a:gd name="T59" fmla="*/ 18 h 47"/>
                <a:gd name="T60" fmla="*/ 17 w 49"/>
                <a:gd name="T61" fmla="*/ 20 h 47"/>
                <a:gd name="T62" fmla="*/ 15 w 49"/>
                <a:gd name="T63" fmla="*/ 22 h 47"/>
                <a:gd name="T64" fmla="*/ 15 w 49"/>
                <a:gd name="T65" fmla="*/ 24 h 47"/>
                <a:gd name="T66" fmla="*/ 16 w 49"/>
                <a:gd name="T67" fmla="*/ 29 h 47"/>
                <a:gd name="T68" fmla="*/ 18 w 49"/>
                <a:gd name="T69" fmla="*/ 30 h 47"/>
                <a:gd name="T70" fmla="*/ 20 w 49"/>
                <a:gd name="T71" fmla="*/ 30 h 47"/>
                <a:gd name="T72" fmla="*/ 26 w 49"/>
                <a:gd name="T73" fmla="*/ 28 h 47"/>
                <a:gd name="T74" fmla="*/ 27 w 49"/>
                <a:gd name="T75" fmla="*/ 26 h 47"/>
                <a:gd name="T76" fmla="*/ 28 w 49"/>
                <a:gd name="T7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7">
                  <a:moveTo>
                    <a:pt x="49" y="10"/>
                  </a:moveTo>
                  <a:lnTo>
                    <a:pt x="32" y="10"/>
                  </a:lnTo>
                  <a:lnTo>
                    <a:pt x="32" y="21"/>
                  </a:lnTo>
                  <a:lnTo>
                    <a:pt x="32" y="21"/>
                  </a:lnTo>
                  <a:lnTo>
                    <a:pt x="33" y="24"/>
                  </a:lnTo>
                  <a:lnTo>
                    <a:pt x="34" y="29"/>
                  </a:lnTo>
                  <a:lnTo>
                    <a:pt x="34" y="29"/>
                  </a:lnTo>
                  <a:lnTo>
                    <a:pt x="33" y="33"/>
                  </a:lnTo>
                  <a:lnTo>
                    <a:pt x="32" y="36"/>
                  </a:lnTo>
                  <a:lnTo>
                    <a:pt x="31" y="39"/>
                  </a:lnTo>
                  <a:lnTo>
                    <a:pt x="28" y="41"/>
                  </a:lnTo>
                  <a:lnTo>
                    <a:pt x="28" y="41"/>
                  </a:lnTo>
                  <a:lnTo>
                    <a:pt x="26" y="44"/>
                  </a:lnTo>
                  <a:lnTo>
                    <a:pt x="22" y="45"/>
                  </a:lnTo>
                  <a:lnTo>
                    <a:pt x="19" y="46"/>
                  </a:lnTo>
                  <a:lnTo>
                    <a:pt x="15" y="47"/>
                  </a:lnTo>
                  <a:lnTo>
                    <a:pt x="14" y="43"/>
                  </a:lnTo>
                  <a:lnTo>
                    <a:pt x="14" y="43"/>
                  </a:lnTo>
                  <a:lnTo>
                    <a:pt x="20" y="42"/>
                  </a:lnTo>
                  <a:lnTo>
                    <a:pt x="25" y="39"/>
                  </a:lnTo>
                  <a:lnTo>
                    <a:pt x="25" y="39"/>
                  </a:lnTo>
                  <a:lnTo>
                    <a:pt x="29" y="34"/>
                  </a:lnTo>
                  <a:lnTo>
                    <a:pt x="30" y="29"/>
                  </a:lnTo>
                  <a:lnTo>
                    <a:pt x="30" y="29"/>
                  </a:lnTo>
                  <a:lnTo>
                    <a:pt x="30" y="27"/>
                  </a:lnTo>
                  <a:lnTo>
                    <a:pt x="30" y="27"/>
                  </a:lnTo>
                  <a:lnTo>
                    <a:pt x="28" y="30"/>
                  </a:lnTo>
                  <a:lnTo>
                    <a:pt x="26" y="32"/>
                  </a:lnTo>
                  <a:lnTo>
                    <a:pt x="26" y="32"/>
                  </a:lnTo>
                  <a:lnTo>
                    <a:pt x="24" y="33"/>
                  </a:lnTo>
                  <a:lnTo>
                    <a:pt x="20" y="34"/>
                  </a:lnTo>
                  <a:lnTo>
                    <a:pt x="20" y="34"/>
                  </a:lnTo>
                  <a:lnTo>
                    <a:pt x="17" y="33"/>
                  </a:lnTo>
                  <a:lnTo>
                    <a:pt x="13" y="31"/>
                  </a:lnTo>
                  <a:lnTo>
                    <a:pt x="13" y="31"/>
                  </a:lnTo>
                  <a:lnTo>
                    <a:pt x="11" y="28"/>
                  </a:lnTo>
                  <a:lnTo>
                    <a:pt x="11" y="25"/>
                  </a:lnTo>
                  <a:lnTo>
                    <a:pt x="11" y="25"/>
                  </a:lnTo>
                  <a:lnTo>
                    <a:pt x="11" y="21"/>
                  </a:lnTo>
                  <a:lnTo>
                    <a:pt x="14" y="18"/>
                  </a:lnTo>
                  <a:lnTo>
                    <a:pt x="14" y="18"/>
                  </a:lnTo>
                  <a:lnTo>
                    <a:pt x="17" y="15"/>
                  </a:lnTo>
                  <a:lnTo>
                    <a:pt x="21" y="15"/>
                  </a:lnTo>
                  <a:lnTo>
                    <a:pt x="21" y="15"/>
                  </a:lnTo>
                  <a:lnTo>
                    <a:pt x="25" y="15"/>
                  </a:lnTo>
                  <a:lnTo>
                    <a:pt x="28" y="17"/>
                  </a:lnTo>
                  <a:lnTo>
                    <a:pt x="28" y="10"/>
                  </a:lnTo>
                  <a:lnTo>
                    <a:pt x="0" y="10"/>
                  </a:lnTo>
                  <a:lnTo>
                    <a:pt x="0" y="6"/>
                  </a:lnTo>
                  <a:lnTo>
                    <a:pt x="28" y="6"/>
                  </a:lnTo>
                  <a:lnTo>
                    <a:pt x="28" y="0"/>
                  </a:lnTo>
                  <a:lnTo>
                    <a:pt x="32" y="0"/>
                  </a:lnTo>
                  <a:lnTo>
                    <a:pt x="32" y="6"/>
                  </a:lnTo>
                  <a:lnTo>
                    <a:pt x="49" y="6"/>
                  </a:lnTo>
                  <a:lnTo>
                    <a:pt x="49" y="10"/>
                  </a:lnTo>
                  <a:close/>
                  <a:moveTo>
                    <a:pt x="28" y="21"/>
                  </a:moveTo>
                  <a:lnTo>
                    <a:pt x="28" y="21"/>
                  </a:lnTo>
                  <a:lnTo>
                    <a:pt x="25" y="19"/>
                  </a:lnTo>
                  <a:lnTo>
                    <a:pt x="21" y="18"/>
                  </a:lnTo>
                  <a:lnTo>
                    <a:pt x="21" y="18"/>
                  </a:lnTo>
                  <a:lnTo>
                    <a:pt x="19" y="19"/>
                  </a:lnTo>
                  <a:lnTo>
                    <a:pt x="17" y="20"/>
                  </a:lnTo>
                  <a:lnTo>
                    <a:pt x="17" y="20"/>
                  </a:lnTo>
                  <a:lnTo>
                    <a:pt x="15" y="22"/>
                  </a:lnTo>
                  <a:lnTo>
                    <a:pt x="15" y="24"/>
                  </a:lnTo>
                  <a:lnTo>
                    <a:pt x="15" y="24"/>
                  </a:lnTo>
                  <a:lnTo>
                    <a:pt x="15" y="27"/>
                  </a:lnTo>
                  <a:lnTo>
                    <a:pt x="16" y="29"/>
                  </a:lnTo>
                  <a:lnTo>
                    <a:pt x="16" y="29"/>
                  </a:lnTo>
                  <a:lnTo>
                    <a:pt x="18" y="30"/>
                  </a:lnTo>
                  <a:lnTo>
                    <a:pt x="20" y="30"/>
                  </a:lnTo>
                  <a:lnTo>
                    <a:pt x="20" y="30"/>
                  </a:lnTo>
                  <a:lnTo>
                    <a:pt x="23" y="30"/>
                  </a:lnTo>
                  <a:lnTo>
                    <a:pt x="26" y="28"/>
                  </a:lnTo>
                  <a:lnTo>
                    <a:pt x="26" y="28"/>
                  </a:lnTo>
                  <a:lnTo>
                    <a:pt x="27" y="26"/>
                  </a:lnTo>
                  <a:lnTo>
                    <a:pt x="28" y="23"/>
                  </a:lnTo>
                  <a:lnTo>
                    <a:pt x="28"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Freeform 1085">
              <a:extLst>
                <a:ext uri="{FF2B5EF4-FFF2-40B4-BE49-F238E27FC236}">
                  <a16:creationId xmlns:a16="http://schemas.microsoft.com/office/drawing/2014/main" id="{D7C2FB92-3FEC-4A3E-974C-ED712605BC5E}"/>
                </a:ext>
              </a:extLst>
            </p:cNvPr>
            <p:cNvSpPr>
              <a:spLocks noEditPoints="1"/>
            </p:cNvSpPr>
            <p:nvPr/>
          </p:nvSpPr>
          <p:spPr bwMode="auto">
            <a:xfrm>
              <a:off x="9532938" y="5922963"/>
              <a:ext cx="11113" cy="11113"/>
            </a:xfrm>
            <a:custGeom>
              <a:avLst/>
              <a:gdLst>
                <a:gd name="T0" fmla="*/ 0 w 16"/>
                <a:gd name="T1" fmla="*/ 7 h 14"/>
                <a:gd name="T2" fmla="*/ 0 w 16"/>
                <a:gd name="T3" fmla="*/ 7 h 14"/>
                <a:gd name="T4" fmla="*/ 1 w 16"/>
                <a:gd name="T5" fmla="*/ 4 h 14"/>
                <a:gd name="T6" fmla="*/ 3 w 16"/>
                <a:gd name="T7" fmla="*/ 2 h 14"/>
                <a:gd name="T8" fmla="*/ 3 w 16"/>
                <a:gd name="T9" fmla="*/ 2 h 14"/>
                <a:gd name="T10" fmla="*/ 6 w 16"/>
                <a:gd name="T11" fmla="*/ 0 h 14"/>
                <a:gd name="T12" fmla="*/ 9 w 16"/>
                <a:gd name="T13" fmla="*/ 0 h 14"/>
                <a:gd name="T14" fmla="*/ 9 w 16"/>
                <a:gd name="T15" fmla="*/ 0 h 14"/>
                <a:gd name="T16" fmla="*/ 12 w 16"/>
                <a:gd name="T17" fmla="*/ 0 h 14"/>
                <a:gd name="T18" fmla="*/ 14 w 16"/>
                <a:gd name="T19" fmla="*/ 2 h 14"/>
                <a:gd name="T20" fmla="*/ 14 w 16"/>
                <a:gd name="T21" fmla="*/ 2 h 14"/>
                <a:gd name="T22" fmla="*/ 16 w 16"/>
                <a:gd name="T23" fmla="*/ 4 h 14"/>
                <a:gd name="T24" fmla="*/ 16 w 16"/>
                <a:gd name="T25" fmla="*/ 7 h 14"/>
                <a:gd name="T26" fmla="*/ 16 w 16"/>
                <a:gd name="T27" fmla="*/ 7 h 14"/>
                <a:gd name="T28" fmla="*/ 16 w 16"/>
                <a:gd name="T29" fmla="*/ 10 h 14"/>
                <a:gd name="T30" fmla="*/ 14 w 16"/>
                <a:gd name="T31" fmla="*/ 12 h 14"/>
                <a:gd name="T32" fmla="*/ 14 w 16"/>
                <a:gd name="T33" fmla="*/ 12 h 14"/>
                <a:gd name="T34" fmla="*/ 12 w 16"/>
                <a:gd name="T35" fmla="*/ 13 h 14"/>
                <a:gd name="T36" fmla="*/ 9 w 16"/>
                <a:gd name="T37" fmla="*/ 14 h 14"/>
                <a:gd name="T38" fmla="*/ 9 w 16"/>
                <a:gd name="T39" fmla="*/ 14 h 14"/>
                <a:gd name="T40" fmla="*/ 6 w 16"/>
                <a:gd name="T41" fmla="*/ 13 h 14"/>
                <a:gd name="T42" fmla="*/ 3 w 16"/>
                <a:gd name="T43" fmla="*/ 12 h 14"/>
                <a:gd name="T44" fmla="*/ 3 w 16"/>
                <a:gd name="T45" fmla="*/ 12 h 14"/>
                <a:gd name="T46" fmla="*/ 1 w 16"/>
                <a:gd name="T47" fmla="*/ 10 h 14"/>
                <a:gd name="T48" fmla="*/ 0 w 16"/>
                <a:gd name="T49" fmla="*/ 7 h 14"/>
                <a:gd name="T50" fmla="*/ 0 w 16"/>
                <a:gd name="T51" fmla="*/ 7 h 14"/>
                <a:gd name="T52" fmla="*/ 5 w 16"/>
                <a:gd name="T53" fmla="*/ 7 h 14"/>
                <a:gd name="T54" fmla="*/ 5 w 16"/>
                <a:gd name="T55" fmla="*/ 7 h 14"/>
                <a:gd name="T56" fmla="*/ 5 w 16"/>
                <a:gd name="T57" fmla="*/ 8 h 14"/>
                <a:gd name="T58" fmla="*/ 6 w 16"/>
                <a:gd name="T59" fmla="*/ 10 h 14"/>
                <a:gd name="T60" fmla="*/ 6 w 16"/>
                <a:gd name="T61" fmla="*/ 10 h 14"/>
                <a:gd name="T62" fmla="*/ 7 w 16"/>
                <a:gd name="T63" fmla="*/ 11 h 14"/>
                <a:gd name="T64" fmla="*/ 9 w 16"/>
                <a:gd name="T65" fmla="*/ 11 h 14"/>
                <a:gd name="T66" fmla="*/ 9 w 16"/>
                <a:gd name="T67" fmla="*/ 11 h 14"/>
                <a:gd name="T68" fmla="*/ 10 w 16"/>
                <a:gd name="T69" fmla="*/ 11 h 14"/>
                <a:gd name="T70" fmla="*/ 12 w 16"/>
                <a:gd name="T71" fmla="*/ 10 h 14"/>
                <a:gd name="T72" fmla="*/ 12 w 16"/>
                <a:gd name="T73" fmla="*/ 10 h 14"/>
                <a:gd name="T74" fmla="*/ 13 w 16"/>
                <a:gd name="T75" fmla="*/ 8 h 14"/>
                <a:gd name="T76" fmla="*/ 13 w 16"/>
                <a:gd name="T77" fmla="*/ 7 h 14"/>
                <a:gd name="T78" fmla="*/ 13 w 16"/>
                <a:gd name="T79" fmla="*/ 7 h 14"/>
                <a:gd name="T80" fmla="*/ 13 w 16"/>
                <a:gd name="T81" fmla="*/ 5 h 14"/>
                <a:gd name="T82" fmla="*/ 12 w 16"/>
                <a:gd name="T83" fmla="*/ 4 h 14"/>
                <a:gd name="T84" fmla="*/ 12 w 16"/>
                <a:gd name="T85" fmla="*/ 4 h 14"/>
                <a:gd name="T86" fmla="*/ 10 w 16"/>
                <a:gd name="T87" fmla="*/ 3 h 14"/>
                <a:gd name="T88" fmla="*/ 9 w 16"/>
                <a:gd name="T89" fmla="*/ 3 h 14"/>
                <a:gd name="T90" fmla="*/ 9 w 16"/>
                <a:gd name="T91" fmla="*/ 3 h 14"/>
                <a:gd name="T92" fmla="*/ 7 w 16"/>
                <a:gd name="T93" fmla="*/ 3 h 14"/>
                <a:gd name="T94" fmla="*/ 6 w 16"/>
                <a:gd name="T95" fmla="*/ 4 h 14"/>
                <a:gd name="T96" fmla="*/ 6 w 16"/>
                <a:gd name="T97" fmla="*/ 4 h 14"/>
                <a:gd name="T98" fmla="*/ 5 w 16"/>
                <a:gd name="T99" fmla="*/ 5 h 14"/>
                <a:gd name="T100" fmla="*/ 5 w 16"/>
                <a:gd name="T101" fmla="*/ 7 h 14"/>
                <a:gd name="T102" fmla="*/ 5 w 16"/>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14">
                  <a:moveTo>
                    <a:pt x="0" y="7"/>
                  </a:moveTo>
                  <a:lnTo>
                    <a:pt x="0" y="7"/>
                  </a:lnTo>
                  <a:lnTo>
                    <a:pt x="1" y="4"/>
                  </a:lnTo>
                  <a:lnTo>
                    <a:pt x="3" y="2"/>
                  </a:lnTo>
                  <a:lnTo>
                    <a:pt x="3" y="2"/>
                  </a:lnTo>
                  <a:lnTo>
                    <a:pt x="6" y="0"/>
                  </a:lnTo>
                  <a:lnTo>
                    <a:pt x="9" y="0"/>
                  </a:lnTo>
                  <a:lnTo>
                    <a:pt x="9" y="0"/>
                  </a:lnTo>
                  <a:lnTo>
                    <a:pt x="12" y="0"/>
                  </a:lnTo>
                  <a:lnTo>
                    <a:pt x="14" y="2"/>
                  </a:lnTo>
                  <a:lnTo>
                    <a:pt x="14" y="2"/>
                  </a:lnTo>
                  <a:lnTo>
                    <a:pt x="16" y="4"/>
                  </a:lnTo>
                  <a:lnTo>
                    <a:pt x="16" y="7"/>
                  </a:lnTo>
                  <a:lnTo>
                    <a:pt x="16" y="7"/>
                  </a:lnTo>
                  <a:lnTo>
                    <a:pt x="16" y="10"/>
                  </a:lnTo>
                  <a:lnTo>
                    <a:pt x="14" y="12"/>
                  </a:lnTo>
                  <a:lnTo>
                    <a:pt x="14" y="12"/>
                  </a:lnTo>
                  <a:lnTo>
                    <a:pt x="12" y="13"/>
                  </a:lnTo>
                  <a:lnTo>
                    <a:pt x="9" y="14"/>
                  </a:lnTo>
                  <a:lnTo>
                    <a:pt x="9" y="14"/>
                  </a:lnTo>
                  <a:lnTo>
                    <a:pt x="6" y="13"/>
                  </a:lnTo>
                  <a:lnTo>
                    <a:pt x="3" y="12"/>
                  </a:lnTo>
                  <a:lnTo>
                    <a:pt x="3" y="12"/>
                  </a:lnTo>
                  <a:lnTo>
                    <a:pt x="1" y="10"/>
                  </a:lnTo>
                  <a:lnTo>
                    <a:pt x="0" y="7"/>
                  </a:lnTo>
                  <a:lnTo>
                    <a:pt x="0" y="7"/>
                  </a:lnTo>
                  <a:close/>
                  <a:moveTo>
                    <a:pt x="5" y="7"/>
                  </a:moveTo>
                  <a:lnTo>
                    <a:pt x="5" y="7"/>
                  </a:lnTo>
                  <a:lnTo>
                    <a:pt x="5" y="8"/>
                  </a:lnTo>
                  <a:lnTo>
                    <a:pt x="6" y="10"/>
                  </a:lnTo>
                  <a:lnTo>
                    <a:pt x="6" y="10"/>
                  </a:lnTo>
                  <a:lnTo>
                    <a:pt x="7" y="11"/>
                  </a:lnTo>
                  <a:lnTo>
                    <a:pt x="9" y="11"/>
                  </a:lnTo>
                  <a:lnTo>
                    <a:pt x="9" y="11"/>
                  </a:lnTo>
                  <a:lnTo>
                    <a:pt x="10" y="11"/>
                  </a:lnTo>
                  <a:lnTo>
                    <a:pt x="12" y="10"/>
                  </a:lnTo>
                  <a:lnTo>
                    <a:pt x="12" y="10"/>
                  </a:lnTo>
                  <a:lnTo>
                    <a:pt x="13" y="8"/>
                  </a:lnTo>
                  <a:lnTo>
                    <a:pt x="13" y="7"/>
                  </a:lnTo>
                  <a:lnTo>
                    <a:pt x="13" y="7"/>
                  </a:lnTo>
                  <a:lnTo>
                    <a:pt x="13" y="5"/>
                  </a:lnTo>
                  <a:lnTo>
                    <a:pt x="12" y="4"/>
                  </a:lnTo>
                  <a:lnTo>
                    <a:pt x="12" y="4"/>
                  </a:lnTo>
                  <a:lnTo>
                    <a:pt x="10" y="3"/>
                  </a:lnTo>
                  <a:lnTo>
                    <a:pt x="9" y="3"/>
                  </a:lnTo>
                  <a:lnTo>
                    <a:pt x="9" y="3"/>
                  </a:lnTo>
                  <a:lnTo>
                    <a:pt x="7" y="3"/>
                  </a:lnTo>
                  <a:lnTo>
                    <a:pt x="6" y="4"/>
                  </a:lnTo>
                  <a:lnTo>
                    <a:pt x="6" y="4"/>
                  </a:lnTo>
                  <a:lnTo>
                    <a:pt x="5" y="5"/>
                  </a:lnTo>
                  <a:lnTo>
                    <a:pt x="5" y="7"/>
                  </a:lnTo>
                  <a:lnTo>
                    <a:pt x="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Freeform 1086">
              <a:extLst>
                <a:ext uri="{FF2B5EF4-FFF2-40B4-BE49-F238E27FC236}">
                  <a16:creationId xmlns:a16="http://schemas.microsoft.com/office/drawing/2014/main" id="{FFD177BD-3179-4DF6-81F4-32BEF3927B20}"/>
                </a:ext>
              </a:extLst>
            </p:cNvPr>
            <p:cNvSpPr>
              <a:spLocks noEditPoints="1"/>
            </p:cNvSpPr>
            <p:nvPr/>
          </p:nvSpPr>
          <p:spPr bwMode="auto">
            <a:xfrm>
              <a:off x="10328275" y="5322888"/>
              <a:ext cx="41275" cy="41275"/>
            </a:xfrm>
            <a:custGeom>
              <a:avLst/>
              <a:gdLst>
                <a:gd name="T0" fmla="*/ 43 w 52"/>
                <a:gd name="T1" fmla="*/ 11 h 52"/>
                <a:gd name="T2" fmla="*/ 37 w 52"/>
                <a:gd name="T3" fmla="*/ 31 h 52"/>
                <a:gd name="T4" fmla="*/ 35 w 52"/>
                <a:gd name="T5" fmla="*/ 35 h 52"/>
                <a:gd name="T6" fmla="*/ 28 w 52"/>
                <a:gd name="T7" fmla="*/ 42 h 52"/>
                <a:gd name="T8" fmla="*/ 24 w 52"/>
                <a:gd name="T9" fmla="*/ 45 h 52"/>
                <a:gd name="T10" fmla="*/ 14 w 52"/>
                <a:gd name="T11" fmla="*/ 50 h 52"/>
                <a:gd name="T12" fmla="*/ 0 w 52"/>
                <a:gd name="T13" fmla="*/ 48 h 52"/>
                <a:gd name="T14" fmla="*/ 7 w 52"/>
                <a:gd name="T15" fmla="*/ 47 h 52"/>
                <a:gd name="T16" fmla="*/ 20 w 52"/>
                <a:gd name="T17" fmla="*/ 42 h 52"/>
                <a:gd name="T18" fmla="*/ 25 w 52"/>
                <a:gd name="T19" fmla="*/ 38 h 52"/>
                <a:gd name="T20" fmla="*/ 34 w 52"/>
                <a:gd name="T21" fmla="*/ 28 h 52"/>
                <a:gd name="T22" fmla="*/ 37 w 52"/>
                <a:gd name="T23" fmla="*/ 12 h 52"/>
                <a:gd name="T24" fmla="*/ 0 w 52"/>
                <a:gd name="T25" fmla="*/ 8 h 52"/>
                <a:gd name="T26" fmla="*/ 39 w 52"/>
                <a:gd name="T27" fmla="*/ 8 h 52"/>
                <a:gd name="T28" fmla="*/ 39 w 52"/>
                <a:gd name="T29" fmla="*/ 6 h 52"/>
                <a:gd name="T30" fmla="*/ 42 w 52"/>
                <a:gd name="T31" fmla="*/ 1 h 52"/>
                <a:gd name="T32" fmla="*/ 44 w 52"/>
                <a:gd name="T33" fmla="*/ 0 h 52"/>
                <a:gd name="T34" fmla="*/ 46 w 52"/>
                <a:gd name="T35" fmla="*/ 0 h 52"/>
                <a:gd name="T36" fmla="*/ 50 w 52"/>
                <a:gd name="T37" fmla="*/ 1 h 52"/>
                <a:gd name="T38" fmla="*/ 52 w 52"/>
                <a:gd name="T39" fmla="*/ 3 h 52"/>
                <a:gd name="T40" fmla="*/ 52 w 52"/>
                <a:gd name="T41" fmla="*/ 6 h 52"/>
                <a:gd name="T42" fmla="*/ 50 w 52"/>
                <a:gd name="T43" fmla="*/ 10 h 52"/>
                <a:gd name="T44" fmla="*/ 48 w 52"/>
                <a:gd name="T45" fmla="*/ 11 h 52"/>
                <a:gd name="T46" fmla="*/ 46 w 52"/>
                <a:gd name="T47" fmla="*/ 11 h 52"/>
                <a:gd name="T48" fmla="*/ 43 w 52"/>
                <a:gd name="T49" fmla="*/ 11 h 52"/>
                <a:gd name="T50" fmla="*/ 46 w 52"/>
                <a:gd name="T51" fmla="*/ 10 h 52"/>
                <a:gd name="T52" fmla="*/ 49 w 52"/>
                <a:gd name="T53" fmla="*/ 8 h 52"/>
                <a:gd name="T54" fmla="*/ 50 w 52"/>
                <a:gd name="T55" fmla="*/ 6 h 52"/>
                <a:gd name="T56" fmla="*/ 50 w 52"/>
                <a:gd name="T57" fmla="*/ 4 h 52"/>
                <a:gd name="T58" fmla="*/ 49 w 52"/>
                <a:gd name="T59" fmla="*/ 3 h 52"/>
                <a:gd name="T60" fmla="*/ 46 w 52"/>
                <a:gd name="T61" fmla="*/ 2 h 52"/>
                <a:gd name="T62" fmla="*/ 44 w 52"/>
                <a:gd name="T63" fmla="*/ 2 h 52"/>
                <a:gd name="T64" fmla="*/ 43 w 52"/>
                <a:gd name="T65" fmla="*/ 3 h 52"/>
                <a:gd name="T66" fmla="*/ 42 w 52"/>
                <a:gd name="T67" fmla="*/ 6 h 52"/>
                <a:gd name="T68" fmla="*/ 42 w 52"/>
                <a:gd name="T69" fmla="*/ 7 h 52"/>
                <a:gd name="T70" fmla="*/ 43 w 52"/>
                <a:gd name="T71" fmla="*/ 8 h 52"/>
                <a:gd name="T72" fmla="*/ 46 w 52"/>
                <a:gd name="T7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43" y="11"/>
                  </a:moveTo>
                  <a:lnTo>
                    <a:pt x="43" y="11"/>
                  </a:lnTo>
                  <a:lnTo>
                    <a:pt x="41" y="22"/>
                  </a:lnTo>
                  <a:lnTo>
                    <a:pt x="37" y="31"/>
                  </a:lnTo>
                  <a:lnTo>
                    <a:pt x="37" y="31"/>
                  </a:lnTo>
                  <a:lnTo>
                    <a:pt x="35" y="35"/>
                  </a:lnTo>
                  <a:lnTo>
                    <a:pt x="32" y="39"/>
                  </a:lnTo>
                  <a:lnTo>
                    <a:pt x="28" y="42"/>
                  </a:lnTo>
                  <a:lnTo>
                    <a:pt x="24" y="45"/>
                  </a:lnTo>
                  <a:lnTo>
                    <a:pt x="24" y="45"/>
                  </a:lnTo>
                  <a:lnTo>
                    <a:pt x="19" y="48"/>
                  </a:lnTo>
                  <a:lnTo>
                    <a:pt x="14" y="50"/>
                  </a:lnTo>
                  <a:lnTo>
                    <a:pt x="1" y="52"/>
                  </a:lnTo>
                  <a:lnTo>
                    <a:pt x="0" y="48"/>
                  </a:lnTo>
                  <a:lnTo>
                    <a:pt x="0" y="48"/>
                  </a:lnTo>
                  <a:lnTo>
                    <a:pt x="7" y="47"/>
                  </a:lnTo>
                  <a:lnTo>
                    <a:pt x="14" y="44"/>
                  </a:lnTo>
                  <a:lnTo>
                    <a:pt x="20" y="42"/>
                  </a:lnTo>
                  <a:lnTo>
                    <a:pt x="25" y="38"/>
                  </a:lnTo>
                  <a:lnTo>
                    <a:pt x="25" y="38"/>
                  </a:lnTo>
                  <a:lnTo>
                    <a:pt x="30" y="34"/>
                  </a:lnTo>
                  <a:lnTo>
                    <a:pt x="34" y="28"/>
                  </a:lnTo>
                  <a:lnTo>
                    <a:pt x="36" y="21"/>
                  </a:lnTo>
                  <a:lnTo>
                    <a:pt x="37" y="12"/>
                  </a:lnTo>
                  <a:lnTo>
                    <a:pt x="0" y="12"/>
                  </a:lnTo>
                  <a:lnTo>
                    <a:pt x="0" y="8"/>
                  </a:lnTo>
                  <a:lnTo>
                    <a:pt x="39" y="8"/>
                  </a:lnTo>
                  <a:lnTo>
                    <a:pt x="39" y="8"/>
                  </a:lnTo>
                  <a:lnTo>
                    <a:pt x="39" y="6"/>
                  </a:lnTo>
                  <a:lnTo>
                    <a:pt x="39" y="6"/>
                  </a:lnTo>
                  <a:lnTo>
                    <a:pt x="39" y="3"/>
                  </a:lnTo>
                  <a:lnTo>
                    <a:pt x="42" y="1"/>
                  </a:lnTo>
                  <a:lnTo>
                    <a:pt x="42" y="1"/>
                  </a:lnTo>
                  <a:lnTo>
                    <a:pt x="44" y="0"/>
                  </a:lnTo>
                  <a:lnTo>
                    <a:pt x="46" y="0"/>
                  </a:lnTo>
                  <a:lnTo>
                    <a:pt x="46" y="0"/>
                  </a:lnTo>
                  <a:lnTo>
                    <a:pt x="48" y="0"/>
                  </a:lnTo>
                  <a:lnTo>
                    <a:pt x="50" y="1"/>
                  </a:lnTo>
                  <a:lnTo>
                    <a:pt x="50" y="1"/>
                  </a:lnTo>
                  <a:lnTo>
                    <a:pt x="52" y="3"/>
                  </a:lnTo>
                  <a:lnTo>
                    <a:pt x="52" y="6"/>
                  </a:lnTo>
                  <a:lnTo>
                    <a:pt x="52" y="6"/>
                  </a:lnTo>
                  <a:lnTo>
                    <a:pt x="52" y="8"/>
                  </a:lnTo>
                  <a:lnTo>
                    <a:pt x="50" y="10"/>
                  </a:lnTo>
                  <a:lnTo>
                    <a:pt x="50" y="10"/>
                  </a:lnTo>
                  <a:lnTo>
                    <a:pt x="48" y="11"/>
                  </a:lnTo>
                  <a:lnTo>
                    <a:pt x="46" y="11"/>
                  </a:lnTo>
                  <a:lnTo>
                    <a:pt x="46" y="11"/>
                  </a:lnTo>
                  <a:lnTo>
                    <a:pt x="43" y="11"/>
                  </a:lnTo>
                  <a:lnTo>
                    <a:pt x="43" y="11"/>
                  </a:lnTo>
                  <a:close/>
                  <a:moveTo>
                    <a:pt x="46" y="10"/>
                  </a:moveTo>
                  <a:lnTo>
                    <a:pt x="46" y="10"/>
                  </a:lnTo>
                  <a:lnTo>
                    <a:pt x="49" y="8"/>
                  </a:lnTo>
                  <a:lnTo>
                    <a:pt x="49" y="8"/>
                  </a:lnTo>
                  <a:lnTo>
                    <a:pt x="50" y="7"/>
                  </a:lnTo>
                  <a:lnTo>
                    <a:pt x="50" y="6"/>
                  </a:lnTo>
                  <a:lnTo>
                    <a:pt x="50" y="6"/>
                  </a:lnTo>
                  <a:lnTo>
                    <a:pt x="50" y="4"/>
                  </a:lnTo>
                  <a:lnTo>
                    <a:pt x="49" y="3"/>
                  </a:lnTo>
                  <a:lnTo>
                    <a:pt x="49" y="3"/>
                  </a:lnTo>
                  <a:lnTo>
                    <a:pt x="47" y="2"/>
                  </a:lnTo>
                  <a:lnTo>
                    <a:pt x="46" y="2"/>
                  </a:lnTo>
                  <a:lnTo>
                    <a:pt x="46" y="2"/>
                  </a:lnTo>
                  <a:lnTo>
                    <a:pt x="44" y="2"/>
                  </a:lnTo>
                  <a:lnTo>
                    <a:pt x="43" y="3"/>
                  </a:lnTo>
                  <a:lnTo>
                    <a:pt x="43" y="3"/>
                  </a:lnTo>
                  <a:lnTo>
                    <a:pt x="42" y="4"/>
                  </a:lnTo>
                  <a:lnTo>
                    <a:pt x="42" y="6"/>
                  </a:lnTo>
                  <a:lnTo>
                    <a:pt x="42" y="6"/>
                  </a:lnTo>
                  <a:lnTo>
                    <a:pt x="42" y="7"/>
                  </a:lnTo>
                  <a:lnTo>
                    <a:pt x="43" y="8"/>
                  </a:lnTo>
                  <a:lnTo>
                    <a:pt x="43" y="8"/>
                  </a:lnTo>
                  <a:lnTo>
                    <a:pt x="44" y="9"/>
                  </a:lnTo>
                  <a:lnTo>
                    <a:pt x="46" y="10"/>
                  </a:lnTo>
                  <a:lnTo>
                    <a:pt x="46"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Freeform 1087">
              <a:extLst>
                <a:ext uri="{FF2B5EF4-FFF2-40B4-BE49-F238E27FC236}">
                  <a16:creationId xmlns:a16="http://schemas.microsoft.com/office/drawing/2014/main" id="{66233B2F-A73E-43D1-B5F7-D0736E96750F}"/>
                </a:ext>
              </a:extLst>
            </p:cNvPr>
            <p:cNvSpPr>
              <a:spLocks noEditPoints="1"/>
            </p:cNvSpPr>
            <p:nvPr/>
          </p:nvSpPr>
          <p:spPr bwMode="auto">
            <a:xfrm>
              <a:off x="10382250" y="5332413"/>
              <a:ext cx="34925" cy="30163"/>
            </a:xfrm>
            <a:custGeom>
              <a:avLst/>
              <a:gdLst>
                <a:gd name="T0" fmla="*/ 45 w 45"/>
                <a:gd name="T1" fmla="*/ 40 h 40"/>
                <a:gd name="T2" fmla="*/ 0 w 45"/>
                <a:gd name="T3" fmla="*/ 40 h 40"/>
                <a:gd name="T4" fmla="*/ 0 w 45"/>
                <a:gd name="T5" fmla="*/ 0 h 40"/>
                <a:gd name="T6" fmla="*/ 45 w 45"/>
                <a:gd name="T7" fmla="*/ 0 h 40"/>
                <a:gd name="T8" fmla="*/ 45 w 45"/>
                <a:gd name="T9" fmla="*/ 40 h 40"/>
                <a:gd name="T10" fmla="*/ 40 w 45"/>
                <a:gd name="T11" fmla="*/ 37 h 40"/>
                <a:gd name="T12" fmla="*/ 40 w 45"/>
                <a:gd name="T13" fmla="*/ 3 h 40"/>
                <a:gd name="T14" fmla="*/ 4 w 45"/>
                <a:gd name="T15" fmla="*/ 3 h 40"/>
                <a:gd name="T16" fmla="*/ 4 w 45"/>
                <a:gd name="T17" fmla="*/ 37 h 40"/>
                <a:gd name="T18" fmla="*/ 40 w 45"/>
                <a:gd name="T19"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40"/>
                  </a:moveTo>
                  <a:lnTo>
                    <a:pt x="0" y="40"/>
                  </a:lnTo>
                  <a:lnTo>
                    <a:pt x="0" y="0"/>
                  </a:lnTo>
                  <a:lnTo>
                    <a:pt x="45" y="0"/>
                  </a:lnTo>
                  <a:lnTo>
                    <a:pt x="45" y="40"/>
                  </a:lnTo>
                  <a:close/>
                  <a:moveTo>
                    <a:pt x="40" y="37"/>
                  </a:moveTo>
                  <a:lnTo>
                    <a:pt x="40" y="3"/>
                  </a:lnTo>
                  <a:lnTo>
                    <a:pt x="4" y="3"/>
                  </a:lnTo>
                  <a:lnTo>
                    <a:pt x="4" y="37"/>
                  </a:lnTo>
                  <a:lnTo>
                    <a:pt x="4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Freeform 1088">
              <a:extLst>
                <a:ext uri="{FF2B5EF4-FFF2-40B4-BE49-F238E27FC236}">
                  <a16:creationId xmlns:a16="http://schemas.microsoft.com/office/drawing/2014/main" id="{CD55C7F8-85AD-47A6-8D08-14B18E69E62D}"/>
                </a:ext>
              </a:extLst>
            </p:cNvPr>
            <p:cNvSpPr>
              <a:spLocks noEditPoints="1"/>
            </p:cNvSpPr>
            <p:nvPr/>
          </p:nvSpPr>
          <p:spPr bwMode="auto">
            <a:xfrm>
              <a:off x="10428288" y="5322888"/>
              <a:ext cx="44450" cy="42863"/>
            </a:xfrm>
            <a:custGeom>
              <a:avLst/>
              <a:gdLst>
                <a:gd name="T0" fmla="*/ 25 w 56"/>
                <a:gd name="T1" fmla="*/ 5 h 53"/>
                <a:gd name="T2" fmla="*/ 51 w 56"/>
                <a:gd name="T3" fmla="*/ 10 h 53"/>
                <a:gd name="T4" fmla="*/ 50 w 56"/>
                <a:gd name="T5" fmla="*/ 15 h 53"/>
                <a:gd name="T6" fmla="*/ 48 w 56"/>
                <a:gd name="T7" fmla="*/ 25 h 53"/>
                <a:gd name="T8" fmla="*/ 42 w 56"/>
                <a:gd name="T9" fmla="*/ 34 h 53"/>
                <a:gd name="T10" fmla="*/ 39 w 56"/>
                <a:gd name="T11" fmla="*/ 38 h 53"/>
                <a:gd name="T12" fmla="*/ 35 w 56"/>
                <a:gd name="T13" fmla="*/ 41 h 53"/>
                <a:gd name="T14" fmla="*/ 24 w 56"/>
                <a:gd name="T15" fmla="*/ 48 h 53"/>
                <a:gd name="T16" fmla="*/ 18 w 56"/>
                <a:gd name="T17" fmla="*/ 51 h 53"/>
                <a:gd name="T18" fmla="*/ 10 w 56"/>
                <a:gd name="T19" fmla="*/ 49 h 53"/>
                <a:gd name="T20" fmla="*/ 18 w 56"/>
                <a:gd name="T21" fmla="*/ 47 h 53"/>
                <a:gd name="T22" fmla="*/ 30 w 56"/>
                <a:gd name="T23" fmla="*/ 39 h 53"/>
                <a:gd name="T24" fmla="*/ 35 w 56"/>
                <a:gd name="T25" fmla="*/ 35 h 53"/>
                <a:gd name="T26" fmla="*/ 16 w 56"/>
                <a:gd name="T27" fmla="*/ 26 h 53"/>
                <a:gd name="T28" fmla="*/ 18 w 56"/>
                <a:gd name="T29" fmla="*/ 23 h 53"/>
                <a:gd name="T30" fmla="*/ 38 w 56"/>
                <a:gd name="T31" fmla="*/ 31 h 53"/>
                <a:gd name="T32" fmla="*/ 42 w 56"/>
                <a:gd name="T33" fmla="*/ 23 h 53"/>
                <a:gd name="T34" fmla="*/ 21 w 56"/>
                <a:gd name="T35" fmla="*/ 14 h 53"/>
                <a:gd name="T36" fmla="*/ 17 w 56"/>
                <a:gd name="T37" fmla="*/ 19 h 53"/>
                <a:gd name="T38" fmla="*/ 12 w 56"/>
                <a:gd name="T39" fmla="*/ 24 h 53"/>
                <a:gd name="T40" fmla="*/ 3 w 56"/>
                <a:gd name="T41" fmla="*/ 32 h 53"/>
                <a:gd name="T42" fmla="*/ 0 w 56"/>
                <a:gd name="T43" fmla="*/ 29 h 53"/>
                <a:gd name="T44" fmla="*/ 13 w 56"/>
                <a:gd name="T45" fmla="*/ 17 h 53"/>
                <a:gd name="T46" fmla="*/ 17 w 56"/>
                <a:gd name="T47" fmla="*/ 10 h 53"/>
                <a:gd name="T48" fmla="*/ 25 w 56"/>
                <a:gd name="T49" fmla="*/ 5 h 53"/>
                <a:gd name="T50" fmla="*/ 45 w 56"/>
                <a:gd name="T51" fmla="*/ 9 h 53"/>
                <a:gd name="T52" fmla="*/ 40 w 56"/>
                <a:gd name="T53" fmla="*/ 1 h 53"/>
                <a:gd name="T54" fmla="*/ 43 w 56"/>
                <a:gd name="T55" fmla="*/ 0 h 53"/>
                <a:gd name="T56" fmla="*/ 48 w 56"/>
                <a:gd name="T57" fmla="*/ 8 h 53"/>
                <a:gd name="T58" fmla="*/ 53 w 56"/>
                <a:gd name="T59" fmla="*/ 9 h 53"/>
                <a:gd name="T60" fmla="*/ 49 w 56"/>
                <a:gd name="T61" fmla="*/ 1 h 53"/>
                <a:gd name="T62" fmla="*/ 52 w 56"/>
                <a:gd name="T63" fmla="*/ 0 h 53"/>
                <a:gd name="T64" fmla="*/ 56 w 56"/>
                <a:gd name="T6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3">
                  <a:moveTo>
                    <a:pt x="25" y="5"/>
                  </a:moveTo>
                  <a:lnTo>
                    <a:pt x="25" y="5"/>
                  </a:lnTo>
                  <a:lnTo>
                    <a:pt x="23" y="10"/>
                  </a:lnTo>
                  <a:lnTo>
                    <a:pt x="51" y="10"/>
                  </a:lnTo>
                  <a:lnTo>
                    <a:pt x="51" y="10"/>
                  </a:lnTo>
                  <a:lnTo>
                    <a:pt x="50" y="15"/>
                  </a:lnTo>
                  <a:lnTo>
                    <a:pt x="50" y="15"/>
                  </a:lnTo>
                  <a:lnTo>
                    <a:pt x="48" y="25"/>
                  </a:lnTo>
                  <a:lnTo>
                    <a:pt x="48" y="25"/>
                  </a:lnTo>
                  <a:lnTo>
                    <a:pt x="42" y="34"/>
                  </a:lnTo>
                  <a:lnTo>
                    <a:pt x="42" y="34"/>
                  </a:lnTo>
                  <a:lnTo>
                    <a:pt x="39" y="38"/>
                  </a:lnTo>
                  <a:lnTo>
                    <a:pt x="35" y="41"/>
                  </a:lnTo>
                  <a:lnTo>
                    <a:pt x="35" y="41"/>
                  </a:lnTo>
                  <a:lnTo>
                    <a:pt x="30" y="45"/>
                  </a:lnTo>
                  <a:lnTo>
                    <a:pt x="24" y="48"/>
                  </a:lnTo>
                  <a:lnTo>
                    <a:pt x="24" y="48"/>
                  </a:lnTo>
                  <a:lnTo>
                    <a:pt x="18" y="51"/>
                  </a:lnTo>
                  <a:lnTo>
                    <a:pt x="11" y="53"/>
                  </a:lnTo>
                  <a:lnTo>
                    <a:pt x="10" y="49"/>
                  </a:lnTo>
                  <a:lnTo>
                    <a:pt x="10" y="49"/>
                  </a:lnTo>
                  <a:lnTo>
                    <a:pt x="18" y="47"/>
                  </a:lnTo>
                  <a:lnTo>
                    <a:pt x="25" y="43"/>
                  </a:lnTo>
                  <a:lnTo>
                    <a:pt x="30" y="39"/>
                  </a:lnTo>
                  <a:lnTo>
                    <a:pt x="35" y="35"/>
                  </a:lnTo>
                  <a:lnTo>
                    <a:pt x="35" y="35"/>
                  </a:lnTo>
                  <a:lnTo>
                    <a:pt x="26" y="30"/>
                  </a:lnTo>
                  <a:lnTo>
                    <a:pt x="16" y="26"/>
                  </a:lnTo>
                  <a:lnTo>
                    <a:pt x="18" y="23"/>
                  </a:lnTo>
                  <a:lnTo>
                    <a:pt x="18" y="23"/>
                  </a:lnTo>
                  <a:lnTo>
                    <a:pt x="27" y="26"/>
                  </a:lnTo>
                  <a:lnTo>
                    <a:pt x="38" y="31"/>
                  </a:lnTo>
                  <a:lnTo>
                    <a:pt x="38" y="31"/>
                  </a:lnTo>
                  <a:lnTo>
                    <a:pt x="42" y="23"/>
                  </a:lnTo>
                  <a:lnTo>
                    <a:pt x="46" y="14"/>
                  </a:lnTo>
                  <a:lnTo>
                    <a:pt x="21" y="14"/>
                  </a:lnTo>
                  <a:lnTo>
                    <a:pt x="21" y="14"/>
                  </a:lnTo>
                  <a:lnTo>
                    <a:pt x="17" y="19"/>
                  </a:lnTo>
                  <a:lnTo>
                    <a:pt x="12" y="24"/>
                  </a:lnTo>
                  <a:lnTo>
                    <a:pt x="12" y="24"/>
                  </a:lnTo>
                  <a:lnTo>
                    <a:pt x="8" y="29"/>
                  </a:lnTo>
                  <a:lnTo>
                    <a:pt x="3" y="32"/>
                  </a:lnTo>
                  <a:lnTo>
                    <a:pt x="0" y="29"/>
                  </a:lnTo>
                  <a:lnTo>
                    <a:pt x="0" y="29"/>
                  </a:lnTo>
                  <a:lnTo>
                    <a:pt x="7" y="24"/>
                  </a:lnTo>
                  <a:lnTo>
                    <a:pt x="13" y="17"/>
                  </a:lnTo>
                  <a:lnTo>
                    <a:pt x="13" y="17"/>
                  </a:lnTo>
                  <a:lnTo>
                    <a:pt x="17" y="10"/>
                  </a:lnTo>
                  <a:lnTo>
                    <a:pt x="20" y="4"/>
                  </a:lnTo>
                  <a:lnTo>
                    <a:pt x="25" y="5"/>
                  </a:lnTo>
                  <a:close/>
                  <a:moveTo>
                    <a:pt x="48" y="8"/>
                  </a:moveTo>
                  <a:lnTo>
                    <a:pt x="45" y="9"/>
                  </a:lnTo>
                  <a:lnTo>
                    <a:pt x="45" y="9"/>
                  </a:lnTo>
                  <a:lnTo>
                    <a:pt x="40" y="1"/>
                  </a:lnTo>
                  <a:lnTo>
                    <a:pt x="43" y="0"/>
                  </a:lnTo>
                  <a:lnTo>
                    <a:pt x="43" y="0"/>
                  </a:lnTo>
                  <a:lnTo>
                    <a:pt x="48" y="8"/>
                  </a:lnTo>
                  <a:lnTo>
                    <a:pt x="48" y="8"/>
                  </a:lnTo>
                  <a:close/>
                  <a:moveTo>
                    <a:pt x="56" y="7"/>
                  </a:moveTo>
                  <a:lnTo>
                    <a:pt x="53" y="9"/>
                  </a:lnTo>
                  <a:lnTo>
                    <a:pt x="53" y="9"/>
                  </a:lnTo>
                  <a:lnTo>
                    <a:pt x="49" y="1"/>
                  </a:lnTo>
                  <a:lnTo>
                    <a:pt x="52" y="0"/>
                  </a:lnTo>
                  <a:lnTo>
                    <a:pt x="52" y="0"/>
                  </a:lnTo>
                  <a:lnTo>
                    <a:pt x="56" y="7"/>
                  </a:lnTo>
                  <a:lnTo>
                    <a:pt x="56"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Freeform 1089">
              <a:extLst>
                <a:ext uri="{FF2B5EF4-FFF2-40B4-BE49-F238E27FC236}">
                  <a16:creationId xmlns:a16="http://schemas.microsoft.com/office/drawing/2014/main" id="{E547434B-9A58-4C84-A8D6-29B3057D50A1}"/>
                </a:ext>
              </a:extLst>
            </p:cNvPr>
            <p:cNvSpPr>
              <a:spLocks/>
            </p:cNvSpPr>
            <p:nvPr/>
          </p:nvSpPr>
          <p:spPr bwMode="auto">
            <a:xfrm>
              <a:off x="10482263" y="5326063"/>
              <a:ext cx="39688" cy="39688"/>
            </a:xfrm>
            <a:custGeom>
              <a:avLst/>
              <a:gdLst>
                <a:gd name="T0" fmla="*/ 25 w 51"/>
                <a:gd name="T1" fmla="*/ 1 h 49"/>
                <a:gd name="T2" fmla="*/ 25 w 51"/>
                <a:gd name="T3" fmla="*/ 1 h 49"/>
                <a:gd name="T4" fmla="*/ 23 w 51"/>
                <a:gd name="T5" fmla="*/ 6 h 49"/>
                <a:gd name="T6" fmla="*/ 51 w 51"/>
                <a:gd name="T7" fmla="*/ 6 h 49"/>
                <a:gd name="T8" fmla="*/ 51 w 51"/>
                <a:gd name="T9" fmla="*/ 10 h 49"/>
                <a:gd name="T10" fmla="*/ 51 w 51"/>
                <a:gd name="T11" fmla="*/ 10 h 49"/>
                <a:gd name="T12" fmla="*/ 49 w 51"/>
                <a:gd name="T13" fmla="*/ 16 h 49"/>
                <a:gd name="T14" fmla="*/ 49 w 51"/>
                <a:gd name="T15" fmla="*/ 16 h 49"/>
                <a:gd name="T16" fmla="*/ 47 w 51"/>
                <a:gd name="T17" fmla="*/ 23 h 49"/>
                <a:gd name="T18" fmla="*/ 47 w 51"/>
                <a:gd name="T19" fmla="*/ 23 h 49"/>
                <a:gd name="T20" fmla="*/ 44 w 51"/>
                <a:gd name="T21" fmla="*/ 29 h 49"/>
                <a:gd name="T22" fmla="*/ 44 w 51"/>
                <a:gd name="T23" fmla="*/ 29 h 49"/>
                <a:gd name="T24" fmla="*/ 38 w 51"/>
                <a:gd name="T25" fmla="*/ 35 h 49"/>
                <a:gd name="T26" fmla="*/ 38 w 51"/>
                <a:gd name="T27" fmla="*/ 35 h 49"/>
                <a:gd name="T28" fmla="*/ 31 w 51"/>
                <a:gd name="T29" fmla="*/ 40 h 49"/>
                <a:gd name="T30" fmla="*/ 31 w 51"/>
                <a:gd name="T31" fmla="*/ 40 h 49"/>
                <a:gd name="T32" fmla="*/ 22 w 51"/>
                <a:gd name="T33" fmla="*/ 46 h 49"/>
                <a:gd name="T34" fmla="*/ 22 w 51"/>
                <a:gd name="T35" fmla="*/ 46 h 49"/>
                <a:gd name="T36" fmla="*/ 12 w 51"/>
                <a:gd name="T37" fmla="*/ 49 h 49"/>
                <a:gd name="T38" fmla="*/ 10 w 51"/>
                <a:gd name="T39" fmla="*/ 45 h 49"/>
                <a:gd name="T40" fmla="*/ 10 w 51"/>
                <a:gd name="T41" fmla="*/ 45 h 49"/>
                <a:gd name="T42" fmla="*/ 17 w 51"/>
                <a:gd name="T43" fmla="*/ 43 h 49"/>
                <a:gd name="T44" fmla="*/ 24 w 51"/>
                <a:gd name="T45" fmla="*/ 39 h 49"/>
                <a:gd name="T46" fmla="*/ 29 w 51"/>
                <a:gd name="T47" fmla="*/ 36 h 49"/>
                <a:gd name="T48" fmla="*/ 34 w 51"/>
                <a:gd name="T49" fmla="*/ 32 h 49"/>
                <a:gd name="T50" fmla="*/ 34 w 51"/>
                <a:gd name="T51" fmla="*/ 32 h 49"/>
                <a:gd name="T52" fmla="*/ 38 w 51"/>
                <a:gd name="T53" fmla="*/ 28 h 49"/>
                <a:gd name="T54" fmla="*/ 41 w 51"/>
                <a:gd name="T55" fmla="*/ 23 h 49"/>
                <a:gd name="T56" fmla="*/ 44 w 51"/>
                <a:gd name="T57" fmla="*/ 17 h 49"/>
                <a:gd name="T58" fmla="*/ 45 w 51"/>
                <a:gd name="T59" fmla="*/ 10 h 49"/>
                <a:gd name="T60" fmla="*/ 21 w 51"/>
                <a:gd name="T61" fmla="*/ 10 h 49"/>
                <a:gd name="T62" fmla="*/ 21 w 51"/>
                <a:gd name="T63" fmla="*/ 10 h 49"/>
                <a:gd name="T64" fmla="*/ 17 w 51"/>
                <a:gd name="T65" fmla="*/ 15 h 49"/>
                <a:gd name="T66" fmla="*/ 13 w 51"/>
                <a:gd name="T67" fmla="*/ 20 h 49"/>
                <a:gd name="T68" fmla="*/ 13 w 51"/>
                <a:gd name="T69" fmla="*/ 20 h 49"/>
                <a:gd name="T70" fmla="*/ 8 w 51"/>
                <a:gd name="T71" fmla="*/ 25 h 49"/>
                <a:gd name="T72" fmla="*/ 3 w 51"/>
                <a:gd name="T73" fmla="*/ 28 h 49"/>
                <a:gd name="T74" fmla="*/ 0 w 51"/>
                <a:gd name="T75" fmla="*/ 25 h 49"/>
                <a:gd name="T76" fmla="*/ 0 w 51"/>
                <a:gd name="T77" fmla="*/ 25 h 49"/>
                <a:gd name="T78" fmla="*/ 7 w 51"/>
                <a:gd name="T79" fmla="*/ 20 h 49"/>
                <a:gd name="T80" fmla="*/ 13 w 51"/>
                <a:gd name="T81" fmla="*/ 13 h 49"/>
                <a:gd name="T82" fmla="*/ 13 w 51"/>
                <a:gd name="T83" fmla="*/ 13 h 49"/>
                <a:gd name="T84" fmla="*/ 18 w 51"/>
                <a:gd name="T85" fmla="*/ 6 h 49"/>
                <a:gd name="T86" fmla="*/ 20 w 51"/>
                <a:gd name="T87" fmla="*/ 0 h 49"/>
                <a:gd name="T88" fmla="*/ 25 w 51"/>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49">
                  <a:moveTo>
                    <a:pt x="25" y="1"/>
                  </a:moveTo>
                  <a:lnTo>
                    <a:pt x="25" y="1"/>
                  </a:lnTo>
                  <a:lnTo>
                    <a:pt x="23" y="6"/>
                  </a:lnTo>
                  <a:lnTo>
                    <a:pt x="51" y="6"/>
                  </a:lnTo>
                  <a:lnTo>
                    <a:pt x="51" y="10"/>
                  </a:lnTo>
                  <a:lnTo>
                    <a:pt x="51" y="10"/>
                  </a:lnTo>
                  <a:lnTo>
                    <a:pt x="49" y="16"/>
                  </a:lnTo>
                  <a:lnTo>
                    <a:pt x="49" y="16"/>
                  </a:lnTo>
                  <a:lnTo>
                    <a:pt x="47" y="23"/>
                  </a:lnTo>
                  <a:lnTo>
                    <a:pt x="47" y="23"/>
                  </a:lnTo>
                  <a:lnTo>
                    <a:pt x="44" y="29"/>
                  </a:lnTo>
                  <a:lnTo>
                    <a:pt x="44" y="29"/>
                  </a:lnTo>
                  <a:lnTo>
                    <a:pt x="38" y="35"/>
                  </a:lnTo>
                  <a:lnTo>
                    <a:pt x="38" y="35"/>
                  </a:lnTo>
                  <a:lnTo>
                    <a:pt x="31" y="40"/>
                  </a:lnTo>
                  <a:lnTo>
                    <a:pt x="31" y="40"/>
                  </a:lnTo>
                  <a:lnTo>
                    <a:pt x="22" y="46"/>
                  </a:lnTo>
                  <a:lnTo>
                    <a:pt x="22" y="46"/>
                  </a:lnTo>
                  <a:lnTo>
                    <a:pt x="12" y="49"/>
                  </a:lnTo>
                  <a:lnTo>
                    <a:pt x="10" y="45"/>
                  </a:lnTo>
                  <a:lnTo>
                    <a:pt x="10" y="45"/>
                  </a:lnTo>
                  <a:lnTo>
                    <a:pt x="17" y="43"/>
                  </a:lnTo>
                  <a:lnTo>
                    <a:pt x="24" y="39"/>
                  </a:lnTo>
                  <a:lnTo>
                    <a:pt x="29" y="36"/>
                  </a:lnTo>
                  <a:lnTo>
                    <a:pt x="34" y="32"/>
                  </a:lnTo>
                  <a:lnTo>
                    <a:pt x="34" y="32"/>
                  </a:lnTo>
                  <a:lnTo>
                    <a:pt x="38" y="28"/>
                  </a:lnTo>
                  <a:lnTo>
                    <a:pt x="41" y="23"/>
                  </a:lnTo>
                  <a:lnTo>
                    <a:pt x="44" y="17"/>
                  </a:lnTo>
                  <a:lnTo>
                    <a:pt x="45" y="10"/>
                  </a:lnTo>
                  <a:lnTo>
                    <a:pt x="21" y="10"/>
                  </a:lnTo>
                  <a:lnTo>
                    <a:pt x="21" y="10"/>
                  </a:lnTo>
                  <a:lnTo>
                    <a:pt x="17" y="15"/>
                  </a:lnTo>
                  <a:lnTo>
                    <a:pt x="13" y="20"/>
                  </a:lnTo>
                  <a:lnTo>
                    <a:pt x="13" y="20"/>
                  </a:lnTo>
                  <a:lnTo>
                    <a:pt x="8" y="25"/>
                  </a:lnTo>
                  <a:lnTo>
                    <a:pt x="3" y="28"/>
                  </a:lnTo>
                  <a:lnTo>
                    <a:pt x="0" y="25"/>
                  </a:lnTo>
                  <a:lnTo>
                    <a:pt x="0" y="25"/>
                  </a:lnTo>
                  <a:lnTo>
                    <a:pt x="7" y="20"/>
                  </a:lnTo>
                  <a:lnTo>
                    <a:pt x="13" y="13"/>
                  </a:lnTo>
                  <a:lnTo>
                    <a:pt x="13" y="13"/>
                  </a:lnTo>
                  <a:lnTo>
                    <a:pt x="18" y="6"/>
                  </a:lnTo>
                  <a:lnTo>
                    <a:pt x="20" y="0"/>
                  </a:lnTo>
                  <a:lnTo>
                    <a:pt x="25"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Freeform 1090">
              <a:extLst>
                <a:ext uri="{FF2B5EF4-FFF2-40B4-BE49-F238E27FC236}">
                  <a16:creationId xmlns:a16="http://schemas.microsoft.com/office/drawing/2014/main" id="{D6B93190-BD37-41DF-A385-E0ED2608ED6C}"/>
                </a:ext>
              </a:extLst>
            </p:cNvPr>
            <p:cNvSpPr>
              <a:spLocks/>
            </p:cNvSpPr>
            <p:nvPr/>
          </p:nvSpPr>
          <p:spPr bwMode="auto">
            <a:xfrm>
              <a:off x="10545763" y="5326063"/>
              <a:ext cx="28575" cy="39688"/>
            </a:xfrm>
            <a:custGeom>
              <a:avLst/>
              <a:gdLst>
                <a:gd name="T0" fmla="*/ 37 w 37"/>
                <a:gd name="T1" fmla="*/ 28 h 49"/>
                <a:gd name="T2" fmla="*/ 34 w 37"/>
                <a:gd name="T3" fmla="*/ 32 h 49"/>
                <a:gd name="T4" fmla="*/ 34 w 37"/>
                <a:gd name="T5" fmla="*/ 32 h 49"/>
                <a:gd name="T6" fmla="*/ 19 w 37"/>
                <a:gd name="T7" fmla="*/ 24 h 49"/>
                <a:gd name="T8" fmla="*/ 19 w 37"/>
                <a:gd name="T9" fmla="*/ 24 h 49"/>
                <a:gd name="T10" fmla="*/ 5 w 37"/>
                <a:gd name="T11" fmla="*/ 19 h 49"/>
                <a:gd name="T12" fmla="*/ 5 w 37"/>
                <a:gd name="T13" fmla="*/ 49 h 49"/>
                <a:gd name="T14" fmla="*/ 0 w 37"/>
                <a:gd name="T15" fmla="*/ 49 h 49"/>
                <a:gd name="T16" fmla="*/ 0 w 37"/>
                <a:gd name="T17" fmla="*/ 0 h 49"/>
                <a:gd name="T18" fmla="*/ 5 w 37"/>
                <a:gd name="T19" fmla="*/ 0 h 49"/>
                <a:gd name="T20" fmla="*/ 5 w 37"/>
                <a:gd name="T21" fmla="*/ 14 h 49"/>
                <a:gd name="T22" fmla="*/ 5 w 37"/>
                <a:gd name="T23" fmla="*/ 14 h 49"/>
                <a:gd name="T24" fmla="*/ 21 w 37"/>
                <a:gd name="T25" fmla="*/ 20 h 49"/>
                <a:gd name="T26" fmla="*/ 37 w 37"/>
                <a:gd name="T27" fmla="*/ 28 h 49"/>
                <a:gd name="T28" fmla="*/ 37 w 37"/>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9">
                  <a:moveTo>
                    <a:pt x="37" y="28"/>
                  </a:moveTo>
                  <a:lnTo>
                    <a:pt x="34" y="32"/>
                  </a:lnTo>
                  <a:lnTo>
                    <a:pt x="34" y="32"/>
                  </a:lnTo>
                  <a:lnTo>
                    <a:pt x="19" y="24"/>
                  </a:lnTo>
                  <a:lnTo>
                    <a:pt x="19" y="24"/>
                  </a:lnTo>
                  <a:lnTo>
                    <a:pt x="5" y="19"/>
                  </a:lnTo>
                  <a:lnTo>
                    <a:pt x="5" y="49"/>
                  </a:lnTo>
                  <a:lnTo>
                    <a:pt x="0" y="49"/>
                  </a:lnTo>
                  <a:lnTo>
                    <a:pt x="0" y="0"/>
                  </a:lnTo>
                  <a:lnTo>
                    <a:pt x="5" y="0"/>
                  </a:lnTo>
                  <a:lnTo>
                    <a:pt x="5" y="14"/>
                  </a:lnTo>
                  <a:lnTo>
                    <a:pt x="5" y="14"/>
                  </a:lnTo>
                  <a:lnTo>
                    <a:pt x="21" y="20"/>
                  </a:lnTo>
                  <a:lnTo>
                    <a:pt x="37" y="28"/>
                  </a:lnTo>
                  <a:lnTo>
                    <a:pt x="37"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Freeform 1091">
              <a:extLst>
                <a:ext uri="{FF2B5EF4-FFF2-40B4-BE49-F238E27FC236}">
                  <a16:creationId xmlns:a16="http://schemas.microsoft.com/office/drawing/2014/main" id="{B2B6522F-3D64-42EC-8C8F-2E959AA76BEA}"/>
                </a:ext>
              </a:extLst>
            </p:cNvPr>
            <p:cNvSpPr>
              <a:spLocks/>
            </p:cNvSpPr>
            <p:nvPr/>
          </p:nvSpPr>
          <p:spPr bwMode="auto">
            <a:xfrm>
              <a:off x="10583863" y="5334000"/>
              <a:ext cx="44450" cy="26988"/>
            </a:xfrm>
            <a:custGeom>
              <a:avLst/>
              <a:gdLst>
                <a:gd name="T0" fmla="*/ 56 w 56"/>
                <a:gd name="T1" fmla="*/ 31 h 36"/>
                <a:gd name="T2" fmla="*/ 53 w 56"/>
                <a:gd name="T3" fmla="*/ 36 h 36"/>
                <a:gd name="T4" fmla="*/ 53 w 56"/>
                <a:gd name="T5" fmla="*/ 36 h 36"/>
                <a:gd name="T6" fmla="*/ 43 w 56"/>
                <a:gd name="T7" fmla="*/ 27 h 36"/>
                <a:gd name="T8" fmla="*/ 43 w 56"/>
                <a:gd name="T9" fmla="*/ 27 h 36"/>
                <a:gd name="T10" fmla="*/ 27 w 56"/>
                <a:gd name="T11" fmla="*/ 10 h 36"/>
                <a:gd name="T12" fmla="*/ 23 w 56"/>
                <a:gd name="T13" fmla="*/ 5 h 36"/>
                <a:gd name="T14" fmla="*/ 23 w 56"/>
                <a:gd name="T15" fmla="*/ 5 h 36"/>
                <a:gd name="T16" fmla="*/ 22 w 56"/>
                <a:gd name="T17" fmla="*/ 4 h 36"/>
                <a:gd name="T18" fmla="*/ 22 w 56"/>
                <a:gd name="T19" fmla="*/ 4 h 36"/>
                <a:gd name="T20" fmla="*/ 20 w 56"/>
                <a:gd name="T21" fmla="*/ 5 h 36"/>
                <a:gd name="T22" fmla="*/ 20 w 56"/>
                <a:gd name="T23" fmla="*/ 5 h 36"/>
                <a:gd name="T24" fmla="*/ 12 w 56"/>
                <a:gd name="T25" fmla="*/ 16 h 36"/>
                <a:gd name="T26" fmla="*/ 12 w 56"/>
                <a:gd name="T27" fmla="*/ 16 h 36"/>
                <a:gd name="T28" fmla="*/ 3 w 56"/>
                <a:gd name="T29" fmla="*/ 27 h 36"/>
                <a:gd name="T30" fmla="*/ 0 w 56"/>
                <a:gd name="T31" fmla="*/ 24 h 36"/>
                <a:gd name="T32" fmla="*/ 0 w 56"/>
                <a:gd name="T33" fmla="*/ 24 h 36"/>
                <a:gd name="T34" fmla="*/ 7 w 56"/>
                <a:gd name="T35" fmla="*/ 16 h 36"/>
                <a:gd name="T36" fmla="*/ 14 w 56"/>
                <a:gd name="T37" fmla="*/ 6 h 36"/>
                <a:gd name="T38" fmla="*/ 14 w 56"/>
                <a:gd name="T39" fmla="*/ 6 h 36"/>
                <a:gd name="T40" fmla="*/ 17 w 56"/>
                <a:gd name="T41" fmla="*/ 2 h 36"/>
                <a:gd name="T42" fmla="*/ 17 w 56"/>
                <a:gd name="T43" fmla="*/ 2 h 36"/>
                <a:gd name="T44" fmla="*/ 19 w 56"/>
                <a:gd name="T45" fmla="*/ 1 h 36"/>
                <a:gd name="T46" fmla="*/ 19 w 56"/>
                <a:gd name="T47" fmla="*/ 1 h 36"/>
                <a:gd name="T48" fmla="*/ 22 w 56"/>
                <a:gd name="T49" fmla="*/ 0 h 36"/>
                <a:gd name="T50" fmla="*/ 22 w 56"/>
                <a:gd name="T51" fmla="*/ 0 h 36"/>
                <a:gd name="T52" fmla="*/ 24 w 56"/>
                <a:gd name="T53" fmla="*/ 1 h 36"/>
                <a:gd name="T54" fmla="*/ 26 w 56"/>
                <a:gd name="T55" fmla="*/ 3 h 36"/>
                <a:gd name="T56" fmla="*/ 26 w 56"/>
                <a:gd name="T57" fmla="*/ 3 h 36"/>
                <a:gd name="T58" fmla="*/ 40 w 56"/>
                <a:gd name="T59" fmla="*/ 17 h 36"/>
                <a:gd name="T60" fmla="*/ 40 w 56"/>
                <a:gd name="T61" fmla="*/ 17 h 36"/>
                <a:gd name="T62" fmla="*/ 48 w 56"/>
                <a:gd name="T63" fmla="*/ 25 h 36"/>
                <a:gd name="T64" fmla="*/ 56 w 56"/>
                <a:gd name="T65" fmla="*/ 31 h 36"/>
                <a:gd name="T66" fmla="*/ 56 w 56"/>
                <a:gd name="T6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36">
                  <a:moveTo>
                    <a:pt x="56" y="31"/>
                  </a:moveTo>
                  <a:lnTo>
                    <a:pt x="53" y="36"/>
                  </a:lnTo>
                  <a:lnTo>
                    <a:pt x="53" y="36"/>
                  </a:lnTo>
                  <a:lnTo>
                    <a:pt x="43" y="27"/>
                  </a:lnTo>
                  <a:lnTo>
                    <a:pt x="43" y="27"/>
                  </a:lnTo>
                  <a:lnTo>
                    <a:pt x="27" y="10"/>
                  </a:lnTo>
                  <a:lnTo>
                    <a:pt x="23" y="5"/>
                  </a:lnTo>
                  <a:lnTo>
                    <a:pt x="23" y="5"/>
                  </a:lnTo>
                  <a:lnTo>
                    <a:pt x="22" y="4"/>
                  </a:lnTo>
                  <a:lnTo>
                    <a:pt x="22" y="4"/>
                  </a:lnTo>
                  <a:lnTo>
                    <a:pt x="20" y="5"/>
                  </a:lnTo>
                  <a:lnTo>
                    <a:pt x="20" y="5"/>
                  </a:lnTo>
                  <a:lnTo>
                    <a:pt x="12" y="16"/>
                  </a:lnTo>
                  <a:lnTo>
                    <a:pt x="12" y="16"/>
                  </a:lnTo>
                  <a:lnTo>
                    <a:pt x="3" y="27"/>
                  </a:lnTo>
                  <a:lnTo>
                    <a:pt x="0" y="24"/>
                  </a:lnTo>
                  <a:lnTo>
                    <a:pt x="0" y="24"/>
                  </a:lnTo>
                  <a:lnTo>
                    <a:pt x="7" y="16"/>
                  </a:lnTo>
                  <a:lnTo>
                    <a:pt x="14" y="6"/>
                  </a:lnTo>
                  <a:lnTo>
                    <a:pt x="14" y="6"/>
                  </a:lnTo>
                  <a:lnTo>
                    <a:pt x="17" y="2"/>
                  </a:lnTo>
                  <a:lnTo>
                    <a:pt x="17" y="2"/>
                  </a:lnTo>
                  <a:lnTo>
                    <a:pt x="19" y="1"/>
                  </a:lnTo>
                  <a:lnTo>
                    <a:pt x="19" y="1"/>
                  </a:lnTo>
                  <a:lnTo>
                    <a:pt x="22" y="0"/>
                  </a:lnTo>
                  <a:lnTo>
                    <a:pt x="22" y="0"/>
                  </a:lnTo>
                  <a:lnTo>
                    <a:pt x="24" y="1"/>
                  </a:lnTo>
                  <a:lnTo>
                    <a:pt x="26" y="3"/>
                  </a:lnTo>
                  <a:lnTo>
                    <a:pt x="26" y="3"/>
                  </a:lnTo>
                  <a:lnTo>
                    <a:pt x="40" y="17"/>
                  </a:lnTo>
                  <a:lnTo>
                    <a:pt x="40" y="17"/>
                  </a:lnTo>
                  <a:lnTo>
                    <a:pt x="48" y="25"/>
                  </a:lnTo>
                  <a:lnTo>
                    <a:pt x="56" y="31"/>
                  </a:lnTo>
                  <a:lnTo>
                    <a:pt x="56"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Freeform 1092">
              <a:extLst>
                <a:ext uri="{FF2B5EF4-FFF2-40B4-BE49-F238E27FC236}">
                  <a16:creationId xmlns:a16="http://schemas.microsoft.com/office/drawing/2014/main" id="{34821C7E-AC19-4691-8745-C6456D17238E}"/>
                </a:ext>
              </a:extLst>
            </p:cNvPr>
            <p:cNvSpPr>
              <a:spLocks noEditPoints="1"/>
            </p:cNvSpPr>
            <p:nvPr/>
          </p:nvSpPr>
          <p:spPr bwMode="auto">
            <a:xfrm>
              <a:off x="10636250" y="5329238"/>
              <a:ext cx="41275" cy="34925"/>
            </a:xfrm>
            <a:custGeom>
              <a:avLst/>
              <a:gdLst>
                <a:gd name="T0" fmla="*/ 26 w 53"/>
                <a:gd name="T1" fmla="*/ 39 h 43"/>
                <a:gd name="T2" fmla="*/ 34 w 53"/>
                <a:gd name="T3" fmla="*/ 37 h 43"/>
                <a:gd name="T4" fmla="*/ 41 w 53"/>
                <a:gd name="T5" fmla="*/ 33 h 43"/>
                <a:gd name="T6" fmla="*/ 47 w 53"/>
                <a:gd name="T7" fmla="*/ 28 h 43"/>
                <a:gd name="T8" fmla="*/ 48 w 53"/>
                <a:gd name="T9" fmla="*/ 20 h 43"/>
                <a:gd name="T10" fmla="*/ 48 w 53"/>
                <a:gd name="T11" fmla="*/ 17 h 43"/>
                <a:gd name="T12" fmla="*/ 45 w 53"/>
                <a:gd name="T13" fmla="*/ 11 h 43"/>
                <a:gd name="T14" fmla="*/ 42 w 53"/>
                <a:gd name="T15" fmla="*/ 8 h 43"/>
                <a:gd name="T16" fmla="*/ 36 w 53"/>
                <a:gd name="T17" fmla="*/ 5 h 43"/>
                <a:gd name="T18" fmla="*/ 28 w 53"/>
                <a:gd name="T19" fmla="*/ 4 h 43"/>
                <a:gd name="T20" fmla="*/ 27 w 53"/>
                <a:gd name="T21" fmla="*/ 17 h 43"/>
                <a:gd name="T22" fmla="*/ 23 w 53"/>
                <a:gd name="T23" fmla="*/ 29 h 43"/>
                <a:gd name="T24" fmla="*/ 20 w 53"/>
                <a:gd name="T25" fmla="*/ 33 h 43"/>
                <a:gd name="T26" fmla="*/ 14 w 53"/>
                <a:gd name="T27" fmla="*/ 39 h 43"/>
                <a:gd name="T28" fmla="*/ 10 w 53"/>
                <a:gd name="T29" fmla="*/ 39 h 43"/>
                <a:gd name="T30" fmla="*/ 3 w 53"/>
                <a:gd name="T31" fmla="*/ 34 h 43"/>
                <a:gd name="T32" fmla="*/ 1 w 53"/>
                <a:gd name="T33" fmla="*/ 30 h 43"/>
                <a:gd name="T34" fmla="*/ 0 w 53"/>
                <a:gd name="T35" fmla="*/ 25 h 43"/>
                <a:gd name="T36" fmla="*/ 2 w 53"/>
                <a:gd name="T37" fmla="*/ 16 h 43"/>
                <a:gd name="T38" fmla="*/ 8 w 53"/>
                <a:gd name="T39" fmla="*/ 8 h 43"/>
                <a:gd name="T40" fmla="*/ 13 w 53"/>
                <a:gd name="T41" fmla="*/ 5 h 43"/>
                <a:gd name="T42" fmla="*/ 22 w 53"/>
                <a:gd name="T43" fmla="*/ 1 h 43"/>
                <a:gd name="T44" fmla="*/ 28 w 53"/>
                <a:gd name="T45" fmla="*/ 0 h 43"/>
                <a:gd name="T46" fmla="*/ 37 w 53"/>
                <a:gd name="T47" fmla="*/ 2 h 43"/>
                <a:gd name="T48" fmla="*/ 46 w 53"/>
                <a:gd name="T49" fmla="*/ 6 h 43"/>
                <a:gd name="T50" fmla="*/ 49 w 53"/>
                <a:gd name="T51" fmla="*/ 8 h 43"/>
                <a:gd name="T52" fmla="*/ 52 w 53"/>
                <a:gd name="T53" fmla="*/ 16 h 43"/>
                <a:gd name="T54" fmla="*/ 53 w 53"/>
                <a:gd name="T55" fmla="*/ 20 h 43"/>
                <a:gd name="T56" fmla="*/ 51 w 53"/>
                <a:gd name="T57" fmla="*/ 29 h 43"/>
                <a:gd name="T58" fmla="*/ 46 w 53"/>
                <a:gd name="T59" fmla="*/ 36 h 43"/>
                <a:gd name="T60" fmla="*/ 41 w 53"/>
                <a:gd name="T61" fmla="*/ 39 h 43"/>
                <a:gd name="T62" fmla="*/ 32 w 53"/>
                <a:gd name="T63" fmla="*/ 42 h 43"/>
                <a:gd name="T64" fmla="*/ 27 w 53"/>
                <a:gd name="T65" fmla="*/ 43 h 43"/>
                <a:gd name="T66" fmla="*/ 24 w 53"/>
                <a:gd name="T67" fmla="*/ 4 h 43"/>
                <a:gd name="T68" fmla="*/ 16 w 53"/>
                <a:gd name="T69" fmla="*/ 7 h 43"/>
                <a:gd name="T70" fmla="*/ 10 w 53"/>
                <a:gd name="T71" fmla="*/ 11 h 43"/>
                <a:gd name="T72" fmla="*/ 8 w 53"/>
                <a:gd name="T73" fmla="*/ 15 h 43"/>
                <a:gd name="T74" fmla="*/ 5 w 53"/>
                <a:gd name="T75" fmla="*/ 21 h 43"/>
                <a:gd name="T76" fmla="*/ 4 w 53"/>
                <a:gd name="T77" fmla="*/ 25 h 43"/>
                <a:gd name="T78" fmla="*/ 6 w 53"/>
                <a:gd name="T79" fmla="*/ 32 h 43"/>
                <a:gd name="T80" fmla="*/ 8 w 53"/>
                <a:gd name="T81" fmla="*/ 34 h 43"/>
                <a:gd name="T82" fmla="*/ 11 w 53"/>
                <a:gd name="T83" fmla="*/ 35 h 43"/>
                <a:gd name="T84" fmla="*/ 16 w 53"/>
                <a:gd name="T85" fmla="*/ 32 h 43"/>
                <a:gd name="T86" fmla="*/ 20 w 53"/>
                <a:gd name="T87" fmla="*/ 25 h 43"/>
                <a:gd name="T88" fmla="*/ 23 w 53"/>
                <a:gd name="T89" fmla="*/ 15 h 43"/>
                <a:gd name="T90" fmla="*/ 24 w 53"/>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3">
                  <a:moveTo>
                    <a:pt x="27" y="43"/>
                  </a:moveTo>
                  <a:lnTo>
                    <a:pt x="26" y="39"/>
                  </a:lnTo>
                  <a:lnTo>
                    <a:pt x="26" y="39"/>
                  </a:lnTo>
                  <a:lnTo>
                    <a:pt x="34" y="37"/>
                  </a:lnTo>
                  <a:lnTo>
                    <a:pt x="41" y="33"/>
                  </a:lnTo>
                  <a:lnTo>
                    <a:pt x="41" y="33"/>
                  </a:lnTo>
                  <a:lnTo>
                    <a:pt x="45" y="31"/>
                  </a:lnTo>
                  <a:lnTo>
                    <a:pt x="47" y="28"/>
                  </a:lnTo>
                  <a:lnTo>
                    <a:pt x="48" y="24"/>
                  </a:lnTo>
                  <a:lnTo>
                    <a:pt x="48" y="20"/>
                  </a:lnTo>
                  <a:lnTo>
                    <a:pt x="48" y="20"/>
                  </a:lnTo>
                  <a:lnTo>
                    <a:pt x="48" y="17"/>
                  </a:lnTo>
                  <a:lnTo>
                    <a:pt x="47" y="13"/>
                  </a:lnTo>
                  <a:lnTo>
                    <a:pt x="45" y="11"/>
                  </a:lnTo>
                  <a:lnTo>
                    <a:pt x="42" y="8"/>
                  </a:lnTo>
                  <a:lnTo>
                    <a:pt x="42" y="8"/>
                  </a:lnTo>
                  <a:lnTo>
                    <a:pt x="39" y="7"/>
                  </a:lnTo>
                  <a:lnTo>
                    <a:pt x="36" y="5"/>
                  </a:lnTo>
                  <a:lnTo>
                    <a:pt x="28" y="4"/>
                  </a:lnTo>
                  <a:lnTo>
                    <a:pt x="28" y="4"/>
                  </a:lnTo>
                  <a:lnTo>
                    <a:pt x="28" y="11"/>
                  </a:lnTo>
                  <a:lnTo>
                    <a:pt x="27" y="17"/>
                  </a:lnTo>
                  <a:lnTo>
                    <a:pt x="25" y="23"/>
                  </a:lnTo>
                  <a:lnTo>
                    <a:pt x="23" y="29"/>
                  </a:lnTo>
                  <a:lnTo>
                    <a:pt x="23"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1" y="20"/>
                  </a:lnTo>
                  <a:lnTo>
                    <a:pt x="2" y="16"/>
                  </a:lnTo>
                  <a:lnTo>
                    <a:pt x="5" y="12"/>
                  </a:lnTo>
                  <a:lnTo>
                    <a:pt x="8" y="8"/>
                  </a:lnTo>
                  <a:lnTo>
                    <a:pt x="8" y="8"/>
                  </a:lnTo>
                  <a:lnTo>
                    <a:pt x="13" y="5"/>
                  </a:lnTo>
                  <a:lnTo>
                    <a:pt x="17" y="2"/>
                  </a:lnTo>
                  <a:lnTo>
                    <a:pt x="22" y="1"/>
                  </a:lnTo>
                  <a:lnTo>
                    <a:pt x="28" y="0"/>
                  </a:lnTo>
                  <a:lnTo>
                    <a:pt x="28" y="0"/>
                  </a:lnTo>
                  <a:lnTo>
                    <a:pt x="33" y="1"/>
                  </a:lnTo>
                  <a:lnTo>
                    <a:pt x="37" y="2"/>
                  </a:lnTo>
                  <a:lnTo>
                    <a:pt x="41" y="3"/>
                  </a:lnTo>
                  <a:lnTo>
                    <a:pt x="46" y="6"/>
                  </a:lnTo>
                  <a:lnTo>
                    <a:pt x="46" y="6"/>
                  </a:lnTo>
                  <a:lnTo>
                    <a:pt x="49" y="8"/>
                  </a:lnTo>
                  <a:lnTo>
                    <a:pt x="51" y="12"/>
                  </a:lnTo>
                  <a:lnTo>
                    <a:pt x="52" y="16"/>
                  </a:lnTo>
                  <a:lnTo>
                    <a:pt x="53" y="20"/>
                  </a:lnTo>
                  <a:lnTo>
                    <a:pt x="53" y="20"/>
                  </a:lnTo>
                  <a:lnTo>
                    <a:pt x="52" y="25"/>
                  </a:lnTo>
                  <a:lnTo>
                    <a:pt x="51" y="29"/>
                  </a:lnTo>
                  <a:lnTo>
                    <a:pt x="49" y="33"/>
                  </a:lnTo>
                  <a:lnTo>
                    <a:pt x="46" y="36"/>
                  </a:lnTo>
                  <a:lnTo>
                    <a:pt x="46" y="36"/>
                  </a:lnTo>
                  <a:lnTo>
                    <a:pt x="41" y="39"/>
                  </a:lnTo>
                  <a:lnTo>
                    <a:pt x="37" y="41"/>
                  </a:lnTo>
                  <a:lnTo>
                    <a:pt x="32" y="42"/>
                  </a:lnTo>
                  <a:lnTo>
                    <a:pt x="27" y="43"/>
                  </a:lnTo>
                  <a:lnTo>
                    <a:pt x="27" y="43"/>
                  </a:lnTo>
                  <a:close/>
                  <a:moveTo>
                    <a:pt x="24" y="4"/>
                  </a:moveTo>
                  <a:lnTo>
                    <a:pt x="24" y="4"/>
                  </a:lnTo>
                  <a:lnTo>
                    <a:pt x="20" y="5"/>
                  </a:lnTo>
                  <a:lnTo>
                    <a:pt x="16" y="7"/>
                  </a:lnTo>
                  <a:lnTo>
                    <a:pt x="13" y="9"/>
                  </a:lnTo>
                  <a:lnTo>
                    <a:pt x="10" y="11"/>
                  </a:lnTo>
                  <a:lnTo>
                    <a:pt x="10" y="11"/>
                  </a:lnTo>
                  <a:lnTo>
                    <a:pt x="8" y="15"/>
                  </a:lnTo>
                  <a:lnTo>
                    <a:pt x="6" y="18"/>
                  </a:lnTo>
                  <a:lnTo>
                    <a:pt x="5" y="21"/>
                  </a:lnTo>
                  <a:lnTo>
                    <a:pt x="4" y="25"/>
                  </a:lnTo>
                  <a:lnTo>
                    <a:pt x="4" y="25"/>
                  </a:lnTo>
                  <a:lnTo>
                    <a:pt x="5" y="29"/>
                  </a:lnTo>
                  <a:lnTo>
                    <a:pt x="6" y="32"/>
                  </a:lnTo>
                  <a:lnTo>
                    <a:pt x="6" y="32"/>
                  </a:lnTo>
                  <a:lnTo>
                    <a:pt x="8" y="34"/>
                  </a:lnTo>
                  <a:lnTo>
                    <a:pt x="11" y="35"/>
                  </a:lnTo>
                  <a:lnTo>
                    <a:pt x="11" y="35"/>
                  </a:lnTo>
                  <a:lnTo>
                    <a:pt x="13" y="34"/>
                  </a:lnTo>
                  <a:lnTo>
                    <a:pt x="16" y="32"/>
                  </a:lnTo>
                  <a:lnTo>
                    <a:pt x="18" y="29"/>
                  </a:lnTo>
                  <a:lnTo>
                    <a:pt x="20" y="25"/>
                  </a:lnTo>
                  <a:lnTo>
                    <a:pt x="20" y="25"/>
                  </a:lnTo>
                  <a:lnTo>
                    <a:pt x="23" y="15"/>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Freeform 1093">
              <a:extLst>
                <a:ext uri="{FF2B5EF4-FFF2-40B4-BE49-F238E27FC236}">
                  <a16:creationId xmlns:a16="http://schemas.microsoft.com/office/drawing/2014/main" id="{EDC68704-6679-4ACE-81DD-959B6C41540E}"/>
                </a:ext>
              </a:extLst>
            </p:cNvPr>
            <p:cNvSpPr>
              <a:spLocks noEditPoints="1"/>
            </p:cNvSpPr>
            <p:nvPr/>
          </p:nvSpPr>
          <p:spPr bwMode="auto">
            <a:xfrm>
              <a:off x="10685463" y="5327650"/>
              <a:ext cx="42863" cy="38100"/>
            </a:xfrm>
            <a:custGeom>
              <a:avLst/>
              <a:gdLst>
                <a:gd name="T0" fmla="*/ 30 w 53"/>
                <a:gd name="T1" fmla="*/ 37 h 48"/>
                <a:gd name="T2" fmla="*/ 30 w 53"/>
                <a:gd name="T3" fmla="*/ 37 h 48"/>
                <a:gd name="T4" fmla="*/ 21 w 53"/>
                <a:gd name="T5" fmla="*/ 44 h 48"/>
                <a:gd name="T6" fmla="*/ 11 w 53"/>
                <a:gd name="T7" fmla="*/ 48 h 48"/>
                <a:gd name="T8" fmla="*/ 10 w 53"/>
                <a:gd name="T9" fmla="*/ 45 h 48"/>
                <a:gd name="T10" fmla="*/ 10 w 53"/>
                <a:gd name="T11" fmla="*/ 45 h 48"/>
                <a:gd name="T12" fmla="*/ 19 w 53"/>
                <a:gd name="T13" fmla="*/ 40 h 48"/>
                <a:gd name="T14" fmla="*/ 27 w 53"/>
                <a:gd name="T15" fmla="*/ 35 h 48"/>
                <a:gd name="T16" fmla="*/ 27 w 53"/>
                <a:gd name="T17" fmla="*/ 35 h 48"/>
                <a:gd name="T18" fmla="*/ 23 w 53"/>
                <a:gd name="T19" fmla="*/ 31 h 48"/>
                <a:gd name="T20" fmla="*/ 19 w 53"/>
                <a:gd name="T21" fmla="*/ 27 h 48"/>
                <a:gd name="T22" fmla="*/ 16 w 53"/>
                <a:gd name="T23" fmla="*/ 22 h 48"/>
                <a:gd name="T24" fmla="*/ 14 w 53"/>
                <a:gd name="T25" fmla="*/ 16 h 48"/>
                <a:gd name="T26" fmla="*/ 11 w 53"/>
                <a:gd name="T27" fmla="*/ 16 h 48"/>
                <a:gd name="T28" fmla="*/ 11 w 53"/>
                <a:gd name="T29" fmla="*/ 17 h 48"/>
                <a:gd name="T30" fmla="*/ 11 w 53"/>
                <a:gd name="T31" fmla="*/ 17 h 48"/>
                <a:gd name="T32" fmla="*/ 10 w 53"/>
                <a:gd name="T33" fmla="*/ 25 h 48"/>
                <a:gd name="T34" fmla="*/ 9 w 53"/>
                <a:gd name="T35" fmla="*/ 33 h 48"/>
                <a:gd name="T36" fmla="*/ 6 w 53"/>
                <a:gd name="T37" fmla="*/ 40 h 48"/>
                <a:gd name="T38" fmla="*/ 3 w 53"/>
                <a:gd name="T39" fmla="*/ 47 h 48"/>
                <a:gd name="T40" fmla="*/ 0 w 53"/>
                <a:gd name="T41" fmla="*/ 45 h 48"/>
                <a:gd name="T42" fmla="*/ 0 w 53"/>
                <a:gd name="T43" fmla="*/ 45 h 48"/>
                <a:gd name="T44" fmla="*/ 2 w 53"/>
                <a:gd name="T45" fmla="*/ 40 h 48"/>
                <a:gd name="T46" fmla="*/ 4 w 53"/>
                <a:gd name="T47" fmla="*/ 34 h 48"/>
                <a:gd name="T48" fmla="*/ 4 w 53"/>
                <a:gd name="T49" fmla="*/ 34 h 48"/>
                <a:gd name="T50" fmla="*/ 6 w 53"/>
                <a:gd name="T51" fmla="*/ 26 h 48"/>
                <a:gd name="T52" fmla="*/ 7 w 53"/>
                <a:gd name="T53" fmla="*/ 18 h 48"/>
                <a:gd name="T54" fmla="*/ 7 w 53"/>
                <a:gd name="T55" fmla="*/ 0 h 48"/>
                <a:gd name="T56" fmla="*/ 52 w 53"/>
                <a:gd name="T57" fmla="*/ 0 h 48"/>
                <a:gd name="T58" fmla="*/ 52 w 53"/>
                <a:gd name="T59" fmla="*/ 4 h 48"/>
                <a:gd name="T60" fmla="*/ 11 w 53"/>
                <a:gd name="T61" fmla="*/ 4 h 48"/>
                <a:gd name="T62" fmla="*/ 11 w 53"/>
                <a:gd name="T63" fmla="*/ 13 h 48"/>
                <a:gd name="T64" fmla="*/ 46 w 53"/>
                <a:gd name="T65" fmla="*/ 13 h 48"/>
                <a:gd name="T66" fmla="*/ 48 w 53"/>
                <a:gd name="T67" fmla="*/ 14 h 48"/>
                <a:gd name="T68" fmla="*/ 48 w 53"/>
                <a:gd name="T69" fmla="*/ 14 h 48"/>
                <a:gd name="T70" fmla="*/ 44 w 53"/>
                <a:gd name="T71" fmla="*/ 20 h 48"/>
                <a:gd name="T72" fmla="*/ 41 w 53"/>
                <a:gd name="T73" fmla="*/ 25 h 48"/>
                <a:gd name="T74" fmla="*/ 41 w 53"/>
                <a:gd name="T75" fmla="*/ 25 h 48"/>
                <a:gd name="T76" fmla="*/ 38 w 53"/>
                <a:gd name="T77" fmla="*/ 31 h 48"/>
                <a:gd name="T78" fmla="*/ 34 w 53"/>
                <a:gd name="T79" fmla="*/ 35 h 48"/>
                <a:gd name="T80" fmla="*/ 34 w 53"/>
                <a:gd name="T81" fmla="*/ 35 h 48"/>
                <a:gd name="T82" fmla="*/ 42 w 53"/>
                <a:gd name="T83" fmla="*/ 40 h 48"/>
                <a:gd name="T84" fmla="*/ 53 w 53"/>
                <a:gd name="T85" fmla="*/ 44 h 48"/>
                <a:gd name="T86" fmla="*/ 50 w 53"/>
                <a:gd name="T87" fmla="*/ 48 h 48"/>
                <a:gd name="T88" fmla="*/ 50 w 53"/>
                <a:gd name="T89" fmla="*/ 48 h 48"/>
                <a:gd name="T90" fmla="*/ 41 w 53"/>
                <a:gd name="T91" fmla="*/ 44 h 48"/>
                <a:gd name="T92" fmla="*/ 30 w 53"/>
                <a:gd name="T93" fmla="*/ 37 h 48"/>
                <a:gd name="T94" fmla="*/ 30 w 53"/>
                <a:gd name="T95" fmla="*/ 37 h 48"/>
                <a:gd name="T96" fmla="*/ 30 w 53"/>
                <a:gd name="T97" fmla="*/ 32 h 48"/>
                <a:gd name="T98" fmla="*/ 30 w 53"/>
                <a:gd name="T99" fmla="*/ 32 h 48"/>
                <a:gd name="T100" fmla="*/ 34 w 53"/>
                <a:gd name="T101" fmla="*/ 29 h 48"/>
                <a:gd name="T102" fmla="*/ 37 w 53"/>
                <a:gd name="T103" fmla="*/ 24 h 48"/>
                <a:gd name="T104" fmla="*/ 37 w 53"/>
                <a:gd name="T105" fmla="*/ 24 h 48"/>
                <a:gd name="T106" fmla="*/ 40 w 53"/>
                <a:gd name="T107" fmla="*/ 20 h 48"/>
                <a:gd name="T108" fmla="*/ 41 w 53"/>
                <a:gd name="T109" fmla="*/ 16 h 48"/>
                <a:gd name="T110" fmla="*/ 18 w 53"/>
                <a:gd name="T111" fmla="*/ 16 h 48"/>
                <a:gd name="T112" fmla="*/ 18 w 53"/>
                <a:gd name="T113" fmla="*/ 16 h 48"/>
                <a:gd name="T114" fmla="*/ 20 w 53"/>
                <a:gd name="T115" fmla="*/ 21 h 48"/>
                <a:gd name="T116" fmla="*/ 23 w 53"/>
                <a:gd name="T117" fmla="*/ 25 h 48"/>
                <a:gd name="T118" fmla="*/ 26 w 53"/>
                <a:gd name="T119" fmla="*/ 29 h 48"/>
                <a:gd name="T120" fmla="*/ 30 w 53"/>
                <a:gd name="T121" fmla="*/ 32 h 48"/>
                <a:gd name="T122" fmla="*/ 30 w 53"/>
                <a:gd name="T123"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48">
                  <a:moveTo>
                    <a:pt x="30" y="37"/>
                  </a:moveTo>
                  <a:lnTo>
                    <a:pt x="30" y="37"/>
                  </a:lnTo>
                  <a:lnTo>
                    <a:pt x="21" y="44"/>
                  </a:lnTo>
                  <a:lnTo>
                    <a:pt x="11" y="48"/>
                  </a:lnTo>
                  <a:lnTo>
                    <a:pt x="10" y="45"/>
                  </a:lnTo>
                  <a:lnTo>
                    <a:pt x="10" y="45"/>
                  </a:lnTo>
                  <a:lnTo>
                    <a:pt x="19" y="40"/>
                  </a:lnTo>
                  <a:lnTo>
                    <a:pt x="27" y="35"/>
                  </a:lnTo>
                  <a:lnTo>
                    <a:pt x="27" y="35"/>
                  </a:lnTo>
                  <a:lnTo>
                    <a:pt x="23" y="31"/>
                  </a:lnTo>
                  <a:lnTo>
                    <a:pt x="19" y="27"/>
                  </a:lnTo>
                  <a:lnTo>
                    <a:pt x="16" y="22"/>
                  </a:lnTo>
                  <a:lnTo>
                    <a:pt x="14" y="16"/>
                  </a:lnTo>
                  <a:lnTo>
                    <a:pt x="11" y="16"/>
                  </a:lnTo>
                  <a:lnTo>
                    <a:pt x="11" y="17"/>
                  </a:lnTo>
                  <a:lnTo>
                    <a:pt x="11" y="17"/>
                  </a:lnTo>
                  <a:lnTo>
                    <a:pt x="10" y="25"/>
                  </a:lnTo>
                  <a:lnTo>
                    <a:pt x="9" y="33"/>
                  </a:lnTo>
                  <a:lnTo>
                    <a:pt x="6" y="40"/>
                  </a:lnTo>
                  <a:lnTo>
                    <a:pt x="3" y="47"/>
                  </a:lnTo>
                  <a:lnTo>
                    <a:pt x="0" y="45"/>
                  </a:lnTo>
                  <a:lnTo>
                    <a:pt x="0" y="45"/>
                  </a:lnTo>
                  <a:lnTo>
                    <a:pt x="2" y="40"/>
                  </a:lnTo>
                  <a:lnTo>
                    <a:pt x="4" y="34"/>
                  </a:lnTo>
                  <a:lnTo>
                    <a:pt x="4" y="34"/>
                  </a:lnTo>
                  <a:lnTo>
                    <a:pt x="6" y="26"/>
                  </a:lnTo>
                  <a:lnTo>
                    <a:pt x="7" y="18"/>
                  </a:lnTo>
                  <a:lnTo>
                    <a:pt x="7" y="0"/>
                  </a:lnTo>
                  <a:lnTo>
                    <a:pt x="52" y="0"/>
                  </a:lnTo>
                  <a:lnTo>
                    <a:pt x="52" y="4"/>
                  </a:lnTo>
                  <a:lnTo>
                    <a:pt x="11" y="4"/>
                  </a:lnTo>
                  <a:lnTo>
                    <a:pt x="11" y="13"/>
                  </a:lnTo>
                  <a:lnTo>
                    <a:pt x="46" y="13"/>
                  </a:lnTo>
                  <a:lnTo>
                    <a:pt x="48" y="14"/>
                  </a:lnTo>
                  <a:lnTo>
                    <a:pt x="48" y="14"/>
                  </a:lnTo>
                  <a:lnTo>
                    <a:pt x="44" y="20"/>
                  </a:lnTo>
                  <a:lnTo>
                    <a:pt x="41" y="25"/>
                  </a:lnTo>
                  <a:lnTo>
                    <a:pt x="41" y="25"/>
                  </a:lnTo>
                  <a:lnTo>
                    <a:pt x="38" y="31"/>
                  </a:lnTo>
                  <a:lnTo>
                    <a:pt x="34" y="35"/>
                  </a:lnTo>
                  <a:lnTo>
                    <a:pt x="34" y="35"/>
                  </a:lnTo>
                  <a:lnTo>
                    <a:pt x="42" y="40"/>
                  </a:lnTo>
                  <a:lnTo>
                    <a:pt x="53" y="44"/>
                  </a:lnTo>
                  <a:lnTo>
                    <a:pt x="50" y="48"/>
                  </a:lnTo>
                  <a:lnTo>
                    <a:pt x="50" y="48"/>
                  </a:lnTo>
                  <a:lnTo>
                    <a:pt x="41" y="44"/>
                  </a:lnTo>
                  <a:lnTo>
                    <a:pt x="30" y="37"/>
                  </a:lnTo>
                  <a:lnTo>
                    <a:pt x="30" y="37"/>
                  </a:lnTo>
                  <a:close/>
                  <a:moveTo>
                    <a:pt x="30" y="32"/>
                  </a:moveTo>
                  <a:lnTo>
                    <a:pt x="30" y="32"/>
                  </a:lnTo>
                  <a:lnTo>
                    <a:pt x="34" y="29"/>
                  </a:lnTo>
                  <a:lnTo>
                    <a:pt x="37" y="24"/>
                  </a:lnTo>
                  <a:lnTo>
                    <a:pt x="37" y="24"/>
                  </a:lnTo>
                  <a:lnTo>
                    <a:pt x="40" y="20"/>
                  </a:lnTo>
                  <a:lnTo>
                    <a:pt x="41" y="16"/>
                  </a:lnTo>
                  <a:lnTo>
                    <a:pt x="18" y="16"/>
                  </a:lnTo>
                  <a:lnTo>
                    <a:pt x="18" y="16"/>
                  </a:lnTo>
                  <a:lnTo>
                    <a:pt x="20" y="21"/>
                  </a:lnTo>
                  <a:lnTo>
                    <a:pt x="23" y="25"/>
                  </a:lnTo>
                  <a:lnTo>
                    <a:pt x="26" y="29"/>
                  </a:lnTo>
                  <a:lnTo>
                    <a:pt x="30" y="32"/>
                  </a:lnTo>
                  <a:lnTo>
                    <a:pt x="3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Freeform 1094">
              <a:extLst>
                <a:ext uri="{FF2B5EF4-FFF2-40B4-BE49-F238E27FC236}">
                  <a16:creationId xmlns:a16="http://schemas.microsoft.com/office/drawing/2014/main" id="{350E87D7-F7AE-46F4-ACFB-03F323B08672}"/>
                </a:ext>
              </a:extLst>
            </p:cNvPr>
            <p:cNvSpPr>
              <a:spLocks noEditPoints="1"/>
            </p:cNvSpPr>
            <p:nvPr/>
          </p:nvSpPr>
          <p:spPr bwMode="auto">
            <a:xfrm>
              <a:off x="10736263" y="5324475"/>
              <a:ext cx="44450" cy="39688"/>
            </a:xfrm>
            <a:custGeom>
              <a:avLst/>
              <a:gdLst>
                <a:gd name="T0" fmla="*/ 10 w 55"/>
                <a:gd name="T1" fmla="*/ 21 h 50"/>
                <a:gd name="T2" fmla="*/ 9 w 55"/>
                <a:gd name="T3" fmla="*/ 30 h 50"/>
                <a:gd name="T4" fmla="*/ 8 w 55"/>
                <a:gd name="T5" fmla="*/ 37 h 50"/>
                <a:gd name="T6" fmla="*/ 3 w 55"/>
                <a:gd name="T7" fmla="*/ 50 h 50"/>
                <a:gd name="T8" fmla="*/ 0 w 55"/>
                <a:gd name="T9" fmla="*/ 48 h 50"/>
                <a:gd name="T10" fmla="*/ 4 w 55"/>
                <a:gd name="T11" fmla="*/ 36 h 50"/>
                <a:gd name="T12" fmla="*/ 6 w 55"/>
                <a:gd name="T13" fmla="*/ 22 h 50"/>
                <a:gd name="T14" fmla="*/ 27 w 55"/>
                <a:gd name="T15" fmla="*/ 6 h 50"/>
                <a:gd name="T16" fmla="*/ 31 w 55"/>
                <a:gd name="T17" fmla="*/ 0 h 50"/>
                <a:gd name="T18" fmla="*/ 54 w 55"/>
                <a:gd name="T19" fmla="*/ 6 h 50"/>
                <a:gd name="T20" fmla="*/ 10 w 55"/>
                <a:gd name="T21" fmla="*/ 10 h 50"/>
                <a:gd name="T22" fmla="*/ 11 w 55"/>
                <a:gd name="T23" fmla="*/ 46 h 50"/>
                <a:gd name="T24" fmla="*/ 13 w 55"/>
                <a:gd name="T25" fmla="*/ 38 h 50"/>
                <a:gd name="T26" fmla="*/ 19 w 55"/>
                <a:gd name="T27" fmla="*/ 30 h 50"/>
                <a:gd name="T28" fmla="*/ 17 w 55"/>
                <a:gd name="T29" fmla="*/ 38 h 50"/>
                <a:gd name="T30" fmla="*/ 15 w 55"/>
                <a:gd name="T31" fmla="*/ 48 h 50"/>
                <a:gd name="T32" fmla="*/ 23 w 55"/>
                <a:gd name="T33" fmla="*/ 20 h 50"/>
                <a:gd name="T34" fmla="*/ 27 w 55"/>
                <a:gd name="T35" fmla="*/ 43 h 50"/>
                <a:gd name="T36" fmla="*/ 28 w 55"/>
                <a:gd name="T37" fmla="*/ 45 h 50"/>
                <a:gd name="T38" fmla="*/ 28 w 55"/>
                <a:gd name="T39" fmla="*/ 46 h 50"/>
                <a:gd name="T40" fmla="*/ 34 w 55"/>
                <a:gd name="T41" fmla="*/ 47 h 50"/>
                <a:gd name="T42" fmla="*/ 38 w 55"/>
                <a:gd name="T43" fmla="*/ 46 h 50"/>
                <a:gd name="T44" fmla="*/ 40 w 55"/>
                <a:gd name="T45" fmla="*/ 46 h 50"/>
                <a:gd name="T46" fmla="*/ 41 w 55"/>
                <a:gd name="T47" fmla="*/ 45 h 50"/>
                <a:gd name="T48" fmla="*/ 41 w 55"/>
                <a:gd name="T49" fmla="*/ 42 h 50"/>
                <a:gd name="T50" fmla="*/ 45 w 55"/>
                <a:gd name="T51" fmla="*/ 38 h 50"/>
                <a:gd name="T52" fmla="*/ 45 w 55"/>
                <a:gd name="T53" fmla="*/ 46 h 50"/>
                <a:gd name="T54" fmla="*/ 45 w 55"/>
                <a:gd name="T55" fmla="*/ 48 h 50"/>
                <a:gd name="T56" fmla="*/ 44 w 55"/>
                <a:gd name="T57" fmla="*/ 49 h 50"/>
                <a:gd name="T58" fmla="*/ 42 w 55"/>
                <a:gd name="T59" fmla="*/ 50 h 50"/>
                <a:gd name="T60" fmla="*/ 39 w 55"/>
                <a:gd name="T61" fmla="*/ 50 h 50"/>
                <a:gd name="T62" fmla="*/ 33 w 55"/>
                <a:gd name="T63" fmla="*/ 50 h 50"/>
                <a:gd name="T64" fmla="*/ 25 w 55"/>
                <a:gd name="T65" fmla="*/ 49 h 50"/>
                <a:gd name="T66" fmla="*/ 23 w 55"/>
                <a:gd name="T67" fmla="*/ 48 h 50"/>
                <a:gd name="T68" fmla="*/ 23 w 55"/>
                <a:gd name="T69" fmla="*/ 20 h 50"/>
                <a:gd name="T70" fmla="*/ 37 w 55"/>
                <a:gd name="T71" fmla="*/ 23 h 50"/>
                <a:gd name="T72" fmla="*/ 27 w 55"/>
                <a:gd name="T73" fmla="*/ 12 h 50"/>
                <a:gd name="T74" fmla="*/ 34 w 55"/>
                <a:gd name="T75" fmla="*/ 16 h 50"/>
                <a:gd name="T76" fmla="*/ 37 w 55"/>
                <a:gd name="T77" fmla="*/ 23 h 50"/>
                <a:gd name="T78" fmla="*/ 51 w 55"/>
                <a:gd name="T79" fmla="*/ 42 h 50"/>
                <a:gd name="T80" fmla="*/ 44 w 55"/>
                <a:gd name="T81" fmla="*/ 26 h 50"/>
                <a:gd name="T82" fmla="*/ 49 w 55"/>
                <a:gd name="T83" fmla="*/ 25 h 50"/>
                <a:gd name="T84" fmla="*/ 53 w 55"/>
                <a:gd name="T85" fmla="*/ 33 h 50"/>
                <a:gd name="T86" fmla="*/ 51 w 55"/>
                <a:gd name="T8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0">
                  <a:moveTo>
                    <a:pt x="10" y="10"/>
                  </a:moveTo>
                  <a:lnTo>
                    <a:pt x="10" y="21"/>
                  </a:lnTo>
                  <a:lnTo>
                    <a:pt x="10" y="21"/>
                  </a:lnTo>
                  <a:lnTo>
                    <a:pt x="9" y="30"/>
                  </a:lnTo>
                  <a:lnTo>
                    <a:pt x="8" y="37"/>
                  </a:lnTo>
                  <a:lnTo>
                    <a:pt x="8" y="37"/>
                  </a:lnTo>
                  <a:lnTo>
                    <a:pt x="6" y="45"/>
                  </a:lnTo>
                  <a:lnTo>
                    <a:pt x="3" y="50"/>
                  </a:lnTo>
                  <a:lnTo>
                    <a:pt x="0" y="48"/>
                  </a:lnTo>
                  <a:lnTo>
                    <a:pt x="0" y="48"/>
                  </a:lnTo>
                  <a:lnTo>
                    <a:pt x="2" y="42"/>
                  </a:lnTo>
                  <a:lnTo>
                    <a:pt x="4" y="36"/>
                  </a:lnTo>
                  <a:lnTo>
                    <a:pt x="5" y="29"/>
                  </a:lnTo>
                  <a:lnTo>
                    <a:pt x="6" y="22"/>
                  </a:lnTo>
                  <a:lnTo>
                    <a:pt x="6" y="6"/>
                  </a:lnTo>
                  <a:lnTo>
                    <a:pt x="27" y="6"/>
                  </a:lnTo>
                  <a:lnTo>
                    <a:pt x="27" y="0"/>
                  </a:lnTo>
                  <a:lnTo>
                    <a:pt x="31" y="0"/>
                  </a:lnTo>
                  <a:lnTo>
                    <a:pt x="31" y="6"/>
                  </a:lnTo>
                  <a:lnTo>
                    <a:pt x="54" y="6"/>
                  </a:lnTo>
                  <a:lnTo>
                    <a:pt x="54" y="10"/>
                  </a:lnTo>
                  <a:lnTo>
                    <a:pt x="10" y="10"/>
                  </a:lnTo>
                  <a:close/>
                  <a:moveTo>
                    <a:pt x="15" y="48"/>
                  </a:moveTo>
                  <a:lnTo>
                    <a:pt x="11" y="46"/>
                  </a:lnTo>
                  <a:lnTo>
                    <a:pt x="11" y="46"/>
                  </a:lnTo>
                  <a:lnTo>
                    <a:pt x="13" y="38"/>
                  </a:lnTo>
                  <a:lnTo>
                    <a:pt x="15" y="29"/>
                  </a:lnTo>
                  <a:lnTo>
                    <a:pt x="19" y="30"/>
                  </a:lnTo>
                  <a:lnTo>
                    <a:pt x="19" y="30"/>
                  </a:lnTo>
                  <a:lnTo>
                    <a:pt x="17" y="38"/>
                  </a:lnTo>
                  <a:lnTo>
                    <a:pt x="17" y="38"/>
                  </a:lnTo>
                  <a:lnTo>
                    <a:pt x="15" y="48"/>
                  </a:lnTo>
                  <a:lnTo>
                    <a:pt x="15" y="48"/>
                  </a:lnTo>
                  <a:close/>
                  <a:moveTo>
                    <a:pt x="23" y="20"/>
                  </a:moveTo>
                  <a:lnTo>
                    <a:pt x="27" y="20"/>
                  </a:lnTo>
                  <a:lnTo>
                    <a:pt x="27" y="43"/>
                  </a:lnTo>
                  <a:lnTo>
                    <a:pt x="27" y="43"/>
                  </a:lnTo>
                  <a:lnTo>
                    <a:pt x="28" y="45"/>
                  </a:lnTo>
                  <a:lnTo>
                    <a:pt x="28" y="46"/>
                  </a:lnTo>
                  <a:lnTo>
                    <a:pt x="28" y="46"/>
                  </a:lnTo>
                  <a:lnTo>
                    <a:pt x="34" y="47"/>
                  </a:lnTo>
                  <a:lnTo>
                    <a:pt x="34" y="47"/>
                  </a:lnTo>
                  <a:lnTo>
                    <a:pt x="38" y="46"/>
                  </a:lnTo>
                  <a:lnTo>
                    <a:pt x="38" y="46"/>
                  </a:lnTo>
                  <a:lnTo>
                    <a:pt x="40" y="46"/>
                  </a:lnTo>
                  <a:lnTo>
                    <a:pt x="40" y="46"/>
                  </a:lnTo>
                  <a:lnTo>
                    <a:pt x="41" y="45"/>
                  </a:lnTo>
                  <a:lnTo>
                    <a:pt x="41" y="45"/>
                  </a:lnTo>
                  <a:lnTo>
                    <a:pt x="41" y="42"/>
                  </a:lnTo>
                  <a:lnTo>
                    <a:pt x="41" y="42"/>
                  </a:lnTo>
                  <a:lnTo>
                    <a:pt x="42" y="37"/>
                  </a:lnTo>
                  <a:lnTo>
                    <a:pt x="45" y="38"/>
                  </a:lnTo>
                  <a:lnTo>
                    <a:pt x="45" y="46"/>
                  </a:lnTo>
                  <a:lnTo>
                    <a:pt x="45" y="46"/>
                  </a:lnTo>
                  <a:lnTo>
                    <a:pt x="45" y="48"/>
                  </a:lnTo>
                  <a:lnTo>
                    <a:pt x="45" y="48"/>
                  </a:lnTo>
                  <a:lnTo>
                    <a:pt x="44" y="49"/>
                  </a:lnTo>
                  <a:lnTo>
                    <a:pt x="44" y="49"/>
                  </a:lnTo>
                  <a:lnTo>
                    <a:pt x="42" y="50"/>
                  </a:lnTo>
                  <a:lnTo>
                    <a:pt x="42" y="50"/>
                  </a:lnTo>
                  <a:lnTo>
                    <a:pt x="39" y="50"/>
                  </a:lnTo>
                  <a:lnTo>
                    <a:pt x="39" y="50"/>
                  </a:lnTo>
                  <a:lnTo>
                    <a:pt x="33" y="50"/>
                  </a:lnTo>
                  <a:lnTo>
                    <a:pt x="33" y="50"/>
                  </a:lnTo>
                  <a:lnTo>
                    <a:pt x="28" y="50"/>
                  </a:lnTo>
                  <a:lnTo>
                    <a:pt x="25" y="49"/>
                  </a:lnTo>
                  <a:lnTo>
                    <a:pt x="25" y="49"/>
                  </a:lnTo>
                  <a:lnTo>
                    <a:pt x="23" y="48"/>
                  </a:lnTo>
                  <a:lnTo>
                    <a:pt x="23" y="45"/>
                  </a:lnTo>
                  <a:lnTo>
                    <a:pt x="23" y="20"/>
                  </a:lnTo>
                  <a:close/>
                  <a:moveTo>
                    <a:pt x="37" y="23"/>
                  </a:moveTo>
                  <a:lnTo>
                    <a:pt x="37" y="23"/>
                  </a:lnTo>
                  <a:lnTo>
                    <a:pt x="25" y="15"/>
                  </a:lnTo>
                  <a:lnTo>
                    <a:pt x="27" y="12"/>
                  </a:lnTo>
                  <a:lnTo>
                    <a:pt x="27" y="12"/>
                  </a:lnTo>
                  <a:lnTo>
                    <a:pt x="34" y="16"/>
                  </a:lnTo>
                  <a:lnTo>
                    <a:pt x="39" y="20"/>
                  </a:lnTo>
                  <a:lnTo>
                    <a:pt x="37" y="23"/>
                  </a:lnTo>
                  <a:close/>
                  <a:moveTo>
                    <a:pt x="51" y="42"/>
                  </a:moveTo>
                  <a:lnTo>
                    <a:pt x="51" y="42"/>
                  </a:lnTo>
                  <a:lnTo>
                    <a:pt x="49" y="34"/>
                  </a:lnTo>
                  <a:lnTo>
                    <a:pt x="44" y="26"/>
                  </a:lnTo>
                  <a:lnTo>
                    <a:pt x="49" y="25"/>
                  </a:lnTo>
                  <a:lnTo>
                    <a:pt x="49" y="25"/>
                  </a:lnTo>
                  <a:lnTo>
                    <a:pt x="53" y="33"/>
                  </a:lnTo>
                  <a:lnTo>
                    <a:pt x="53" y="33"/>
                  </a:lnTo>
                  <a:lnTo>
                    <a:pt x="55" y="40"/>
                  </a:lnTo>
                  <a:lnTo>
                    <a:pt x="5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Freeform 1095">
              <a:extLst>
                <a:ext uri="{FF2B5EF4-FFF2-40B4-BE49-F238E27FC236}">
                  <a16:creationId xmlns:a16="http://schemas.microsoft.com/office/drawing/2014/main" id="{E6D34B49-7EE3-40C5-A9AA-6C0A3EAE1282}"/>
                </a:ext>
              </a:extLst>
            </p:cNvPr>
            <p:cNvSpPr>
              <a:spLocks noEditPoints="1"/>
            </p:cNvSpPr>
            <p:nvPr/>
          </p:nvSpPr>
          <p:spPr bwMode="auto">
            <a:xfrm>
              <a:off x="10790238" y="5324475"/>
              <a:ext cx="41275" cy="41275"/>
            </a:xfrm>
            <a:custGeom>
              <a:avLst/>
              <a:gdLst>
                <a:gd name="T0" fmla="*/ 23 w 52"/>
                <a:gd name="T1" fmla="*/ 41 h 52"/>
                <a:gd name="T2" fmla="*/ 0 w 52"/>
                <a:gd name="T3" fmla="*/ 37 h 52"/>
                <a:gd name="T4" fmla="*/ 23 w 52"/>
                <a:gd name="T5" fmla="*/ 34 h 52"/>
                <a:gd name="T6" fmla="*/ 28 w 52"/>
                <a:gd name="T7" fmla="*/ 37 h 52"/>
                <a:gd name="T8" fmla="*/ 52 w 52"/>
                <a:gd name="T9" fmla="*/ 41 h 52"/>
                <a:gd name="T10" fmla="*/ 28 w 52"/>
                <a:gd name="T11" fmla="*/ 52 h 52"/>
                <a:gd name="T12" fmla="*/ 2 w 52"/>
                <a:gd name="T13" fmla="*/ 33 h 52"/>
                <a:gd name="T14" fmla="*/ 1 w 52"/>
                <a:gd name="T15" fmla="*/ 30 h 52"/>
                <a:gd name="T16" fmla="*/ 13 w 52"/>
                <a:gd name="T17" fmla="*/ 23 h 52"/>
                <a:gd name="T18" fmla="*/ 15 w 52"/>
                <a:gd name="T19" fmla="*/ 26 h 52"/>
                <a:gd name="T20" fmla="*/ 9 w 52"/>
                <a:gd name="T21" fmla="*/ 30 h 52"/>
                <a:gd name="T22" fmla="*/ 2 w 52"/>
                <a:gd name="T23" fmla="*/ 33 h 52"/>
                <a:gd name="T24" fmla="*/ 14 w 52"/>
                <a:gd name="T25" fmla="*/ 29 h 52"/>
                <a:gd name="T26" fmla="*/ 18 w 52"/>
                <a:gd name="T27" fmla="*/ 29 h 52"/>
                <a:gd name="T28" fmla="*/ 23 w 52"/>
                <a:gd name="T29" fmla="*/ 23 h 52"/>
                <a:gd name="T30" fmla="*/ 17 w 52"/>
                <a:gd name="T31" fmla="*/ 13 h 52"/>
                <a:gd name="T32" fmla="*/ 19 w 52"/>
                <a:gd name="T33" fmla="*/ 14 h 52"/>
                <a:gd name="T34" fmla="*/ 23 w 52"/>
                <a:gd name="T35" fmla="*/ 8 h 52"/>
                <a:gd name="T36" fmla="*/ 1 w 52"/>
                <a:gd name="T37" fmla="*/ 4 h 52"/>
                <a:gd name="T38" fmla="*/ 23 w 52"/>
                <a:gd name="T39" fmla="*/ 0 h 52"/>
                <a:gd name="T40" fmla="*/ 28 w 52"/>
                <a:gd name="T41" fmla="*/ 4 h 52"/>
                <a:gd name="T42" fmla="*/ 51 w 52"/>
                <a:gd name="T43" fmla="*/ 8 h 52"/>
                <a:gd name="T44" fmla="*/ 27 w 52"/>
                <a:gd name="T45" fmla="*/ 8 h 52"/>
                <a:gd name="T46" fmla="*/ 25 w 52"/>
                <a:gd name="T47" fmla="*/ 20 h 52"/>
                <a:gd name="T48" fmla="*/ 31 w 52"/>
                <a:gd name="T49" fmla="*/ 12 h 52"/>
                <a:gd name="T50" fmla="*/ 35 w 52"/>
                <a:gd name="T51" fmla="*/ 14 h 52"/>
                <a:gd name="T52" fmla="*/ 22 w 52"/>
                <a:gd name="T53" fmla="*/ 29 h 52"/>
                <a:gd name="T54" fmla="*/ 32 w 52"/>
                <a:gd name="T55" fmla="*/ 28 h 52"/>
                <a:gd name="T56" fmla="*/ 30 w 52"/>
                <a:gd name="T57" fmla="*/ 24 h 52"/>
                <a:gd name="T58" fmla="*/ 33 w 52"/>
                <a:gd name="T59" fmla="*/ 23 h 52"/>
                <a:gd name="T60" fmla="*/ 35 w 52"/>
                <a:gd name="T61" fmla="*/ 34 h 52"/>
                <a:gd name="T62" fmla="*/ 34 w 52"/>
                <a:gd name="T63" fmla="*/ 31 h 52"/>
                <a:gd name="T64" fmla="*/ 14 w 52"/>
                <a:gd name="T65" fmla="*/ 33 h 52"/>
                <a:gd name="T66" fmla="*/ 9 w 52"/>
                <a:gd name="T67" fmla="*/ 20 h 52"/>
                <a:gd name="T68" fmla="*/ 1 w 52"/>
                <a:gd name="T69" fmla="*/ 13 h 52"/>
                <a:gd name="T70" fmla="*/ 4 w 52"/>
                <a:gd name="T71" fmla="*/ 10 h 52"/>
                <a:gd name="T72" fmla="*/ 9 w 52"/>
                <a:gd name="T73" fmla="*/ 20 h 52"/>
                <a:gd name="T74" fmla="*/ 38 w 52"/>
                <a:gd name="T75" fmla="*/ 18 h 52"/>
                <a:gd name="T76" fmla="*/ 46 w 52"/>
                <a:gd name="T77" fmla="*/ 10 h 52"/>
                <a:gd name="T78" fmla="*/ 50 w 52"/>
                <a:gd name="T79" fmla="*/ 12 h 52"/>
                <a:gd name="T80" fmla="*/ 40 w 52"/>
                <a:gd name="T81" fmla="*/ 20 h 52"/>
                <a:gd name="T82" fmla="*/ 49 w 52"/>
                <a:gd name="T83" fmla="*/ 34 h 52"/>
                <a:gd name="T84" fmla="*/ 38 w 52"/>
                <a:gd name="T85" fmla="*/ 26 h 52"/>
                <a:gd name="T86" fmla="*/ 41 w 52"/>
                <a:gd name="T87" fmla="*/ 24 h 52"/>
                <a:gd name="T88" fmla="*/ 47 w 52"/>
                <a:gd name="T89" fmla="*/ 27 h 52"/>
                <a:gd name="T90" fmla="*/ 49 w 52"/>
                <a:gd name="T9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23" y="52"/>
                  </a:moveTo>
                  <a:lnTo>
                    <a:pt x="23" y="41"/>
                  </a:lnTo>
                  <a:lnTo>
                    <a:pt x="0" y="41"/>
                  </a:lnTo>
                  <a:lnTo>
                    <a:pt x="0" y="37"/>
                  </a:lnTo>
                  <a:lnTo>
                    <a:pt x="23" y="37"/>
                  </a:lnTo>
                  <a:lnTo>
                    <a:pt x="23" y="34"/>
                  </a:lnTo>
                  <a:lnTo>
                    <a:pt x="28" y="34"/>
                  </a:lnTo>
                  <a:lnTo>
                    <a:pt x="28" y="37"/>
                  </a:lnTo>
                  <a:lnTo>
                    <a:pt x="52" y="37"/>
                  </a:lnTo>
                  <a:lnTo>
                    <a:pt x="52" y="41"/>
                  </a:lnTo>
                  <a:lnTo>
                    <a:pt x="28" y="41"/>
                  </a:lnTo>
                  <a:lnTo>
                    <a:pt x="28" y="52"/>
                  </a:lnTo>
                  <a:lnTo>
                    <a:pt x="23" y="52"/>
                  </a:lnTo>
                  <a:close/>
                  <a:moveTo>
                    <a:pt x="2" y="33"/>
                  </a:moveTo>
                  <a:lnTo>
                    <a:pt x="1" y="30"/>
                  </a:lnTo>
                  <a:lnTo>
                    <a:pt x="1" y="30"/>
                  </a:lnTo>
                  <a:lnTo>
                    <a:pt x="6" y="27"/>
                  </a:lnTo>
                  <a:lnTo>
                    <a:pt x="13" y="23"/>
                  </a:lnTo>
                  <a:lnTo>
                    <a:pt x="15" y="26"/>
                  </a:lnTo>
                  <a:lnTo>
                    <a:pt x="15" y="26"/>
                  </a:lnTo>
                  <a:lnTo>
                    <a:pt x="9" y="30"/>
                  </a:lnTo>
                  <a:lnTo>
                    <a:pt x="9" y="30"/>
                  </a:lnTo>
                  <a:lnTo>
                    <a:pt x="2" y="33"/>
                  </a:lnTo>
                  <a:lnTo>
                    <a:pt x="2" y="33"/>
                  </a:lnTo>
                  <a:close/>
                  <a:moveTo>
                    <a:pt x="14" y="33"/>
                  </a:moveTo>
                  <a:lnTo>
                    <a:pt x="14" y="29"/>
                  </a:lnTo>
                  <a:lnTo>
                    <a:pt x="18" y="29"/>
                  </a:lnTo>
                  <a:lnTo>
                    <a:pt x="18" y="29"/>
                  </a:lnTo>
                  <a:lnTo>
                    <a:pt x="23" y="23"/>
                  </a:lnTo>
                  <a:lnTo>
                    <a:pt x="23" y="23"/>
                  </a:lnTo>
                  <a:lnTo>
                    <a:pt x="15" y="15"/>
                  </a:lnTo>
                  <a:lnTo>
                    <a:pt x="17" y="13"/>
                  </a:lnTo>
                  <a:lnTo>
                    <a:pt x="17" y="13"/>
                  </a:lnTo>
                  <a:lnTo>
                    <a:pt x="19" y="14"/>
                  </a:lnTo>
                  <a:lnTo>
                    <a:pt x="19" y="14"/>
                  </a:lnTo>
                  <a:lnTo>
                    <a:pt x="23" y="8"/>
                  </a:lnTo>
                  <a:lnTo>
                    <a:pt x="1" y="8"/>
                  </a:lnTo>
                  <a:lnTo>
                    <a:pt x="1" y="4"/>
                  </a:lnTo>
                  <a:lnTo>
                    <a:pt x="23" y="4"/>
                  </a:lnTo>
                  <a:lnTo>
                    <a:pt x="23" y="0"/>
                  </a:lnTo>
                  <a:lnTo>
                    <a:pt x="28" y="0"/>
                  </a:lnTo>
                  <a:lnTo>
                    <a:pt x="28" y="4"/>
                  </a:lnTo>
                  <a:lnTo>
                    <a:pt x="51" y="4"/>
                  </a:lnTo>
                  <a:lnTo>
                    <a:pt x="51" y="8"/>
                  </a:lnTo>
                  <a:lnTo>
                    <a:pt x="27" y="8"/>
                  </a:lnTo>
                  <a:lnTo>
                    <a:pt x="27" y="8"/>
                  </a:lnTo>
                  <a:lnTo>
                    <a:pt x="21" y="16"/>
                  </a:lnTo>
                  <a:lnTo>
                    <a:pt x="25" y="20"/>
                  </a:lnTo>
                  <a:lnTo>
                    <a:pt x="25" y="20"/>
                  </a:lnTo>
                  <a:lnTo>
                    <a:pt x="31" y="12"/>
                  </a:lnTo>
                  <a:lnTo>
                    <a:pt x="35" y="14"/>
                  </a:lnTo>
                  <a:lnTo>
                    <a:pt x="35" y="14"/>
                  </a:lnTo>
                  <a:lnTo>
                    <a:pt x="30" y="21"/>
                  </a:lnTo>
                  <a:lnTo>
                    <a:pt x="22" y="29"/>
                  </a:lnTo>
                  <a:lnTo>
                    <a:pt x="22" y="29"/>
                  </a:lnTo>
                  <a:lnTo>
                    <a:pt x="32" y="28"/>
                  </a:lnTo>
                  <a:lnTo>
                    <a:pt x="32" y="28"/>
                  </a:lnTo>
                  <a:lnTo>
                    <a:pt x="30" y="24"/>
                  </a:lnTo>
                  <a:lnTo>
                    <a:pt x="33" y="23"/>
                  </a:lnTo>
                  <a:lnTo>
                    <a:pt x="33" y="23"/>
                  </a:lnTo>
                  <a:lnTo>
                    <a:pt x="39" y="33"/>
                  </a:lnTo>
                  <a:lnTo>
                    <a:pt x="35" y="34"/>
                  </a:lnTo>
                  <a:lnTo>
                    <a:pt x="35" y="34"/>
                  </a:lnTo>
                  <a:lnTo>
                    <a:pt x="34" y="31"/>
                  </a:lnTo>
                  <a:lnTo>
                    <a:pt x="34" y="31"/>
                  </a:lnTo>
                  <a:lnTo>
                    <a:pt x="14" y="33"/>
                  </a:lnTo>
                  <a:lnTo>
                    <a:pt x="14" y="33"/>
                  </a:lnTo>
                  <a:close/>
                  <a:moveTo>
                    <a:pt x="9" y="20"/>
                  </a:moveTo>
                  <a:lnTo>
                    <a:pt x="9" y="20"/>
                  </a:lnTo>
                  <a:lnTo>
                    <a:pt x="1" y="13"/>
                  </a:lnTo>
                  <a:lnTo>
                    <a:pt x="4" y="10"/>
                  </a:lnTo>
                  <a:lnTo>
                    <a:pt x="4" y="10"/>
                  </a:lnTo>
                  <a:lnTo>
                    <a:pt x="12" y="17"/>
                  </a:lnTo>
                  <a:lnTo>
                    <a:pt x="9" y="20"/>
                  </a:lnTo>
                  <a:close/>
                  <a:moveTo>
                    <a:pt x="40" y="20"/>
                  </a:moveTo>
                  <a:lnTo>
                    <a:pt x="38" y="18"/>
                  </a:lnTo>
                  <a:lnTo>
                    <a:pt x="38" y="18"/>
                  </a:lnTo>
                  <a:lnTo>
                    <a:pt x="46" y="10"/>
                  </a:lnTo>
                  <a:lnTo>
                    <a:pt x="50" y="12"/>
                  </a:lnTo>
                  <a:lnTo>
                    <a:pt x="50" y="12"/>
                  </a:lnTo>
                  <a:lnTo>
                    <a:pt x="40" y="20"/>
                  </a:lnTo>
                  <a:lnTo>
                    <a:pt x="40" y="20"/>
                  </a:lnTo>
                  <a:close/>
                  <a:moveTo>
                    <a:pt x="49" y="34"/>
                  </a:moveTo>
                  <a:lnTo>
                    <a:pt x="49" y="34"/>
                  </a:lnTo>
                  <a:lnTo>
                    <a:pt x="43" y="30"/>
                  </a:lnTo>
                  <a:lnTo>
                    <a:pt x="38" y="26"/>
                  </a:lnTo>
                  <a:lnTo>
                    <a:pt x="41" y="24"/>
                  </a:lnTo>
                  <a:lnTo>
                    <a:pt x="41" y="24"/>
                  </a:lnTo>
                  <a:lnTo>
                    <a:pt x="47" y="27"/>
                  </a:lnTo>
                  <a:lnTo>
                    <a:pt x="47" y="27"/>
                  </a:lnTo>
                  <a:lnTo>
                    <a:pt x="52" y="31"/>
                  </a:lnTo>
                  <a:lnTo>
                    <a:pt x="49"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Freeform 1096">
              <a:extLst>
                <a:ext uri="{FF2B5EF4-FFF2-40B4-BE49-F238E27FC236}">
                  <a16:creationId xmlns:a16="http://schemas.microsoft.com/office/drawing/2014/main" id="{45DF1D39-BADA-4446-8DB0-B92815654936}"/>
                </a:ext>
              </a:extLst>
            </p:cNvPr>
            <p:cNvSpPr>
              <a:spLocks noEditPoints="1"/>
            </p:cNvSpPr>
            <p:nvPr/>
          </p:nvSpPr>
          <p:spPr bwMode="auto">
            <a:xfrm>
              <a:off x="10841038" y="5329238"/>
              <a:ext cx="41275" cy="34925"/>
            </a:xfrm>
            <a:custGeom>
              <a:avLst/>
              <a:gdLst>
                <a:gd name="T0" fmla="*/ 26 w 52"/>
                <a:gd name="T1" fmla="*/ 39 h 43"/>
                <a:gd name="T2" fmla="*/ 34 w 52"/>
                <a:gd name="T3" fmla="*/ 37 h 43"/>
                <a:gd name="T4" fmla="*/ 41 w 52"/>
                <a:gd name="T5" fmla="*/ 33 h 43"/>
                <a:gd name="T6" fmla="*/ 46 w 52"/>
                <a:gd name="T7" fmla="*/ 28 h 43"/>
                <a:gd name="T8" fmla="*/ 48 w 52"/>
                <a:gd name="T9" fmla="*/ 20 h 43"/>
                <a:gd name="T10" fmla="*/ 48 w 52"/>
                <a:gd name="T11" fmla="*/ 17 h 43"/>
                <a:gd name="T12" fmla="*/ 45 w 52"/>
                <a:gd name="T13" fmla="*/ 11 h 43"/>
                <a:gd name="T14" fmla="*/ 42 w 52"/>
                <a:gd name="T15" fmla="*/ 8 h 43"/>
                <a:gd name="T16" fmla="*/ 36 w 52"/>
                <a:gd name="T17" fmla="*/ 5 h 43"/>
                <a:gd name="T18" fmla="*/ 28 w 52"/>
                <a:gd name="T19" fmla="*/ 4 h 43"/>
                <a:gd name="T20" fmla="*/ 26 w 52"/>
                <a:gd name="T21" fmla="*/ 17 h 43"/>
                <a:gd name="T22" fmla="*/ 22 w 52"/>
                <a:gd name="T23" fmla="*/ 29 h 43"/>
                <a:gd name="T24" fmla="*/ 20 w 52"/>
                <a:gd name="T25" fmla="*/ 33 h 43"/>
                <a:gd name="T26" fmla="*/ 14 w 52"/>
                <a:gd name="T27" fmla="*/ 39 h 43"/>
                <a:gd name="T28" fmla="*/ 10 w 52"/>
                <a:gd name="T29" fmla="*/ 39 h 43"/>
                <a:gd name="T30" fmla="*/ 3 w 52"/>
                <a:gd name="T31" fmla="*/ 34 h 43"/>
                <a:gd name="T32" fmla="*/ 1 w 52"/>
                <a:gd name="T33" fmla="*/ 30 h 43"/>
                <a:gd name="T34" fmla="*/ 0 w 52"/>
                <a:gd name="T35" fmla="*/ 25 h 43"/>
                <a:gd name="T36" fmla="*/ 2 w 52"/>
                <a:gd name="T37" fmla="*/ 16 h 43"/>
                <a:gd name="T38" fmla="*/ 8 w 52"/>
                <a:gd name="T39" fmla="*/ 8 h 43"/>
                <a:gd name="T40" fmla="*/ 12 w 52"/>
                <a:gd name="T41" fmla="*/ 5 h 43"/>
                <a:gd name="T42" fmla="*/ 22 w 52"/>
                <a:gd name="T43" fmla="*/ 1 h 43"/>
                <a:gd name="T44" fmla="*/ 27 w 52"/>
                <a:gd name="T45" fmla="*/ 0 h 43"/>
                <a:gd name="T46" fmla="*/ 37 w 52"/>
                <a:gd name="T47" fmla="*/ 2 h 43"/>
                <a:gd name="T48" fmla="*/ 45 w 52"/>
                <a:gd name="T49" fmla="*/ 6 h 43"/>
                <a:gd name="T50" fmla="*/ 48 w 52"/>
                <a:gd name="T51" fmla="*/ 8 h 43"/>
                <a:gd name="T52" fmla="*/ 52 w 52"/>
                <a:gd name="T53" fmla="*/ 16 h 43"/>
                <a:gd name="T54" fmla="*/ 52 w 52"/>
                <a:gd name="T55" fmla="*/ 20 h 43"/>
                <a:gd name="T56" fmla="*/ 51 w 52"/>
                <a:gd name="T57" fmla="*/ 29 h 43"/>
                <a:gd name="T58" fmla="*/ 45 w 52"/>
                <a:gd name="T59" fmla="*/ 36 h 43"/>
                <a:gd name="T60" fmla="*/ 41 w 52"/>
                <a:gd name="T61" fmla="*/ 39 h 43"/>
                <a:gd name="T62" fmla="*/ 32 w 52"/>
                <a:gd name="T63" fmla="*/ 42 h 43"/>
                <a:gd name="T64" fmla="*/ 27 w 52"/>
                <a:gd name="T65" fmla="*/ 43 h 43"/>
                <a:gd name="T66" fmla="*/ 23 w 52"/>
                <a:gd name="T67" fmla="*/ 4 h 43"/>
                <a:gd name="T68" fmla="*/ 16 w 52"/>
                <a:gd name="T69" fmla="*/ 7 h 43"/>
                <a:gd name="T70" fmla="*/ 10 w 52"/>
                <a:gd name="T71" fmla="*/ 11 h 43"/>
                <a:gd name="T72" fmla="*/ 7 w 52"/>
                <a:gd name="T73" fmla="*/ 15 h 43"/>
                <a:gd name="T74" fmla="*/ 4 w 52"/>
                <a:gd name="T75" fmla="*/ 21 h 43"/>
                <a:gd name="T76" fmla="*/ 4 w 52"/>
                <a:gd name="T77" fmla="*/ 25 h 43"/>
                <a:gd name="T78" fmla="*/ 6 w 52"/>
                <a:gd name="T79" fmla="*/ 32 h 43"/>
                <a:gd name="T80" fmla="*/ 8 w 52"/>
                <a:gd name="T81" fmla="*/ 34 h 43"/>
                <a:gd name="T82" fmla="*/ 10 w 52"/>
                <a:gd name="T83" fmla="*/ 35 h 43"/>
                <a:gd name="T84" fmla="*/ 15 w 52"/>
                <a:gd name="T85" fmla="*/ 32 h 43"/>
                <a:gd name="T86" fmla="*/ 19 w 52"/>
                <a:gd name="T87" fmla="*/ 25 h 43"/>
                <a:gd name="T88" fmla="*/ 22 w 52"/>
                <a:gd name="T89" fmla="*/ 15 h 43"/>
                <a:gd name="T90" fmla="*/ 23 w 52"/>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6" y="39"/>
                  </a:lnTo>
                  <a:lnTo>
                    <a:pt x="26" y="39"/>
                  </a:lnTo>
                  <a:lnTo>
                    <a:pt x="34" y="37"/>
                  </a:lnTo>
                  <a:lnTo>
                    <a:pt x="41" y="33"/>
                  </a:lnTo>
                  <a:lnTo>
                    <a:pt x="41" y="33"/>
                  </a:lnTo>
                  <a:lnTo>
                    <a:pt x="43" y="31"/>
                  </a:lnTo>
                  <a:lnTo>
                    <a:pt x="46" y="28"/>
                  </a:lnTo>
                  <a:lnTo>
                    <a:pt x="48" y="24"/>
                  </a:lnTo>
                  <a:lnTo>
                    <a:pt x="48" y="20"/>
                  </a:lnTo>
                  <a:lnTo>
                    <a:pt x="48" y="20"/>
                  </a:lnTo>
                  <a:lnTo>
                    <a:pt x="48" y="17"/>
                  </a:lnTo>
                  <a:lnTo>
                    <a:pt x="47" y="13"/>
                  </a:lnTo>
                  <a:lnTo>
                    <a:pt x="45" y="11"/>
                  </a:lnTo>
                  <a:lnTo>
                    <a:pt x="42" y="8"/>
                  </a:lnTo>
                  <a:lnTo>
                    <a:pt x="42" y="8"/>
                  </a:lnTo>
                  <a:lnTo>
                    <a:pt x="39" y="7"/>
                  </a:lnTo>
                  <a:lnTo>
                    <a:pt x="36" y="5"/>
                  </a:lnTo>
                  <a:lnTo>
                    <a:pt x="28" y="4"/>
                  </a:lnTo>
                  <a:lnTo>
                    <a:pt x="28" y="4"/>
                  </a:lnTo>
                  <a:lnTo>
                    <a:pt x="27" y="11"/>
                  </a:lnTo>
                  <a:lnTo>
                    <a:pt x="26" y="17"/>
                  </a:lnTo>
                  <a:lnTo>
                    <a:pt x="25" y="23"/>
                  </a:lnTo>
                  <a:lnTo>
                    <a:pt x="22" y="29"/>
                  </a:lnTo>
                  <a:lnTo>
                    <a:pt x="22" y="29"/>
                  </a:lnTo>
                  <a:lnTo>
                    <a:pt x="20" y="33"/>
                  </a:lnTo>
                  <a:lnTo>
                    <a:pt x="17" y="36"/>
                  </a:lnTo>
                  <a:lnTo>
                    <a:pt x="14" y="39"/>
                  </a:lnTo>
                  <a:lnTo>
                    <a:pt x="10" y="39"/>
                  </a:lnTo>
                  <a:lnTo>
                    <a:pt x="10" y="39"/>
                  </a:lnTo>
                  <a:lnTo>
                    <a:pt x="6" y="37"/>
                  </a:lnTo>
                  <a:lnTo>
                    <a:pt x="3" y="34"/>
                  </a:lnTo>
                  <a:lnTo>
                    <a:pt x="3" y="34"/>
                  </a:lnTo>
                  <a:lnTo>
                    <a:pt x="1" y="30"/>
                  </a:lnTo>
                  <a:lnTo>
                    <a:pt x="0" y="25"/>
                  </a:lnTo>
                  <a:lnTo>
                    <a:pt x="0" y="25"/>
                  </a:lnTo>
                  <a:lnTo>
                    <a:pt x="0" y="20"/>
                  </a:lnTo>
                  <a:lnTo>
                    <a:pt x="2" y="16"/>
                  </a:lnTo>
                  <a:lnTo>
                    <a:pt x="4" y="12"/>
                  </a:lnTo>
                  <a:lnTo>
                    <a:pt x="8" y="8"/>
                  </a:lnTo>
                  <a:lnTo>
                    <a:pt x="8" y="8"/>
                  </a:lnTo>
                  <a:lnTo>
                    <a:pt x="12" y="5"/>
                  </a:lnTo>
                  <a:lnTo>
                    <a:pt x="17" y="2"/>
                  </a:lnTo>
                  <a:lnTo>
                    <a:pt x="22" y="1"/>
                  </a:lnTo>
                  <a:lnTo>
                    <a:pt x="27" y="0"/>
                  </a:lnTo>
                  <a:lnTo>
                    <a:pt x="27" y="0"/>
                  </a:lnTo>
                  <a:lnTo>
                    <a:pt x="32" y="1"/>
                  </a:lnTo>
                  <a:lnTo>
                    <a:pt x="37" y="2"/>
                  </a:lnTo>
                  <a:lnTo>
                    <a:pt x="41" y="3"/>
                  </a:lnTo>
                  <a:lnTo>
                    <a:pt x="45" y="6"/>
                  </a:lnTo>
                  <a:lnTo>
                    <a:pt x="45" y="6"/>
                  </a:lnTo>
                  <a:lnTo>
                    <a:pt x="48" y="8"/>
                  </a:lnTo>
                  <a:lnTo>
                    <a:pt x="51" y="12"/>
                  </a:lnTo>
                  <a:lnTo>
                    <a:pt x="52" y="16"/>
                  </a:lnTo>
                  <a:lnTo>
                    <a:pt x="52" y="20"/>
                  </a:lnTo>
                  <a:lnTo>
                    <a:pt x="52" y="20"/>
                  </a:lnTo>
                  <a:lnTo>
                    <a:pt x="52" y="25"/>
                  </a:lnTo>
                  <a:lnTo>
                    <a:pt x="51" y="29"/>
                  </a:lnTo>
                  <a:lnTo>
                    <a:pt x="48" y="33"/>
                  </a:lnTo>
                  <a:lnTo>
                    <a:pt x="45" y="36"/>
                  </a:lnTo>
                  <a:lnTo>
                    <a:pt x="45" y="36"/>
                  </a:lnTo>
                  <a:lnTo>
                    <a:pt x="41" y="39"/>
                  </a:lnTo>
                  <a:lnTo>
                    <a:pt x="37" y="41"/>
                  </a:lnTo>
                  <a:lnTo>
                    <a:pt x="32" y="42"/>
                  </a:lnTo>
                  <a:lnTo>
                    <a:pt x="27" y="43"/>
                  </a:lnTo>
                  <a:lnTo>
                    <a:pt x="27" y="43"/>
                  </a:lnTo>
                  <a:close/>
                  <a:moveTo>
                    <a:pt x="23" y="4"/>
                  </a:moveTo>
                  <a:lnTo>
                    <a:pt x="23" y="4"/>
                  </a:lnTo>
                  <a:lnTo>
                    <a:pt x="20" y="5"/>
                  </a:lnTo>
                  <a:lnTo>
                    <a:pt x="16" y="7"/>
                  </a:lnTo>
                  <a:lnTo>
                    <a:pt x="13" y="9"/>
                  </a:lnTo>
                  <a:lnTo>
                    <a:pt x="10" y="11"/>
                  </a:lnTo>
                  <a:lnTo>
                    <a:pt x="10" y="11"/>
                  </a:lnTo>
                  <a:lnTo>
                    <a:pt x="7" y="15"/>
                  </a:lnTo>
                  <a:lnTo>
                    <a:pt x="5" y="18"/>
                  </a:lnTo>
                  <a:lnTo>
                    <a:pt x="4" y="21"/>
                  </a:lnTo>
                  <a:lnTo>
                    <a:pt x="4" y="25"/>
                  </a:lnTo>
                  <a:lnTo>
                    <a:pt x="4" y="25"/>
                  </a:lnTo>
                  <a:lnTo>
                    <a:pt x="4" y="29"/>
                  </a:lnTo>
                  <a:lnTo>
                    <a:pt x="6" y="32"/>
                  </a:lnTo>
                  <a:lnTo>
                    <a:pt x="6" y="32"/>
                  </a:lnTo>
                  <a:lnTo>
                    <a:pt x="8" y="34"/>
                  </a:lnTo>
                  <a:lnTo>
                    <a:pt x="10" y="35"/>
                  </a:lnTo>
                  <a:lnTo>
                    <a:pt x="10" y="35"/>
                  </a:lnTo>
                  <a:lnTo>
                    <a:pt x="13" y="34"/>
                  </a:lnTo>
                  <a:lnTo>
                    <a:pt x="15" y="32"/>
                  </a:lnTo>
                  <a:lnTo>
                    <a:pt x="17" y="29"/>
                  </a:lnTo>
                  <a:lnTo>
                    <a:pt x="19" y="25"/>
                  </a:lnTo>
                  <a:lnTo>
                    <a:pt x="19" y="25"/>
                  </a:lnTo>
                  <a:lnTo>
                    <a:pt x="22" y="15"/>
                  </a:lnTo>
                  <a:lnTo>
                    <a:pt x="23" y="4"/>
                  </a:lnTo>
                  <a:lnTo>
                    <a:pt x="2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Freeform 1097">
              <a:extLst>
                <a:ext uri="{FF2B5EF4-FFF2-40B4-BE49-F238E27FC236}">
                  <a16:creationId xmlns:a16="http://schemas.microsoft.com/office/drawing/2014/main" id="{CD539421-0B62-4B7A-A089-9AE2A9D9E2EB}"/>
                </a:ext>
              </a:extLst>
            </p:cNvPr>
            <p:cNvSpPr>
              <a:spLocks noEditPoints="1"/>
            </p:cNvSpPr>
            <p:nvPr/>
          </p:nvSpPr>
          <p:spPr bwMode="auto">
            <a:xfrm>
              <a:off x="10893425" y="5324475"/>
              <a:ext cx="39688" cy="41275"/>
            </a:xfrm>
            <a:custGeom>
              <a:avLst/>
              <a:gdLst>
                <a:gd name="T0" fmla="*/ 0 w 51"/>
                <a:gd name="T1" fmla="*/ 7 h 51"/>
                <a:gd name="T2" fmla="*/ 0 w 51"/>
                <a:gd name="T3" fmla="*/ 4 h 51"/>
                <a:gd name="T4" fmla="*/ 22 w 51"/>
                <a:gd name="T5" fmla="*/ 4 h 51"/>
                <a:gd name="T6" fmla="*/ 22 w 51"/>
                <a:gd name="T7" fmla="*/ 0 h 51"/>
                <a:gd name="T8" fmla="*/ 27 w 51"/>
                <a:gd name="T9" fmla="*/ 0 h 51"/>
                <a:gd name="T10" fmla="*/ 27 w 51"/>
                <a:gd name="T11" fmla="*/ 4 h 51"/>
                <a:gd name="T12" fmla="*/ 51 w 51"/>
                <a:gd name="T13" fmla="*/ 4 h 51"/>
                <a:gd name="T14" fmla="*/ 51 w 51"/>
                <a:gd name="T15" fmla="*/ 7 h 51"/>
                <a:gd name="T16" fmla="*/ 0 w 51"/>
                <a:gd name="T17" fmla="*/ 7 h 51"/>
                <a:gd name="T18" fmla="*/ 45 w 51"/>
                <a:gd name="T19" fmla="*/ 51 h 51"/>
                <a:gd name="T20" fmla="*/ 37 w 51"/>
                <a:gd name="T21" fmla="*/ 51 h 51"/>
                <a:gd name="T22" fmla="*/ 37 w 51"/>
                <a:gd name="T23" fmla="*/ 47 h 51"/>
                <a:gd name="T24" fmla="*/ 42 w 51"/>
                <a:gd name="T25" fmla="*/ 47 h 51"/>
                <a:gd name="T26" fmla="*/ 42 w 51"/>
                <a:gd name="T27" fmla="*/ 47 h 51"/>
                <a:gd name="T28" fmla="*/ 43 w 51"/>
                <a:gd name="T29" fmla="*/ 47 h 51"/>
                <a:gd name="T30" fmla="*/ 45 w 51"/>
                <a:gd name="T31" fmla="*/ 45 h 51"/>
                <a:gd name="T32" fmla="*/ 45 w 51"/>
                <a:gd name="T33" fmla="*/ 29 h 51"/>
                <a:gd name="T34" fmla="*/ 6 w 51"/>
                <a:gd name="T35" fmla="*/ 29 h 51"/>
                <a:gd name="T36" fmla="*/ 6 w 51"/>
                <a:gd name="T37" fmla="*/ 51 h 51"/>
                <a:gd name="T38" fmla="*/ 2 w 51"/>
                <a:gd name="T39" fmla="*/ 51 h 51"/>
                <a:gd name="T40" fmla="*/ 2 w 51"/>
                <a:gd name="T41" fmla="*/ 26 h 51"/>
                <a:gd name="T42" fmla="*/ 49 w 51"/>
                <a:gd name="T43" fmla="*/ 26 h 51"/>
                <a:gd name="T44" fmla="*/ 49 w 51"/>
                <a:gd name="T45" fmla="*/ 47 h 51"/>
                <a:gd name="T46" fmla="*/ 49 w 51"/>
                <a:gd name="T47" fmla="*/ 47 h 51"/>
                <a:gd name="T48" fmla="*/ 49 w 51"/>
                <a:gd name="T49" fmla="*/ 48 h 51"/>
                <a:gd name="T50" fmla="*/ 48 w 51"/>
                <a:gd name="T51" fmla="*/ 50 h 51"/>
                <a:gd name="T52" fmla="*/ 48 w 51"/>
                <a:gd name="T53" fmla="*/ 50 h 51"/>
                <a:gd name="T54" fmla="*/ 47 w 51"/>
                <a:gd name="T55" fmla="*/ 50 h 51"/>
                <a:gd name="T56" fmla="*/ 45 w 51"/>
                <a:gd name="T57" fmla="*/ 51 h 51"/>
                <a:gd name="T58" fmla="*/ 45 w 51"/>
                <a:gd name="T59" fmla="*/ 51 h 51"/>
                <a:gd name="T60" fmla="*/ 7 w 51"/>
                <a:gd name="T61" fmla="*/ 22 h 51"/>
                <a:gd name="T62" fmla="*/ 7 w 51"/>
                <a:gd name="T63" fmla="*/ 11 h 51"/>
                <a:gd name="T64" fmla="*/ 43 w 51"/>
                <a:gd name="T65" fmla="*/ 11 h 51"/>
                <a:gd name="T66" fmla="*/ 43 w 51"/>
                <a:gd name="T67" fmla="*/ 22 h 51"/>
                <a:gd name="T68" fmla="*/ 7 w 51"/>
                <a:gd name="T69" fmla="*/ 22 h 51"/>
                <a:gd name="T70" fmla="*/ 39 w 51"/>
                <a:gd name="T71" fmla="*/ 14 h 51"/>
                <a:gd name="T72" fmla="*/ 11 w 51"/>
                <a:gd name="T73" fmla="*/ 14 h 51"/>
                <a:gd name="T74" fmla="*/ 11 w 51"/>
                <a:gd name="T75" fmla="*/ 19 h 51"/>
                <a:gd name="T76" fmla="*/ 39 w 51"/>
                <a:gd name="T77" fmla="*/ 19 h 51"/>
                <a:gd name="T78" fmla="*/ 39 w 51"/>
                <a:gd name="T79" fmla="*/ 14 h 51"/>
                <a:gd name="T80" fmla="*/ 17 w 51"/>
                <a:gd name="T81" fmla="*/ 46 h 51"/>
                <a:gd name="T82" fmla="*/ 17 w 51"/>
                <a:gd name="T83" fmla="*/ 47 h 51"/>
                <a:gd name="T84" fmla="*/ 13 w 51"/>
                <a:gd name="T85" fmla="*/ 47 h 51"/>
                <a:gd name="T86" fmla="*/ 13 w 51"/>
                <a:gd name="T87" fmla="*/ 33 h 51"/>
                <a:gd name="T88" fmla="*/ 37 w 51"/>
                <a:gd name="T89" fmla="*/ 33 h 51"/>
                <a:gd name="T90" fmla="*/ 37 w 51"/>
                <a:gd name="T91" fmla="*/ 46 h 51"/>
                <a:gd name="T92" fmla="*/ 17 w 51"/>
                <a:gd name="T93" fmla="*/ 46 h 51"/>
                <a:gd name="T94" fmla="*/ 32 w 51"/>
                <a:gd name="T95" fmla="*/ 36 h 51"/>
                <a:gd name="T96" fmla="*/ 17 w 51"/>
                <a:gd name="T97" fmla="*/ 36 h 51"/>
                <a:gd name="T98" fmla="*/ 17 w 51"/>
                <a:gd name="T99" fmla="*/ 42 h 51"/>
                <a:gd name="T100" fmla="*/ 32 w 51"/>
                <a:gd name="T101" fmla="*/ 42 h 51"/>
                <a:gd name="T102" fmla="*/ 32 w 51"/>
                <a:gd name="T10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 h="51">
                  <a:moveTo>
                    <a:pt x="0" y="7"/>
                  </a:moveTo>
                  <a:lnTo>
                    <a:pt x="0" y="4"/>
                  </a:lnTo>
                  <a:lnTo>
                    <a:pt x="22" y="4"/>
                  </a:lnTo>
                  <a:lnTo>
                    <a:pt x="22" y="0"/>
                  </a:lnTo>
                  <a:lnTo>
                    <a:pt x="27" y="0"/>
                  </a:lnTo>
                  <a:lnTo>
                    <a:pt x="27" y="4"/>
                  </a:lnTo>
                  <a:lnTo>
                    <a:pt x="51" y="4"/>
                  </a:lnTo>
                  <a:lnTo>
                    <a:pt x="51" y="7"/>
                  </a:lnTo>
                  <a:lnTo>
                    <a:pt x="0" y="7"/>
                  </a:lnTo>
                  <a:close/>
                  <a:moveTo>
                    <a:pt x="45" y="51"/>
                  </a:moveTo>
                  <a:lnTo>
                    <a:pt x="37" y="51"/>
                  </a:lnTo>
                  <a:lnTo>
                    <a:pt x="37" y="47"/>
                  </a:lnTo>
                  <a:lnTo>
                    <a:pt x="42" y="47"/>
                  </a:lnTo>
                  <a:lnTo>
                    <a:pt x="42" y="47"/>
                  </a:lnTo>
                  <a:lnTo>
                    <a:pt x="43" y="47"/>
                  </a:lnTo>
                  <a:lnTo>
                    <a:pt x="45" y="45"/>
                  </a:lnTo>
                  <a:lnTo>
                    <a:pt x="45" y="29"/>
                  </a:lnTo>
                  <a:lnTo>
                    <a:pt x="6" y="29"/>
                  </a:lnTo>
                  <a:lnTo>
                    <a:pt x="6" y="51"/>
                  </a:lnTo>
                  <a:lnTo>
                    <a:pt x="2" y="51"/>
                  </a:lnTo>
                  <a:lnTo>
                    <a:pt x="2" y="26"/>
                  </a:lnTo>
                  <a:lnTo>
                    <a:pt x="49" y="26"/>
                  </a:lnTo>
                  <a:lnTo>
                    <a:pt x="49" y="47"/>
                  </a:lnTo>
                  <a:lnTo>
                    <a:pt x="49" y="47"/>
                  </a:lnTo>
                  <a:lnTo>
                    <a:pt x="49" y="48"/>
                  </a:lnTo>
                  <a:lnTo>
                    <a:pt x="48" y="50"/>
                  </a:lnTo>
                  <a:lnTo>
                    <a:pt x="48" y="50"/>
                  </a:lnTo>
                  <a:lnTo>
                    <a:pt x="47" y="50"/>
                  </a:lnTo>
                  <a:lnTo>
                    <a:pt x="45" y="51"/>
                  </a:lnTo>
                  <a:lnTo>
                    <a:pt x="45" y="51"/>
                  </a:lnTo>
                  <a:close/>
                  <a:moveTo>
                    <a:pt x="7" y="22"/>
                  </a:moveTo>
                  <a:lnTo>
                    <a:pt x="7" y="11"/>
                  </a:lnTo>
                  <a:lnTo>
                    <a:pt x="43" y="11"/>
                  </a:lnTo>
                  <a:lnTo>
                    <a:pt x="43" y="22"/>
                  </a:lnTo>
                  <a:lnTo>
                    <a:pt x="7" y="22"/>
                  </a:lnTo>
                  <a:close/>
                  <a:moveTo>
                    <a:pt x="39" y="14"/>
                  </a:moveTo>
                  <a:lnTo>
                    <a:pt x="11" y="14"/>
                  </a:lnTo>
                  <a:lnTo>
                    <a:pt x="11" y="19"/>
                  </a:lnTo>
                  <a:lnTo>
                    <a:pt x="39" y="19"/>
                  </a:lnTo>
                  <a:lnTo>
                    <a:pt x="39" y="14"/>
                  </a:lnTo>
                  <a:close/>
                  <a:moveTo>
                    <a:pt x="17" y="46"/>
                  </a:moveTo>
                  <a:lnTo>
                    <a:pt x="17" y="47"/>
                  </a:lnTo>
                  <a:lnTo>
                    <a:pt x="13" y="47"/>
                  </a:lnTo>
                  <a:lnTo>
                    <a:pt x="13" y="33"/>
                  </a:lnTo>
                  <a:lnTo>
                    <a:pt x="37" y="33"/>
                  </a:lnTo>
                  <a:lnTo>
                    <a:pt x="37" y="46"/>
                  </a:lnTo>
                  <a:lnTo>
                    <a:pt x="17" y="46"/>
                  </a:lnTo>
                  <a:close/>
                  <a:moveTo>
                    <a:pt x="32" y="36"/>
                  </a:moveTo>
                  <a:lnTo>
                    <a:pt x="17" y="36"/>
                  </a:lnTo>
                  <a:lnTo>
                    <a:pt x="17" y="42"/>
                  </a:lnTo>
                  <a:lnTo>
                    <a:pt x="32" y="42"/>
                  </a:lnTo>
                  <a:lnTo>
                    <a:pt x="32"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Freeform 1098">
              <a:extLst>
                <a:ext uri="{FF2B5EF4-FFF2-40B4-BE49-F238E27FC236}">
                  <a16:creationId xmlns:a16="http://schemas.microsoft.com/office/drawing/2014/main" id="{9F56D073-16FA-49E6-9562-6EE898E97279}"/>
                </a:ext>
              </a:extLst>
            </p:cNvPr>
            <p:cNvSpPr>
              <a:spLocks noEditPoints="1"/>
            </p:cNvSpPr>
            <p:nvPr/>
          </p:nvSpPr>
          <p:spPr bwMode="auto">
            <a:xfrm>
              <a:off x="10945813" y="5332413"/>
              <a:ext cx="38100" cy="31750"/>
            </a:xfrm>
            <a:custGeom>
              <a:avLst/>
              <a:gdLst>
                <a:gd name="T0" fmla="*/ 23 w 49"/>
                <a:gd name="T1" fmla="*/ 24 h 41"/>
                <a:gd name="T2" fmla="*/ 23 w 49"/>
                <a:gd name="T3" fmla="*/ 24 h 41"/>
                <a:gd name="T4" fmla="*/ 20 w 49"/>
                <a:gd name="T5" fmla="*/ 31 h 41"/>
                <a:gd name="T6" fmla="*/ 20 w 49"/>
                <a:gd name="T7" fmla="*/ 31 h 41"/>
                <a:gd name="T8" fmla="*/ 16 w 49"/>
                <a:gd name="T9" fmla="*/ 38 h 41"/>
                <a:gd name="T10" fmla="*/ 16 w 49"/>
                <a:gd name="T11" fmla="*/ 38 h 41"/>
                <a:gd name="T12" fmla="*/ 14 w 49"/>
                <a:gd name="T13" fmla="*/ 40 h 41"/>
                <a:gd name="T14" fmla="*/ 12 w 49"/>
                <a:gd name="T15" fmla="*/ 41 h 41"/>
                <a:gd name="T16" fmla="*/ 12 w 49"/>
                <a:gd name="T17" fmla="*/ 41 h 41"/>
                <a:gd name="T18" fmla="*/ 9 w 49"/>
                <a:gd name="T19" fmla="*/ 40 h 41"/>
                <a:gd name="T20" fmla="*/ 9 w 49"/>
                <a:gd name="T21" fmla="*/ 40 h 41"/>
                <a:gd name="T22" fmla="*/ 6 w 49"/>
                <a:gd name="T23" fmla="*/ 37 h 41"/>
                <a:gd name="T24" fmla="*/ 6 w 49"/>
                <a:gd name="T25" fmla="*/ 37 h 41"/>
                <a:gd name="T26" fmla="*/ 3 w 49"/>
                <a:gd name="T27" fmla="*/ 31 h 41"/>
                <a:gd name="T28" fmla="*/ 3 w 49"/>
                <a:gd name="T29" fmla="*/ 31 h 41"/>
                <a:gd name="T30" fmla="*/ 1 w 49"/>
                <a:gd name="T31" fmla="*/ 24 h 41"/>
                <a:gd name="T32" fmla="*/ 1 w 49"/>
                <a:gd name="T33" fmla="*/ 24 h 41"/>
                <a:gd name="T34" fmla="*/ 0 w 49"/>
                <a:gd name="T35" fmla="*/ 17 h 41"/>
                <a:gd name="T36" fmla="*/ 0 w 49"/>
                <a:gd name="T37" fmla="*/ 17 h 41"/>
                <a:gd name="T38" fmla="*/ 1 w 49"/>
                <a:gd name="T39" fmla="*/ 8 h 41"/>
                <a:gd name="T40" fmla="*/ 1 w 49"/>
                <a:gd name="T41" fmla="*/ 8 h 41"/>
                <a:gd name="T42" fmla="*/ 2 w 49"/>
                <a:gd name="T43" fmla="*/ 0 h 41"/>
                <a:gd name="T44" fmla="*/ 6 w 49"/>
                <a:gd name="T45" fmla="*/ 0 h 41"/>
                <a:gd name="T46" fmla="*/ 6 w 49"/>
                <a:gd name="T47" fmla="*/ 0 h 41"/>
                <a:gd name="T48" fmla="*/ 6 w 49"/>
                <a:gd name="T49" fmla="*/ 8 h 41"/>
                <a:gd name="T50" fmla="*/ 6 w 49"/>
                <a:gd name="T51" fmla="*/ 8 h 41"/>
                <a:gd name="T52" fmla="*/ 5 w 49"/>
                <a:gd name="T53" fmla="*/ 17 h 41"/>
                <a:gd name="T54" fmla="*/ 5 w 49"/>
                <a:gd name="T55" fmla="*/ 17 h 41"/>
                <a:gd name="T56" fmla="*/ 6 w 49"/>
                <a:gd name="T57" fmla="*/ 26 h 41"/>
                <a:gd name="T58" fmla="*/ 6 w 49"/>
                <a:gd name="T59" fmla="*/ 26 h 41"/>
                <a:gd name="T60" fmla="*/ 7 w 49"/>
                <a:gd name="T61" fmla="*/ 29 h 41"/>
                <a:gd name="T62" fmla="*/ 9 w 49"/>
                <a:gd name="T63" fmla="*/ 32 h 41"/>
                <a:gd name="T64" fmla="*/ 9 w 49"/>
                <a:gd name="T65" fmla="*/ 32 h 41"/>
                <a:gd name="T66" fmla="*/ 10 w 49"/>
                <a:gd name="T67" fmla="*/ 34 h 41"/>
                <a:gd name="T68" fmla="*/ 12 w 49"/>
                <a:gd name="T69" fmla="*/ 35 h 41"/>
                <a:gd name="T70" fmla="*/ 12 w 49"/>
                <a:gd name="T71" fmla="*/ 35 h 41"/>
                <a:gd name="T72" fmla="*/ 13 w 49"/>
                <a:gd name="T73" fmla="*/ 34 h 41"/>
                <a:gd name="T74" fmla="*/ 15 w 49"/>
                <a:gd name="T75" fmla="*/ 31 h 41"/>
                <a:gd name="T76" fmla="*/ 15 w 49"/>
                <a:gd name="T77" fmla="*/ 31 h 41"/>
                <a:gd name="T78" fmla="*/ 20 w 49"/>
                <a:gd name="T79" fmla="*/ 23 h 41"/>
                <a:gd name="T80" fmla="*/ 23 w 49"/>
                <a:gd name="T81" fmla="*/ 24 h 41"/>
                <a:gd name="T82" fmla="*/ 49 w 49"/>
                <a:gd name="T83" fmla="*/ 32 h 41"/>
                <a:gd name="T84" fmla="*/ 45 w 49"/>
                <a:gd name="T85" fmla="*/ 33 h 41"/>
                <a:gd name="T86" fmla="*/ 45 w 49"/>
                <a:gd name="T87" fmla="*/ 32 h 41"/>
                <a:gd name="T88" fmla="*/ 45 w 49"/>
                <a:gd name="T89" fmla="*/ 32 h 41"/>
                <a:gd name="T90" fmla="*/ 44 w 49"/>
                <a:gd name="T91" fmla="*/ 24 h 41"/>
                <a:gd name="T92" fmla="*/ 41 w 49"/>
                <a:gd name="T93" fmla="*/ 16 h 41"/>
                <a:gd name="T94" fmla="*/ 41 w 49"/>
                <a:gd name="T95" fmla="*/ 16 h 41"/>
                <a:gd name="T96" fmla="*/ 38 w 49"/>
                <a:gd name="T97" fmla="*/ 9 h 41"/>
                <a:gd name="T98" fmla="*/ 33 w 49"/>
                <a:gd name="T99" fmla="*/ 3 h 41"/>
                <a:gd name="T100" fmla="*/ 37 w 49"/>
                <a:gd name="T101" fmla="*/ 0 h 41"/>
                <a:gd name="T102" fmla="*/ 37 w 49"/>
                <a:gd name="T103" fmla="*/ 0 h 41"/>
                <a:gd name="T104" fmla="*/ 42 w 49"/>
                <a:gd name="T105" fmla="*/ 7 h 41"/>
                <a:gd name="T106" fmla="*/ 46 w 49"/>
                <a:gd name="T107" fmla="*/ 15 h 41"/>
                <a:gd name="T108" fmla="*/ 48 w 49"/>
                <a:gd name="T109" fmla="*/ 23 h 41"/>
                <a:gd name="T110" fmla="*/ 49 w 49"/>
                <a:gd name="T111" fmla="*/ 32 h 41"/>
                <a:gd name="T112" fmla="*/ 49 w 49"/>
                <a:gd name="T113"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41">
                  <a:moveTo>
                    <a:pt x="23" y="24"/>
                  </a:moveTo>
                  <a:lnTo>
                    <a:pt x="23" y="24"/>
                  </a:lnTo>
                  <a:lnTo>
                    <a:pt x="20" y="31"/>
                  </a:lnTo>
                  <a:lnTo>
                    <a:pt x="20" y="31"/>
                  </a:lnTo>
                  <a:lnTo>
                    <a:pt x="16" y="38"/>
                  </a:lnTo>
                  <a:lnTo>
                    <a:pt x="16" y="38"/>
                  </a:lnTo>
                  <a:lnTo>
                    <a:pt x="14" y="40"/>
                  </a:lnTo>
                  <a:lnTo>
                    <a:pt x="12" y="41"/>
                  </a:lnTo>
                  <a:lnTo>
                    <a:pt x="12" y="41"/>
                  </a:lnTo>
                  <a:lnTo>
                    <a:pt x="9" y="40"/>
                  </a:lnTo>
                  <a:lnTo>
                    <a:pt x="9" y="40"/>
                  </a:lnTo>
                  <a:lnTo>
                    <a:pt x="6" y="37"/>
                  </a:lnTo>
                  <a:lnTo>
                    <a:pt x="6" y="37"/>
                  </a:lnTo>
                  <a:lnTo>
                    <a:pt x="3" y="31"/>
                  </a:lnTo>
                  <a:lnTo>
                    <a:pt x="3" y="31"/>
                  </a:lnTo>
                  <a:lnTo>
                    <a:pt x="1" y="24"/>
                  </a:lnTo>
                  <a:lnTo>
                    <a:pt x="1" y="24"/>
                  </a:lnTo>
                  <a:lnTo>
                    <a:pt x="0" y="17"/>
                  </a:lnTo>
                  <a:lnTo>
                    <a:pt x="0" y="17"/>
                  </a:lnTo>
                  <a:lnTo>
                    <a:pt x="1" y="8"/>
                  </a:lnTo>
                  <a:lnTo>
                    <a:pt x="1" y="8"/>
                  </a:lnTo>
                  <a:lnTo>
                    <a:pt x="2" y="0"/>
                  </a:lnTo>
                  <a:lnTo>
                    <a:pt x="6" y="0"/>
                  </a:lnTo>
                  <a:lnTo>
                    <a:pt x="6" y="0"/>
                  </a:lnTo>
                  <a:lnTo>
                    <a:pt x="6" y="8"/>
                  </a:lnTo>
                  <a:lnTo>
                    <a:pt x="6" y="8"/>
                  </a:lnTo>
                  <a:lnTo>
                    <a:pt x="5" y="17"/>
                  </a:lnTo>
                  <a:lnTo>
                    <a:pt x="5" y="17"/>
                  </a:lnTo>
                  <a:lnTo>
                    <a:pt x="6" y="26"/>
                  </a:lnTo>
                  <a:lnTo>
                    <a:pt x="6" y="26"/>
                  </a:lnTo>
                  <a:lnTo>
                    <a:pt x="7" y="29"/>
                  </a:lnTo>
                  <a:lnTo>
                    <a:pt x="9" y="32"/>
                  </a:lnTo>
                  <a:lnTo>
                    <a:pt x="9" y="32"/>
                  </a:lnTo>
                  <a:lnTo>
                    <a:pt x="10" y="34"/>
                  </a:lnTo>
                  <a:lnTo>
                    <a:pt x="12" y="35"/>
                  </a:lnTo>
                  <a:lnTo>
                    <a:pt x="12" y="35"/>
                  </a:lnTo>
                  <a:lnTo>
                    <a:pt x="13" y="34"/>
                  </a:lnTo>
                  <a:lnTo>
                    <a:pt x="15" y="31"/>
                  </a:lnTo>
                  <a:lnTo>
                    <a:pt x="15" y="31"/>
                  </a:lnTo>
                  <a:lnTo>
                    <a:pt x="20" y="23"/>
                  </a:lnTo>
                  <a:lnTo>
                    <a:pt x="23" y="24"/>
                  </a:lnTo>
                  <a:close/>
                  <a:moveTo>
                    <a:pt x="49" y="32"/>
                  </a:moveTo>
                  <a:lnTo>
                    <a:pt x="45" y="33"/>
                  </a:lnTo>
                  <a:lnTo>
                    <a:pt x="45" y="32"/>
                  </a:lnTo>
                  <a:lnTo>
                    <a:pt x="45" y="32"/>
                  </a:lnTo>
                  <a:lnTo>
                    <a:pt x="44" y="24"/>
                  </a:lnTo>
                  <a:lnTo>
                    <a:pt x="41" y="16"/>
                  </a:lnTo>
                  <a:lnTo>
                    <a:pt x="41" y="16"/>
                  </a:lnTo>
                  <a:lnTo>
                    <a:pt x="38" y="9"/>
                  </a:lnTo>
                  <a:lnTo>
                    <a:pt x="33" y="3"/>
                  </a:lnTo>
                  <a:lnTo>
                    <a:pt x="37" y="0"/>
                  </a:lnTo>
                  <a:lnTo>
                    <a:pt x="37" y="0"/>
                  </a:lnTo>
                  <a:lnTo>
                    <a:pt x="42" y="7"/>
                  </a:lnTo>
                  <a:lnTo>
                    <a:pt x="46" y="15"/>
                  </a:lnTo>
                  <a:lnTo>
                    <a:pt x="48" y="23"/>
                  </a:lnTo>
                  <a:lnTo>
                    <a:pt x="49" y="32"/>
                  </a:lnTo>
                  <a:lnTo>
                    <a:pt x="49"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Freeform 1099">
              <a:extLst>
                <a:ext uri="{FF2B5EF4-FFF2-40B4-BE49-F238E27FC236}">
                  <a16:creationId xmlns:a16="http://schemas.microsoft.com/office/drawing/2014/main" id="{0D4D3F72-2CD6-4545-9B39-B661ABD1CABB}"/>
                </a:ext>
              </a:extLst>
            </p:cNvPr>
            <p:cNvSpPr>
              <a:spLocks noEditPoints="1"/>
            </p:cNvSpPr>
            <p:nvPr/>
          </p:nvSpPr>
          <p:spPr bwMode="auto">
            <a:xfrm>
              <a:off x="10998200" y="5327650"/>
              <a:ext cx="36513" cy="36513"/>
            </a:xfrm>
            <a:custGeom>
              <a:avLst/>
              <a:gdLst>
                <a:gd name="T0" fmla="*/ 7 w 45"/>
                <a:gd name="T1" fmla="*/ 44 h 45"/>
                <a:gd name="T2" fmla="*/ 3 w 45"/>
                <a:gd name="T3" fmla="*/ 45 h 45"/>
                <a:gd name="T4" fmla="*/ 3 w 45"/>
                <a:gd name="T5" fmla="*/ 45 h 45"/>
                <a:gd name="T6" fmla="*/ 1 w 45"/>
                <a:gd name="T7" fmla="*/ 35 h 45"/>
                <a:gd name="T8" fmla="*/ 0 w 45"/>
                <a:gd name="T9" fmla="*/ 25 h 45"/>
                <a:gd name="T10" fmla="*/ 0 w 45"/>
                <a:gd name="T11" fmla="*/ 25 h 45"/>
                <a:gd name="T12" fmla="*/ 1 w 45"/>
                <a:gd name="T13" fmla="*/ 13 h 45"/>
                <a:gd name="T14" fmla="*/ 4 w 45"/>
                <a:gd name="T15" fmla="*/ 0 h 45"/>
                <a:gd name="T16" fmla="*/ 8 w 45"/>
                <a:gd name="T17" fmla="*/ 1 h 45"/>
                <a:gd name="T18" fmla="*/ 8 w 45"/>
                <a:gd name="T19" fmla="*/ 1 h 45"/>
                <a:gd name="T20" fmla="*/ 5 w 45"/>
                <a:gd name="T21" fmla="*/ 13 h 45"/>
                <a:gd name="T22" fmla="*/ 4 w 45"/>
                <a:gd name="T23" fmla="*/ 25 h 45"/>
                <a:gd name="T24" fmla="*/ 4 w 45"/>
                <a:gd name="T25" fmla="*/ 25 h 45"/>
                <a:gd name="T26" fmla="*/ 5 w 45"/>
                <a:gd name="T27" fmla="*/ 34 h 45"/>
                <a:gd name="T28" fmla="*/ 7 w 45"/>
                <a:gd name="T29" fmla="*/ 44 h 45"/>
                <a:gd name="T30" fmla="*/ 7 w 45"/>
                <a:gd name="T31" fmla="*/ 44 h 45"/>
                <a:gd name="T32" fmla="*/ 45 w 45"/>
                <a:gd name="T33" fmla="*/ 43 h 45"/>
                <a:gd name="T34" fmla="*/ 45 w 45"/>
                <a:gd name="T35" fmla="*/ 43 h 45"/>
                <a:gd name="T36" fmla="*/ 33 w 45"/>
                <a:gd name="T37" fmla="*/ 44 h 45"/>
                <a:gd name="T38" fmla="*/ 33 w 45"/>
                <a:gd name="T39" fmla="*/ 44 h 45"/>
                <a:gd name="T40" fmla="*/ 22 w 45"/>
                <a:gd name="T41" fmla="*/ 43 h 45"/>
                <a:gd name="T42" fmla="*/ 22 w 45"/>
                <a:gd name="T43" fmla="*/ 43 h 45"/>
                <a:gd name="T44" fmla="*/ 18 w 45"/>
                <a:gd name="T45" fmla="*/ 42 h 45"/>
                <a:gd name="T46" fmla="*/ 16 w 45"/>
                <a:gd name="T47" fmla="*/ 39 h 45"/>
                <a:gd name="T48" fmla="*/ 16 w 45"/>
                <a:gd name="T49" fmla="*/ 39 h 45"/>
                <a:gd name="T50" fmla="*/ 14 w 45"/>
                <a:gd name="T51" fmla="*/ 36 h 45"/>
                <a:gd name="T52" fmla="*/ 14 w 45"/>
                <a:gd name="T53" fmla="*/ 34 h 45"/>
                <a:gd name="T54" fmla="*/ 14 w 45"/>
                <a:gd name="T55" fmla="*/ 34 h 45"/>
                <a:gd name="T56" fmla="*/ 15 w 45"/>
                <a:gd name="T57" fmla="*/ 29 h 45"/>
                <a:gd name="T58" fmla="*/ 18 w 45"/>
                <a:gd name="T59" fmla="*/ 24 h 45"/>
                <a:gd name="T60" fmla="*/ 21 w 45"/>
                <a:gd name="T61" fmla="*/ 25 h 45"/>
                <a:gd name="T62" fmla="*/ 21 w 45"/>
                <a:gd name="T63" fmla="*/ 25 h 45"/>
                <a:gd name="T64" fmla="*/ 19 w 45"/>
                <a:gd name="T65" fmla="*/ 29 h 45"/>
                <a:gd name="T66" fmla="*/ 18 w 45"/>
                <a:gd name="T67" fmla="*/ 33 h 45"/>
                <a:gd name="T68" fmla="*/ 18 w 45"/>
                <a:gd name="T69" fmla="*/ 33 h 45"/>
                <a:gd name="T70" fmla="*/ 18 w 45"/>
                <a:gd name="T71" fmla="*/ 35 h 45"/>
                <a:gd name="T72" fmla="*/ 20 w 45"/>
                <a:gd name="T73" fmla="*/ 37 h 45"/>
                <a:gd name="T74" fmla="*/ 20 w 45"/>
                <a:gd name="T75" fmla="*/ 37 h 45"/>
                <a:gd name="T76" fmla="*/ 22 w 45"/>
                <a:gd name="T77" fmla="*/ 38 h 45"/>
                <a:gd name="T78" fmla="*/ 25 w 45"/>
                <a:gd name="T79" fmla="*/ 39 h 45"/>
                <a:gd name="T80" fmla="*/ 25 w 45"/>
                <a:gd name="T81" fmla="*/ 39 h 45"/>
                <a:gd name="T82" fmla="*/ 33 w 45"/>
                <a:gd name="T83" fmla="*/ 39 h 45"/>
                <a:gd name="T84" fmla="*/ 33 w 45"/>
                <a:gd name="T85" fmla="*/ 39 h 45"/>
                <a:gd name="T86" fmla="*/ 45 w 45"/>
                <a:gd name="T87" fmla="*/ 38 h 45"/>
                <a:gd name="T88" fmla="*/ 45 w 45"/>
                <a:gd name="T89" fmla="*/ 43 h 45"/>
                <a:gd name="T90" fmla="*/ 45 w 45"/>
                <a:gd name="T91" fmla="*/ 7 h 45"/>
                <a:gd name="T92" fmla="*/ 45 w 45"/>
                <a:gd name="T93" fmla="*/ 7 h 45"/>
                <a:gd name="T94" fmla="*/ 36 w 45"/>
                <a:gd name="T95" fmla="*/ 7 h 45"/>
                <a:gd name="T96" fmla="*/ 36 w 45"/>
                <a:gd name="T97" fmla="*/ 7 h 45"/>
                <a:gd name="T98" fmla="*/ 15 w 45"/>
                <a:gd name="T99" fmla="*/ 8 h 45"/>
                <a:gd name="T100" fmla="*/ 15 w 45"/>
                <a:gd name="T101" fmla="*/ 8 h 45"/>
                <a:gd name="T102" fmla="*/ 15 w 45"/>
                <a:gd name="T103" fmla="*/ 4 h 45"/>
                <a:gd name="T104" fmla="*/ 15 w 45"/>
                <a:gd name="T105" fmla="*/ 4 h 45"/>
                <a:gd name="T106" fmla="*/ 38 w 45"/>
                <a:gd name="T107" fmla="*/ 3 h 45"/>
                <a:gd name="T108" fmla="*/ 38 w 45"/>
                <a:gd name="T109" fmla="*/ 3 h 45"/>
                <a:gd name="T110" fmla="*/ 45 w 45"/>
                <a:gd name="T111" fmla="*/ 3 h 45"/>
                <a:gd name="T112" fmla="*/ 45 w 45"/>
                <a:gd name="T113" fmla="*/ 4 h 45"/>
                <a:gd name="T114" fmla="*/ 45 w 45"/>
                <a:gd name="T115" fmla="*/ 4 h 45"/>
                <a:gd name="T116" fmla="*/ 45 w 45"/>
                <a:gd name="T117" fmla="*/ 7 h 45"/>
                <a:gd name="T118" fmla="*/ 45 w 45"/>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4"/>
                  </a:lnTo>
                  <a:lnTo>
                    <a:pt x="7" y="44"/>
                  </a:lnTo>
                  <a:lnTo>
                    <a:pt x="7" y="44"/>
                  </a:lnTo>
                  <a:close/>
                  <a:moveTo>
                    <a:pt x="45" y="43"/>
                  </a:moveTo>
                  <a:lnTo>
                    <a:pt x="45" y="43"/>
                  </a:lnTo>
                  <a:lnTo>
                    <a:pt x="33" y="44"/>
                  </a:lnTo>
                  <a:lnTo>
                    <a:pt x="33" y="44"/>
                  </a:lnTo>
                  <a:lnTo>
                    <a:pt x="22" y="43"/>
                  </a:lnTo>
                  <a:lnTo>
                    <a:pt x="22" y="43"/>
                  </a:lnTo>
                  <a:lnTo>
                    <a:pt x="18" y="42"/>
                  </a:lnTo>
                  <a:lnTo>
                    <a:pt x="16" y="39"/>
                  </a:lnTo>
                  <a:lnTo>
                    <a:pt x="16" y="39"/>
                  </a:lnTo>
                  <a:lnTo>
                    <a:pt x="14" y="36"/>
                  </a:lnTo>
                  <a:lnTo>
                    <a:pt x="14" y="34"/>
                  </a:lnTo>
                  <a:lnTo>
                    <a:pt x="14" y="34"/>
                  </a:lnTo>
                  <a:lnTo>
                    <a:pt x="15" y="29"/>
                  </a:lnTo>
                  <a:lnTo>
                    <a:pt x="18" y="24"/>
                  </a:lnTo>
                  <a:lnTo>
                    <a:pt x="21" y="25"/>
                  </a:lnTo>
                  <a:lnTo>
                    <a:pt x="21" y="25"/>
                  </a:lnTo>
                  <a:lnTo>
                    <a:pt x="19" y="29"/>
                  </a:lnTo>
                  <a:lnTo>
                    <a:pt x="18" y="33"/>
                  </a:lnTo>
                  <a:lnTo>
                    <a:pt x="18" y="33"/>
                  </a:lnTo>
                  <a:lnTo>
                    <a:pt x="18" y="35"/>
                  </a:lnTo>
                  <a:lnTo>
                    <a:pt x="20" y="37"/>
                  </a:lnTo>
                  <a:lnTo>
                    <a:pt x="20" y="37"/>
                  </a:lnTo>
                  <a:lnTo>
                    <a:pt x="22" y="38"/>
                  </a:lnTo>
                  <a:lnTo>
                    <a:pt x="25" y="39"/>
                  </a:lnTo>
                  <a:lnTo>
                    <a:pt x="25" y="39"/>
                  </a:lnTo>
                  <a:lnTo>
                    <a:pt x="33" y="39"/>
                  </a:lnTo>
                  <a:lnTo>
                    <a:pt x="33" y="39"/>
                  </a:lnTo>
                  <a:lnTo>
                    <a:pt x="45" y="38"/>
                  </a:lnTo>
                  <a:lnTo>
                    <a:pt x="45" y="43"/>
                  </a:lnTo>
                  <a:close/>
                  <a:moveTo>
                    <a:pt x="45" y="7"/>
                  </a:moveTo>
                  <a:lnTo>
                    <a:pt x="45" y="7"/>
                  </a:lnTo>
                  <a:lnTo>
                    <a:pt x="36" y="7"/>
                  </a:lnTo>
                  <a:lnTo>
                    <a:pt x="36" y="7"/>
                  </a:lnTo>
                  <a:lnTo>
                    <a:pt x="15" y="8"/>
                  </a:lnTo>
                  <a:lnTo>
                    <a:pt x="15" y="8"/>
                  </a:lnTo>
                  <a:lnTo>
                    <a:pt x="15" y="4"/>
                  </a:lnTo>
                  <a:lnTo>
                    <a:pt x="15" y="4"/>
                  </a:lnTo>
                  <a:lnTo>
                    <a:pt x="38" y="3"/>
                  </a:lnTo>
                  <a:lnTo>
                    <a:pt x="38" y="3"/>
                  </a:lnTo>
                  <a:lnTo>
                    <a:pt x="45" y="3"/>
                  </a:lnTo>
                  <a:lnTo>
                    <a:pt x="45" y="4"/>
                  </a:lnTo>
                  <a:lnTo>
                    <a:pt x="45"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Freeform 1100">
              <a:extLst>
                <a:ext uri="{FF2B5EF4-FFF2-40B4-BE49-F238E27FC236}">
                  <a16:creationId xmlns:a16="http://schemas.microsoft.com/office/drawing/2014/main" id="{85E0347B-7352-45B3-941B-490F2D39899B}"/>
                </a:ext>
              </a:extLst>
            </p:cNvPr>
            <p:cNvSpPr>
              <a:spLocks/>
            </p:cNvSpPr>
            <p:nvPr/>
          </p:nvSpPr>
          <p:spPr bwMode="auto">
            <a:xfrm>
              <a:off x="10353675" y="5400675"/>
              <a:ext cx="14288" cy="38100"/>
            </a:xfrm>
            <a:custGeom>
              <a:avLst/>
              <a:gdLst>
                <a:gd name="T0" fmla="*/ 18 w 18"/>
                <a:gd name="T1" fmla="*/ 3 h 48"/>
                <a:gd name="T2" fmla="*/ 4 w 18"/>
                <a:gd name="T3" fmla="*/ 3 h 48"/>
                <a:gd name="T4" fmla="*/ 4 w 18"/>
                <a:gd name="T5" fmla="*/ 48 h 48"/>
                <a:gd name="T6" fmla="*/ 0 w 18"/>
                <a:gd name="T7" fmla="*/ 48 h 48"/>
                <a:gd name="T8" fmla="*/ 0 w 18"/>
                <a:gd name="T9" fmla="*/ 0 h 48"/>
                <a:gd name="T10" fmla="*/ 18 w 18"/>
                <a:gd name="T11" fmla="*/ 0 h 48"/>
                <a:gd name="T12" fmla="*/ 18 w 18"/>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3"/>
                  </a:moveTo>
                  <a:lnTo>
                    <a:pt x="4" y="3"/>
                  </a:lnTo>
                  <a:lnTo>
                    <a:pt x="4" y="48"/>
                  </a:lnTo>
                  <a:lnTo>
                    <a:pt x="0" y="48"/>
                  </a:lnTo>
                  <a:lnTo>
                    <a:pt x="0" y="0"/>
                  </a:lnTo>
                  <a:lnTo>
                    <a:pt x="18" y="0"/>
                  </a:lnTo>
                  <a:lnTo>
                    <a:pt x="18"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Freeform 1101">
              <a:extLst>
                <a:ext uri="{FF2B5EF4-FFF2-40B4-BE49-F238E27FC236}">
                  <a16:creationId xmlns:a16="http://schemas.microsoft.com/office/drawing/2014/main" id="{1B246423-5903-492E-874A-33D1DAA1B24D}"/>
                </a:ext>
              </a:extLst>
            </p:cNvPr>
            <p:cNvSpPr>
              <a:spLocks noEditPoints="1"/>
            </p:cNvSpPr>
            <p:nvPr/>
          </p:nvSpPr>
          <p:spPr bwMode="auto">
            <a:xfrm>
              <a:off x="10377488" y="5402263"/>
              <a:ext cx="36513" cy="38100"/>
            </a:xfrm>
            <a:custGeom>
              <a:avLst/>
              <a:gdLst>
                <a:gd name="T0" fmla="*/ 42 w 47"/>
                <a:gd name="T1" fmla="*/ 33 h 50"/>
                <a:gd name="T2" fmla="*/ 25 w 47"/>
                <a:gd name="T3" fmla="*/ 33 h 50"/>
                <a:gd name="T4" fmla="*/ 25 w 47"/>
                <a:gd name="T5" fmla="*/ 50 h 50"/>
                <a:gd name="T6" fmla="*/ 21 w 47"/>
                <a:gd name="T7" fmla="*/ 50 h 50"/>
                <a:gd name="T8" fmla="*/ 21 w 47"/>
                <a:gd name="T9" fmla="*/ 33 h 50"/>
                <a:gd name="T10" fmla="*/ 5 w 47"/>
                <a:gd name="T11" fmla="*/ 33 h 50"/>
                <a:gd name="T12" fmla="*/ 5 w 47"/>
                <a:gd name="T13" fmla="*/ 36 h 50"/>
                <a:gd name="T14" fmla="*/ 0 w 47"/>
                <a:gd name="T15" fmla="*/ 36 h 50"/>
                <a:gd name="T16" fmla="*/ 0 w 47"/>
                <a:gd name="T17" fmla="*/ 8 h 50"/>
                <a:gd name="T18" fmla="*/ 21 w 47"/>
                <a:gd name="T19" fmla="*/ 8 h 50"/>
                <a:gd name="T20" fmla="*/ 21 w 47"/>
                <a:gd name="T21" fmla="*/ 0 h 50"/>
                <a:gd name="T22" fmla="*/ 25 w 47"/>
                <a:gd name="T23" fmla="*/ 0 h 50"/>
                <a:gd name="T24" fmla="*/ 25 w 47"/>
                <a:gd name="T25" fmla="*/ 8 h 50"/>
                <a:gd name="T26" fmla="*/ 47 w 47"/>
                <a:gd name="T27" fmla="*/ 8 h 50"/>
                <a:gd name="T28" fmla="*/ 47 w 47"/>
                <a:gd name="T29" fmla="*/ 36 h 50"/>
                <a:gd name="T30" fmla="*/ 42 w 47"/>
                <a:gd name="T31" fmla="*/ 36 h 50"/>
                <a:gd name="T32" fmla="*/ 42 w 47"/>
                <a:gd name="T33" fmla="*/ 33 h 50"/>
                <a:gd name="T34" fmla="*/ 5 w 47"/>
                <a:gd name="T35" fmla="*/ 30 h 50"/>
                <a:gd name="T36" fmla="*/ 21 w 47"/>
                <a:gd name="T37" fmla="*/ 30 h 50"/>
                <a:gd name="T38" fmla="*/ 21 w 47"/>
                <a:gd name="T39" fmla="*/ 12 h 50"/>
                <a:gd name="T40" fmla="*/ 5 w 47"/>
                <a:gd name="T41" fmla="*/ 12 h 50"/>
                <a:gd name="T42" fmla="*/ 5 w 47"/>
                <a:gd name="T43" fmla="*/ 30 h 50"/>
                <a:gd name="T44" fmla="*/ 25 w 47"/>
                <a:gd name="T45" fmla="*/ 30 h 50"/>
                <a:gd name="T46" fmla="*/ 42 w 47"/>
                <a:gd name="T47" fmla="*/ 30 h 50"/>
                <a:gd name="T48" fmla="*/ 42 w 47"/>
                <a:gd name="T49" fmla="*/ 12 h 50"/>
                <a:gd name="T50" fmla="*/ 25 w 47"/>
                <a:gd name="T51" fmla="*/ 12 h 50"/>
                <a:gd name="T52" fmla="*/ 25 w 47"/>
                <a:gd name="T5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50">
                  <a:moveTo>
                    <a:pt x="42" y="33"/>
                  </a:moveTo>
                  <a:lnTo>
                    <a:pt x="25" y="33"/>
                  </a:lnTo>
                  <a:lnTo>
                    <a:pt x="25" y="50"/>
                  </a:lnTo>
                  <a:lnTo>
                    <a:pt x="21" y="50"/>
                  </a:lnTo>
                  <a:lnTo>
                    <a:pt x="21" y="33"/>
                  </a:lnTo>
                  <a:lnTo>
                    <a:pt x="5" y="33"/>
                  </a:lnTo>
                  <a:lnTo>
                    <a:pt x="5" y="36"/>
                  </a:lnTo>
                  <a:lnTo>
                    <a:pt x="0" y="36"/>
                  </a:lnTo>
                  <a:lnTo>
                    <a:pt x="0" y="8"/>
                  </a:lnTo>
                  <a:lnTo>
                    <a:pt x="21" y="8"/>
                  </a:lnTo>
                  <a:lnTo>
                    <a:pt x="21" y="0"/>
                  </a:lnTo>
                  <a:lnTo>
                    <a:pt x="25" y="0"/>
                  </a:lnTo>
                  <a:lnTo>
                    <a:pt x="25" y="8"/>
                  </a:lnTo>
                  <a:lnTo>
                    <a:pt x="47" y="8"/>
                  </a:lnTo>
                  <a:lnTo>
                    <a:pt x="47" y="36"/>
                  </a:lnTo>
                  <a:lnTo>
                    <a:pt x="42" y="36"/>
                  </a:lnTo>
                  <a:lnTo>
                    <a:pt x="42" y="33"/>
                  </a:lnTo>
                  <a:close/>
                  <a:moveTo>
                    <a:pt x="5" y="30"/>
                  </a:moveTo>
                  <a:lnTo>
                    <a:pt x="21" y="30"/>
                  </a:lnTo>
                  <a:lnTo>
                    <a:pt x="21" y="12"/>
                  </a:lnTo>
                  <a:lnTo>
                    <a:pt x="5" y="12"/>
                  </a:lnTo>
                  <a:lnTo>
                    <a:pt x="5" y="30"/>
                  </a:lnTo>
                  <a:close/>
                  <a:moveTo>
                    <a:pt x="25" y="30"/>
                  </a:moveTo>
                  <a:lnTo>
                    <a:pt x="42" y="30"/>
                  </a:lnTo>
                  <a:lnTo>
                    <a:pt x="42" y="12"/>
                  </a:lnTo>
                  <a:lnTo>
                    <a:pt x="25" y="12"/>
                  </a:lnTo>
                  <a:lnTo>
                    <a:pt x="25"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Freeform 1102">
              <a:extLst>
                <a:ext uri="{FF2B5EF4-FFF2-40B4-BE49-F238E27FC236}">
                  <a16:creationId xmlns:a16="http://schemas.microsoft.com/office/drawing/2014/main" id="{A4395846-45DE-4837-9265-481CA25AA9CD}"/>
                </a:ext>
              </a:extLst>
            </p:cNvPr>
            <p:cNvSpPr>
              <a:spLocks noEditPoints="1"/>
            </p:cNvSpPr>
            <p:nvPr/>
          </p:nvSpPr>
          <p:spPr bwMode="auto">
            <a:xfrm>
              <a:off x="10425113" y="5402263"/>
              <a:ext cx="38100" cy="38100"/>
            </a:xfrm>
            <a:custGeom>
              <a:avLst/>
              <a:gdLst>
                <a:gd name="T0" fmla="*/ 43 w 47"/>
                <a:gd name="T1" fmla="*/ 47 h 49"/>
                <a:gd name="T2" fmla="*/ 4 w 47"/>
                <a:gd name="T3" fmla="*/ 47 h 49"/>
                <a:gd name="T4" fmla="*/ 4 w 47"/>
                <a:gd name="T5" fmla="*/ 49 h 49"/>
                <a:gd name="T6" fmla="*/ 0 w 47"/>
                <a:gd name="T7" fmla="*/ 49 h 49"/>
                <a:gd name="T8" fmla="*/ 0 w 47"/>
                <a:gd name="T9" fmla="*/ 0 h 49"/>
                <a:gd name="T10" fmla="*/ 47 w 47"/>
                <a:gd name="T11" fmla="*/ 0 h 49"/>
                <a:gd name="T12" fmla="*/ 47 w 47"/>
                <a:gd name="T13" fmla="*/ 49 h 49"/>
                <a:gd name="T14" fmla="*/ 43 w 47"/>
                <a:gd name="T15" fmla="*/ 49 h 49"/>
                <a:gd name="T16" fmla="*/ 43 w 47"/>
                <a:gd name="T17" fmla="*/ 47 h 49"/>
                <a:gd name="T18" fmla="*/ 4 w 47"/>
                <a:gd name="T19" fmla="*/ 44 h 49"/>
                <a:gd name="T20" fmla="*/ 43 w 47"/>
                <a:gd name="T21" fmla="*/ 44 h 49"/>
                <a:gd name="T22" fmla="*/ 43 w 47"/>
                <a:gd name="T23" fmla="*/ 3 h 49"/>
                <a:gd name="T24" fmla="*/ 4 w 47"/>
                <a:gd name="T25" fmla="*/ 3 h 49"/>
                <a:gd name="T26" fmla="*/ 4 w 47"/>
                <a:gd name="T27" fmla="*/ 44 h 49"/>
                <a:gd name="T28" fmla="*/ 8 w 47"/>
                <a:gd name="T29" fmla="*/ 39 h 49"/>
                <a:gd name="T30" fmla="*/ 8 w 47"/>
                <a:gd name="T31" fmla="*/ 36 h 49"/>
                <a:gd name="T32" fmla="*/ 21 w 47"/>
                <a:gd name="T33" fmla="*/ 36 h 49"/>
                <a:gd name="T34" fmla="*/ 21 w 47"/>
                <a:gd name="T35" fmla="*/ 24 h 49"/>
                <a:gd name="T36" fmla="*/ 10 w 47"/>
                <a:gd name="T37" fmla="*/ 24 h 49"/>
                <a:gd name="T38" fmla="*/ 10 w 47"/>
                <a:gd name="T39" fmla="*/ 21 h 49"/>
                <a:gd name="T40" fmla="*/ 21 w 47"/>
                <a:gd name="T41" fmla="*/ 21 h 49"/>
                <a:gd name="T42" fmla="*/ 21 w 47"/>
                <a:gd name="T43" fmla="*/ 12 h 49"/>
                <a:gd name="T44" fmla="*/ 9 w 47"/>
                <a:gd name="T45" fmla="*/ 12 h 49"/>
                <a:gd name="T46" fmla="*/ 9 w 47"/>
                <a:gd name="T47" fmla="*/ 9 h 49"/>
                <a:gd name="T48" fmla="*/ 39 w 47"/>
                <a:gd name="T49" fmla="*/ 9 h 49"/>
                <a:gd name="T50" fmla="*/ 39 w 47"/>
                <a:gd name="T51" fmla="*/ 12 h 49"/>
                <a:gd name="T52" fmla="*/ 25 w 47"/>
                <a:gd name="T53" fmla="*/ 12 h 49"/>
                <a:gd name="T54" fmla="*/ 25 w 47"/>
                <a:gd name="T55" fmla="*/ 21 h 49"/>
                <a:gd name="T56" fmla="*/ 37 w 47"/>
                <a:gd name="T57" fmla="*/ 21 h 49"/>
                <a:gd name="T58" fmla="*/ 37 w 47"/>
                <a:gd name="T59" fmla="*/ 24 h 49"/>
                <a:gd name="T60" fmla="*/ 25 w 47"/>
                <a:gd name="T61" fmla="*/ 24 h 49"/>
                <a:gd name="T62" fmla="*/ 25 w 47"/>
                <a:gd name="T63" fmla="*/ 36 h 49"/>
                <a:gd name="T64" fmla="*/ 40 w 47"/>
                <a:gd name="T65" fmla="*/ 36 h 49"/>
                <a:gd name="T66" fmla="*/ 40 w 47"/>
                <a:gd name="T67" fmla="*/ 39 h 49"/>
                <a:gd name="T68" fmla="*/ 8 w 47"/>
                <a:gd name="T69" fmla="*/ 39 h 49"/>
                <a:gd name="T70" fmla="*/ 33 w 47"/>
                <a:gd name="T71" fmla="*/ 34 h 49"/>
                <a:gd name="T72" fmla="*/ 33 w 47"/>
                <a:gd name="T73" fmla="*/ 34 h 49"/>
                <a:gd name="T74" fmla="*/ 29 w 47"/>
                <a:gd name="T75" fmla="*/ 28 h 49"/>
                <a:gd name="T76" fmla="*/ 32 w 47"/>
                <a:gd name="T77" fmla="*/ 26 h 49"/>
                <a:gd name="T78" fmla="*/ 32 w 47"/>
                <a:gd name="T79" fmla="*/ 26 h 49"/>
                <a:gd name="T80" fmla="*/ 36 w 47"/>
                <a:gd name="T81" fmla="*/ 32 h 49"/>
                <a:gd name="T82" fmla="*/ 33 w 47"/>
                <a:gd name="T83"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9">
                  <a:moveTo>
                    <a:pt x="43" y="47"/>
                  </a:moveTo>
                  <a:lnTo>
                    <a:pt x="4" y="47"/>
                  </a:lnTo>
                  <a:lnTo>
                    <a:pt x="4" y="49"/>
                  </a:lnTo>
                  <a:lnTo>
                    <a:pt x="0" y="49"/>
                  </a:lnTo>
                  <a:lnTo>
                    <a:pt x="0" y="0"/>
                  </a:lnTo>
                  <a:lnTo>
                    <a:pt x="47" y="0"/>
                  </a:lnTo>
                  <a:lnTo>
                    <a:pt x="47" y="49"/>
                  </a:lnTo>
                  <a:lnTo>
                    <a:pt x="43" y="49"/>
                  </a:lnTo>
                  <a:lnTo>
                    <a:pt x="43" y="47"/>
                  </a:lnTo>
                  <a:close/>
                  <a:moveTo>
                    <a:pt x="4" y="44"/>
                  </a:moveTo>
                  <a:lnTo>
                    <a:pt x="43" y="44"/>
                  </a:lnTo>
                  <a:lnTo>
                    <a:pt x="43" y="3"/>
                  </a:lnTo>
                  <a:lnTo>
                    <a:pt x="4" y="3"/>
                  </a:lnTo>
                  <a:lnTo>
                    <a:pt x="4" y="44"/>
                  </a:lnTo>
                  <a:close/>
                  <a:moveTo>
                    <a:pt x="8" y="39"/>
                  </a:moveTo>
                  <a:lnTo>
                    <a:pt x="8" y="36"/>
                  </a:lnTo>
                  <a:lnTo>
                    <a:pt x="21" y="36"/>
                  </a:lnTo>
                  <a:lnTo>
                    <a:pt x="21" y="24"/>
                  </a:lnTo>
                  <a:lnTo>
                    <a:pt x="10" y="24"/>
                  </a:lnTo>
                  <a:lnTo>
                    <a:pt x="10" y="21"/>
                  </a:lnTo>
                  <a:lnTo>
                    <a:pt x="21" y="21"/>
                  </a:lnTo>
                  <a:lnTo>
                    <a:pt x="21" y="12"/>
                  </a:lnTo>
                  <a:lnTo>
                    <a:pt x="9" y="12"/>
                  </a:lnTo>
                  <a:lnTo>
                    <a:pt x="9" y="9"/>
                  </a:lnTo>
                  <a:lnTo>
                    <a:pt x="39" y="9"/>
                  </a:lnTo>
                  <a:lnTo>
                    <a:pt x="39" y="12"/>
                  </a:lnTo>
                  <a:lnTo>
                    <a:pt x="25" y="12"/>
                  </a:lnTo>
                  <a:lnTo>
                    <a:pt x="25" y="21"/>
                  </a:lnTo>
                  <a:lnTo>
                    <a:pt x="37" y="21"/>
                  </a:lnTo>
                  <a:lnTo>
                    <a:pt x="37" y="24"/>
                  </a:lnTo>
                  <a:lnTo>
                    <a:pt x="25" y="24"/>
                  </a:lnTo>
                  <a:lnTo>
                    <a:pt x="25" y="36"/>
                  </a:lnTo>
                  <a:lnTo>
                    <a:pt x="40" y="36"/>
                  </a:lnTo>
                  <a:lnTo>
                    <a:pt x="40" y="39"/>
                  </a:lnTo>
                  <a:lnTo>
                    <a:pt x="8" y="39"/>
                  </a:lnTo>
                  <a:close/>
                  <a:moveTo>
                    <a:pt x="33" y="34"/>
                  </a:moveTo>
                  <a:lnTo>
                    <a:pt x="33" y="34"/>
                  </a:lnTo>
                  <a:lnTo>
                    <a:pt x="29" y="28"/>
                  </a:lnTo>
                  <a:lnTo>
                    <a:pt x="32" y="26"/>
                  </a:lnTo>
                  <a:lnTo>
                    <a:pt x="32" y="26"/>
                  </a:lnTo>
                  <a:lnTo>
                    <a:pt x="36" y="32"/>
                  </a:lnTo>
                  <a:lnTo>
                    <a:pt x="33" y="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Freeform 1103">
              <a:extLst>
                <a:ext uri="{FF2B5EF4-FFF2-40B4-BE49-F238E27FC236}">
                  <a16:creationId xmlns:a16="http://schemas.microsoft.com/office/drawing/2014/main" id="{6F26D2F5-9D13-4FED-895C-1F741AD180BF}"/>
                </a:ext>
              </a:extLst>
            </p:cNvPr>
            <p:cNvSpPr>
              <a:spLocks/>
            </p:cNvSpPr>
            <p:nvPr/>
          </p:nvSpPr>
          <p:spPr bwMode="auto">
            <a:xfrm>
              <a:off x="10472738" y="5403850"/>
              <a:ext cx="12700" cy="38100"/>
            </a:xfrm>
            <a:custGeom>
              <a:avLst/>
              <a:gdLst>
                <a:gd name="T0" fmla="*/ 17 w 17"/>
                <a:gd name="T1" fmla="*/ 48 h 48"/>
                <a:gd name="T2" fmla="*/ 0 w 17"/>
                <a:gd name="T3" fmla="*/ 48 h 48"/>
                <a:gd name="T4" fmla="*/ 0 w 17"/>
                <a:gd name="T5" fmla="*/ 44 h 48"/>
                <a:gd name="T6" fmla="*/ 13 w 17"/>
                <a:gd name="T7" fmla="*/ 44 h 48"/>
                <a:gd name="T8" fmla="*/ 13 w 17"/>
                <a:gd name="T9" fmla="*/ 0 h 48"/>
                <a:gd name="T10" fmla="*/ 17 w 17"/>
                <a:gd name="T11" fmla="*/ 0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lnTo>
                    <a:pt x="0" y="48"/>
                  </a:lnTo>
                  <a:lnTo>
                    <a:pt x="0" y="44"/>
                  </a:lnTo>
                  <a:lnTo>
                    <a:pt x="13" y="44"/>
                  </a:lnTo>
                  <a:lnTo>
                    <a:pt x="13" y="0"/>
                  </a:lnTo>
                  <a:lnTo>
                    <a:pt x="17" y="0"/>
                  </a:lnTo>
                  <a:lnTo>
                    <a:pt x="17"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Freeform 1104">
              <a:extLst>
                <a:ext uri="{FF2B5EF4-FFF2-40B4-BE49-F238E27FC236}">
                  <a16:creationId xmlns:a16="http://schemas.microsoft.com/office/drawing/2014/main" id="{B96A9161-F722-4D85-94B9-99FCE878AE97}"/>
                </a:ext>
              </a:extLst>
            </p:cNvPr>
            <p:cNvSpPr>
              <a:spLocks/>
            </p:cNvSpPr>
            <p:nvPr/>
          </p:nvSpPr>
          <p:spPr bwMode="auto">
            <a:xfrm>
              <a:off x="10545763" y="5400675"/>
              <a:ext cx="12700" cy="38100"/>
            </a:xfrm>
            <a:custGeom>
              <a:avLst/>
              <a:gdLst>
                <a:gd name="T0" fmla="*/ 17 w 17"/>
                <a:gd name="T1" fmla="*/ 3 h 48"/>
                <a:gd name="T2" fmla="*/ 4 w 17"/>
                <a:gd name="T3" fmla="*/ 3 h 48"/>
                <a:gd name="T4" fmla="*/ 4 w 17"/>
                <a:gd name="T5" fmla="*/ 48 h 48"/>
                <a:gd name="T6" fmla="*/ 0 w 17"/>
                <a:gd name="T7" fmla="*/ 48 h 48"/>
                <a:gd name="T8" fmla="*/ 0 w 17"/>
                <a:gd name="T9" fmla="*/ 0 h 48"/>
                <a:gd name="T10" fmla="*/ 17 w 17"/>
                <a:gd name="T11" fmla="*/ 0 h 48"/>
                <a:gd name="T12" fmla="*/ 17 w 17"/>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
                  </a:moveTo>
                  <a:lnTo>
                    <a:pt x="4" y="3"/>
                  </a:lnTo>
                  <a:lnTo>
                    <a:pt x="4" y="48"/>
                  </a:lnTo>
                  <a:lnTo>
                    <a:pt x="0" y="48"/>
                  </a:lnTo>
                  <a:lnTo>
                    <a:pt x="0" y="0"/>
                  </a:lnTo>
                  <a:lnTo>
                    <a:pt x="17" y="0"/>
                  </a:lnTo>
                  <a:lnTo>
                    <a:pt x="17"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Freeform 1105">
              <a:extLst>
                <a:ext uri="{FF2B5EF4-FFF2-40B4-BE49-F238E27FC236}">
                  <a16:creationId xmlns:a16="http://schemas.microsoft.com/office/drawing/2014/main" id="{4EF1CAF7-78F4-47B0-96AE-D2D138931C71}"/>
                </a:ext>
              </a:extLst>
            </p:cNvPr>
            <p:cNvSpPr>
              <a:spLocks noEditPoints="1"/>
            </p:cNvSpPr>
            <p:nvPr/>
          </p:nvSpPr>
          <p:spPr bwMode="auto">
            <a:xfrm>
              <a:off x="10566400" y="5402263"/>
              <a:ext cx="42863" cy="38100"/>
            </a:xfrm>
            <a:custGeom>
              <a:avLst/>
              <a:gdLst>
                <a:gd name="T0" fmla="*/ 54 w 54"/>
                <a:gd name="T1" fmla="*/ 20 h 50"/>
                <a:gd name="T2" fmla="*/ 50 w 54"/>
                <a:gd name="T3" fmla="*/ 24 h 50"/>
                <a:gd name="T4" fmla="*/ 50 w 54"/>
                <a:gd name="T5" fmla="*/ 24 h 50"/>
                <a:gd name="T6" fmla="*/ 46 w 54"/>
                <a:gd name="T7" fmla="*/ 18 h 50"/>
                <a:gd name="T8" fmla="*/ 46 w 54"/>
                <a:gd name="T9" fmla="*/ 18 h 50"/>
                <a:gd name="T10" fmla="*/ 38 w 54"/>
                <a:gd name="T11" fmla="*/ 18 h 50"/>
                <a:gd name="T12" fmla="*/ 24 w 54"/>
                <a:gd name="T13" fmla="*/ 19 h 50"/>
                <a:gd name="T14" fmla="*/ 10 w 54"/>
                <a:gd name="T15" fmla="*/ 20 h 50"/>
                <a:gd name="T16" fmla="*/ 1 w 54"/>
                <a:gd name="T17" fmla="*/ 20 h 50"/>
                <a:gd name="T18" fmla="*/ 0 w 54"/>
                <a:gd name="T19" fmla="*/ 16 h 50"/>
                <a:gd name="T20" fmla="*/ 1 w 54"/>
                <a:gd name="T21" fmla="*/ 16 h 50"/>
                <a:gd name="T22" fmla="*/ 1 w 54"/>
                <a:gd name="T23" fmla="*/ 16 h 50"/>
                <a:gd name="T24" fmla="*/ 10 w 54"/>
                <a:gd name="T25" fmla="*/ 16 h 50"/>
                <a:gd name="T26" fmla="*/ 10 w 54"/>
                <a:gd name="T27" fmla="*/ 16 h 50"/>
                <a:gd name="T28" fmla="*/ 16 w 54"/>
                <a:gd name="T29" fmla="*/ 7 h 50"/>
                <a:gd name="T30" fmla="*/ 19 w 54"/>
                <a:gd name="T31" fmla="*/ 0 h 50"/>
                <a:gd name="T32" fmla="*/ 24 w 54"/>
                <a:gd name="T33" fmla="*/ 1 h 50"/>
                <a:gd name="T34" fmla="*/ 24 w 54"/>
                <a:gd name="T35" fmla="*/ 1 h 50"/>
                <a:gd name="T36" fmla="*/ 20 w 54"/>
                <a:gd name="T37" fmla="*/ 8 h 50"/>
                <a:gd name="T38" fmla="*/ 14 w 54"/>
                <a:gd name="T39" fmla="*/ 16 h 50"/>
                <a:gd name="T40" fmla="*/ 14 w 54"/>
                <a:gd name="T41" fmla="*/ 16 h 50"/>
                <a:gd name="T42" fmla="*/ 43 w 54"/>
                <a:gd name="T43" fmla="*/ 14 h 50"/>
                <a:gd name="T44" fmla="*/ 43 w 54"/>
                <a:gd name="T45" fmla="*/ 14 h 50"/>
                <a:gd name="T46" fmla="*/ 36 w 54"/>
                <a:gd name="T47" fmla="*/ 7 h 50"/>
                <a:gd name="T48" fmla="*/ 39 w 54"/>
                <a:gd name="T49" fmla="*/ 4 h 50"/>
                <a:gd name="T50" fmla="*/ 39 w 54"/>
                <a:gd name="T51" fmla="*/ 4 h 50"/>
                <a:gd name="T52" fmla="*/ 46 w 54"/>
                <a:gd name="T53" fmla="*/ 12 h 50"/>
                <a:gd name="T54" fmla="*/ 46 w 54"/>
                <a:gd name="T55" fmla="*/ 12 h 50"/>
                <a:gd name="T56" fmla="*/ 54 w 54"/>
                <a:gd name="T57" fmla="*/ 20 h 50"/>
                <a:gd name="T58" fmla="*/ 54 w 54"/>
                <a:gd name="T59" fmla="*/ 20 h 50"/>
                <a:gd name="T60" fmla="*/ 47 w 54"/>
                <a:gd name="T61" fmla="*/ 50 h 50"/>
                <a:gd name="T62" fmla="*/ 43 w 54"/>
                <a:gd name="T63" fmla="*/ 50 h 50"/>
                <a:gd name="T64" fmla="*/ 43 w 54"/>
                <a:gd name="T65" fmla="*/ 48 h 50"/>
                <a:gd name="T66" fmla="*/ 11 w 54"/>
                <a:gd name="T67" fmla="*/ 48 h 50"/>
                <a:gd name="T68" fmla="*/ 11 w 54"/>
                <a:gd name="T69" fmla="*/ 50 h 50"/>
                <a:gd name="T70" fmla="*/ 7 w 54"/>
                <a:gd name="T71" fmla="*/ 50 h 50"/>
                <a:gd name="T72" fmla="*/ 7 w 54"/>
                <a:gd name="T73" fmla="*/ 27 h 50"/>
                <a:gd name="T74" fmla="*/ 47 w 54"/>
                <a:gd name="T75" fmla="*/ 27 h 50"/>
                <a:gd name="T76" fmla="*/ 47 w 54"/>
                <a:gd name="T77" fmla="*/ 50 h 50"/>
                <a:gd name="T78" fmla="*/ 43 w 54"/>
                <a:gd name="T79" fmla="*/ 44 h 50"/>
                <a:gd name="T80" fmla="*/ 43 w 54"/>
                <a:gd name="T81" fmla="*/ 30 h 50"/>
                <a:gd name="T82" fmla="*/ 11 w 54"/>
                <a:gd name="T83" fmla="*/ 30 h 50"/>
                <a:gd name="T84" fmla="*/ 11 w 54"/>
                <a:gd name="T85" fmla="*/ 44 h 50"/>
                <a:gd name="T86" fmla="*/ 43 w 54"/>
                <a:gd name="T87"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0">
                  <a:moveTo>
                    <a:pt x="54" y="20"/>
                  </a:moveTo>
                  <a:lnTo>
                    <a:pt x="50" y="24"/>
                  </a:lnTo>
                  <a:lnTo>
                    <a:pt x="50" y="24"/>
                  </a:lnTo>
                  <a:lnTo>
                    <a:pt x="46" y="18"/>
                  </a:lnTo>
                  <a:lnTo>
                    <a:pt x="46" y="18"/>
                  </a:lnTo>
                  <a:lnTo>
                    <a:pt x="38" y="18"/>
                  </a:lnTo>
                  <a:lnTo>
                    <a:pt x="24" y="19"/>
                  </a:lnTo>
                  <a:lnTo>
                    <a:pt x="10" y="20"/>
                  </a:lnTo>
                  <a:lnTo>
                    <a:pt x="1" y="20"/>
                  </a:lnTo>
                  <a:lnTo>
                    <a:pt x="0" y="16"/>
                  </a:lnTo>
                  <a:lnTo>
                    <a:pt x="1" y="16"/>
                  </a:lnTo>
                  <a:lnTo>
                    <a:pt x="1" y="16"/>
                  </a:lnTo>
                  <a:lnTo>
                    <a:pt x="10" y="16"/>
                  </a:lnTo>
                  <a:lnTo>
                    <a:pt x="10" y="16"/>
                  </a:lnTo>
                  <a:lnTo>
                    <a:pt x="16" y="7"/>
                  </a:lnTo>
                  <a:lnTo>
                    <a:pt x="19" y="0"/>
                  </a:lnTo>
                  <a:lnTo>
                    <a:pt x="24" y="1"/>
                  </a:lnTo>
                  <a:lnTo>
                    <a:pt x="24" y="1"/>
                  </a:lnTo>
                  <a:lnTo>
                    <a:pt x="20" y="8"/>
                  </a:lnTo>
                  <a:lnTo>
                    <a:pt x="14" y="16"/>
                  </a:lnTo>
                  <a:lnTo>
                    <a:pt x="14" y="16"/>
                  </a:lnTo>
                  <a:lnTo>
                    <a:pt x="43" y="14"/>
                  </a:lnTo>
                  <a:lnTo>
                    <a:pt x="43" y="14"/>
                  </a:lnTo>
                  <a:lnTo>
                    <a:pt x="36" y="7"/>
                  </a:lnTo>
                  <a:lnTo>
                    <a:pt x="39" y="4"/>
                  </a:lnTo>
                  <a:lnTo>
                    <a:pt x="39" y="4"/>
                  </a:lnTo>
                  <a:lnTo>
                    <a:pt x="46" y="12"/>
                  </a:lnTo>
                  <a:lnTo>
                    <a:pt x="46" y="12"/>
                  </a:lnTo>
                  <a:lnTo>
                    <a:pt x="54" y="20"/>
                  </a:lnTo>
                  <a:lnTo>
                    <a:pt x="54" y="20"/>
                  </a:lnTo>
                  <a:close/>
                  <a:moveTo>
                    <a:pt x="47" y="50"/>
                  </a:moveTo>
                  <a:lnTo>
                    <a:pt x="43" y="50"/>
                  </a:lnTo>
                  <a:lnTo>
                    <a:pt x="43" y="48"/>
                  </a:lnTo>
                  <a:lnTo>
                    <a:pt x="11" y="48"/>
                  </a:lnTo>
                  <a:lnTo>
                    <a:pt x="11" y="50"/>
                  </a:lnTo>
                  <a:lnTo>
                    <a:pt x="7" y="50"/>
                  </a:lnTo>
                  <a:lnTo>
                    <a:pt x="7" y="27"/>
                  </a:lnTo>
                  <a:lnTo>
                    <a:pt x="47" y="27"/>
                  </a:lnTo>
                  <a:lnTo>
                    <a:pt x="47" y="50"/>
                  </a:lnTo>
                  <a:close/>
                  <a:moveTo>
                    <a:pt x="43" y="44"/>
                  </a:moveTo>
                  <a:lnTo>
                    <a:pt x="43" y="30"/>
                  </a:lnTo>
                  <a:lnTo>
                    <a:pt x="11" y="30"/>
                  </a:lnTo>
                  <a:lnTo>
                    <a:pt x="11" y="44"/>
                  </a:lnTo>
                  <a:lnTo>
                    <a:pt x="43" y="4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Freeform 1106">
              <a:extLst>
                <a:ext uri="{FF2B5EF4-FFF2-40B4-BE49-F238E27FC236}">
                  <a16:creationId xmlns:a16="http://schemas.microsoft.com/office/drawing/2014/main" id="{95BCF5DB-FDCF-47D9-AE76-253CEA2A2E4B}"/>
                </a:ext>
              </a:extLst>
            </p:cNvPr>
            <p:cNvSpPr>
              <a:spLocks noEditPoints="1"/>
            </p:cNvSpPr>
            <p:nvPr/>
          </p:nvSpPr>
          <p:spPr bwMode="auto">
            <a:xfrm>
              <a:off x="10612438" y="5402263"/>
              <a:ext cx="44450" cy="38100"/>
            </a:xfrm>
            <a:custGeom>
              <a:avLst/>
              <a:gdLst>
                <a:gd name="T0" fmla="*/ 9 w 55"/>
                <a:gd name="T1" fmla="*/ 24 h 50"/>
                <a:gd name="T2" fmla="*/ 3 w 55"/>
                <a:gd name="T3" fmla="*/ 13 h 50"/>
                <a:gd name="T4" fmla="*/ 12 w 55"/>
                <a:gd name="T5" fmla="*/ 20 h 50"/>
                <a:gd name="T6" fmla="*/ 5 w 55"/>
                <a:gd name="T7" fmla="*/ 49 h 50"/>
                <a:gd name="T8" fmla="*/ 1 w 55"/>
                <a:gd name="T9" fmla="*/ 46 h 50"/>
                <a:gd name="T10" fmla="*/ 6 w 55"/>
                <a:gd name="T11" fmla="*/ 38 h 50"/>
                <a:gd name="T12" fmla="*/ 14 w 55"/>
                <a:gd name="T13" fmla="*/ 30 h 50"/>
                <a:gd name="T14" fmla="*/ 10 w 55"/>
                <a:gd name="T15" fmla="*/ 40 h 50"/>
                <a:gd name="T16" fmla="*/ 5 w 55"/>
                <a:gd name="T17" fmla="*/ 49 h 50"/>
                <a:gd name="T18" fmla="*/ 11 w 55"/>
                <a:gd name="T19" fmla="*/ 11 h 50"/>
                <a:gd name="T20" fmla="*/ 2 w 55"/>
                <a:gd name="T21" fmla="*/ 3 h 50"/>
                <a:gd name="T22" fmla="*/ 5 w 55"/>
                <a:gd name="T23" fmla="*/ 1 h 50"/>
                <a:gd name="T24" fmla="*/ 11 w 55"/>
                <a:gd name="T25" fmla="*/ 11 h 50"/>
                <a:gd name="T26" fmla="*/ 12 w 55"/>
                <a:gd name="T27" fmla="*/ 16 h 50"/>
                <a:gd name="T28" fmla="*/ 16 w 55"/>
                <a:gd name="T29" fmla="*/ 13 h 50"/>
                <a:gd name="T30" fmla="*/ 23 w 55"/>
                <a:gd name="T31" fmla="*/ 10 h 50"/>
                <a:gd name="T32" fmla="*/ 19 w 55"/>
                <a:gd name="T33" fmla="*/ 14 h 50"/>
                <a:gd name="T34" fmla="*/ 14 w 55"/>
                <a:gd name="T35" fmla="*/ 18 h 50"/>
                <a:gd name="T36" fmla="*/ 21 w 55"/>
                <a:gd name="T37" fmla="*/ 22 h 50"/>
                <a:gd name="T38" fmla="*/ 19 w 55"/>
                <a:gd name="T39" fmla="*/ 18 h 50"/>
                <a:gd name="T40" fmla="*/ 26 w 55"/>
                <a:gd name="T41" fmla="*/ 14 h 50"/>
                <a:gd name="T42" fmla="*/ 28 w 55"/>
                <a:gd name="T43" fmla="*/ 7 h 50"/>
                <a:gd name="T44" fmla="*/ 15 w 55"/>
                <a:gd name="T45" fmla="*/ 4 h 50"/>
                <a:gd name="T46" fmla="*/ 32 w 55"/>
                <a:gd name="T47" fmla="*/ 0 h 50"/>
                <a:gd name="T48" fmla="*/ 36 w 55"/>
                <a:gd name="T49" fmla="*/ 4 h 50"/>
                <a:gd name="T50" fmla="*/ 54 w 55"/>
                <a:gd name="T51" fmla="*/ 7 h 50"/>
                <a:gd name="T52" fmla="*/ 41 w 55"/>
                <a:gd name="T53" fmla="*/ 17 h 50"/>
                <a:gd name="T54" fmla="*/ 40 w 55"/>
                <a:gd name="T55" fmla="*/ 19 h 50"/>
                <a:gd name="T56" fmla="*/ 37 w 55"/>
                <a:gd name="T57" fmla="*/ 20 h 50"/>
                <a:gd name="T58" fmla="*/ 32 w 55"/>
                <a:gd name="T59" fmla="*/ 17 h 50"/>
                <a:gd name="T60" fmla="*/ 35 w 55"/>
                <a:gd name="T61" fmla="*/ 17 h 50"/>
                <a:gd name="T62" fmla="*/ 37 w 55"/>
                <a:gd name="T63" fmla="*/ 15 h 50"/>
                <a:gd name="T64" fmla="*/ 32 w 55"/>
                <a:gd name="T65" fmla="*/ 7 h 50"/>
                <a:gd name="T66" fmla="*/ 31 w 55"/>
                <a:gd name="T67" fmla="*/ 11 h 50"/>
                <a:gd name="T68" fmla="*/ 26 w 55"/>
                <a:gd name="T69" fmla="*/ 18 h 50"/>
                <a:gd name="T70" fmla="*/ 21 w 55"/>
                <a:gd name="T71" fmla="*/ 22 h 50"/>
                <a:gd name="T72" fmla="*/ 36 w 55"/>
                <a:gd name="T73" fmla="*/ 47 h 50"/>
                <a:gd name="T74" fmla="*/ 43 w 55"/>
                <a:gd name="T75" fmla="*/ 47 h 50"/>
                <a:gd name="T76" fmla="*/ 46 w 55"/>
                <a:gd name="T77" fmla="*/ 46 h 50"/>
                <a:gd name="T78" fmla="*/ 47 w 55"/>
                <a:gd name="T79" fmla="*/ 44 h 50"/>
                <a:gd name="T80" fmla="*/ 20 w 55"/>
                <a:gd name="T81" fmla="*/ 40 h 50"/>
                <a:gd name="T82" fmla="*/ 16 w 55"/>
                <a:gd name="T83" fmla="*/ 42 h 50"/>
                <a:gd name="T84" fmla="*/ 46 w 55"/>
                <a:gd name="T85" fmla="*/ 30 h 50"/>
                <a:gd name="T86" fmla="*/ 15 w 55"/>
                <a:gd name="T87" fmla="*/ 26 h 50"/>
                <a:gd name="T88" fmla="*/ 50 w 55"/>
                <a:gd name="T89" fmla="*/ 23 h 50"/>
                <a:gd name="T90" fmla="*/ 22 w 55"/>
                <a:gd name="T91" fmla="*/ 33 h 50"/>
                <a:gd name="T92" fmla="*/ 52 w 55"/>
                <a:gd name="T93" fmla="*/ 37 h 50"/>
                <a:gd name="T94" fmla="*/ 52 w 55"/>
                <a:gd name="T95" fmla="*/ 38 h 50"/>
                <a:gd name="T96" fmla="*/ 51 w 55"/>
                <a:gd name="T97" fmla="*/ 47 h 50"/>
                <a:gd name="T98" fmla="*/ 50 w 55"/>
                <a:gd name="T99" fmla="*/ 48 h 50"/>
                <a:gd name="T100" fmla="*/ 44 w 55"/>
                <a:gd name="T101" fmla="*/ 50 h 50"/>
                <a:gd name="T102" fmla="*/ 52 w 55"/>
                <a:gd name="T103" fmla="*/ 19 h 50"/>
                <a:gd name="T104" fmla="*/ 47 w 55"/>
                <a:gd name="T105" fmla="*/ 15 h 50"/>
                <a:gd name="T106" fmla="*/ 44 w 55"/>
                <a:gd name="T107" fmla="*/ 10 h 50"/>
                <a:gd name="T108" fmla="*/ 47 w 55"/>
                <a:gd name="T109" fmla="*/ 9 h 50"/>
                <a:gd name="T110" fmla="*/ 55 w 55"/>
                <a:gd name="T111"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0">
                  <a:moveTo>
                    <a:pt x="9" y="24"/>
                  </a:moveTo>
                  <a:lnTo>
                    <a:pt x="9" y="24"/>
                  </a:lnTo>
                  <a:lnTo>
                    <a:pt x="0" y="16"/>
                  </a:lnTo>
                  <a:lnTo>
                    <a:pt x="3" y="13"/>
                  </a:lnTo>
                  <a:lnTo>
                    <a:pt x="3" y="13"/>
                  </a:lnTo>
                  <a:lnTo>
                    <a:pt x="12" y="20"/>
                  </a:lnTo>
                  <a:lnTo>
                    <a:pt x="9" y="24"/>
                  </a:lnTo>
                  <a:close/>
                  <a:moveTo>
                    <a:pt x="5" y="49"/>
                  </a:moveTo>
                  <a:lnTo>
                    <a:pt x="1" y="46"/>
                  </a:lnTo>
                  <a:lnTo>
                    <a:pt x="1" y="46"/>
                  </a:lnTo>
                  <a:lnTo>
                    <a:pt x="6" y="38"/>
                  </a:lnTo>
                  <a:lnTo>
                    <a:pt x="6" y="38"/>
                  </a:lnTo>
                  <a:lnTo>
                    <a:pt x="11" y="28"/>
                  </a:lnTo>
                  <a:lnTo>
                    <a:pt x="14" y="30"/>
                  </a:lnTo>
                  <a:lnTo>
                    <a:pt x="14" y="30"/>
                  </a:lnTo>
                  <a:lnTo>
                    <a:pt x="10" y="40"/>
                  </a:lnTo>
                  <a:lnTo>
                    <a:pt x="10" y="40"/>
                  </a:lnTo>
                  <a:lnTo>
                    <a:pt x="5" y="49"/>
                  </a:lnTo>
                  <a:lnTo>
                    <a:pt x="5" y="49"/>
                  </a:lnTo>
                  <a:close/>
                  <a:moveTo>
                    <a:pt x="11" y="11"/>
                  </a:moveTo>
                  <a:lnTo>
                    <a:pt x="11" y="11"/>
                  </a:lnTo>
                  <a:lnTo>
                    <a:pt x="2" y="3"/>
                  </a:lnTo>
                  <a:lnTo>
                    <a:pt x="5" y="1"/>
                  </a:lnTo>
                  <a:lnTo>
                    <a:pt x="5" y="1"/>
                  </a:lnTo>
                  <a:lnTo>
                    <a:pt x="14" y="8"/>
                  </a:lnTo>
                  <a:lnTo>
                    <a:pt x="11" y="11"/>
                  </a:lnTo>
                  <a:close/>
                  <a:moveTo>
                    <a:pt x="14" y="18"/>
                  </a:moveTo>
                  <a:lnTo>
                    <a:pt x="12" y="16"/>
                  </a:lnTo>
                  <a:lnTo>
                    <a:pt x="12" y="16"/>
                  </a:lnTo>
                  <a:lnTo>
                    <a:pt x="16" y="13"/>
                  </a:lnTo>
                  <a:lnTo>
                    <a:pt x="20" y="9"/>
                  </a:lnTo>
                  <a:lnTo>
                    <a:pt x="23" y="10"/>
                  </a:lnTo>
                  <a:lnTo>
                    <a:pt x="23" y="10"/>
                  </a:lnTo>
                  <a:lnTo>
                    <a:pt x="19" y="14"/>
                  </a:lnTo>
                  <a:lnTo>
                    <a:pt x="19" y="14"/>
                  </a:lnTo>
                  <a:lnTo>
                    <a:pt x="14" y="18"/>
                  </a:lnTo>
                  <a:lnTo>
                    <a:pt x="14" y="18"/>
                  </a:lnTo>
                  <a:close/>
                  <a:moveTo>
                    <a:pt x="21" y="22"/>
                  </a:moveTo>
                  <a:lnTo>
                    <a:pt x="19" y="18"/>
                  </a:lnTo>
                  <a:lnTo>
                    <a:pt x="19" y="18"/>
                  </a:lnTo>
                  <a:lnTo>
                    <a:pt x="23" y="16"/>
                  </a:lnTo>
                  <a:lnTo>
                    <a:pt x="26" y="14"/>
                  </a:lnTo>
                  <a:lnTo>
                    <a:pt x="27" y="10"/>
                  </a:lnTo>
                  <a:lnTo>
                    <a:pt x="28" y="7"/>
                  </a:lnTo>
                  <a:lnTo>
                    <a:pt x="15" y="7"/>
                  </a:lnTo>
                  <a:lnTo>
                    <a:pt x="15" y="4"/>
                  </a:lnTo>
                  <a:lnTo>
                    <a:pt x="32" y="4"/>
                  </a:lnTo>
                  <a:lnTo>
                    <a:pt x="32" y="0"/>
                  </a:lnTo>
                  <a:lnTo>
                    <a:pt x="36" y="0"/>
                  </a:lnTo>
                  <a:lnTo>
                    <a:pt x="36" y="4"/>
                  </a:lnTo>
                  <a:lnTo>
                    <a:pt x="54" y="4"/>
                  </a:lnTo>
                  <a:lnTo>
                    <a:pt x="54" y="7"/>
                  </a:lnTo>
                  <a:lnTo>
                    <a:pt x="41" y="7"/>
                  </a:lnTo>
                  <a:lnTo>
                    <a:pt x="41" y="17"/>
                  </a:lnTo>
                  <a:lnTo>
                    <a:pt x="41" y="17"/>
                  </a:lnTo>
                  <a:lnTo>
                    <a:pt x="40" y="19"/>
                  </a:lnTo>
                  <a:lnTo>
                    <a:pt x="40" y="19"/>
                  </a:lnTo>
                  <a:lnTo>
                    <a:pt x="37" y="20"/>
                  </a:lnTo>
                  <a:lnTo>
                    <a:pt x="33" y="20"/>
                  </a:lnTo>
                  <a:lnTo>
                    <a:pt x="32" y="17"/>
                  </a:lnTo>
                  <a:lnTo>
                    <a:pt x="35" y="17"/>
                  </a:lnTo>
                  <a:lnTo>
                    <a:pt x="35" y="17"/>
                  </a:lnTo>
                  <a:lnTo>
                    <a:pt x="37" y="16"/>
                  </a:lnTo>
                  <a:lnTo>
                    <a:pt x="37" y="15"/>
                  </a:lnTo>
                  <a:lnTo>
                    <a:pt x="37" y="7"/>
                  </a:lnTo>
                  <a:lnTo>
                    <a:pt x="32" y="7"/>
                  </a:lnTo>
                  <a:lnTo>
                    <a:pt x="32" y="7"/>
                  </a:lnTo>
                  <a:lnTo>
                    <a:pt x="31" y="11"/>
                  </a:lnTo>
                  <a:lnTo>
                    <a:pt x="29" y="15"/>
                  </a:lnTo>
                  <a:lnTo>
                    <a:pt x="26" y="18"/>
                  </a:lnTo>
                  <a:lnTo>
                    <a:pt x="21" y="22"/>
                  </a:lnTo>
                  <a:lnTo>
                    <a:pt x="21" y="22"/>
                  </a:lnTo>
                  <a:close/>
                  <a:moveTo>
                    <a:pt x="36" y="50"/>
                  </a:moveTo>
                  <a:lnTo>
                    <a:pt x="36" y="47"/>
                  </a:lnTo>
                  <a:lnTo>
                    <a:pt x="43" y="47"/>
                  </a:lnTo>
                  <a:lnTo>
                    <a:pt x="43" y="47"/>
                  </a:lnTo>
                  <a:lnTo>
                    <a:pt x="45" y="47"/>
                  </a:lnTo>
                  <a:lnTo>
                    <a:pt x="46" y="46"/>
                  </a:lnTo>
                  <a:lnTo>
                    <a:pt x="46" y="46"/>
                  </a:lnTo>
                  <a:lnTo>
                    <a:pt x="47" y="44"/>
                  </a:lnTo>
                  <a:lnTo>
                    <a:pt x="48" y="40"/>
                  </a:lnTo>
                  <a:lnTo>
                    <a:pt x="20" y="40"/>
                  </a:lnTo>
                  <a:lnTo>
                    <a:pt x="20" y="42"/>
                  </a:lnTo>
                  <a:lnTo>
                    <a:pt x="16" y="42"/>
                  </a:lnTo>
                  <a:lnTo>
                    <a:pt x="18" y="30"/>
                  </a:lnTo>
                  <a:lnTo>
                    <a:pt x="46" y="30"/>
                  </a:lnTo>
                  <a:lnTo>
                    <a:pt x="46" y="26"/>
                  </a:lnTo>
                  <a:lnTo>
                    <a:pt x="15" y="26"/>
                  </a:lnTo>
                  <a:lnTo>
                    <a:pt x="15" y="23"/>
                  </a:lnTo>
                  <a:lnTo>
                    <a:pt x="50" y="23"/>
                  </a:lnTo>
                  <a:lnTo>
                    <a:pt x="50" y="33"/>
                  </a:lnTo>
                  <a:lnTo>
                    <a:pt x="22" y="33"/>
                  </a:lnTo>
                  <a:lnTo>
                    <a:pt x="21" y="37"/>
                  </a:lnTo>
                  <a:lnTo>
                    <a:pt x="52" y="37"/>
                  </a:lnTo>
                  <a:lnTo>
                    <a:pt x="52" y="38"/>
                  </a:lnTo>
                  <a:lnTo>
                    <a:pt x="52" y="38"/>
                  </a:lnTo>
                  <a:lnTo>
                    <a:pt x="52" y="43"/>
                  </a:lnTo>
                  <a:lnTo>
                    <a:pt x="51" y="47"/>
                  </a:lnTo>
                  <a:lnTo>
                    <a:pt x="51" y="47"/>
                  </a:lnTo>
                  <a:lnTo>
                    <a:pt x="50" y="48"/>
                  </a:lnTo>
                  <a:lnTo>
                    <a:pt x="48" y="49"/>
                  </a:lnTo>
                  <a:lnTo>
                    <a:pt x="44" y="50"/>
                  </a:lnTo>
                  <a:lnTo>
                    <a:pt x="36" y="50"/>
                  </a:lnTo>
                  <a:close/>
                  <a:moveTo>
                    <a:pt x="52" y="19"/>
                  </a:moveTo>
                  <a:lnTo>
                    <a:pt x="52" y="19"/>
                  </a:lnTo>
                  <a:lnTo>
                    <a:pt x="47" y="15"/>
                  </a:lnTo>
                  <a:lnTo>
                    <a:pt x="47" y="15"/>
                  </a:lnTo>
                  <a:lnTo>
                    <a:pt x="44" y="10"/>
                  </a:lnTo>
                  <a:lnTo>
                    <a:pt x="47" y="9"/>
                  </a:lnTo>
                  <a:lnTo>
                    <a:pt x="47" y="9"/>
                  </a:lnTo>
                  <a:lnTo>
                    <a:pt x="50" y="13"/>
                  </a:lnTo>
                  <a:lnTo>
                    <a:pt x="55" y="17"/>
                  </a:lnTo>
                  <a:lnTo>
                    <a:pt x="52"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Freeform 1107">
              <a:extLst>
                <a:ext uri="{FF2B5EF4-FFF2-40B4-BE49-F238E27FC236}">
                  <a16:creationId xmlns:a16="http://schemas.microsoft.com/office/drawing/2014/main" id="{D078EDF6-F350-4F40-A3E2-F0DCC0516B9C}"/>
                </a:ext>
              </a:extLst>
            </p:cNvPr>
            <p:cNvSpPr>
              <a:spLocks/>
            </p:cNvSpPr>
            <p:nvPr/>
          </p:nvSpPr>
          <p:spPr bwMode="auto">
            <a:xfrm>
              <a:off x="10663238" y="5403850"/>
              <a:ext cx="14288" cy="38100"/>
            </a:xfrm>
            <a:custGeom>
              <a:avLst/>
              <a:gdLst>
                <a:gd name="T0" fmla="*/ 18 w 18"/>
                <a:gd name="T1" fmla="*/ 48 h 48"/>
                <a:gd name="T2" fmla="*/ 0 w 18"/>
                <a:gd name="T3" fmla="*/ 48 h 48"/>
                <a:gd name="T4" fmla="*/ 0 w 18"/>
                <a:gd name="T5" fmla="*/ 44 h 48"/>
                <a:gd name="T6" fmla="*/ 14 w 18"/>
                <a:gd name="T7" fmla="*/ 44 h 48"/>
                <a:gd name="T8" fmla="*/ 14 w 18"/>
                <a:gd name="T9" fmla="*/ 0 h 48"/>
                <a:gd name="T10" fmla="*/ 18 w 18"/>
                <a:gd name="T11" fmla="*/ 0 h 48"/>
                <a:gd name="T12" fmla="*/ 18 w 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48"/>
                  </a:moveTo>
                  <a:lnTo>
                    <a:pt x="0" y="48"/>
                  </a:lnTo>
                  <a:lnTo>
                    <a:pt x="0" y="44"/>
                  </a:lnTo>
                  <a:lnTo>
                    <a:pt x="14" y="44"/>
                  </a:lnTo>
                  <a:lnTo>
                    <a:pt x="14" y="0"/>
                  </a:lnTo>
                  <a:lnTo>
                    <a:pt x="18" y="0"/>
                  </a:lnTo>
                  <a:lnTo>
                    <a:pt x="18"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Freeform 1108">
              <a:extLst>
                <a:ext uri="{FF2B5EF4-FFF2-40B4-BE49-F238E27FC236}">
                  <a16:creationId xmlns:a16="http://schemas.microsoft.com/office/drawing/2014/main" id="{E736CD26-1189-47F5-BC79-AA545B02EC2C}"/>
                </a:ext>
              </a:extLst>
            </p:cNvPr>
            <p:cNvSpPr>
              <a:spLocks noEditPoints="1"/>
            </p:cNvSpPr>
            <p:nvPr/>
          </p:nvSpPr>
          <p:spPr bwMode="auto">
            <a:xfrm>
              <a:off x="10710863" y="5402263"/>
              <a:ext cx="39688" cy="38100"/>
            </a:xfrm>
            <a:custGeom>
              <a:avLst/>
              <a:gdLst>
                <a:gd name="T0" fmla="*/ 43 w 49"/>
                <a:gd name="T1" fmla="*/ 50 h 50"/>
                <a:gd name="T2" fmla="*/ 36 w 49"/>
                <a:gd name="T3" fmla="*/ 50 h 50"/>
                <a:gd name="T4" fmla="*/ 35 w 49"/>
                <a:gd name="T5" fmla="*/ 46 h 50"/>
                <a:gd name="T6" fmla="*/ 41 w 49"/>
                <a:gd name="T7" fmla="*/ 46 h 50"/>
                <a:gd name="T8" fmla="*/ 41 w 49"/>
                <a:gd name="T9" fmla="*/ 46 h 50"/>
                <a:gd name="T10" fmla="*/ 43 w 49"/>
                <a:gd name="T11" fmla="*/ 45 h 50"/>
                <a:gd name="T12" fmla="*/ 43 w 49"/>
                <a:gd name="T13" fmla="*/ 45 h 50"/>
                <a:gd name="T14" fmla="*/ 44 w 49"/>
                <a:gd name="T15" fmla="*/ 44 h 50"/>
                <a:gd name="T16" fmla="*/ 44 w 49"/>
                <a:gd name="T17" fmla="*/ 11 h 50"/>
                <a:gd name="T18" fmla="*/ 4 w 49"/>
                <a:gd name="T19" fmla="*/ 11 h 50"/>
                <a:gd name="T20" fmla="*/ 4 w 49"/>
                <a:gd name="T21" fmla="*/ 50 h 50"/>
                <a:gd name="T22" fmla="*/ 0 w 49"/>
                <a:gd name="T23" fmla="*/ 50 h 50"/>
                <a:gd name="T24" fmla="*/ 0 w 49"/>
                <a:gd name="T25" fmla="*/ 8 h 50"/>
                <a:gd name="T26" fmla="*/ 18 w 49"/>
                <a:gd name="T27" fmla="*/ 8 h 50"/>
                <a:gd name="T28" fmla="*/ 18 w 49"/>
                <a:gd name="T29" fmla="*/ 8 h 50"/>
                <a:gd name="T30" fmla="*/ 21 w 49"/>
                <a:gd name="T31" fmla="*/ 0 h 50"/>
                <a:gd name="T32" fmla="*/ 25 w 49"/>
                <a:gd name="T33" fmla="*/ 1 h 50"/>
                <a:gd name="T34" fmla="*/ 25 w 49"/>
                <a:gd name="T35" fmla="*/ 1 h 50"/>
                <a:gd name="T36" fmla="*/ 22 w 49"/>
                <a:gd name="T37" fmla="*/ 8 h 50"/>
                <a:gd name="T38" fmla="*/ 49 w 49"/>
                <a:gd name="T39" fmla="*/ 8 h 50"/>
                <a:gd name="T40" fmla="*/ 49 w 49"/>
                <a:gd name="T41" fmla="*/ 45 h 50"/>
                <a:gd name="T42" fmla="*/ 49 w 49"/>
                <a:gd name="T43" fmla="*/ 45 h 50"/>
                <a:gd name="T44" fmla="*/ 48 w 49"/>
                <a:gd name="T45" fmla="*/ 47 h 50"/>
                <a:gd name="T46" fmla="*/ 47 w 49"/>
                <a:gd name="T47" fmla="*/ 48 h 50"/>
                <a:gd name="T48" fmla="*/ 47 w 49"/>
                <a:gd name="T49" fmla="*/ 48 h 50"/>
                <a:gd name="T50" fmla="*/ 45 w 49"/>
                <a:gd name="T51" fmla="*/ 49 h 50"/>
                <a:gd name="T52" fmla="*/ 43 w 49"/>
                <a:gd name="T53" fmla="*/ 50 h 50"/>
                <a:gd name="T54" fmla="*/ 43 w 49"/>
                <a:gd name="T55" fmla="*/ 50 h 50"/>
                <a:gd name="T56" fmla="*/ 17 w 49"/>
                <a:gd name="T57" fmla="*/ 39 h 50"/>
                <a:gd name="T58" fmla="*/ 17 w 49"/>
                <a:gd name="T59" fmla="*/ 41 h 50"/>
                <a:gd name="T60" fmla="*/ 12 w 49"/>
                <a:gd name="T61" fmla="*/ 41 h 50"/>
                <a:gd name="T62" fmla="*/ 12 w 49"/>
                <a:gd name="T63" fmla="*/ 19 h 50"/>
                <a:gd name="T64" fmla="*/ 36 w 49"/>
                <a:gd name="T65" fmla="*/ 19 h 50"/>
                <a:gd name="T66" fmla="*/ 36 w 49"/>
                <a:gd name="T67" fmla="*/ 39 h 50"/>
                <a:gd name="T68" fmla="*/ 17 w 49"/>
                <a:gd name="T69" fmla="*/ 39 h 50"/>
                <a:gd name="T70" fmla="*/ 31 w 49"/>
                <a:gd name="T71" fmla="*/ 23 h 50"/>
                <a:gd name="T72" fmla="*/ 17 w 49"/>
                <a:gd name="T73" fmla="*/ 23 h 50"/>
                <a:gd name="T74" fmla="*/ 17 w 49"/>
                <a:gd name="T75" fmla="*/ 36 h 50"/>
                <a:gd name="T76" fmla="*/ 31 w 49"/>
                <a:gd name="T77" fmla="*/ 36 h 50"/>
                <a:gd name="T78" fmla="*/ 31 w 49"/>
                <a:gd name="T7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50">
                  <a:moveTo>
                    <a:pt x="43" y="50"/>
                  </a:moveTo>
                  <a:lnTo>
                    <a:pt x="36" y="50"/>
                  </a:lnTo>
                  <a:lnTo>
                    <a:pt x="35" y="46"/>
                  </a:lnTo>
                  <a:lnTo>
                    <a:pt x="41" y="46"/>
                  </a:lnTo>
                  <a:lnTo>
                    <a:pt x="41" y="46"/>
                  </a:lnTo>
                  <a:lnTo>
                    <a:pt x="43" y="45"/>
                  </a:lnTo>
                  <a:lnTo>
                    <a:pt x="43" y="45"/>
                  </a:lnTo>
                  <a:lnTo>
                    <a:pt x="44" y="44"/>
                  </a:lnTo>
                  <a:lnTo>
                    <a:pt x="44" y="11"/>
                  </a:lnTo>
                  <a:lnTo>
                    <a:pt x="4" y="11"/>
                  </a:lnTo>
                  <a:lnTo>
                    <a:pt x="4" y="50"/>
                  </a:lnTo>
                  <a:lnTo>
                    <a:pt x="0" y="50"/>
                  </a:lnTo>
                  <a:lnTo>
                    <a:pt x="0" y="8"/>
                  </a:lnTo>
                  <a:lnTo>
                    <a:pt x="18" y="8"/>
                  </a:lnTo>
                  <a:lnTo>
                    <a:pt x="18" y="8"/>
                  </a:lnTo>
                  <a:lnTo>
                    <a:pt x="21" y="0"/>
                  </a:lnTo>
                  <a:lnTo>
                    <a:pt x="25" y="1"/>
                  </a:lnTo>
                  <a:lnTo>
                    <a:pt x="25" y="1"/>
                  </a:lnTo>
                  <a:lnTo>
                    <a:pt x="22" y="8"/>
                  </a:lnTo>
                  <a:lnTo>
                    <a:pt x="49" y="8"/>
                  </a:lnTo>
                  <a:lnTo>
                    <a:pt x="49" y="45"/>
                  </a:lnTo>
                  <a:lnTo>
                    <a:pt x="49" y="45"/>
                  </a:lnTo>
                  <a:lnTo>
                    <a:pt x="48" y="47"/>
                  </a:lnTo>
                  <a:lnTo>
                    <a:pt x="47" y="48"/>
                  </a:lnTo>
                  <a:lnTo>
                    <a:pt x="47" y="48"/>
                  </a:lnTo>
                  <a:lnTo>
                    <a:pt x="45" y="49"/>
                  </a:lnTo>
                  <a:lnTo>
                    <a:pt x="43" y="50"/>
                  </a:lnTo>
                  <a:lnTo>
                    <a:pt x="43" y="50"/>
                  </a:lnTo>
                  <a:close/>
                  <a:moveTo>
                    <a:pt x="17" y="39"/>
                  </a:moveTo>
                  <a:lnTo>
                    <a:pt x="17" y="41"/>
                  </a:lnTo>
                  <a:lnTo>
                    <a:pt x="12" y="41"/>
                  </a:lnTo>
                  <a:lnTo>
                    <a:pt x="12" y="19"/>
                  </a:lnTo>
                  <a:lnTo>
                    <a:pt x="36" y="19"/>
                  </a:lnTo>
                  <a:lnTo>
                    <a:pt x="36" y="39"/>
                  </a:lnTo>
                  <a:lnTo>
                    <a:pt x="17" y="39"/>
                  </a:lnTo>
                  <a:close/>
                  <a:moveTo>
                    <a:pt x="31" y="23"/>
                  </a:moveTo>
                  <a:lnTo>
                    <a:pt x="17" y="23"/>
                  </a:lnTo>
                  <a:lnTo>
                    <a:pt x="17" y="36"/>
                  </a:lnTo>
                  <a:lnTo>
                    <a:pt x="31" y="36"/>
                  </a:lnTo>
                  <a:lnTo>
                    <a:pt x="31"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Freeform 1109">
              <a:extLst>
                <a:ext uri="{FF2B5EF4-FFF2-40B4-BE49-F238E27FC236}">
                  <a16:creationId xmlns:a16="http://schemas.microsoft.com/office/drawing/2014/main" id="{1E8A40DF-E6F5-401B-8FF9-BE949DE3DD12}"/>
                </a:ext>
              </a:extLst>
            </p:cNvPr>
            <p:cNvSpPr>
              <a:spLocks noEditPoints="1"/>
            </p:cNvSpPr>
            <p:nvPr/>
          </p:nvSpPr>
          <p:spPr bwMode="auto">
            <a:xfrm>
              <a:off x="10760075" y="5403850"/>
              <a:ext cx="39688" cy="36513"/>
            </a:xfrm>
            <a:custGeom>
              <a:avLst/>
              <a:gdLst>
                <a:gd name="T0" fmla="*/ 14 w 50"/>
                <a:gd name="T1" fmla="*/ 30 h 46"/>
                <a:gd name="T2" fmla="*/ 14 w 50"/>
                <a:gd name="T3" fmla="*/ 30 h 46"/>
                <a:gd name="T4" fmla="*/ 9 w 50"/>
                <a:gd name="T5" fmla="*/ 39 h 46"/>
                <a:gd name="T6" fmla="*/ 7 w 50"/>
                <a:gd name="T7" fmla="*/ 44 h 46"/>
                <a:gd name="T8" fmla="*/ 3 w 50"/>
                <a:gd name="T9" fmla="*/ 44 h 46"/>
                <a:gd name="T10" fmla="*/ 3 w 50"/>
                <a:gd name="T11" fmla="*/ 44 h 46"/>
                <a:gd name="T12" fmla="*/ 1 w 50"/>
                <a:gd name="T13" fmla="*/ 35 h 46"/>
                <a:gd name="T14" fmla="*/ 0 w 50"/>
                <a:gd name="T15" fmla="*/ 25 h 46"/>
                <a:gd name="T16" fmla="*/ 0 w 50"/>
                <a:gd name="T17" fmla="*/ 25 h 46"/>
                <a:gd name="T18" fmla="*/ 1 w 50"/>
                <a:gd name="T19" fmla="*/ 13 h 46"/>
                <a:gd name="T20" fmla="*/ 3 w 50"/>
                <a:gd name="T21" fmla="*/ 1 h 46"/>
                <a:gd name="T22" fmla="*/ 7 w 50"/>
                <a:gd name="T23" fmla="*/ 1 h 46"/>
                <a:gd name="T24" fmla="*/ 7 w 50"/>
                <a:gd name="T25" fmla="*/ 1 h 46"/>
                <a:gd name="T26" fmla="*/ 5 w 50"/>
                <a:gd name="T27" fmla="*/ 14 h 46"/>
                <a:gd name="T28" fmla="*/ 4 w 50"/>
                <a:gd name="T29" fmla="*/ 24 h 46"/>
                <a:gd name="T30" fmla="*/ 4 w 50"/>
                <a:gd name="T31" fmla="*/ 24 h 46"/>
                <a:gd name="T32" fmla="*/ 4 w 50"/>
                <a:gd name="T33" fmla="*/ 31 h 46"/>
                <a:gd name="T34" fmla="*/ 5 w 50"/>
                <a:gd name="T35" fmla="*/ 38 h 46"/>
                <a:gd name="T36" fmla="*/ 5 w 50"/>
                <a:gd name="T37" fmla="*/ 38 h 46"/>
                <a:gd name="T38" fmla="*/ 11 w 50"/>
                <a:gd name="T39" fmla="*/ 28 h 46"/>
                <a:gd name="T40" fmla="*/ 14 w 50"/>
                <a:gd name="T41" fmla="*/ 30 h 46"/>
                <a:gd name="T42" fmla="*/ 24 w 50"/>
                <a:gd name="T43" fmla="*/ 46 h 46"/>
                <a:gd name="T44" fmla="*/ 23 w 50"/>
                <a:gd name="T45" fmla="*/ 43 h 46"/>
                <a:gd name="T46" fmla="*/ 23 w 50"/>
                <a:gd name="T47" fmla="*/ 43 h 46"/>
                <a:gd name="T48" fmla="*/ 28 w 50"/>
                <a:gd name="T49" fmla="*/ 40 h 46"/>
                <a:gd name="T50" fmla="*/ 31 w 50"/>
                <a:gd name="T51" fmla="*/ 37 h 46"/>
                <a:gd name="T52" fmla="*/ 31 w 50"/>
                <a:gd name="T53" fmla="*/ 37 h 46"/>
                <a:gd name="T54" fmla="*/ 34 w 50"/>
                <a:gd name="T55" fmla="*/ 32 h 46"/>
                <a:gd name="T56" fmla="*/ 34 w 50"/>
                <a:gd name="T57" fmla="*/ 25 h 46"/>
                <a:gd name="T58" fmla="*/ 34 w 50"/>
                <a:gd name="T59" fmla="*/ 14 h 46"/>
                <a:gd name="T60" fmla="*/ 15 w 50"/>
                <a:gd name="T61" fmla="*/ 14 h 46"/>
                <a:gd name="T62" fmla="*/ 15 w 50"/>
                <a:gd name="T63" fmla="*/ 11 h 46"/>
                <a:gd name="T64" fmla="*/ 34 w 50"/>
                <a:gd name="T65" fmla="*/ 11 h 46"/>
                <a:gd name="T66" fmla="*/ 34 w 50"/>
                <a:gd name="T67" fmla="*/ 0 h 46"/>
                <a:gd name="T68" fmla="*/ 39 w 50"/>
                <a:gd name="T69" fmla="*/ 0 h 46"/>
                <a:gd name="T70" fmla="*/ 39 w 50"/>
                <a:gd name="T71" fmla="*/ 11 h 46"/>
                <a:gd name="T72" fmla="*/ 50 w 50"/>
                <a:gd name="T73" fmla="*/ 11 h 46"/>
                <a:gd name="T74" fmla="*/ 50 w 50"/>
                <a:gd name="T75" fmla="*/ 14 h 46"/>
                <a:gd name="T76" fmla="*/ 39 w 50"/>
                <a:gd name="T77" fmla="*/ 14 h 46"/>
                <a:gd name="T78" fmla="*/ 39 w 50"/>
                <a:gd name="T79" fmla="*/ 26 h 46"/>
                <a:gd name="T80" fmla="*/ 39 w 50"/>
                <a:gd name="T81" fmla="*/ 26 h 46"/>
                <a:gd name="T82" fmla="*/ 38 w 50"/>
                <a:gd name="T83" fmla="*/ 33 h 46"/>
                <a:gd name="T84" fmla="*/ 35 w 50"/>
                <a:gd name="T85" fmla="*/ 39 h 46"/>
                <a:gd name="T86" fmla="*/ 31 w 50"/>
                <a:gd name="T87" fmla="*/ 43 h 46"/>
                <a:gd name="T88" fmla="*/ 24 w 50"/>
                <a:gd name="T89" fmla="*/ 46 h 46"/>
                <a:gd name="T90" fmla="*/ 24 w 50"/>
                <a:gd name="T9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6">
                  <a:moveTo>
                    <a:pt x="14" y="30"/>
                  </a:moveTo>
                  <a:lnTo>
                    <a:pt x="14" y="30"/>
                  </a:lnTo>
                  <a:lnTo>
                    <a:pt x="9" y="39"/>
                  </a:lnTo>
                  <a:lnTo>
                    <a:pt x="7" y="44"/>
                  </a:lnTo>
                  <a:lnTo>
                    <a:pt x="3" y="44"/>
                  </a:lnTo>
                  <a:lnTo>
                    <a:pt x="3" y="44"/>
                  </a:lnTo>
                  <a:lnTo>
                    <a:pt x="1" y="35"/>
                  </a:lnTo>
                  <a:lnTo>
                    <a:pt x="0" y="25"/>
                  </a:lnTo>
                  <a:lnTo>
                    <a:pt x="0" y="25"/>
                  </a:lnTo>
                  <a:lnTo>
                    <a:pt x="1" y="13"/>
                  </a:lnTo>
                  <a:lnTo>
                    <a:pt x="3" y="1"/>
                  </a:lnTo>
                  <a:lnTo>
                    <a:pt x="7" y="1"/>
                  </a:lnTo>
                  <a:lnTo>
                    <a:pt x="7" y="1"/>
                  </a:lnTo>
                  <a:lnTo>
                    <a:pt x="5" y="14"/>
                  </a:lnTo>
                  <a:lnTo>
                    <a:pt x="4" y="24"/>
                  </a:lnTo>
                  <a:lnTo>
                    <a:pt x="4" y="24"/>
                  </a:lnTo>
                  <a:lnTo>
                    <a:pt x="4" y="31"/>
                  </a:lnTo>
                  <a:lnTo>
                    <a:pt x="5" y="38"/>
                  </a:lnTo>
                  <a:lnTo>
                    <a:pt x="5" y="38"/>
                  </a:lnTo>
                  <a:lnTo>
                    <a:pt x="11" y="28"/>
                  </a:lnTo>
                  <a:lnTo>
                    <a:pt x="14" y="30"/>
                  </a:lnTo>
                  <a:close/>
                  <a:moveTo>
                    <a:pt x="24" y="46"/>
                  </a:moveTo>
                  <a:lnTo>
                    <a:pt x="23" y="43"/>
                  </a:lnTo>
                  <a:lnTo>
                    <a:pt x="23" y="43"/>
                  </a:lnTo>
                  <a:lnTo>
                    <a:pt x="28" y="40"/>
                  </a:lnTo>
                  <a:lnTo>
                    <a:pt x="31" y="37"/>
                  </a:lnTo>
                  <a:lnTo>
                    <a:pt x="31" y="37"/>
                  </a:lnTo>
                  <a:lnTo>
                    <a:pt x="34" y="32"/>
                  </a:lnTo>
                  <a:lnTo>
                    <a:pt x="34" y="25"/>
                  </a:lnTo>
                  <a:lnTo>
                    <a:pt x="34" y="14"/>
                  </a:lnTo>
                  <a:lnTo>
                    <a:pt x="15" y="14"/>
                  </a:lnTo>
                  <a:lnTo>
                    <a:pt x="15" y="11"/>
                  </a:lnTo>
                  <a:lnTo>
                    <a:pt x="34" y="11"/>
                  </a:lnTo>
                  <a:lnTo>
                    <a:pt x="34" y="0"/>
                  </a:lnTo>
                  <a:lnTo>
                    <a:pt x="39" y="0"/>
                  </a:lnTo>
                  <a:lnTo>
                    <a:pt x="39" y="11"/>
                  </a:lnTo>
                  <a:lnTo>
                    <a:pt x="50" y="11"/>
                  </a:lnTo>
                  <a:lnTo>
                    <a:pt x="50" y="14"/>
                  </a:lnTo>
                  <a:lnTo>
                    <a:pt x="39" y="14"/>
                  </a:lnTo>
                  <a:lnTo>
                    <a:pt x="39" y="26"/>
                  </a:lnTo>
                  <a:lnTo>
                    <a:pt x="39" y="26"/>
                  </a:lnTo>
                  <a:lnTo>
                    <a:pt x="38" y="33"/>
                  </a:lnTo>
                  <a:lnTo>
                    <a:pt x="35" y="39"/>
                  </a:lnTo>
                  <a:lnTo>
                    <a:pt x="31" y="43"/>
                  </a:lnTo>
                  <a:lnTo>
                    <a:pt x="24" y="46"/>
                  </a:lnTo>
                  <a:lnTo>
                    <a:pt x="24"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Freeform 1110">
              <a:extLst>
                <a:ext uri="{FF2B5EF4-FFF2-40B4-BE49-F238E27FC236}">
                  <a16:creationId xmlns:a16="http://schemas.microsoft.com/office/drawing/2014/main" id="{75A49B4F-B357-4A1A-8912-4BE4566115C6}"/>
                </a:ext>
              </a:extLst>
            </p:cNvPr>
            <p:cNvSpPr>
              <a:spLocks noEditPoints="1"/>
            </p:cNvSpPr>
            <p:nvPr/>
          </p:nvSpPr>
          <p:spPr bwMode="auto">
            <a:xfrm>
              <a:off x="10809288" y="5403850"/>
              <a:ext cx="34925" cy="34925"/>
            </a:xfrm>
            <a:custGeom>
              <a:avLst/>
              <a:gdLst>
                <a:gd name="T0" fmla="*/ 6 w 45"/>
                <a:gd name="T1" fmla="*/ 45 h 45"/>
                <a:gd name="T2" fmla="*/ 3 w 45"/>
                <a:gd name="T3" fmla="*/ 45 h 45"/>
                <a:gd name="T4" fmla="*/ 3 w 45"/>
                <a:gd name="T5" fmla="*/ 45 h 45"/>
                <a:gd name="T6" fmla="*/ 0 w 45"/>
                <a:gd name="T7" fmla="*/ 36 h 45"/>
                <a:gd name="T8" fmla="*/ 0 w 45"/>
                <a:gd name="T9" fmla="*/ 26 h 45"/>
                <a:gd name="T10" fmla="*/ 0 w 45"/>
                <a:gd name="T11" fmla="*/ 26 h 45"/>
                <a:gd name="T12" fmla="*/ 1 w 45"/>
                <a:gd name="T13" fmla="*/ 13 h 45"/>
                <a:gd name="T14" fmla="*/ 3 w 45"/>
                <a:gd name="T15" fmla="*/ 0 h 45"/>
                <a:gd name="T16" fmla="*/ 8 w 45"/>
                <a:gd name="T17" fmla="*/ 1 h 45"/>
                <a:gd name="T18" fmla="*/ 8 w 45"/>
                <a:gd name="T19" fmla="*/ 1 h 45"/>
                <a:gd name="T20" fmla="*/ 5 w 45"/>
                <a:gd name="T21" fmla="*/ 13 h 45"/>
                <a:gd name="T22" fmla="*/ 4 w 45"/>
                <a:gd name="T23" fmla="*/ 26 h 45"/>
                <a:gd name="T24" fmla="*/ 4 w 45"/>
                <a:gd name="T25" fmla="*/ 26 h 45"/>
                <a:gd name="T26" fmla="*/ 5 w 45"/>
                <a:gd name="T27" fmla="*/ 36 h 45"/>
                <a:gd name="T28" fmla="*/ 6 w 45"/>
                <a:gd name="T29" fmla="*/ 45 h 45"/>
                <a:gd name="T30" fmla="*/ 6 w 45"/>
                <a:gd name="T31" fmla="*/ 45 h 45"/>
                <a:gd name="T32" fmla="*/ 45 w 45"/>
                <a:gd name="T33" fmla="*/ 43 h 45"/>
                <a:gd name="T34" fmla="*/ 45 w 45"/>
                <a:gd name="T35" fmla="*/ 43 h 45"/>
                <a:gd name="T36" fmla="*/ 34 w 45"/>
                <a:gd name="T37" fmla="*/ 44 h 45"/>
                <a:gd name="T38" fmla="*/ 34 w 45"/>
                <a:gd name="T39" fmla="*/ 44 h 45"/>
                <a:gd name="T40" fmla="*/ 22 w 45"/>
                <a:gd name="T41" fmla="*/ 43 h 45"/>
                <a:gd name="T42" fmla="*/ 22 w 45"/>
                <a:gd name="T43" fmla="*/ 43 h 45"/>
                <a:gd name="T44" fmla="*/ 18 w 45"/>
                <a:gd name="T45" fmla="*/ 42 h 45"/>
                <a:gd name="T46" fmla="*/ 16 w 45"/>
                <a:gd name="T47" fmla="*/ 40 h 45"/>
                <a:gd name="T48" fmla="*/ 16 w 45"/>
                <a:gd name="T49" fmla="*/ 40 h 45"/>
                <a:gd name="T50" fmla="*/ 14 w 45"/>
                <a:gd name="T51" fmla="*/ 38 h 45"/>
                <a:gd name="T52" fmla="*/ 14 w 45"/>
                <a:gd name="T53" fmla="*/ 35 h 45"/>
                <a:gd name="T54" fmla="*/ 14 w 45"/>
                <a:gd name="T55" fmla="*/ 35 h 45"/>
                <a:gd name="T56" fmla="*/ 15 w 45"/>
                <a:gd name="T57" fmla="*/ 30 h 45"/>
                <a:gd name="T58" fmla="*/ 18 w 45"/>
                <a:gd name="T59" fmla="*/ 25 h 45"/>
                <a:gd name="T60" fmla="*/ 22 w 45"/>
                <a:gd name="T61" fmla="*/ 26 h 45"/>
                <a:gd name="T62" fmla="*/ 22 w 45"/>
                <a:gd name="T63" fmla="*/ 26 h 45"/>
                <a:gd name="T64" fmla="*/ 18 w 45"/>
                <a:gd name="T65" fmla="*/ 30 h 45"/>
                <a:gd name="T66" fmla="*/ 18 w 45"/>
                <a:gd name="T67" fmla="*/ 34 h 45"/>
                <a:gd name="T68" fmla="*/ 18 w 45"/>
                <a:gd name="T69" fmla="*/ 34 h 45"/>
                <a:gd name="T70" fmla="*/ 18 w 45"/>
                <a:gd name="T71" fmla="*/ 36 h 45"/>
                <a:gd name="T72" fmla="*/ 19 w 45"/>
                <a:gd name="T73" fmla="*/ 38 h 45"/>
                <a:gd name="T74" fmla="*/ 19 w 45"/>
                <a:gd name="T75" fmla="*/ 38 h 45"/>
                <a:gd name="T76" fmla="*/ 22 w 45"/>
                <a:gd name="T77" fmla="*/ 39 h 45"/>
                <a:gd name="T78" fmla="*/ 25 w 45"/>
                <a:gd name="T79" fmla="*/ 40 h 45"/>
                <a:gd name="T80" fmla="*/ 25 w 45"/>
                <a:gd name="T81" fmla="*/ 40 h 45"/>
                <a:gd name="T82" fmla="*/ 34 w 45"/>
                <a:gd name="T83" fmla="*/ 40 h 45"/>
                <a:gd name="T84" fmla="*/ 34 w 45"/>
                <a:gd name="T85" fmla="*/ 40 h 45"/>
                <a:gd name="T86" fmla="*/ 45 w 45"/>
                <a:gd name="T87" fmla="*/ 39 h 45"/>
                <a:gd name="T88" fmla="*/ 45 w 45"/>
                <a:gd name="T89" fmla="*/ 43 h 45"/>
                <a:gd name="T90" fmla="*/ 45 w 45"/>
                <a:gd name="T91" fmla="*/ 7 h 45"/>
                <a:gd name="T92" fmla="*/ 45 w 45"/>
                <a:gd name="T93" fmla="*/ 7 h 45"/>
                <a:gd name="T94" fmla="*/ 36 w 45"/>
                <a:gd name="T95" fmla="*/ 7 h 45"/>
                <a:gd name="T96" fmla="*/ 36 w 45"/>
                <a:gd name="T97" fmla="*/ 7 h 45"/>
                <a:gd name="T98" fmla="*/ 15 w 45"/>
                <a:gd name="T99" fmla="*/ 8 h 45"/>
                <a:gd name="T100" fmla="*/ 15 w 45"/>
                <a:gd name="T101" fmla="*/ 8 h 45"/>
                <a:gd name="T102" fmla="*/ 15 w 45"/>
                <a:gd name="T103" fmla="*/ 4 h 45"/>
                <a:gd name="T104" fmla="*/ 15 w 45"/>
                <a:gd name="T105" fmla="*/ 4 h 45"/>
                <a:gd name="T106" fmla="*/ 39 w 45"/>
                <a:gd name="T107" fmla="*/ 4 h 45"/>
                <a:gd name="T108" fmla="*/ 39 w 45"/>
                <a:gd name="T109" fmla="*/ 4 h 45"/>
                <a:gd name="T110" fmla="*/ 44 w 45"/>
                <a:gd name="T111" fmla="*/ 4 h 45"/>
                <a:gd name="T112" fmla="*/ 44 w 45"/>
                <a:gd name="T113" fmla="*/ 4 h 45"/>
                <a:gd name="T114" fmla="*/ 44 w 45"/>
                <a:gd name="T115" fmla="*/ 4 h 45"/>
                <a:gd name="T116" fmla="*/ 45 w 45"/>
                <a:gd name="T117" fmla="*/ 7 h 45"/>
                <a:gd name="T118" fmla="*/ 45 w 45"/>
                <a:gd name="T11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6" y="45"/>
                  </a:moveTo>
                  <a:lnTo>
                    <a:pt x="3" y="45"/>
                  </a:lnTo>
                  <a:lnTo>
                    <a:pt x="3" y="45"/>
                  </a:lnTo>
                  <a:lnTo>
                    <a:pt x="0" y="36"/>
                  </a:lnTo>
                  <a:lnTo>
                    <a:pt x="0" y="26"/>
                  </a:lnTo>
                  <a:lnTo>
                    <a:pt x="0" y="26"/>
                  </a:lnTo>
                  <a:lnTo>
                    <a:pt x="1" y="13"/>
                  </a:lnTo>
                  <a:lnTo>
                    <a:pt x="3" y="0"/>
                  </a:lnTo>
                  <a:lnTo>
                    <a:pt x="8" y="1"/>
                  </a:lnTo>
                  <a:lnTo>
                    <a:pt x="8" y="1"/>
                  </a:lnTo>
                  <a:lnTo>
                    <a:pt x="5" y="13"/>
                  </a:lnTo>
                  <a:lnTo>
                    <a:pt x="4" y="26"/>
                  </a:lnTo>
                  <a:lnTo>
                    <a:pt x="4" y="26"/>
                  </a:lnTo>
                  <a:lnTo>
                    <a:pt x="5" y="36"/>
                  </a:lnTo>
                  <a:lnTo>
                    <a:pt x="6" y="45"/>
                  </a:lnTo>
                  <a:lnTo>
                    <a:pt x="6" y="45"/>
                  </a:lnTo>
                  <a:close/>
                  <a:moveTo>
                    <a:pt x="45" y="43"/>
                  </a:moveTo>
                  <a:lnTo>
                    <a:pt x="45" y="43"/>
                  </a:lnTo>
                  <a:lnTo>
                    <a:pt x="34" y="44"/>
                  </a:lnTo>
                  <a:lnTo>
                    <a:pt x="34" y="44"/>
                  </a:lnTo>
                  <a:lnTo>
                    <a:pt x="22" y="43"/>
                  </a:lnTo>
                  <a:lnTo>
                    <a:pt x="22" y="43"/>
                  </a:lnTo>
                  <a:lnTo>
                    <a:pt x="18" y="42"/>
                  </a:lnTo>
                  <a:lnTo>
                    <a:pt x="16" y="40"/>
                  </a:lnTo>
                  <a:lnTo>
                    <a:pt x="16" y="40"/>
                  </a:lnTo>
                  <a:lnTo>
                    <a:pt x="14" y="38"/>
                  </a:lnTo>
                  <a:lnTo>
                    <a:pt x="14" y="35"/>
                  </a:lnTo>
                  <a:lnTo>
                    <a:pt x="14" y="35"/>
                  </a:lnTo>
                  <a:lnTo>
                    <a:pt x="15" y="30"/>
                  </a:lnTo>
                  <a:lnTo>
                    <a:pt x="18" y="25"/>
                  </a:lnTo>
                  <a:lnTo>
                    <a:pt x="22" y="26"/>
                  </a:lnTo>
                  <a:lnTo>
                    <a:pt x="22" y="26"/>
                  </a:lnTo>
                  <a:lnTo>
                    <a:pt x="18" y="30"/>
                  </a:lnTo>
                  <a:lnTo>
                    <a:pt x="18" y="34"/>
                  </a:lnTo>
                  <a:lnTo>
                    <a:pt x="18" y="34"/>
                  </a:lnTo>
                  <a:lnTo>
                    <a:pt x="18" y="36"/>
                  </a:lnTo>
                  <a:lnTo>
                    <a:pt x="19" y="38"/>
                  </a:lnTo>
                  <a:lnTo>
                    <a:pt x="19" y="38"/>
                  </a:lnTo>
                  <a:lnTo>
                    <a:pt x="22" y="39"/>
                  </a:lnTo>
                  <a:lnTo>
                    <a:pt x="25" y="40"/>
                  </a:lnTo>
                  <a:lnTo>
                    <a:pt x="25" y="40"/>
                  </a:lnTo>
                  <a:lnTo>
                    <a:pt x="34" y="40"/>
                  </a:lnTo>
                  <a:lnTo>
                    <a:pt x="34" y="40"/>
                  </a:lnTo>
                  <a:lnTo>
                    <a:pt x="45" y="39"/>
                  </a:lnTo>
                  <a:lnTo>
                    <a:pt x="45" y="43"/>
                  </a:lnTo>
                  <a:close/>
                  <a:moveTo>
                    <a:pt x="45" y="7"/>
                  </a:moveTo>
                  <a:lnTo>
                    <a:pt x="45" y="7"/>
                  </a:lnTo>
                  <a:lnTo>
                    <a:pt x="36" y="7"/>
                  </a:lnTo>
                  <a:lnTo>
                    <a:pt x="36" y="7"/>
                  </a:lnTo>
                  <a:lnTo>
                    <a:pt x="15" y="8"/>
                  </a:lnTo>
                  <a:lnTo>
                    <a:pt x="15" y="8"/>
                  </a:lnTo>
                  <a:lnTo>
                    <a:pt x="15" y="4"/>
                  </a:lnTo>
                  <a:lnTo>
                    <a:pt x="15" y="4"/>
                  </a:lnTo>
                  <a:lnTo>
                    <a:pt x="39" y="4"/>
                  </a:lnTo>
                  <a:lnTo>
                    <a:pt x="39" y="4"/>
                  </a:lnTo>
                  <a:lnTo>
                    <a:pt x="44" y="4"/>
                  </a:lnTo>
                  <a:lnTo>
                    <a:pt x="44" y="4"/>
                  </a:lnTo>
                  <a:lnTo>
                    <a:pt x="44" y="4"/>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Freeform 1111">
              <a:extLst>
                <a:ext uri="{FF2B5EF4-FFF2-40B4-BE49-F238E27FC236}">
                  <a16:creationId xmlns:a16="http://schemas.microsoft.com/office/drawing/2014/main" id="{16DFC2DA-4EF8-493B-9AC5-7ABE8C27D178}"/>
                </a:ext>
              </a:extLst>
            </p:cNvPr>
            <p:cNvSpPr>
              <a:spLocks noEditPoints="1"/>
            </p:cNvSpPr>
            <p:nvPr/>
          </p:nvSpPr>
          <p:spPr bwMode="auto">
            <a:xfrm>
              <a:off x="10852150" y="5400675"/>
              <a:ext cx="41275" cy="39688"/>
            </a:xfrm>
            <a:custGeom>
              <a:avLst/>
              <a:gdLst>
                <a:gd name="T0" fmla="*/ 8 w 54"/>
                <a:gd name="T1" fmla="*/ 26 h 51"/>
                <a:gd name="T2" fmla="*/ 3 w 54"/>
                <a:gd name="T3" fmla="*/ 15 h 51"/>
                <a:gd name="T4" fmla="*/ 11 w 54"/>
                <a:gd name="T5" fmla="*/ 23 h 51"/>
                <a:gd name="T6" fmla="*/ 5 w 54"/>
                <a:gd name="T7" fmla="*/ 50 h 51"/>
                <a:gd name="T8" fmla="*/ 1 w 54"/>
                <a:gd name="T9" fmla="*/ 48 h 51"/>
                <a:gd name="T10" fmla="*/ 9 w 54"/>
                <a:gd name="T11" fmla="*/ 30 h 51"/>
                <a:gd name="T12" fmla="*/ 13 w 54"/>
                <a:gd name="T13" fmla="*/ 31 h 51"/>
                <a:gd name="T14" fmla="*/ 9 w 54"/>
                <a:gd name="T15" fmla="*/ 41 h 51"/>
                <a:gd name="T16" fmla="*/ 5 w 54"/>
                <a:gd name="T17" fmla="*/ 50 h 51"/>
                <a:gd name="T18" fmla="*/ 11 w 54"/>
                <a:gd name="T19" fmla="*/ 12 h 51"/>
                <a:gd name="T20" fmla="*/ 6 w 54"/>
                <a:gd name="T21" fmla="*/ 2 h 51"/>
                <a:gd name="T22" fmla="*/ 14 w 54"/>
                <a:gd name="T23" fmla="*/ 9 h 51"/>
                <a:gd name="T24" fmla="*/ 14 w 54"/>
                <a:gd name="T25" fmla="*/ 20 h 51"/>
                <a:gd name="T26" fmla="*/ 11 w 54"/>
                <a:gd name="T27" fmla="*/ 17 h 51"/>
                <a:gd name="T28" fmla="*/ 18 w 54"/>
                <a:gd name="T29" fmla="*/ 9 h 51"/>
                <a:gd name="T30" fmla="*/ 26 w 54"/>
                <a:gd name="T31" fmla="*/ 1 h 51"/>
                <a:gd name="T32" fmla="*/ 24 w 54"/>
                <a:gd name="T33" fmla="*/ 6 h 51"/>
                <a:gd name="T34" fmla="*/ 53 w 54"/>
                <a:gd name="T35" fmla="*/ 9 h 51"/>
                <a:gd name="T36" fmla="*/ 22 w 54"/>
                <a:gd name="T37" fmla="*/ 9 h 51"/>
                <a:gd name="T38" fmla="*/ 14 w 54"/>
                <a:gd name="T39" fmla="*/ 20 h 51"/>
                <a:gd name="T40" fmla="*/ 49 w 54"/>
                <a:gd name="T41" fmla="*/ 39 h 51"/>
                <a:gd name="T42" fmla="*/ 53 w 54"/>
                <a:gd name="T43" fmla="*/ 43 h 51"/>
                <a:gd name="T44" fmla="*/ 49 w 54"/>
                <a:gd name="T45" fmla="*/ 43 h 51"/>
                <a:gd name="T46" fmla="*/ 48 w 54"/>
                <a:gd name="T47" fmla="*/ 47 h 51"/>
                <a:gd name="T48" fmla="*/ 46 w 54"/>
                <a:gd name="T49" fmla="*/ 50 h 51"/>
                <a:gd name="T50" fmla="*/ 44 w 54"/>
                <a:gd name="T51" fmla="*/ 51 h 51"/>
                <a:gd name="T52" fmla="*/ 35 w 54"/>
                <a:gd name="T53" fmla="*/ 51 h 51"/>
                <a:gd name="T54" fmla="*/ 41 w 54"/>
                <a:gd name="T55" fmla="*/ 48 h 51"/>
                <a:gd name="T56" fmla="*/ 42 w 54"/>
                <a:gd name="T57" fmla="*/ 47 h 51"/>
                <a:gd name="T58" fmla="*/ 43 w 54"/>
                <a:gd name="T59" fmla="*/ 47 h 51"/>
                <a:gd name="T60" fmla="*/ 20 w 54"/>
                <a:gd name="T61" fmla="*/ 43 h 51"/>
                <a:gd name="T62" fmla="*/ 16 w 54"/>
                <a:gd name="T63" fmla="*/ 45 h 51"/>
                <a:gd name="T64" fmla="*/ 14 w 54"/>
                <a:gd name="T65" fmla="*/ 30 h 51"/>
                <a:gd name="T66" fmla="*/ 18 w 54"/>
                <a:gd name="T67" fmla="*/ 27 h 51"/>
                <a:gd name="T68" fmla="*/ 50 w 54"/>
                <a:gd name="T69" fmla="*/ 14 h 51"/>
                <a:gd name="T70" fmla="*/ 50 w 54"/>
                <a:gd name="T71" fmla="*/ 24 h 51"/>
                <a:gd name="T72" fmla="*/ 54 w 54"/>
                <a:gd name="T73" fmla="*/ 27 h 51"/>
                <a:gd name="T74" fmla="*/ 50 w 54"/>
                <a:gd name="T75" fmla="*/ 30 h 51"/>
                <a:gd name="T76" fmla="*/ 49 w 54"/>
                <a:gd name="T77" fmla="*/ 39 h 51"/>
                <a:gd name="T78" fmla="*/ 21 w 54"/>
                <a:gd name="T79" fmla="*/ 39 h 51"/>
                <a:gd name="T80" fmla="*/ 31 w 54"/>
                <a:gd name="T81" fmla="*/ 30 h 51"/>
                <a:gd name="T82" fmla="*/ 21 w 54"/>
                <a:gd name="T83" fmla="*/ 39 h 51"/>
                <a:gd name="T84" fmla="*/ 23 w 54"/>
                <a:gd name="T85" fmla="*/ 17 h 51"/>
                <a:gd name="T86" fmla="*/ 31 w 54"/>
                <a:gd name="T87" fmla="*/ 27 h 51"/>
                <a:gd name="T88" fmla="*/ 35 w 54"/>
                <a:gd name="T89" fmla="*/ 39 h 51"/>
                <a:gd name="T90" fmla="*/ 45 w 54"/>
                <a:gd name="T91" fmla="*/ 39 h 51"/>
                <a:gd name="T92" fmla="*/ 36 w 54"/>
                <a:gd name="T93" fmla="*/ 30 h 51"/>
                <a:gd name="T94" fmla="*/ 45 w 54"/>
                <a:gd name="T95" fmla="*/ 27 h 51"/>
                <a:gd name="T96" fmla="*/ 46 w 54"/>
                <a:gd name="T97" fmla="*/ 25 h 51"/>
                <a:gd name="T98" fmla="*/ 37 w 54"/>
                <a:gd name="T99" fmla="*/ 17 h 51"/>
                <a:gd name="T100" fmla="*/ 45 w 54"/>
                <a:gd name="T10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51">
                  <a:moveTo>
                    <a:pt x="8" y="26"/>
                  </a:moveTo>
                  <a:lnTo>
                    <a:pt x="8" y="26"/>
                  </a:lnTo>
                  <a:lnTo>
                    <a:pt x="0" y="18"/>
                  </a:lnTo>
                  <a:lnTo>
                    <a:pt x="3" y="15"/>
                  </a:lnTo>
                  <a:lnTo>
                    <a:pt x="3" y="15"/>
                  </a:lnTo>
                  <a:lnTo>
                    <a:pt x="11" y="23"/>
                  </a:lnTo>
                  <a:lnTo>
                    <a:pt x="8" y="26"/>
                  </a:lnTo>
                  <a:close/>
                  <a:moveTo>
                    <a:pt x="5" y="50"/>
                  </a:moveTo>
                  <a:lnTo>
                    <a:pt x="1" y="48"/>
                  </a:lnTo>
                  <a:lnTo>
                    <a:pt x="1" y="48"/>
                  </a:lnTo>
                  <a:lnTo>
                    <a:pt x="5" y="40"/>
                  </a:lnTo>
                  <a:lnTo>
                    <a:pt x="9" y="30"/>
                  </a:lnTo>
                  <a:lnTo>
                    <a:pt x="13" y="31"/>
                  </a:lnTo>
                  <a:lnTo>
                    <a:pt x="13" y="31"/>
                  </a:lnTo>
                  <a:lnTo>
                    <a:pt x="9" y="41"/>
                  </a:lnTo>
                  <a:lnTo>
                    <a:pt x="9" y="41"/>
                  </a:lnTo>
                  <a:lnTo>
                    <a:pt x="5" y="50"/>
                  </a:lnTo>
                  <a:lnTo>
                    <a:pt x="5" y="50"/>
                  </a:lnTo>
                  <a:close/>
                  <a:moveTo>
                    <a:pt x="11" y="12"/>
                  </a:moveTo>
                  <a:lnTo>
                    <a:pt x="11" y="12"/>
                  </a:lnTo>
                  <a:lnTo>
                    <a:pt x="3" y="4"/>
                  </a:lnTo>
                  <a:lnTo>
                    <a:pt x="6" y="2"/>
                  </a:lnTo>
                  <a:lnTo>
                    <a:pt x="6" y="2"/>
                  </a:lnTo>
                  <a:lnTo>
                    <a:pt x="14" y="9"/>
                  </a:lnTo>
                  <a:lnTo>
                    <a:pt x="11" y="12"/>
                  </a:lnTo>
                  <a:close/>
                  <a:moveTo>
                    <a:pt x="14" y="20"/>
                  </a:moveTo>
                  <a:lnTo>
                    <a:pt x="11" y="17"/>
                  </a:lnTo>
                  <a:lnTo>
                    <a:pt x="11" y="17"/>
                  </a:lnTo>
                  <a:lnTo>
                    <a:pt x="18" y="9"/>
                  </a:lnTo>
                  <a:lnTo>
                    <a:pt x="18" y="9"/>
                  </a:lnTo>
                  <a:lnTo>
                    <a:pt x="22" y="0"/>
                  </a:lnTo>
                  <a:lnTo>
                    <a:pt x="26" y="1"/>
                  </a:lnTo>
                  <a:lnTo>
                    <a:pt x="26" y="1"/>
                  </a:lnTo>
                  <a:lnTo>
                    <a:pt x="24" y="6"/>
                  </a:lnTo>
                  <a:lnTo>
                    <a:pt x="53" y="6"/>
                  </a:lnTo>
                  <a:lnTo>
                    <a:pt x="53" y="9"/>
                  </a:lnTo>
                  <a:lnTo>
                    <a:pt x="22" y="9"/>
                  </a:lnTo>
                  <a:lnTo>
                    <a:pt x="22" y="9"/>
                  </a:lnTo>
                  <a:lnTo>
                    <a:pt x="18" y="15"/>
                  </a:lnTo>
                  <a:lnTo>
                    <a:pt x="14" y="20"/>
                  </a:lnTo>
                  <a:lnTo>
                    <a:pt x="14" y="20"/>
                  </a:lnTo>
                  <a:close/>
                  <a:moveTo>
                    <a:pt x="49" y="39"/>
                  </a:moveTo>
                  <a:lnTo>
                    <a:pt x="53" y="39"/>
                  </a:lnTo>
                  <a:lnTo>
                    <a:pt x="53" y="43"/>
                  </a:lnTo>
                  <a:lnTo>
                    <a:pt x="49" y="43"/>
                  </a:lnTo>
                  <a:lnTo>
                    <a:pt x="49" y="43"/>
                  </a:lnTo>
                  <a:lnTo>
                    <a:pt x="49" y="43"/>
                  </a:lnTo>
                  <a:lnTo>
                    <a:pt x="48" y="47"/>
                  </a:lnTo>
                  <a:lnTo>
                    <a:pt x="48" y="47"/>
                  </a:lnTo>
                  <a:lnTo>
                    <a:pt x="46" y="50"/>
                  </a:lnTo>
                  <a:lnTo>
                    <a:pt x="46" y="50"/>
                  </a:lnTo>
                  <a:lnTo>
                    <a:pt x="44" y="51"/>
                  </a:lnTo>
                  <a:lnTo>
                    <a:pt x="40" y="51"/>
                  </a:lnTo>
                  <a:lnTo>
                    <a:pt x="35" y="51"/>
                  </a:lnTo>
                  <a:lnTo>
                    <a:pt x="35" y="48"/>
                  </a:lnTo>
                  <a:lnTo>
                    <a:pt x="41" y="48"/>
                  </a:lnTo>
                  <a:lnTo>
                    <a:pt x="41" y="48"/>
                  </a:lnTo>
                  <a:lnTo>
                    <a:pt x="42" y="47"/>
                  </a:lnTo>
                  <a:lnTo>
                    <a:pt x="43" y="47"/>
                  </a:lnTo>
                  <a:lnTo>
                    <a:pt x="43" y="47"/>
                  </a:lnTo>
                  <a:lnTo>
                    <a:pt x="45" y="43"/>
                  </a:lnTo>
                  <a:lnTo>
                    <a:pt x="20" y="43"/>
                  </a:lnTo>
                  <a:lnTo>
                    <a:pt x="20" y="45"/>
                  </a:lnTo>
                  <a:lnTo>
                    <a:pt x="16" y="45"/>
                  </a:lnTo>
                  <a:lnTo>
                    <a:pt x="18" y="30"/>
                  </a:lnTo>
                  <a:lnTo>
                    <a:pt x="14" y="30"/>
                  </a:lnTo>
                  <a:lnTo>
                    <a:pt x="14" y="27"/>
                  </a:lnTo>
                  <a:lnTo>
                    <a:pt x="18" y="27"/>
                  </a:lnTo>
                  <a:lnTo>
                    <a:pt x="19" y="14"/>
                  </a:lnTo>
                  <a:lnTo>
                    <a:pt x="50" y="14"/>
                  </a:lnTo>
                  <a:lnTo>
                    <a:pt x="50" y="24"/>
                  </a:lnTo>
                  <a:lnTo>
                    <a:pt x="50" y="24"/>
                  </a:lnTo>
                  <a:lnTo>
                    <a:pt x="50" y="27"/>
                  </a:lnTo>
                  <a:lnTo>
                    <a:pt x="54" y="27"/>
                  </a:lnTo>
                  <a:lnTo>
                    <a:pt x="54" y="30"/>
                  </a:lnTo>
                  <a:lnTo>
                    <a:pt x="50" y="30"/>
                  </a:lnTo>
                  <a:lnTo>
                    <a:pt x="50" y="30"/>
                  </a:lnTo>
                  <a:lnTo>
                    <a:pt x="49" y="39"/>
                  </a:lnTo>
                  <a:lnTo>
                    <a:pt x="49" y="39"/>
                  </a:lnTo>
                  <a:close/>
                  <a:moveTo>
                    <a:pt x="21" y="39"/>
                  </a:moveTo>
                  <a:lnTo>
                    <a:pt x="30" y="39"/>
                  </a:lnTo>
                  <a:lnTo>
                    <a:pt x="31" y="30"/>
                  </a:lnTo>
                  <a:lnTo>
                    <a:pt x="22" y="30"/>
                  </a:lnTo>
                  <a:lnTo>
                    <a:pt x="21" y="39"/>
                  </a:lnTo>
                  <a:close/>
                  <a:moveTo>
                    <a:pt x="33" y="17"/>
                  </a:moveTo>
                  <a:lnTo>
                    <a:pt x="23" y="17"/>
                  </a:lnTo>
                  <a:lnTo>
                    <a:pt x="22" y="27"/>
                  </a:lnTo>
                  <a:lnTo>
                    <a:pt x="31" y="27"/>
                  </a:lnTo>
                  <a:lnTo>
                    <a:pt x="33" y="17"/>
                  </a:lnTo>
                  <a:close/>
                  <a:moveTo>
                    <a:pt x="35" y="39"/>
                  </a:moveTo>
                  <a:lnTo>
                    <a:pt x="45" y="39"/>
                  </a:lnTo>
                  <a:lnTo>
                    <a:pt x="45" y="39"/>
                  </a:lnTo>
                  <a:lnTo>
                    <a:pt x="45" y="30"/>
                  </a:lnTo>
                  <a:lnTo>
                    <a:pt x="36" y="30"/>
                  </a:lnTo>
                  <a:lnTo>
                    <a:pt x="35" y="39"/>
                  </a:lnTo>
                  <a:close/>
                  <a:moveTo>
                    <a:pt x="45" y="27"/>
                  </a:moveTo>
                  <a:lnTo>
                    <a:pt x="46" y="25"/>
                  </a:lnTo>
                  <a:lnTo>
                    <a:pt x="46" y="25"/>
                  </a:lnTo>
                  <a:lnTo>
                    <a:pt x="46" y="17"/>
                  </a:lnTo>
                  <a:lnTo>
                    <a:pt x="37" y="17"/>
                  </a:lnTo>
                  <a:lnTo>
                    <a:pt x="36" y="27"/>
                  </a:lnTo>
                  <a:lnTo>
                    <a:pt x="45"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Freeform 1112">
              <a:extLst>
                <a:ext uri="{FF2B5EF4-FFF2-40B4-BE49-F238E27FC236}">
                  <a16:creationId xmlns:a16="http://schemas.microsoft.com/office/drawing/2014/main" id="{4632181C-EDED-4AA7-85A6-0E35460D7F2B}"/>
                </a:ext>
              </a:extLst>
            </p:cNvPr>
            <p:cNvSpPr>
              <a:spLocks noEditPoints="1"/>
            </p:cNvSpPr>
            <p:nvPr/>
          </p:nvSpPr>
          <p:spPr bwMode="auto">
            <a:xfrm>
              <a:off x="10898188" y="5400675"/>
              <a:ext cx="44450" cy="41275"/>
            </a:xfrm>
            <a:custGeom>
              <a:avLst/>
              <a:gdLst>
                <a:gd name="T0" fmla="*/ 5 w 56"/>
                <a:gd name="T1" fmla="*/ 52 h 52"/>
                <a:gd name="T2" fmla="*/ 3 w 56"/>
                <a:gd name="T3" fmla="*/ 49 h 52"/>
                <a:gd name="T4" fmla="*/ 3 w 56"/>
                <a:gd name="T5" fmla="*/ 49 h 52"/>
                <a:gd name="T6" fmla="*/ 7 w 56"/>
                <a:gd name="T7" fmla="*/ 46 h 52"/>
                <a:gd name="T8" fmla="*/ 11 w 56"/>
                <a:gd name="T9" fmla="*/ 42 h 52"/>
                <a:gd name="T10" fmla="*/ 15 w 56"/>
                <a:gd name="T11" fmla="*/ 37 h 52"/>
                <a:gd name="T12" fmla="*/ 18 w 56"/>
                <a:gd name="T13" fmla="*/ 32 h 52"/>
                <a:gd name="T14" fmla="*/ 18 w 56"/>
                <a:gd name="T15" fmla="*/ 32 h 52"/>
                <a:gd name="T16" fmla="*/ 8 w 56"/>
                <a:gd name="T17" fmla="*/ 24 h 52"/>
                <a:gd name="T18" fmla="*/ 8 w 56"/>
                <a:gd name="T19" fmla="*/ 24 h 52"/>
                <a:gd name="T20" fmla="*/ 3 w 56"/>
                <a:gd name="T21" fmla="*/ 31 h 52"/>
                <a:gd name="T22" fmla="*/ 0 w 56"/>
                <a:gd name="T23" fmla="*/ 29 h 52"/>
                <a:gd name="T24" fmla="*/ 0 w 56"/>
                <a:gd name="T25" fmla="*/ 29 h 52"/>
                <a:gd name="T26" fmla="*/ 5 w 56"/>
                <a:gd name="T27" fmla="*/ 21 h 52"/>
                <a:gd name="T28" fmla="*/ 8 w 56"/>
                <a:gd name="T29" fmla="*/ 14 h 52"/>
                <a:gd name="T30" fmla="*/ 8 w 56"/>
                <a:gd name="T31" fmla="*/ 14 h 52"/>
                <a:gd name="T32" fmla="*/ 11 w 56"/>
                <a:gd name="T33" fmla="*/ 7 h 52"/>
                <a:gd name="T34" fmla="*/ 12 w 56"/>
                <a:gd name="T35" fmla="*/ 1 h 52"/>
                <a:gd name="T36" fmla="*/ 16 w 56"/>
                <a:gd name="T37" fmla="*/ 1 h 52"/>
                <a:gd name="T38" fmla="*/ 16 w 56"/>
                <a:gd name="T39" fmla="*/ 1 h 52"/>
                <a:gd name="T40" fmla="*/ 15 w 56"/>
                <a:gd name="T41" fmla="*/ 8 h 52"/>
                <a:gd name="T42" fmla="*/ 29 w 56"/>
                <a:gd name="T43" fmla="*/ 8 h 52"/>
                <a:gd name="T44" fmla="*/ 29 w 56"/>
                <a:gd name="T45" fmla="*/ 8 h 52"/>
                <a:gd name="T46" fmla="*/ 28 w 56"/>
                <a:gd name="T47" fmla="*/ 15 h 52"/>
                <a:gd name="T48" fmla="*/ 27 w 56"/>
                <a:gd name="T49" fmla="*/ 23 h 52"/>
                <a:gd name="T50" fmla="*/ 25 w 56"/>
                <a:gd name="T51" fmla="*/ 29 h 52"/>
                <a:gd name="T52" fmla="*/ 21 w 56"/>
                <a:gd name="T53" fmla="*/ 35 h 52"/>
                <a:gd name="T54" fmla="*/ 21 w 56"/>
                <a:gd name="T55" fmla="*/ 35 h 52"/>
                <a:gd name="T56" fmla="*/ 18 w 56"/>
                <a:gd name="T57" fmla="*/ 41 h 52"/>
                <a:gd name="T58" fmla="*/ 14 w 56"/>
                <a:gd name="T59" fmla="*/ 45 h 52"/>
                <a:gd name="T60" fmla="*/ 9 w 56"/>
                <a:gd name="T61" fmla="*/ 49 h 52"/>
                <a:gd name="T62" fmla="*/ 5 w 56"/>
                <a:gd name="T63" fmla="*/ 52 h 52"/>
                <a:gd name="T64" fmla="*/ 5 w 56"/>
                <a:gd name="T65" fmla="*/ 52 h 52"/>
                <a:gd name="T66" fmla="*/ 20 w 56"/>
                <a:gd name="T67" fmla="*/ 28 h 52"/>
                <a:gd name="T68" fmla="*/ 20 w 56"/>
                <a:gd name="T69" fmla="*/ 28 h 52"/>
                <a:gd name="T70" fmla="*/ 23 w 56"/>
                <a:gd name="T71" fmla="*/ 19 h 52"/>
                <a:gd name="T72" fmla="*/ 24 w 56"/>
                <a:gd name="T73" fmla="*/ 11 h 52"/>
                <a:gd name="T74" fmla="*/ 14 w 56"/>
                <a:gd name="T75" fmla="*/ 11 h 52"/>
                <a:gd name="T76" fmla="*/ 14 w 56"/>
                <a:gd name="T77" fmla="*/ 11 h 52"/>
                <a:gd name="T78" fmla="*/ 10 w 56"/>
                <a:gd name="T79" fmla="*/ 20 h 52"/>
                <a:gd name="T80" fmla="*/ 10 w 56"/>
                <a:gd name="T81" fmla="*/ 20 h 52"/>
                <a:gd name="T82" fmla="*/ 20 w 56"/>
                <a:gd name="T83" fmla="*/ 28 h 52"/>
                <a:gd name="T84" fmla="*/ 20 w 56"/>
                <a:gd name="T85" fmla="*/ 28 h 52"/>
                <a:gd name="T86" fmla="*/ 36 w 56"/>
                <a:gd name="T87" fmla="*/ 52 h 52"/>
                <a:gd name="T88" fmla="*/ 36 w 56"/>
                <a:gd name="T89" fmla="*/ 23 h 52"/>
                <a:gd name="T90" fmla="*/ 36 w 56"/>
                <a:gd name="T91" fmla="*/ 23 h 52"/>
                <a:gd name="T92" fmla="*/ 30 w 56"/>
                <a:gd name="T93" fmla="*/ 15 h 52"/>
                <a:gd name="T94" fmla="*/ 32 w 56"/>
                <a:gd name="T95" fmla="*/ 13 h 52"/>
                <a:gd name="T96" fmla="*/ 32 w 56"/>
                <a:gd name="T97" fmla="*/ 13 h 52"/>
                <a:gd name="T98" fmla="*/ 36 w 56"/>
                <a:gd name="T99" fmla="*/ 17 h 52"/>
                <a:gd name="T100" fmla="*/ 36 w 56"/>
                <a:gd name="T101" fmla="*/ 0 h 52"/>
                <a:gd name="T102" fmla="*/ 42 w 56"/>
                <a:gd name="T103" fmla="*/ 0 h 52"/>
                <a:gd name="T104" fmla="*/ 42 w 56"/>
                <a:gd name="T105" fmla="*/ 21 h 52"/>
                <a:gd name="T106" fmla="*/ 42 w 56"/>
                <a:gd name="T107" fmla="*/ 21 h 52"/>
                <a:gd name="T108" fmla="*/ 49 w 56"/>
                <a:gd name="T109" fmla="*/ 27 h 52"/>
                <a:gd name="T110" fmla="*/ 56 w 56"/>
                <a:gd name="T111" fmla="*/ 31 h 52"/>
                <a:gd name="T112" fmla="*/ 53 w 56"/>
                <a:gd name="T113" fmla="*/ 34 h 52"/>
                <a:gd name="T114" fmla="*/ 53 w 56"/>
                <a:gd name="T115" fmla="*/ 34 h 52"/>
                <a:gd name="T116" fmla="*/ 48 w 56"/>
                <a:gd name="T117" fmla="*/ 31 h 52"/>
                <a:gd name="T118" fmla="*/ 42 w 56"/>
                <a:gd name="T119" fmla="*/ 27 h 52"/>
                <a:gd name="T120" fmla="*/ 42 w 56"/>
                <a:gd name="T121" fmla="*/ 52 h 52"/>
                <a:gd name="T122" fmla="*/ 36 w 56"/>
                <a:gd name="T1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 h="52">
                  <a:moveTo>
                    <a:pt x="5" y="52"/>
                  </a:moveTo>
                  <a:lnTo>
                    <a:pt x="3" y="49"/>
                  </a:lnTo>
                  <a:lnTo>
                    <a:pt x="3" y="49"/>
                  </a:lnTo>
                  <a:lnTo>
                    <a:pt x="7" y="46"/>
                  </a:lnTo>
                  <a:lnTo>
                    <a:pt x="11" y="42"/>
                  </a:lnTo>
                  <a:lnTo>
                    <a:pt x="15" y="37"/>
                  </a:lnTo>
                  <a:lnTo>
                    <a:pt x="18" y="32"/>
                  </a:lnTo>
                  <a:lnTo>
                    <a:pt x="18" y="32"/>
                  </a:lnTo>
                  <a:lnTo>
                    <a:pt x="8" y="24"/>
                  </a:lnTo>
                  <a:lnTo>
                    <a:pt x="8" y="24"/>
                  </a:lnTo>
                  <a:lnTo>
                    <a:pt x="3" y="31"/>
                  </a:lnTo>
                  <a:lnTo>
                    <a:pt x="0" y="29"/>
                  </a:lnTo>
                  <a:lnTo>
                    <a:pt x="0" y="29"/>
                  </a:lnTo>
                  <a:lnTo>
                    <a:pt x="5" y="21"/>
                  </a:lnTo>
                  <a:lnTo>
                    <a:pt x="8" y="14"/>
                  </a:lnTo>
                  <a:lnTo>
                    <a:pt x="8" y="14"/>
                  </a:lnTo>
                  <a:lnTo>
                    <a:pt x="11" y="7"/>
                  </a:lnTo>
                  <a:lnTo>
                    <a:pt x="12" y="1"/>
                  </a:lnTo>
                  <a:lnTo>
                    <a:pt x="16" y="1"/>
                  </a:lnTo>
                  <a:lnTo>
                    <a:pt x="16" y="1"/>
                  </a:lnTo>
                  <a:lnTo>
                    <a:pt x="15" y="8"/>
                  </a:lnTo>
                  <a:lnTo>
                    <a:pt x="29" y="8"/>
                  </a:lnTo>
                  <a:lnTo>
                    <a:pt x="29" y="8"/>
                  </a:lnTo>
                  <a:lnTo>
                    <a:pt x="28" y="15"/>
                  </a:lnTo>
                  <a:lnTo>
                    <a:pt x="27" y="23"/>
                  </a:lnTo>
                  <a:lnTo>
                    <a:pt x="25" y="29"/>
                  </a:lnTo>
                  <a:lnTo>
                    <a:pt x="21" y="35"/>
                  </a:lnTo>
                  <a:lnTo>
                    <a:pt x="21" y="35"/>
                  </a:lnTo>
                  <a:lnTo>
                    <a:pt x="18" y="41"/>
                  </a:lnTo>
                  <a:lnTo>
                    <a:pt x="14" y="45"/>
                  </a:lnTo>
                  <a:lnTo>
                    <a:pt x="9" y="49"/>
                  </a:lnTo>
                  <a:lnTo>
                    <a:pt x="5" y="52"/>
                  </a:lnTo>
                  <a:lnTo>
                    <a:pt x="5" y="52"/>
                  </a:lnTo>
                  <a:close/>
                  <a:moveTo>
                    <a:pt x="20" y="28"/>
                  </a:moveTo>
                  <a:lnTo>
                    <a:pt x="20" y="28"/>
                  </a:lnTo>
                  <a:lnTo>
                    <a:pt x="23" y="19"/>
                  </a:lnTo>
                  <a:lnTo>
                    <a:pt x="24" y="11"/>
                  </a:lnTo>
                  <a:lnTo>
                    <a:pt x="14" y="11"/>
                  </a:lnTo>
                  <a:lnTo>
                    <a:pt x="14" y="11"/>
                  </a:lnTo>
                  <a:lnTo>
                    <a:pt x="10" y="20"/>
                  </a:lnTo>
                  <a:lnTo>
                    <a:pt x="10" y="20"/>
                  </a:lnTo>
                  <a:lnTo>
                    <a:pt x="20" y="28"/>
                  </a:lnTo>
                  <a:lnTo>
                    <a:pt x="20" y="28"/>
                  </a:lnTo>
                  <a:close/>
                  <a:moveTo>
                    <a:pt x="36" y="52"/>
                  </a:moveTo>
                  <a:lnTo>
                    <a:pt x="36" y="23"/>
                  </a:lnTo>
                  <a:lnTo>
                    <a:pt x="36" y="23"/>
                  </a:lnTo>
                  <a:lnTo>
                    <a:pt x="30" y="15"/>
                  </a:lnTo>
                  <a:lnTo>
                    <a:pt x="32" y="13"/>
                  </a:lnTo>
                  <a:lnTo>
                    <a:pt x="32" y="13"/>
                  </a:lnTo>
                  <a:lnTo>
                    <a:pt x="36" y="17"/>
                  </a:lnTo>
                  <a:lnTo>
                    <a:pt x="36" y="0"/>
                  </a:lnTo>
                  <a:lnTo>
                    <a:pt x="42" y="0"/>
                  </a:lnTo>
                  <a:lnTo>
                    <a:pt x="42" y="21"/>
                  </a:lnTo>
                  <a:lnTo>
                    <a:pt x="42" y="21"/>
                  </a:lnTo>
                  <a:lnTo>
                    <a:pt x="49" y="27"/>
                  </a:lnTo>
                  <a:lnTo>
                    <a:pt x="56" y="31"/>
                  </a:lnTo>
                  <a:lnTo>
                    <a:pt x="53" y="34"/>
                  </a:lnTo>
                  <a:lnTo>
                    <a:pt x="53" y="34"/>
                  </a:lnTo>
                  <a:lnTo>
                    <a:pt x="48" y="31"/>
                  </a:lnTo>
                  <a:lnTo>
                    <a:pt x="42" y="27"/>
                  </a:lnTo>
                  <a:lnTo>
                    <a:pt x="42" y="52"/>
                  </a:lnTo>
                  <a:lnTo>
                    <a:pt x="36" y="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Freeform 1113">
              <a:extLst>
                <a:ext uri="{FF2B5EF4-FFF2-40B4-BE49-F238E27FC236}">
                  <a16:creationId xmlns:a16="http://schemas.microsoft.com/office/drawing/2014/main" id="{FC74A06E-7351-424A-9BE1-448D8431826D}"/>
                </a:ext>
              </a:extLst>
            </p:cNvPr>
            <p:cNvSpPr>
              <a:spLocks/>
            </p:cNvSpPr>
            <p:nvPr/>
          </p:nvSpPr>
          <p:spPr bwMode="auto">
            <a:xfrm>
              <a:off x="10947400" y="5402263"/>
              <a:ext cx="42863" cy="38100"/>
            </a:xfrm>
            <a:custGeom>
              <a:avLst/>
              <a:gdLst>
                <a:gd name="T0" fmla="*/ 16 w 54"/>
                <a:gd name="T1" fmla="*/ 32 h 48"/>
                <a:gd name="T2" fmla="*/ 11 w 54"/>
                <a:gd name="T3" fmla="*/ 32 h 48"/>
                <a:gd name="T4" fmla="*/ 11 w 54"/>
                <a:gd name="T5" fmla="*/ 17 h 48"/>
                <a:gd name="T6" fmla="*/ 0 w 54"/>
                <a:gd name="T7" fmla="*/ 17 h 48"/>
                <a:gd name="T8" fmla="*/ 0 w 54"/>
                <a:gd name="T9" fmla="*/ 13 h 48"/>
                <a:gd name="T10" fmla="*/ 11 w 54"/>
                <a:gd name="T11" fmla="*/ 13 h 48"/>
                <a:gd name="T12" fmla="*/ 11 w 54"/>
                <a:gd name="T13" fmla="*/ 1 h 48"/>
                <a:gd name="T14" fmla="*/ 16 w 54"/>
                <a:gd name="T15" fmla="*/ 1 h 48"/>
                <a:gd name="T16" fmla="*/ 16 w 54"/>
                <a:gd name="T17" fmla="*/ 13 h 48"/>
                <a:gd name="T18" fmla="*/ 38 w 54"/>
                <a:gd name="T19" fmla="*/ 13 h 48"/>
                <a:gd name="T20" fmla="*/ 38 w 54"/>
                <a:gd name="T21" fmla="*/ 0 h 48"/>
                <a:gd name="T22" fmla="*/ 44 w 54"/>
                <a:gd name="T23" fmla="*/ 0 h 48"/>
                <a:gd name="T24" fmla="*/ 44 w 54"/>
                <a:gd name="T25" fmla="*/ 13 h 48"/>
                <a:gd name="T26" fmla="*/ 54 w 54"/>
                <a:gd name="T27" fmla="*/ 13 h 48"/>
                <a:gd name="T28" fmla="*/ 54 w 54"/>
                <a:gd name="T29" fmla="*/ 17 h 48"/>
                <a:gd name="T30" fmla="*/ 44 w 54"/>
                <a:gd name="T31" fmla="*/ 17 h 48"/>
                <a:gd name="T32" fmla="*/ 44 w 54"/>
                <a:gd name="T33" fmla="*/ 24 h 48"/>
                <a:gd name="T34" fmla="*/ 44 w 54"/>
                <a:gd name="T35" fmla="*/ 24 h 48"/>
                <a:gd name="T36" fmla="*/ 44 w 54"/>
                <a:gd name="T37" fmla="*/ 30 h 48"/>
                <a:gd name="T38" fmla="*/ 42 w 54"/>
                <a:gd name="T39" fmla="*/ 34 h 48"/>
                <a:gd name="T40" fmla="*/ 39 w 54"/>
                <a:gd name="T41" fmla="*/ 39 h 48"/>
                <a:gd name="T42" fmla="*/ 35 w 54"/>
                <a:gd name="T43" fmla="*/ 42 h 48"/>
                <a:gd name="T44" fmla="*/ 31 w 54"/>
                <a:gd name="T45" fmla="*/ 45 h 48"/>
                <a:gd name="T46" fmla="*/ 25 w 54"/>
                <a:gd name="T47" fmla="*/ 47 h 48"/>
                <a:gd name="T48" fmla="*/ 19 w 54"/>
                <a:gd name="T49" fmla="*/ 48 h 48"/>
                <a:gd name="T50" fmla="*/ 11 w 54"/>
                <a:gd name="T51" fmla="*/ 48 h 48"/>
                <a:gd name="T52" fmla="*/ 10 w 54"/>
                <a:gd name="T53" fmla="*/ 44 h 48"/>
                <a:gd name="T54" fmla="*/ 10 w 54"/>
                <a:gd name="T55" fmla="*/ 44 h 48"/>
                <a:gd name="T56" fmla="*/ 18 w 54"/>
                <a:gd name="T57" fmla="*/ 44 h 48"/>
                <a:gd name="T58" fmla="*/ 23 w 54"/>
                <a:gd name="T59" fmla="*/ 43 h 48"/>
                <a:gd name="T60" fmla="*/ 28 w 54"/>
                <a:gd name="T61" fmla="*/ 41 h 48"/>
                <a:gd name="T62" fmla="*/ 32 w 54"/>
                <a:gd name="T63" fmla="*/ 38 h 48"/>
                <a:gd name="T64" fmla="*/ 32 w 54"/>
                <a:gd name="T65" fmla="*/ 38 h 48"/>
                <a:gd name="T66" fmla="*/ 35 w 54"/>
                <a:gd name="T67" fmla="*/ 36 h 48"/>
                <a:gd name="T68" fmla="*/ 37 w 54"/>
                <a:gd name="T69" fmla="*/ 32 h 48"/>
                <a:gd name="T70" fmla="*/ 38 w 54"/>
                <a:gd name="T71" fmla="*/ 29 h 48"/>
                <a:gd name="T72" fmla="*/ 38 w 54"/>
                <a:gd name="T73" fmla="*/ 24 h 48"/>
                <a:gd name="T74" fmla="*/ 38 w 54"/>
                <a:gd name="T75" fmla="*/ 17 h 48"/>
                <a:gd name="T76" fmla="*/ 16 w 54"/>
                <a:gd name="T77" fmla="*/ 17 h 48"/>
                <a:gd name="T78" fmla="*/ 16 w 54"/>
                <a:gd name="T7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8">
                  <a:moveTo>
                    <a:pt x="16" y="32"/>
                  </a:moveTo>
                  <a:lnTo>
                    <a:pt x="11" y="32"/>
                  </a:lnTo>
                  <a:lnTo>
                    <a:pt x="11" y="17"/>
                  </a:lnTo>
                  <a:lnTo>
                    <a:pt x="0" y="17"/>
                  </a:lnTo>
                  <a:lnTo>
                    <a:pt x="0" y="13"/>
                  </a:lnTo>
                  <a:lnTo>
                    <a:pt x="11" y="13"/>
                  </a:lnTo>
                  <a:lnTo>
                    <a:pt x="11" y="1"/>
                  </a:lnTo>
                  <a:lnTo>
                    <a:pt x="16" y="1"/>
                  </a:lnTo>
                  <a:lnTo>
                    <a:pt x="16" y="13"/>
                  </a:lnTo>
                  <a:lnTo>
                    <a:pt x="38" y="13"/>
                  </a:lnTo>
                  <a:lnTo>
                    <a:pt x="38" y="0"/>
                  </a:lnTo>
                  <a:lnTo>
                    <a:pt x="44" y="0"/>
                  </a:lnTo>
                  <a:lnTo>
                    <a:pt x="44" y="13"/>
                  </a:lnTo>
                  <a:lnTo>
                    <a:pt x="54" y="13"/>
                  </a:lnTo>
                  <a:lnTo>
                    <a:pt x="54" y="17"/>
                  </a:lnTo>
                  <a:lnTo>
                    <a:pt x="44" y="17"/>
                  </a:lnTo>
                  <a:lnTo>
                    <a:pt x="44" y="24"/>
                  </a:lnTo>
                  <a:lnTo>
                    <a:pt x="44" y="24"/>
                  </a:lnTo>
                  <a:lnTo>
                    <a:pt x="44" y="30"/>
                  </a:lnTo>
                  <a:lnTo>
                    <a:pt x="42" y="34"/>
                  </a:lnTo>
                  <a:lnTo>
                    <a:pt x="39" y="39"/>
                  </a:lnTo>
                  <a:lnTo>
                    <a:pt x="35" y="42"/>
                  </a:lnTo>
                  <a:lnTo>
                    <a:pt x="31" y="45"/>
                  </a:lnTo>
                  <a:lnTo>
                    <a:pt x="25" y="47"/>
                  </a:lnTo>
                  <a:lnTo>
                    <a:pt x="19" y="48"/>
                  </a:lnTo>
                  <a:lnTo>
                    <a:pt x="11" y="48"/>
                  </a:lnTo>
                  <a:lnTo>
                    <a:pt x="10" y="44"/>
                  </a:lnTo>
                  <a:lnTo>
                    <a:pt x="10" y="44"/>
                  </a:lnTo>
                  <a:lnTo>
                    <a:pt x="18" y="44"/>
                  </a:lnTo>
                  <a:lnTo>
                    <a:pt x="23" y="43"/>
                  </a:lnTo>
                  <a:lnTo>
                    <a:pt x="28" y="41"/>
                  </a:lnTo>
                  <a:lnTo>
                    <a:pt x="32" y="38"/>
                  </a:lnTo>
                  <a:lnTo>
                    <a:pt x="32" y="38"/>
                  </a:lnTo>
                  <a:lnTo>
                    <a:pt x="35" y="36"/>
                  </a:lnTo>
                  <a:lnTo>
                    <a:pt x="37" y="32"/>
                  </a:lnTo>
                  <a:lnTo>
                    <a:pt x="38" y="29"/>
                  </a:lnTo>
                  <a:lnTo>
                    <a:pt x="38" y="24"/>
                  </a:lnTo>
                  <a:lnTo>
                    <a:pt x="38" y="17"/>
                  </a:lnTo>
                  <a:lnTo>
                    <a:pt x="16" y="17"/>
                  </a:lnTo>
                  <a:lnTo>
                    <a:pt x="1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Freeform 1114">
              <a:extLst>
                <a:ext uri="{FF2B5EF4-FFF2-40B4-BE49-F238E27FC236}">
                  <a16:creationId xmlns:a16="http://schemas.microsoft.com/office/drawing/2014/main" id="{88173406-16FF-42A9-AFEA-84909988B057}"/>
                </a:ext>
              </a:extLst>
            </p:cNvPr>
            <p:cNvSpPr>
              <a:spLocks/>
            </p:cNvSpPr>
            <p:nvPr/>
          </p:nvSpPr>
          <p:spPr bwMode="auto">
            <a:xfrm>
              <a:off x="10995025" y="5402263"/>
              <a:ext cx="39688" cy="38100"/>
            </a:xfrm>
            <a:custGeom>
              <a:avLst/>
              <a:gdLst>
                <a:gd name="T0" fmla="*/ 32 w 49"/>
                <a:gd name="T1" fmla="*/ 49 h 49"/>
                <a:gd name="T2" fmla="*/ 27 w 49"/>
                <a:gd name="T3" fmla="*/ 49 h 49"/>
                <a:gd name="T4" fmla="*/ 27 w 49"/>
                <a:gd name="T5" fmla="*/ 21 h 49"/>
                <a:gd name="T6" fmla="*/ 27 w 49"/>
                <a:gd name="T7" fmla="*/ 21 h 49"/>
                <a:gd name="T8" fmla="*/ 15 w 49"/>
                <a:gd name="T9" fmla="*/ 27 h 49"/>
                <a:gd name="T10" fmla="*/ 2 w 49"/>
                <a:gd name="T11" fmla="*/ 31 h 49"/>
                <a:gd name="T12" fmla="*/ 0 w 49"/>
                <a:gd name="T13" fmla="*/ 27 h 49"/>
                <a:gd name="T14" fmla="*/ 0 w 49"/>
                <a:gd name="T15" fmla="*/ 27 h 49"/>
                <a:gd name="T16" fmla="*/ 16 w 49"/>
                <a:gd name="T17" fmla="*/ 22 h 49"/>
                <a:gd name="T18" fmla="*/ 23 w 49"/>
                <a:gd name="T19" fmla="*/ 18 h 49"/>
                <a:gd name="T20" fmla="*/ 28 w 49"/>
                <a:gd name="T21" fmla="*/ 15 h 49"/>
                <a:gd name="T22" fmla="*/ 28 w 49"/>
                <a:gd name="T23" fmla="*/ 15 h 49"/>
                <a:gd name="T24" fmla="*/ 37 w 49"/>
                <a:gd name="T25" fmla="*/ 8 h 49"/>
                <a:gd name="T26" fmla="*/ 44 w 49"/>
                <a:gd name="T27" fmla="*/ 0 h 49"/>
                <a:gd name="T28" fmla="*/ 49 w 49"/>
                <a:gd name="T29" fmla="*/ 2 h 49"/>
                <a:gd name="T30" fmla="*/ 49 w 49"/>
                <a:gd name="T31" fmla="*/ 2 h 49"/>
                <a:gd name="T32" fmla="*/ 42 w 49"/>
                <a:gd name="T33" fmla="*/ 10 h 49"/>
                <a:gd name="T34" fmla="*/ 32 w 49"/>
                <a:gd name="T35" fmla="*/ 17 h 49"/>
                <a:gd name="T36" fmla="*/ 32 w 49"/>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9">
                  <a:moveTo>
                    <a:pt x="32" y="49"/>
                  </a:moveTo>
                  <a:lnTo>
                    <a:pt x="27" y="49"/>
                  </a:lnTo>
                  <a:lnTo>
                    <a:pt x="27" y="21"/>
                  </a:lnTo>
                  <a:lnTo>
                    <a:pt x="27" y="21"/>
                  </a:lnTo>
                  <a:lnTo>
                    <a:pt x="15" y="27"/>
                  </a:lnTo>
                  <a:lnTo>
                    <a:pt x="2" y="31"/>
                  </a:lnTo>
                  <a:lnTo>
                    <a:pt x="0" y="27"/>
                  </a:lnTo>
                  <a:lnTo>
                    <a:pt x="0" y="27"/>
                  </a:lnTo>
                  <a:lnTo>
                    <a:pt x="16" y="22"/>
                  </a:lnTo>
                  <a:lnTo>
                    <a:pt x="23" y="18"/>
                  </a:lnTo>
                  <a:lnTo>
                    <a:pt x="28" y="15"/>
                  </a:lnTo>
                  <a:lnTo>
                    <a:pt x="28" y="15"/>
                  </a:lnTo>
                  <a:lnTo>
                    <a:pt x="37" y="8"/>
                  </a:lnTo>
                  <a:lnTo>
                    <a:pt x="44" y="0"/>
                  </a:lnTo>
                  <a:lnTo>
                    <a:pt x="49" y="2"/>
                  </a:lnTo>
                  <a:lnTo>
                    <a:pt x="49" y="2"/>
                  </a:lnTo>
                  <a:lnTo>
                    <a:pt x="42" y="10"/>
                  </a:lnTo>
                  <a:lnTo>
                    <a:pt x="32" y="17"/>
                  </a:lnTo>
                  <a:lnTo>
                    <a:pt x="32"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Freeform 1115">
              <a:extLst>
                <a:ext uri="{FF2B5EF4-FFF2-40B4-BE49-F238E27FC236}">
                  <a16:creationId xmlns:a16="http://schemas.microsoft.com/office/drawing/2014/main" id="{A1842572-7C5D-4FD6-B642-1C621FDA6607}"/>
                </a:ext>
              </a:extLst>
            </p:cNvPr>
            <p:cNvSpPr>
              <a:spLocks/>
            </p:cNvSpPr>
            <p:nvPr/>
          </p:nvSpPr>
          <p:spPr bwMode="auto">
            <a:xfrm>
              <a:off x="10340975" y="5478463"/>
              <a:ext cx="26988" cy="38100"/>
            </a:xfrm>
            <a:custGeom>
              <a:avLst/>
              <a:gdLst>
                <a:gd name="T0" fmla="*/ 36 w 36"/>
                <a:gd name="T1" fmla="*/ 28 h 48"/>
                <a:gd name="T2" fmla="*/ 34 w 36"/>
                <a:gd name="T3" fmla="*/ 32 h 48"/>
                <a:gd name="T4" fmla="*/ 34 w 36"/>
                <a:gd name="T5" fmla="*/ 32 h 48"/>
                <a:gd name="T6" fmla="*/ 19 w 36"/>
                <a:gd name="T7" fmla="*/ 24 h 48"/>
                <a:gd name="T8" fmla="*/ 19 w 36"/>
                <a:gd name="T9" fmla="*/ 24 h 48"/>
                <a:gd name="T10" fmla="*/ 5 w 36"/>
                <a:gd name="T11" fmla="*/ 19 h 48"/>
                <a:gd name="T12" fmla="*/ 5 w 36"/>
                <a:gd name="T13" fmla="*/ 48 h 48"/>
                <a:gd name="T14" fmla="*/ 0 w 36"/>
                <a:gd name="T15" fmla="*/ 48 h 48"/>
                <a:gd name="T16" fmla="*/ 0 w 36"/>
                <a:gd name="T17" fmla="*/ 0 h 48"/>
                <a:gd name="T18" fmla="*/ 5 w 36"/>
                <a:gd name="T19" fmla="*/ 0 h 48"/>
                <a:gd name="T20" fmla="*/ 5 w 36"/>
                <a:gd name="T21" fmla="*/ 15 h 48"/>
                <a:gd name="T22" fmla="*/ 5 w 36"/>
                <a:gd name="T23" fmla="*/ 15 h 48"/>
                <a:gd name="T24" fmla="*/ 21 w 36"/>
                <a:gd name="T25" fmla="*/ 20 h 48"/>
                <a:gd name="T26" fmla="*/ 36 w 36"/>
                <a:gd name="T27" fmla="*/ 28 h 48"/>
                <a:gd name="T28" fmla="*/ 36 w 36"/>
                <a:gd name="T2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8">
                  <a:moveTo>
                    <a:pt x="36" y="28"/>
                  </a:moveTo>
                  <a:lnTo>
                    <a:pt x="34" y="32"/>
                  </a:lnTo>
                  <a:lnTo>
                    <a:pt x="34" y="32"/>
                  </a:lnTo>
                  <a:lnTo>
                    <a:pt x="19" y="24"/>
                  </a:lnTo>
                  <a:lnTo>
                    <a:pt x="19" y="24"/>
                  </a:lnTo>
                  <a:lnTo>
                    <a:pt x="5" y="19"/>
                  </a:lnTo>
                  <a:lnTo>
                    <a:pt x="5" y="48"/>
                  </a:lnTo>
                  <a:lnTo>
                    <a:pt x="0" y="48"/>
                  </a:lnTo>
                  <a:lnTo>
                    <a:pt x="0" y="0"/>
                  </a:lnTo>
                  <a:lnTo>
                    <a:pt x="5" y="0"/>
                  </a:lnTo>
                  <a:lnTo>
                    <a:pt x="5" y="15"/>
                  </a:lnTo>
                  <a:lnTo>
                    <a:pt x="5" y="15"/>
                  </a:lnTo>
                  <a:lnTo>
                    <a:pt x="21" y="20"/>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Freeform 1116">
              <a:extLst>
                <a:ext uri="{FF2B5EF4-FFF2-40B4-BE49-F238E27FC236}">
                  <a16:creationId xmlns:a16="http://schemas.microsoft.com/office/drawing/2014/main" id="{B1060181-D438-48F8-B599-3CE8FB717A18}"/>
                </a:ext>
              </a:extLst>
            </p:cNvPr>
            <p:cNvSpPr>
              <a:spLocks/>
            </p:cNvSpPr>
            <p:nvPr/>
          </p:nvSpPr>
          <p:spPr bwMode="auto">
            <a:xfrm>
              <a:off x="10375900" y="5478463"/>
              <a:ext cx="39688" cy="38100"/>
            </a:xfrm>
            <a:custGeom>
              <a:avLst/>
              <a:gdLst>
                <a:gd name="T0" fmla="*/ 28 w 50"/>
                <a:gd name="T1" fmla="*/ 38 h 47"/>
                <a:gd name="T2" fmla="*/ 28 w 50"/>
                <a:gd name="T3" fmla="*/ 29 h 47"/>
                <a:gd name="T4" fmla="*/ 28 w 50"/>
                <a:gd name="T5" fmla="*/ 26 h 47"/>
                <a:gd name="T6" fmla="*/ 19 w 50"/>
                <a:gd name="T7" fmla="*/ 32 h 47"/>
                <a:gd name="T8" fmla="*/ 15 w 50"/>
                <a:gd name="T9" fmla="*/ 38 h 47"/>
                <a:gd name="T10" fmla="*/ 16 w 50"/>
                <a:gd name="T11" fmla="*/ 40 h 47"/>
                <a:gd name="T12" fmla="*/ 18 w 50"/>
                <a:gd name="T13" fmla="*/ 42 h 47"/>
                <a:gd name="T14" fmla="*/ 30 w 50"/>
                <a:gd name="T15" fmla="*/ 44 h 47"/>
                <a:gd name="T16" fmla="*/ 40 w 50"/>
                <a:gd name="T17" fmla="*/ 43 h 47"/>
                <a:gd name="T18" fmla="*/ 49 w 50"/>
                <a:gd name="T19" fmla="*/ 47 h 47"/>
                <a:gd name="T20" fmla="*/ 33 w 50"/>
                <a:gd name="T21" fmla="*/ 47 h 47"/>
                <a:gd name="T22" fmla="*/ 22 w 50"/>
                <a:gd name="T23" fmla="*/ 47 h 47"/>
                <a:gd name="T24" fmla="*/ 15 w 50"/>
                <a:gd name="T25" fmla="*/ 45 h 47"/>
                <a:gd name="T26" fmla="*/ 11 w 50"/>
                <a:gd name="T27" fmla="*/ 38 h 47"/>
                <a:gd name="T28" fmla="*/ 12 w 50"/>
                <a:gd name="T29" fmla="*/ 35 h 47"/>
                <a:gd name="T30" fmla="*/ 15 w 50"/>
                <a:gd name="T31" fmla="*/ 31 h 47"/>
                <a:gd name="T32" fmla="*/ 27 w 50"/>
                <a:gd name="T33" fmla="*/ 23 h 47"/>
                <a:gd name="T34" fmla="*/ 26 w 50"/>
                <a:gd name="T35" fmla="*/ 21 h 47"/>
                <a:gd name="T36" fmla="*/ 23 w 50"/>
                <a:gd name="T37" fmla="*/ 20 h 47"/>
                <a:gd name="T38" fmla="*/ 16 w 50"/>
                <a:gd name="T39" fmla="*/ 22 h 47"/>
                <a:gd name="T40" fmla="*/ 7 w 50"/>
                <a:gd name="T41" fmla="*/ 28 h 47"/>
                <a:gd name="T42" fmla="*/ 0 w 50"/>
                <a:gd name="T43" fmla="*/ 29 h 47"/>
                <a:gd name="T44" fmla="*/ 4 w 50"/>
                <a:gd name="T45" fmla="*/ 25 h 47"/>
                <a:gd name="T46" fmla="*/ 12 w 50"/>
                <a:gd name="T47" fmla="*/ 16 h 47"/>
                <a:gd name="T48" fmla="*/ 2 w 50"/>
                <a:gd name="T49" fmla="*/ 11 h 47"/>
                <a:gd name="T50" fmla="*/ 16 w 50"/>
                <a:gd name="T51" fmla="*/ 7 h 47"/>
                <a:gd name="T52" fmla="*/ 18 w 50"/>
                <a:gd name="T53" fmla="*/ 0 h 47"/>
                <a:gd name="T54" fmla="*/ 23 w 50"/>
                <a:gd name="T55" fmla="*/ 1 h 47"/>
                <a:gd name="T56" fmla="*/ 41 w 50"/>
                <a:gd name="T57" fmla="*/ 7 h 47"/>
                <a:gd name="T58" fmla="*/ 19 w 50"/>
                <a:gd name="T59" fmla="*/ 11 h 47"/>
                <a:gd name="T60" fmla="*/ 14 w 50"/>
                <a:gd name="T61" fmla="*/ 19 h 47"/>
                <a:gd name="T62" fmla="*/ 14 w 50"/>
                <a:gd name="T63" fmla="*/ 19 h 47"/>
                <a:gd name="T64" fmla="*/ 19 w 50"/>
                <a:gd name="T65" fmla="*/ 18 h 47"/>
                <a:gd name="T66" fmla="*/ 24 w 50"/>
                <a:gd name="T67" fmla="*/ 17 h 47"/>
                <a:gd name="T68" fmla="*/ 30 w 50"/>
                <a:gd name="T69" fmla="*/ 19 h 47"/>
                <a:gd name="T70" fmla="*/ 48 w 50"/>
                <a:gd name="T71" fmla="*/ 15 h 47"/>
                <a:gd name="T72" fmla="*/ 50 w 50"/>
                <a:gd name="T73" fmla="*/ 19 h 47"/>
                <a:gd name="T74" fmla="*/ 32 w 50"/>
                <a:gd name="T75" fmla="*/ 25 h 47"/>
                <a:gd name="T76" fmla="*/ 32 w 50"/>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32" y="38"/>
                  </a:moveTo>
                  <a:lnTo>
                    <a:pt x="28" y="38"/>
                  </a:lnTo>
                  <a:lnTo>
                    <a:pt x="28" y="29"/>
                  </a:lnTo>
                  <a:lnTo>
                    <a:pt x="28" y="29"/>
                  </a:lnTo>
                  <a:lnTo>
                    <a:pt x="28" y="26"/>
                  </a:lnTo>
                  <a:lnTo>
                    <a:pt x="28" y="26"/>
                  </a:lnTo>
                  <a:lnTo>
                    <a:pt x="23" y="30"/>
                  </a:lnTo>
                  <a:lnTo>
                    <a:pt x="19" y="32"/>
                  </a:lnTo>
                  <a:lnTo>
                    <a:pt x="16" y="35"/>
                  </a:lnTo>
                  <a:lnTo>
                    <a:pt x="15" y="38"/>
                  </a:lnTo>
                  <a:lnTo>
                    <a:pt x="15" y="38"/>
                  </a:lnTo>
                  <a:lnTo>
                    <a:pt x="16" y="40"/>
                  </a:lnTo>
                  <a:lnTo>
                    <a:pt x="18" y="42"/>
                  </a:lnTo>
                  <a:lnTo>
                    <a:pt x="18" y="42"/>
                  </a:lnTo>
                  <a:lnTo>
                    <a:pt x="23" y="43"/>
                  </a:lnTo>
                  <a:lnTo>
                    <a:pt x="30" y="44"/>
                  </a:lnTo>
                  <a:lnTo>
                    <a:pt x="30" y="44"/>
                  </a:lnTo>
                  <a:lnTo>
                    <a:pt x="40" y="43"/>
                  </a:lnTo>
                  <a:lnTo>
                    <a:pt x="48" y="43"/>
                  </a:lnTo>
                  <a:lnTo>
                    <a:pt x="49" y="47"/>
                  </a:lnTo>
                  <a:lnTo>
                    <a:pt x="49" y="47"/>
                  </a:lnTo>
                  <a:lnTo>
                    <a:pt x="33" y="47"/>
                  </a:lnTo>
                  <a:lnTo>
                    <a:pt x="33" y="47"/>
                  </a:lnTo>
                  <a:lnTo>
                    <a:pt x="22" y="47"/>
                  </a:lnTo>
                  <a:lnTo>
                    <a:pt x="15" y="45"/>
                  </a:lnTo>
                  <a:lnTo>
                    <a:pt x="15" y="45"/>
                  </a:lnTo>
                  <a:lnTo>
                    <a:pt x="12" y="42"/>
                  </a:lnTo>
                  <a:lnTo>
                    <a:pt x="11" y="38"/>
                  </a:lnTo>
                  <a:lnTo>
                    <a:pt x="11" y="38"/>
                  </a:lnTo>
                  <a:lnTo>
                    <a:pt x="12" y="35"/>
                  </a:lnTo>
                  <a:lnTo>
                    <a:pt x="15" y="31"/>
                  </a:lnTo>
                  <a:lnTo>
                    <a:pt x="15" y="31"/>
                  </a:lnTo>
                  <a:lnTo>
                    <a:pt x="20" y="27"/>
                  </a:lnTo>
                  <a:lnTo>
                    <a:pt x="27" y="23"/>
                  </a:lnTo>
                  <a:lnTo>
                    <a:pt x="27" y="23"/>
                  </a:lnTo>
                  <a:lnTo>
                    <a:pt x="26" y="21"/>
                  </a:lnTo>
                  <a:lnTo>
                    <a:pt x="23" y="20"/>
                  </a:lnTo>
                  <a:lnTo>
                    <a:pt x="23" y="20"/>
                  </a:lnTo>
                  <a:lnTo>
                    <a:pt x="16" y="22"/>
                  </a:lnTo>
                  <a:lnTo>
                    <a:pt x="16" y="22"/>
                  </a:lnTo>
                  <a:lnTo>
                    <a:pt x="12" y="24"/>
                  </a:lnTo>
                  <a:lnTo>
                    <a:pt x="7" y="28"/>
                  </a:lnTo>
                  <a:lnTo>
                    <a:pt x="2" y="31"/>
                  </a:lnTo>
                  <a:lnTo>
                    <a:pt x="0" y="29"/>
                  </a:lnTo>
                  <a:lnTo>
                    <a:pt x="0" y="29"/>
                  </a:lnTo>
                  <a:lnTo>
                    <a:pt x="4" y="25"/>
                  </a:lnTo>
                  <a:lnTo>
                    <a:pt x="9" y="20"/>
                  </a:lnTo>
                  <a:lnTo>
                    <a:pt x="12" y="16"/>
                  </a:lnTo>
                  <a:lnTo>
                    <a:pt x="15" y="11"/>
                  </a:lnTo>
                  <a:lnTo>
                    <a:pt x="2" y="11"/>
                  </a:lnTo>
                  <a:lnTo>
                    <a:pt x="2" y="7"/>
                  </a:lnTo>
                  <a:lnTo>
                    <a:pt x="16" y="7"/>
                  </a:lnTo>
                  <a:lnTo>
                    <a:pt x="16" y="7"/>
                  </a:lnTo>
                  <a:lnTo>
                    <a:pt x="18" y="0"/>
                  </a:lnTo>
                  <a:lnTo>
                    <a:pt x="23" y="1"/>
                  </a:lnTo>
                  <a:lnTo>
                    <a:pt x="23" y="1"/>
                  </a:lnTo>
                  <a:lnTo>
                    <a:pt x="21" y="7"/>
                  </a:lnTo>
                  <a:lnTo>
                    <a:pt x="41" y="7"/>
                  </a:lnTo>
                  <a:lnTo>
                    <a:pt x="41" y="11"/>
                  </a:lnTo>
                  <a:lnTo>
                    <a:pt x="19" y="11"/>
                  </a:lnTo>
                  <a:lnTo>
                    <a:pt x="19" y="11"/>
                  </a:lnTo>
                  <a:lnTo>
                    <a:pt x="14" y="19"/>
                  </a:lnTo>
                  <a:lnTo>
                    <a:pt x="14" y="19"/>
                  </a:lnTo>
                  <a:lnTo>
                    <a:pt x="14" y="19"/>
                  </a:lnTo>
                  <a:lnTo>
                    <a:pt x="19" y="18"/>
                  </a:lnTo>
                  <a:lnTo>
                    <a:pt x="19" y="18"/>
                  </a:lnTo>
                  <a:lnTo>
                    <a:pt x="24" y="17"/>
                  </a:lnTo>
                  <a:lnTo>
                    <a:pt x="24" y="17"/>
                  </a:lnTo>
                  <a:lnTo>
                    <a:pt x="28" y="18"/>
                  </a:lnTo>
                  <a:lnTo>
                    <a:pt x="30" y="19"/>
                  </a:lnTo>
                  <a:lnTo>
                    <a:pt x="31" y="21"/>
                  </a:lnTo>
                  <a:lnTo>
                    <a:pt x="48" y="15"/>
                  </a:lnTo>
                  <a:lnTo>
                    <a:pt x="50" y="19"/>
                  </a:lnTo>
                  <a:lnTo>
                    <a:pt x="50" y="19"/>
                  </a:lnTo>
                  <a:lnTo>
                    <a:pt x="32" y="25"/>
                  </a:lnTo>
                  <a:lnTo>
                    <a:pt x="32" y="25"/>
                  </a:lnTo>
                  <a:lnTo>
                    <a:pt x="32" y="30"/>
                  </a:lnTo>
                  <a:lnTo>
                    <a:pt x="32"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Freeform 1117">
              <a:extLst>
                <a:ext uri="{FF2B5EF4-FFF2-40B4-BE49-F238E27FC236}">
                  <a16:creationId xmlns:a16="http://schemas.microsoft.com/office/drawing/2014/main" id="{A707F7B6-D437-431B-8F56-5DFB48F90DA7}"/>
                </a:ext>
              </a:extLst>
            </p:cNvPr>
            <p:cNvSpPr>
              <a:spLocks noEditPoints="1"/>
            </p:cNvSpPr>
            <p:nvPr/>
          </p:nvSpPr>
          <p:spPr bwMode="auto">
            <a:xfrm>
              <a:off x="10429875" y="5478463"/>
              <a:ext cx="28575" cy="38100"/>
            </a:xfrm>
            <a:custGeom>
              <a:avLst/>
              <a:gdLst>
                <a:gd name="T0" fmla="*/ 4 w 36"/>
                <a:gd name="T1" fmla="*/ 29 h 46"/>
                <a:gd name="T2" fmla="*/ 0 w 36"/>
                <a:gd name="T3" fmla="*/ 29 h 46"/>
                <a:gd name="T4" fmla="*/ 0 w 36"/>
                <a:gd name="T5" fmla="*/ 1 h 46"/>
                <a:gd name="T6" fmla="*/ 4 w 36"/>
                <a:gd name="T7" fmla="*/ 1 h 46"/>
                <a:gd name="T8" fmla="*/ 4 w 36"/>
                <a:gd name="T9" fmla="*/ 29 h 46"/>
                <a:gd name="T10" fmla="*/ 36 w 36"/>
                <a:gd name="T11" fmla="*/ 22 h 46"/>
                <a:gd name="T12" fmla="*/ 36 w 36"/>
                <a:gd name="T13" fmla="*/ 22 h 46"/>
                <a:gd name="T14" fmla="*/ 36 w 36"/>
                <a:gd name="T15" fmla="*/ 28 h 46"/>
                <a:gd name="T16" fmla="*/ 33 w 36"/>
                <a:gd name="T17" fmla="*/ 34 h 46"/>
                <a:gd name="T18" fmla="*/ 33 w 36"/>
                <a:gd name="T19" fmla="*/ 34 h 46"/>
                <a:gd name="T20" fmla="*/ 29 w 36"/>
                <a:gd name="T21" fmla="*/ 39 h 46"/>
                <a:gd name="T22" fmla="*/ 23 w 36"/>
                <a:gd name="T23" fmla="*/ 42 h 46"/>
                <a:gd name="T24" fmla="*/ 23 w 36"/>
                <a:gd name="T25" fmla="*/ 42 h 46"/>
                <a:gd name="T26" fmla="*/ 15 w 36"/>
                <a:gd name="T27" fmla="*/ 45 h 46"/>
                <a:gd name="T28" fmla="*/ 5 w 36"/>
                <a:gd name="T29" fmla="*/ 46 h 46"/>
                <a:gd name="T30" fmla="*/ 4 w 36"/>
                <a:gd name="T31" fmla="*/ 43 h 46"/>
                <a:gd name="T32" fmla="*/ 4 w 36"/>
                <a:gd name="T33" fmla="*/ 43 h 46"/>
                <a:gd name="T34" fmla="*/ 11 w 36"/>
                <a:gd name="T35" fmla="*/ 42 h 46"/>
                <a:gd name="T36" fmla="*/ 16 w 36"/>
                <a:gd name="T37" fmla="*/ 40 h 46"/>
                <a:gd name="T38" fmla="*/ 21 w 36"/>
                <a:gd name="T39" fmla="*/ 38 h 46"/>
                <a:gd name="T40" fmla="*/ 25 w 36"/>
                <a:gd name="T41" fmla="*/ 36 h 46"/>
                <a:gd name="T42" fmla="*/ 25 w 36"/>
                <a:gd name="T43" fmla="*/ 36 h 46"/>
                <a:gd name="T44" fmla="*/ 28 w 36"/>
                <a:gd name="T45" fmla="*/ 33 h 46"/>
                <a:gd name="T46" fmla="*/ 30 w 36"/>
                <a:gd name="T47" fmla="*/ 30 h 46"/>
                <a:gd name="T48" fmla="*/ 31 w 36"/>
                <a:gd name="T49" fmla="*/ 26 h 46"/>
                <a:gd name="T50" fmla="*/ 32 w 36"/>
                <a:gd name="T51" fmla="*/ 21 h 46"/>
                <a:gd name="T52" fmla="*/ 32 w 36"/>
                <a:gd name="T53" fmla="*/ 0 h 46"/>
                <a:gd name="T54" fmla="*/ 36 w 36"/>
                <a:gd name="T55" fmla="*/ 0 h 46"/>
                <a:gd name="T56" fmla="*/ 36 w 36"/>
                <a:gd name="T5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6">
                  <a:moveTo>
                    <a:pt x="4" y="29"/>
                  </a:moveTo>
                  <a:lnTo>
                    <a:pt x="0" y="29"/>
                  </a:lnTo>
                  <a:lnTo>
                    <a:pt x="0" y="1"/>
                  </a:lnTo>
                  <a:lnTo>
                    <a:pt x="4" y="1"/>
                  </a:lnTo>
                  <a:lnTo>
                    <a:pt x="4" y="29"/>
                  </a:lnTo>
                  <a:close/>
                  <a:moveTo>
                    <a:pt x="36" y="22"/>
                  </a:moveTo>
                  <a:lnTo>
                    <a:pt x="36" y="22"/>
                  </a:lnTo>
                  <a:lnTo>
                    <a:pt x="36" y="28"/>
                  </a:lnTo>
                  <a:lnTo>
                    <a:pt x="33" y="34"/>
                  </a:lnTo>
                  <a:lnTo>
                    <a:pt x="33" y="34"/>
                  </a:lnTo>
                  <a:lnTo>
                    <a:pt x="29" y="39"/>
                  </a:lnTo>
                  <a:lnTo>
                    <a:pt x="23" y="42"/>
                  </a:lnTo>
                  <a:lnTo>
                    <a:pt x="23" y="42"/>
                  </a:lnTo>
                  <a:lnTo>
                    <a:pt x="15" y="45"/>
                  </a:lnTo>
                  <a:lnTo>
                    <a:pt x="5" y="46"/>
                  </a:lnTo>
                  <a:lnTo>
                    <a:pt x="4" y="43"/>
                  </a:lnTo>
                  <a:lnTo>
                    <a:pt x="4" y="43"/>
                  </a:lnTo>
                  <a:lnTo>
                    <a:pt x="11" y="42"/>
                  </a:lnTo>
                  <a:lnTo>
                    <a:pt x="16" y="40"/>
                  </a:lnTo>
                  <a:lnTo>
                    <a:pt x="21" y="38"/>
                  </a:lnTo>
                  <a:lnTo>
                    <a:pt x="25" y="36"/>
                  </a:lnTo>
                  <a:lnTo>
                    <a:pt x="25" y="36"/>
                  </a:lnTo>
                  <a:lnTo>
                    <a:pt x="28" y="33"/>
                  </a:lnTo>
                  <a:lnTo>
                    <a:pt x="30" y="30"/>
                  </a:lnTo>
                  <a:lnTo>
                    <a:pt x="31" y="26"/>
                  </a:lnTo>
                  <a:lnTo>
                    <a:pt x="32" y="21"/>
                  </a:lnTo>
                  <a:lnTo>
                    <a:pt x="32" y="0"/>
                  </a:lnTo>
                  <a:lnTo>
                    <a:pt x="36" y="0"/>
                  </a:lnTo>
                  <a:lnTo>
                    <a:pt x="3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Freeform 1118">
              <a:extLst>
                <a:ext uri="{FF2B5EF4-FFF2-40B4-BE49-F238E27FC236}">
                  <a16:creationId xmlns:a16="http://schemas.microsoft.com/office/drawing/2014/main" id="{D9A8E1DD-A4F3-4E7C-B24C-3CAA60E3DE1C}"/>
                </a:ext>
              </a:extLst>
            </p:cNvPr>
            <p:cNvSpPr>
              <a:spLocks noEditPoints="1"/>
            </p:cNvSpPr>
            <p:nvPr/>
          </p:nvSpPr>
          <p:spPr bwMode="auto">
            <a:xfrm>
              <a:off x="10477500" y="5478463"/>
              <a:ext cx="28575" cy="38100"/>
            </a:xfrm>
            <a:custGeom>
              <a:avLst/>
              <a:gdLst>
                <a:gd name="T0" fmla="*/ 4 w 36"/>
                <a:gd name="T1" fmla="*/ 29 h 46"/>
                <a:gd name="T2" fmla="*/ 0 w 36"/>
                <a:gd name="T3" fmla="*/ 29 h 46"/>
                <a:gd name="T4" fmla="*/ 0 w 36"/>
                <a:gd name="T5" fmla="*/ 1 h 46"/>
                <a:gd name="T6" fmla="*/ 4 w 36"/>
                <a:gd name="T7" fmla="*/ 1 h 46"/>
                <a:gd name="T8" fmla="*/ 4 w 36"/>
                <a:gd name="T9" fmla="*/ 29 h 46"/>
                <a:gd name="T10" fmla="*/ 36 w 36"/>
                <a:gd name="T11" fmla="*/ 22 h 46"/>
                <a:gd name="T12" fmla="*/ 36 w 36"/>
                <a:gd name="T13" fmla="*/ 22 h 46"/>
                <a:gd name="T14" fmla="*/ 36 w 36"/>
                <a:gd name="T15" fmla="*/ 28 h 46"/>
                <a:gd name="T16" fmla="*/ 33 w 36"/>
                <a:gd name="T17" fmla="*/ 34 h 46"/>
                <a:gd name="T18" fmla="*/ 33 w 36"/>
                <a:gd name="T19" fmla="*/ 34 h 46"/>
                <a:gd name="T20" fmla="*/ 29 w 36"/>
                <a:gd name="T21" fmla="*/ 39 h 46"/>
                <a:gd name="T22" fmla="*/ 23 w 36"/>
                <a:gd name="T23" fmla="*/ 42 h 46"/>
                <a:gd name="T24" fmla="*/ 23 w 36"/>
                <a:gd name="T25" fmla="*/ 42 h 46"/>
                <a:gd name="T26" fmla="*/ 15 w 36"/>
                <a:gd name="T27" fmla="*/ 45 h 46"/>
                <a:gd name="T28" fmla="*/ 5 w 36"/>
                <a:gd name="T29" fmla="*/ 46 h 46"/>
                <a:gd name="T30" fmla="*/ 4 w 36"/>
                <a:gd name="T31" fmla="*/ 43 h 46"/>
                <a:gd name="T32" fmla="*/ 4 w 36"/>
                <a:gd name="T33" fmla="*/ 43 h 46"/>
                <a:gd name="T34" fmla="*/ 11 w 36"/>
                <a:gd name="T35" fmla="*/ 42 h 46"/>
                <a:gd name="T36" fmla="*/ 16 w 36"/>
                <a:gd name="T37" fmla="*/ 40 h 46"/>
                <a:gd name="T38" fmla="*/ 21 w 36"/>
                <a:gd name="T39" fmla="*/ 38 h 46"/>
                <a:gd name="T40" fmla="*/ 25 w 36"/>
                <a:gd name="T41" fmla="*/ 36 h 46"/>
                <a:gd name="T42" fmla="*/ 25 w 36"/>
                <a:gd name="T43" fmla="*/ 36 h 46"/>
                <a:gd name="T44" fmla="*/ 28 w 36"/>
                <a:gd name="T45" fmla="*/ 33 h 46"/>
                <a:gd name="T46" fmla="*/ 30 w 36"/>
                <a:gd name="T47" fmla="*/ 30 h 46"/>
                <a:gd name="T48" fmla="*/ 31 w 36"/>
                <a:gd name="T49" fmla="*/ 26 h 46"/>
                <a:gd name="T50" fmla="*/ 32 w 36"/>
                <a:gd name="T51" fmla="*/ 21 h 46"/>
                <a:gd name="T52" fmla="*/ 32 w 36"/>
                <a:gd name="T53" fmla="*/ 0 h 46"/>
                <a:gd name="T54" fmla="*/ 36 w 36"/>
                <a:gd name="T55" fmla="*/ 0 h 46"/>
                <a:gd name="T56" fmla="*/ 36 w 36"/>
                <a:gd name="T5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6">
                  <a:moveTo>
                    <a:pt x="4" y="29"/>
                  </a:moveTo>
                  <a:lnTo>
                    <a:pt x="0" y="29"/>
                  </a:lnTo>
                  <a:lnTo>
                    <a:pt x="0" y="1"/>
                  </a:lnTo>
                  <a:lnTo>
                    <a:pt x="4" y="1"/>
                  </a:lnTo>
                  <a:lnTo>
                    <a:pt x="4" y="29"/>
                  </a:lnTo>
                  <a:close/>
                  <a:moveTo>
                    <a:pt x="36" y="22"/>
                  </a:moveTo>
                  <a:lnTo>
                    <a:pt x="36" y="22"/>
                  </a:lnTo>
                  <a:lnTo>
                    <a:pt x="36" y="28"/>
                  </a:lnTo>
                  <a:lnTo>
                    <a:pt x="33" y="34"/>
                  </a:lnTo>
                  <a:lnTo>
                    <a:pt x="33" y="34"/>
                  </a:lnTo>
                  <a:lnTo>
                    <a:pt x="29" y="39"/>
                  </a:lnTo>
                  <a:lnTo>
                    <a:pt x="23" y="42"/>
                  </a:lnTo>
                  <a:lnTo>
                    <a:pt x="23" y="42"/>
                  </a:lnTo>
                  <a:lnTo>
                    <a:pt x="15" y="45"/>
                  </a:lnTo>
                  <a:lnTo>
                    <a:pt x="5" y="46"/>
                  </a:lnTo>
                  <a:lnTo>
                    <a:pt x="4" y="43"/>
                  </a:lnTo>
                  <a:lnTo>
                    <a:pt x="4" y="43"/>
                  </a:lnTo>
                  <a:lnTo>
                    <a:pt x="11" y="42"/>
                  </a:lnTo>
                  <a:lnTo>
                    <a:pt x="16" y="40"/>
                  </a:lnTo>
                  <a:lnTo>
                    <a:pt x="21" y="38"/>
                  </a:lnTo>
                  <a:lnTo>
                    <a:pt x="25" y="36"/>
                  </a:lnTo>
                  <a:lnTo>
                    <a:pt x="25" y="36"/>
                  </a:lnTo>
                  <a:lnTo>
                    <a:pt x="28" y="33"/>
                  </a:lnTo>
                  <a:lnTo>
                    <a:pt x="30" y="30"/>
                  </a:lnTo>
                  <a:lnTo>
                    <a:pt x="31" y="26"/>
                  </a:lnTo>
                  <a:lnTo>
                    <a:pt x="32" y="21"/>
                  </a:lnTo>
                  <a:lnTo>
                    <a:pt x="32" y="0"/>
                  </a:lnTo>
                  <a:lnTo>
                    <a:pt x="36" y="0"/>
                  </a:lnTo>
                  <a:lnTo>
                    <a:pt x="36"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Rectangle 1119">
              <a:extLst>
                <a:ext uri="{FF2B5EF4-FFF2-40B4-BE49-F238E27FC236}">
                  <a16:creationId xmlns:a16="http://schemas.microsoft.com/office/drawing/2014/main" id="{4B348E62-9920-41F3-9F1E-12195FEB2FAA}"/>
                </a:ext>
              </a:extLst>
            </p:cNvPr>
            <p:cNvSpPr>
              <a:spLocks noChangeArrowheads="1"/>
            </p:cNvSpPr>
            <p:nvPr/>
          </p:nvSpPr>
          <p:spPr bwMode="auto">
            <a:xfrm>
              <a:off x="10520363" y="5495925"/>
              <a:ext cx="36513"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Freeform 1120">
              <a:extLst>
                <a:ext uri="{FF2B5EF4-FFF2-40B4-BE49-F238E27FC236}">
                  <a16:creationId xmlns:a16="http://schemas.microsoft.com/office/drawing/2014/main" id="{DFE8DD8C-4245-41A8-9096-2D7C9A6455E4}"/>
                </a:ext>
              </a:extLst>
            </p:cNvPr>
            <p:cNvSpPr>
              <a:spLocks/>
            </p:cNvSpPr>
            <p:nvPr/>
          </p:nvSpPr>
          <p:spPr bwMode="auto">
            <a:xfrm>
              <a:off x="10564813" y="5481638"/>
              <a:ext cx="44450" cy="34925"/>
            </a:xfrm>
            <a:custGeom>
              <a:avLst/>
              <a:gdLst>
                <a:gd name="T0" fmla="*/ 55 w 55"/>
                <a:gd name="T1" fmla="*/ 41 h 44"/>
                <a:gd name="T2" fmla="*/ 51 w 55"/>
                <a:gd name="T3" fmla="*/ 44 h 44"/>
                <a:gd name="T4" fmla="*/ 51 w 55"/>
                <a:gd name="T5" fmla="*/ 44 h 44"/>
                <a:gd name="T6" fmla="*/ 42 w 55"/>
                <a:gd name="T7" fmla="*/ 35 h 44"/>
                <a:gd name="T8" fmla="*/ 30 w 55"/>
                <a:gd name="T9" fmla="*/ 25 h 44"/>
                <a:gd name="T10" fmla="*/ 30 w 55"/>
                <a:gd name="T11" fmla="*/ 25 h 44"/>
                <a:gd name="T12" fmla="*/ 23 w 55"/>
                <a:gd name="T13" fmla="*/ 31 h 44"/>
                <a:gd name="T14" fmla="*/ 16 w 55"/>
                <a:gd name="T15" fmla="*/ 36 h 44"/>
                <a:gd name="T16" fmla="*/ 10 w 55"/>
                <a:gd name="T17" fmla="*/ 40 h 44"/>
                <a:gd name="T18" fmla="*/ 2 w 55"/>
                <a:gd name="T19" fmla="*/ 43 h 44"/>
                <a:gd name="T20" fmla="*/ 0 w 55"/>
                <a:gd name="T21" fmla="*/ 40 h 44"/>
                <a:gd name="T22" fmla="*/ 0 w 55"/>
                <a:gd name="T23" fmla="*/ 40 h 44"/>
                <a:gd name="T24" fmla="*/ 7 w 55"/>
                <a:gd name="T25" fmla="*/ 37 h 44"/>
                <a:gd name="T26" fmla="*/ 12 w 55"/>
                <a:gd name="T27" fmla="*/ 34 h 44"/>
                <a:gd name="T28" fmla="*/ 23 w 55"/>
                <a:gd name="T29" fmla="*/ 25 h 44"/>
                <a:gd name="T30" fmla="*/ 23 w 55"/>
                <a:gd name="T31" fmla="*/ 25 h 44"/>
                <a:gd name="T32" fmla="*/ 29 w 55"/>
                <a:gd name="T33" fmla="*/ 20 h 44"/>
                <a:gd name="T34" fmla="*/ 33 w 55"/>
                <a:gd name="T35" fmla="*/ 15 h 44"/>
                <a:gd name="T36" fmla="*/ 36 w 55"/>
                <a:gd name="T37" fmla="*/ 9 h 44"/>
                <a:gd name="T38" fmla="*/ 39 w 55"/>
                <a:gd name="T39" fmla="*/ 4 h 44"/>
                <a:gd name="T40" fmla="*/ 8 w 55"/>
                <a:gd name="T41" fmla="*/ 4 h 44"/>
                <a:gd name="T42" fmla="*/ 8 w 55"/>
                <a:gd name="T43" fmla="*/ 0 h 44"/>
                <a:gd name="T44" fmla="*/ 44 w 55"/>
                <a:gd name="T45" fmla="*/ 0 h 44"/>
                <a:gd name="T46" fmla="*/ 45 w 55"/>
                <a:gd name="T47" fmla="*/ 1 h 44"/>
                <a:gd name="T48" fmla="*/ 45 w 55"/>
                <a:gd name="T49" fmla="*/ 1 h 44"/>
                <a:gd name="T50" fmla="*/ 43 w 55"/>
                <a:gd name="T51" fmla="*/ 6 h 44"/>
                <a:gd name="T52" fmla="*/ 40 w 55"/>
                <a:gd name="T53" fmla="*/ 12 h 44"/>
                <a:gd name="T54" fmla="*/ 37 w 55"/>
                <a:gd name="T55" fmla="*/ 17 h 44"/>
                <a:gd name="T56" fmla="*/ 33 w 55"/>
                <a:gd name="T57" fmla="*/ 22 h 44"/>
                <a:gd name="T58" fmla="*/ 33 w 55"/>
                <a:gd name="T59" fmla="*/ 22 h 44"/>
                <a:gd name="T60" fmla="*/ 55 w 55"/>
                <a:gd name="T61" fmla="*/ 41 h 44"/>
                <a:gd name="T62" fmla="*/ 55 w 55"/>
                <a:gd name="T6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4">
                  <a:moveTo>
                    <a:pt x="55" y="41"/>
                  </a:moveTo>
                  <a:lnTo>
                    <a:pt x="51" y="44"/>
                  </a:lnTo>
                  <a:lnTo>
                    <a:pt x="51" y="44"/>
                  </a:lnTo>
                  <a:lnTo>
                    <a:pt x="42" y="35"/>
                  </a:lnTo>
                  <a:lnTo>
                    <a:pt x="30" y="25"/>
                  </a:lnTo>
                  <a:lnTo>
                    <a:pt x="30" y="25"/>
                  </a:lnTo>
                  <a:lnTo>
                    <a:pt x="23" y="31"/>
                  </a:lnTo>
                  <a:lnTo>
                    <a:pt x="16" y="36"/>
                  </a:lnTo>
                  <a:lnTo>
                    <a:pt x="10" y="40"/>
                  </a:lnTo>
                  <a:lnTo>
                    <a:pt x="2" y="43"/>
                  </a:lnTo>
                  <a:lnTo>
                    <a:pt x="0" y="40"/>
                  </a:lnTo>
                  <a:lnTo>
                    <a:pt x="0" y="40"/>
                  </a:lnTo>
                  <a:lnTo>
                    <a:pt x="7" y="37"/>
                  </a:lnTo>
                  <a:lnTo>
                    <a:pt x="12" y="34"/>
                  </a:lnTo>
                  <a:lnTo>
                    <a:pt x="23" y="25"/>
                  </a:lnTo>
                  <a:lnTo>
                    <a:pt x="23" y="25"/>
                  </a:lnTo>
                  <a:lnTo>
                    <a:pt x="29" y="20"/>
                  </a:lnTo>
                  <a:lnTo>
                    <a:pt x="33" y="15"/>
                  </a:lnTo>
                  <a:lnTo>
                    <a:pt x="36" y="9"/>
                  </a:lnTo>
                  <a:lnTo>
                    <a:pt x="39" y="4"/>
                  </a:lnTo>
                  <a:lnTo>
                    <a:pt x="8" y="4"/>
                  </a:lnTo>
                  <a:lnTo>
                    <a:pt x="8" y="0"/>
                  </a:lnTo>
                  <a:lnTo>
                    <a:pt x="44" y="0"/>
                  </a:lnTo>
                  <a:lnTo>
                    <a:pt x="45" y="1"/>
                  </a:lnTo>
                  <a:lnTo>
                    <a:pt x="45" y="1"/>
                  </a:lnTo>
                  <a:lnTo>
                    <a:pt x="43" y="6"/>
                  </a:lnTo>
                  <a:lnTo>
                    <a:pt x="40" y="12"/>
                  </a:lnTo>
                  <a:lnTo>
                    <a:pt x="37" y="17"/>
                  </a:lnTo>
                  <a:lnTo>
                    <a:pt x="33" y="22"/>
                  </a:lnTo>
                  <a:lnTo>
                    <a:pt x="33" y="22"/>
                  </a:lnTo>
                  <a:lnTo>
                    <a:pt x="55" y="41"/>
                  </a:lnTo>
                  <a:lnTo>
                    <a:pt x="55"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Freeform 1121">
              <a:extLst>
                <a:ext uri="{FF2B5EF4-FFF2-40B4-BE49-F238E27FC236}">
                  <a16:creationId xmlns:a16="http://schemas.microsoft.com/office/drawing/2014/main" id="{4962524B-EECA-4C6B-833E-E82F4C786147}"/>
                </a:ext>
              </a:extLst>
            </p:cNvPr>
            <p:cNvSpPr>
              <a:spLocks/>
            </p:cNvSpPr>
            <p:nvPr/>
          </p:nvSpPr>
          <p:spPr bwMode="auto">
            <a:xfrm>
              <a:off x="10620375" y="5480050"/>
              <a:ext cx="33338" cy="36513"/>
            </a:xfrm>
            <a:custGeom>
              <a:avLst/>
              <a:gdLst>
                <a:gd name="T0" fmla="*/ 41 w 41"/>
                <a:gd name="T1" fmla="*/ 24 h 45"/>
                <a:gd name="T2" fmla="*/ 41 w 41"/>
                <a:gd name="T3" fmla="*/ 24 h 45"/>
                <a:gd name="T4" fmla="*/ 39 w 41"/>
                <a:gd name="T5" fmla="*/ 29 h 45"/>
                <a:gd name="T6" fmla="*/ 37 w 41"/>
                <a:gd name="T7" fmla="*/ 33 h 45"/>
                <a:gd name="T8" fmla="*/ 35 w 41"/>
                <a:gd name="T9" fmla="*/ 37 h 45"/>
                <a:gd name="T10" fmla="*/ 32 w 41"/>
                <a:gd name="T11" fmla="*/ 40 h 45"/>
                <a:gd name="T12" fmla="*/ 32 w 41"/>
                <a:gd name="T13" fmla="*/ 40 h 45"/>
                <a:gd name="T14" fmla="*/ 29 w 41"/>
                <a:gd name="T15" fmla="*/ 42 h 45"/>
                <a:gd name="T16" fmla="*/ 25 w 41"/>
                <a:gd name="T17" fmla="*/ 44 h 45"/>
                <a:gd name="T18" fmla="*/ 21 w 41"/>
                <a:gd name="T19" fmla="*/ 45 h 45"/>
                <a:gd name="T20" fmla="*/ 16 w 41"/>
                <a:gd name="T21" fmla="*/ 45 h 45"/>
                <a:gd name="T22" fmla="*/ 16 w 41"/>
                <a:gd name="T23" fmla="*/ 45 h 45"/>
                <a:gd name="T24" fmla="*/ 10 w 41"/>
                <a:gd name="T25" fmla="*/ 44 h 45"/>
                <a:gd name="T26" fmla="*/ 10 w 41"/>
                <a:gd name="T27" fmla="*/ 44 h 45"/>
                <a:gd name="T28" fmla="*/ 5 w 41"/>
                <a:gd name="T29" fmla="*/ 42 h 45"/>
                <a:gd name="T30" fmla="*/ 5 w 41"/>
                <a:gd name="T31" fmla="*/ 42 h 45"/>
                <a:gd name="T32" fmla="*/ 1 w 41"/>
                <a:gd name="T33" fmla="*/ 39 h 45"/>
                <a:gd name="T34" fmla="*/ 1 w 41"/>
                <a:gd name="T35" fmla="*/ 39 h 45"/>
                <a:gd name="T36" fmla="*/ 0 w 41"/>
                <a:gd name="T37" fmla="*/ 34 h 45"/>
                <a:gd name="T38" fmla="*/ 0 w 41"/>
                <a:gd name="T39" fmla="*/ 34 h 45"/>
                <a:gd name="T40" fmla="*/ 0 w 41"/>
                <a:gd name="T41" fmla="*/ 25 h 45"/>
                <a:gd name="T42" fmla="*/ 0 w 41"/>
                <a:gd name="T43" fmla="*/ 25 h 45"/>
                <a:gd name="T44" fmla="*/ 1 w 41"/>
                <a:gd name="T45" fmla="*/ 0 h 45"/>
                <a:gd name="T46" fmla="*/ 5 w 41"/>
                <a:gd name="T47" fmla="*/ 0 h 45"/>
                <a:gd name="T48" fmla="*/ 5 w 41"/>
                <a:gd name="T49" fmla="*/ 0 h 45"/>
                <a:gd name="T50" fmla="*/ 4 w 41"/>
                <a:gd name="T51" fmla="*/ 14 h 45"/>
                <a:gd name="T52" fmla="*/ 4 w 41"/>
                <a:gd name="T53" fmla="*/ 25 h 45"/>
                <a:gd name="T54" fmla="*/ 4 w 41"/>
                <a:gd name="T55" fmla="*/ 25 h 45"/>
                <a:gd name="T56" fmla="*/ 4 w 41"/>
                <a:gd name="T57" fmla="*/ 32 h 45"/>
                <a:gd name="T58" fmla="*/ 4 w 41"/>
                <a:gd name="T59" fmla="*/ 32 h 45"/>
                <a:gd name="T60" fmla="*/ 4 w 41"/>
                <a:gd name="T61" fmla="*/ 34 h 45"/>
                <a:gd name="T62" fmla="*/ 6 w 41"/>
                <a:gd name="T63" fmla="*/ 37 h 45"/>
                <a:gd name="T64" fmla="*/ 6 w 41"/>
                <a:gd name="T65" fmla="*/ 37 h 45"/>
                <a:gd name="T66" fmla="*/ 7 w 41"/>
                <a:gd name="T67" fmla="*/ 39 h 45"/>
                <a:gd name="T68" fmla="*/ 10 w 41"/>
                <a:gd name="T69" fmla="*/ 40 h 45"/>
                <a:gd name="T70" fmla="*/ 10 w 41"/>
                <a:gd name="T71" fmla="*/ 40 h 45"/>
                <a:gd name="T72" fmla="*/ 13 w 41"/>
                <a:gd name="T73" fmla="*/ 41 h 45"/>
                <a:gd name="T74" fmla="*/ 17 w 41"/>
                <a:gd name="T75" fmla="*/ 41 h 45"/>
                <a:gd name="T76" fmla="*/ 17 w 41"/>
                <a:gd name="T77" fmla="*/ 41 h 45"/>
                <a:gd name="T78" fmla="*/ 24 w 41"/>
                <a:gd name="T79" fmla="*/ 40 h 45"/>
                <a:gd name="T80" fmla="*/ 26 w 41"/>
                <a:gd name="T81" fmla="*/ 39 h 45"/>
                <a:gd name="T82" fmla="*/ 29 w 41"/>
                <a:gd name="T83" fmla="*/ 37 h 45"/>
                <a:gd name="T84" fmla="*/ 29 w 41"/>
                <a:gd name="T85" fmla="*/ 37 h 45"/>
                <a:gd name="T86" fmla="*/ 31 w 41"/>
                <a:gd name="T87" fmla="*/ 35 h 45"/>
                <a:gd name="T88" fmla="*/ 34 w 41"/>
                <a:gd name="T89" fmla="*/ 31 h 45"/>
                <a:gd name="T90" fmla="*/ 37 w 41"/>
                <a:gd name="T91" fmla="*/ 22 h 45"/>
                <a:gd name="T92" fmla="*/ 41 w 41"/>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5">
                  <a:moveTo>
                    <a:pt x="41" y="24"/>
                  </a:moveTo>
                  <a:lnTo>
                    <a:pt x="41" y="24"/>
                  </a:lnTo>
                  <a:lnTo>
                    <a:pt x="39" y="29"/>
                  </a:lnTo>
                  <a:lnTo>
                    <a:pt x="37" y="33"/>
                  </a:lnTo>
                  <a:lnTo>
                    <a:pt x="35" y="37"/>
                  </a:lnTo>
                  <a:lnTo>
                    <a:pt x="32" y="40"/>
                  </a:lnTo>
                  <a:lnTo>
                    <a:pt x="32" y="40"/>
                  </a:lnTo>
                  <a:lnTo>
                    <a:pt x="29" y="42"/>
                  </a:lnTo>
                  <a:lnTo>
                    <a:pt x="25" y="44"/>
                  </a:lnTo>
                  <a:lnTo>
                    <a:pt x="21" y="45"/>
                  </a:lnTo>
                  <a:lnTo>
                    <a:pt x="16" y="45"/>
                  </a:lnTo>
                  <a:lnTo>
                    <a:pt x="16" y="45"/>
                  </a:lnTo>
                  <a:lnTo>
                    <a:pt x="10" y="44"/>
                  </a:lnTo>
                  <a:lnTo>
                    <a:pt x="10" y="44"/>
                  </a:lnTo>
                  <a:lnTo>
                    <a:pt x="5" y="42"/>
                  </a:lnTo>
                  <a:lnTo>
                    <a:pt x="5" y="42"/>
                  </a:lnTo>
                  <a:lnTo>
                    <a:pt x="1" y="39"/>
                  </a:lnTo>
                  <a:lnTo>
                    <a:pt x="1" y="39"/>
                  </a:lnTo>
                  <a:lnTo>
                    <a:pt x="0" y="34"/>
                  </a:lnTo>
                  <a:lnTo>
                    <a:pt x="0" y="34"/>
                  </a:lnTo>
                  <a:lnTo>
                    <a:pt x="0" y="25"/>
                  </a:lnTo>
                  <a:lnTo>
                    <a:pt x="0" y="25"/>
                  </a:lnTo>
                  <a:lnTo>
                    <a:pt x="1" y="0"/>
                  </a:lnTo>
                  <a:lnTo>
                    <a:pt x="5" y="0"/>
                  </a:lnTo>
                  <a:lnTo>
                    <a:pt x="5" y="0"/>
                  </a:lnTo>
                  <a:lnTo>
                    <a:pt x="4" y="14"/>
                  </a:lnTo>
                  <a:lnTo>
                    <a:pt x="4" y="25"/>
                  </a:lnTo>
                  <a:lnTo>
                    <a:pt x="4" y="25"/>
                  </a:lnTo>
                  <a:lnTo>
                    <a:pt x="4" y="32"/>
                  </a:lnTo>
                  <a:lnTo>
                    <a:pt x="4" y="32"/>
                  </a:lnTo>
                  <a:lnTo>
                    <a:pt x="4" y="34"/>
                  </a:lnTo>
                  <a:lnTo>
                    <a:pt x="6" y="37"/>
                  </a:lnTo>
                  <a:lnTo>
                    <a:pt x="6" y="37"/>
                  </a:lnTo>
                  <a:lnTo>
                    <a:pt x="7" y="39"/>
                  </a:lnTo>
                  <a:lnTo>
                    <a:pt x="10" y="40"/>
                  </a:lnTo>
                  <a:lnTo>
                    <a:pt x="10" y="40"/>
                  </a:lnTo>
                  <a:lnTo>
                    <a:pt x="13" y="41"/>
                  </a:lnTo>
                  <a:lnTo>
                    <a:pt x="17" y="41"/>
                  </a:lnTo>
                  <a:lnTo>
                    <a:pt x="17" y="41"/>
                  </a:lnTo>
                  <a:lnTo>
                    <a:pt x="24" y="40"/>
                  </a:lnTo>
                  <a:lnTo>
                    <a:pt x="26" y="39"/>
                  </a:lnTo>
                  <a:lnTo>
                    <a:pt x="29" y="37"/>
                  </a:lnTo>
                  <a:lnTo>
                    <a:pt x="29" y="37"/>
                  </a:lnTo>
                  <a:lnTo>
                    <a:pt x="31" y="35"/>
                  </a:lnTo>
                  <a:lnTo>
                    <a:pt x="34" y="31"/>
                  </a:lnTo>
                  <a:lnTo>
                    <a:pt x="37" y="22"/>
                  </a:lnTo>
                  <a:lnTo>
                    <a:pt x="41"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Freeform 1122">
              <a:extLst>
                <a:ext uri="{FF2B5EF4-FFF2-40B4-BE49-F238E27FC236}">
                  <a16:creationId xmlns:a16="http://schemas.microsoft.com/office/drawing/2014/main" id="{E1D38B88-F5F7-44D1-88DD-CFEB322B9AC7}"/>
                </a:ext>
              </a:extLst>
            </p:cNvPr>
            <p:cNvSpPr>
              <a:spLocks noEditPoints="1"/>
            </p:cNvSpPr>
            <p:nvPr/>
          </p:nvSpPr>
          <p:spPr bwMode="auto">
            <a:xfrm>
              <a:off x="10663238" y="5478463"/>
              <a:ext cx="38100" cy="38100"/>
            </a:xfrm>
            <a:custGeom>
              <a:avLst/>
              <a:gdLst>
                <a:gd name="T0" fmla="*/ 44 w 48"/>
                <a:gd name="T1" fmla="*/ 44 h 46"/>
                <a:gd name="T2" fmla="*/ 37 w 48"/>
                <a:gd name="T3" fmla="*/ 39 h 46"/>
                <a:gd name="T4" fmla="*/ 28 w 48"/>
                <a:gd name="T5" fmla="*/ 39 h 46"/>
                <a:gd name="T6" fmla="*/ 27 w 48"/>
                <a:gd name="T7" fmla="*/ 42 h 46"/>
                <a:gd name="T8" fmla="*/ 20 w 48"/>
                <a:gd name="T9" fmla="*/ 46 h 46"/>
                <a:gd name="T10" fmla="*/ 15 w 48"/>
                <a:gd name="T11" fmla="*/ 46 h 46"/>
                <a:gd name="T12" fmla="*/ 5 w 48"/>
                <a:gd name="T13" fmla="*/ 44 h 46"/>
                <a:gd name="T14" fmla="*/ 2 w 48"/>
                <a:gd name="T15" fmla="*/ 41 h 46"/>
                <a:gd name="T16" fmla="*/ 1 w 48"/>
                <a:gd name="T17" fmla="*/ 38 h 46"/>
                <a:gd name="T18" fmla="*/ 4 w 48"/>
                <a:gd name="T19" fmla="*/ 31 h 46"/>
                <a:gd name="T20" fmla="*/ 8 w 48"/>
                <a:gd name="T21" fmla="*/ 30 h 46"/>
                <a:gd name="T22" fmla="*/ 14 w 48"/>
                <a:gd name="T23" fmla="*/ 29 h 46"/>
                <a:gd name="T24" fmla="*/ 23 w 48"/>
                <a:gd name="T25" fmla="*/ 22 h 46"/>
                <a:gd name="T26" fmla="*/ 2 w 48"/>
                <a:gd name="T27" fmla="*/ 18 h 46"/>
                <a:gd name="T28" fmla="*/ 23 w 48"/>
                <a:gd name="T29" fmla="*/ 10 h 46"/>
                <a:gd name="T30" fmla="*/ 0 w 48"/>
                <a:gd name="T31" fmla="*/ 6 h 46"/>
                <a:gd name="T32" fmla="*/ 23 w 48"/>
                <a:gd name="T33" fmla="*/ 0 h 46"/>
                <a:gd name="T34" fmla="*/ 28 w 48"/>
                <a:gd name="T35" fmla="*/ 6 h 46"/>
                <a:gd name="T36" fmla="*/ 48 w 48"/>
                <a:gd name="T37" fmla="*/ 10 h 46"/>
                <a:gd name="T38" fmla="*/ 28 w 48"/>
                <a:gd name="T39" fmla="*/ 18 h 46"/>
                <a:gd name="T40" fmla="*/ 46 w 48"/>
                <a:gd name="T41" fmla="*/ 22 h 46"/>
                <a:gd name="T42" fmla="*/ 28 w 48"/>
                <a:gd name="T43" fmla="*/ 31 h 46"/>
                <a:gd name="T44" fmla="*/ 39 w 48"/>
                <a:gd name="T45" fmla="*/ 36 h 46"/>
                <a:gd name="T46" fmla="*/ 47 w 48"/>
                <a:gd name="T47" fmla="*/ 40 h 46"/>
                <a:gd name="T48" fmla="*/ 23 w 48"/>
                <a:gd name="T49" fmla="*/ 34 h 46"/>
                <a:gd name="T50" fmla="*/ 19 w 48"/>
                <a:gd name="T51" fmla="*/ 33 h 46"/>
                <a:gd name="T52" fmla="*/ 14 w 48"/>
                <a:gd name="T53" fmla="*/ 32 h 46"/>
                <a:gd name="T54" fmla="*/ 8 w 48"/>
                <a:gd name="T55" fmla="*/ 34 h 46"/>
                <a:gd name="T56" fmla="*/ 6 w 48"/>
                <a:gd name="T57" fmla="*/ 35 h 46"/>
                <a:gd name="T58" fmla="*/ 5 w 48"/>
                <a:gd name="T59" fmla="*/ 37 h 46"/>
                <a:gd name="T60" fmla="*/ 8 w 48"/>
                <a:gd name="T61" fmla="*/ 41 h 46"/>
                <a:gd name="T62" fmla="*/ 11 w 48"/>
                <a:gd name="T63" fmla="*/ 42 h 46"/>
                <a:gd name="T64" fmla="*/ 15 w 48"/>
                <a:gd name="T65" fmla="*/ 42 h 46"/>
                <a:gd name="T66" fmla="*/ 20 w 48"/>
                <a:gd name="T67" fmla="*/ 42 h 46"/>
                <a:gd name="T68" fmla="*/ 23 w 48"/>
                <a:gd name="T69" fmla="*/ 40 h 46"/>
                <a:gd name="T70" fmla="*/ 23 w 48"/>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40"/>
                  </a:moveTo>
                  <a:lnTo>
                    <a:pt x="44" y="44"/>
                  </a:lnTo>
                  <a:lnTo>
                    <a:pt x="44" y="44"/>
                  </a:lnTo>
                  <a:lnTo>
                    <a:pt x="37" y="39"/>
                  </a:lnTo>
                  <a:lnTo>
                    <a:pt x="28" y="35"/>
                  </a:lnTo>
                  <a:lnTo>
                    <a:pt x="28" y="39"/>
                  </a:lnTo>
                  <a:lnTo>
                    <a:pt x="28" y="39"/>
                  </a:lnTo>
                  <a:lnTo>
                    <a:pt x="27" y="42"/>
                  </a:lnTo>
                  <a:lnTo>
                    <a:pt x="24" y="44"/>
                  </a:lnTo>
                  <a:lnTo>
                    <a:pt x="20" y="46"/>
                  </a:lnTo>
                  <a:lnTo>
                    <a:pt x="15" y="46"/>
                  </a:lnTo>
                  <a:lnTo>
                    <a:pt x="15" y="46"/>
                  </a:lnTo>
                  <a:lnTo>
                    <a:pt x="10" y="46"/>
                  </a:lnTo>
                  <a:lnTo>
                    <a:pt x="5" y="44"/>
                  </a:lnTo>
                  <a:lnTo>
                    <a:pt x="5" y="44"/>
                  </a:lnTo>
                  <a:lnTo>
                    <a:pt x="2" y="41"/>
                  </a:lnTo>
                  <a:lnTo>
                    <a:pt x="1" y="38"/>
                  </a:lnTo>
                  <a:lnTo>
                    <a:pt x="1" y="38"/>
                  </a:lnTo>
                  <a:lnTo>
                    <a:pt x="2" y="34"/>
                  </a:lnTo>
                  <a:lnTo>
                    <a:pt x="4" y="31"/>
                  </a:lnTo>
                  <a:lnTo>
                    <a:pt x="4" y="31"/>
                  </a:lnTo>
                  <a:lnTo>
                    <a:pt x="8" y="30"/>
                  </a:lnTo>
                  <a:lnTo>
                    <a:pt x="14" y="29"/>
                  </a:lnTo>
                  <a:lnTo>
                    <a:pt x="14" y="29"/>
                  </a:lnTo>
                  <a:lnTo>
                    <a:pt x="23" y="30"/>
                  </a:lnTo>
                  <a:lnTo>
                    <a:pt x="23" y="22"/>
                  </a:lnTo>
                  <a:lnTo>
                    <a:pt x="2" y="22"/>
                  </a:lnTo>
                  <a:lnTo>
                    <a:pt x="2" y="18"/>
                  </a:lnTo>
                  <a:lnTo>
                    <a:pt x="23" y="18"/>
                  </a:lnTo>
                  <a:lnTo>
                    <a:pt x="23" y="10"/>
                  </a:lnTo>
                  <a:lnTo>
                    <a:pt x="0" y="10"/>
                  </a:lnTo>
                  <a:lnTo>
                    <a:pt x="0" y="6"/>
                  </a:lnTo>
                  <a:lnTo>
                    <a:pt x="23" y="6"/>
                  </a:lnTo>
                  <a:lnTo>
                    <a:pt x="23" y="0"/>
                  </a:lnTo>
                  <a:lnTo>
                    <a:pt x="28" y="0"/>
                  </a:lnTo>
                  <a:lnTo>
                    <a:pt x="28" y="6"/>
                  </a:lnTo>
                  <a:lnTo>
                    <a:pt x="48" y="6"/>
                  </a:lnTo>
                  <a:lnTo>
                    <a:pt x="48" y="10"/>
                  </a:lnTo>
                  <a:lnTo>
                    <a:pt x="28" y="10"/>
                  </a:lnTo>
                  <a:lnTo>
                    <a:pt x="28" y="18"/>
                  </a:lnTo>
                  <a:lnTo>
                    <a:pt x="46" y="18"/>
                  </a:lnTo>
                  <a:lnTo>
                    <a:pt x="46" y="22"/>
                  </a:lnTo>
                  <a:lnTo>
                    <a:pt x="28" y="22"/>
                  </a:lnTo>
                  <a:lnTo>
                    <a:pt x="28" y="31"/>
                  </a:lnTo>
                  <a:lnTo>
                    <a:pt x="28" y="31"/>
                  </a:lnTo>
                  <a:lnTo>
                    <a:pt x="39" y="36"/>
                  </a:lnTo>
                  <a:lnTo>
                    <a:pt x="47" y="40"/>
                  </a:lnTo>
                  <a:lnTo>
                    <a:pt x="47" y="40"/>
                  </a:lnTo>
                  <a:close/>
                  <a:moveTo>
                    <a:pt x="23" y="38"/>
                  </a:moveTo>
                  <a:lnTo>
                    <a:pt x="23" y="34"/>
                  </a:lnTo>
                  <a:lnTo>
                    <a:pt x="23" y="34"/>
                  </a:lnTo>
                  <a:lnTo>
                    <a:pt x="19" y="33"/>
                  </a:lnTo>
                  <a:lnTo>
                    <a:pt x="14" y="32"/>
                  </a:lnTo>
                  <a:lnTo>
                    <a:pt x="14" y="32"/>
                  </a:lnTo>
                  <a:lnTo>
                    <a:pt x="11" y="33"/>
                  </a:lnTo>
                  <a:lnTo>
                    <a:pt x="8" y="34"/>
                  </a:lnTo>
                  <a:lnTo>
                    <a:pt x="8" y="34"/>
                  </a:lnTo>
                  <a:lnTo>
                    <a:pt x="6" y="35"/>
                  </a:lnTo>
                  <a:lnTo>
                    <a:pt x="5" y="37"/>
                  </a:lnTo>
                  <a:lnTo>
                    <a:pt x="5" y="37"/>
                  </a:lnTo>
                  <a:lnTo>
                    <a:pt x="6" y="40"/>
                  </a:lnTo>
                  <a:lnTo>
                    <a:pt x="8" y="41"/>
                  </a:lnTo>
                  <a:lnTo>
                    <a:pt x="8" y="41"/>
                  </a:lnTo>
                  <a:lnTo>
                    <a:pt x="11" y="42"/>
                  </a:lnTo>
                  <a:lnTo>
                    <a:pt x="15" y="42"/>
                  </a:lnTo>
                  <a:lnTo>
                    <a:pt x="15" y="42"/>
                  </a:lnTo>
                  <a:lnTo>
                    <a:pt x="20" y="42"/>
                  </a:lnTo>
                  <a:lnTo>
                    <a:pt x="20" y="42"/>
                  </a:lnTo>
                  <a:lnTo>
                    <a:pt x="23" y="40"/>
                  </a:lnTo>
                  <a:lnTo>
                    <a:pt x="23" y="40"/>
                  </a:lnTo>
                  <a:lnTo>
                    <a:pt x="23" y="38"/>
                  </a:lnTo>
                  <a:lnTo>
                    <a:pt x="2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Freeform 1123">
              <a:extLst>
                <a:ext uri="{FF2B5EF4-FFF2-40B4-BE49-F238E27FC236}">
                  <a16:creationId xmlns:a16="http://schemas.microsoft.com/office/drawing/2014/main" id="{263E5051-FB56-44FB-8D34-E011617BBCCE}"/>
                </a:ext>
              </a:extLst>
            </p:cNvPr>
            <p:cNvSpPr>
              <a:spLocks noEditPoints="1"/>
            </p:cNvSpPr>
            <p:nvPr/>
          </p:nvSpPr>
          <p:spPr bwMode="auto">
            <a:xfrm>
              <a:off x="10710863" y="5478463"/>
              <a:ext cx="39688" cy="38100"/>
            </a:xfrm>
            <a:custGeom>
              <a:avLst/>
              <a:gdLst>
                <a:gd name="T0" fmla="*/ 33 w 50"/>
                <a:gd name="T1" fmla="*/ 11 h 47"/>
                <a:gd name="T2" fmla="*/ 33 w 50"/>
                <a:gd name="T3" fmla="*/ 21 h 47"/>
                <a:gd name="T4" fmla="*/ 35 w 50"/>
                <a:gd name="T5" fmla="*/ 30 h 47"/>
                <a:gd name="T6" fmla="*/ 35 w 50"/>
                <a:gd name="T7" fmla="*/ 33 h 47"/>
                <a:gd name="T8" fmla="*/ 32 w 50"/>
                <a:gd name="T9" fmla="*/ 39 h 47"/>
                <a:gd name="T10" fmla="*/ 30 w 50"/>
                <a:gd name="T11" fmla="*/ 42 h 47"/>
                <a:gd name="T12" fmla="*/ 24 w 50"/>
                <a:gd name="T13" fmla="*/ 46 h 47"/>
                <a:gd name="T14" fmla="*/ 16 w 50"/>
                <a:gd name="T15" fmla="*/ 47 h 47"/>
                <a:gd name="T16" fmla="*/ 14 w 50"/>
                <a:gd name="T17" fmla="*/ 44 h 47"/>
                <a:gd name="T18" fmla="*/ 26 w 50"/>
                <a:gd name="T19" fmla="*/ 39 h 47"/>
                <a:gd name="T20" fmla="*/ 30 w 50"/>
                <a:gd name="T21" fmla="*/ 35 h 47"/>
                <a:gd name="T22" fmla="*/ 31 w 50"/>
                <a:gd name="T23" fmla="*/ 29 h 47"/>
                <a:gd name="T24" fmla="*/ 31 w 50"/>
                <a:gd name="T25" fmla="*/ 28 h 47"/>
                <a:gd name="T26" fmla="*/ 27 w 50"/>
                <a:gd name="T27" fmla="*/ 33 h 47"/>
                <a:gd name="T28" fmla="*/ 25 w 50"/>
                <a:gd name="T29" fmla="*/ 34 h 47"/>
                <a:gd name="T30" fmla="*/ 21 w 50"/>
                <a:gd name="T31" fmla="*/ 34 h 47"/>
                <a:gd name="T32" fmla="*/ 14 w 50"/>
                <a:gd name="T33" fmla="*/ 32 h 47"/>
                <a:gd name="T34" fmla="*/ 12 w 50"/>
                <a:gd name="T35" fmla="*/ 29 h 47"/>
                <a:gd name="T36" fmla="*/ 11 w 50"/>
                <a:gd name="T37" fmla="*/ 25 h 47"/>
                <a:gd name="T38" fmla="*/ 14 w 50"/>
                <a:gd name="T39" fmla="*/ 18 h 47"/>
                <a:gd name="T40" fmla="*/ 18 w 50"/>
                <a:gd name="T41" fmla="*/ 16 h 47"/>
                <a:gd name="T42" fmla="*/ 23 w 50"/>
                <a:gd name="T43" fmla="*/ 15 h 47"/>
                <a:gd name="T44" fmla="*/ 29 w 50"/>
                <a:gd name="T45" fmla="*/ 17 h 47"/>
                <a:gd name="T46" fmla="*/ 0 w 50"/>
                <a:gd name="T47" fmla="*/ 11 h 47"/>
                <a:gd name="T48" fmla="*/ 29 w 50"/>
                <a:gd name="T49" fmla="*/ 7 h 47"/>
                <a:gd name="T50" fmla="*/ 33 w 50"/>
                <a:gd name="T51" fmla="*/ 0 h 47"/>
                <a:gd name="T52" fmla="*/ 50 w 50"/>
                <a:gd name="T53" fmla="*/ 7 h 47"/>
                <a:gd name="T54" fmla="*/ 29 w 50"/>
                <a:gd name="T55" fmla="*/ 22 h 47"/>
                <a:gd name="T56" fmla="*/ 26 w 50"/>
                <a:gd name="T57" fmla="*/ 19 h 47"/>
                <a:gd name="T58" fmla="*/ 22 w 50"/>
                <a:gd name="T59" fmla="*/ 19 h 47"/>
                <a:gd name="T60" fmla="*/ 18 w 50"/>
                <a:gd name="T61" fmla="*/ 21 h 47"/>
                <a:gd name="T62" fmla="*/ 16 w 50"/>
                <a:gd name="T63" fmla="*/ 23 h 47"/>
                <a:gd name="T64" fmla="*/ 16 w 50"/>
                <a:gd name="T65" fmla="*/ 25 h 47"/>
                <a:gd name="T66" fmla="*/ 17 w 50"/>
                <a:gd name="T67" fmla="*/ 29 h 47"/>
                <a:gd name="T68" fmla="*/ 19 w 50"/>
                <a:gd name="T69" fmla="*/ 30 h 47"/>
                <a:gd name="T70" fmla="*/ 22 w 50"/>
                <a:gd name="T71" fmla="*/ 31 h 47"/>
                <a:gd name="T72" fmla="*/ 27 w 50"/>
                <a:gd name="T73" fmla="*/ 29 h 47"/>
                <a:gd name="T74" fmla="*/ 28 w 50"/>
                <a:gd name="T75" fmla="*/ 26 h 47"/>
                <a:gd name="T76" fmla="*/ 29 w 50"/>
                <a:gd name="T7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50" y="11"/>
                  </a:moveTo>
                  <a:lnTo>
                    <a:pt x="33" y="11"/>
                  </a:lnTo>
                  <a:lnTo>
                    <a:pt x="33" y="21"/>
                  </a:lnTo>
                  <a:lnTo>
                    <a:pt x="33" y="21"/>
                  </a:lnTo>
                  <a:lnTo>
                    <a:pt x="34" y="25"/>
                  </a:lnTo>
                  <a:lnTo>
                    <a:pt x="35" y="30"/>
                  </a:lnTo>
                  <a:lnTo>
                    <a:pt x="35" y="30"/>
                  </a:lnTo>
                  <a:lnTo>
                    <a:pt x="35" y="33"/>
                  </a:lnTo>
                  <a:lnTo>
                    <a:pt x="34" y="36"/>
                  </a:lnTo>
                  <a:lnTo>
                    <a:pt x="32" y="39"/>
                  </a:lnTo>
                  <a:lnTo>
                    <a:pt x="30" y="42"/>
                  </a:lnTo>
                  <a:lnTo>
                    <a:pt x="30" y="42"/>
                  </a:lnTo>
                  <a:lnTo>
                    <a:pt x="27" y="44"/>
                  </a:lnTo>
                  <a:lnTo>
                    <a:pt x="24" y="46"/>
                  </a:lnTo>
                  <a:lnTo>
                    <a:pt x="20" y="47"/>
                  </a:lnTo>
                  <a:lnTo>
                    <a:pt x="16" y="47"/>
                  </a:lnTo>
                  <a:lnTo>
                    <a:pt x="14" y="44"/>
                  </a:lnTo>
                  <a:lnTo>
                    <a:pt x="14" y="44"/>
                  </a:lnTo>
                  <a:lnTo>
                    <a:pt x="21" y="43"/>
                  </a:lnTo>
                  <a:lnTo>
                    <a:pt x="26" y="39"/>
                  </a:lnTo>
                  <a:lnTo>
                    <a:pt x="26" y="39"/>
                  </a:lnTo>
                  <a:lnTo>
                    <a:pt x="30" y="35"/>
                  </a:lnTo>
                  <a:lnTo>
                    <a:pt x="31" y="29"/>
                  </a:lnTo>
                  <a:lnTo>
                    <a:pt x="31" y="29"/>
                  </a:lnTo>
                  <a:lnTo>
                    <a:pt x="31" y="28"/>
                  </a:lnTo>
                  <a:lnTo>
                    <a:pt x="31" y="28"/>
                  </a:lnTo>
                  <a:lnTo>
                    <a:pt x="29" y="30"/>
                  </a:lnTo>
                  <a:lnTo>
                    <a:pt x="27" y="33"/>
                  </a:lnTo>
                  <a:lnTo>
                    <a:pt x="27" y="33"/>
                  </a:lnTo>
                  <a:lnTo>
                    <a:pt x="25" y="34"/>
                  </a:lnTo>
                  <a:lnTo>
                    <a:pt x="21" y="34"/>
                  </a:lnTo>
                  <a:lnTo>
                    <a:pt x="21" y="34"/>
                  </a:lnTo>
                  <a:lnTo>
                    <a:pt x="18" y="34"/>
                  </a:lnTo>
                  <a:lnTo>
                    <a:pt x="14" y="32"/>
                  </a:lnTo>
                  <a:lnTo>
                    <a:pt x="14" y="32"/>
                  </a:lnTo>
                  <a:lnTo>
                    <a:pt x="12" y="29"/>
                  </a:lnTo>
                  <a:lnTo>
                    <a:pt x="11" y="25"/>
                  </a:lnTo>
                  <a:lnTo>
                    <a:pt x="11" y="25"/>
                  </a:lnTo>
                  <a:lnTo>
                    <a:pt x="12" y="21"/>
                  </a:lnTo>
                  <a:lnTo>
                    <a:pt x="14" y="18"/>
                  </a:lnTo>
                  <a:lnTo>
                    <a:pt x="14" y="18"/>
                  </a:lnTo>
                  <a:lnTo>
                    <a:pt x="18" y="16"/>
                  </a:lnTo>
                  <a:lnTo>
                    <a:pt x="23" y="15"/>
                  </a:lnTo>
                  <a:lnTo>
                    <a:pt x="23" y="15"/>
                  </a:lnTo>
                  <a:lnTo>
                    <a:pt x="26" y="16"/>
                  </a:lnTo>
                  <a:lnTo>
                    <a:pt x="29" y="17"/>
                  </a:lnTo>
                  <a:lnTo>
                    <a:pt x="29" y="11"/>
                  </a:lnTo>
                  <a:lnTo>
                    <a:pt x="0" y="11"/>
                  </a:lnTo>
                  <a:lnTo>
                    <a:pt x="0" y="7"/>
                  </a:lnTo>
                  <a:lnTo>
                    <a:pt x="29" y="7"/>
                  </a:lnTo>
                  <a:lnTo>
                    <a:pt x="29" y="0"/>
                  </a:lnTo>
                  <a:lnTo>
                    <a:pt x="33" y="0"/>
                  </a:lnTo>
                  <a:lnTo>
                    <a:pt x="33" y="7"/>
                  </a:lnTo>
                  <a:lnTo>
                    <a:pt x="50" y="7"/>
                  </a:lnTo>
                  <a:lnTo>
                    <a:pt x="50" y="11"/>
                  </a:lnTo>
                  <a:close/>
                  <a:moveTo>
                    <a:pt x="29" y="22"/>
                  </a:moveTo>
                  <a:lnTo>
                    <a:pt x="29" y="22"/>
                  </a:lnTo>
                  <a:lnTo>
                    <a:pt x="26" y="19"/>
                  </a:lnTo>
                  <a:lnTo>
                    <a:pt x="22" y="19"/>
                  </a:lnTo>
                  <a:lnTo>
                    <a:pt x="22" y="19"/>
                  </a:lnTo>
                  <a:lnTo>
                    <a:pt x="20" y="19"/>
                  </a:lnTo>
                  <a:lnTo>
                    <a:pt x="18" y="21"/>
                  </a:lnTo>
                  <a:lnTo>
                    <a:pt x="18" y="21"/>
                  </a:lnTo>
                  <a:lnTo>
                    <a:pt x="16" y="23"/>
                  </a:lnTo>
                  <a:lnTo>
                    <a:pt x="16" y="25"/>
                  </a:lnTo>
                  <a:lnTo>
                    <a:pt x="16" y="25"/>
                  </a:lnTo>
                  <a:lnTo>
                    <a:pt x="16" y="27"/>
                  </a:lnTo>
                  <a:lnTo>
                    <a:pt x="17" y="29"/>
                  </a:lnTo>
                  <a:lnTo>
                    <a:pt x="17" y="29"/>
                  </a:lnTo>
                  <a:lnTo>
                    <a:pt x="19" y="30"/>
                  </a:lnTo>
                  <a:lnTo>
                    <a:pt x="22" y="31"/>
                  </a:lnTo>
                  <a:lnTo>
                    <a:pt x="22" y="31"/>
                  </a:lnTo>
                  <a:lnTo>
                    <a:pt x="24" y="30"/>
                  </a:lnTo>
                  <a:lnTo>
                    <a:pt x="27" y="29"/>
                  </a:lnTo>
                  <a:lnTo>
                    <a:pt x="27" y="29"/>
                  </a:lnTo>
                  <a:lnTo>
                    <a:pt x="28" y="26"/>
                  </a:lnTo>
                  <a:lnTo>
                    <a:pt x="29" y="23"/>
                  </a:lnTo>
                  <a:lnTo>
                    <a:pt x="29"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Freeform 1124">
              <a:extLst>
                <a:ext uri="{FF2B5EF4-FFF2-40B4-BE49-F238E27FC236}">
                  <a16:creationId xmlns:a16="http://schemas.microsoft.com/office/drawing/2014/main" id="{C6555D7F-5E02-42E2-8F09-56FC612A59F9}"/>
                </a:ext>
              </a:extLst>
            </p:cNvPr>
            <p:cNvSpPr>
              <a:spLocks noEditPoints="1"/>
            </p:cNvSpPr>
            <p:nvPr/>
          </p:nvSpPr>
          <p:spPr bwMode="auto">
            <a:xfrm>
              <a:off x="10760075" y="5503863"/>
              <a:ext cx="11113" cy="12700"/>
            </a:xfrm>
            <a:custGeom>
              <a:avLst/>
              <a:gdLst>
                <a:gd name="T0" fmla="*/ 0 w 14"/>
                <a:gd name="T1" fmla="*/ 7 h 14"/>
                <a:gd name="T2" fmla="*/ 0 w 14"/>
                <a:gd name="T3" fmla="*/ 7 h 14"/>
                <a:gd name="T4" fmla="*/ 0 w 14"/>
                <a:gd name="T5" fmla="*/ 4 h 14"/>
                <a:gd name="T6" fmla="*/ 2 w 14"/>
                <a:gd name="T7" fmla="*/ 2 h 14"/>
                <a:gd name="T8" fmla="*/ 2 w 14"/>
                <a:gd name="T9" fmla="*/ 2 h 14"/>
                <a:gd name="T10" fmla="*/ 4 w 14"/>
                <a:gd name="T11" fmla="*/ 1 h 14"/>
                <a:gd name="T12" fmla="*/ 7 w 14"/>
                <a:gd name="T13" fmla="*/ 0 h 14"/>
                <a:gd name="T14" fmla="*/ 7 w 14"/>
                <a:gd name="T15" fmla="*/ 0 h 14"/>
                <a:gd name="T16" fmla="*/ 10 w 14"/>
                <a:gd name="T17" fmla="*/ 1 h 14"/>
                <a:gd name="T18" fmla="*/ 12 w 14"/>
                <a:gd name="T19" fmla="*/ 2 h 14"/>
                <a:gd name="T20" fmla="*/ 12 w 14"/>
                <a:gd name="T21" fmla="*/ 2 h 14"/>
                <a:gd name="T22" fmla="*/ 14 w 14"/>
                <a:gd name="T23" fmla="*/ 4 h 14"/>
                <a:gd name="T24" fmla="*/ 14 w 14"/>
                <a:gd name="T25" fmla="*/ 7 h 14"/>
                <a:gd name="T26" fmla="*/ 14 w 14"/>
                <a:gd name="T27" fmla="*/ 7 h 14"/>
                <a:gd name="T28" fmla="*/ 14 w 14"/>
                <a:gd name="T29" fmla="*/ 10 h 14"/>
                <a:gd name="T30" fmla="*/ 12 w 14"/>
                <a:gd name="T31" fmla="*/ 12 h 14"/>
                <a:gd name="T32" fmla="*/ 12 w 14"/>
                <a:gd name="T33" fmla="*/ 12 h 14"/>
                <a:gd name="T34" fmla="*/ 10 w 14"/>
                <a:gd name="T35" fmla="*/ 14 h 14"/>
                <a:gd name="T36" fmla="*/ 7 w 14"/>
                <a:gd name="T37" fmla="*/ 14 h 14"/>
                <a:gd name="T38" fmla="*/ 7 w 14"/>
                <a:gd name="T39" fmla="*/ 14 h 14"/>
                <a:gd name="T40" fmla="*/ 4 w 14"/>
                <a:gd name="T41" fmla="*/ 14 h 14"/>
                <a:gd name="T42" fmla="*/ 2 w 14"/>
                <a:gd name="T43" fmla="*/ 12 h 14"/>
                <a:gd name="T44" fmla="*/ 2 w 14"/>
                <a:gd name="T45" fmla="*/ 12 h 14"/>
                <a:gd name="T46" fmla="*/ 0 w 14"/>
                <a:gd name="T47" fmla="*/ 10 h 14"/>
                <a:gd name="T48" fmla="*/ 0 w 14"/>
                <a:gd name="T49" fmla="*/ 7 h 14"/>
                <a:gd name="T50" fmla="*/ 0 w 14"/>
                <a:gd name="T51" fmla="*/ 7 h 14"/>
                <a:gd name="T52" fmla="*/ 3 w 14"/>
                <a:gd name="T53" fmla="*/ 7 h 14"/>
                <a:gd name="T54" fmla="*/ 3 w 14"/>
                <a:gd name="T55" fmla="*/ 7 h 14"/>
                <a:gd name="T56" fmla="*/ 3 w 14"/>
                <a:gd name="T57" fmla="*/ 9 h 14"/>
                <a:gd name="T58" fmla="*/ 4 w 14"/>
                <a:gd name="T59" fmla="*/ 10 h 14"/>
                <a:gd name="T60" fmla="*/ 4 w 14"/>
                <a:gd name="T61" fmla="*/ 10 h 14"/>
                <a:gd name="T62" fmla="*/ 5 w 14"/>
                <a:gd name="T63" fmla="*/ 11 h 14"/>
                <a:gd name="T64" fmla="*/ 7 w 14"/>
                <a:gd name="T65" fmla="*/ 11 h 14"/>
                <a:gd name="T66" fmla="*/ 7 w 14"/>
                <a:gd name="T67" fmla="*/ 11 h 14"/>
                <a:gd name="T68" fmla="*/ 9 w 14"/>
                <a:gd name="T69" fmla="*/ 11 h 14"/>
                <a:gd name="T70" fmla="*/ 10 w 14"/>
                <a:gd name="T71" fmla="*/ 10 h 14"/>
                <a:gd name="T72" fmla="*/ 10 w 14"/>
                <a:gd name="T73" fmla="*/ 10 h 14"/>
                <a:gd name="T74" fmla="*/ 11 w 14"/>
                <a:gd name="T75" fmla="*/ 9 h 14"/>
                <a:gd name="T76" fmla="*/ 11 w 14"/>
                <a:gd name="T77" fmla="*/ 7 h 14"/>
                <a:gd name="T78" fmla="*/ 11 w 14"/>
                <a:gd name="T79" fmla="*/ 7 h 14"/>
                <a:gd name="T80" fmla="*/ 11 w 14"/>
                <a:gd name="T81" fmla="*/ 6 h 14"/>
                <a:gd name="T82" fmla="*/ 10 w 14"/>
                <a:gd name="T83" fmla="*/ 4 h 14"/>
                <a:gd name="T84" fmla="*/ 10 w 14"/>
                <a:gd name="T85" fmla="*/ 4 h 14"/>
                <a:gd name="T86" fmla="*/ 9 w 14"/>
                <a:gd name="T87" fmla="*/ 3 h 14"/>
                <a:gd name="T88" fmla="*/ 7 w 14"/>
                <a:gd name="T89" fmla="*/ 3 h 14"/>
                <a:gd name="T90" fmla="*/ 7 w 14"/>
                <a:gd name="T91" fmla="*/ 3 h 14"/>
                <a:gd name="T92" fmla="*/ 5 w 14"/>
                <a:gd name="T93" fmla="*/ 3 h 14"/>
                <a:gd name="T94" fmla="*/ 4 w 14"/>
                <a:gd name="T95" fmla="*/ 4 h 14"/>
                <a:gd name="T96" fmla="*/ 4 w 14"/>
                <a:gd name="T97" fmla="*/ 4 h 14"/>
                <a:gd name="T98" fmla="*/ 3 w 14"/>
                <a:gd name="T99" fmla="*/ 6 h 14"/>
                <a:gd name="T100" fmla="*/ 3 w 14"/>
                <a:gd name="T101" fmla="*/ 7 h 14"/>
                <a:gd name="T102" fmla="*/ 3 w 14"/>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4">
                  <a:moveTo>
                    <a:pt x="0" y="7"/>
                  </a:moveTo>
                  <a:lnTo>
                    <a:pt x="0" y="7"/>
                  </a:lnTo>
                  <a:lnTo>
                    <a:pt x="0" y="4"/>
                  </a:lnTo>
                  <a:lnTo>
                    <a:pt x="2" y="2"/>
                  </a:lnTo>
                  <a:lnTo>
                    <a:pt x="2" y="2"/>
                  </a:lnTo>
                  <a:lnTo>
                    <a:pt x="4" y="1"/>
                  </a:lnTo>
                  <a:lnTo>
                    <a:pt x="7" y="0"/>
                  </a:lnTo>
                  <a:lnTo>
                    <a:pt x="7" y="0"/>
                  </a:lnTo>
                  <a:lnTo>
                    <a:pt x="10" y="1"/>
                  </a:lnTo>
                  <a:lnTo>
                    <a:pt x="12" y="2"/>
                  </a:lnTo>
                  <a:lnTo>
                    <a:pt x="12" y="2"/>
                  </a:lnTo>
                  <a:lnTo>
                    <a:pt x="14" y="4"/>
                  </a:lnTo>
                  <a:lnTo>
                    <a:pt x="14" y="7"/>
                  </a:lnTo>
                  <a:lnTo>
                    <a:pt x="14" y="7"/>
                  </a:lnTo>
                  <a:lnTo>
                    <a:pt x="14" y="10"/>
                  </a:lnTo>
                  <a:lnTo>
                    <a:pt x="12" y="12"/>
                  </a:lnTo>
                  <a:lnTo>
                    <a:pt x="12" y="12"/>
                  </a:lnTo>
                  <a:lnTo>
                    <a:pt x="10" y="14"/>
                  </a:lnTo>
                  <a:lnTo>
                    <a:pt x="7" y="14"/>
                  </a:lnTo>
                  <a:lnTo>
                    <a:pt x="7" y="14"/>
                  </a:lnTo>
                  <a:lnTo>
                    <a:pt x="4" y="14"/>
                  </a:lnTo>
                  <a:lnTo>
                    <a:pt x="2" y="12"/>
                  </a:lnTo>
                  <a:lnTo>
                    <a:pt x="2" y="12"/>
                  </a:lnTo>
                  <a:lnTo>
                    <a:pt x="0" y="10"/>
                  </a:lnTo>
                  <a:lnTo>
                    <a:pt x="0" y="7"/>
                  </a:lnTo>
                  <a:lnTo>
                    <a:pt x="0" y="7"/>
                  </a:lnTo>
                  <a:close/>
                  <a:moveTo>
                    <a:pt x="3" y="7"/>
                  </a:moveTo>
                  <a:lnTo>
                    <a:pt x="3" y="7"/>
                  </a:lnTo>
                  <a:lnTo>
                    <a:pt x="3" y="9"/>
                  </a:lnTo>
                  <a:lnTo>
                    <a:pt x="4" y="10"/>
                  </a:lnTo>
                  <a:lnTo>
                    <a:pt x="4" y="10"/>
                  </a:lnTo>
                  <a:lnTo>
                    <a:pt x="5" y="11"/>
                  </a:lnTo>
                  <a:lnTo>
                    <a:pt x="7" y="11"/>
                  </a:lnTo>
                  <a:lnTo>
                    <a:pt x="7" y="11"/>
                  </a:lnTo>
                  <a:lnTo>
                    <a:pt x="9" y="11"/>
                  </a:lnTo>
                  <a:lnTo>
                    <a:pt x="10" y="10"/>
                  </a:lnTo>
                  <a:lnTo>
                    <a:pt x="10" y="10"/>
                  </a:lnTo>
                  <a:lnTo>
                    <a:pt x="11" y="9"/>
                  </a:lnTo>
                  <a:lnTo>
                    <a:pt x="11" y="7"/>
                  </a:lnTo>
                  <a:lnTo>
                    <a:pt x="11" y="7"/>
                  </a:lnTo>
                  <a:lnTo>
                    <a:pt x="11" y="6"/>
                  </a:lnTo>
                  <a:lnTo>
                    <a:pt x="10" y="4"/>
                  </a:lnTo>
                  <a:lnTo>
                    <a:pt x="10" y="4"/>
                  </a:lnTo>
                  <a:lnTo>
                    <a:pt x="9" y="3"/>
                  </a:lnTo>
                  <a:lnTo>
                    <a:pt x="7" y="3"/>
                  </a:lnTo>
                  <a:lnTo>
                    <a:pt x="7" y="3"/>
                  </a:lnTo>
                  <a:lnTo>
                    <a:pt x="5" y="3"/>
                  </a:lnTo>
                  <a:lnTo>
                    <a:pt x="4" y="4"/>
                  </a:lnTo>
                  <a:lnTo>
                    <a:pt x="4" y="4"/>
                  </a:lnTo>
                  <a:lnTo>
                    <a:pt x="3" y="6"/>
                  </a:lnTo>
                  <a:lnTo>
                    <a:pt x="3" y="7"/>
                  </a:lnTo>
                  <a:lnTo>
                    <a:pt x="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Freeform 1125">
              <a:extLst>
                <a:ext uri="{FF2B5EF4-FFF2-40B4-BE49-F238E27FC236}">
                  <a16:creationId xmlns:a16="http://schemas.microsoft.com/office/drawing/2014/main" id="{4AAF78A6-07A6-4E96-A3F0-E932B8001503}"/>
                </a:ext>
              </a:extLst>
            </p:cNvPr>
            <p:cNvSpPr>
              <a:spLocks/>
            </p:cNvSpPr>
            <p:nvPr/>
          </p:nvSpPr>
          <p:spPr bwMode="auto">
            <a:xfrm>
              <a:off x="10807700" y="5483225"/>
              <a:ext cx="33338" cy="31750"/>
            </a:xfrm>
            <a:custGeom>
              <a:avLst/>
              <a:gdLst>
                <a:gd name="T0" fmla="*/ 44 w 44"/>
                <a:gd name="T1" fmla="*/ 39 h 39"/>
                <a:gd name="T2" fmla="*/ 0 w 44"/>
                <a:gd name="T3" fmla="*/ 39 h 39"/>
                <a:gd name="T4" fmla="*/ 0 w 44"/>
                <a:gd name="T5" fmla="*/ 35 h 39"/>
                <a:gd name="T6" fmla="*/ 40 w 44"/>
                <a:gd name="T7" fmla="*/ 35 h 39"/>
                <a:gd name="T8" fmla="*/ 40 w 44"/>
                <a:gd name="T9" fmla="*/ 3 h 39"/>
                <a:gd name="T10" fmla="*/ 1 w 44"/>
                <a:gd name="T11" fmla="*/ 3 h 39"/>
                <a:gd name="T12" fmla="*/ 1 w 44"/>
                <a:gd name="T13" fmla="*/ 0 h 39"/>
                <a:gd name="T14" fmla="*/ 44 w 44"/>
                <a:gd name="T15" fmla="*/ 0 h 39"/>
                <a:gd name="T16" fmla="*/ 44 w 4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9">
                  <a:moveTo>
                    <a:pt x="44" y="39"/>
                  </a:moveTo>
                  <a:lnTo>
                    <a:pt x="0" y="39"/>
                  </a:lnTo>
                  <a:lnTo>
                    <a:pt x="0" y="35"/>
                  </a:lnTo>
                  <a:lnTo>
                    <a:pt x="40" y="35"/>
                  </a:lnTo>
                  <a:lnTo>
                    <a:pt x="40" y="3"/>
                  </a:lnTo>
                  <a:lnTo>
                    <a:pt x="1" y="3"/>
                  </a:lnTo>
                  <a:lnTo>
                    <a:pt x="1" y="0"/>
                  </a:lnTo>
                  <a:lnTo>
                    <a:pt x="44" y="0"/>
                  </a:lnTo>
                  <a:lnTo>
                    <a:pt x="4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Freeform 1126">
              <a:extLst>
                <a:ext uri="{FF2B5EF4-FFF2-40B4-BE49-F238E27FC236}">
                  <a16:creationId xmlns:a16="http://schemas.microsoft.com/office/drawing/2014/main" id="{0D701A40-12DE-4EAD-9F88-EF7B357853B6}"/>
                </a:ext>
              </a:extLst>
            </p:cNvPr>
            <p:cNvSpPr>
              <a:spLocks noEditPoints="1"/>
            </p:cNvSpPr>
            <p:nvPr/>
          </p:nvSpPr>
          <p:spPr bwMode="auto">
            <a:xfrm>
              <a:off x="10855325" y="5480050"/>
              <a:ext cx="38100" cy="36513"/>
            </a:xfrm>
            <a:custGeom>
              <a:avLst/>
              <a:gdLst>
                <a:gd name="T0" fmla="*/ 48 w 48"/>
                <a:gd name="T1" fmla="*/ 17 h 44"/>
                <a:gd name="T2" fmla="*/ 48 w 48"/>
                <a:gd name="T3" fmla="*/ 17 h 44"/>
                <a:gd name="T4" fmla="*/ 43 w 48"/>
                <a:gd name="T5" fmla="*/ 25 h 44"/>
                <a:gd name="T6" fmla="*/ 36 w 48"/>
                <a:gd name="T7" fmla="*/ 31 h 44"/>
                <a:gd name="T8" fmla="*/ 36 w 48"/>
                <a:gd name="T9" fmla="*/ 31 h 44"/>
                <a:gd name="T10" fmla="*/ 29 w 48"/>
                <a:gd name="T11" fmla="*/ 36 h 44"/>
                <a:gd name="T12" fmla="*/ 20 w 48"/>
                <a:gd name="T13" fmla="*/ 40 h 44"/>
                <a:gd name="T14" fmla="*/ 20 w 48"/>
                <a:gd name="T15" fmla="*/ 40 h 44"/>
                <a:gd name="T16" fmla="*/ 11 w 48"/>
                <a:gd name="T17" fmla="*/ 42 h 44"/>
                <a:gd name="T18" fmla="*/ 1 w 48"/>
                <a:gd name="T19" fmla="*/ 44 h 44"/>
                <a:gd name="T20" fmla="*/ 0 w 48"/>
                <a:gd name="T21" fmla="*/ 40 h 44"/>
                <a:gd name="T22" fmla="*/ 0 w 48"/>
                <a:gd name="T23" fmla="*/ 40 h 44"/>
                <a:gd name="T24" fmla="*/ 9 w 48"/>
                <a:gd name="T25" fmla="*/ 38 h 44"/>
                <a:gd name="T26" fmla="*/ 16 w 48"/>
                <a:gd name="T27" fmla="*/ 36 h 44"/>
                <a:gd name="T28" fmla="*/ 16 w 48"/>
                <a:gd name="T29" fmla="*/ 36 h 44"/>
                <a:gd name="T30" fmla="*/ 23 w 48"/>
                <a:gd name="T31" fmla="*/ 34 h 44"/>
                <a:gd name="T32" fmla="*/ 29 w 48"/>
                <a:gd name="T33" fmla="*/ 31 h 44"/>
                <a:gd name="T34" fmla="*/ 29 w 48"/>
                <a:gd name="T35" fmla="*/ 31 h 44"/>
                <a:gd name="T36" fmla="*/ 38 w 48"/>
                <a:gd name="T37" fmla="*/ 24 h 44"/>
                <a:gd name="T38" fmla="*/ 38 w 48"/>
                <a:gd name="T39" fmla="*/ 24 h 44"/>
                <a:gd name="T40" fmla="*/ 41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1 w 48"/>
                <a:gd name="T55" fmla="*/ 4 h 44"/>
                <a:gd name="T56" fmla="*/ 3 w 48"/>
                <a:gd name="T57" fmla="*/ 0 h 44"/>
                <a:gd name="T58" fmla="*/ 3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3" y="25"/>
                  </a:lnTo>
                  <a:lnTo>
                    <a:pt x="36" y="31"/>
                  </a:lnTo>
                  <a:lnTo>
                    <a:pt x="36" y="31"/>
                  </a:lnTo>
                  <a:lnTo>
                    <a:pt x="29" y="36"/>
                  </a:lnTo>
                  <a:lnTo>
                    <a:pt x="20" y="40"/>
                  </a:lnTo>
                  <a:lnTo>
                    <a:pt x="20" y="40"/>
                  </a:lnTo>
                  <a:lnTo>
                    <a:pt x="11" y="42"/>
                  </a:lnTo>
                  <a:lnTo>
                    <a:pt x="1" y="44"/>
                  </a:lnTo>
                  <a:lnTo>
                    <a:pt x="0" y="40"/>
                  </a:lnTo>
                  <a:lnTo>
                    <a:pt x="0" y="40"/>
                  </a:lnTo>
                  <a:lnTo>
                    <a:pt x="9" y="38"/>
                  </a:lnTo>
                  <a:lnTo>
                    <a:pt x="16" y="36"/>
                  </a:lnTo>
                  <a:lnTo>
                    <a:pt x="16" y="36"/>
                  </a:lnTo>
                  <a:lnTo>
                    <a:pt x="23" y="34"/>
                  </a:lnTo>
                  <a:lnTo>
                    <a:pt x="29" y="31"/>
                  </a:lnTo>
                  <a:lnTo>
                    <a:pt x="29" y="31"/>
                  </a:lnTo>
                  <a:lnTo>
                    <a:pt x="38" y="24"/>
                  </a:lnTo>
                  <a:lnTo>
                    <a:pt x="38" y="24"/>
                  </a:lnTo>
                  <a:lnTo>
                    <a:pt x="41" y="20"/>
                  </a:lnTo>
                  <a:lnTo>
                    <a:pt x="44" y="15"/>
                  </a:lnTo>
                  <a:lnTo>
                    <a:pt x="48" y="17"/>
                  </a:lnTo>
                  <a:close/>
                  <a:moveTo>
                    <a:pt x="23" y="10"/>
                  </a:moveTo>
                  <a:lnTo>
                    <a:pt x="20" y="14"/>
                  </a:lnTo>
                  <a:lnTo>
                    <a:pt x="20" y="14"/>
                  </a:lnTo>
                  <a:lnTo>
                    <a:pt x="10" y="8"/>
                  </a:lnTo>
                  <a:lnTo>
                    <a:pt x="1" y="4"/>
                  </a:lnTo>
                  <a:lnTo>
                    <a:pt x="3" y="0"/>
                  </a:lnTo>
                  <a:lnTo>
                    <a:pt x="3"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Freeform 1127">
              <a:extLst>
                <a:ext uri="{FF2B5EF4-FFF2-40B4-BE49-F238E27FC236}">
                  <a16:creationId xmlns:a16="http://schemas.microsoft.com/office/drawing/2014/main" id="{9BF68C5A-423A-4B05-9419-2B95EB2A025A}"/>
                </a:ext>
              </a:extLst>
            </p:cNvPr>
            <p:cNvSpPr>
              <a:spLocks noEditPoints="1"/>
            </p:cNvSpPr>
            <p:nvPr/>
          </p:nvSpPr>
          <p:spPr bwMode="auto">
            <a:xfrm>
              <a:off x="10899775" y="5481638"/>
              <a:ext cx="41275" cy="34925"/>
            </a:xfrm>
            <a:custGeom>
              <a:avLst/>
              <a:gdLst>
                <a:gd name="T0" fmla="*/ 30 w 53"/>
                <a:gd name="T1" fmla="*/ 20 h 44"/>
                <a:gd name="T2" fmla="*/ 30 w 53"/>
                <a:gd name="T3" fmla="*/ 20 h 44"/>
                <a:gd name="T4" fmla="*/ 29 w 53"/>
                <a:gd name="T5" fmla="*/ 27 h 44"/>
                <a:gd name="T6" fmla="*/ 28 w 53"/>
                <a:gd name="T7" fmla="*/ 32 h 44"/>
                <a:gd name="T8" fmla="*/ 28 w 53"/>
                <a:gd name="T9" fmla="*/ 32 h 44"/>
                <a:gd name="T10" fmla="*/ 25 w 53"/>
                <a:gd name="T11" fmla="*/ 36 h 44"/>
                <a:gd name="T12" fmla="*/ 21 w 53"/>
                <a:gd name="T13" fmla="*/ 39 h 44"/>
                <a:gd name="T14" fmla="*/ 21 w 53"/>
                <a:gd name="T15" fmla="*/ 39 h 44"/>
                <a:gd name="T16" fmla="*/ 15 w 53"/>
                <a:gd name="T17" fmla="*/ 42 h 44"/>
                <a:gd name="T18" fmla="*/ 8 w 53"/>
                <a:gd name="T19" fmla="*/ 44 h 44"/>
                <a:gd name="T20" fmla="*/ 6 w 53"/>
                <a:gd name="T21" fmla="*/ 40 h 44"/>
                <a:gd name="T22" fmla="*/ 6 w 53"/>
                <a:gd name="T23" fmla="*/ 40 h 44"/>
                <a:gd name="T24" fmla="*/ 14 w 53"/>
                <a:gd name="T25" fmla="*/ 37 h 44"/>
                <a:gd name="T26" fmla="*/ 20 w 53"/>
                <a:gd name="T27" fmla="*/ 34 h 44"/>
                <a:gd name="T28" fmla="*/ 20 w 53"/>
                <a:gd name="T29" fmla="*/ 34 h 44"/>
                <a:gd name="T30" fmla="*/ 22 w 53"/>
                <a:gd name="T31" fmla="*/ 31 h 44"/>
                <a:gd name="T32" fmla="*/ 24 w 53"/>
                <a:gd name="T33" fmla="*/ 28 h 44"/>
                <a:gd name="T34" fmla="*/ 25 w 53"/>
                <a:gd name="T35" fmla="*/ 25 h 44"/>
                <a:gd name="T36" fmla="*/ 25 w 53"/>
                <a:gd name="T37" fmla="*/ 21 h 44"/>
                <a:gd name="T38" fmla="*/ 25 w 53"/>
                <a:gd name="T39" fmla="*/ 18 h 44"/>
                <a:gd name="T40" fmla="*/ 0 w 53"/>
                <a:gd name="T41" fmla="*/ 18 h 44"/>
                <a:gd name="T42" fmla="*/ 0 w 53"/>
                <a:gd name="T43" fmla="*/ 14 h 44"/>
                <a:gd name="T44" fmla="*/ 53 w 53"/>
                <a:gd name="T45" fmla="*/ 14 h 44"/>
                <a:gd name="T46" fmla="*/ 53 w 53"/>
                <a:gd name="T47" fmla="*/ 18 h 44"/>
                <a:gd name="T48" fmla="*/ 30 w 53"/>
                <a:gd name="T49" fmla="*/ 18 h 44"/>
                <a:gd name="T50" fmla="*/ 30 w 53"/>
                <a:gd name="T51" fmla="*/ 20 h 44"/>
                <a:gd name="T52" fmla="*/ 49 w 53"/>
                <a:gd name="T53" fmla="*/ 3 h 44"/>
                <a:gd name="T54" fmla="*/ 4 w 53"/>
                <a:gd name="T55" fmla="*/ 3 h 44"/>
                <a:gd name="T56" fmla="*/ 4 w 53"/>
                <a:gd name="T57" fmla="*/ 0 h 44"/>
                <a:gd name="T58" fmla="*/ 49 w 53"/>
                <a:gd name="T59" fmla="*/ 0 h 44"/>
                <a:gd name="T60" fmla="*/ 49 w 53"/>
                <a:gd name="T6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4">
                  <a:moveTo>
                    <a:pt x="30" y="20"/>
                  </a:moveTo>
                  <a:lnTo>
                    <a:pt x="30" y="20"/>
                  </a:lnTo>
                  <a:lnTo>
                    <a:pt x="29" y="27"/>
                  </a:lnTo>
                  <a:lnTo>
                    <a:pt x="28" y="32"/>
                  </a:lnTo>
                  <a:lnTo>
                    <a:pt x="28" y="32"/>
                  </a:lnTo>
                  <a:lnTo>
                    <a:pt x="25" y="36"/>
                  </a:lnTo>
                  <a:lnTo>
                    <a:pt x="21" y="39"/>
                  </a:lnTo>
                  <a:lnTo>
                    <a:pt x="21" y="39"/>
                  </a:lnTo>
                  <a:lnTo>
                    <a:pt x="15" y="42"/>
                  </a:lnTo>
                  <a:lnTo>
                    <a:pt x="8" y="44"/>
                  </a:lnTo>
                  <a:lnTo>
                    <a:pt x="6" y="40"/>
                  </a:lnTo>
                  <a:lnTo>
                    <a:pt x="6" y="40"/>
                  </a:lnTo>
                  <a:lnTo>
                    <a:pt x="14" y="37"/>
                  </a:lnTo>
                  <a:lnTo>
                    <a:pt x="20" y="34"/>
                  </a:lnTo>
                  <a:lnTo>
                    <a:pt x="20" y="34"/>
                  </a:lnTo>
                  <a:lnTo>
                    <a:pt x="22" y="31"/>
                  </a:lnTo>
                  <a:lnTo>
                    <a:pt x="24" y="28"/>
                  </a:lnTo>
                  <a:lnTo>
                    <a:pt x="25" y="25"/>
                  </a:lnTo>
                  <a:lnTo>
                    <a:pt x="25" y="21"/>
                  </a:lnTo>
                  <a:lnTo>
                    <a:pt x="25" y="18"/>
                  </a:lnTo>
                  <a:lnTo>
                    <a:pt x="0" y="18"/>
                  </a:lnTo>
                  <a:lnTo>
                    <a:pt x="0" y="14"/>
                  </a:lnTo>
                  <a:lnTo>
                    <a:pt x="53" y="14"/>
                  </a:lnTo>
                  <a:lnTo>
                    <a:pt x="53" y="18"/>
                  </a:lnTo>
                  <a:lnTo>
                    <a:pt x="30" y="18"/>
                  </a:lnTo>
                  <a:lnTo>
                    <a:pt x="30" y="20"/>
                  </a:lnTo>
                  <a:close/>
                  <a:moveTo>
                    <a:pt x="49" y="3"/>
                  </a:moveTo>
                  <a:lnTo>
                    <a:pt x="4" y="3"/>
                  </a:lnTo>
                  <a:lnTo>
                    <a:pt x="4" y="0"/>
                  </a:lnTo>
                  <a:lnTo>
                    <a:pt x="49" y="0"/>
                  </a:lnTo>
                  <a:lnTo>
                    <a:pt x="49"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Freeform 1128">
              <a:extLst>
                <a:ext uri="{FF2B5EF4-FFF2-40B4-BE49-F238E27FC236}">
                  <a16:creationId xmlns:a16="http://schemas.microsoft.com/office/drawing/2014/main" id="{1DCF7ED0-84B5-4143-866D-B6AC999FFA38}"/>
                </a:ext>
              </a:extLst>
            </p:cNvPr>
            <p:cNvSpPr>
              <a:spLocks noEditPoints="1"/>
            </p:cNvSpPr>
            <p:nvPr/>
          </p:nvSpPr>
          <p:spPr bwMode="auto">
            <a:xfrm>
              <a:off x="10950575" y="5480050"/>
              <a:ext cx="38100" cy="36513"/>
            </a:xfrm>
            <a:custGeom>
              <a:avLst/>
              <a:gdLst>
                <a:gd name="T0" fmla="*/ 48 w 48"/>
                <a:gd name="T1" fmla="*/ 17 h 44"/>
                <a:gd name="T2" fmla="*/ 48 w 48"/>
                <a:gd name="T3" fmla="*/ 17 h 44"/>
                <a:gd name="T4" fmla="*/ 42 w 48"/>
                <a:gd name="T5" fmla="*/ 25 h 44"/>
                <a:gd name="T6" fmla="*/ 35 w 48"/>
                <a:gd name="T7" fmla="*/ 31 h 44"/>
                <a:gd name="T8" fmla="*/ 35 w 48"/>
                <a:gd name="T9" fmla="*/ 31 h 44"/>
                <a:gd name="T10" fmla="*/ 27 w 48"/>
                <a:gd name="T11" fmla="*/ 36 h 44"/>
                <a:gd name="T12" fmla="*/ 19 w 48"/>
                <a:gd name="T13" fmla="*/ 40 h 44"/>
                <a:gd name="T14" fmla="*/ 19 w 48"/>
                <a:gd name="T15" fmla="*/ 40 h 44"/>
                <a:gd name="T16" fmla="*/ 11 w 48"/>
                <a:gd name="T17" fmla="*/ 42 h 44"/>
                <a:gd name="T18" fmla="*/ 1 w 48"/>
                <a:gd name="T19" fmla="*/ 44 h 44"/>
                <a:gd name="T20" fmla="*/ 0 w 48"/>
                <a:gd name="T21" fmla="*/ 40 h 44"/>
                <a:gd name="T22" fmla="*/ 0 w 48"/>
                <a:gd name="T23" fmla="*/ 40 h 44"/>
                <a:gd name="T24" fmla="*/ 8 w 48"/>
                <a:gd name="T25" fmla="*/ 38 h 44"/>
                <a:gd name="T26" fmla="*/ 16 w 48"/>
                <a:gd name="T27" fmla="*/ 36 h 44"/>
                <a:gd name="T28" fmla="*/ 16 w 48"/>
                <a:gd name="T29" fmla="*/ 36 h 44"/>
                <a:gd name="T30" fmla="*/ 22 w 48"/>
                <a:gd name="T31" fmla="*/ 34 h 44"/>
                <a:gd name="T32" fmla="*/ 28 w 48"/>
                <a:gd name="T33" fmla="*/ 31 h 44"/>
                <a:gd name="T34" fmla="*/ 28 w 48"/>
                <a:gd name="T35" fmla="*/ 31 h 44"/>
                <a:gd name="T36" fmla="*/ 37 w 48"/>
                <a:gd name="T37" fmla="*/ 24 h 44"/>
                <a:gd name="T38" fmla="*/ 37 w 48"/>
                <a:gd name="T39" fmla="*/ 24 h 44"/>
                <a:gd name="T40" fmla="*/ 40 w 48"/>
                <a:gd name="T41" fmla="*/ 20 h 44"/>
                <a:gd name="T42" fmla="*/ 44 w 48"/>
                <a:gd name="T43" fmla="*/ 15 h 44"/>
                <a:gd name="T44" fmla="*/ 48 w 48"/>
                <a:gd name="T45" fmla="*/ 17 h 44"/>
                <a:gd name="T46" fmla="*/ 23 w 48"/>
                <a:gd name="T47" fmla="*/ 10 h 44"/>
                <a:gd name="T48" fmla="*/ 20 w 48"/>
                <a:gd name="T49" fmla="*/ 14 h 44"/>
                <a:gd name="T50" fmla="*/ 20 w 48"/>
                <a:gd name="T51" fmla="*/ 14 h 44"/>
                <a:gd name="T52" fmla="*/ 10 w 48"/>
                <a:gd name="T53" fmla="*/ 8 h 44"/>
                <a:gd name="T54" fmla="*/ 0 w 48"/>
                <a:gd name="T55" fmla="*/ 4 h 44"/>
                <a:gd name="T56" fmla="*/ 2 w 48"/>
                <a:gd name="T57" fmla="*/ 0 h 44"/>
                <a:gd name="T58" fmla="*/ 2 w 48"/>
                <a:gd name="T59" fmla="*/ 0 h 44"/>
                <a:gd name="T60" fmla="*/ 13 w 48"/>
                <a:gd name="T61" fmla="*/ 5 h 44"/>
                <a:gd name="T62" fmla="*/ 23 w 48"/>
                <a:gd name="T63" fmla="*/ 10 h 44"/>
                <a:gd name="T64" fmla="*/ 23 w 48"/>
                <a:gd name="T6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4">
                  <a:moveTo>
                    <a:pt x="48" y="17"/>
                  </a:moveTo>
                  <a:lnTo>
                    <a:pt x="48" y="17"/>
                  </a:lnTo>
                  <a:lnTo>
                    <a:pt x="42" y="25"/>
                  </a:lnTo>
                  <a:lnTo>
                    <a:pt x="35" y="31"/>
                  </a:lnTo>
                  <a:lnTo>
                    <a:pt x="35" y="31"/>
                  </a:lnTo>
                  <a:lnTo>
                    <a:pt x="27" y="36"/>
                  </a:lnTo>
                  <a:lnTo>
                    <a:pt x="19" y="40"/>
                  </a:lnTo>
                  <a:lnTo>
                    <a:pt x="19" y="40"/>
                  </a:lnTo>
                  <a:lnTo>
                    <a:pt x="11" y="42"/>
                  </a:lnTo>
                  <a:lnTo>
                    <a:pt x="1" y="44"/>
                  </a:lnTo>
                  <a:lnTo>
                    <a:pt x="0" y="40"/>
                  </a:lnTo>
                  <a:lnTo>
                    <a:pt x="0" y="40"/>
                  </a:lnTo>
                  <a:lnTo>
                    <a:pt x="8" y="38"/>
                  </a:lnTo>
                  <a:lnTo>
                    <a:pt x="16" y="36"/>
                  </a:lnTo>
                  <a:lnTo>
                    <a:pt x="16" y="36"/>
                  </a:lnTo>
                  <a:lnTo>
                    <a:pt x="22" y="34"/>
                  </a:lnTo>
                  <a:lnTo>
                    <a:pt x="28" y="31"/>
                  </a:lnTo>
                  <a:lnTo>
                    <a:pt x="28" y="31"/>
                  </a:lnTo>
                  <a:lnTo>
                    <a:pt x="37" y="24"/>
                  </a:lnTo>
                  <a:lnTo>
                    <a:pt x="37" y="24"/>
                  </a:lnTo>
                  <a:lnTo>
                    <a:pt x="40" y="20"/>
                  </a:lnTo>
                  <a:lnTo>
                    <a:pt x="44" y="15"/>
                  </a:lnTo>
                  <a:lnTo>
                    <a:pt x="48" y="17"/>
                  </a:lnTo>
                  <a:close/>
                  <a:moveTo>
                    <a:pt x="23" y="10"/>
                  </a:moveTo>
                  <a:lnTo>
                    <a:pt x="20" y="14"/>
                  </a:lnTo>
                  <a:lnTo>
                    <a:pt x="20" y="14"/>
                  </a:lnTo>
                  <a:lnTo>
                    <a:pt x="10" y="8"/>
                  </a:lnTo>
                  <a:lnTo>
                    <a:pt x="0" y="4"/>
                  </a:lnTo>
                  <a:lnTo>
                    <a:pt x="2" y="0"/>
                  </a:lnTo>
                  <a:lnTo>
                    <a:pt x="2" y="0"/>
                  </a:lnTo>
                  <a:lnTo>
                    <a:pt x="13" y="5"/>
                  </a:lnTo>
                  <a:lnTo>
                    <a:pt x="23" y="10"/>
                  </a:lnTo>
                  <a:lnTo>
                    <a:pt x="23" y="1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Freeform 1129">
              <a:extLst>
                <a:ext uri="{FF2B5EF4-FFF2-40B4-BE49-F238E27FC236}">
                  <a16:creationId xmlns:a16="http://schemas.microsoft.com/office/drawing/2014/main" id="{65045705-C257-4414-82D8-65D6826ADC6B}"/>
                </a:ext>
              </a:extLst>
            </p:cNvPr>
            <p:cNvSpPr>
              <a:spLocks noEditPoints="1"/>
            </p:cNvSpPr>
            <p:nvPr/>
          </p:nvSpPr>
          <p:spPr bwMode="auto">
            <a:xfrm>
              <a:off x="10996613" y="5480050"/>
              <a:ext cx="38100" cy="36513"/>
            </a:xfrm>
            <a:custGeom>
              <a:avLst/>
              <a:gdLst>
                <a:gd name="T0" fmla="*/ 12 w 49"/>
                <a:gd name="T1" fmla="*/ 22 h 45"/>
                <a:gd name="T2" fmla="*/ 8 w 49"/>
                <a:gd name="T3" fmla="*/ 24 h 45"/>
                <a:gd name="T4" fmla="*/ 8 w 49"/>
                <a:gd name="T5" fmla="*/ 24 h 45"/>
                <a:gd name="T6" fmla="*/ 5 w 49"/>
                <a:gd name="T7" fmla="*/ 15 h 45"/>
                <a:gd name="T8" fmla="*/ 0 w 49"/>
                <a:gd name="T9" fmla="*/ 5 h 45"/>
                <a:gd name="T10" fmla="*/ 4 w 49"/>
                <a:gd name="T11" fmla="*/ 3 h 45"/>
                <a:gd name="T12" fmla="*/ 4 w 49"/>
                <a:gd name="T13" fmla="*/ 3 h 45"/>
                <a:gd name="T14" fmla="*/ 8 w 49"/>
                <a:gd name="T15" fmla="*/ 12 h 45"/>
                <a:gd name="T16" fmla="*/ 8 w 49"/>
                <a:gd name="T17" fmla="*/ 12 h 45"/>
                <a:gd name="T18" fmla="*/ 12 w 49"/>
                <a:gd name="T19" fmla="*/ 22 h 45"/>
                <a:gd name="T20" fmla="*/ 12 w 49"/>
                <a:gd name="T21" fmla="*/ 22 h 45"/>
                <a:gd name="T22" fmla="*/ 49 w 49"/>
                <a:gd name="T23" fmla="*/ 2 h 45"/>
                <a:gd name="T24" fmla="*/ 49 w 49"/>
                <a:gd name="T25" fmla="*/ 2 h 45"/>
                <a:gd name="T26" fmla="*/ 47 w 49"/>
                <a:gd name="T27" fmla="*/ 12 h 45"/>
                <a:gd name="T28" fmla="*/ 45 w 49"/>
                <a:gd name="T29" fmla="*/ 20 h 45"/>
                <a:gd name="T30" fmla="*/ 41 w 49"/>
                <a:gd name="T31" fmla="*/ 26 h 45"/>
                <a:gd name="T32" fmla="*/ 36 w 49"/>
                <a:gd name="T33" fmla="*/ 32 h 45"/>
                <a:gd name="T34" fmla="*/ 36 w 49"/>
                <a:gd name="T35" fmla="*/ 32 h 45"/>
                <a:gd name="T36" fmla="*/ 31 w 49"/>
                <a:gd name="T37" fmla="*/ 37 h 45"/>
                <a:gd name="T38" fmla="*/ 25 w 49"/>
                <a:gd name="T39" fmla="*/ 40 h 45"/>
                <a:gd name="T40" fmla="*/ 17 w 49"/>
                <a:gd name="T41" fmla="*/ 43 h 45"/>
                <a:gd name="T42" fmla="*/ 8 w 49"/>
                <a:gd name="T43" fmla="*/ 45 h 45"/>
                <a:gd name="T44" fmla="*/ 7 w 49"/>
                <a:gd name="T45" fmla="*/ 41 h 45"/>
                <a:gd name="T46" fmla="*/ 7 w 49"/>
                <a:gd name="T47" fmla="*/ 41 h 45"/>
                <a:gd name="T48" fmla="*/ 18 w 49"/>
                <a:gd name="T49" fmla="*/ 38 h 45"/>
                <a:gd name="T50" fmla="*/ 23 w 49"/>
                <a:gd name="T51" fmla="*/ 36 h 45"/>
                <a:gd name="T52" fmla="*/ 27 w 49"/>
                <a:gd name="T53" fmla="*/ 34 h 45"/>
                <a:gd name="T54" fmla="*/ 27 w 49"/>
                <a:gd name="T55" fmla="*/ 34 h 45"/>
                <a:gd name="T56" fmla="*/ 31 w 49"/>
                <a:gd name="T57" fmla="*/ 31 h 45"/>
                <a:gd name="T58" fmla="*/ 34 w 49"/>
                <a:gd name="T59" fmla="*/ 28 h 45"/>
                <a:gd name="T60" fmla="*/ 36 w 49"/>
                <a:gd name="T61" fmla="*/ 24 h 45"/>
                <a:gd name="T62" fmla="*/ 39 w 49"/>
                <a:gd name="T63" fmla="*/ 20 h 45"/>
                <a:gd name="T64" fmla="*/ 39 w 49"/>
                <a:gd name="T65" fmla="*/ 20 h 45"/>
                <a:gd name="T66" fmla="*/ 41 w 49"/>
                <a:gd name="T67" fmla="*/ 11 h 45"/>
                <a:gd name="T68" fmla="*/ 43 w 49"/>
                <a:gd name="T69" fmla="*/ 2 h 45"/>
                <a:gd name="T70" fmla="*/ 49 w 49"/>
                <a:gd name="T71" fmla="*/ 2 h 45"/>
                <a:gd name="T72" fmla="*/ 29 w 49"/>
                <a:gd name="T73" fmla="*/ 19 h 45"/>
                <a:gd name="T74" fmla="*/ 24 w 49"/>
                <a:gd name="T75" fmla="*/ 21 h 45"/>
                <a:gd name="T76" fmla="*/ 24 w 49"/>
                <a:gd name="T77" fmla="*/ 21 h 45"/>
                <a:gd name="T78" fmla="*/ 21 w 49"/>
                <a:gd name="T79" fmla="*/ 12 h 45"/>
                <a:gd name="T80" fmla="*/ 16 w 49"/>
                <a:gd name="T81" fmla="*/ 2 h 45"/>
                <a:gd name="T82" fmla="*/ 20 w 49"/>
                <a:gd name="T83" fmla="*/ 0 h 45"/>
                <a:gd name="T84" fmla="*/ 20 w 49"/>
                <a:gd name="T85" fmla="*/ 0 h 45"/>
                <a:gd name="T86" fmla="*/ 24 w 49"/>
                <a:gd name="T87" fmla="*/ 8 h 45"/>
                <a:gd name="T88" fmla="*/ 24 w 49"/>
                <a:gd name="T89" fmla="*/ 8 h 45"/>
                <a:gd name="T90" fmla="*/ 29 w 49"/>
                <a:gd name="T91" fmla="*/ 19 h 45"/>
                <a:gd name="T92" fmla="*/ 29 w 49"/>
                <a:gd name="T93"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45">
                  <a:moveTo>
                    <a:pt x="12" y="22"/>
                  </a:moveTo>
                  <a:lnTo>
                    <a:pt x="8" y="24"/>
                  </a:lnTo>
                  <a:lnTo>
                    <a:pt x="8" y="24"/>
                  </a:lnTo>
                  <a:lnTo>
                    <a:pt x="5" y="15"/>
                  </a:lnTo>
                  <a:lnTo>
                    <a:pt x="0" y="5"/>
                  </a:lnTo>
                  <a:lnTo>
                    <a:pt x="4" y="3"/>
                  </a:lnTo>
                  <a:lnTo>
                    <a:pt x="4" y="3"/>
                  </a:lnTo>
                  <a:lnTo>
                    <a:pt x="8" y="12"/>
                  </a:lnTo>
                  <a:lnTo>
                    <a:pt x="8" y="12"/>
                  </a:lnTo>
                  <a:lnTo>
                    <a:pt x="12" y="22"/>
                  </a:lnTo>
                  <a:lnTo>
                    <a:pt x="12" y="22"/>
                  </a:lnTo>
                  <a:close/>
                  <a:moveTo>
                    <a:pt x="49" y="2"/>
                  </a:moveTo>
                  <a:lnTo>
                    <a:pt x="49" y="2"/>
                  </a:lnTo>
                  <a:lnTo>
                    <a:pt x="47" y="12"/>
                  </a:lnTo>
                  <a:lnTo>
                    <a:pt x="45" y="20"/>
                  </a:lnTo>
                  <a:lnTo>
                    <a:pt x="41" y="26"/>
                  </a:lnTo>
                  <a:lnTo>
                    <a:pt x="36" y="32"/>
                  </a:lnTo>
                  <a:lnTo>
                    <a:pt x="36" y="32"/>
                  </a:lnTo>
                  <a:lnTo>
                    <a:pt x="31" y="37"/>
                  </a:lnTo>
                  <a:lnTo>
                    <a:pt x="25" y="40"/>
                  </a:lnTo>
                  <a:lnTo>
                    <a:pt x="17" y="43"/>
                  </a:lnTo>
                  <a:lnTo>
                    <a:pt x="8" y="45"/>
                  </a:lnTo>
                  <a:lnTo>
                    <a:pt x="7" y="41"/>
                  </a:lnTo>
                  <a:lnTo>
                    <a:pt x="7" y="41"/>
                  </a:lnTo>
                  <a:lnTo>
                    <a:pt x="18" y="38"/>
                  </a:lnTo>
                  <a:lnTo>
                    <a:pt x="23" y="36"/>
                  </a:lnTo>
                  <a:lnTo>
                    <a:pt x="27" y="34"/>
                  </a:lnTo>
                  <a:lnTo>
                    <a:pt x="27" y="34"/>
                  </a:lnTo>
                  <a:lnTo>
                    <a:pt x="31" y="31"/>
                  </a:lnTo>
                  <a:lnTo>
                    <a:pt x="34" y="28"/>
                  </a:lnTo>
                  <a:lnTo>
                    <a:pt x="36" y="24"/>
                  </a:lnTo>
                  <a:lnTo>
                    <a:pt x="39" y="20"/>
                  </a:lnTo>
                  <a:lnTo>
                    <a:pt x="39" y="20"/>
                  </a:lnTo>
                  <a:lnTo>
                    <a:pt x="41" y="11"/>
                  </a:lnTo>
                  <a:lnTo>
                    <a:pt x="43" y="2"/>
                  </a:lnTo>
                  <a:lnTo>
                    <a:pt x="49" y="2"/>
                  </a:lnTo>
                  <a:close/>
                  <a:moveTo>
                    <a:pt x="29" y="19"/>
                  </a:moveTo>
                  <a:lnTo>
                    <a:pt x="24" y="21"/>
                  </a:lnTo>
                  <a:lnTo>
                    <a:pt x="24" y="21"/>
                  </a:lnTo>
                  <a:lnTo>
                    <a:pt x="21" y="12"/>
                  </a:lnTo>
                  <a:lnTo>
                    <a:pt x="16" y="2"/>
                  </a:lnTo>
                  <a:lnTo>
                    <a:pt x="20" y="0"/>
                  </a:lnTo>
                  <a:lnTo>
                    <a:pt x="20" y="0"/>
                  </a:lnTo>
                  <a:lnTo>
                    <a:pt x="24" y="8"/>
                  </a:lnTo>
                  <a:lnTo>
                    <a:pt x="24" y="8"/>
                  </a:lnTo>
                  <a:lnTo>
                    <a:pt x="29" y="19"/>
                  </a:lnTo>
                  <a:lnTo>
                    <a:pt x="29"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Freeform 1130">
              <a:extLst>
                <a:ext uri="{FF2B5EF4-FFF2-40B4-BE49-F238E27FC236}">
                  <a16:creationId xmlns:a16="http://schemas.microsoft.com/office/drawing/2014/main" id="{40C6C118-D532-4B52-86C6-7388F77662C2}"/>
                </a:ext>
              </a:extLst>
            </p:cNvPr>
            <p:cNvSpPr>
              <a:spLocks/>
            </p:cNvSpPr>
            <p:nvPr/>
          </p:nvSpPr>
          <p:spPr bwMode="auto">
            <a:xfrm>
              <a:off x="10328275" y="5553075"/>
              <a:ext cx="39688" cy="38100"/>
            </a:xfrm>
            <a:custGeom>
              <a:avLst/>
              <a:gdLst>
                <a:gd name="T0" fmla="*/ 29 w 50"/>
                <a:gd name="T1" fmla="*/ 38 h 47"/>
                <a:gd name="T2" fmla="*/ 29 w 50"/>
                <a:gd name="T3" fmla="*/ 29 h 47"/>
                <a:gd name="T4" fmla="*/ 29 w 50"/>
                <a:gd name="T5" fmla="*/ 27 h 47"/>
                <a:gd name="T6" fmla="*/ 19 w 50"/>
                <a:gd name="T7" fmla="*/ 33 h 47"/>
                <a:gd name="T8" fmla="*/ 16 w 50"/>
                <a:gd name="T9" fmla="*/ 38 h 47"/>
                <a:gd name="T10" fmla="*/ 17 w 50"/>
                <a:gd name="T11" fmla="*/ 40 h 47"/>
                <a:gd name="T12" fmla="*/ 19 w 50"/>
                <a:gd name="T13" fmla="*/ 42 h 47"/>
                <a:gd name="T14" fmla="*/ 31 w 50"/>
                <a:gd name="T15" fmla="*/ 44 h 47"/>
                <a:gd name="T16" fmla="*/ 40 w 50"/>
                <a:gd name="T17" fmla="*/ 43 h 47"/>
                <a:gd name="T18" fmla="*/ 49 w 50"/>
                <a:gd name="T19" fmla="*/ 47 h 47"/>
                <a:gd name="T20" fmla="*/ 33 w 50"/>
                <a:gd name="T21" fmla="*/ 47 h 47"/>
                <a:gd name="T22" fmla="*/ 22 w 50"/>
                <a:gd name="T23" fmla="*/ 47 h 47"/>
                <a:gd name="T24" fmla="*/ 16 w 50"/>
                <a:gd name="T25" fmla="*/ 45 h 47"/>
                <a:gd name="T26" fmla="*/ 12 w 50"/>
                <a:gd name="T27" fmla="*/ 38 h 47"/>
                <a:gd name="T28" fmla="*/ 13 w 50"/>
                <a:gd name="T29" fmla="*/ 35 h 47"/>
                <a:gd name="T30" fmla="*/ 15 w 50"/>
                <a:gd name="T31" fmla="*/ 31 h 47"/>
                <a:gd name="T32" fmla="*/ 28 w 50"/>
                <a:gd name="T33" fmla="*/ 23 h 47"/>
                <a:gd name="T34" fmla="*/ 26 w 50"/>
                <a:gd name="T35" fmla="*/ 21 h 47"/>
                <a:gd name="T36" fmla="*/ 24 w 50"/>
                <a:gd name="T37" fmla="*/ 20 h 47"/>
                <a:gd name="T38" fmla="*/ 17 w 50"/>
                <a:gd name="T39" fmla="*/ 22 h 47"/>
                <a:gd name="T40" fmla="*/ 7 w 50"/>
                <a:gd name="T41" fmla="*/ 28 h 47"/>
                <a:gd name="T42" fmla="*/ 0 w 50"/>
                <a:gd name="T43" fmla="*/ 29 h 47"/>
                <a:gd name="T44" fmla="*/ 5 w 50"/>
                <a:gd name="T45" fmla="*/ 25 h 47"/>
                <a:gd name="T46" fmla="*/ 12 w 50"/>
                <a:gd name="T47" fmla="*/ 16 h 47"/>
                <a:gd name="T48" fmla="*/ 2 w 50"/>
                <a:gd name="T49" fmla="*/ 11 h 47"/>
                <a:gd name="T50" fmla="*/ 17 w 50"/>
                <a:gd name="T51" fmla="*/ 7 h 47"/>
                <a:gd name="T52" fmla="*/ 19 w 50"/>
                <a:gd name="T53" fmla="*/ 0 h 47"/>
                <a:gd name="T54" fmla="*/ 23 w 50"/>
                <a:gd name="T55" fmla="*/ 1 h 47"/>
                <a:gd name="T56" fmla="*/ 43 w 50"/>
                <a:gd name="T57" fmla="*/ 7 h 47"/>
                <a:gd name="T58" fmla="*/ 20 w 50"/>
                <a:gd name="T59" fmla="*/ 11 h 47"/>
                <a:gd name="T60" fmla="*/ 15 w 50"/>
                <a:gd name="T61" fmla="*/ 19 h 47"/>
                <a:gd name="T62" fmla="*/ 15 w 50"/>
                <a:gd name="T63" fmla="*/ 19 h 47"/>
                <a:gd name="T64" fmla="*/ 19 w 50"/>
                <a:gd name="T65" fmla="*/ 18 h 47"/>
                <a:gd name="T66" fmla="*/ 24 w 50"/>
                <a:gd name="T67" fmla="*/ 17 h 47"/>
                <a:gd name="T68" fmla="*/ 30 w 50"/>
                <a:gd name="T69" fmla="*/ 19 h 47"/>
                <a:gd name="T70" fmla="*/ 49 w 50"/>
                <a:gd name="T71" fmla="*/ 15 h 47"/>
                <a:gd name="T72" fmla="*/ 50 w 50"/>
                <a:gd name="T73" fmla="*/ 19 h 47"/>
                <a:gd name="T74" fmla="*/ 32 w 50"/>
                <a:gd name="T75" fmla="*/ 25 h 47"/>
                <a:gd name="T76" fmla="*/ 33 w 50"/>
                <a:gd name="T7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7">
                  <a:moveTo>
                    <a:pt x="33" y="38"/>
                  </a:moveTo>
                  <a:lnTo>
                    <a:pt x="29" y="38"/>
                  </a:lnTo>
                  <a:lnTo>
                    <a:pt x="29" y="29"/>
                  </a:lnTo>
                  <a:lnTo>
                    <a:pt x="29" y="29"/>
                  </a:lnTo>
                  <a:lnTo>
                    <a:pt x="29" y="27"/>
                  </a:lnTo>
                  <a:lnTo>
                    <a:pt x="29" y="27"/>
                  </a:lnTo>
                  <a:lnTo>
                    <a:pt x="23" y="30"/>
                  </a:lnTo>
                  <a:lnTo>
                    <a:pt x="19" y="33"/>
                  </a:lnTo>
                  <a:lnTo>
                    <a:pt x="17" y="35"/>
                  </a:lnTo>
                  <a:lnTo>
                    <a:pt x="16" y="38"/>
                  </a:lnTo>
                  <a:lnTo>
                    <a:pt x="16" y="38"/>
                  </a:lnTo>
                  <a:lnTo>
                    <a:pt x="17" y="40"/>
                  </a:lnTo>
                  <a:lnTo>
                    <a:pt x="19" y="42"/>
                  </a:lnTo>
                  <a:lnTo>
                    <a:pt x="19" y="42"/>
                  </a:lnTo>
                  <a:lnTo>
                    <a:pt x="23" y="43"/>
                  </a:lnTo>
                  <a:lnTo>
                    <a:pt x="31" y="44"/>
                  </a:lnTo>
                  <a:lnTo>
                    <a:pt x="31" y="44"/>
                  </a:lnTo>
                  <a:lnTo>
                    <a:pt x="40" y="43"/>
                  </a:lnTo>
                  <a:lnTo>
                    <a:pt x="49" y="43"/>
                  </a:lnTo>
                  <a:lnTo>
                    <a:pt x="49" y="47"/>
                  </a:lnTo>
                  <a:lnTo>
                    <a:pt x="49" y="47"/>
                  </a:lnTo>
                  <a:lnTo>
                    <a:pt x="33" y="47"/>
                  </a:lnTo>
                  <a:lnTo>
                    <a:pt x="33" y="47"/>
                  </a:lnTo>
                  <a:lnTo>
                    <a:pt x="22" y="47"/>
                  </a:lnTo>
                  <a:lnTo>
                    <a:pt x="16" y="45"/>
                  </a:lnTo>
                  <a:lnTo>
                    <a:pt x="16" y="45"/>
                  </a:lnTo>
                  <a:lnTo>
                    <a:pt x="13" y="42"/>
                  </a:lnTo>
                  <a:lnTo>
                    <a:pt x="12" y="38"/>
                  </a:lnTo>
                  <a:lnTo>
                    <a:pt x="12" y="38"/>
                  </a:lnTo>
                  <a:lnTo>
                    <a:pt x="13" y="35"/>
                  </a:lnTo>
                  <a:lnTo>
                    <a:pt x="15" y="31"/>
                  </a:lnTo>
                  <a:lnTo>
                    <a:pt x="15" y="31"/>
                  </a:lnTo>
                  <a:lnTo>
                    <a:pt x="20" y="27"/>
                  </a:lnTo>
                  <a:lnTo>
                    <a:pt x="28" y="23"/>
                  </a:lnTo>
                  <a:lnTo>
                    <a:pt x="28" y="23"/>
                  </a:lnTo>
                  <a:lnTo>
                    <a:pt x="26" y="21"/>
                  </a:lnTo>
                  <a:lnTo>
                    <a:pt x="24" y="20"/>
                  </a:lnTo>
                  <a:lnTo>
                    <a:pt x="24" y="20"/>
                  </a:lnTo>
                  <a:lnTo>
                    <a:pt x="17" y="22"/>
                  </a:lnTo>
                  <a:lnTo>
                    <a:pt x="17" y="22"/>
                  </a:lnTo>
                  <a:lnTo>
                    <a:pt x="12" y="24"/>
                  </a:lnTo>
                  <a:lnTo>
                    <a:pt x="7" y="28"/>
                  </a:lnTo>
                  <a:lnTo>
                    <a:pt x="3" y="31"/>
                  </a:lnTo>
                  <a:lnTo>
                    <a:pt x="0" y="29"/>
                  </a:lnTo>
                  <a:lnTo>
                    <a:pt x="0" y="29"/>
                  </a:lnTo>
                  <a:lnTo>
                    <a:pt x="5" y="25"/>
                  </a:lnTo>
                  <a:lnTo>
                    <a:pt x="9" y="20"/>
                  </a:lnTo>
                  <a:lnTo>
                    <a:pt x="12" y="16"/>
                  </a:lnTo>
                  <a:lnTo>
                    <a:pt x="15" y="11"/>
                  </a:lnTo>
                  <a:lnTo>
                    <a:pt x="2" y="11"/>
                  </a:lnTo>
                  <a:lnTo>
                    <a:pt x="2" y="7"/>
                  </a:lnTo>
                  <a:lnTo>
                    <a:pt x="17" y="7"/>
                  </a:lnTo>
                  <a:lnTo>
                    <a:pt x="17" y="7"/>
                  </a:lnTo>
                  <a:lnTo>
                    <a:pt x="19" y="0"/>
                  </a:lnTo>
                  <a:lnTo>
                    <a:pt x="23" y="1"/>
                  </a:lnTo>
                  <a:lnTo>
                    <a:pt x="23" y="1"/>
                  </a:lnTo>
                  <a:lnTo>
                    <a:pt x="21" y="7"/>
                  </a:lnTo>
                  <a:lnTo>
                    <a:pt x="43" y="7"/>
                  </a:lnTo>
                  <a:lnTo>
                    <a:pt x="43" y="11"/>
                  </a:lnTo>
                  <a:lnTo>
                    <a:pt x="20" y="11"/>
                  </a:lnTo>
                  <a:lnTo>
                    <a:pt x="20" y="11"/>
                  </a:lnTo>
                  <a:lnTo>
                    <a:pt x="15" y="19"/>
                  </a:lnTo>
                  <a:lnTo>
                    <a:pt x="15" y="19"/>
                  </a:lnTo>
                  <a:lnTo>
                    <a:pt x="15" y="19"/>
                  </a:lnTo>
                  <a:lnTo>
                    <a:pt x="19" y="18"/>
                  </a:lnTo>
                  <a:lnTo>
                    <a:pt x="19" y="18"/>
                  </a:lnTo>
                  <a:lnTo>
                    <a:pt x="24" y="17"/>
                  </a:lnTo>
                  <a:lnTo>
                    <a:pt x="24" y="17"/>
                  </a:lnTo>
                  <a:lnTo>
                    <a:pt x="29" y="18"/>
                  </a:lnTo>
                  <a:lnTo>
                    <a:pt x="30" y="19"/>
                  </a:lnTo>
                  <a:lnTo>
                    <a:pt x="31" y="21"/>
                  </a:lnTo>
                  <a:lnTo>
                    <a:pt x="49" y="15"/>
                  </a:lnTo>
                  <a:lnTo>
                    <a:pt x="50" y="19"/>
                  </a:lnTo>
                  <a:lnTo>
                    <a:pt x="50" y="19"/>
                  </a:lnTo>
                  <a:lnTo>
                    <a:pt x="32" y="25"/>
                  </a:lnTo>
                  <a:lnTo>
                    <a:pt x="32" y="25"/>
                  </a:lnTo>
                  <a:lnTo>
                    <a:pt x="33" y="30"/>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Freeform 1131">
              <a:extLst>
                <a:ext uri="{FF2B5EF4-FFF2-40B4-BE49-F238E27FC236}">
                  <a16:creationId xmlns:a16="http://schemas.microsoft.com/office/drawing/2014/main" id="{60BD0A71-240B-466F-8369-38696C597405}"/>
                </a:ext>
              </a:extLst>
            </p:cNvPr>
            <p:cNvSpPr>
              <a:spLocks noEditPoints="1"/>
            </p:cNvSpPr>
            <p:nvPr/>
          </p:nvSpPr>
          <p:spPr bwMode="auto">
            <a:xfrm>
              <a:off x="10383838" y="5554663"/>
              <a:ext cx="31750" cy="38100"/>
            </a:xfrm>
            <a:custGeom>
              <a:avLst/>
              <a:gdLst>
                <a:gd name="T0" fmla="*/ 35 w 41"/>
                <a:gd name="T1" fmla="*/ 43 h 47"/>
                <a:gd name="T2" fmla="*/ 4 w 41"/>
                <a:gd name="T3" fmla="*/ 43 h 47"/>
                <a:gd name="T4" fmla="*/ 4 w 41"/>
                <a:gd name="T5" fmla="*/ 47 h 47"/>
                <a:gd name="T6" fmla="*/ 0 w 41"/>
                <a:gd name="T7" fmla="*/ 47 h 47"/>
                <a:gd name="T8" fmla="*/ 0 w 41"/>
                <a:gd name="T9" fmla="*/ 0 h 47"/>
                <a:gd name="T10" fmla="*/ 41 w 41"/>
                <a:gd name="T11" fmla="*/ 0 h 47"/>
                <a:gd name="T12" fmla="*/ 41 w 41"/>
                <a:gd name="T13" fmla="*/ 47 h 47"/>
                <a:gd name="T14" fmla="*/ 35 w 41"/>
                <a:gd name="T15" fmla="*/ 47 h 47"/>
                <a:gd name="T16" fmla="*/ 35 w 41"/>
                <a:gd name="T17" fmla="*/ 43 h 47"/>
                <a:gd name="T18" fmla="*/ 35 w 41"/>
                <a:gd name="T19" fmla="*/ 19 h 47"/>
                <a:gd name="T20" fmla="*/ 35 w 41"/>
                <a:gd name="T21" fmla="*/ 3 h 47"/>
                <a:gd name="T22" fmla="*/ 4 w 41"/>
                <a:gd name="T23" fmla="*/ 3 h 47"/>
                <a:gd name="T24" fmla="*/ 4 w 41"/>
                <a:gd name="T25" fmla="*/ 19 h 47"/>
                <a:gd name="T26" fmla="*/ 35 w 41"/>
                <a:gd name="T27" fmla="*/ 19 h 47"/>
                <a:gd name="T28" fmla="*/ 4 w 41"/>
                <a:gd name="T29" fmla="*/ 39 h 47"/>
                <a:gd name="T30" fmla="*/ 35 w 41"/>
                <a:gd name="T31" fmla="*/ 39 h 47"/>
                <a:gd name="T32" fmla="*/ 35 w 41"/>
                <a:gd name="T33" fmla="*/ 22 h 47"/>
                <a:gd name="T34" fmla="*/ 4 w 41"/>
                <a:gd name="T35" fmla="*/ 22 h 47"/>
                <a:gd name="T36" fmla="*/ 4 w 41"/>
                <a:gd name="T37"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7">
                  <a:moveTo>
                    <a:pt x="35" y="43"/>
                  </a:moveTo>
                  <a:lnTo>
                    <a:pt x="4" y="43"/>
                  </a:lnTo>
                  <a:lnTo>
                    <a:pt x="4" y="47"/>
                  </a:lnTo>
                  <a:lnTo>
                    <a:pt x="0" y="47"/>
                  </a:lnTo>
                  <a:lnTo>
                    <a:pt x="0" y="0"/>
                  </a:lnTo>
                  <a:lnTo>
                    <a:pt x="41" y="0"/>
                  </a:lnTo>
                  <a:lnTo>
                    <a:pt x="41" y="47"/>
                  </a:lnTo>
                  <a:lnTo>
                    <a:pt x="35" y="47"/>
                  </a:lnTo>
                  <a:lnTo>
                    <a:pt x="35" y="43"/>
                  </a:lnTo>
                  <a:close/>
                  <a:moveTo>
                    <a:pt x="35" y="19"/>
                  </a:moveTo>
                  <a:lnTo>
                    <a:pt x="35" y="3"/>
                  </a:lnTo>
                  <a:lnTo>
                    <a:pt x="4" y="3"/>
                  </a:lnTo>
                  <a:lnTo>
                    <a:pt x="4" y="19"/>
                  </a:lnTo>
                  <a:lnTo>
                    <a:pt x="35" y="19"/>
                  </a:lnTo>
                  <a:close/>
                  <a:moveTo>
                    <a:pt x="4" y="39"/>
                  </a:moveTo>
                  <a:lnTo>
                    <a:pt x="35" y="39"/>
                  </a:lnTo>
                  <a:lnTo>
                    <a:pt x="35" y="22"/>
                  </a:lnTo>
                  <a:lnTo>
                    <a:pt x="4" y="22"/>
                  </a:lnTo>
                  <a:lnTo>
                    <a:pt x="4"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Freeform 1132">
              <a:extLst>
                <a:ext uri="{FF2B5EF4-FFF2-40B4-BE49-F238E27FC236}">
                  <a16:creationId xmlns:a16="http://schemas.microsoft.com/office/drawing/2014/main" id="{FE7F81FA-4100-472B-87D0-95D213323E07}"/>
                </a:ext>
              </a:extLst>
            </p:cNvPr>
            <p:cNvSpPr>
              <a:spLocks/>
            </p:cNvSpPr>
            <p:nvPr/>
          </p:nvSpPr>
          <p:spPr bwMode="auto">
            <a:xfrm>
              <a:off x="10428288" y="5553075"/>
              <a:ext cx="44450" cy="39688"/>
            </a:xfrm>
            <a:custGeom>
              <a:avLst/>
              <a:gdLst>
                <a:gd name="T0" fmla="*/ 2 w 56"/>
                <a:gd name="T1" fmla="*/ 42 h 51"/>
                <a:gd name="T2" fmla="*/ 0 w 56"/>
                <a:gd name="T3" fmla="*/ 39 h 51"/>
                <a:gd name="T4" fmla="*/ 0 w 56"/>
                <a:gd name="T5" fmla="*/ 39 h 51"/>
                <a:gd name="T6" fmla="*/ 7 w 56"/>
                <a:gd name="T7" fmla="*/ 34 h 51"/>
                <a:gd name="T8" fmla="*/ 13 w 56"/>
                <a:gd name="T9" fmla="*/ 28 h 51"/>
                <a:gd name="T10" fmla="*/ 13 w 56"/>
                <a:gd name="T11" fmla="*/ 28 h 51"/>
                <a:gd name="T12" fmla="*/ 19 w 56"/>
                <a:gd name="T13" fmla="*/ 21 h 51"/>
                <a:gd name="T14" fmla="*/ 24 w 56"/>
                <a:gd name="T15" fmla="*/ 14 h 51"/>
                <a:gd name="T16" fmla="*/ 3 w 56"/>
                <a:gd name="T17" fmla="*/ 14 h 51"/>
                <a:gd name="T18" fmla="*/ 3 w 56"/>
                <a:gd name="T19" fmla="*/ 10 h 51"/>
                <a:gd name="T20" fmla="*/ 25 w 56"/>
                <a:gd name="T21" fmla="*/ 10 h 51"/>
                <a:gd name="T22" fmla="*/ 25 w 56"/>
                <a:gd name="T23" fmla="*/ 0 h 51"/>
                <a:gd name="T24" fmla="*/ 30 w 56"/>
                <a:gd name="T25" fmla="*/ 0 h 51"/>
                <a:gd name="T26" fmla="*/ 30 w 56"/>
                <a:gd name="T27" fmla="*/ 10 h 51"/>
                <a:gd name="T28" fmla="*/ 53 w 56"/>
                <a:gd name="T29" fmla="*/ 10 h 51"/>
                <a:gd name="T30" fmla="*/ 53 w 56"/>
                <a:gd name="T31" fmla="*/ 14 h 51"/>
                <a:gd name="T32" fmla="*/ 30 w 56"/>
                <a:gd name="T33" fmla="*/ 14 h 51"/>
                <a:gd name="T34" fmla="*/ 30 w 56"/>
                <a:gd name="T35" fmla="*/ 14 h 51"/>
                <a:gd name="T36" fmla="*/ 36 w 56"/>
                <a:gd name="T37" fmla="*/ 21 h 51"/>
                <a:gd name="T38" fmla="*/ 42 w 56"/>
                <a:gd name="T39" fmla="*/ 28 h 51"/>
                <a:gd name="T40" fmla="*/ 49 w 56"/>
                <a:gd name="T41" fmla="*/ 34 h 51"/>
                <a:gd name="T42" fmla="*/ 56 w 56"/>
                <a:gd name="T43" fmla="*/ 38 h 51"/>
                <a:gd name="T44" fmla="*/ 54 w 56"/>
                <a:gd name="T45" fmla="*/ 42 h 51"/>
                <a:gd name="T46" fmla="*/ 54 w 56"/>
                <a:gd name="T47" fmla="*/ 42 h 51"/>
                <a:gd name="T48" fmla="*/ 47 w 56"/>
                <a:gd name="T49" fmla="*/ 37 h 51"/>
                <a:gd name="T50" fmla="*/ 40 w 56"/>
                <a:gd name="T51" fmla="*/ 31 h 51"/>
                <a:gd name="T52" fmla="*/ 40 w 56"/>
                <a:gd name="T53" fmla="*/ 31 h 51"/>
                <a:gd name="T54" fmla="*/ 34 w 56"/>
                <a:gd name="T55" fmla="*/ 25 h 51"/>
                <a:gd name="T56" fmla="*/ 29 w 56"/>
                <a:gd name="T57" fmla="*/ 19 h 51"/>
                <a:gd name="T58" fmla="*/ 29 w 56"/>
                <a:gd name="T59" fmla="*/ 35 h 51"/>
                <a:gd name="T60" fmla="*/ 40 w 56"/>
                <a:gd name="T61" fmla="*/ 35 h 51"/>
                <a:gd name="T62" fmla="*/ 40 w 56"/>
                <a:gd name="T63" fmla="*/ 39 h 51"/>
                <a:gd name="T64" fmla="*/ 29 w 56"/>
                <a:gd name="T65" fmla="*/ 39 h 51"/>
                <a:gd name="T66" fmla="*/ 29 w 56"/>
                <a:gd name="T67" fmla="*/ 51 h 51"/>
                <a:gd name="T68" fmla="*/ 25 w 56"/>
                <a:gd name="T69" fmla="*/ 51 h 51"/>
                <a:gd name="T70" fmla="*/ 25 w 56"/>
                <a:gd name="T71" fmla="*/ 39 h 51"/>
                <a:gd name="T72" fmla="*/ 15 w 56"/>
                <a:gd name="T73" fmla="*/ 39 h 51"/>
                <a:gd name="T74" fmla="*/ 15 w 56"/>
                <a:gd name="T75" fmla="*/ 35 h 51"/>
                <a:gd name="T76" fmla="*/ 25 w 56"/>
                <a:gd name="T77" fmla="*/ 35 h 51"/>
                <a:gd name="T78" fmla="*/ 25 w 56"/>
                <a:gd name="T79" fmla="*/ 20 h 51"/>
                <a:gd name="T80" fmla="*/ 25 w 56"/>
                <a:gd name="T81" fmla="*/ 20 h 51"/>
                <a:gd name="T82" fmla="*/ 20 w 56"/>
                <a:gd name="T83" fmla="*/ 27 h 51"/>
                <a:gd name="T84" fmla="*/ 13 w 56"/>
                <a:gd name="T85" fmla="*/ 34 h 51"/>
                <a:gd name="T86" fmla="*/ 13 w 56"/>
                <a:gd name="T87" fmla="*/ 34 h 51"/>
                <a:gd name="T88" fmla="*/ 7 w 56"/>
                <a:gd name="T89" fmla="*/ 39 h 51"/>
                <a:gd name="T90" fmla="*/ 2 w 56"/>
                <a:gd name="T91" fmla="*/ 42 h 51"/>
                <a:gd name="T92" fmla="*/ 2 w 56"/>
                <a:gd name="T9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1">
                  <a:moveTo>
                    <a:pt x="2" y="42"/>
                  </a:moveTo>
                  <a:lnTo>
                    <a:pt x="0" y="39"/>
                  </a:lnTo>
                  <a:lnTo>
                    <a:pt x="0" y="39"/>
                  </a:lnTo>
                  <a:lnTo>
                    <a:pt x="7" y="34"/>
                  </a:lnTo>
                  <a:lnTo>
                    <a:pt x="13" y="28"/>
                  </a:lnTo>
                  <a:lnTo>
                    <a:pt x="13" y="28"/>
                  </a:lnTo>
                  <a:lnTo>
                    <a:pt x="19" y="21"/>
                  </a:lnTo>
                  <a:lnTo>
                    <a:pt x="24" y="14"/>
                  </a:lnTo>
                  <a:lnTo>
                    <a:pt x="3" y="14"/>
                  </a:lnTo>
                  <a:lnTo>
                    <a:pt x="3" y="10"/>
                  </a:lnTo>
                  <a:lnTo>
                    <a:pt x="25" y="10"/>
                  </a:lnTo>
                  <a:lnTo>
                    <a:pt x="25" y="0"/>
                  </a:lnTo>
                  <a:lnTo>
                    <a:pt x="30" y="0"/>
                  </a:lnTo>
                  <a:lnTo>
                    <a:pt x="30" y="10"/>
                  </a:lnTo>
                  <a:lnTo>
                    <a:pt x="53" y="10"/>
                  </a:lnTo>
                  <a:lnTo>
                    <a:pt x="53" y="14"/>
                  </a:lnTo>
                  <a:lnTo>
                    <a:pt x="30" y="14"/>
                  </a:lnTo>
                  <a:lnTo>
                    <a:pt x="30" y="14"/>
                  </a:lnTo>
                  <a:lnTo>
                    <a:pt x="36" y="21"/>
                  </a:lnTo>
                  <a:lnTo>
                    <a:pt x="42" y="28"/>
                  </a:lnTo>
                  <a:lnTo>
                    <a:pt x="49" y="34"/>
                  </a:lnTo>
                  <a:lnTo>
                    <a:pt x="56" y="38"/>
                  </a:lnTo>
                  <a:lnTo>
                    <a:pt x="54" y="42"/>
                  </a:lnTo>
                  <a:lnTo>
                    <a:pt x="54" y="42"/>
                  </a:lnTo>
                  <a:lnTo>
                    <a:pt x="47" y="37"/>
                  </a:lnTo>
                  <a:lnTo>
                    <a:pt x="40" y="31"/>
                  </a:lnTo>
                  <a:lnTo>
                    <a:pt x="40" y="31"/>
                  </a:lnTo>
                  <a:lnTo>
                    <a:pt x="34" y="25"/>
                  </a:lnTo>
                  <a:lnTo>
                    <a:pt x="29" y="19"/>
                  </a:lnTo>
                  <a:lnTo>
                    <a:pt x="29" y="35"/>
                  </a:lnTo>
                  <a:lnTo>
                    <a:pt x="40" y="35"/>
                  </a:lnTo>
                  <a:lnTo>
                    <a:pt x="40" y="39"/>
                  </a:lnTo>
                  <a:lnTo>
                    <a:pt x="29" y="39"/>
                  </a:lnTo>
                  <a:lnTo>
                    <a:pt x="29" y="51"/>
                  </a:lnTo>
                  <a:lnTo>
                    <a:pt x="25" y="51"/>
                  </a:lnTo>
                  <a:lnTo>
                    <a:pt x="25" y="39"/>
                  </a:lnTo>
                  <a:lnTo>
                    <a:pt x="15" y="39"/>
                  </a:lnTo>
                  <a:lnTo>
                    <a:pt x="15" y="35"/>
                  </a:lnTo>
                  <a:lnTo>
                    <a:pt x="25" y="35"/>
                  </a:lnTo>
                  <a:lnTo>
                    <a:pt x="25" y="20"/>
                  </a:lnTo>
                  <a:lnTo>
                    <a:pt x="25" y="20"/>
                  </a:lnTo>
                  <a:lnTo>
                    <a:pt x="20" y="27"/>
                  </a:lnTo>
                  <a:lnTo>
                    <a:pt x="13" y="34"/>
                  </a:lnTo>
                  <a:lnTo>
                    <a:pt x="13" y="34"/>
                  </a:lnTo>
                  <a:lnTo>
                    <a:pt x="7" y="39"/>
                  </a:lnTo>
                  <a:lnTo>
                    <a:pt x="2" y="42"/>
                  </a:lnTo>
                  <a:lnTo>
                    <a:pt x="2"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Freeform 1133">
              <a:extLst>
                <a:ext uri="{FF2B5EF4-FFF2-40B4-BE49-F238E27FC236}">
                  <a16:creationId xmlns:a16="http://schemas.microsoft.com/office/drawing/2014/main" id="{D9E205D0-10CE-4267-AC68-4DB3C482BA1A}"/>
                </a:ext>
              </a:extLst>
            </p:cNvPr>
            <p:cNvSpPr>
              <a:spLocks/>
            </p:cNvSpPr>
            <p:nvPr/>
          </p:nvSpPr>
          <p:spPr bwMode="auto">
            <a:xfrm>
              <a:off x="10480675" y="5554663"/>
              <a:ext cx="44450" cy="38100"/>
            </a:xfrm>
            <a:custGeom>
              <a:avLst/>
              <a:gdLst>
                <a:gd name="T0" fmla="*/ 16 w 55"/>
                <a:gd name="T1" fmla="*/ 30 h 48"/>
                <a:gd name="T2" fmla="*/ 11 w 55"/>
                <a:gd name="T3" fmla="*/ 30 h 48"/>
                <a:gd name="T4" fmla="*/ 11 w 55"/>
                <a:gd name="T5" fmla="*/ 16 h 48"/>
                <a:gd name="T6" fmla="*/ 0 w 55"/>
                <a:gd name="T7" fmla="*/ 16 h 48"/>
                <a:gd name="T8" fmla="*/ 0 w 55"/>
                <a:gd name="T9" fmla="*/ 12 h 48"/>
                <a:gd name="T10" fmla="*/ 11 w 55"/>
                <a:gd name="T11" fmla="*/ 12 h 48"/>
                <a:gd name="T12" fmla="*/ 11 w 55"/>
                <a:gd name="T13" fmla="*/ 0 h 48"/>
                <a:gd name="T14" fmla="*/ 16 w 55"/>
                <a:gd name="T15" fmla="*/ 0 h 48"/>
                <a:gd name="T16" fmla="*/ 16 w 55"/>
                <a:gd name="T17" fmla="*/ 12 h 48"/>
                <a:gd name="T18" fmla="*/ 38 w 55"/>
                <a:gd name="T19" fmla="*/ 12 h 48"/>
                <a:gd name="T20" fmla="*/ 38 w 55"/>
                <a:gd name="T21" fmla="*/ 0 h 48"/>
                <a:gd name="T22" fmla="*/ 44 w 55"/>
                <a:gd name="T23" fmla="*/ 0 h 48"/>
                <a:gd name="T24" fmla="*/ 44 w 55"/>
                <a:gd name="T25" fmla="*/ 12 h 48"/>
                <a:gd name="T26" fmla="*/ 55 w 55"/>
                <a:gd name="T27" fmla="*/ 12 h 48"/>
                <a:gd name="T28" fmla="*/ 55 w 55"/>
                <a:gd name="T29" fmla="*/ 16 h 48"/>
                <a:gd name="T30" fmla="*/ 44 w 55"/>
                <a:gd name="T31" fmla="*/ 16 h 48"/>
                <a:gd name="T32" fmla="*/ 44 w 55"/>
                <a:gd name="T33" fmla="*/ 23 h 48"/>
                <a:gd name="T34" fmla="*/ 44 w 55"/>
                <a:gd name="T35" fmla="*/ 23 h 48"/>
                <a:gd name="T36" fmla="*/ 44 w 55"/>
                <a:gd name="T37" fmla="*/ 28 h 48"/>
                <a:gd name="T38" fmla="*/ 41 w 55"/>
                <a:gd name="T39" fmla="*/ 33 h 48"/>
                <a:gd name="T40" fmla="*/ 39 w 55"/>
                <a:gd name="T41" fmla="*/ 37 h 48"/>
                <a:gd name="T42" fmla="*/ 35 w 55"/>
                <a:gd name="T43" fmla="*/ 40 h 48"/>
                <a:gd name="T44" fmla="*/ 31 w 55"/>
                <a:gd name="T45" fmla="*/ 43 h 48"/>
                <a:gd name="T46" fmla="*/ 25 w 55"/>
                <a:gd name="T47" fmla="*/ 45 h 48"/>
                <a:gd name="T48" fmla="*/ 19 w 55"/>
                <a:gd name="T49" fmla="*/ 46 h 48"/>
                <a:gd name="T50" fmla="*/ 11 w 55"/>
                <a:gd name="T51" fmla="*/ 48 h 48"/>
                <a:gd name="T52" fmla="*/ 11 w 55"/>
                <a:gd name="T53" fmla="*/ 42 h 48"/>
                <a:gd name="T54" fmla="*/ 11 w 55"/>
                <a:gd name="T55" fmla="*/ 42 h 48"/>
                <a:gd name="T56" fmla="*/ 18 w 55"/>
                <a:gd name="T57" fmla="*/ 42 h 48"/>
                <a:gd name="T58" fmla="*/ 24 w 55"/>
                <a:gd name="T59" fmla="*/ 41 h 48"/>
                <a:gd name="T60" fmla="*/ 29 w 55"/>
                <a:gd name="T61" fmla="*/ 39 h 48"/>
                <a:gd name="T62" fmla="*/ 32 w 55"/>
                <a:gd name="T63" fmla="*/ 37 h 48"/>
                <a:gd name="T64" fmla="*/ 32 w 55"/>
                <a:gd name="T65" fmla="*/ 37 h 48"/>
                <a:gd name="T66" fmla="*/ 35 w 55"/>
                <a:gd name="T67" fmla="*/ 34 h 48"/>
                <a:gd name="T68" fmla="*/ 37 w 55"/>
                <a:gd name="T69" fmla="*/ 30 h 48"/>
                <a:gd name="T70" fmla="*/ 38 w 55"/>
                <a:gd name="T71" fmla="*/ 27 h 48"/>
                <a:gd name="T72" fmla="*/ 38 w 55"/>
                <a:gd name="T73" fmla="*/ 23 h 48"/>
                <a:gd name="T74" fmla="*/ 38 w 55"/>
                <a:gd name="T75" fmla="*/ 16 h 48"/>
                <a:gd name="T76" fmla="*/ 16 w 55"/>
                <a:gd name="T77" fmla="*/ 16 h 48"/>
                <a:gd name="T78" fmla="*/ 16 w 55"/>
                <a:gd name="T79"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8">
                  <a:moveTo>
                    <a:pt x="16" y="30"/>
                  </a:moveTo>
                  <a:lnTo>
                    <a:pt x="11" y="30"/>
                  </a:lnTo>
                  <a:lnTo>
                    <a:pt x="11" y="16"/>
                  </a:lnTo>
                  <a:lnTo>
                    <a:pt x="0" y="16"/>
                  </a:lnTo>
                  <a:lnTo>
                    <a:pt x="0" y="12"/>
                  </a:lnTo>
                  <a:lnTo>
                    <a:pt x="11" y="12"/>
                  </a:lnTo>
                  <a:lnTo>
                    <a:pt x="11" y="0"/>
                  </a:lnTo>
                  <a:lnTo>
                    <a:pt x="16" y="0"/>
                  </a:lnTo>
                  <a:lnTo>
                    <a:pt x="16" y="12"/>
                  </a:lnTo>
                  <a:lnTo>
                    <a:pt x="38" y="12"/>
                  </a:lnTo>
                  <a:lnTo>
                    <a:pt x="38" y="0"/>
                  </a:lnTo>
                  <a:lnTo>
                    <a:pt x="44" y="0"/>
                  </a:lnTo>
                  <a:lnTo>
                    <a:pt x="44" y="12"/>
                  </a:lnTo>
                  <a:lnTo>
                    <a:pt x="55" y="12"/>
                  </a:lnTo>
                  <a:lnTo>
                    <a:pt x="55" y="16"/>
                  </a:lnTo>
                  <a:lnTo>
                    <a:pt x="44" y="16"/>
                  </a:lnTo>
                  <a:lnTo>
                    <a:pt x="44" y="23"/>
                  </a:lnTo>
                  <a:lnTo>
                    <a:pt x="44" y="23"/>
                  </a:lnTo>
                  <a:lnTo>
                    <a:pt x="44" y="28"/>
                  </a:lnTo>
                  <a:lnTo>
                    <a:pt x="41" y="33"/>
                  </a:lnTo>
                  <a:lnTo>
                    <a:pt x="39" y="37"/>
                  </a:lnTo>
                  <a:lnTo>
                    <a:pt x="35" y="40"/>
                  </a:lnTo>
                  <a:lnTo>
                    <a:pt x="31" y="43"/>
                  </a:lnTo>
                  <a:lnTo>
                    <a:pt x="25" y="45"/>
                  </a:lnTo>
                  <a:lnTo>
                    <a:pt x="19" y="46"/>
                  </a:lnTo>
                  <a:lnTo>
                    <a:pt x="11" y="48"/>
                  </a:lnTo>
                  <a:lnTo>
                    <a:pt x="11" y="42"/>
                  </a:lnTo>
                  <a:lnTo>
                    <a:pt x="11" y="42"/>
                  </a:lnTo>
                  <a:lnTo>
                    <a:pt x="18" y="42"/>
                  </a:lnTo>
                  <a:lnTo>
                    <a:pt x="24" y="41"/>
                  </a:lnTo>
                  <a:lnTo>
                    <a:pt x="29" y="39"/>
                  </a:lnTo>
                  <a:lnTo>
                    <a:pt x="32" y="37"/>
                  </a:lnTo>
                  <a:lnTo>
                    <a:pt x="32" y="37"/>
                  </a:lnTo>
                  <a:lnTo>
                    <a:pt x="35" y="34"/>
                  </a:lnTo>
                  <a:lnTo>
                    <a:pt x="37" y="30"/>
                  </a:lnTo>
                  <a:lnTo>
                    <a:pt x="38" y="27"/>
                  </a:lnTo>
                  <a:lnTo>
                    <a:pt x="38" y="23"/>
                  </a:lnTo>
                  <a:lnTo>
                    <a:pt x="38" y="16"/>
                  </a:lnTo>
                  <a:lnTo>
                    <a:pt x="16" y="16"/>
                  </a:lnTo>
                  <a:lnTo>
                    <a:pt x="16" y="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Freeform 1134">
              <a:extLst>
                <a:ext uri="{FF2B5EF4-FFF2-40B4-BE49-F238E27FC236}">
                  <a16:creationId xmlns:a16="http://schemas.microsoft.com/office/drawing/2014/main" id="{AC34EB50-0169-4F47-85E6-E08A228521B2}"/>
                </a:ext>
              </a:extLst>
            </p:cNvPr>
            <p:cNvSpPr>
              <a:spLocks/>
            </p:cNvSpPr>
            <p:nvPr/>
          </p:nvSpPr>
          <p:spPr bwMode="auto">
            <a:xfrm>
              <a:off x="10533063" y="5554663"/>
              <a:ext cx="39688" cy="38100"/>
            </a:xfrm>
            <a:custGeom>
              <a:avLst/>
              <a:gdLst>
                <a:gd name="T0" fmla="*/ 32 w 49"/>
                <a:gd name="T1" fmla="*/ 48 h 48"/>
                <a:gd name="T2" fmla="*/ 27 w 49"/>
                <a:gd name="T3" fmla="*/ 48 h 48"/>
                <a:gd name="T4" fmla="*/ 27 w 49"/>
                <a:gd name="T5" fmla="*/ 20 h 48"/>
                <a:gd name="T6" fmla="*/ 27 w 49"/>
                <a:gd name="T7" fmla="*/ 20 h 48"/>
                <a:gd name="T8" fmla="*/ 15 w 49"/>
                <a:gd name="T9" fmla="*/ 25 h 48"/>
                <a:gd name="T10" fmla="*/ 2 w 49"/>
                <a:gd name="T11" fmla="*/ 29 h 48"/>
                <a:gd name="T12" fmla="*/ 0 w 49"/>
                <a:gd name="T13" fmla="*/ 25 h 48"/>
                <a:gd name="T14" fmla="*/ 0 w 49"/>
                <a:gd name="T15" fmla="*/ 25 h 48"/>
                <a:gd name="T16" fmla="*/ 16 w 49"/>
                <a:gd name="T17" fmla="*/ 20 h 48"/>
                <a:gd name="T18" fmla="*/ 23 w 49"/>
                <a:gd name="T19" fmla="*/ 17 h 48"/>
                <a:gd name="T20" fmla="*/ 28 w 49"/>
                <a:gd name="T21" fmla="*/ 14 h 48"/>
                <a:gd name="T22" fmla="*/ 28 w 49"/>
                <a:gd name="T23" fmla="*/ 14 h 48"/>
                <a:gd name="T24" fmla="*/ 37 w 49"/>
                <a:gd name="T25" fmla="*/ 7 h 48"/>
                <a:gd name="T26" fmla="*/ 45 w 49"/>
                <a:gd name="T27" fmla="*/ 0 h 48"/>
                <a:gd name="T28" fmla="*/ 49 w 49"/>
                <a:gd name="T29" fmla="*/ 1 h 48"/>
                <a:gd name="T30" fmla="*/ 49 w 49"/>
                <a:gd name="T31" fmla="*/ 1 h 48"/>
                <a:gd name="T32" fmla="*/ 43 w 49"/>
                <a:gd name="T33" fmla="*/ 9 h 48"/>
                <a:gd name="T34" fmla="*/ 32 w 49"/>
                <a:gd name="T35" fmla="*/ 16 h 48"/>
                <a:gd name="T36" fmla="*/ 32 w 49"/>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2" y="48"/>
                  </a:moveTo>
                  <a:lnTo>
                    <a:pt x="27" y="48"/>
                  </a:lnTo>
                  <a:lnTo>
                    <a:pt x="27" y="20"/>
                  </a:lnTo>
                  <a:lnTo>
                    <a:pt x="27" y="20"/>
                  </a:lnTo>
                  <a:lnTo>
                    <a:pt x="15" y="25"/>
                  </a:lnTo>
                  <a:lnTo>
                    <a:pt x="2" y="29"/>
                  </a:lnTo>
                  <a:lnTo>
                    <a:pt x="0" y="25"/>
                  </a:lnTo>
                  <a:lnTo>
                    <a:pt x="0" y="25"/>
                  </a:lnTo>
                  <a:lnTo>
                    <a:pt x="16" y="20"/>
                  </a:lnTo>
                  <a:lnTo>
                    <a:pt x="23" y="17"/>
                  </a:lnTo>
                  <a:lnTo>
                    <a:pt x="28" y="14"/>
                  </a:lnTo>
                  <a:lnTo>
                    <a:pt x="28" y="14"/>
                  </a:lnTo>
                  <a:lnTo>
                    <a:pt x="37" y="7"/>
                  </a:lnTo>
                  <a:lnTo>
                    <a:pt x="45" y="0"/>
                  </a:lnTo>
                  <a:lnTo>
                    <a:pt x="49" y="1"/>
                  </a:lnTo>
                  <a:lnTo>
                    <a:pt x="49" y="1"/>
                  </a:lnTo>
                  <a:lnTo>
                    <a:pt x="43" y="9"/>
                  </a:lnTo>
                  <a:lnTo>
                    <a:pt x="32" y="16"/>
                  </a:lnTo>
                  <a:lnTo>
                    <a:pt x="32"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Freeform 1135">
              <a:extLst>
                <a:ext uri="{FF2B5EF4-FFF2-40B4-BE49-F238E27FC236}">
                  <a16:creationId xmlns:a16="http://schemas.microsoft.com/office/drawing/2014/main" id="{9E51D3A9-120F-4A62-A820-0B18A921CA4D}"/>
                </a:ext>
              </a:extLst>
            </p:cNvPr>
            <p:cNvSpPr>
              <a:spLocks/>
            </p:cNvSpPr>
            <p:nvPr/>
          </p:nvSpPr>
          <p:spPr bwMode="auto">
            <a:xfrm>
              <a:off x="10598150" y="5553075"/>
              <a:ext cx="26988" cy="39688"/>
            </a:xfrm>
            <a:custGeom>
              <a:avLst/>
              <a:gdLst>
                <a:gd name="T0" fmla="*/ 36 w 36"/>
                <a:gd name="T1" fmla="*/ 28 h 49"/>
                <a:gd name="T2" fmla="*/ 33 w 36"/>
                <a:gd name="T3" fmla="*/ 32 h 49"/>
                <a:gd name="T4" fmla="*/ 33 w 36"/>
                <a:gd name="T5" fmla="*/ 32 h 49"/>
                <a:gd name="T6" fmla="*/ 19 w 36"/>
                <a:gd name="T7" fmla="*/ 24 h 49"/>
                <a:gd name="T8" fmla="*/ 19 w 36"/>
                <a:gd name="T9" fmla="*/ 24 h 49"/>
                <a:gd name="T10" fmla="*/ 5 w 36"/>
                <a:gd name="T11" fmla="*/ 19 h 49"/>
                <a:gd name="T12" fmla="*/ 5 w 36"/>
                <a:gd name="T13" fmla="*/ 49 h 49"/>
                <a:gd name="T14" fmla="*/ 0 w 36"/>
                <a:gd name="T15" fmla="*/ 49 h 49"/>
                <a:gd name="T16" fmla="*/ 0 w 36"/>
                <a:gd name="T17" fmla="*/ 0 h 49"/>
                <a:gd name="T18" fmla="*/ 5 w 36"/>
                <a:gd name="T19" fmla="*/ 0 h 49"/>
                <a:gd name="T20" fmla="*/ 5 w 36"/>
                <a:gd name="T21" fmla="*/ 15 h 49"/>
                <a:gd name="T22" fmla="*/ 5 w 36"/>
                <a:gd name="T23" fmla="*/ 15 h 49"/>
                <a:gd name="T24" fmla="*/ 20 w 36"/>
                <a:gd name="T25" fmla="*/ 21 h 49"/>
                <a:gd name="T26" fmla="*/ 36 w 36"/>
                <a:gd name="T27" fmla="*/ 28 h 49"/>
                <a:gd name="T28" fmla="*/ 36 w 36"/>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9">
                  <a:moveTo>
                    <a:pt x="36" y="28"/>
                  </a:moveTo>
                  <a:lnTo>
                    <a:pt x="33" y="32"/>
                  </a:lnTo>
                  <a:lnTo>
                    <a:pt x="33" y="32"/>
                  </a:lnTo>
                  <a:lnTo>
                    <a:pt x="19" y="24"/>
                  </a:lnTo>
                  <a:lnTo>
                    <a:pt x="19" y="24"/>
                  </a:lnTo>
                  <a:lnTo>
                    <a:pt x="5" y="19"/>
                  </a:lnTo>
                  <a:lnTo>
                    <a:pt x="5" y="49"/>
                  </a:lnTo>
                  <a:lnTo>
                    <a:pt x="0" y="49"/>
                  </a:lnTo>
                  <a:lnTo>
                    <a:pt x="0" y="0"/>
                  </a:lnTo>
                  <a:lnTo>
                    <a:pt x="5" y="0"/>
                  </a:lnTo>
                  <a:lnTo>
                    <a:pt x="5" y="15"/>
                  </a:lnTo>
                  <a:lnTo>
                    <a:pt x="5" y="15"/>
                  </a:lnTo>
                  <a:lnTo>
                    <a:pt x="20" y="21"/>
                  </a:lnTo>
                  <a:lnTo>
                    <a:pt x="36" y="28"/>
                  </a:lnTo>
                  <a:lnTo>
                    <a:pt x="3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Freeform 1136">
              <a:extLst>
                <a:ext uri="{FF2B5EF4-FFF2-40B4-BE49-F238E27FC236}">
                  <a16:creationId xmlns:a16="http://schemas.microsoft.com/office/drawing/2014/main" id="{AA6630E8-C6AF-49AD-9910-746EFFFE5214}"/>
                </a:ext>
              </a:extLst>
            </p:cNvPr>
            <p:cNvSpPr>
              <a:spLocks noEditPoints="1"/>
            </p:cNvSpPr>
            <p:nvPr/>
          </p:nvSpPr>
          <p:spPr bwMode="auto">
            <a:xfrm>
              <a:off x="10636250" y="5557838"/>
              <a:ext cx="41275" cy="33338"/>
            </a:xfrm>
            <a:custGeom>
              <a:avLst/>
              <a:gdLst>
                <a:gd name="T0" fmla="*/ 26 w 53"/>
                <a:gd name="T1" fmla="*/ 38 h 41"/>
                <a:gd name="T2" fmla="*/ 34 w 53"/>
                <a:gd name="T3" fmla="*/ 36 h 41"/>
                <a:gd name="T4" fmla="*/ 41 w 53"/>
                <a:gd name="T5" fmla="*/ 32 h 41"/>
                <a:gd name="T6" fmla="*/ 47 w 53"/>
                <a:gd name="T7" fmla="*/ 27 h 41"/>
                <a:gd name="T8" fmla="*/ 48 w 53"/>
                <a:gd name="T9" fmla="*/ 20 h 41"/>
                <a:gd name="T10" fmla="*/ 48 w 53"/>
                <a:gd name="T11" fmla="*/ 16 h 41"/>
                <a:gd name="T12" fmla="*/ 45 w 53"/>
                <a:gd name="T13" fmla="*/ 10 h 41"/>
                <a:gd name="T14" fmla="*/ 42 w 53"/>
                <a:gd name="T15" fmla="*/ 8 h 41"/>
                <a:gd name="T16" fmla="*/ 36 w 53"/>
                <a:gd name="T17" fmla="*/ 4 h 41"/>
                <a:gd name="T18" fmla="*/ 28 w 53"/>
                <a:gd name="T19" fmla="*/ 3 h 41"/>
                <a:gd name="T20" fmla="*/ 27 w 53"/>
                <a:gd name="T21" fmla="*/ 17 h 41"/>
                <a:gd name="T22" fmla="*/ 23 w 53"/>
                <a:gd name="T23" fmla="*/ 28 h 41"/>
                <a:gd name="T24" fmla="*/ 20 w 53"/>
                <a:gd name="T25" fmla="*/ 32 h 41"/>
                <a:gd name="T26" fmla="*/ 14 w 53"/>
                <a:gd name="T27" fmla="*/ 37 h 41"/>
                <a:gd name="T28" fmla="*/ 10 w 53"/>
                <a:gd name="T29" fmla="*/ 38 h 41"/>
                <a:gd name="T30" fmla="*/ 3 w 53"/>
                <a:gd name="T31" fmla="*/ 34 h 41"/>
                <a:gd name="T32" fmla="*/ 1 w 53"/>
                <a:gd name="T33" fmla="*/ 29 h 41"/>
                <a:gd name="T34" fmla="*/ 0 w 53"/>
                <a:gd name="T35" fmla="*/ 24 h 41"/>
                <a:gd name="T36" fmla="*/ 2 w 53"/>
                <a:gd name="T37" fmla="*/ 15 h 41"/>
                <a:gd name="T38" fmla="*/ 8 w 53"/>
                <a:gd name="T39" fmla="*/ 7 h 41"/>
                <a:gd name="T40" fmla="*/ 13 w 53"/>
                <a:gd name="T41" fmla="*/ 4 h 41"/>
                <a:gd name="T42" fmla="*/ 22 w 53"/>
                <a:gd name="T43" fmla="*/ 0 h 41"/>
                <a:gd name="T44" fmla="*/ 28 w 53"/>
                <a:gd name="T45" fmla="*/ 0 h 41"/>
                <a:gd name="T46" fmla="*/ 37 w 53"/>
                <a:gd name="T47" fmla="*/ 1 h 41"/>
                <a:gd name="T48" fmla="*/ 46 w 53"/>
                <a:gd name="T49" fmla="*/ 5 h 41"/>
                <a:gd name="T50" fmla="*/ 49 w 53"/>
                <a:gd name="T51" fmla="*/ 8 h 41"/>
                <a:gd name="T52" fmla="*/ 52 w 53"/>
                <a:gd name="T53" fmla="*/ 15 h 41"/>
                <a:gd name="T54" fmla="*/ 53 w 53"/>
                <a:gd name="T55" fmla="*/ 19 h 41"/>
                <a:gd name="T56" fmla="*/ 51 w 53"/>
                <a:gd name="T57" fmla="*/ 28 h 41"/>
                <a:gd name="T58" fmla="*/ 46 w 53"/>
                <a:gd name="T59" fmla="*/ 35 h 41"/>
                <a:gd name="T60" fmla="*/ 41 w 53"/>
                <a:gd name="T61" fmla="*/ 37 h 41"/>
                <a:gd name="T62" fmla="*/ 32 w 53"/>
                <a:gd name="T63" fmla="*/ 41 h 41"/>
                <a:gd name="T64" fmla="*/ 27 w 53"/>
                <a:gd name="T65" fmla="*/ 41 h 41"/>
                <a:gd name="T66" fmla="*/ 24 w 53"/>
                <a:gd name="T67" fmla="*/ 4 h 41"/>
                <a:gd name="T68" fmla="*/ 16 w 53"/>
                <a:gd name="T69" fmla="*/ 6 h 41"/>
                <a:gd name="T70" fmla="*/ 10 w 53"/>
                <a:gd name="T71" fmla="*/ 11 h 41"/>
                <a:gd name="T72" fmla="*/ 8 w 53"/>
                <a:gd name="T73" fmla="*/ 14 h 41"/>
                <a:gd name="T74" fmla="*/ 5 w 53"/>
                <a:gd name="T75" fmla="*/ 21 h 41"/>
                <a:gd name="T76" fmla="*/ 4 w 53"/>
                <a:gd name="T77" fmla="*/ 24 h 41"/>
                <a:gd name="T78" fmla="*/ 6 w 53"/>
                <a:gd name="T79" fmla="*/ 31 h 41"/>
                <a:gd name="T80" fmla="*/ 8 w 53"/>
                <a:gd name="T81" fmla="*/ 33 h 41"/>
                <a:gd name="T82" fmla="*/ 11 w 53"/>
                <a:gd name="T83" fmla="*/ 34 h 41"/>
                <a:gd name="T84" fmla="*/ 16 w 53"/>
                <a:gd name="T85" fmla="*/ 31 h 41"/>
                <a:gd name="T86" fmla="*/ 20 w 53"/>
                <a:gd name="T87" fmla="*/ 24 h 41"/>
                <a:gd name="T88" fmla="*/ 23 w 53"/>
                <a:gd name="T89" fmla="*/ 14 h 41"/>
                <a:gd name="T90" fmla="*/ 24 w 53"/>
                <a:gd name="T9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1">
                  <a:moveTo>
                    <a:pt x="27" y="41"/>
                  </a:moveTo>
                  <a:lnTo>
                    <a:pt x="26" y="38"/>
                  </a:lnTo>
                  <a:lnTo>
                    <a:pt x="26" y="38"/>
                  </a:lnTo>
                  <a:lnTo>
                    <a:pt x="34" y="36"/>
                  </a:lnTo>
                  <a:lnTo>
                    <a:pt x="41" y="32"/>
                  </a:lnTo>
                  <a:lnTo>
                    <a:pt x="41" y="32"/>
                  </a:lnTo>
                  <a:lnTo>
                    <a:pt x="45" y="30"/>
                  </a:lnTo>
                  <a:lnTo>
                    <a:pt x="47" y="27"/>
                  </a:lnTo>
                  <a:lnTo>
                    <a:pt x="48" y="24"/>
                  </a:lnTo>
                  <a:lnTo>
                    <a:pt x="48" y="20"/>
                  </a:lnTo>
                  <a:lnTo>
                    <a:pt x="48" y="20"/>
                  </a:lnTo>
                  <a:lnTo>
                    <a:pt x="48" y="16"/>
                  </a:lnTo>
                  <a:lnTo>
                    <a:pt x="47" y="13"/>
                  </a:lnTo>
                  <a:lnTo>
                    <a:pt x="45" y="10"/>
                  </a:lnTo>
                  <a:lnTo>
                    <a:pt x="42" y="8"/>
                  </a:lnTo>
                  <a:lnTo>
                    <a:pt x="42" y="8"/>
                  </a:lnTo>
                  <a:lnTo>
                    <a:pt x="39" y="6"/>
                  </a:lnTo>
                  <a:lnTo>
                    <a:pt x="36" y="4"/>
                  </a:lnTo>
                  <a:lnTo>
                    <a:pt x="28" y="3"/>
                  </a:lnTo>
                  <a:lnTo>
                    <a:pt x="28" y="3"/>
                  </a:lnTo>
                  <a:lnTo>
                    <a:pt x="28" y="10"/>
                  </a:lnTo>
                  <a:lnTo>
                    <a:pt x="27" y="17"/>
                  </a:lnTo>
                  <a:lnTo>
                    <a:pt x="25" y="23"/>
                  </a:lnTo>
                  <a:lnTo>
                    <a:pt x="23" y="28"/>
                  </a:lnTo>
                  <a:lnTo>
                    <a:pt x="23" y="28"/>
                  </a:lnTo>
                  <a:lnTo>
                    <a:pt x="20" y="32"/>
                  </a:lnTo>
                  <a:lnTo>
                    <a:pt x="17" y="35"/>
                  </a:lnTo>
                  <a:lnTo>
                    <a:pt x="14" y="37"/>
                  </a:lnTo>
                  <a:lnTo>
                    <a:pt x="10" y="38"/>
                  </a:lnTo>
                  <a:lnTo>
                    <a:pt x="10" y="38"/>
                  </a:lnTo>
                  <a:lnTo>
                    <a:pt x="6" y="37"/>
                  </a:lnTo>
                  <a:lnTo>
                    <a:pt x="3" y="34"/>
                  </a:lnTo>
                  <a:lnTo>
                    <a:pt x="3" y="34"/>
                  </a:lnTo>
                  <a:lnTo>
                    <a:pt x="1" y="29"/>
                  </a:lnTo>
                  <a:lnTo>
                    <a:pt x="0" y="24"/>
                  </a:lnTo>
                  <a:lnTo>
                    <a:pt x="0" y="24"/>
                  </a:lnTo>
                  <a:lnTo>
                    <a:pt x="1" y="20"/>
                  </a:lnTo>
                  <a:lnTo>
                    <a:pt x="2" y="15"/>
                  </a:lnTo>
                  <a:lnTo>
                    <a:pt x="5" y="11"/>
                  </a:lnTo>
                  <a:lnTo>
                    <a:pt x="8" y="7"/>
                  </a:lnTo>
                  <a:lnTo>
                    <a:pt x="8" y="7"/>
                  </a:lnTo>
                  <a:lnTo>
                    <a:pt x="13" y="4"/>
                  </a:lnTo>
                  <a:lnTo>
                    <a:pt x="17" y="2"/>
                  </a:lnTo>
                  <a:lnTo>
                    <a:pt x="22" y="0"/>
                  </a:lnTo>
                  <a:lnTo>
                    <a:pt x="28" y="0"/>
                  </a:lnTo>
                  <a:lnTo>
                    <a:pt x="28" y="0"/>
                  </a:lnTo>
                  <a:lnTo>
                    <a:pt x="33" y="0"/>
                  </a:lnTo>
                  <a:lnTo>
                    <a:pt x="37" y="1"/>
                  </a:lnTo>
                  <a:lnTo>
                    <a:pt x="41" y="3"/>
                  </a:lnTo>
                  <a:lnTo>
                    <a:pt x="46" y="5"/>
                  </a:lnTo>
                  <a:lnTo>
                    <a:pt x="46" y="5"/>
                  </a:lnTo>
                  <a:lnTo>
                    <a:pt x="49" y="8"/>
                  </a:lnTo>
                  <a:lnTo>
                    <a:pt x="51" y="11"/>
                  </a:lnTo>
                  <a:lnTo>
                    <a:pt x="52" y="15"/>
                  </a:lnTo>
                  <a:lnTo>
                    <a:pt x="53" y="19"/>
                  </a:lnTo>
                  <a:lnTo>
                    <a:pt x="53" y="19"/>
                  </a:lnTo>
                  <a:lnTo>
                    <a:pt x="52" y="24"/>
                  </a:lnTo>
                  <a:lnTo>
                    <a:pt x="51" y="28"/>
                  </a:lnTo>
                  <a:lnTo>
                    <a:pt x="49" y="32"/>
                  </a:lnTo>
                  <a:lnTo>
                    <a:pt x="46" y="35"/>
                  </a:lnTo>
                  <a:lnTo>
                    <a:pt x="46" y="35"/>
                  </a:lnTo>
                  <a:lnTo>
                    <a:pt x="41" y="37"/>
                  </a:lnTo>
                  <a:lnTo>
                    <a:pt x="37" y="39"/>
                  </a:lnTo>
                  <a:lnTo>
                    <a:pt x="32" y="41"/>
                  </a:lnTo>
                  <a:lnTo>
                    <a:pt x="27" y="41"/>
                  </a:lnTo>
                  <a:lnTo>
                    <a:pt x="27" y="41"/>
                  </a:lnTo>
                  <a:close/>
                  <a:moveTo>
                    <a:pt x="24" y="4"/>
                  </a:moveTo>
                  <a:lnTo>
                    <a:pt x="24" y="4"/>
                  </a:lnTo>
                  <a:lnTo>
                    <a:pt x="20" y="4"/>
                  </a:lnTo>
                  <a:lnTo>
                    <a:pt x="16" y="6"/>
                  </a:lnTo>
                  <a:lnTo>
                    <a:pt x="13" y="8"/>
                  </a:lnTo>
                  <a:lnTo>
                    <a:pt x="10" y="11"/>
                  </a:lnTo>
                  <a:lnTo>
                    <a:pt x="10" y="11"/>
                  </a:lnTo>
                  <a:lnTo>
                    <a:pt x="8" y="14"/>
                  </a:lnTo>
                  <a:lnTo>
                    <a:pt x="6" y="17"/>
                  </a:lnTo>
                  <a:lnTo>
                    <a:pt x="5" y="21"/>
                  </a:lnTo>
                  <a:lnTo>
                    <a:pt x="4" y="24"/>
                  </a:lnTo>
                  <a:lnTo>
                    <a:pt x="4" y="24"/>
                  </a:lnTo>
                  <a:lnTo>
                    <a:pt x="5" y="28"/>
                  </a:lnTo>
                  <a:lnTo>
                    <a:pt x="6" y="31"/>
                  </a:lnTo>
                  <a:lnTo>
                    <a:pt x="6" y="31"/>
                  </a:lnTo>
                  <a:lnTo>
                    <a:pt x="8" y="33"/>
                  </a:lnTo>
                  <a:lnTo>
                    <a:pt x="11" y="34"/>
                  </a:lnTo>
                  <a:lnTo>
                    <a:pt x="11" y="34"/>
                  </a:lnTo>
                  <a:lnTo>
                    <a:pt x="13" y="33"/>
                  </a:lnTo>
                  <a:lnTo>
                    <a:pt x="16" y="31"/>
                  </a:lnTo>
                  <a:lnTo>
                    <a:pt x="18" y="29"/>
                  </a:lnTo>
                  <a:lnTo>
                    <a:pt x="20" y="24"/>
                  </a:lnTo>
                  <a:lnTo>
                    <a:pt x="20" y="24"/>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Freeform 1137">
              <a:extLst>
                <a:ext uri="{FF2B5EF4-FFF2-40B4-BE49-F238E27FC236}">
                  <a16:creationId xmlns:a16="http://schemas.microsoft.com/office/drawing/2014/main" id="{26FE0E37-5080-4495-BD15-25D2167FAFBA}"/>
                </a:ext>
              </a:extLst>
            </p:cNvPr>
            <p:cNvSpPr>
              <a:spLocks/>
            </p:cNvSpPr>
            <p:nvPr/>
          </p:nvSpPr>
          <p:spPr bwMode="auto">
            <a:xfrm>
              <a:off x="10688638" y="5554663"/>
              <a:ext cx="38100" cy="36513"/>
            </a:xfrm>
            <a:custGeom>
              <a:avLst/>
              <a:gdLst>
                <a:gd name="T0" fmla="*/ 34 w 48"/>
                <a:gd name="T1" fmla="*/ 25 h 46"/>
                <a:gd name="T2" fmla="*/ 15 w 48"/>
                <a:gd name="T3" fmla="*/ 25 h 46"/>
                <a:gd name="T4" fmla="*/ 15 w 48"/>
                <a:gd name="T5" fmla="*/ 25 h 46"/>
                <a:gd name="T6" fmla="*/ 14 w 48"/>
                <a:gd name="T7" fmla="*/ 36 h 46"/>
                <a:gd name="T8" fmla="*/ 14 w 48"/>
                <a:gd name="T9" fmla="*/ 36 h 46"/>
                <a:gd name="T10" fmla="*/ 15 w 48"/>
                <a:gd name="T11" fmla="*/ 39 h 46"/>
                <a:gd name="T12" fmla="*/ 17 w 48"/>
                <a:gd name="T13" fmla="*/ 41 h 46"/>
                <a:gd name="T14" fmla="*/ 21 w 48"/>
                <a:gd name="T15" fmla="*/ 42 h 46"/>
                <a:gd name="T16" fmla="*/ 27 w 48"/>
                <a:gd name="T17" fmla="*/ 43 h 46"/>
                <a:gd name="T18" fmla="*/ 27 w 48"/>
                <a:gd name="T19" fmla="*/ 43 h 46"/>
                <a:gd name="T20" fmla="*/ 34 w 48"/>
                <a:gd name="T21" fmla="*/ 42 h 46"/>
                <a:gd name="T22" fmla="*/ 39 w 48"/>
                <a:gd name="T23" fmla="*/ 41 h 46"/>
                <a:gd name="T24" fmla="*/ 43 w 48"/>
                <a:gd name="T25" fmla="*/ 38 h 46"/>
                <a:gd name="T26" fmla="*/ 44 w 48"/>
                <a:gd name="T27" fmla="*/ 35 h 46"/>
                <a:gd name="T28" fmla="*/ 44 w 48"/>
                <a:gd name="T29" fmla="*/ 35 h 46"/>
                <a:gd name="T30" fmla="*/ 43 w 48"/>
                <a:gd name="T31" fmla="*/ 29 h 46"/>
                <a:gd name="T32" fmla="*/ 39 w 48"/>
                <a:gd name="T33" fmla="*/ 23 h 46"/>
                <a:gd name="T34" fmla="*/ 44 w 48"/>
                <a:gd name="T35" fmla="*/ 22 h 46"/>
                <a:gd name="T36" fmla="*/ 44 w 48"/>
                <a:gd name="T37" fmla="*/ 22 h 46"/>
                <a:gd name="T38" fmla="*/ 47 w 48"/>
                <a:gd name="T39" fmla="*/ 28 h 46"/>
                <a:gd name="T40" fmla="*/ 48 w 48"/>
                <a:gd name="T41" fmla="*/ 35 h 46"/>
                <a:gd name="T42" fmla="*/ 48 w 48"/>
                <a:gd name="T43" fmla="*/ 35 h 46"/>
                <a:gd name="T44" fmla="*/ 47 w 48"/>
                <a:gd name="T45" fmla="*/ 38 h 46"/>
                <a:gd name="T46" fmla="*/ 46 w 48"/>
                <a:gd name="T47" fmla="*/ 40 h 46"/>
                <a:gd name="T48" fmla="*/ 45 w 48"/>
                <a:gd name="T49" fmla="*/ 42 h 46"/>
                <a:gd name="T50" fmla="*/ 43 w 48"/>
                <a:gd name="T51" fmla="*/ 44 h 46"/>
                <a:gd name="T52" fmla="*/ 36 w 48"/>
                <a:gd name="T53" fmla="*/ 46 h 46"/>
                <a:gd name="T54" fmla="*/ 27 w 48"/>
                <a:gd name="T55" fmla="*/ 46 h 46"/>
                <a:gd name="T56" fmla="*/ 27 w 48"/>
                <a:gd name="T57" fmla="*/ 46 h 46"/>
                <a:gd name="T58" fmla="*/ 19 w 48"/>
                <a:gd name="T59" fmla="*/ 46 h 46"/>
                <a:gd name="T60" fmla="*/ 14 w 48"/>
                <a:gd name="T61" fmla="*/ 44 h 46"/>
                <a:gd name="T62" fmla="*/ 12 w 48"/>
                <a:gd name="T63" fmla="*/ 42 h 46"/>
                <a:gd name="T64" fmla="*/ 11 w 48"/>
                <a:gd name="T65" fmla="*/ 40 h 46"/>
                <a:gd name="T66" fmla="*/ 10 w 48"/>
                <a:gd name="T67" fmla="*/ 35 h 46"/>
                <a:gd name="T68" fmla="*/ 10 w 48"/>
                <a:gd name="T69" fmla="*/ 35 h 46"/>
                <a:gd name="T70" fmla="*/ 11 w 48"/>
                <a:gd name="T71" fmla="*/ 25 h 46"/>
                <a:gd name="T72" fmla="*/ 0 w 48"/>
                <a:gd name="T73" fmla="*/ 25 h 46"/>
                <a:gd name="T74" fmla="*/ 0 w 48"/>
                <a:gd name="T75" fmla="*/ 22 h 46"/>
                <a:gd name="T76" fmla="*/ 11 w 48"/>
                <a:gd name="T77" fmla="*/ 22 h 46"/>
                <a:gd name="T78" fmla="*/ 11 w 48"/>
                <a:gd name="T79" fmla="*/ 22 h 46"/>
                <a:gd name="T80" fmla="*/ 13 w 48"/>
                <a:gd name="T81" fmla="*/ 12 h 46"/>
                <a:gd name="T82" fmla="*/ 0 w 48"/>
                <a:gd name="T83" fmla="*/ 12 h 46"/>
                <a:gd name="T84" fmla="*/ 0 w 48"/>
                <a:gd name="T85" fmla="*/ 8 h 46"/>
                <a:gd name="T86" fmla="*/ 14 w 48"/>
                <a:gd name="T87" fmla="*/ 8 h 46"/>
                <a:gd name="T88" fmla="*/ 14 w 48"/>
                <a:gd name="T89" fmla="*/ 8 h 46"/>
                <a:gd name="T90" fmla="*/ 16 w 48"/>
                <a:gd name="T91" fmla="*/ 0 h 46"/>
                <a:gd name="T92" fmla="*/ 21 w 48"/>
                <a:gd name="T93" fmla="*/ 0 h 46"/>
                <a:gd name="T94" fmla="*/ 19 w 48"/>
                <a:gd name="T95" fmla="*/ 8 h 46"/>
                <a:gd name="T96" fmla="*/ 45 w 48"/>
                <a:gd name="T97" fmla="*/ 8 h 46"/>
                <a:gd name="T98" fmla="*/ 45 w 48"/>
                <a:gd name="T99" fmla="*/ 12 h 46"/>
                <a:gd name="T100" fmla="*/ 18 w 48"/>
                <a:gd name="T101" fmla="*/ 12 h 46"/>
                <a:gd name="T102" fmla="*/ 18 w 48"/>
                <a:gd name="T103" fmla="*/ 12 h 46"/>
                <a:gd name="T104" fmla="*/ 16 w 48"/>
                <a:gd name="T105" fmla="*/ 22 h 46"/>
                <a:gd name="T106" fmla="*/ 34 w 48"/>
                <a:gd name="T107" fmla="*/ 22 h 46"/>
                <a:gd name="T108" fmla="*/ 34 w 48"/>
                <a:gd name="T10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46">
                  <a:moveTo>
                    <a:pt x="34" y="25"/>
                  </a:moveTo>
                  <a:lnTo>
                    <a:pt x="15" y="25"/>
                  </a:lnTo>
                  <a:lnTo>
                    <a:pt x="15" y="25"/>
                  </a:lnTo>
                  <a:lnTo>
                    <a:pt x="14" y="36"/>
                  </a:lnTo>
                  <a:lnTo>
                    <a:pt x="14" y="36"/>
                  </a:lnTo>
                  <a:lnTo>
                    <a:pt x="15" y="39"/>
                  </a:lnTo>
                  <a:lnTo>
                    <a:pt x="17" y="41"/>
                  </a:lnTo>
                  <a:lnTo>
                    <a:pt x="21" y="42"/>
                  </a:lnTo>
                  <a:lnTo>
                    <a:pt x="27" y="43"/>
                  </a:lnTo>
                  <a:lnTo>
                    <a:pt x="27" y="43"/>
                  </a:lnTo>
                  <a:lnTo>
                    <a:pt x="34" y="42"/>
                  </a:lnTo>
                  <a:lnTo>
                    <a:pt x="39" y="41"/>
                  </a:lnTo>
                  <a:lnTo>
                    <a:pt x="43" y="38"/>
                  </a:lnTo>
                  <a:lnTo>
                    <a:pt x="44" y="35"/>
                  </a:lnTo>
                  <a:lnTo>
                    <a:pt x="44" y="35"/>
                  </a:lnTo>
                  <a:lnTo>
                    <a:pt x="43" y="29"/>
                  </a:lnTo>
                  <a:lnTo>
                    <a:pt x="39" y="23"/>
                  </a:lnTo>
                  <a:lnTo>
                    <a:pt x="44" y="22"/>
                  </a:lnTo>
                  <a:lnTo>
                    <a:pt x="44" y="22"/>
                  </a:lnTo>
                  <a:lnTo>
                    <a:pt x="47" y="28"/>
                  </a:lnTo>
                  <a:lnTo>
                    <a:pt x="48" y="35"/>
                  </a:lnTo>
                  <a:lnTo>
                    <a:pt x="48" y="35"/>
                  </a:lnTo>
                  <a:lnTo>
                    <a:pt x="47" y="38"/>
                  </a:lnTo>
                  <a:lnTo>
                    <a:pt x="46" y="40"/>
                  </a:lnTo>
                  <a:lnTo>
                    <a:pt x="45" y="42"/>
                  </a:lnTo>
                  <a:lnTo>
                    <a:pt x="43" y="44"/>
                  </a:lnTo>
                  <a:lnTo>
                    <a:pt x="36" y="46"/>
                  </a:lnTo>
                  <a:lnTo>
                    <a:pt x="27" y="46"/>
                  </a:lnTo>
                  <a:lnTo>
                    <a:pt x="27" y="46"/>
                  </a:lnTo>
                  <a:lnTo>
                    <a:pt x="19" y="46"/>
                  </a:lnTo>
                  <a:lnTo>
                    <a:pt x="14" y="44"/>
                  </a:lnTo>
                  <a:lnTo>
                    <a:pt x="12" y="42"/>
                  </a:lnTo>
                  <a:lnTo>
                    <a:pt x="11" y="40"/>
                  </a:lnTo>
                  <a:lnTo>
                    <a:pt x="10" y="35"/>
                  </a:lnTo>
                  <a:lnTo>
                    <a:pt x="10" y="35"/>
                  </a:lnTo>
                  <a:lnTo>
                    <a:pt x="11" y="25"/>
                  </a:lnTo>
                  <a:lnTo>
                    <a:pt x="0" y="25"/>
                  </a:lnTo>
                  <a:lnTo>
                    <a:pt x="0" y="22"/>
                  </a:lnTo>
                  <a:lnTo>
                    <a:pt x="11" y="22"/>
                  </a:lnTo>
                  <a:lnTo>
                    <a:pt x="11" y="22"/>
                  </a:lnTo>
                  <a:lnTo>
                    <a:pt x="13" y="12"/>
                  </a:lnTo>
                  <a:lnTo>
                    <a:pt x="0" y="12"/>
                  </a:lnTo>
                  <a:lnTo>
                    <a:pt x="0" y="8"/>
                  </a:lnTo>
                  <a:lnTo>
                    <a:pt x="14" y="8"/>
                  </a:lnTo>
                  <a:lnTo>
                    <a:pt x="14" y="8"/>
                  </a:lnTo>
                  <a:lnTo>
                    <a:pt x="16" y="0"/>
                  </a:lnTo>
                  <a:lnTo>
                    <a:pt x="21" y="0"/>
                  </a:lnTo>
                  <a:lnTo>
                    <a:pt x="19" y="8"/>
                  </a:lnTo>
                  <a:lnTo>
                    <a:pt x="45" y="8"/>
                  </a:lnTo>
                  <a:lnTo>
                    <a:pt x="45" y="12"/>
                  </a:lnTo>
                  <a:lnTo>
                    <a:pt x="18" y="12"/>
                  </a:lnTo>
                  <a:lnTo>
                    <a:pt x="18" y="12"/>
                  </a:lnTo>
                  <a:lnTo>
                    <a:pt x="16" y="22"/>
                  </a:lnTo>
                  <a:lnTo>
                    <a:pt x="34" y="22"/>
                  </a:lnTo>
                  <a:lnTo>
                    <a:pt x="34"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Freeform 1138">
              <a:extLst>
                <a:ext uri="{FF2B5EF4-FFF2-40B4-BE49-F238E27FC236}">
                  <a16:creationId xmlns:a16="http://schemas.microsoft.com/office/drawing/2014/main" id="{15B67681-5E3E-4179-8614-85D64014C2EF}"/>
                </a:ext>
              </a:extLst>
            </p:cNvPr>
            <p:cNvSpPr>
              <a:spLocks noEditPoints="1"/>
            </p:cNvSpPr>
            <p:nvPr/>
          </p:nvSpPr>
          <p:spPr bwMode="auto">
            <a:xfrm>
              <a:off x="10737850" y="5557838"/>
              <a:ext cx="42863" cy="33338"/>
            </a:xfrm>
            <a:custGeom>
              <a:avLst/>
              <a:gdLst>
                <a:gd name="T0" fmla="*/ 26 w 53"/>
                <a:gd name="T1" fmla="*/ 38 h 41"/>
                <a:gd name="T2" fmla="*/ 34 w 53"/>
                <a:gd name="T3" fmla="*/ 36 h 41"/>
                <a:gd name="T4" fmla="*/ 41 w 53"/>
                <a:gd name="T5" fmla="*/ 32 h 41"/>
                <a:gd name="T6" fmla="*/ 47 w 53"/>
                <a:gd name="T7" fmla="*/ 27 h 41"/>
                <a:gd name="T8" fmla="*/ 48 w 53"/>
                <a:gd name="T9" fmla="*/ 20 h 41"/>
                <a:gd name="T10" fmla="*/ 48 w 53"/>
                <a:gd name="T11" fmla="*/ 16 h 41"/>
                <a:gd name="T12" fmla="*/ 46 w 53"/>
                <a:gd name="T13" fmla="*/ 10 h 41"/>
                <a:gd name="T14" fmla="*/ 42 w 53"/>
                <a:gd name="T15" fmla="*/ 8 h 41"/>
                <a:gd name="T16" fmla="*/ 36 w 53"/>
                <a:gd name="T17" fmla="*/ 4 h 41"/>
                <a:gd name="T18" fmla="*/ 28 w 53"/>
                <a:gd name="T19" fmla="*/ 3 h 41"/>
                <a:gd name="T20" fmla="*/ 27 w 53"/>
                <a:gd name="T21" fmla="*/ 17 h 41"/>
                <a:gd name="T22" fmla="*/ 23 w 53"/>
                <a:gd name="T23" fmla="*/ 28 h 41"/>
                <a:gd name="T24" fmla="*/ 20 w 53"/>
                <a:gd name="T25" fmla="*/ 32 h 41"/>
                <a:gd name="T26" fmla="*/ 14 w 53"/>
                <a:gd name="T27" fmla="*/ 37 h 41"/>
                <a:gd name="T28" fmla="*/ 10 w 53"/>
                <a:gd name="T29" fmla="*/ 38 h 41"/>
                <a:gd name="T30" fmla="*/ 3 w 53"/>
                <a:gd name="T31" fmla="*/ 34 h 41"/>
                <a:gd name="T32" fmla="*/ 1 w 53"/>
                <a:gd name="T33" fmla="*/ 29 h 41"/>
                <a:gd name="T34" fmla="*/ 0 w 53"/>
                <a:gd name="T35" fmla="*/ 24 h 41"/>
                <a:gd name="T36" fmla="*/ 2 w 53"/>
                <a:gd name="T37" fmla="*/ 15 h 41"/>
                <a:gd name="T38" fmla="*/ 9 w 53"/>
                <a:gd name="T39" fmla="*/ 7 h 41"/>
                <a:gd name="T40" fmla="*/ 13 w 53"/>
                <a:gd name="T41" fmla="*/ 4 h 41"/>
                <a:gd name="T42" fmla="*/ 22 w 53"/>
                <a:gd name="T43" fmla="*/ 0 h 41"/>
                <a:gd name="T44" fmla="*/ 28 w 53"/>
                <a:gd name="T45" fmla="*/ 0 h 41"/>
                <a:gd name="T46" fmla="*/ 37 w 53"/>
                <a:gd name="T47" fmla="*/ 1 h 41"/>
                <a:gd name="T48" fmla="*/ 46 w 53"/>
                <a:gd name="T49" fmla="*/ 5 h 41"/>
                <a:gd name="T50" fmla="*/ 49 w 53"/>
                <a:gd name="T51" fmla="*/ 8 h 41"/>
                <a:gd name="T52" fmla="*/ 52 w 53"/>
                <a:gd name="T53" fmla="*/ 15 h 41"/>
                <a:gd name="T54" fmla="*/ 53 w 53"/>
                <a:gd name="T55" fmla="*/ 19 h 41"/>
                <a:gd name="T56" fmla="*/ 51 w 53"/>
                <a:gd name="T57" fmla="*/ 28 h 41"/>
                <a:gd name="T58" fmla="*/ 46 w 53"/>
                <a:gd name="T59" fmla="*/ 35 h 41"/>
                <a:gd name="T60" fmla="*/ 41 w 53"/>
                <a:gd name="T61" fmla="*/ 37 h 41"/>
                <a:gd name="T62" fmla="*/ 32 w 53"/>
                <a:gd name="T63" fmla="*/ 41 h 41"/>
                <a:gd name="T64" fmla="*/ 27 w 53"/>
                <a:gd name="T65" fmla="*/ 41 h 41"/>
                <a:gd name="T66" fmla="*/ 24 w 53"/>
                <a:gd name="T67" fmla="*/ 4 h 41"/>
                <a:gd name="T68" fmla="*/ 16 w 53"/>
                <a:gd name="T69" fmla="*/ 6 h 41"/>
                <a:gd name="T70" fmla="*/ 10 w 53"/>
                <a:gd name="T71" fmla="*/ 11 h 41"/>
                <a:gd name="T72" fmla="*/ 8 w 53"/>
                <a:gd name="T73" fmla="*/ 14 h 41"/>
                <a:gd name="T74" fmla="*/ 5 w 53"/>
                <a:gd name="T75" fmla="*/ 21 h 41"/>
                <a:gd name="T76" fmla="*/ 4 w 53"/>
                <a:gd name="T77" fmla="*/ 24 h 41"/>
                <a:gd name="T78" fmla="*/ 6 w 53"/>
                <a:gd name="T79" fmla="*/ 31 h 41"/>
                <a:gd name="T80" fmla="*/ 8 w 53"/>
                <a:gd name="T81" fmla="*/ 33 h 41"/>
                <a:gd name="T82" fmla="*/ 11 w 53"/>
                <a:gd name="T83" fmla="*/ 34 h 41"/>
                <a:gd name="T84" fmla="*/ 16 w 53"/>
                <a:gd name="T85" fmla="*/ 31 h 41"/>
                <a:gd name="T86" fmla="*/ 20 w 53"/>
                <a:gd name="T87" fmla="*/ 24 h 41"/>
                <a:gd name="T88" fmla="*/ 23 w 53"/>
                <a:gd name="T89" fmla="*/ 14 h 41"/>
                <a:gd name="T90" fmla="*/ 24 w 53"/>
                <a:gd name="T9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1">
                  <a:moveTo>
                    <a:pt x="27" y="41"/>
                  </a:moveTo>
                  <a:lnTo>
                    <a:pt x="26" y="38"/>
                  </a:lnTo>
                  <a:lnTo>
                    <a:pt x="26" y="38"/>
                  </a:lnTo>
                  <a:lnTo>
                    <a:pt x="34" y="36"/>
                  </a:lnTo>
                  <a:lnTo>
                    <a:pt x="41" y="32"/>
                  </a:lnTo>
                  <a:lnTo>
                    <a:pt x="41" y="32"/>
                  </a:lnTo>
                  <a:lnTo>
                    <a:pt x="45" y="30"/>
                  </a:lnTo>
                  <a:lnTo>
                    <a:pt x="47" y="27"/>
                  </a:lnTo>
                  <a:lnTo>
                    <a:pt x="48" y="24"/>
                  </a:lnTo>
                  <a:lnTo>
                    <a:pt x="48" y="20"/>
                  </a:lnTo>
                  <a:lnTo>
                    <a:pt x="48" y="20"/>
                  </a:lnTo>
                  <a:lnTo>
                    <a:pt x="48" y="16"/>
                  </a:lnTo>
                  <a:lnTo>
                    <a:pt x="47" y="13"/>
                  </a:lnTo>
                  <a:lnTo>
                    <a:pt x="46" y="10"/>
                  </a:lnTo>
                  <a:lnTo>
                    <a:pt x="42" y="8"/>
                  </a:lnTo>
                  <a:lnTo>
                    <a:pt x="42" y="8"/>
                  </a:lnTo>
                  <a:lnTo>
                    <a:pt x="40" y="6"/>
                  </a:lnTo>
                  <a:lnTo>
                    <a:pt x="36" y="4"/>
                  </a:lnTo>
                  <a:lnTo>
                    <a:pt x="28" y="3"/>
                  </a:lnTo>
                  <a:lnTo>
                    <a:pt x="28" y="3"/>
                  </a:lnTo>
                  <a:lnTo>
                    <a:pt x="28" y="10"/>
                  </a:lnTo>
                  <a:lnTo>
                    <a:pt x="27" y="17"/>
                  </a:lnTo>
                  <a:lnTo>
                    <a:pt x="25" y="23"/>
                  </a:lnTo>
                  <a:lnTo>
                    <a:pt x="23" y="28"/>
                  </a:lnTo>
                  <a:lnTo>
                    <a:pt x="23" y="28"/>
                  </a:lnTo>
                  <a:lnTo>
                    <a:pt x="20" y="32"/>
                  </a:lnTo>
                  <a:lnTo>
                    <a:pt x="17" y="35"/>
                  </a:lnTo>
                  <a:lnTo>
                    <a:pt x="14" y="37"/>
                  </a:lnTo>
                  <a:lnTo>
                    <a:pt x="10" y="38"/>
                  </a:lnTo>
                  <a:lnTo>
                    <a:pt x="10" y="38"/>
                  </a:lnTo>
                  <a:lnTo>
                    <a:pt x="6" y="37"/>
                  </a:lnTo>
                  <a:lnTo>
                    <a:pt x="3" y="34"/>
                  </a:lnTo>
                  <a:lnTo>
                    <a:pt x="3" y="34"/>
                  </a:lnTo>
                  <a:lnTo>
                    <a:pt x="1" y="29"/>
                  </a:lnTo>
                  <a:lnTo>
                    <a:pt x="0" y="24"/>
                  </a:lnTo>
                  <a:lnTo>
                    <a:pt x="0" y="24"/>
                  </a:lnTo>
                  <a:lnTo>
                    <a:pt x="1" y="20"/>
                  </a:lnTo>
                  <a:lnTo>
                    <a:pt x="2" y="15"/>
                  </a:lnTo>
                  <a:lnTo>
                    <a:pt x="5" y="11"/>
                  </a:lnTo>
                  <a:lnTo>
                    <a:pt x="9" y="7"/>
                  </a:lnTo>
                  <a:lnTo>
                    <a:pt x="9" y="7"/>
                  </a:lnTo>
                  <a:lnTo>
                    <a:pt x="13" y="4"/>
                  </a:lnTo>
                  <a:lnTo>
                    <a:pt x="17" y="2"/>
                  </a:lnTo>
                  <a:lnTo>
                    <a:pt x="22" y="0"/>
                  </a:lnTo>
                  <a:lnTo>
                    <a:pt x="28" y="0"/>
                  </a:lnTo>
                  <a:lnTo>
                    <a:pt x="28" y="0"/>
                  </a:lnTo>
                  <a:lnTo>
                    <a:pt x="33" y="0"/>
                  </a:lnTo>
                  <a:lnTo>
                    <a:pt x="37" y="1"/>
                  </a:lnTo>
                  <a:lnTo>
                    <a:pt x="41" y="3"/>
                  </a:lnTo>
                  <a:lnTo>
                    <a:pt x="46" y="5"/>
                  </a:lnTo>
                  <a:lnTo>
                    <a:pt x="46" y="5"/>
                  </a:lnTo>
                  <a:lnTo>
                    <a:pt x="49" y="8"/>
                  </a:lnTo>
                  <a:lnTo>
                    <a:pt x="51" y="11"/>
                  </a:lnTo>
                  <a:lnTo>
                    <a:pt x="52" y="15"/>
                  </a:lnTo>
                  <a:lnTo>
                    <a:pt x="53" y="19"/>
                  </a:lnTo>
                  <a:lnTo>
                    <a:pt x="53" y="19"/>
                  </a:lnTo>
                  <a:lnTo>
                    <a:pt x="52" y="24"/>
                  </a:lnTo>
                  <a:lnTo>
                    <a:pt x="51" y="28"/>
                  </a:lnTo>
                  <a:lnTo>
                    <a:pt x="49" y="32"/>
                  </a:lnTo>
                  <a:lnTo>
                    <a:pt x="46" y="35"/>
                  </a:lnTo>
                  <a:lnTo>
                    <a:pt x="46" y="35"/>
                  </a:lnTo>
                  <a:lnTo>
                    <a:pt x="41" y="37"/>
                  </a:lnTo>
                  <a:lnTo>
                    <a:pt x="37" y="39"/>
                  </a:lnTo>
                  <a:lnTo>
                    <a:pt x="32" y="41"/>
                  </a:lnTo>
                  <a:lnTo>
                    <a:pt x="27" y="41"/>
                  </a:lnTo>
                  <a:lnTo>
                    <a:pt x="27" y="41"/>
                  </a:lnTo>
                  <a:close/>
                  <a:moveTo>
                    <a:pt x="24" y="4"/>
                  </a:moveTo>
                  <a:lnTo>
                    <a:pt x="24" y="4"/>
                  </a:lnTo>
                  <a:lnTo>
                    <a:pt x="20" y="4"/>
                  </a:lnTo>
                  <a:lnTo>
                    <a:pt x="16" y="6"/>
                  </a:lnTo>
                  <a:lnTo>
                    <a:pt x="13" y="8"/>
                  </a:lnTo>
                  <a:lnTo>
                    <a:pt x="10" y="11"/>
                  </a:lnTo>
                  <a:lnTo>
                    <a:pt x="10" y="11"/>
                  </a:lnTo>
                  <a:lnTo>
                    <a:pt x="8" y="14"/>
                  </a:lnTo>
                  <a:lnTo>
                    <a:pt x="6" y="17"/>
                  </a:lnTo>
                  <a:lnTo>
                    <a:pt x="5" y="21"/>
                  </a:lnTo>
                  <a:lnTo>
                    <a:pt x="4" y="24"/>
                  </a:lnTo>
                  <a:lnTo>
                    <a:pt x="4" y="24"/>
                  </a:lnTo>
                  <a:lnTo>
                    <a:pt x="5" y="28"/>
                  </a:lnTo>
                  <a:lnTo>
                    <a:pt x="6" y="31"/>
                  </a:lnTo>
                  <a:lnTo>
                    <a:pt x="6" y="31"/>
                  </a:lnTo>
                  <a:lnTo>
                    <a:pt x="8" y="33"/>
                  </a:lnTo>
                  <a:lnTo>
                    <a:pt x="11" y="34"/>
                  </a:lnTo>
                  <a:lnTo>
                    <a:pt x="11" y="34"/>
                  </a:lnTo>
                  <a:lnTo>
                    <a:pt x="13" y="33"/>
                  </a:lnTo>
                  <a:lnTo>
                    <a:pt x="16" y="31"/>
                  </a:lnTo>
                  <a:lnTo>
                    <a:pt x="18" y="29"/>
                  </a:lnTo>
                  <a:lnTo>
                    <a:pt x="20" y="24"/>
                  </a:lnTo>
                  <a:lnTo>
                    <a:pt x="20" y="24"/>
                  </a:lnTo>
                  <a:lnTo>
                    <a:pt x="23" y="14"/>
                  </a:lnTo>
                  <a:lnTo>
                    <a:pt x="24" y="4"/>
                  </a:lnTo>
                  <a:lnTo>
                    <a:pt x="2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Freeform 1139">
              <a:extLst>
                <a:ext uri="{FF2B5EF4-FFF2-40B4-BE49-F238E27FC236}">
                  <a16:creationId xmlns:a16="http://schemas.microsoft.com/office/drawing/2014/main" id="{5C263F31-020F-4C2E-B1A5-EA6454E5CAC4}"/>
                </a:ext>
              </a:extLst>
            </p:cNvPr>
            <p:cNvSpPr>
              <a:spLocks noEditPoints="1"/>
            </p:cNvSpPr>
            <p:nvPr/>
          </p:nvSpPr>
          <p:spPr bwMode="auto">
            <a:xfrm>
              <a:off x="10788650" y="5553075"/>
              <a:ext cx="44450" cy="38100"/>
            </a:xfrm>
            <a:custGeom>
              <a:avLst/>
              <a:gdLst>
                <a:gd name="T0" fmla="*/ 0 w 56"/>
                <a:gd name="T1" fmla="*/ 38 h 48"/>
                <a:gd name="T2" fmla="*/ 8 w 56"/>
                <a:gd name="T3" fmla="*/ 34 h 48"/>
                <a:gd name="T4" fmla="*/ 15 w 56"/>
                <a:gd name="T5" fmla="*/ 28 h 48"/>
                <a:gd name="T6" fmla="*/ 2 w 56"/>
                <a:gd name="T7" fmla="*/ 25 h 48"/>
                <a:gd name="T8" fmla="*/ 11 w 56"/>
                <a:gd name="T9" fmla="*/ 7 h 48"/>
                <a:gd name="T10" fmla="*/ 4 w 56"/>
                <a:gd name="T11" fmla="*/ 4 h 48"/>
                <a:gd name="T12" fmla="*/ 11 w 56"/>
                <a:gd name="T13" fmla="*/ 0 h 48"/>
                <a:gd name="T14" fmla="*/ 15 w 56"/>
                <a:gd name="T15" fmla="*/ 4 h 48"/>
                <a:gd name="T16" fmla="*/ 40 w 56"/>
                <a:gd name="T17" fmla="*/ 0 h 48"/>
                <a:gd name="T18" fmla="*/ 44 w 56"/>
                <a:gd name="T19" fmla="*/ 4 h 48"/>
                <a:gd name="T20" fmla="*/ 53 w 56"/>
                <a:gd name="T21" fmla="*/ 7 h 48"/>
                <a:gd name="T22" fmla="*/ 44 w 56"/>
                <a:gd name="T23" fmla="*/ 25 h 48"/>
                <a:gd name="T24" fmla="*/ 54 w 56"/>
                <a:gd name="T25" fmla="*/ 28 h 48"/>
                <a:gd name="T26" fmla="*/ 40 w 56"/>
                <a:gd name="T27" fmla="*/ 28 h 48"/>
                <a:gd name="T28" fmla="*/ 56 w 56"/>
                <a:gd name="T29" fmla="*/ 38 h 48"/>
                <a:gd name="T30" fmla="*/ 54 w 56"/>
                <a:gd name="T31" fmla="*/ 41 h 48"/>
                <a:gd name="T32" fmla="*/ 43 w 56"/>
                <a:gd name="T33" fmla="*/ 36 h 48"/>
                <a:gd name="T34" fmla="*/ 35 w 56"/>
                <a:gd name="T35" fmla="*/ 28 h 48"/>
                <a:gd name="T36" fmla="*/ 20 w 56"/>
                <a:gd name="T37" fmla="*/ 28 h 48"/>
                <a:gd name="T38" fmla="*/ 12 w 56"/>
                <a:gd name="T39" fmla="*/ 36 h 48"/>
                <a:gd name="T40" fmla="*/ 2 w 56"/>
                <a:gd name="T41" fmla="*/ 41 h 48"/>
                <a:gd name="T42" fmla="*/ 5 w 56"/>
                <a:gd name="T43" fmla="*/ 48 h 48"/>
                <a:gd name="T44" fmla="*/ 25 w 56"/>
                <a:gd name="T45" fmla="*/ 45 h 48"/>
                <a:gd name="T46" fmla="*/ 14 w 56"/>
                <a:gd name="T47" fmla="*/ 38 h 48"/>
                <a:gd name="T48" fmla="*/ 25 w 56"/>
                <a:gd name="T49" fmla="*/ 35 h 48"/>
                <a:gd name="T50" fmla="*/ 29 w 56"/>
                <a:gd name="T51" fmla="*/ 31 h 48"/>
                <a:gd name="T52" fmla="*/ 41 w 56"/>
                <a:gd name="T53" fmla="*/ 35 h 48"/>
                <a:gd name="T54" fmla="*/ 29 w 56"/>
                <a:gd name="T55" fmla="*/ 38 h 48"/>
                <a:gd name="T56" fmla="*/ 51 w 56"/>
                <a:gd name="T57" fmla="*/ 45 h 48"/>
                <a:gd name="T58" fmla="*/ 5 w 56"/>
                <a:gd name="T59" fmla="*/ 48 h 48"/>
                <a:gd name="T60" fmla="*/ 15 w 56"/>
                <a:gd name="T61" fmla="*/ 11 h 48"/>
                <a:gd name="T62" fmla="*/ 40 w 56"/>
                <a:gd name="T63" fmla="*/ 7 h 48"/>
                <a:gd name="T64" fmla="*/ 15 w 56"/>
                <a:gd name="T65" fmla="*/ 14 h 48"/>
                <a:gd name="T66" fmla="*/ 40 w 56"/>
                <a:gd name="T67" fmla="*/ 18 h 48"/>
                <a:gd name="T68" fmla="*/ 15 w 56"/>
                <a:gd name="T69" fmla="*/ 14 h 48"/>
                <a:gd name="T70" fmla="*/ 15 w 56"/>
                <a:gd name="T71" fmla="*/ 25 h 48"/>
                <a:gd name="T72" fmla="*/ 40 w 56"/>
                <a:gd name="T73"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48">
                  <a:moveTo>
                    <a:pt x="2" y="41"/>
                  </a:moveTo>
                  <a:lnTo>
                    <a:pt x="0" y="38"/>
                  </a:lnTo>
                  <a:lnTo>
                    <a:pt x="0" y="38"/>
                  </a:lnTo>
                  <a:lnTo>
                    <a:pt x="8" y="34"/>
                  </a:lnTo>
                  <a:lnTo>
                    <a:pt x="8" y="34"/>
                  </a:lnTo>
                  <a:lnTo>
                    <a:pt x="15" y="28"/>
                  </a:lnTo>
                  <a:lnTo>
                    <a:pt x="2" y="28"/>
                  </a:lnTo>
                  <a:lnTo>
                    <a:pt x="2" y="25"/>
                  </a:lnTo>
                  <a:lnTo>
                    <a:pt x="11" y="25"/>
                  </a:lnTo>
                  <a:lnTo>
                    <a:pt x="11" y="7"/>
                  </a:lnTo>
                  <a:lnTo>
                    <a:pt x="4" y="7"/>
                  </a:lnTo>
                  <a:lnTo>
                    <a:pt x="4" y="4"/>
                  </a:lnTo>
                  <a:lnTo>
                    <a:pt x="11" y="4"/>
                  </a:lnTo>
                  <a:lnTo>
                    <a:pt x="11" y="0"/>
                  </a:lnTo>
                  <a:lnTo>
                    <a:pt x="15" y="0"/>
                  </a:lnTo>
                  <a:lnTo>
                    <a:pt x="15" y="4"/>
                  </a:lnTo>
                  <a:lnTo>
                    <a:pt x="40" y="4"/>
                  </a:lnTo>
                  <a:lnTo>
                    <a:pt x="40" y="0"/>
                  </a:lnTo>
                  <a:lnTo>
                    <a:pt x="44" y="0"/>
                  </a:lnTo>
                  <a:lnTo>
                    <a:pt x="44" y="4"/>
                  </a:lnTo>
                  <a:lnTo>
                    <a:pt x="53" y="4"/>
                  </a:lnTo>
                  <a:lnTo>
                    <a:pt x="53" y="7"/>
                  </a:lnTo>
                  <a:lnTo>
                    <a:pt x="44" y="7"/>
                  </a:lnTo>
                  <a:lnTo>
                    <a:pt x="44" y="25"/>
                  </a:lnTo>
                  <a:lnTo>
                    <a:pt x="54" y="25"/>
                  </a:lnTo>
                  <a:lnTo>
                    <a:pt x="54" y="28"/>
                  </a:lnTo>
                  <a:lnTo>
                    <a:pt x="40" y="28"/>
                  </a:lnTo>
                  <a:lnTo>
                    <a:pt x="40" y="28"/>
                  </a:lnTo>
                  <a:lnTo>
                    <a:pt x="48" y="34"/>
                  </a:lnTo>
                  <a:lnTo>
                    <a:pt x="56" y="38"/>
                  </a:lnTo>
                  <a:lnTo>
                    <a:pt x="54" y="41"/>
                  </a:lnTo>
                  <a:lnTo>
                    <a:pt x="54" y="41"/>
                  </a:lnTo>
                  <a:lnTo>
                    <a:pt x="49" y="39"/>
                  </a:lnTo>
                  <a:lnTo>
                    <a:pt x="43" y="36"/>
                  </a:lnTo>
                  <a:lnTo>
                    <a:pt x="43" y="36"/>
                  </a:lnTo>
                  <a:lnTo>
                    <a:pt x="35" y="28"/>
                  </a:lnTo>
                  <a:lnTo>
                    <a:pt x="20" y="28"/>
                  </a:lnTo>
                  <a:lnTo>
                    <a:pt x="20" y="28"/>
                  </a:lnTo>
                  <a:lnTo>
                    <a:pt x="12" y="36"/>
                  </a:lnTo>
                  <a:lnTo>
                    <a:pt x="12" y="36"/>
                  </a:lnTo>
                  <a:lnTo>
                    <a:pt x="6" y="39"/>
                  </a:lnTo>
                  <a:lnTo>
                    <a:pt x="2" y="41"/>
                  </a:lnTo>
                  <a:lnTo>
                    <a:pt x="2" y="41"/>
                  </a:lnTo>
                  <a:close/>
                  <a:moveTo>
                    <a:pt x="5" y="48"/>
                  </a:moveTo>
                  <a:lnTo>
                    <a:pt x="5" y="45"/>
                  </a:lnTo>
                  <a:lnTo>
                    <a:pt x="25" y="45"/>
                  </a:lnTo>
                  <a:lnTo>
                    <a:pt x="25" y="38"/>
                  </a:lnTo>
                  <a:lnTo>
                    <a:pt x="14" y="38"/>
                  </a:lnTo>
                  <a:lnTo>
                    <a:pt x="14" y="35"/>
                  </a:lnTo>
                  <a:lnTo>
                    <a:pt x="25" y="35"/>
                  </a:lnTo>
                  <a:lnTo>
                    <a:pt x="25" y="31"/>
                  </a:lnTo>
                  <a:lnTo>
                    <a:pt x="29" y="31"/>
                  </a:lnTo>
                  <a:lnTo>
                    <a:pt x="29" y="35"/>
                  </a:lnTo>
                  <a:lnTo>
                    <a:pt x="41" y="35"/>
                  </a:lnTo>
                  <a:lnTo>
                    <a:pt x="41" y="38"/>
                  </a:lnTo>
                  <a:lnTo>
                    <a:pt x="29" y="38"/>
                  </a:lnTo>
                  <a:lnTo>
                    <a:pt x="29" y="45"/>
                  </a:lnTo>
                  <a:lnTo>
                    <a:pt x="51" y="45"/>
                  </a:lnTo>
                  <a:lnTo>
                    <a:pt x="51" y="48"/>
                  </a:lnTo>
                  <a:lnTo>
                    <a:pt x="5" y="48"/>
                  </a:lnTo>
                  <a:close/>
                  <a:moveTo>
                    <a:pt x="15" y="7"/>
                  </a:moveTo>
                  <a:lnTo>
                    <a:pt x="15" y="11"/>
                  </a:lnTo>
                  <a:lnTo>
                    <a:pt x="40" y="11"/>
                  </a:lnTo>
                  <a:lnTo>
                    <a:pt x="40" y="7"/>
                  </a:lnTo>
                  <a:lnTo>
                    <a:pt x="15" y="7"/>
                  </a:lnTo>
                  <a:close/>
                  <a:moveTo>
                    <a:pt x="15" y="14"/>
                  </a:moveTo>
                  <a:lnTo>
                    <a:pt x="15" y="18"/>
                  </a:lnTo>
                  <a:lnTo>
                    <a:pt x="40" y="18"/>
                  </a:lnTo>
                  <a:lnTo>
                    <a:pt x="40" y="14"/>
                  </a:lnTo>
                  <a:lnTo>
                    <a:pt x="15" y="14"/>
                  </a:lnTo>
                  <a:close/>
                  <a:moveTo>
                    <a:pt x="15" y="21"/>
                  </a:moveTo>
                  <a:lnTo>
                    <a:pt x="15" y="25"/>
                  </a:lnTo>
                  <a:lnTo>
                    <a:pt x="40" y="25"/>
                  </a:lnTo>
                  <a:lnTo>
                    <a:pt x="40" y="21"/>
                  </a:lnTo>
                  <a:lnTo>
                    <a:pt x="15"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Freeform 1140">
              <a:extLst>
                <a:ext uri="{FF2B5EF4-FFF2-40B4-BE49-F238E27FC236}">
                  <a16:creationId xmlns:a16="http://schemas.microsoft.com/office/drawing/2014/main" id="{04BDD7E4-3936-47D5-AC56-62DB87045114}"/>
                </a:ext>
              </a:extLst>
            </p:cNvPr>
            <p:cNvSpPr>
              <a:spLocks noEditPoints="1"/>
            </p:cNvSpPr>
            <p:nvPr/>
          </p:nvSpPr>
          <p:spPr bwMode="auto">
            <a:xfrm>
              <a:off x="10844213" y="5554663"/>
              <a:ext cx="36513" cy="36513"/>
            </a:xfrm>
            <a:custGeom>
              <a:avLst/>
              <a:gdLst>
                <a:gd name="T0" fmla="*/ 7 w 45"/>
                <a:gd name="T1" fmla="*/ 44 h 45"/>
                <a:gd name="T2" fmla="*/ 3 w 45"/>
                <a:gd name="T3" fmla="*/ 45 h 45"/>
                <a:gd name="T4" fmla="*/ 3 w 45"/>
                <a:gd name="T5" fmla="*/ 45 h 45"/>
                <a:gd name="T6" fmla="*/ 1 w 45"/>
                <a:gd name="T7" fmla="*/ 35 h 45"/>
                <a:gd name="T8" fmla="*/ 0 w 45"/>
                <a:gd name="T9" fmla="*/ 25 h 45"/>
                <a:gd name="T10" fmla="*/ 0 w 45"/>
                <a:gd name="T11" fmla="*/ 25 h 45"/>
                <a:gd name="T12" fmla="*/ 1 w 45"/>
                <a:gd name="T13" fmla="*/ 13 h 45"/>
                <a:gd name="T14" fmla="*/ 4 w 45"/>
                <a:gd name="T15" fmla="*/ 0 h 45"/>
                <a:gd name="T16" fmla="*/ 8 w 45"/>
                <a:gd name="T17" fmla="*/ 1 h 45"/>
                <a:gd name="T18" fmla="*/ 8 w 45"/>
                <a:gd name="T19" fmla="*/ 1 h 45"/>
                <a:gd name="T20" fmla="*/ 5 w 45"/>
                <a:gd name="T21" fmla="*/ 13 h 45"/>
                <a:gd name="T22" fmla="*/ 4 w 45"/>
                <a:gd name="T23" fmla="*/ 25 h 45"/>
                <a:gd name="T24" fmla="*/ 4 w 45"/>
                <a:gd name="T25" fmla="*/ 25 h 45"/>
                <a:gd name="T26" fmla="*/ 5 w 45"/>
                <a:gd name="T27" fmla="*/ 35 h 45"/>
                <a:gd name="T28" fmla="*/ 7 w 45"/>
                <a:gd name="T29" fmla="*/ 44 h 45"/>
                <a:gd name="T30" fmla="*/ 7 w 45"/>
                <a:gd name="T31" fmla="*/ 44 h 45"/>
                <a:gd name="T32" fmla="*/ 45 w 45"/>
                <a:gd name="T33" fmla="*/ 42 h 45"/>
                <a:gd name="T34" fmla="*/ 45 w 45"/>
                <a:gd name="T35" fmla="*/ 42 h 45"/>
                <a:gd name="T36" fmla="*/ 33 w 45"/>
                <a:gd name="T37" fmla="*/ 43 h 45"/>
                <a:gd name="T38" fmla="*/ 33 w 45"/>
                <a:gd name="T39" fmla="*/ 43 h 45"/>
                <a:gd name="T40" fmla="*/ 22 w 45"/>
                <a:gd name="T41" fmla="*/ 42 h 45"/>
                <a:gd name="T42" fmla="*/ 22 w 45"/>
                <a:gd name="T43" fmla="*/ 42 h 45"/>
                <a:gd name="T44" fmla="*/ 18 w 45"/>
                <a:gd name="T45" fmla="*/ 41 h 45"/>
                <a:gd name="T46" fmla="*/ 16 w 45"/>
                <a:gd name="T47" fmla="*/ 39 h 45"/>
                <a:gd name="T48" fmla="*/ 16 w 45"/>
                <a:gd name="T49" fmla="*/ 39 h 45"/>
                <a:gd name="T50" fmla="*/ 15 w 45"/>
                <a:gd name="T51" fmla="*/ 37 h 45"/>
                <a:gd name="T52" fmla="*/ 14 w 45"/>
                <a:gd name="T53" fmla="*/ 34 h 45"/>
                <a:gd name="T54" fmla="*/ 14 w 45"/>
                <a:gd name="T55" fmla="*/ 34 h 45"/>
                <a:gd name="T56" fmla="*/ 15 w 45"/>
                <a:gd name="T57" fmla="*/ 29 h 45"/>
                <a:gd name="T58" fmla="*/ 18 w 45"/>
                <a:gd name="T59" fmla="*/ 24 h 45"/>
                <a:gd name="T60" fmla="*/ 21 w 45"/>
                <a:gd name="T61" fmla="*/ 26 h 45"/>
                <a:gd name="T62" fmla="*/ 21 w 45"/>
                <a:gd name="T63" fmla="*/ 26 h 45"/>
                <a:gd name="T64" fmla="*/ 19 w 45"/>
                <a:gd name="T65" fmla="*/ 29 h 45"/>
                <a:gd name="T66" fmla="*/ 18 w 45"/>
                <a:gd name="T67" fmla="*/ 34 h 45"/>
                <a:gd name="T68" fmla="*/ 18 w 45"/>
                <a:gd name="T69" fmla="*/ 34 h 45"/>
                <a:gd name="T70" fmla="*/ 18 w 45"/>
                <a:gd name="T71" fmla="*/ 36 h 45"/>
                <a:gd name="T72" fmla="*/ 20 w 45"/>
                <a:gd name="T73" fmla="*/ 37 h 45"/>
                <a:gd name="T74" fmla="*/ 20 w 45"/>
                <a:gd name="T75" fmla="*/ 37 h 45"/>
                <a:gd name="T76" fmla="*/ 22 w 45"/>
                <a:gd name="T77" fmla="*/ 38 h 45"/>
                <a:gd name="T78" fmla="*/ 25 w 45"/>
                <a:gd name="T79" fmla="*/ 39 h 45"/>
                <a:gd name="T80" fmla="*/ 25 w 45"/>
                <a:gd name="T81" fmla="*/ 39 h 45"/>
                <a:gd name="T82" fmla="*/ 33 w 45"/>
                <a:gd name="T83" fmla="*/ 39 h 45"/>
                <a:gd name="T84" fmla="*/ 33 w 45"/>
                <a:gd name="T85" fmla="*/ 39 h 45"/>
                <a:gd name="T86" fmla="*/ 45 w 45"/>
                <a:gd name="T87" fmla="*/ 39 h 45"/>
                <a:gd name="T88" fmla="*/ 45 w 45"/>
                <a:gd name="T89" fmla="*/ 42 h 45"/>
                <a:gd name="T90" fmla="*/ 45 w 45"/>
                <a:gd name="T91" fmla="*/ 8 h 45"/>
                <a:gd name="T92" fmla="*/ 45 w 45"/>
                <a:gd name="T93" fmla="*/ 8 h 45"/>
                <a:gd name="T94" fmla="*/ 36 w 45"/>
                <a:gd name="T95" fmla="*/ 7 h 45"/>
                <a:gd name="T96" fmla="*/ 36 w 45"/>
                <a:gd name="T97" fmla="*/ 7 h 45"/>
                <a:gd name="T98" fmla="*/ 15 w 45"/>
                <a:gd name="T99" fmla="*/ 8 h 45"/>
                <a:gd name="T100" fmla="*/ 15 w 45"/>
                <a:gd name="T101" fmla="*/ 8 h 45"/>
                <a:gd name="T102" fmla="*/ 15 w 45"/>
                <a:gd name="T103" fmla="*/ 5 h 45"/>
                <a:gd name="T104" fmla="*/ 15 w 45"/>
                <a:gd name="T105" fmla="*/ 5 h 45"/>
                <a:gd name="T106" fmla="*/ 38 w 45"/>
                <a:gd name="T107" fmla="*/ 4 h 45"/>
                <a:gd name="T108" fmla="*/ 38 w 45"/>
                <a:gd name="T109" fmla="*/ 4 h 45"/>
                <a:gd name="T110" fmla="*/ 45 w 45"/>
                <a:gd name="T111" fmla="*/ 4 h 45"/>
                <a:gd name="T112" fmla="*/ 45 w 45"/>
                <a:gd name="T113" fmla="*/ 4 h 45"/>
                <a:gd name="T114" fmla="*/ 45 w 45"/>
                <a:gd name="T115" fmla="*/ 4 h 45"/>
                <a:gd name="T116" fmla="*/ 45 w 45"/>
                <a:gd name="T117" fmla="*/ 8 h 45"/>
                <a:gd name="T118" fmla="*/ 45 w 45"/>
                <a:gd name="T11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7" y="44"/>
                  </a:moveTo>
                  <a:lnTo>
                    <a:pt x="3" y="45"/>
                  </a:lnTo>
                  <a:lnTo>
                    <a:pt x="3" y="45"/>
                  </a:lnTo>
                  <a:lnTo>
                    <a:pt x="1" y="35"/>
                  </a:lnTo>
                  <a:lnTo>
                    <a:pt x="0" y="25"/>
                  </a:lnTo>
                  <a:lnTo>
                    <a:pt x="0" y="25"/>
                  </a:lnTo>
                  <a:lnTo>
                    <a:pt x="1" y="13"/>
                  </a:lnTo>
                  <a:lnTo>
                    <a:pt x="4" y="0"/>
                  </a:lnTo>
                  <a:lnTo>
                    <a:pt x="8" y="1"/>
                  </a:lnTo>
                  <a:lnTo>
                    <a:pt x="8" y="1"/>
                  </a:lnTo>
                  <a:lnTo>
                    <a:pt x="5" y="13"/>
                  </a:lnTo>
                  <a:lnTo>
                    <a:pt x="4" y="25"/>
                  </a:lnTo>
                  <a:lnTo>
                    <a:pt x="4" y="25"/>
                  </a:lnTo>
                  <a:lnTo>
                    <a:pt x="5" y="35"/>
                  </a:lnTo>
                  <a:lnTo>
                    <a:pt x="7" y="44"/>
                  </a:lnTo>
                  <a:lnTo>
                    <a:pt x="7" y="44"/>
                  </a:lnTo>
                  <a:close/>
                  <a:moveTo>
                    <a:pt x="45" y="42"/>
                  </a:moveTo>
                  <a:lnTo>
                    <a:pt x="45" y="42"/>
                  </a:lnTo>
                  <a:lnTo>
                    <a:pt x="33" y="43"/>
                  </a:lnTo>
                  <a:lnTo>
                    <a:pt x="33" y="43"/>
                  </a:lnTo>
                  <a:lnTo>
                    <a:pt x="22" y="42"/>
                  </a:lnTo>
                  <a:lnTo>
                    <a:pt x="22" y="42"/>
                  </a:lnTo>
                  <a:lnTo>
                    <a:pt x="18" y="41"/>
                  </a:lnTo>
                  <a:lnTo>
                    <a:pt x="16" y="39"/>
                  </a:lnTo>
                  <a:lnTo>
                    <a:pt x="16" y="39"/>
                  </a:lnTo>
                  <a:lnTo>
                    <a:pt x="15" y="37"/>
                  </a:lnTo>
                  <a:lnTo>
                    <a:pt x="14" y="34"/>
                  </a:lnTo>
                  <a:lnTo>
                    <a:pt x="14" y="34"/>
                  </a:lnTo>
                  <a:lnTo>
                    <a:pt x="15" y="29"/>
                  </a:lnTo>
                  <a:lnTo>
                    <a:pt x="18" y="24"/>
                  </a:lnTo>
                  <a:lnTo>
                    <a:pt x="21" y="26"/>
                  </a:lnTo>
                  <a:lnTo>
                    <a:pt x="21" y="26"/>
                  </a:lnTo>
                  <a:lnTo>
                    <a:pt x="19" y="29"/>
                  </a:lnTo>
                  <a:lnTo>
                    <a:pt x="18" y="34"/>
                  </a:lnTo>
                  <a:lnTo>
                    <a:pt x="18" y="34"/>
                  </a:lnTo>
                  <a:lnTo>
                    <a:pt x="18" y="36"/>
                  </a:lnTo>
                  <a:lnTo>
                    <a:pt x="20" y="37"/>
                  </a:lnTo>
                  <a:lnTo>
                    <a:pt x="20" y="37"/>
                  </a:lnTo>
                  <a:lnTo>
                    <a:pt x="22" y="38"/>
                  </a:lnTo>
                  <a:lnTo>
                    <a:pt x="25" y="39"/>
                  </a:lnTo>
                  <a:lnTo>
                    <a:pt x="25" y="39"/>
                  </a:lnTo>
                  <a:lnTo>
                    <a:pt x="33" y="39"/>
                  </a:lnTo>
                  <a:lnTo>
                    <a:pt x="33" y="39"/>
                  </a:lnTo>
                  <a:lnTo>
                    <a:pt x="45" y="39"/>
                  </a:lnTo>
                  <a:lnTo>
                    <a:pt x="45" y="42"/>
                  </a:lnTo>
                  <a:close/>
                  <a:moveTo>
                    <a:pt x="45" y="8"/>
                  </a:moveTo>
                  <a:lnTo>
                    <a:pt x="45" y="8"/>
                  </a:lnTo>
                  <a:lnTo>
                    <a:pt x="36" y="7"/>
                  </a:lnTo>
                  <a:lnTo>
                    <a:pt x="36" y="7"/>
                  </a:lnTo>
                  <a:lnTo>
                    <a:pt x="15" y="8"/>
                  </a:lnTo>
                  <a:lnTo>
                    <a:pt x="15" y="8"/>
                  </a:lnTo>
                  <a:lnTo>
                    <a:pt x="15" y="5"/>
                  </a:lnTo>
                  <a:lnTo>
                    <a:pt x="15" y="5"/>
                  </a:lnTo>
                  <a:lnTo>
                    <a:pt x="38" y="4"/>
                  </a:lnTo>
                  <a:lnTo>
                    <a:pt x="38" y="4"/>
                  </a:lnTo>
                  <a:lnTo>
                    <a:pt x="45" y="4"/>
                  </a:lnTo>
                  <a:lnTo>
                    <a:pt x="45" y="4"/>
                  </a:lnTo>
                  <a:lnTo>
                    <a:pt x="45" y="4"/>
                  </a:lnTo>
                  <a:lnTo>
                    <a:pt x="45" y="8"/>
                  </a:lnTo>
                  <a:lnTo>
                    <a:pt x="4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Freeform 1141">
              <a:extLst>
                <a:ext uri="{FF2B5EF4-FFF2-40B4-BE49-F238E27FC236}">
                  <a16:creationId xmlns:a16="http://schemas.microsoft.com/office/drawing/2014/main" id="{E1C90206-4795-429E-8B7B-253E8CEFDA29}"/>
                </a:ext>
              </a:extLst>
            </p:cNvPr>
            <p:cNvSpPr>
              <a:spLocks noEditPoints="1"/>
            </p:cNvSpPr>
            <p:nvPr/>
          </p:nvSpPr>
          <p:spPr bwMode="auto">
            <a:xfrm>
              <a:off x="10890250" y="5553075"/>
              <a:ext cx="42863" cy="39688"/>
            </a:xfrm>
            <a:custGeom>
              <a:avLst/>
              <a:gdLst>
                <a:gd name="T0" fmla="*/ 0 w 54"/>
                <a:gd name="T1" fmla="*/ 25 h 50"/>
                <a:gd name="T2" fmla="*/ 3 w 54"/>
                <a:gd name="T3" fmla="*/ 15 h 50"/>
                <a:gd name="T4" fmla="*/ 5 w 54"/>
                <a:gd name="T5" fmla="*/ 8 h 50"/>
                <a:gd name="T6" fmla="*/ 13 w 54"/>
                <a:gd name="T7" fmla="*/ 12 h 50"/>
                <a:gd name="T8" fmla="*/ 4 w 54"/>
                <a:gd name="T9" fmla="*/ 5 h 50"/>
                <a:gd name="T10" fmla="*/ 3 w 54"/>
                <a:gd name="T11" fmla="*/ 3 h 50"/>
                <a:gd name="T12" fmla="*/ 23 w 54"/>
                <a:gd name="T13" fmla="*/ 0 h 50"/>
                <a:gd name="T14" fmla="*/ 17 w 54"/>
                <a:gd name="T15" fmla="*/ 5 h 50"/>
                <a:gd name="T16" fmla="*/ 23 w 54"/>
                <a:gd name="T17" fmla="*/ 6 h 50"/>
                <a:gd name="T18" fmla="*/ 26 w 54"/>
                <a:gd name="T19" fmla="*/ 12 h 50"/>
                <a:gd name="T20" fmla="*/ 18 w 54"/>
                <a:gd name="T21" fmla="*/ 15 h 50"/>
                <a:gd name="T22" fmla="*/ 28 w 54"/>
                <a:gd name="T23" fmla="*/ 24 h 50"/>
                <a:gd name="T24" fmla="*/ 21 w 54"/>
                <a:gd name="T25" fmla="*/ 23 h 50"/>
                <a:gd name="T26" fmla="*/ 13 w 54"/>
                <a:gd name="T27" fmla="*/ 25 h 50"/>
                <a:gd name="T28" fmla="*/ 8 w 54"/>
                <a:gd name="T29" fmla="*/ 23 h 50"/>
                <a:gd name="T30" fmla="*/ 22 w 54"/>
                <a:gd name="T31" fmla="*/ 47 h 50"/>
                <a:gd name="T32" fmla="*/ 4 w 54"/>
                <a:gd name="T33" fmla="*/ 50 h 50"/>
                <a:gd name="T34" fmla="*/ 25 w 54"/>
                <a:gd name="T35" fmla="*/ 50 h 50"/>
                <a:gd name="T36" fmla="*/ 13 w 54"/>
                <a:gd name="T37" fmla="*/ 30 h 50"/>
                <a:gd name="T38" fmla="*/ 13 w 54"/>
                <a:gd name="T39" fmla="*/ 36 h 50"/>
                <a:gd name="T40" fmla="*/ 13 w 54"/>
                <a:gd name="T41" fmla="*/ 45 h 50"/>
                <a:gd name="T42" fmla="*/ 7 w 54"/>
                <a:gd name="T43" fmla="*/ 45 h 50"/>
                <a:gd name="T44" fmla="*/ 16 w 54"/>
                <a:gd name="T45" fmla="*/ 30 h 50"/>
                <a:gd name="T46" fmla="*/ 16 w 54"/>
                <a:gd name="T47" fmla="*/ 45 h 50"/>
                <a:gd name="T48" fmla="*/ 16 w 54"/>
                <a:gd name="T49" fmla="*/ 39 h 50"/>
                <a:gd name="T50" fmla="*/ 27 w 54"/>
                <a:gd name="T51" fmla="*/ 33 h 50"/>
                <a:gd name="T52" fmla="*/ 35 w 54"/>
                <a:gd name="T53" fmla="*/ 5 h 50"/>
                <a:gd name="T54" fmla="*/ 39 w 54"/>
                <a:gd name="T55" fmla="*/ 2 h 50"/>
                <a:gd name="T56" fmla="*/ 38 w 54"/>
                <a:gd name="T57" fmla="*/ 47 h 50"/>
                <a:gd name="T58" fmla="*/ 35 w 54"/>
                <a:gd name="T59" fmla="*/ 50 h 50"/>
                <a:gd name="T60" fmla="*/ 33 w 54"/>
                <a:gd name="T61" fmla="*/ 46 h 50"/>
                <a:gd name="T62" fmla="*/ 35 w 54"/>
                <a:gd name="T63" fmla="*/ 44 h 50"/>
                <a:gd name="T64" fmla="*/ 28 w 54"/>
                <a:gd name="T65" fmla="*/ 36 h 50"/>
                <a:gd name="T66" fmla="*/ 30 w 54"/>
                <a:gd name="T67" fmla="*/ 22 h 50"/>
                <a:gd name="T68" fmla="*/ 31 w 54"/>
                <a:gd name="T69" fmla="*/ 10 h 50"/>
                <a:gd name="T70" fmla="*/ 42 w 54"/>
                <a:gd name="T71" fmla="*/ 36 h 50"/>
                <a:gd name="T72" fmla="*/ 50 w 54"/>
                <a:gd name="T73" fmla="*/ 27 h 50"/>
                <a:gd name="T74" fmla="*/ 41 w 54"/>
                <a:gd name="T75" fmla="*/ 2 h 50"/>
                <a:gd name="T76" fmla="*/ 54 w 54"/>
                <a:gd name="T77" fmla="*/ 45 h 50"/>
                <a:gd name="T78" fmla="*/ 52 w 54"/>
                <a:gd name="T79" fmla="*/ 48 h 50"/>
                <a:gd name="T80" fmla="*/ 43 w 54"/>
                <a:gd name="T81" fmla="*/ 46 h 50"/>
                <a:gd name="T82" fmla="*/ 49 w 54"/>
                <a:gd name="T83" fmla="*/ 45 h 50"/>
                <a:gd name="T84" fmla="*/ 50 w 54"/>
                <a:gd name="T85" fmla="*/ 30 h 50"/>
                <a:gd name="T86" fmla="*/ 46 w 54"/>
                <a:gd name="T87" fmla="*/ 33 h 50"/>
                <a:gd name="T88" fmla="*/ 44 w 54"/>
                <a:gd name="T89" fmla="*/ 22 h 50"/>
                <a:gd name="T90" fmla="*/ 44 w 54"/>
                <a:gd name="T91"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50">
                  <a:moveTo>
                    <a:pt x="2" y="27"/>
                  </a:moveTo>
                  <a:lnTo>
                    <a:pt x="0" y="25"/>
                  </a:lnTo>
                  <a:lnTo>
                    <a:pt x="0" y="25"/>
                  </a:lnTo>
                  <a:lnTo>
                    <a:pt x="7" y="20"/>
                  </a:lnTo>
                  <a:lnTo>
                    <a:pt x="12" y="15"/>
                  </a:lnTo>
                  <a:lnTo>
                    <a:pt x="3" y="15"/>
                  </a:lnTo>
                  <a:lnTo>
                    <a:pt x="3" y="12"/>
                  </a:lnTo>
                  <a:lnTo>
                    <a:pt x="7" y="12"/>
                  </a:lnTo>
                  <a:lnTo>
                    <a:pt x="5" y="8"/>
                  </a:lnTo>
                  <a:lnTo>
                    <a:pt x="8" y="7"/>
                  </a:lnTo>
                  <a:lnTo>
                    <a:pt x="10" y="12"/>
                  </a:lnTo>
                  <a:lnTo>
                    <a:pt x="13" y="12"/>
                  </a:lnTo>
                  <a:lnTo>
                    <a:pt x="13" y="5"/>
                  </a:lnTo>
                  <a:lnTo>
                    <a:pt x="13" y="5"/>
                  </a:lnTo>
                  <a:lnTo>
                    <a:pt x="4" y="5"/>
                  </a:lnTo>
                  <a:lnTo>
                    <a:pt x="4" y="5"/>
                  </a:lnTo>
                  <a:lnTo>
                    <a:pt x="3" y="3"/>
                  </a:lnTo>
                  <a:lnTo>
                    <a:pt x="3" y="3"/>
                  </a:lnTo>
                  <a:lnTo>
                    <a:pt x="13" y="2"/>
                  </a:lnTo>
                  <a:lnTo>
                    <a:pt x="13" y="2"/>
                  </a:lnTo>
                  <a:lnTo>
                    <a:pt x="23" y="0"/>
                  </a:lnTo>
                  <a:lnTo>
                    <a:pt x="24" y="3"/>
                  </a:lnTo>
                  <a:lnTo>
                    <a:pt x="24" y="3"/>
                  </a:lnTo>
                  <a:lnTo>
                    <a:pt x="17" y="5"/>
                  </a:lnTo>
                  <a:lnTo>
                    <a:pt x="17" y="12"/>
                  </a:lnTo>
                  <a:lnTo>
                    <a:pt x="20" y="12"/>
                  </a:lnTo>
                  <a:lnTo>
                    <a:pt x="23" y="6"/>
                  </a:lnTo>
                  <a:lnTo>
                    <a:pt x="26" y="7"/>
                  </a:lnTo>
                  <a:lnTo>
                    <a:pt x="23" y="12"/>
                  </a:lnTo>
                  <a:lnTo>
                    <a:pt x="26" y="12"/>
                  </a:lnTo>
                  <a:lnTo>
                    <a:pt x="26" y="15"/>
                  </a:lnTo>
                  <a:lnTo>
                    <a:pt x="18" y="15"/>
                  </a:lnTo>
                  <a:lnTo>
                    <a:pt x="18" y="15"/>
                  </a:lnTo>
                  <a:lnTo>
                    <a:pt x="22" y="20"/>
                  </a:lnTo>
                  <a:lnTo>
                    <a:pt x="22" y="20"/>
                  </a:lnTo>
                  <a:lnTo>
                    <a:pt x="28" y="24"/>
                  </a:lnTo>
                  <a:lnTo>
                    <a:pt x="26" y="27"/>
                  </a:lnTo>
                  <a:lnTo>
                    <a:pt x="26" y="27"/>
                  </a:lnTo>
                  <a:lnTo>
                    <a:pt x="21" y="23"/>
                  </a:lnTo>
                  <a:lnTo>
                    <a:pt x="17" y="18"/>
                  </a:lnTo>
                  <a:lnTo>
                    <a:pt x="17" y="25"/>
                  </a:lnTo>
                  <a:lnTo>
                    <a:pt x="13" y="25"/>
                  </a:lnTo>
                  <a:lnTo>
                    <a:pt x="13" y="18"/>
                  </a:lnTo>
                  <a:lnTo>
                    <a:pt x="13" y="18"/>
                  </a:lnTo>
                  <a:lnTo>
                    <a:pt x="8" y="23"/>
                  </a:lnTo>
                  <a:lnTo>
                    <a:pt x="2" y="27"/>
                  </a:lnTo>
                  <a:lnTo>
                    <a:pt x="2" y="27"/>
                  </a:lnTo>
                  <a:close/>
                  <a:moveTo>
                    <a:pt x="22" y="47"/>
                  </a:moveTo>
                  <a:lnTo>
                    <a:pt x="7" y="47"/>
                  </a:lnTo>
                  <a:lnTo>
                    <a:pt x="7" y="50"/>
                  </a:lnTo>
                  <a:lnTo>
                    <a:pt x="4" y="50"/>
                  </a:lnTo>
                  <a:lnTo>
                    <a:pt x="4" y="28"/>
                  </a:lnTo>
                  <a:lnTo>
                    <a:pt x="25" y="28"/>
                  </a:lnTo>
                  <a:lnTo>
                    <a:pt x="25" y="50"/>
                  </a:lnTo>
                  <a:lnTo>
                    <a:pt x="22" y="50"/>
                  </a:lnTo>
                  <a:lnTo>
                    <a:pt x="22" y="47"/>
                  </a:lnTo>
                  <a:close/>
                  <a:moveTo>
                    <a:pt x="13" y="30"/>
                  </a:moveTo>
                  <a:lnTo>
                    <a:pt x="7" y="30"/>
                  </a:lnTo>
                  <a:lnTo>
                    <a:pt x="7" y="36"/>
                  </a:lnTo>
                  <a:lnTo>
                    <a:pt x="13" y="36"/>
                  </a:lnTo>
                  <a:lnTo>
                    <a:pt x="13" y="30"/>
                  </a:lnTo>
                  <a:close/>
                  <a:moveTo>
                    <a:pt x="7" y="45"/>
                  </a:moveTo>
                  <a:lnTo>
                    <a:pt x="13" y="45"/>
                  </a:lnTo>
                  <a:lnTo>
                    <a:pt x="13" y="39"/>
                  </a:lnTo>
                  <a:lnTo>
                    <a:pt x="7" y="39"/>
                  </a:lnTo>
                  <a:lnTo>
                    <a:pt x="7" y="45"/>
                  </a:lnTo>
                  <a:close/>
                  <a:moveTo>
                    <a:pt x="22" y="36"/>
                  </a:moveTo>
                  <a:lnTo>
                    <a:pt x="22" y="30"/>
                  </a:lnTo>
                  <a:lnTo>
                    <a:pt x="16" y="30"/>
                  </a:lnTo>
                  <a:lnTo>
                    <a:pt x="16" y="36"/>
                  </a:lnTo>
                  <a:lnTo>
                    <a:pt x="22" y="36"/>
                  </a:lnTo>
                  <a:close/>
                  <a:moveTo>
                    <a:pt x="16" y="45"/>
                  </a:moveTo>
                  <a:lnTo>
                    <a:pt x="22" y="45"/>
                  </a:lnTo>
                  <a:lnTo>
                    <a:pt x="22" y="39"/>
                  </a:lnTo>
                  <a:lnTo>
                    <a:pt x="16" y="39"/>
                  </a:lnTo>
                  <a:lnTo>
                    <a:pt x="16" y="45"/>
                  </a:lnTo>
                  <a:close/>
                  <a:moveTo>
                    <a:pt x="28" y="36"/>
                  </a:moveTo>
                  <a:lnTo>
                    <a:pt x="27" y="33"/>
                  </a:lnTo>
                  <a:lnTo>
                    <a:pt x="27" y="33"/>
                  </a:lnTo>
                  <a:lnTo>
                    <a:pt x="35" y="27"/>
                  </a:lnTo>
                  <a:lnTo>
                    <a:pt x="35" y="5"/>
                  </a:lnTo>
                  <a:lnTo>
                    <a:pt x="27" y="5"/>
                  </a:lnTo>
                  <a:lnTo>
                    <a:pt x="27" y="2"/>
                  </a:lnTo>
                  <a:lnTo>
                    <a:pt x="39" y="2"/>
                  </a:lnTo>
                  <a:lnTo>
                    <a:pt x="39" y="45"/>
                  </a:lnTo>
                  <a:lnTo>
                    <a:pt x="39" y="45"/>
                  </a:lnTo>
                  <a:lnTo>
                    <a:pt x="38" y="47"/>
                  </a:lnTo>
                  <a:lnTo>
                    <a:pt x="37" y="48"/>
                  </a:lnTo>
                  <a:lnTo>
                    <a:pt x="37" y="48"/>
                  </a:lnTo>
                  <a:lnTo>
                    <a:pt x="35" y="50"/>
                  </a:lnTo>
                  <a:lnTo>
                    <a:pt x="30" y="50"/>
                  </a:lnTo>
                  <a:lnTo>
                    <a:pt x="29" y="46"/>
                  </a:lnTo>
                  <a:lnTo>
                    <a:pt x="33" y="46"/>
                  </a:lnTo>
                  <a:lnTo>
                    <a:pt x="33" y="46"/>
                  </a:lnTo>
                  <a:lnTo>
                    <a:pt x="35" y="45"/>
                  </a:lnTo>
                  <a:lnTo>
                    <a:pt x="35" y="44"/>
                  </a:lnTo>
                  <a:lnTo>
                    <a:pt x="35" y="30"/>
                  </a:lnTo>
                  <a:lnTo>
                    <a:pt x="35" y="30"/>
                  </a:lnTo>
                  <a:lnTo>
                    <a:pt x="28" y="36"/>
                  </a:lnTo>
                  <a:lnTo>
                    <a:pt x="28" y="36"/>
                  </a:lnTo>
                  <a:close/>
                  <a:moveTo>
                    <a:pt x="30" y="22"/>
                  </a:moveTo>
                  <a:lnTo>
                    <a:pt x="30" y="22"/>
                  </a:lnTo>
                  <a:lnTo>
                    <a:pt x="28" y="11"/>
                  </a:lnTo>
                  <a:lnTo>
                    <a:pt x="31" y="10"/>
                  </a:lnTo>
                  <a:lnTo>
                    <a:pt x="31" y="10"/>
                  </a:lnTo>
                  <a:lnTo>
                    <a:pt x="33" y="21"/>
                  </a:lnTo>
                  <a:lnTo>
                    <a:pt x="30" y="22"/>
                  </a:lnTo>
                  <a:close/>
                  <a:moveTo>
                    <a:pt x="42" y="36"/>
                  </a:moveTo>
                  <a:lnTo>
                    <a:pt x="40" y="33"/>
                  </a:lnTo>
                  <a:lnTo>
                    <a:pt x="40" y="33"/>
                  </a:lnTo>
                  <a:lnTo>
                    <a:pt x="50" y="27"/>
                  </a:lnTo>
                  <a:lnTo>
                    <a:pt x="50" y="5"/>
                  </a:lnTo>
                  <a:lnTo>
                    <a:pt x="41" y="5"/>
                  </a:lnTo>
                  <a:lnTo>
                    <a:pt x="41" y="2"/>
                  </a:lnTo>
                  <a:lnTo>
                    <a:pt x="54" y="2"/>
                  </a:lnTo>
                  <a:lnTo>
                    <a:pt x="54" y="45"/>
                  </a:lnTo>
                  <a:lnTo>
                    <a:pt x="54" y="45"/>
                  </a:lnTo>
                  <a:lnTo>
                    <a:pt x="53" y="47"/>
                  </a:lnTo>
                  <a:lnTo>
                    <a:pt x="52" y="48"/>
                  </a:lnTo>
                  <a:lnTo>
                    <a:pt x="52" y="48"/>
                  </a:lnTo>
                  <a:lnTo>
                    <a:pt x="50" y="50"/>
                  </a:lnTo>
                  <a:lnTo>
                    <a:pt x="43" y="50"/>
                  </a:lnTo>
                  <a:lnTo>
                    <a:pt x="43" y="46"/>
                  </a:lnTo>
                  <a:lnTo>
                    <a:pt x="48" y="46"/>
                  </a:lnTo>
                  <a:lnTo>
                    <a:pt x="48" y="46"/>
                  </a:lnTo>
                  <a:lnTo>
                    <a:pt x="49" y="45"/>
                  </a:lnTo>
                  <a:lnTo>
                    <a:pt x="50" y="44"/>
                  </a:lnTo>
                  <a:lnTo>
                    <a:pt x="50" y="30"/>
                  </a:lnTo>
                  <a:lnTo>
                    <a:pt x="50" y="30"/>
                  </a:lnTo>
                  <a:lnTo>
                    <a:pt x="48" y="32"/>
                  </a:lnTo>
                  <a:lnTo>
                    <a:pt x="48" y="32"/>
                  </a:lnTo>
                  <a:lnTo>
                    <a:pt x="46" y="33"/>
                  </a:lnTo>
                  <a:lnTo>
                    <a:pt x="42" y="36"/>
                  </a:lnTo>
                  <a:close/>
                  <a:moveTo>
                    <a:pt x="44" y="22"/>
                  </a:moveTo>
                  <a:lnTo>
                    <a:pt x="44" y="22"/>
                  </a:lnTo>
                  <a:lnTo>
                    <a:pt x="41" y="10"/>
                  </a:lnTo>
                  <a:lnTo>
                    <a:pt x="44" y="10"/>
                  </a:lnTo>
                  <a:lnTo>
                    <a:pt x="44" y="10"/>
                  </a:lnTo>
                  <a:lnTo>
                    <a:pt x="48" y="21"/>
                  </a:lnTo>
                  <a:lnTo>
                    <a:pt x="44" y="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Freeform 1142">
              <a:extLst>
                <a:ext uri="{FF2B5EF4-FFF2-40B4-BE49-F238E27FC236}">
                  <a16:creationId xmlns:a16="http://schemas.microsoft.com/office/drawing/2014/main" id="{5FB88B6E-DD0D-4C4F-8DD3-ADCA95726A6C}"/>
                </a:ext>
              </a:extLst>
            </p:cNvPr>
            <p:cNvSpPr>
              <a:spLocks noEditPoints="1"/>
            </p:cNvSpPr>
            <p:nvPr/>
          </p:nvSpPr>
          <p:spPr bwMode="auto">
            <a:xfrm>
              <a:off x="10944225" y="5554663"/>
              <a:ext cx="41275" cy="38100"/>
            </a:xfrm>
            <a:custGeom>
              <a:avLst/>
              <a:gdLst>
                <a:gd name="T0" fmla="*/ 0 w 53"/>
                <a:gd name="T1" fmla="*/ 7 h 47"/>
                <a:gd name="T2" fmla="*/ 19 w 53"/>
                <a:gd name="T3" fmla="*/ 10 h 47"/>
                <a:gd name="T4" fmla="*/ 5 w 53"/>
                <a:gd name="T5" fmla="*/ 44 h 47"/>
                <a:gd name="T6" fmla="*/ 1 w 53"/>
                <a:gd name="T7" fmla="*/ 47 h 47"/>
                <a:gd name="T8" fmla="*/ 17 w 53"/>
                <a:gd name="T9" fmla="*/ 29 h 47"/>
                <a:gd name="T10" fmla="*/ 5 w 53"/>
                <a:gd name="T11" fmla="*/ 44 h 47"/>
                <a:gd name="T12" fmla="*/ 2 w 53"/>
                <a:gd name="T13" fmla="*/ 0 h 47"/>
                <a:gd name="T14" fmla="*/ 17 w 53"/>
                <a:gd name="T15" fmla="*/ 3 h 47"/>
                <a:gd name="T16" fmla="*/ 2 w 53"/>
                <a:gd name="T17" fmla="*/ 18 h 47"/>
                <a:gd name="T18" fmla="*/ 17 w 53"/>
                <a:gd name="T19" fmla="*/ 14 h 47"/>
                <a:gd name="T20" fmla="*/ 2 w 53"/>
                <a:gd name="T21" fmla="*/ 18 h 47"/>
                <a:gd name="T22" fmla="*/ 2 w 53"/>
                <a:gd name="T23" fmla="*/ 22 h 47"/>
                <a:gd name="T24" fmla="*/ 17 w 53"/>
                <a:gd name="T25" fmla="*/ 25 h 47"/>
                <a:gd name="T26" fmla="*/ 14 w 53"/>
                <a:gd name="T27" fmla="*/ 33 h 47"/>
                <a:gd name="T28" fmla="*/ 5 w 53"/>
                <a:gd name="T29" fmla="*/ 41 h 47"/>
                <a:gd name="T30" fmla="*/ 14 w 53"/>
                <a:gd name="T31" fmla="*/ 33 h 47"/>
                <a:gd name="T32" fmla="*/ 28 w 53"/>
                <a:gd name="T33" fmla="*/ 20 h 47"/>
                <a:gd name="T34" fmla="*/ 26 w 53"/>
                <a:gd name="T35" fmla="*/ 35 h 47"/>
                <a:gd name="T36" fmla="*/ 24 w 53"/>
                <a:gd name="T37" fmla="*/ 41 h 47"/>
                <a:gd name="T38" fmla="*/ 18 w 53"/>
                <a:gd name="T39" fmla="*/ 44 h 47"/>
                <a:gd name="T40" fmla="*/ 20 w 53"/>
                <a:gd name="T41" fmla="*/ 40 h 47"/>
                <a:gd name="T42" fmla="*/ 22 w 53"/>
                <a:gd name="T43" fmla="*/ 34 h 47"/>
                <a:gd name="T44" fmla="*/ 24 w 53"/>
                <a:gd name="T45" fmla="*/ 18 h 47"/>
                <a:gd name="T46" fmla="*/ 50 w 53"/>
                <a:gd name="T47" fmla="*/ 0 h 47"/>
                <a:gd name="T48" fmla="*/ 40 w 53"/>
                <a:gd name="T49" fmla="*/ 20 h 47"/>
                <a:gd name="T50" fmla="*/ 42 w 53"/>
                <a:gd name="T51" fmla="*/ 27 h 47"/>
                <a:gd name="T52" fmla="*/ 44 w 53"/>
                <a:gd name="T53" fmla="*/ 34 h 47"/>
                <a:gd name="T54" fmla="*/ 53 w 53"/>
                <a:gd name="T55" fmla="*/ 43 h 47"/>
                <a:gd name="T56" fmla="*/ 50 w 53"/>
                <a:gd name="T57" fmla="*/ 47 h 47"/>
                <a:gd name="T58" fmla="*/ 40 w 53"/>
                <a:gd name="T59" fmla="*/ 35 h 47"/>
                <a:gd name="T60" fmla="*/ 37 w 53"/>
                <a:gd name="T61" fmla="*/ 28 h 47"/>
                <a:gd name="T62" fmla="*/ 28 w 53"/>
                <a:gd name="T63" fmla="*/ 20 h 47"/>
                <a:gd name="T64" fmla="*/ 28 w 53"/>
                <a:gd name="T65" fmla="*/ 3 h 47"/>
                <a:gd name="T66" fmla="*/ 44 w 53"/>
                <a:gd name="T6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7">
                  <a:moveTo>
                    <a:pt x="0" y="10"/>
                  </a:moveTo>
                  <a:lnTo>
                    <a:pt x="0" y="7"/>
                  </a:lnTo>
                  <a:lnTo>
                    <a:pt x="19" y="7"/>
                  </a:lnTo>
                  <a:lnTo>
                    <a:pt x="19" y="10"/>
                  </a:lnTo>
                  <a:lnTo>
                    <a:pt x="0" y="10"/>
                  </a:lnTo>
                  <a:close/>
                  <a:moveTo>
                    <a:pt x="5" y="44"/>
                  </a:moveTo>
                  <a:lnTo>
                    <a:pt x="5" y="47"/>
                  </a:lnTo>
                  <a:lnTo>
                    <a:pt x="1" y="47"/>
                  </a:lnTo>
                  <a:lnTo>
                    <a:pt x="1" y="29"/>
                  </a:lnTo>
                  <a:lnTo>
                    <a:pt x="17" y="29"/>
                  </a:lnTo>
                  <a:lnTo>
                    <a:pt x="17" y="44"/>
                  </a:lnTo>
                  <a:lnTo>
                    <a:pt x="5" y="44"/>
                  </a:lnTo>
                  <a:close/>
                  <a:moveTo>
                    <a:pt x="2" y="3"/>
                  </a:moveTo>
                  <a:lnTo>
                    <a:pt x="2" y="0"/>
                  </a:lnTo>
                  <a:lnTo>
                    <a:pt x="17" y="0"/>
                  </a:lnTo>
                  <a:lnTo>
                    <a:pt x="17" y="3"/>
                  </a:lnTo>
                  <a:lnTo>
                    <a:pt x="2" y="3"/>
                  </a:lnTo>
                  <a:close/>
                  <a:moveTo>
                    <a:pt x="2" y="18"/>
                  </a:moveTo>
                  <a:lnTo>
                    <a:pt x="2" y="14"/>
                  </a:lnTo>
                  <a:lnTo>
                    <a:pt x="17" y="14"/>
                  </a:lnTo>
                  <a:lnTo>
                    <a:pt x="17" y="18"/>
                  </a:lnTo>
                  <a:lnTo>
                    <a:pt x="2" y="18"/>
                  </a:lnTo>
                  <a:close/>
                  <a:moveTo>
                    <a:pt x="2" y="25"/>
                  </a:moveTo>
                  <a:lnTo>
                    <a:pt x="2" y="22"/>
                  </a:lnTo>
                  <a:lnTo>
                    <a:pt x="17" y="22"/>
                  </a:lnTo>
                  <a:lnTo>
                    <a:pt x="17" y="25"/>
                  </a:lnTo>
                  <a:lnTo>
                    <a:pt x="2" y="25"/>
                  </a:lnTo>
                  <a:close/>
                  <a:moveTo>
                    <a:pt x="14" y="33"/>
                  </a:moveTo>
                  <a:lnTo>
                    <a:pt x="5" y="33"/>
                  </a:lnTo>
                  <a:lnTo>
                    <a:pt x="5" y="41"/>
                  </a:lnTo>
                  <a:lnTo>
                    <a:pt x="14" y="41"/>
                  </a:lnTo>
                  <a:lnTo>
                    <a:pt x="14" y="33"/>
                  </a:lnTo>
                  <a:close/>
                  <a:moveTo>
                    <a:pt x="28" y="20"/>
                  </a:moveTo>
                  <a:lnTo>
                    <a:pt x="28" y="20"/>
                  </a:lnTo>
                  <a:lnTo>
                    <a:pt x="28" y="28"/>
                  </a:lnTo>
                  <a:lnTo>
                    <a:pt x="26" y="35"/>
                  </a:lnTo>
                  <a:lnTo>
                    <a:pt x="26" y="35"/>
                  </a:lnTo>
                  <a:lnTo>
                    <a:pt x="24" y="41"/>
                  </a:lnTo>
                  <a:lnTo>
                    <a:pt x="21" y="47"/>
                  </a:lnTo>
                  <a:lnTo>
                    <a:pt x="18" y="44"/>
                  </a:lnTo>
                  <a:lnTo>
                    <a:pt x="18" y="44"/>
                  </a:lnTo>
                  <a:lnTo>
                    <a:pt x="20" y="40"/>
                  </a:lnTo>
                  <a:lnTo>
                    <a:pt x="22" y="34"/>
                  </a:lnTo>
                  <a:lnTo>
                    <a:pt x="22" y="34"/>
                  </a:lnTo>
                  <a:lnTo>
                    <a:pt x="24" y="26"/>
                  </a:lnTo>
                  <a:lnTo>
                    <a:pt x="24" y="18"/>
                  </a:lnTo>
                  <a:lnTo>
                    <a:pt x="24" y="0"/>
                  </a:lnTo>
                  <a:lnTo>
                    <a:pt x="50" y="0"/>
                  </a:lnTo>
                  <a:lnTo>
                    <a:pt x="50" y="20"/>
                  </a:lnTo>
                  <a:lnTo>
                    <a:pt x="40" y="20"/>
                  </a:lnTo>
                  <a:lnTo>
                    <a:pt x="40" y="20"/>
                  </a:lnTo>
                  <a:lnTo>
                    <a:pt x="42" y="27"/>
                  </a:lnTo>
                  <a:lnTo>
                    <a:pt x="44" y="34"/>
                  </a:lnTo>
                  <a:lnTo>
                    <a:pt x="44" y="34"/>
                  </a:lnTo>
                  <a:lnTo>
                    <a:pt x="49" y="39"/>
                  </a:lnTo>
                  <a:lnTo>
                    <a:pt x="53" y="43"/>
                  </a:lnTo>
                  <a:lnTo>
                    <a:pt x="50" y="47"/>
                  </a:lnTo>
                  <a:lnTo>
                    <a:pt x="50" y="47"/>
                  </a:lnTo>
                  <a:lnTo>
                    <a:pt x="44" y="41"/>
                  </a:lnTo>
                  <a:lnTo>
                    <a:pt x="40" y="35"/>
                  </a:lnTo>
                  <a:lnTo>
                    <a:pt x="40" y="35"/>
                  </a:lnTo>
                  <a:lnTo>
                    <a:pt x="37" y="28"/>
                  </a:lnTo>
                  <a:lnTo>
                    <a:pt x="36" y="20"/>
                  </a:lnTo>
                  <a:lnTo>
                    <a:pt x="28" y="20"/>
                  </a:lnTo>
                  <a:close/>
                  <a:moveTo>
                    <a:pt x="44" y="3"/>
                  </a:moveTo>
                  <a:lnTo>
                    <a:pt x="28" y="3"/>
                  </a:lnTo>
                  <a:lnTo>
                    <a:pt x="28" y="17"/>
                  </a:lnTo>
                  <a:lnTo>
                    <a:pt x="44" y="17"/>
                  </a:lnTo>
                  <a:lnTo>
                    <a:pt x="44"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Freeform 1143">
              <a:extLst>
                <a:ext uri="{FF2B5EF4-FFF2-40B4-BE49-F238E27FC236}">
                  <a16:creationId xmlns:a16="http://schemas.microsoft.com/office/drawing/2014/main" id="{FA22045D-2308-4FB9-A179-24F798F8FB64}"/>
                </a:ext>
              </a:extLst>
            </p:cNvPr>
            <p:cNvSpPr>
              <a:spLocks/>
            </p:cNvSpPr>
            <p:nvPr/>
          </p:nvSpPr>
          <p:spPr bwMode="auto">
            <a:xfrm>
              <a:off x="11012488" y="5570538"/>
              <a:ext cx="7938" cy="7938"/>
            </a:xfrm>
            <a:custGeom>
              <a:avLst/>
              <a:gdLst>
                <a:gd name="T0" fmla="*/ 0 w 10"/>
                <a:gd name="T1" fmla="*/ 5 h 10"/>
                <a:gd name="T2" fmla="*/ 0 w 10"/>
                <a:gd name="T3" fmla="*/ 5 h 10"/>
                <a:gd name="T4" fmla="*/ 1 w 10"/>
                <a:gd name="T5" fmla="*/ 3 h 10"/>
                <a:gd name="T6" fmla="*/ 2 w 10"/>
                <a:gd name="T7" fmla="*/ 2 h 10"/>
                <a:gd name="T8" fmla="*/ 2 w 10"/>
                <a:gd name="T9" fmla="*/ 2 h 10"/>
                <a:gd name="T10" fmla="*/ 3 w 10"/>
                <a:gd name="T11" fmla="*/ 0 h 10"/>
                <a:gd name="T12" fmla="*/ 5 w 10"/>
                <a:gd name="T13" fmla="*/ 0 h 10"/>
                <a:gd name="T14" fmla="*/ 5 w 10"/>
                <a:gd name="T15" fmla="*/ 0 h 10"/>
                <a:gd name="T16" fmla="*/ 7 w 10"/>
                <a:gd name="T17" fmla="*/ 0 h 10"/>
                <a:gd name="T18" fmla="*/ 9 w 10"/>
                <a:gd name="T19" fmla="*/ 2 h 10"/>
                <a:gd name="T20" fmla="*/ 9 w 10"/>
                <a:gd name="T21" fmla="*/ 2 h 10"/>
                <a:gd name="T22" fmla="*/ 10 w 10"/>
                <a:gd name="T23" fmla="*/ 3 h 10"/>
                <a:gd name="T24" fmla="*/ 10 w 10"/>
                <a:gd name="T25" fmla="*/ 5 h 10"/>
                <a:gd name="T26" fmla="*/ 10 w 10"/>
                <a:gd name="T27" fmla="*/ 5 h 10"/>
                <a:gd name="T28" fmla="*/ 10 w 10"/>
                <a:gd name="T29" fmla="*/ 7 h 10"/>
                <a:gd name="T30" fmla="*/ 9 w 10"/>
                <a:gd name="T31" fmla="*/ 9 h 10"/>
                <a:gd name="T32" fmla="*/ 9 w 10"/>
                <a:gd name="T33" fmla="*/ 9 h 10"/>
                <a:gd name="T34" fmla="*/ 7 w 10"/>
                <a:gd name="T35" fmla="*/ 10 h 10"/>
                <a:gd name="T36" fmla="*/ 5 w 10"/>
                <a:gd name="T37" fmla="*/ 10 h 10"/>
                <a:gd name="T38" fmla="*/ 5 w 10"/>
                <a:gd name="T39" fmla="*/ 10 h 10"/>
                <a:gd name="T40" fmla="*/ 3 w 10"/>
                <a:gd name="T41" fmla="*/ 10 h 10"/>
                <a:gd name="T42" fmla="*/ 2 w 10"/>
                <a:gd name="T43" fmla="*/ 9 h 10"/>
                <a:gd name="T44" fmla="*/ 2 w 10"/>
                <a:gd name="T45" fmla="*/ 9 h 10"/>
                <a:gd name="T46" fmla="*/ 1 w 10"/>
                <a:gd name="T47" fmla="*/ 7 h 10"/>
                <a:gd name="T48" fmla="*/ 0 w 10"/>
                <a:gd name="T49" fmla="*/ 5 h 10"/>
                <a:gd name="T50" fmla="*/ 0 w 10"/>
                <a:gd name="T5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0">
                  <a:moveTo>
                    <a:pt x="0" y="5"/>
                  </a:moveTo>
                  <a:lnTo>
                    <a:pt x="0" y="5"/>
                  </a:lnTo>
                  <a:lnTo>
                    <a:pt x="1" y="3"/>
                  </a:lnTo>
                  <a:lnTo>
                    <a:pt x="2" y="2"/>
                  </a:lnTo>
                  <a:lnTo>
                    <a:pt x="2" y="2"/>
                  </a:lnTo>
                  <a:lnTo>
                    <a:pt x="3" y="0"/>
                  </a:lnTo>
                  <a:lnTo>
                    <a:pt x="5" y="0"/>
                  </a:lnTo>
                  <a:lnTo>
                    <a:pt x="5" y="0"/>
                  </a:lnTo>
                  <a:lnTo>
                    <a:pt x="7" y="0"/>
                  </a:lnTo>
                  <a:lnTo>
                    <a:pt x="9" y="2"/>
                  </a:lnTo>
                  <a:lnTo>
                    <a:pt x="9" y="2"/>
                  </a:lnTo>
                  <a:lnTo>
                    <a:pt x="10" y="3"/>
                  </a:lnTo>
                  <a:lnTo>
                    <a:pt x="10" y="5"/>
                  </a:lnTo>
                  <a:lnTo>
                    <a:pt x="10" y="5"/>
                  </a:lnTo>
                  <a:lnTo>
                    <a:pt x="10" y="7"/>
                  </a:lnTo>
                  <a:lnTo>
                    <a:pt x="9" y="9"/>
                  </a:lnTo>
                  <a:lnTo>
                    <a:pt x="9" y="9"/>
                  </a:lnTo>
                  <a:lnTo>
                    <a:pt x="7" y="10"/>
                  </a:lnTo>
                  <a:lnTo>
                    <a:pt x="5" y="10"/>
                  </a:lnTo>
                  <a:lnTo>
                    <a:pt x="5" y="10"/>
                  </a:lnTo>
                  <a:lnTo>
                    <a:pt x="3" y="10"/>
                  </a:lnTo>
                  <a:lnTo>
                    <a:pt x="2" y="9"/>
                  </a:lnTo>
                  <a:lnTo>
                    <a:pt x="2" y="9"/>
                  </a:lnTo>
                  <a:lnTo>
                    <a:pt x="1" y="7"/>
                  </a:lnTo>
                  <a:lnTo>
                    <a:pt x="0" y="5"/>
                  </a:lnTo>
                  <a:lnTo>
                    <a:pt x="0"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Freeform 1144">
              <a:extLst>
                <a:ext uri="{FF2B5EF4-FFF2-40B4-BE49-F238E27FC236}">
                  <a16:creationId xmlns:a16="http://schemas.microsoft.com/office/drawing/2014/main" id="{5B2673D4-AD89-4927-BF78-184669AA9A67}"/>
                </a:ext>
              </a:extLst>
            </p:cNvPr>
            <p:cNvSpPr>
              <a:spLocks noEditPoints="1"/>
            </p:cNvSpPr>
            <p:nvPr/>
          </p:nvSpPr>
          <p:spPr bwMode="auto">
            <a:xfrm>
              <a:off x="10329863" y="5634038"/>
              <a:ext cx="36513" cy="31750"/>
            </a:xfrm>
            <a:custGeom>
              <a:avLst/>
              <a:gdLst>
                <a:gd name="T0" fmla="*/ 45 w 45"/>
                <a:gd name="T1" fmla="*/ 41 h 41"/>
                <a:gd name="T2" fmla="*/ 0 w 45"/>
                <a:gd name="T3" fmla="*/ 41 h 41"/>
                <a:gd name="T4" fmla="*/ 0 w 45"/>
                <a:gd name="T5" fmla="*/ 0 h 41"/>
                <a:gd name="T6" fmla="*/ 45 w 45"/>
                <a:gd name="T7" fmla="*/ 0 h 41"/>
                <a:gd name="T8" fmla="*/ 45 w 45"/>
                <a:gd name="T9" fmla="*/ 41 h 41"/>
                <a:gd name="T10" fmla="*/ 40 w 45"/>
                <a:gd name="T11" fmla="*/ 37 h 41"/>
                <a:gd name="T12" fmla="*/ 40 w 45"/>
                <a:gd name="T13" fmla="*/ 4 h 41"/>
                <a:gd name="T14" fmla="*/ 5 w 45"/>
                <a:gd name="T15" fmla="*/ 4 h 41"/>
                <a:gd name="T16" fmla="*/ 5 w 45"/>
                <a:gd name="T17" fmla="*/ 37 h 41"/>
                <a:gd name="T18" fmla="*/ 40 w 45"/>
                <a:gd name="T19"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1">
                  <a:moveTo>
                    <a:pt x="45" y="41"/>
                  </a:moveTo>
                  <a:lnTo>
                    <a:pt x="0" y="41"/>
                  </a:lnTo>
                  <a:lnTo>
                    <a:pt x="0" y="0"/>
                  </a:lnTo>
                  <a:lnTo>
                    <a:pt x="45" y="0"/>
                  </a:lnTo>
                  <a:lnTo>
                    <a:pt x="45" y="41"/>
                  </a:lnTo>
                  <a:close/>
                  <a:moveTo>
                    <a:pt x="40" y="37"/>
                  </a:moveTo>
                  <a:lnTo>
                    <a:pt x="40" y="4"/>
                  </a:lnTo>
                  <a:lnTo>
                    <a:pt x="5" y="4"/>
                  </a:lnTo>
                  <a:lnTo>
                    <a:pt x="5" y="37"/>
                  </a:lnTo>
                  <a:lnTo>
                    <a:pt x="40"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Rectangle 1145">
              <a:extLst>
                <a:ext uri="{FF2B5EF4-FFF2-40B4-BE49-F238E27FC236}">
                  <a16:creationId xmlns:a16="http://schemas.microsoft.com/office/drawing/2014/main" id="{55886C24-DDDC-46AA-90F9-0E78E22A168A}"/>
                </a:ext>
              </a:extLst>
            </p:cNvPr>
            <p:cNvSpPr>
              <a:spLocks noChangeArrowheads="1"/>
            </p:cNvSpPr>
            <p:nvPr/>
          </p:nvSpPr>
          <p:spPr bwMode="auto">
            <a:xfrm>
              <a:off x="10374313" y="5648325"/>
              <a:ext cx="38100" cy="31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Freeform 1146">
              <a:extLst>
                <a:ext uri="{FF2B5EF4-FFF2-40B4-BE49-F238E27FC236}">
                  <a16:creationId xmlns:a16="http://schemas.microsoft.com/office/drawing/2014/main" id="{6B2D7428-34C6-45AA-9E52-C72446EF5AA5}"/>
                </a:ext>
              </a:extLst>
            </p:cNvPr>
            <p:cNvSpPr>
              <a:spLocks/>
            </p:cNvSpPr>
            <p:nvPr/>
          </p:nvSpPr>
          <p:spPr bwMode="auto">
            <a:xfrm>
              <a:off x="10418763" y="5629275"/>
              <a:ext cx="38100" cy="38100"/>
            </a:xfrm>
            <a:custGeom>
              <a:avLst/>
              <a:gdLst>
                <a:gd name="T0" fmla="*/ 23 w 47"/>
                <a:gd name="T1" fmla="*/ 0 h 49"/>
                <a:gd name="T2" fmla="*/ 23 w 47"/>
                <a:gd name="T3" fmla="*/ 11 h 49"/>
                <a:gd name="T4" fmla="*/ 47 w 47"/>
                <a:gd name="T5" fmla="*/ 11 h 49"/>
                <a:gd name="T6" fmla="*/ 47 w 47"/>
                <a:gd name="T7" fmla="*/ 13 h 49"/>
                <a:gd name="T8" fmla="*/ 47 w 47"/>
                <a:gd name="T9" fmla="*/ 13 h 49"/>
                <a:gd name="T10" fmla="*/ 47 w 47"/>
                <a:gd name="T11" fmla="*/ 27 h 49"/>
                <a:gd name="T12" fmla="*/ 47 w 47"/>
                <a:gd name="T13" fmla="*/ 27 h 49"/>
                <a:gd name="T14" fmla="*/ 46 w 47"/>
                <a:gd name="T15" fmla="*/ 34 h 49"/>
                <a:gd name="T16" fmla="*/ 46 w 47"/>
                <a:gd name="T17" fmla="*/ 34 h 49"/>
                <a:gd name="T18" fmla="*/ 44 w 47"/>
                <a:gd name="T19" fmla="*/ 40 h 49"/>
                <a:gd name="T20" fmla="*/ 44 w 47"/>
                <a:gd name="T21" fmla="*/ 40 h 49"/>
                <a:gd name="T22" fmla="*/ 42 w 47"/>
                <a:gd name="T23" fmla="*/ 45 h 49"/>
                <a:gd name="T24" fmla="*/ 42 w 47"/>
                <a:gd name="T25" fmla="*/ 45 h 49"/>
                <a:gd name="T26" fmla="*/ 39 w 47"/>
                <a:gd name="T27" fmla="*/ 47 h 49"/>
                <a:gd name="T28" fmla="*/ 39 w 47"/>
                <a:gd name="T29" fmla="*/ 47 h 49"/>
                <a:gd name="T30" fmla="*/ 33 w 47"/>
                <a:gd name="T31" fmla="*/ 48 h 49"/>
                <a:gd name="T32" fmla="*/ 33 w 47"/>
                <a:gd name="T33" fmla="*/ 48 h 49"/>
                <a:gd name="T34" fmla="*/ 23 w 47"/>
                <a:gd name="T35" fmla="*/ 47 h 49"/>
                <a:gd name="T36" fmla="*/ 23 w 47"/>
                <a:gd name="T37" fmla="*/ 43 h 49"/>
                <a:gd name="T38" fmla="*/ 23 w 47"/>
                <a:gd name="T39" fmla="*/ 43 h 49"/>
                <a:gd name="T40" fmla="*/ 33 w 47"/>
                <a:gd name="T41" fmla="*/ 44 h 49"/>
                <a:gd name="T42" fmla="*/ 33 w 47"/>
                <a:gd name="T43" fmla="*/ 44 h 49"/>
                <a:gd name="T44" fmla="*/ 36 w 47"/>
                <a:gd name="T45" fmla="*/ 43 h 49"/>
                <a:gd name="T46" fmla="*/ 36 w 47"/>
                <a:gd name="T47" fmla="*/ 43 h 49"/>
                <a:gd name="T48" fmla="*/ 38 w 47"/>
                <a:gd name="T49" fmla="*/ 42 h 49"/>
                <a:gd name="T50" fmla="*/ 40 w 47"/>
                <a:gd name="T51" fmla="*/ 40 h 49"/>
                <a:gd name="T52" fmla="*/ 40 w 47"/>
                <a:gd name="T53" fmla="*/ 40 h 49"/>
                <a:gd name="T54" fmla="*/ 41 w 47"/>
                <a:gd name="T55" fmla="*/ 36 h 49"/>
                <a:gd name="T56" fmla="*/ 42 w 47"/>
                <a:gd name="T57" fmla="*/ 32 h 49"/>
                <a:gd name="T58" fmla="*/ 42 w 47"/>
                <a:gd name="T59" fmla="*/ 32 h 49"/>
                <a:gd name="T60" fmla="*/ 42 w 47"/>
                <a:gd name="T61" fmla="*/ 18 h 49"/>
                <a:gd name="T62" fmla="*/ 42 w 47"/>
                <a:gd name="T63" fmla="*/ 15 h 49"/>
                <a:gd name="T64" fmla="*/ 23 w 47"/>
                <a:gd name="T65" fmla="*/ 15 h 49"/>
                <a:gd name="T66" fmla="*/ 23 w 47"/>
                <a:gd name="T67" fmla="*/ 15 h 49"/>
                <a:gd name="T68" fmla="*/ 22 w 47"/>
                <a:gd name="T69" fmla="*/ 21 h 49"/>
                <a:gd name="T70" fmla="*/ 21 w 47"/>
                <a:gd name="T71" fmla="*/ 27 h 49"/>
                <a:gd name="T72" fmla="*/ 19 w 47"/>
                <a:gd name="T73" fmla="*/ 32 h 49"/>
                <a:gd name="T74" fmla="*/ 16 w 47"/>
                <a:gd name="T75" fmla="*/ 36 h 49"/>
                <a:gd name="T76" fmla="*/ 16 w 47"/>
                <a:gd name="T77" fmla="*/ 36 h 49"/>
                <a:gd name="T78" fmla="*/ 10 w 47"/>
                <a:gd name="T79" fmla="*/ 43 h 49"/>
                <a:gd name="T80" fmla="*/ 2 w 47"/>
                <a:gd name="T81" fmla="*/ 49 h 49"/>
                <a:gd name="T82" fmla="*/ 0 w 47"/>
                <a:gd name="T83" fmla="*/ 46 h 49"/>
                <a:gd name="T84" fmla="*/ 0 w 47"/>
                <a:gd name="T85" fmla="*/ 46 h 49"/>
                <a:gd name="T86" fmla="*/ 7 w 47"/>
                <a:gd name="T87" fmla="*/ 40 h 49"/>
                <a:gd name="T88" fmla="*/ 13 w 47"/>
                <a:gd name="T89" fmla="*/ 34 h 49"/>
                <a:gd name="T90" fmla="*/ 13 w 47"/>
                <a:gd name="T91" fmla="*/ 34 h 49"/>
                <a:gd name="T92" fmla="*/ 15 w 47"/>
                <a:gd name="T93" fmla="*/ 30 h 49"/>
                <a:gd name="T94" fmla="*/ 16 w 47"/>
                <a:gd name="T95" fmla="*/ 25 h 49"/>
                <a:gd name="T96" fmla="*/ 18 w 47"/>
                <a:gd name="T97" fmla="*/ 15 h 49"/>
                <a:gd name="T98" fmla="*/ 2 w 47"/>
                <a:gd name="T99" fmla="*/ 15 h 49"/>
                <a:gd name="T100" fmla="*/ 2 w 47"/>
                <a:gd name="T101" fmla="*/ 11 h 49"/>
                <a:gd name="T102" fmla="*/ 18 w 47"/>
                <a:gd name="T103" fmla="*/ 11 h 49"/>
                <a:gd name="T104" fmla="*/ 18 w 47"/>
                <a:gd name="T105" fmla="*/ 0 h 49"/>
                <a:gd name="T106" fmla="*/ 23 w 47"/>
                <a:gd name="T10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9">
                  <a:moveTo>
                    <a:pt x="23" y="0"/>
                  </a:moveTo>
                  <a:lnTo>
                    <a:pt x="23" y="11"/>
                  </a:lnTo>
                  <a:lnTo>
                    <a:pt x="47" y="11"/>
                  </a:lnTo>
                  <a:lnTo>
                    <a:pt x="47" y="13"/>
                  </a:lnTo>
                  <a:lnTo>
                    <a:pt x="47" y="13"/>
                  </a:lnTo>
                  <a:lnTo>
                    <a:pt x="47" y="27"/>
                  </a:lnTo>
                  <a:lnTo>
                    <a:pt x="47" y="27"/>
                  </a:lnTo>
                  <a:lnTo>
                    <a:pt x="46" y="34"/>
                  </a:lnTo>
                  <a:lnTo>
                    <a:pt x="46" y="34"/>
                  </a:lnTo>
                  <a:lnTo>
                    <a:pt x="44" y="40"/>
                  </a:lnTo>
                  <a:lnTo>
                    <a:pt x="44" y="40"/>
                  </a:lnTo>
                  <a:lnTo>
                    <a:pt x="42" y="45"/>
                  </a:lnTo>
                  <a:lnTo>
                    <a:pt x="42" y="45"/>
                  </a:lnTo>
                  <a:lnTo>
                    <a:pt x="39" y="47"/>
                  </a:lnTo>
                  <a:lnTo>
                    <a:pt x="39" y="47"/>
                  </a:lnTo>
                  <a:lnTo>
                    <a:pt x="33" y="48"/>
                  </a:lnTo>
                  <a:lnTo>
                    <a:pt x="33" y="48"/>
                  </a:lnTo>
                  <a:lnTo>
                    <a:pt x="23" y="47"/>
                  </a:lnTo>
                  <a:lnTo>
                    <a:pt x="23" y="43"/>
                  </a:lnTo>
                  <a:lnTo>
                    <a:pt x="23" y="43"/>
                  </a:lnTo>
                  <a:lnTo>
                    <a:pt x="33" y="44"/>
                  </a:lnTo>
                  <a:lnTo>
                    <a:pt x="33" y="44"/>
                  </a:lnTo>
                  <a:lnTo>
                    <a:pt x="36" y="43"/>
                  </a:lnTo>
                  <a:lnTo>
                    <a:pt x="36" y="43"/>
                  </a:lnTo>
                  <a:lnTo>
                    <a:pt x="38" y="42"/>
                  </a:lnTo>
                  <a:lnTo>
                    <a:pt x="40" y="40"/>
                  </a:lnTo>
                  <a:lnTo>
                    <a:pt x="40" y="40"/>
                  </a:lnTo>
                  <a:lnTo>
                    <a:pt x="41" y="36"/>
                  </a:lnTo>
                  <a:lnTo>
                    <a:pt x="42" y="32"/>
                  </a:lnTo>
                  <a:lnTo>
                    <a:pt x="42" y="32"/>
                  </a:lnTo>
                  <a:lnTo>
                    <a:pt x="42" y="18"/>
                  </a:lnTo>
                  <a:lnTo>
                    <a:pt x="42" y="15"/>
                  </a:lnTo>
                  <a:lnTo>
                    <a:pt x="23" y="15"/>
                  </a:lnTo>
                  <a:lnTo>
                    <a:pt x="23" y="15"/>
                  </a:lnTo>
                  <a:lnTo>
                    <a:pt x="22" y="21"/>
                  </a:lnTo>
                  <a:lnTo>
                    <a:pt x="21" y="27"/>
                  </a:lnTo>
                  <a:lnTo>
                    <a:pt x="19" y="32"/>
                  </a:lnTo>
                  <a:lnTo>
                    <a:pt x="16" y="36"/>
                  </a:lnTo>
                  <a:lnTo>
                    <a:pt x="16" y="36"/>
                  </a:lnTo>
                  <a:lnTo>
                    <a:pt x="10" y="43"/>
                  </a:lnTo>
                  <a:lnTo>
                    <a:pt x="2" y="49"/>
                  </a:lnTo>
                  <a:lnTo>
                    <a:pt x="0" y="46"/>
                  </a:lnTo>
                  <a:lnTo>
                    <a:pt x="0" y="46"/>
                  </a:lnTo>
                  <a:lnTo>
                    <a:pt x="7" y="40"/>
                  </a:lnTo>
                  <a:lnTo>
                    <a:pt x="13" y="34"/>
                  </a:lnTo>
                  <a:lnTo>
                    <a:pt x="13" y="34"/>
                  </a:lnTo>
                  <a:lnTo>
                    <a:pt x="15" y="30"/>
                  </a:lnTo>
                  <a:lnTo>
                    <a:pt x="16" y="25"/>
                  </a:lnTo>
                  <a:lnTo>
                    <a:pt x="18" y="15"/>
                  </a:lnTo>
                  <a:lnTo>
                    <a:pt x="2" y="15"/>
                  </a:lnTo>
                  <a:lnTo>
                    <a:pt x="2" y="11"/>
                  </a:lnTo>
                  <a:lnTo>
                    <a:pt x="18" y="11"/>
                  </a:lnTo>
                  <a:lnTo>
                    <a:pt x="18" y="0"/>
                  </a:lnTo>
                  <a:lnTo>
                    <a:pt x="2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Freeform 1147">
              <a:extLst>
                <a:ext uri="{FF2B5EF4-FFF2-40B4-BE49-F238E27FC236}">
                  <a16:creationId xmlns:a16="http://schemas.microsoft.com/office/drawing/2014/main" id="{BE8202F7-A954-477A-8A8C-43687423AE34}"/>
                </a:ext>
              </a:extLst>
            </p:cNvPr>
            <p:cNvSpPr>
              <a:spLocks noEditPoints="1"/>
            </p:cNvSpPr>
            <p:nvPr/>
          </p:nvSpPr>
          <p:spPr bwMode="auto">
            <a:xfrm>
              <a:off x="10466388" y="5632450"/>
              <a:ext cx="36513" cy="34925"/>
            </a:xfrm>
            <a:custGeom>
              <a:avLst/>
              <a:gdLst>
                <a:gd name="T0" fmla="*/ 45 w 45"/>
                <a:gd name="T1" fmla="*/ 14 h 46"/>
                <a:gd name="T2" fmla="*/ 45 w 45"/>
                <a:gd name="T3" fmla="*/ 14 h 46"/>
                <a:gd name="T4" fmla="*/ 44 w 45"/>
                <a:gd name="T5" fmla="*/ 22 h 46"/>
                <a:gd name="T6" fmla="*/ 44 w 45"/>
                <a:gd name="T7" fmla="*/ 22 h 46"/>
                <a:gd name="T8" fmla="*/ 41 w 45"/>
                <a:gd name="T9" fmla="*/ 30 h 46"/>
                <a:gd name="T10" fmla="*/ 41 w 45"/>
                <a:gd name="T11" fmla="*/ 30 h 46"/>
                <a:gd name="T12" fmla="*/ 38 w 45"/>
                <a:gd name="T13" fmla="*/ 35 h 46"/>
                <a:gd name="T14" fmla="*/ 34 w 45"/>
                <a:gd name="T15" fmla="*/ 38 h 46"/>
                <a:gd name="T16" fmla="*/ 34 w 45"/>
                <a:gd name="T17" fmla="*/ 38 h 46"/>
                <a:gd name="T18" fmla="*/ 29 w 45"/>
                <a:gd name="T19" fmla="*/ 41 h 46"/>
                <a:gd name="T20" fmla="*/ 23 w 45"/>
                <a:gd name="T21" fmla="*/ 44 h 46"/>
                <a:gd name="T22" fmla="*/ 23 w 45"/>
                <a:gd name="T23" fmla="*/ 44 h 46"/>
                <a:gd name="T24" fmla="*/ 16 w 45"/>
                <a:gd name="T25" fmla="*/ 45 h 46"/>
                <a:gd name="T26" fmla="*/ 8 w 45"/>
                <a:gd name="T27" fmla="*/ 46 h 46"/>
                <a:gd name="T28" fmla="*/ 7 w 45"/>
                <a:gd name="T29" fmla="*/ 42 h 46"/>
                <a:gd name="T30" fmla="*/ 7 w 45"/>
                <a:gd name="T31" fmla="*/ 42 h 46"/>
                <a:gd name="T32" fmla="*/ 14 w 45"/>
                <a:gd name="T33" fmla="*/ 41 h 46"/>
                <a:gd name="T34" fmla="*/ 20 w 45"/>
                <a:gd name="T35" fmla="*/ 40 h 46"/>
                <a:gd name="T36" fmla="*/ 26 w 45"/>
                <a:gd name="T37" fmla="*/ 38 h 46"/>
                <a:gd name="T38" fmla="*/ 30 w 45"/>
                <a:gd name="T39" fmla="*/ 36 h 46"/>
                <a:gd name="T40" fmla="*/ 30 w 45"/>
                <a:gd name="T41" fmla="*/ 36 h 46"/>
                <a:gd name="T42" fmla="*/ 34 w 45"/>
                <a:gd name="T43" fmla="*/ 33 h 46"/>
                <a:gd name="T44" fmla="*/ 37 w 45"/>
                <a:gd name="T45" fmla="*/ 29 h 46"/>
                <a:gd name="T46" fmla="*/ 39 w 45"/>
                <a:gd name="T47" fmla="*/ 24 h 46"/>
                <a:gd name="T48" fmla="*/ 40 w 45"/>
                <a:gd name="T49" fmla="*/ 18 h 46"/>
                <a:gd name="T50" fmla="*/ 0 w 45"/>
                <a:gd name="T51" fmla="*/ 18 h 46"/>
                <a:gd name="T52" fmla="*/ 0 w 45"/>
                <a:gd name="T53" fmla="*/ 14 h 46"/>
                <a:gd name="T54" fmla="*/ 45 w 45"/>
                <a:gd name="T55" fmla="*/ 14 h 46"/>
                <a:gd name="T56" fmla="*/ 43 w 45"/>
                <a:gd name="T57" fmla="*/ 4 h 46"/>
                <a:gd name="T58" fmla="*/ 2 w 45"/>
                <a:gd name="T59" fmla="*/ 4 h 46"/>
                <a:gd name="T60" fmla="*/ 2 w 45"/>
                <a:gd name="T61" fmla="*/ 0 h 46"/>
                <a:gd name="T62" fmla="*/ 43 w 45"/>
                <a:gd name="T63" fmla="*/ 0 h 46"/>
                <a:gd name="T64" fmla="*/ 43 w 45"/>
                <a:gd name="T6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45" y="14"/>
                  </a:moveTo>
                  <a:lnTo>
                    <a:pt x="45" y="14"/>
                  </a:lnTo>
                  <a:lnTo>
                    <a:pt x="44" y="22"/>
                  </a:lnTo>
                  <a:lnTo>
                    <a:pt x="44" y="22"/>
                  </a:lnTo>
                  <a:lnTo>
                    <a:pt x="41" y="30"/>
                  </a:lnTo>
                  <a:lnTo>
                    <a:pt x="41" y="30"/>
                  </a:lnTo>
                  <a:lnTo>
                    <a:pt x="38" y="35"/>
                  </a:lnTo>
                  <a:lnTo>
                    <a:pt x="34" y="38"/>
                  </a:lnTo>
                  <a:lnTo>
                    <a:pt x="34" y="38"/>
                  </a:lnTo>
                  <a:lnTo>
                    <a:pt x="29" y="41"/>
                  </a:lnTo>
                  <a:lnTo>
                    <a:pt x="23" y="44"/>
                  </a:lnTo>
                  <a:lnTo>
                    <a:pt x="23" y="44"/>
                  </a:lnTo>
                  <a:lnTo>
                    <a:pt x="16" y="45"/>
                  </a:lnTo>
                  <a:lnTo>
                    <a:pt x="8" y="46"/>
                  </a:lnTo>
                  <a:lnTo>
                    <a:pt x="7" y="42"/>
                  </a:lnTo>
                  <a:lnTo>
                    <a:pt x="7" y="42"/>
                  </a:lnTo>
                  <a:lnTo>
                    <a:pt x="14" y="41"/>
                  </a:lnTo>
                  <a:lnTo>
                    <a:pt x="20" y="40"/>
                  </a:lnTo>
                  <a:lnTo>
                    <a:pt x="26" y="38"/>
                  </a:lnTo>
                  <a:lnTo>
                    <a:pt x="30" y="36"/>
                  </a:lnTo>
                  <a:lnTo>
                    <a:pt x="30" y="36"/>
                  </a:lnTo>
                  <a:lnTo>
                    <a:pt x="34" y="33"/>
                  </a:lnTo>
                  <a:lnTo>
                    <a:pt x="37" y="29"/>
                  </a:lnTo>
                  <a:lnTo>
                    <a:pt x="39" y="24"/>
                  </a:lnTo>
                  <a:lnTo>
                    <a:pt x="40" y="18"/>
                  </a:lnTo>
                  <a:lnTo>
                    <a:pt x="0" y="18"/>
                  </a:lnTo>
                  <a:lnTo>
                    <a:pt x="0" y="14"/>
                  </a:lnTo>
                  <a:lnTo>
                    <a:pt x="45" y="14"/>
                  </a:lnTo>
                  <a:close/>
                  <a:moveTo>
                    <a:pt x="43" y="4"/>
                  </a:moveTo>
                  <a:lnTo>
                    <a:pt x="2" y="4"/>
                  </a:lnTo>
                  <a:lnTo>
                    <a:pt x="2" y="0"/>
                  </a:lnTo>
                  <a:lnTo>
                    <a:pt x="43" y="0"/>
                  </a:lnTo>
                  <a:lnTo>
                    <a:pt x="43"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Freeform 1148">
              <a:extLst>
                <a:ext uri="{FF2B5EF4-FFF2-40B4-BE49-F238E27FC236}">
                  <a16:creationId xmlns:a16="http://schemas.microsoft.com/office/drawing/2014/main" id="{8F8E993E-CC96-439A-BEB3-80BBC1F05751}"/>
                </a:ext>
              </a:extLst>
            </p:cNvPr>
            <p:cNvSpPr>
              <a:spLocks/>
            </p:cNvSpPr>
            <p:nvPr/>
          </p:nvSpPr>
          <p:spPr bwMode="auto">
            <a:xfrm>
              <a:off x="10509250" y="5630863"/>
              <a:ext cx="39688" cy="36513"/>
            </a:xfrm>
            <a:custGeom>
              <a:avLst/>
              <a:gdLst>
                <a:gd name="T0" fmla="*/ 33 w 49"/>
                <a:gd name="T1" fmla="*/ 48 h 48"/>
                <a:gd name="T2" fmla="*/ 28 w 49"/>
                <a:gd name="T3" fmla="*/ 48 h 48"/>
                <a:gd name="T4" fmla="*/ 28 w 49"/>
                <a:gd name="T5" fmla="*/ 20 h 48"/>
                <a:gd name="T6" fmla="*/ 28 w 49"/>
                <a:gd name="T7" fmla="*/ 20 h 48"/>
                <a:gd name="T8" fmla="*/ 15 w 49"/>
                <a:gd name="T9" fmla="*/ 26 h 48"/>
                <a:gd name="T10" fmla="*/ 1 w 49"/>
                <a:gd name="T11" fmla="*/ 30 h 48"/>
                <a:gd name="T12" fmla="*/ 0 w 49"/>
                <a:gd name="T13" fmla="*/ 26 h 48"/>
                <a:gd name="T14" fmla="*/ 0 w 49"/>
                <a:gd name="T15" fmla="*/ 26 h 48"/>
                <a:gd name="T16" fmla="*/ 17 w 49"/>
                <a:gd name="T17" fmla="*/ 20 h 48"/>
                <a:gd name="T18" fmla="*/ 23 w 49"/>
                <a:gd name="T19" fmla="*/ 17 h 48"/>
                <a:gd name="T20" fmla="*/ 29 w 49"/>
                <a:gd name="T21" fmla="*/ 14 h 48"/>
                <a:gd name="T22" fmla="*/ 29 w 49"/>
                <a:gd name="T23" fmla="*/ 14 h 48"/>
                <a:gd name="T24" fmla="*/ 38 w 49"/>
                <a:gd name="T25" fmla="*/ 7 h 48"/>
                <a:gd name="T26" fmla="*/ 44 w 49"/>
                <a:gd name="T27" fmla="*/ 0 h 48"/>
                <a:gd name="T28" fmla="*/ 49 w 49"/>
                <a:gd name="T29" fmla="*/ 1 h 48"/>
                <a:gd name="T30" fmla="*/ 49 w 49"/>
                <a:gd name="T31" fmla="*/ 1 h 48"/>
                <a:gd name="T32" fmla="*/ 42 w 49"/>
                <a:gd name="T33" fmla="*/ 9 h 48"/>
                <a:gd name="T34" fmla="*/ 33 w 49"/>
                <a:gd name="T35" fmla="*/ 16 h 48"/>
                <a:gd name="T36" fmla="*/ 33 w 49"/>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3" y="48"/>
                  </a:moveTo>
                  <a:lnTo>
                    <a:pt x="28" y="48"/>
                  </a:lnTo>
                  <a:lnTo>
                    <a:pt x="28" y="20"/>
                  </a:lnTo>
                  <a:lnTo>
                    <a:pt x="28" y="20"/>
                  </a:lnTo>
                  <a:lnTo>
                    <a:pt x="15" y="26"/>
                  </a:lnTo>
                  <a:lnTo>
                    <a:pt x="1" y="30"/>
                  </a:lnTo>
                  <a:lnTo>
                    <a:pt x="0" y="26"/>
                  </a:lnTo>
                  <a:lnTo>
                    <a:pt x="0" y="26"/>
                  </a:lnTo>
                  <a:lnTo>
                    <a:pt x="17" y="20"/>
                  </a:lnTo>
                  <a:lnTo>
                    <a:pt x="23" y="17"/>
                  </a:lnTo>
                  <a:lnTo>
                    <a:pt x="29" y="14"/>
                  </a:lnTo>
                  <a:lnTo>
                    <a:pt x="29" y="14"/>
                  </a:lnTo>
                  <a:lnTo>
                    <a:pt x="38" y="7"/>
                  </a:lnTo>
                  <a:lnTo>
                    <a:pt x="44" y="0"/>
                  </a:lnTo>
                  <a:lnTo>
                    <a:pt x="49" y="1"/>
                  </a:lnTo>
                  <a:lnTo>
                    <a:pt x="49" y="1"/>
                  </a:lnTo>
                  <a:lnTo>
                    <a:pt x="42" y="9"/>
                  </a:lnTo>
                  <a:lnTo>
                    <a:pt x="33" y="16"/>
                  </a:lnTo>
                  <a:lnTo>
                    <a:pt x="33" y="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Freeform 1149">
              <a:extLst>
                <a:ext uri="{FF2B5EF4-FFF2-40B4-BE49-F238E27FC236}">
                  <a16:creationId xmlns:a16="http://schemas.microsoft.com/office/drawing/2014/main" id="{36FA58A0-122C-4A0F-BA76-7E491DA56D72}"/>
                </a:ext>
              </a:extLst>
            </p:cNvPr>
            <p:cNvSpPr>
              <a:spLocks noEditPoints="1"/>
            </p:cNvSpPr>
            <p:nvPr/>
          </p:nvSpPr>
          <p:spPr bwMode="auto">
            <a:xfrm>
              <a:off x="10552113" y="5626100"/>
              <a:ext cx="46038" cy="41275"/>
            </a:xfrm>
            <a:custGeom>
              <a:avLst/>
              <a:gdLst>
                <a:gd name="T0" fmla="*/ 54 w 57"/>
                <a:gd name="T1" fmla="*/ 50 h 53"/>
                <a:gd name="T2" fmla="*/ 50 w 57"/>
                <a:gd name="T3" fmla="*/ 53 h 53"/>
                <a:gd name="T4" fmla="*/ 50 w 57"/>
                <a:gd name="T5" fmla="*/ 53 h 53"/>
                <a:gd name="T6" fmla="*/ 40 w 57"/>
                <a:gd name="T7" fmla="*/ 44 h 53"/>
                <a:gd name="T8" fmla="*/ 30 w 57"/>
                <a:gd name="T9" fmla="*/ 34 h 53"/>
                <a:gd name="T10" fmla="*/ 30 w 57"/>
                <a:gd name="T11" fmla="*/ 34 h 53"/>
                <a:gd name="T12" fmla="*/ 23 w 57"/>
                <a:gd name="T13" fmla="*/ 40 h 53"/>
                <a:gd name="T14" fmla="*/ 15 w 57"/>
                <a:gd name="T15" fmla="*/ 45 h 53"/>
                <a:gd name="T16" fmla="*/ 9 w 57"/>
                <a:gd name="T17" fmla="*/ 49 h 53"/>
                <a:gd name="T18" fmla="*/ 2 w 57"/>
                <a:gd name="T19" fmla="*/ 53 h 53"/>
                <a:gd name="T20" fmla="*/ 0 w 57"/>
                <a:gd name="T21" fmla="*/ 49 h 53"/>
                <a:gd name="T22" fmla="*/ 0 w 57"/>
                <a:gd name="T23" fmla="*/ 49 h 53"/>
                <a:gd name="T24" fmla="*/ 6 w 57"/>
                <a:gd name="T25" fmla="*/ 46 h 53"/>
                <a:gd name="T26" fmla="*/ 11 w 57"/>
                <a:gd name="T27" fmla="*/ 43 h 53"/>
                <a:gd name="T28" fmla="*/ 23 w 57"/>
                <a:gd name="T29" fmla="*/ 34 h 53"/>
                <a:gd name="T30" fmla="*/ 23 w 57"/>
                <a:gd name="T31" fmla="*/ 34 h 53"/>
                <a:gd name="T32" fmla="*/ 28 w 57"/>
                <a:gd name="T33" fmla="*/ 28 h 53"/>
                <a:gd name="T34" fmla="*/ 33 w 57"/>
                <a:gd name="T35" fmla="*/ 23 h 53"/>
                <a:gd name="T36" fmla="*/ 36 w 57"/>
                <a:gd name="T37" fmla="*/ 17 h 53"/>
                <a:gd name="T38" fmla="*/ 39 w 57"/>
                <a:gd name="T39" fmla="*/ 12 h 53"/>
                <a:gd name="T40" fmla="*/ 6 w 57"/>
                <a:gd name="T41" fmla="*/ 12 h 53"/>
                <a:gd name="T42" fmla="*/ 6 w 57"/>
                <a:gd name="T43" fmla="*/ 8 h 53"/>
                <a:gd name="T44" fmla="*/ 43 w 57"/>
                <a:gd name="T45" fmla="*/ 8 h 53"/>
                <a:gd name="T46" fmla="*/ 45 w 57"/>
                <a:gd name="T47" fmla="*/ 9 h 53"/>
                <a:gd name="T48" fmla="*/ 45 w 57"/>
                <a:gd name="T49" fmla="*/ 9 h 53"/>
                <a:gd name="T50" fmla="*/ 43 w 57"/>
                <a:gd name="T51" fmla="*/ 14 h 53"/>
                <a:gd name="T52" fmla="*/ 40 w 57"/>
                <a:gd name="T53" fmla="*/ 20 h 53"/>
                <a:gd name="T54" fmla="*/ 40 w 57"/>
                <a:gd name="T55" fmla="*/ 20 h 53"/>
                <a:gd name="T56" fmla="*/ 37 w 57"/>
                <a:gd name="T57" fmla="*/ 25 h 53"/>
                <a:gd name="T58" fmla="*/ 32 w 57"/>
                <a:gd name="T59" fmla="*/ 31 h 53"/>
                <a:gd name="T60" fmla="*/ 32 w 57"/>
                <a:gd name="T61" fmla="*/ 31 h 53"/>
                <a:gd name="T62" fmla="*/ 54 w 57"/>
                <a:gd name="T63" fmla="*/ 50 h 53"/>
                <a:gd name="T64" fmla="*/ 54 w 57"/>
                <a:gd name="T65" fmla="*/ 50 h 53"/>
                <a:gd name="T66" fmla="*/ 49 w 57"/>
                <a:gd name="T67" fmla="*/ 9 h 53"/>
                <a:gd name="T68" fmla="*/ 46 w 57"/>
                <a:gd name="T69" fmla="*/ 11 h 53"/>
                <a:gd name="T70" fmla="*/ 46 w 57"/>
                <a:gd name="T71" fmla="*/ 11 h 53"/>
                <a:gd name="T72" fmla="*/ 42 w 57"/>
                <a:gd name="T73" fmla="*/ 3 h 53"/>
                <a:gd name="T74" fmla="*/ 45 w 57"/>
                <a:gd name="T75" fmla="*/ 2 h 53"/>
                <a:gd name="T76" fmla="*/ 45 w 57"/>
                <a:gd name="T77" fmla="*/ 2 h 53"/>
                <a:gd name="T78" fmla="*/ 49 w 57"/>
                <a:gd name="T79" fmla="*/ 9 h 53"/>
                <a:gd name="T80" fmla="*/ 49 w 57"/>
                <a:gd name="T81" fmla="*/ 9 h 53"/>
                <a:gd name="T82" fmla="*/ 57 w 57"/>
                <a:gd name="T83" fmla="*/ 7 h 53"/>
                <a:gd name="T84" fmla="*/ 53 w 57"/>
                <a:gd name="T85" fmla="*/ 9 h 53"/>
                <a:gd name="T86" fmla="*/ 53 w 57"/>
                <a:gd name="T87" fmla="*/ 9 h 53"/>
                <a:gd name="T88" fmla="*/ 49 w 57"/>
                <a:gd name="T89" fmla="*/ 1 h 53"/>
                <a:gd name="T90" fmla="*/ 52 w 57"/>
                <a:gd name="T91" fmla="*/ 0 h 53"/>
                <a:gd name="T92" fmla="*/ 52 w 57"/>
                <a:gd name="T93" fmla="*/ 0 h 53"/>
                <a:gd name="T94" fmla="*/ 57 w 57"/>
                <a:gd name="T95" fmla="*/ 7 h 53"/>
                <a:gd name="T96" fmla="*/ 57 w 57"/>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53">
                  <a:moveTo>
                    <a:pt x="54" y="50"/>
                  </a:moveTo>
                  <a:lnTo>
                    <a:pt x="50" y="53"/>
                  </a:lnTo>
                  <a:lnTo>
                    <a:pt x="50" y="53"/>
                  </a:lnTo>
                  <a:lnTo>
                    <a:pt x="40" y="44"/>
                  </a:lnTo>
                  <a:lnTo>
                    <a:pt x="30" y="34"/>
                  </a:lnTo>
                  <a:lnTo>
                    <a:pt x="30" y="34"/>
                  </a:lnTo>
                  <a:lnTo>
                    <a:pt x="23" y="40"/>
                  </a:lnTo>
                  <a:lnTo>
                    <a:pt x="15" y="45"/>
                  </a:lnTo>
                  <a:lnTo>
                    <a:pt x="9" y="49"/>
                  </a:lnTo>
                  <a:lnTo>
                    <a:pt x="2" y="53"/>
                  </a:lnTo>
                  <a:lnTo>
                    <a:pt x="0" y="49"/>
                  </a:lnTo>
                  <a:lnTo>
                    <a:pt x="0" y="49"/>
                  </a:lnTo>
                  <a:lnTo>
                    <a:pt x="6" y="46"/>
                  </a:lnTo>
                  <a:lnTo>
                    <a:pt x="11" y="43"/>
                  </a:lnTo>
                  <a:lnTo>
                    <a:pt x="23" y="34"/>
                  </a:lnTo>
                  <a:lnTo>
                    <a:pt x="23" y="34"/>
                  </a:lnTo>
                  <a:lnTo>
                    <a:pt x="28" y="28"/>
                  </a:lnTo>
                  <a:lnTo>
                    <a:pt x="33" y="23"/>
                  </a:lnTo>
                  <a:lnTo>
                    <a:pt x="36" y="17"/>
                  </a:lnTo>
                  <a:lnTo>
                    <a:pt x="39" y="12"/>
                  </a:lnTo>
                  <a:lnTo>
                    <a:pt x="6" y="12"/>
                  </a:lnTo>
                  <a:lnTo>
                    <a:pt x="6" y="8"/>
                  </a:lnTo>
                  <a:lnTo>
                    <a:pt x="43" y="8"/>
                  </a:lnTo>
                  <a:lnTo>
                    <a:pt x="45" y="9"/>
                  </a:lnTo>
                  <a:lnTo>
                    <a:pt x="45" y="9"/>
                  </a:lnTo>
                  <a:lnTo>
                    <a:pt x="43" y="14"/>
                  </a:lnTo>
                  <a:lnTo>
                    <a:pt x="40" y="20"/>
                  </a:lnTo>
                  <a:lnTo>
                    <a:pt x="40" y="20"/>
                  </a:lnTo>
                  <a:lnTo>
                    <a:pt x="37" y="25"/>
                  </a:lnTo>
                  <a:lnTo>
                    <a:pt x="32" y="31"/>
                  </a:lnTo>
                  <a:lnTo>
                    <a:pt x="32" y="31"/>
                  </a:lnTo>
                  <a:lnTo>
                    <a:pt x="54" y="50"/>
                  </a:lnTo>
                  <a:lnTo>
                    <a:pt x="54" y="50"/>
                  </a:lnTo>
                  <a:close/>
                  <a:moveTo>
                    <a:pt x="49" y="9"/>
                  </a:moveTo>
                  <a:lnTo>
                    <a:pt x="46" y="11"/>
                  </a:lnTo>
                  <a:lnTo>
                    <a:pt x="46" y="11"/>
                  </a:lnTo>
                  <a:lnTo>
                    <a:pt x="42" y="3"/>
                  </a:lnTo>
                  <a:lnTo>
                    <a:pt x="45" y="2"/>
                  </a:lnTo>
                  <a:lnTo>
                    <a:pt x="45" y="2"/>
                  </a:lnTo>
                  <a:lnTo>
                    <a:pt x="49" y="9"/>
                  </a:lnTo>
                  <a:lnTo>
                    <a:pt x="49" y="9"/>
                  </a:lnTo>
                  <a:close/>
                  <a:moveTo>
                    <a:pt x="57" y="7"/>
                  </a:moveTo>
                  <a:lnTo>
                    <a:pt x="53" y="9"/>
                  </a:lnTo>
                  <a:lnTo>
                    <a:pt x="53" y="9"/>
                  </a:lnTo>
                  <a:lnTo>
                    <a:pt x="49" y="1"/>
                  </a:lnTo>
                  <a:lnTo>
                    <a:pt x="52" y="0"/>
                  </a:lnTo>
                  <a:lnTo>
                    <a:pt x="52" y="0"/>
                  </a:lnTo>
                  <a:lnTo>
                    <a:pt x="57" y="7"/>
                  </a:lnTo>
                  <a:lnTo>
                    <a:pt x="57"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Freeform 1150">
              <a:extLst>
                <a:ext uri="{FF2B5EF4-FFF2-40B4-BE49-F238E27FC236}">
                  <a16:creationId xmlns:a16="http://schemas.microsoft.com/office/drawing/2014/main" id="{7CC69FD3-519C-4067-BEA2-5117D786866F}"/>
                </a:ext>
              </a:extLst>
            </p:cNvPr>
            <p:cNvSpPr>
              <a:spLocks/>
            </p:cNvSpPr>
            <p:nvPr/>
          </p:nvSpPr>
          <p:spPr bwMode="auto">
            <a:xfrm>
              <a:off x="10606088" y="5632450"/>
              <a:ext cx="33338" cy="34925"/>
            </a:xfrm>
            <a:custGeom>
              <a:avLst/>
              <a:gdLst>
                <a:gd name="T0" fmla="*/ 42 w 42"/>
                <a:gd name="T1" fmla="*/ 24 h 45"/>
                <a:gd name="T2" fmla="*/ 42 w 42"/>
                <a:gd name="T3" fmla="*/ 24 h 45"/>
                <a:gd name="T4" fmla="*/ 40 w 42"/>
                <a:gd name="T5" fmla="*/ 29 h 45"/>
                <a:gd name="T6" fmla="*/ 38 w 42"/>
                <a:gd name="T7" fmla="*/ 34 h 45"/>
                <a:gd name="T8" fmla="*/ 36 w 42"/>
                <a:gd name="T9" fmla="*/ 37 h 45"/>
                <a:gd name="T10" fmla="*/ 33 w 42"/>
                <a:gd name="T11" fmla="*/ 40 h 45"/>
                <a:gd name="T12" fmla="*/ 33 w 42"/>
                <a:gd name="T13" fmla="*/ 40 h 45"/>
                <a:gd name="T14" fmla="*/ 30 w 42"/>
                <a:gd name="T15" fmla="*/ 42 h 45"/>
                <a:gd name="T16" fmla="*/ 26 w 42"/>
                <a:gd name="T17" fmla="*/ 44 h 45"/>
                <a:gd name="T18" fmla="*/ 22 w 42"/>
                <a:gd name="T19" fmla="*/ 45 h 45"/>
                <a:gd name="T20" fmla="*/ 17 w 42"/>
                <a:gd name="T21" fmla="*/ 45 h 45"/>
                <a:gd name="T22" fmla="*/ 17 w 42"/>
                <a:gd name="T23" fmla="*/ 45 h 45"/>
                <a:gd name="T24" fmla="*/ 10 w 42"/>
                <a:gd name="T25" fmla="*/ 45 h 45"/>
                <a:gd name="T26" fmla="*/ 10 w 42"/>
                <a:gd name="T27" fmla="*/ 45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5 h 45"/>
                <a:gd name="T42" fmla="*/ 0 w 42"/>
                <a:gd name="T43" fmla="*/ 25 h 45"/>
                <a:gd name="T44" fmla="*/ 1 w 42"/>
                <a:gd name="T45" fmla="*/ 0 h 45"/>
                <a:gd name="T46" fmla="*/ 5 w 42"/>
                <a:gd name="T47" fmla="*/ 0 h 45"/>
                <a:gd name="T48" fmla="*/ 5 w 42"/>
                <a:gd name="T49" fmla="*/ 0 h 45"/>
                <a:gd name="T50" fmla="*/ 4 w 42"/>
                <a:gd name="T51" fmla="*/ 13 h 45"/>
                <a:gd name="T52" fmla="*/ 4 w 42"/>
                <a:gd name="T53" fmla="*/ 26 h 45"/>
                <a:gd name="T54" fmla="*/ 4 w 42"/>
                <a:gd name="T55" fmla="*/ 26 h 45"/>
                <a:gd name="T56" fmla="*/ 4 w 42"/>
                <a:gd name="T57" fmla="*/ 32 h 45"/>
                <a:gd name="T58" fmla="*/ 4 w 42"/>
                <a:gd name="T59" fmla="*/ 32 h 45"/>
                <a:gd name="T60" fmla="*/ 5 w 42"/>
                <a:gd name="T61" fmla="*/ 35 h 45"/>
                <a:gd name="T62" fmla="*/ 6 w 42"/>
                <a:gd name="T63" fmla="*/ 37 h 45"/>
                <a:gd name="T64" fmla="*/ 6 w 42"/>
                <a:gd name="T65" fmla="*/ 37 h 45"/>
                <a:gd name="T66" fmla="*/ 8 w 42"/>
                <a:gd name="T67" fmla="*/ 39 h 45"/>
                <a:gd name="T68" fmla="*/ 10 w 42"/>
                <a:gd name="T69" fmla="*/ 40 h 45"/>
                <a:gd name="T70" fmla="*/ 10 w 42"/>
                <a:gd name="T71" fmla="*/ 40 h 45"/>
                <a:gd name="T72" fmla="*/ 13 w 42"/>
                <a:gd name="T73" fmla="*/ 41 h 45"/>
                <a:gd name="T74" fmla="*/ 18 w 42"/>
                <a:gd name="T75" fmla="*/ 41 h 45"/>
                <a:gd name="T76" fmla="*/ 18 w 42"/>
                <a:gd name="T77" fmla="*/ 41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2 h 45"/>
                <a:gd name="T90" fmla="*/ 38 w 42"/>
                <a:gd name="T91" fmla="*/ 22 h 45"/>
                <a:gd name="T92" fmla="*/ 42 w 42"/>
                <a:gd name="T9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4"/>
                  </a:moveTo>
                  <a:lnTo>
                    <a:pt x="42" y="24"/>
                  </a:lnTo>
                  <a:lnTo>
                    <a:pt x="40" y="29"/>
                  </a:lnTo>
                  <a:lnTo>
                    <a:pt x="38" y="34"/>
                  </a:lnTo>
                  <a:lnTo>
                    <a:pt x="36" y="37"/>
                  </a:lnTo>
                  <a:lnTo>
                    <a:pt x="33" y="40"/>
                  </a:lnTo>
                  <a:lnTo>
                    <a:pt x="33" y="40"/>
                  </a:lnTo>
                  <a:lnTo>
                    <a:pt x="30" y="42"/>
                  </a:lnTo>
                  <a:lnTo>
                    <a:pt x="26" y="44"/>
                  </a:lnTo>
                  <a:lnTo>
                    <a:pt x="22" y="45"/>
                  </a:lnTo>
                  <a:lnTo>
                    <a:pt x="17" y="45"/>
                  </a:lnTo>
                  <a:lnTo>
                    <a:pt x="17" y="45"/>
                  </a:lnTo>
                  <a:lnTo>
                    <a:pt x="10" y="45"/>
                  </a:lnTo>
                  <a:lnTo>
                    <a:pt x="10" y="45"/>
                  </a:lnTo>
                  <a:lnTo>
                    <a:pt x="5" y="42"/>
                  </a:lnTo>
                  <a:lnTo>
                    <a:pt x="5" y="42"/>
                  </a:lnTo>
                  <a:lnTo>
                    <a:pt x="2" y="39"/>
                  </a:lnTo>
                  <a:lnTo>
                    <a:pt x="2" y="39"/>
                  </a:lnTo>
                  <a:lnTo>
                    <a:pt x="0" y="34"/>
                  </a:lnTo>
                  <a:lnTo>
                    <a:pt x="0" y="34"/>
                  </a:lnTo>
                  <a:lnTo>
                    <a:pt x="0" y="25"/>
                  </a:lnTo>
                  <a:lnTo>
                    <a:pt x="0" y="25"/>
                  </a:lnTo>
                  <a:lnTo>
                    <a:pt x="1" y="0"/>
                  </a:lnTo>
                  <a:lnTo>
                    <a:pt x="5" y="0"/>
                  </a:lnTo>
                  <a:lnTo>
                    <a:pt x="5" y="0"/>
                  </a:lnTo>
                  <a:lnTo>
                    <a:pt x="4" y="13"/>
                  </a:lnTo>
                  <a:lnTo>
                    <a:pt x="4" y="26"/>
                  </a:lnTo>
                  <a:lnTo>
                    <a:pt x="4" y="26"/>
                  </a:lnTo>
                  <a:lnTo>
                    <a:pt x="4" y="32"/>
                  </a:lnTo>
                  <a:lnTo>
                    <a:pt x="4" y="32"/>
                  </a:lnTo>
                  <a:lnTo>
                    <a:pt x="5" y="35"/>
                  </a:lnTo>
                  <a:lnTo>
                    <a:pt x="6" y="37"/>
                  </a:lnTo>
                  <a:lnTo>
                    <a:pt x="6" y="37"/>
                  </a:lnTo>
                  <a:lnTo>
                    <a:pt x="8" y="39"/>
                  </a:lnTo>
                  <a:lnTo>
                    <a:pt x="10" y="40"/>
                  </a:lnTo>
                  <a:lnTo>
                    <a:pt x="10" y="40"/>
                  </a:lnTo>
                  <a:lnTo>
                    <a:pt x="13" y="41"/>
                  </a:lnTo>
                  <a:lnTo>
                    <a:pt x="18" y="41"/>
                  </a:lnTo>
                  <a:lnTo>
                    <a:pt x="18" y="41"/>
                  </a:lnTo>
                  <a:lnTo>
                    <a:pt x="25" y="40"/>
                  </a:lnTo>
                  <a:lnTo>
                    <a:pt x="28" y="39"/>
                  </a:lnTo>
                  <a:lnTo>
                    <a:pt x="30" y="37"/>
                  </a:lnTo>
                  <a:lnTo>
                    <a:pt x="30" y="37"/>
                  </a:lnTo>
                  <a:lnTo>
                    <a:pt x="33" y="35"/>
                  </a:lnTo>
                  <a:lnTo>
                    <a:pt x="35" y="32"/>
                  </a:lnTo>
                  <a:lnTo>
                    <a:pt x="38" y="22"/>
                  </a:lnTo>
                  <a:lnTo>
                    <a:pt x="42" y="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Freeform 1151">
              <a:extLst>
                <a:ext uri="{FF2B5EF4-FFF2-40B4-BE49-F238E27FC236}">
                  <a16:creationId xmlns:a16="http://schemas.microsoft.com/office/drawing/2014/main" id="{0485BA7F-CCCC-4D6A-8BED-EC70148B179E}"/>
                </a:ext>
              </a:extLst>
            </p:cNvPr>
            <p:cNvSpPr>
              <a:spLocks noEditPoints="1"/>
            </p:cNvSpPr>
            <p:nvPr/>
          </p:nvSpPr>
          <p:spPr bwMode="auto">
            <a:xfrm>
              <a:off x="10647363" y="5630863"/>
              <a:ext cx="36513" cy="36513"/>
            </a:xfrm>
            <a:custGeom>
              <a:avLst/>
              <a:gdLst>
                <a:gd name="T0" fmla="*/ 45 w 48"/>
                <a:gd name="T1" fmla="*/ 44 h 46"/>
                <a:gd name="T2" fmla="*/ 37 w 48"/>
                <a:gd name="T3" fmla="*/ 39 h 46"/>
                <a:gd name="T4" fmla="*/ 27 w 48"/>
                <a:gd name="T5" fmla="*/ 39 h 46"/>
                <a:gd name="T6" fmla="*/ 26 w 48"/>
                <a:gd name="T7" fmla="*/ 42 h 46"/>
                <a:gd name="T8" fmla="*/ 20 w 48"/>
                <a:gd name="T9" fmla="*/ 46 h 46"/>
                <a:gd name="T10" fmla="*/ 14 w 48"/>
                <a:gd name="T11" fmla="*/ 46 h 46"/>
                <a:gd name="T12" fmla="*/ 5 w 48"/>
                <a:gd name="T13" fmla="*/ 44 h 46"/>
                <a:gd name="T14" fmla="*/ 2 w 48"/>
                <a:gd name="T15" fmla="*/ 41 h 46"/>
                <a:gd name="T16" fmla="*/ 1 w 48"/>
                <a:gd name="T17" fmla="*/ 38 h 46"/>
                <a:gd name="T18" fmla="*/ 5 w 48"/>
                <a:gd name="T19" fmla="*/ 32 h 46"/>
                <a:gd name="T20" fmla="*/ 9 w 48"/>
                <a:gd name="T21" fmla="*/ 30 h 46"/>
                <a:gd name="T22" fmla="*/ 14 w 48"/>
                <a:gd name="T23" fmla="*/ 29 h 46"/>
                <a:gd name="T24" fmla="*/ 23 w 48"/>
                <a:gd name="T25" fmla="*/ 21 h 46"/>
                <a:gd name="T26" fmla="*/ 2 w 48"/>
                <a:gd name="T27" fmla="*/ 18 h 46"/>
                <a:gd name="T28" fmla="*/ 23 w 48"/>
                <a:gd name="T29" fmla="*/ 9 h 46"/>
                <a:gd name="T30" fmla="*/ 0 w 48"/>
                <a:gd name="T31" fmla="*/ 6 h 46"/>
                <a:gd name="T32" fmla="*/ 23 w 48"/>
                <a:gd name="T33" fmla="*/ 0 h 46"/>
                <a:gd name="T34" fmla="*/ 27 w 48"/>
                <a:gd name="T35" fmla="*/ 6 h 46"/>
                <a:gd name="T36" fmla="*/ 48 w 48"/>
                <a:gd name="T37" fmla="*/ 9 h 46"/>
                <a:gd name="T38" fmla="*/ 27 w 48"/>
                <a:gd name="T39" fmla="*/ 18 h 46"/>
                <a:gd name="T40" fmla="*/ 46 w 48"/>
                <a:gd name="T41" fmla="*/ 21 h 46"/>
                <a:gd name="T42" fmla="*/ 27 w 48"/>
                <a:gd name="T43" fmla="*/ 31 h 46"/>
                <a:gd name="T44" fmla="*/ 39 w 48"/>
                <a:gd name="T45" fmla="*/ 36 h 46"/>
                <a:gd name="T46" fmla="*/ 47 w 48"/>
                <a:gd name="T47" fmla="*/ 40 h 46"/>
                <a:gd name="T48" fmla="*/ 23 w 48"/>
                <a:gd name="T49" fmla="*/ 34 h 46"/>
                <a:gd name="T50" fmla="*/ 19 w 48"/>
                <a:gd name="T51" fmla="*/ 33 h 46"/>
                <a:gd name="T52" fmla="*/ 14 w 48"/>
                <a:gd name="T53" fmla="*/ 33 h 46"/>
                <a:gd name="T54" fmla="*/ 8 w 48"/>
                <a:gd name="T55" fmla="*/ 34 h 46"/>
                <a:gd name="T56" fmla="*/ 6 w 48"/>
                <a:gd name="T57" fmla="*/ 36 h 46"/>
                <a:gd name="T58" fmla="*/ 5 w 48"/>
                <a:gd name="T59" fmla="*/ 38 h 46"/>
                <a:gd name="T60" fmla="*/ 8 w 48"/>
                <a:gd name="T61" fmla="*/ 41 h 46"/>
                <a:gd name="T62" fmla="*/ 11 w 48"/>
                <a:gd name="T63" fmla="*/ 42 h 46"/>
                <a:gd name="T64" fmla="*/ 14 w 48"/>
                <a:gd name="T65" fmla="*/ 43 h 46"/>
                <a:gd name="T66" fmla="*/ 20 w 48"/>
                <a:gd name="T67" fmla="*/ 42 h 46"/>
                <a:gd name="T68" fmla="*/ 22 w 48"/>
                <a:gd name="T69" fmla="*/ 41 h 46"/>
                <a:gd name="T70" fmla="*/ 23 w 48"/>
                <a:gd name="T7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40"/>
                  </a:moveTo>
                  <a:lnTo>
                    <a:pt x="45" y="44"/>
                  </a:lnTo>
                  <a:lnTo>
                    <a:pt x="45" y="44"/>
                  </a:lnTo>
                  <a:lnTo>
                    <a:pt x="37" y="39"/>
                  </a:lnTo>
                  <a:lnTo>
                    <a:pt x="27" y="35"/>
                  </a:lnTo>
                  <a:lnTo>
                    <a:pt x="27" y="39"/>
                  </a:lnTo>
                  <a:lnTo>
                    <a:pt x="27" y="39"/>
                  </a:lnTo>
                  <a:lnTo>
                    <a:pt x="26" y="42"/>
                  </a:lnTo>
                  <a:lnTo>
                    <a:pt x="24" y="45"/>
                  </a:lnTo>
                  <a:lnTo>
                    <a:pt x="20" y="46"/>
                  </a:lnTo>
                  <a:lnTo>
                    <a:pt x="14" y="46"/>
                  </a:lnTo>
                  <a:lnTo>
                    <a:pt x="14" y="46"/>
                  </a:lnTo>
                  <a:lnTo>
                    <a:pt x="9" y="46"/>
                  </a:lnTo>
                  <a:lnTo>
                    <a:pt x="5" y="44"/>
                  </a:lnTo>
                  <a:lnTo>
                    <a:pt x="5" y="44"/>
                  </a:lnTo>
                  <a:lnTo>
                    <a:pt x="2" y="41"/>
                  </a:lnTo>
                  <a:lnTo>
                    <a:pt x="1" y="38"/>
                  </a:lnTo>
                  <a:lnTo>
                    <a:pt x="1" y="38"/>
                  </a:lnTo>
                  <a:lnTo>
                    <a:pt x="2" y="34"/>
                  </a:lnTo>
                  <a:lnTo>
                    <a:pt x="5" y="32"/>
                  </a:lnTo>
                  <a:lnTo>
                    <a:pt x="5" y="32"/>
                  </a:lnTo>
                  <a:lnTo>
                    <a:pt x="9" y="30"/>
                  </a:lnTo>
                  <a:lnTo>
                    <a:pt x="14" y="29"/>
                  </a:lnTo>
                  <a:lnTo>
                    <a:pt x="14" y="29"/>
                  </a:lnTo>
                  <a:lnTo>
                    <a:pt x="23" y="30"/>
                  </a:lnTo>
                  <a:lnTo>
                    <a:pt x="23" y="21"/>
                  </a:lnTo>
                  <a:lnTo>
                    <a:pt x="2" y="21"/>
                  </a:lnTo>
                  <a:lnTo>
                    <a:pt x="2" y="18"/>
                  </a:lnTo>
                  <a:lnTo>
                    <a:pt x="23" y="18"/>
                  </a:lnTo>
                  <a:lnTo>
                    <a:pt x="23" y="9"/>
                  </a:lnTo>
                  <a:lnTo>
                    <a:pt x="0" y="9"/>
                  </a:lnTo>
                  <a:lnTo>
                    <a:pt x="0" y="6"/>
                  </a:lnTo>
                  <a:lnTo>
                    <a:pt x="23" y="6"/>
                  </a:lnTo>
                  <a:lnTo>
                    <a:pt x="23" y="0"/>
                  </a:lnTo>
                  <a:lnTo>
                    <a:pt x="27" y="0"/>
                  </a:lnTo>
                  <a:lnTo>
                    <a:pt x="27" y="6"/>
                  </a:lnTo>
                  <a:lnTo>
                    <a:pt x="48" y="6"/>
                  </a:lnTo>
                  <a:lnTo>
                    <a:pt x="48" y="9"/>
                  </a:lnTo>
                  <a:lnTo>
                    <a:pt x="27" y="9"/>
                  </a:lnTo>
                  <a:lnTo>
                    <a:pt x="27" y="18"/>
                  </a:lnTo>
                  <a:lnTo>
                    <a:pt x="46" y="18"/>
                  </a:lnTo>
                  <a:lnTo>
                    <a:pt x="46" y="21"/>
                  </a:lnTo>
                  <a:lnTo>
                    <a:pt x="27" y="21"/>
                  </a:lnTo>
                  <a:lnTo>
                    <a:pt x="27" y="31"/>
                  </a:lnTo>
                  <a:lnTo>
                    <a:pt x="27" y="31"/>
                  </a:lnTo>
                  <a:lnTo>
                    <a:pt x="39" y="36"/>
                  </a:lnTo>
                  <a:lnTo>
                    <a:pt x="47" y="40"/>
                  </a:lnTo>
                  <a:lnTo>
                    <a:pt x="47" y="40"/>
                  </a:lnTo>
                  <a:close/>
                  <a:moveTo>
                    <a:pt x="23" y="38"/>
                  </a:moveTo>
                  <a:lnTo>
                    <a:pt x="23" y="34"/>
                  </a:lnTo>
                  <a:lnTo>
                    <a:pt x="23" y="34"/>
                  </a:lnTo>
                  <a:lnTo>
                    <a:pt x="19" y="33"/>
                  </a:lnTo>
                  <a:lnTo>
                    <a:pt x="14" y="33"/>
                  </a:lnTo>
                  <a:lnTo>
                    <a:pt x="14" y="33"/>
                  </a:lnTo>
                  <a:lnTo>
                    <a:pt x="11" y="33"/>
                  </a:lnTo>
                  <a:lnTo>
                    <a:pt x="8" y="34"/>
                  </a:lnTo>
                  <a:lnTo>
                    <a:pt x="8" y="34"/>
                  </a:lnTo>
                  <a:lnTo>
                    <a:pt x="6" y="36"/>
                  </a:lnTo>
                  <a:lnTo>
                    <a:pt x="5" y="38"/>
                  </a:lnTo>
                  <a:lnTo>
                    <a:pt x="5" y="38"/>
                  </a:lnTo>
                  <a:lnTo>
                    <a:pt x="6" y="40"/>
                  </a:lnTo>
                  <a:lnTo>
                    <a:pt x="8" y="41"/>
                  </a:lnTo>
                  <a:lnTo>
                    <a:pt x="8" y="41"/>
                  </a:lnTo>
                  <a:lnTo>
                    <a:pt x="11" y="42"/>
                  </a:lnTo>
                  <a:lnTo>
                    <a:pt x="14" y="43"/>
                  </a:lnTo>
                  <a:lnTo>
                    <a:pt x="14" y="43"/>
                  </a:lnTo>
                  <a:lnTo>
                    <a:pt x="20" y="42"/>
                  </a:lnTo>
                  <a:lnTo>
                    <a:pt x="20" y="42"/>
                  </a:lnTo>
                  <a:lnTo>
                    <a:pt x="22" y="41"/>
                  </a:lnTo>
                  <a:lnTo>
                    <a:pt x="22" y="41"/>
                  </a:lnTo>
                  <a:lnTo>
                    <a:pt x="23" y="38"/>
                  </a:lnTo>
                  <a:lnTo>
                    <a:pt x="2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Freeform 1152">
              <a:extLst>
                <a:ext uri="{FF2B5EF4-FFF2-40B4-BE49-F238E27FC236}">
                  <a16:creationId xmlns:a16="http://schemas.microsoft.com/office/drawing/2014/main" id="{487847FD-1CE0-416F-A3B6-7250DEB5129B}"/>
                </a:ext>
              </a:extLst>
            </p:cNvPr>
            <p:cNvSpPr>
              <a:spLocks noEditPoints="1"/>
            </p:cNvSpPr>
            <p:nvPr/>
          </p:nvSpPr>
          <p:spPr bwMode="auto">
            <a:xfrm>
              <a:off x="10691813" y="5630863"/>
              <a:ext cx="39688" cy="36513"/>
            </a:xfrm>
            <a:custGeom>
              <a:avLst/>
              <a:gdLst>
                <a:gd name="T0" fmla="*/ 32 w 50"/>
                <a:gd name="T1" fmla="*/ 10 h 48"/>
                <a:gd name="T2" fmla="*/ 32 w 50"/>
                <a:gd name="T3" fmla="*/ 20 h 48"/>
                <a:gd name="T4" fmla="*/ 34 w 50"/>
                <a:gd name="T5" fmla="*/ 30 h 48"/>
                <a:gd name="T6" fmla="*/ 33 w 50"/>
                <a:gd name="T7" fmla="*/ 33 h 48"/>
                <a:gd name="T8" fmla="*/ 30 w 50"/>
                <a:gd name="T9" fmla="*/ 40 h 48"/>
                <a:gd name="T10" fmla="*/ 28 w 50"/>
                <a:gd name="T11" fmla="*/ 42 h 48"/>
                <a:gd name="T12" fmla="*/ 22 w 50"/>
                <a:gd name="T13" fmla="*/ 46 h 48"/>
                <a:gd name="T14" fmla="*/ 15 w 50"/>
                <a:gd name="T15" fmla="*/ 48 h 48"/>
                <a:gd name="T16" fmla="*/ 14 w 50"/>
                <a:gd name="T17" fmla="*/ 44 h 48"/>
                <a:gd name="T18" fmla="*/ 25 w 50"/>
                <a:gd name="T19" fmla="*/ 40 h 48"/>
                <a:gd name="T20" fmla="*/ 28 w 50"/>
                <a:gd name="T21" fmla="*/ 35 h 48"/>
                <a:gd name="T22" fmla="*/ 29 w 50"/>
                <a:gd name="T23" fmla="*/ 30 h 48"/>
                <a:gd name="T24" fmla="*/ 29 w 50"/>
                <a:gd name="T25" fmla="*/ 28 h 48"/>
                <a:gd name="T26" fmla="*/ 26 w 50"/>
                <a:gd name="T27" fmla="*/ 33 h 48"/>
                <a:gd name="T28" fmla="*/ 23 w 50"/>
                <a:gd name="T29" fmla="*/ 34 h 48"/>
                <a:gd name="T30" fmla="*/ 20 w 50"/>
                <a:gd name="T31" fmla="*/ 35 h 48"/>
                <a:gd name="T32" fmla="*/ 13 w 50"/>
                <a:gd name="T33" fmla="*/ 32 h 48"/>
                <a:gd name="T34" fmla="*/ 11 w 50"/>
                <a:gd name="T35" fmla="*/ 29 h 48"/>
                <a:gd name="T36" fmla="*/ 10 w 50"/>
                <a:gd name="T37" fmla="*/ 26 h 48"/>
                <a:gd name="T38" fmla="*/ 14 w 50"/>
                <a:gd name="T39" fmla="*/ 17 h 48"/>
                <a:gd name="T40" fmla="*/ 17 w 50"/>
                <a:gd name="T41" fmla="*/ 15 h 48"/>
                <a:gd name="T42" fmla="*/ 21 w 50"/>
                <a:gd name="T43" fmla="*/ 14 h 48"/>
                <a:gd name="T44" fmla="*/ 27 w 50"/>
                <a:gd name="T45" fmla="*/ 16 h 48"/>
                <a:gd name="T46" fmla="*/ 0 w 50"/>
                <a:gd name="T47" fmla="*/ 10 h 48"/>
                <a:gd name="T48" fmla="*/ 27 w 50"/>
                <a:gd name="T49" fmla="*/ 6 h 48"/>
                <a:gd name="T50" fmla="*/ 32 w 50"/>
                <a:gd name="T51" fmla="*/ 0 h 48"/>
                <a:gd name="T52" fmla="*/ 50 w 50"/>
                <a:gd name="T53" fmla="*/ 6 h 48"/>
                <a:gd name="T54" fmla="*/ 27 w 50"/>
                <a:gd name="T55" fmla="*/ 21 h 48"/>
                <a:gd name="T56" fmla="*/ 25 w 50"/>
                <a:gd name="T57" fmla="*/ 18 h 48"/>
                <a:gd name="T58" fmla="*/ 21 w 50"/>
                <a:gd name="T59" fmla="*/ 18 h 48"/>
                <a:gd name="T60" fmla="*/ 17 w 50"/>
                <a:gd name="T61" fmla="*/ 20 h 48"/>
                <a:gd name="T62" fmla="*/ 15 w 50"/>
                <a:gd name="T63" fmla="*/ 22 h 48"/>
                <a:gd name="T64" fmla="*/ 15 w 50"/>
                <a:gd name="T65" fmla="*/ 24 h 48"/>
                <a:gd name="T66" fmla="*/ 16 w 50"/>
                <a:gd name="T67" fmla="*/ 29 h 48"/>
                <a:gd name="T68" fmla="*/ 18 w 50"/>
                <a:gd name="T69" fmla="*/ 31 h 48"/>
                <a:gd name="T70" fmla="*/ 20 w 50"/>
                <a:gd name="T71" fmla="*/ 31 h 48"/>
                <a:gd name="T72" fmla="*/ 25 w 50"/>
                <a:gd name="T73" fmla="*/ 29 h 48"/>
                <a:gd name="T74" fmla="*/ 27 w 50"/>
                <a:gd name="T75" fmla="*/ 26 h 48"/>
                <a:gd name="T76" fmla="*/ 27 w 50"/>
                <a:gd name="T77"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50" y="10"/>
                  </a:moveTo>
                  <a:lnTo>
                    <a:pt x="32" y="10"/>
                  </a:lnTo>
                  <a:lnTo>
                    <a:pt x="32" y="20"/>
                  </a:lnTo>
                  <a:lnTo>
                    <a:pt x="32" y="20"/>
                  </a:lnTo>
                  <a:lnTo>
                    <a:pt x="33" y="24"/>
                  </a:lnTo>
                  <a:lnTo>
                    <a:pt x="34" y="30"/>
                  </a:lnTo>
                  <a:lnTo>
                    <a:pt x="34" y="30"/>
                  </a:lnTo>
                  <a:lnTo>
                    <a:pt x="33" y="33"/>
                  </a:lnTo>
                  <a:lnTo>
                    <a:pt x="32" y="37"/>
                  </a:lnTo>
                  <a:lnTo>
                    <a:pt x="30" y="40"/>
                  </a:lnTo>
                  <a:lnTo>
                    <a:pt x="28" y="42"/>
                  </a:lnTo>
                  <a:lnTo>
                    <a:pt x="28" y="42"/>
                  </a:lnTo>
                  <a:lnTo>
                    <a:pt x="25" y="44"/>
                  </a:lnTo>
                  <a:lnTo>
                    <a:pt x="22" y="46"/>
                  </a:lnTo>
                  <a:lnTo>
                    <a:pt x="19" y="47"/>
                  </a:lnTo>
                  <a:lnTo>
                    <a:pt x="15" y="48"/>
                  </a:lnTo>
                  <a:lnTo>
                    <a:pt x="14" y="44"/>
                  </a:lnTo>
                  <a:lnTo>
                    <a:pt x="14" y="44"/>
                  </a:lnTo>
                  <a:lnTo>
                    <a:pt x="20" y="43"/>
                  </a:lnTo>
                  <a:lnTo>
                    <a:pt x="25" y="40"/>
                  </a:lnTo>
                  <a:lnTo>
                    <a:pt x="25" y="40"/>
                  </a:lnTo>
                  <a:lnTo>
                    <a:pt x="28" y="35"/>
                  </a:lnTo>
                  <a:lnTo>
                    <a:pt x="29" y="30"/>
                  </a:lnTo>
                  <a:lnTo>
                    <a:pt x="29" y="30"/>
                  </a:lnTo>
                  <a:lnTo>
                    <a:pt x="29" y="28"/>
                  </a:lnTo>
                  <a:lnTo>
                    <a:pt x="29" y="28"/>
                  </a:lnTo>
                  <a:lnTo>
                    <a:pt x="28" y="31"/>
                  </a:lnTo>
                  <a:lnTo>
                    <a:pt x="26" y="33"/>
                  </a:lnTo>
                  <a:lnTo>
                    <a:pt x="26" y="33"/>
                  </a:lnTo>
                  <a:lnTo>
                    <a:pt x="23" y="34"/>
                  </a:lnTo>
                  <a:lnTo>
                    <a:pt x="20" y="35"/>
                  </a:lnTo>
                  <a:lnTo>
                    <a:pt x="20" y="35"/>
                  </a:lnTo>
                  <a:lnTo>
                    <a:pt x="16" y="34"/>
                  </a:lnTo>
                  <a:lnTo>
                    <a:pt x="13" y="32"/>
                  </a:lnTo>
                  <a:lnTo>
                    <a:pt x="13" y="32"/>
                  </a:lnTo>
                  <a:lnTo>
                    <a:pt x="11" y="29"/>
                  </a:lnTo>
                  <a:lnTo>
                    <a:pt x="10" y="26"/>
                  </a:lnTo>
                  <a:lnTo>
                    <a:pt x="10" y="26"/>
                  </a:lnTo>
                  <a:lnTo>
                    <a:pt x="11" y="21"/>
                  </a:lnTo>
                  <a:lnTo>
                    <a:pt x="14" y="17"/>
                  </a:lnTo>
                  <a:lnTo>
                    <a:pt x="14" y="17"/>
                  </a:lnTo>
                  <a:lnTo>
                    <a:pt x="17" y="15"/>
                  </a:lnTo>
                  <a:lnTo>
                    <a:pt x="21" y="14"/>
                  </a:lnTo>
                  <a:lnTo>
                    <a:pt x="21" y="14"/>
                  </a:lnTo>
                  <a:lnTo>
                    <a:pt x="24" y="15"/>
                  </a:lnTo>
                  <a:lnTo>
                    <a:pt x="27" y="16"/>
                  </a:lnTo>
                  <a:lnTo>
                    <a:pt x="27" y="10"/>
                  </a:lnTo>
                  <a:lnTo>
                    <a:pt x="0" y="10"/>
                  </a:lnTo>
                  <a:lnTo>
                    <a:pt x="0" y="6"/>
                  </a:lnTo>
                  <a:lnTo>
                    <a:pt x="27" y="6"/>
                  </a:lnTo>
                  <a:lnTo>
                    <a:pt x="27" y="0"/>
                  </a:lnTo>
                  <a:lnTo>
                    <a:pt x="32" y="0"/>
                  </a:lnTo>
                  <a:lnTo>
                    <a:pt x="32" y="6"/>
                  </a:lnTo>
                  <a:lnTo>
                    <a:pt x="50" y="6"/>
                  </a:lnTo>
                  <a:lnTo>
                    <a:pt x="50" y="10"/>
                  </a:lnTo>
                  <a:close/>
                  <a:moveTo>
                    <a:pt x="27" y="21"/>
                  </a:moveTo>
                  <a:lnTo>
                    <a:pt x="27" y="21"/>
                  </a:lnTo>
                  <a:lnTo>
                    <a:pt x="25" y="18"/>
                  </a:lnTo>
                  <a:lnTo>
                    <a:pt x="21" y="18"/>
                  </a:lnTo>
                  <a:lnTo>
                    <a:pt x="21" y="18"/>
                  </a:lnTo>
                  <a:lnTo>
                    <a:pt x="19" y="18"/>
                  </a:lnTo>
                  <a:lnTo>
                    <a:pt x="17" y="20"/>
                  </a:lnTo>
                  <a:lnTo>
                    <a:pt x="17" y="20"/>
                  </a:lnTo>
                  <a:lnTo>
                    <a:pt x="15" y="22"/>
                  </a:lnTo>
                  <a:lnTo>
                    <a:pt x="15" y="24"/>
                  </a:lnTo>
                  <a:lnTo>
                    <a:pt x="15" y="24"/>
                  </a:lnTo>
                  <a:lnTo>
                    <a:pt x="15" y="28"/>
                  </a:lnTo>
                  <a:lnTo>
                    <a:pt x="16" y="29"/>
                  </a:lnTo>
                  <a:lnTo>
                    <a:pt x="16" y="29"/>
                  </a:lnTo>
                  <a:lnTo>
                    <a:pt x="18" y="31"/>
                  </a:lnTo>
                  <a:lnTo>
                    <a:pt x="20" y="31"/>
                  </a:lnTo>
                  <a:lnTo>
                    <a:pt x="20" y="31"/>
                  </a:lnTo>
                  <a:lnTo>
                    <a:pt x="23" y="30"/>
                  </a:lnTo>
                  <a:lnTo>
                    <a:pt x="25" y="29"/>
                  </a:lnTo>
                  <a:lnTo>
                    <a:pt x="25" y="29"/>
                  </a:lnTo>
                  <a:lnTo>
                    <a:pt x="27" y="26"/>
                  </a:lnTo>
                  <a:lnTo>
                    <a:pt x="27" y="22"/>
                  </a:lnTo>
                  <a:lnTo>
                    <a:pt x="27"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Freeform 1153">
              <a:extLst>
                <a:ext uri="{FF2B5EF4-FFF2-40B4-BE49-F238E27FC236}">
                  <a16:creationId xmlns:a16="http://schemas.microsoft.com/office/drawing/2014/main" id="{F3ADBCB2-3CB0-448B-95BD-A2A2836E1DEA}"/>
                </a:ext>
              </a:extLst>
            </p:cNvPr>
            <p:cNvSpPr>
              <a:spLocks noEditPoints="1"/>
            </p:cNvSpPr>
            <p:nvPr/>
          </p:nvSpPr>
          <p:spPr bwMode="auto">
            <a:xfrm>
              <a:off x="10736263" y="5656263"/>
              <a:ext cx="12700" cy="11113"/>
            </a:xfrm>
            <a:custGeom>
              <a:avLst/>
              <a:gdLst>
                <a:gd name="T0" fmla="*/ 0 w 15"/>
                <a:gd name="T1" fmla="*/ 7 h 15"/>
                <a:gd name="T2" fmla="*/ 0 w 15"/>
                <a:gd name="T3" fmla="*/ 7 h 15"/>
                <a:gd name="T4" fmla="*/ 1 w 15"/>
                <a:gd name="T5" fmla="*/ 5 h 15"/>
                <a:gd name="T6" fmla="*/ 2 w 15"/>
                <a:gd name="T7" fmla="*/ 2 h 15"/>
                <a:gd name="T8" fmla="*/ 2 w 15"/>
                <a:gd name="T9" fmla="*/ 2 h 15"/>
                <a:gd name="T10" fmla="*/ 5 w 15"/>
                <a:gd name="T11" fmla="*/ 1 h 15"/>
                <a:gd name="T12" fmla="*/ 8 w 15"/>
                <a:gd name="T13" fmla="*/ 0 h 15"/>
                <a:gd name="T14" fmla="*/ 8 w 15"/>
                <a:gd name="T15" fmla="*/ 0 h 15"/>
                <a:gd name="T16" fmla="*/ 11 w 15"/>
                <a:gd name="T17" fmla="*/ 1 h 15"/>
                <a:gd name="T18" fmla="*/ 13 w 15"/>
                <a:gd name="T19" fmla="*/ 2 h 15"/>
                <a:gd name="T20" fmla="*/ 13 w 15"/>
                <a:gd name="T21" fmla="*/ 2 h 15"/>
                <a:gd name="T22" fmla="*/ 15 w 15"/>
                <a:gd name="T23" fmla="*/ 5 h 15"/>
                <a:gd name="T24" fmla="*/ 15 w 15"/>
                <a:gd name="T25" fmla="*/ 7 h 15"/>
                <a:gd name="T26" fmla="*/ 15 w 15"/>
                <a:gd name="T27" fmla="*/ 7 h 15"/>
                <a:gd name="T28" fmla="*/ 15 w 15"/>
                <a:gd name="T29" fmla="*/ 10 h 15"/>
                <a:gd name="T30" fmla="*/ 13 w 15"/>
                <a:gd name="T31" fmla="*/ 12 h 15"/>
                <a:gd name="T32" fmla="*/ 13 w 15"/>
                <a:gd name="T33" fmla="*/ 12 h 15"/>
                <a:gd name="T34" fmla="*/ 11 w 15"/>
                <a:gd name="T35" fmla="*/ 14 h 15"/>
                <a:gd name="T36" fmla="*/ 8 w 15"/>
                <a:gd name="T37" fmla="*/ 15 h 15"/>
                <a:gd name="T38" fmla="*/ 8 w 15"/>
                <a:gd name="T39" fmla="*/ 15 h 15"/>
                <a:gd name="T40" fmla="*/ 5 w 15"/>
                <a:gd name="T41" fmla="*/ 14 h 15"/>
                <a:gd name="T42" fmla="*/ 2 w 15"/>
                <a:gd name="T43" fmla="*/ 12 h 15"/>
                <a:gd name="T44" fmla="*/ 2 w 15"/>
                <a:gd name="T45" fmla="*/ 12 h 15"/>
                <a:gd name="T46" fmla="*/ 1 w 15"/>
                <a:gd name="T47" fmla="*/ 10 h 15"/>
                <a:gd name="T48" fmla="*/ 0 w 15"/>
                <a:gd name="T49" fmla="*/ 7 h 15"/>
                <a:gd name="T50" fmla="*/ 0 w 15"/>
                <a:gd name="T51" fmla="*/ 7 h 15"/>
                <a:gd name="T52" fmla="*/ 4 w 15"/>
                <a:gd name="T53" fmla="*/ 7 h 15"/>
                <a:gd name="T54" fmla="*/ 4 w 15"/>
                <a:gd name="T55" fmla="*/ 7 h 15"/>
                <a:gd name="T56" fmla="*/ 4 w 15"/>
                <a:gd name="T57" fmla="*/ 9 h 15"/>
                <a:gd name="T58" fmla="*/ 5 w 15"/>
                <a:gd name="T59" fmla="*/ 10 h 15"/>
                <a:gd name="T60" fmla="*/ 5 w 15"/>
                <a:gd name="T61" fmla="*/ 10 h 15"/>
                <a:gd name="T62" fmla="*/ 6 w 15"/>
                <a:gd name="T63" fmla="*/ 11 h 15"/>
                <a:gd name="T64" fmla="*/ 8 w 15"/>
                <a:gd name="T65" fmla="*/ 12 h 15"/>
                <a:gd name="T66" fmla="*/ 8 w 15"/>
                <a:gd name="T67" fmla="*/ 12 h 15"/>
                <a:gd name="T68" fmla="*/ 9 w 15"/>
                <a:gd name="T69" fmla="*/ 11 h 15"/>
                <a:gd name="T70" fmla="*/ 11 w 15"/>
                <a:gd name="T71" fmla="*/ 10 h 15"/>
                <a:gd name="T72" fmla="*/ 11 w 15"/>
                <a:gd name="T73" fmla="*/ 10 h 15"/>
                <a:gd name="T74" fmla="*/ 12 w 15"/>
                <a:gd name="T75" fmla="*/ 9 h 15"/>
                <a:gd name="T76" fmla="*/ 12 w 15"/>
                <a:gd name="T77" fmla="*/ 7 h 15"/>
                <a:gd name="T78" fmla="*/ 12 w 15"/>
                <a:gd name="T79" fmla="*/ 7 h 15"/>
                <a:gd name="T80" fmla="*/ 12 w 15"/>
                <a:gd name="T81" fmla="*/ 6 h 15"/>
                <a:gd name="T82" fmla="*/ 11 w 15"/>
                <a:gd name="T83" fmla="*/ 4 h 15"/>
                <a:gd name="T84" fmla="*/ 11 w 15"/>
                <a:gd name="T85" fmla="*/ 4 h 15"/>
                <a:gd name="T86" fmla="*/ 9 w 15"/>
                <a:gd name="T87" fmla="*/ 4 h 15"/>
                <a:gd name="T88" fmla="*/ 8 w 15"/>
                <a:gd name="T89" fmla="*/ 3 h 15"/>
                <a:gd name="T90" fmla="*/ 8 w 15"/>
                <a:gd name="T91" fmla="*/ 3 h 15"/>
                <a:gd name="T92" fmla="*/ 6 w 15"/>
                <a:gd name="T93" fmla="*/ 4 h 15"/>
                <a:gd name="T94" fmla="*/ 5 w 15"/>
                <a:gd name="T95" fmla="*/ 4 h 15"/>
                <a:gd name="T96" fmla="*/ 5 w 15"/>
                <a:gd name="T97" fmla="*/ 4 h 15"/>
                <a:gd name="T98" fmla="*/ 4 w 15"/>
                <a:gd name="T99" fmla="*/ 6 h 15"/>
                <a:gd name="T100" fmla="*/ 4 w 15"/>
                <a:gd name="T101" fmla="*/ 7 h 15"/>
                <a:gd name="T102" fmla="*/ 4 w 15"/>
                <a:gd name="T10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5">
                  <a:moveTo>
                    <a:pt x="0" y="7"/>
                  </a:moveTo>
                  <a:lnTo>
                    <a:pt x="0" y="7"/>
                  </a:lnTo>
                  <a:lnTo>
                    <a:pt x="1" y="5"/>
                  </a:lnTo>
                  <a:lnTo>
                    <a:pt x="2" y="2"/>
                  </a:lnTo>
                  <a:lnTo>
                    <a:pt x="2" y="2"/>
                  </a:lnTo>
                  <a:lnTo>
                    <a:pt x="5" y="1"/>
                  </a:lnTo>
                  <a:lnTo>
                    <a:pt x="8" y="0"/>
                  </a:lnTo>
                  <a:lnTo>
                    <a:pt x="8" y="0"/>
                  </a:lnTo>
                  <a:lnTo>
                    <a:pt x="11" y="1"/>
                  </a:lnTo>
                  <a:lnTo>
                    <a:pt x="13" y="2"/>
                  </a:lnTo>
                  <a:lnTo>
                    <a:pt x="13" y="2"/>
                  </a:lnTo>
                  <a:lnTo>
                    <a:pt x="15" y="5"/>
                  </a:lnTo>
                  <a:lnTo>
                    <a:pt x="15" y="7"/>
                  </a:lnTo>
                  <a:lnTo>
                    <a:pt x="15" y="7"/>
                  </a:lnTo>
                  <a:lnTo>
                    <a:pt x="15" y="10"/>
                  </a:lnTo>
                  <a:lnTo>
                    <a:pt x="13" y="12"/>
                  </a:lnTo>
                  <a:lnTo>
                    <a:pt x="13" y="12"/>
                  </a:lnTo>
                  <a:lnTo>
                    <a:pt x="11" y="14"/>
                  </a:lnTo>
                  <a:lnTo>
                    <a:pt x="8" y="15"/>
                  </a:lnTo>
                  <a:lnTo>
                    <a:pt x="8" y="15"/>
                  </a:lnTo>
                  <a:lnTo>
                    <a:pt x="5" y="14"/>
                  </a:lnTo>
                  <a:lnTo>
                    <a:pt x="2" y="12"/>
                  </a:lnTo>
                  <a:lnTo>
                    <a:pt x="2" y="12"/>
                  </a:lnTo>
                  <a:lnTo>
                    <a:pt x="1" y="10"/>
                  </a:lnTo>
                  <a:lnTo>
                    <a:pt x="0" y="7"/>
                  </a:lnTo>
                  <a:lnTo>
                    <a:pt x="0" y="7"/>
                  </a:lnTo>
                  <a:close/>
                  <a:moveTo>
                    <a:pt x="4" y="7"/>
                  </a:moveTo>
                  <a:lnTo>
                    <a:pt x="4" y="7"/>
                  </a:lnTo>
                  <a:lnTo>
                    <a:pt x="4" y="9"/>
                  </a:lnTo>
                  <a:lnTo>
                    <a:pt x="5" y="10"/>
                  </a:lnTo>
                  <a:lnTo>
                    <a:pt x="5" y="10"/>
                  </a:lnTo>
                  <a:lnTo>
                    <a:pt x="6" y="11"/>
                  </a:lnTo>
                  <a:lnTo>
                    <a:pt x="8" y="12"/>
                  </a:lnTo>
                  <a:lnTo>
                    <a:pt x="8" y="12"/>
                  </a:lnTo>
                  <a:lnTo>
                    <a:pt x="9" y="11"/>
                  </a:lnTo>
                  <a:lnTo>
                    <a:pt x="11" y="10"/>
                  </a:lnTo>
                  <a:lnTo>
                    <a:pt x="11" y="10"/>
                  </a:lnTo>
                  <a:lnTo>
                    <a:pt x="12" y="9"/>
                  </a:lnTo>
                  <a:lnTo>
                    <a:pt x="12" y="7"/>
                  </a:lnTo>
                  <a:lnTo>
                    <a:pt x="12" y="7"/>
                  </a:lnTo>
                  <a:lnTo>
                    <a:pt x="12" y="6"/>
                  </a:lnTo>
                  <a:lnTo>
                    <a:pt x="11" y="4"/>
                  </a:lnTo>
                  <a:lnTo>
                    <a:pt x="11" y="4"/>
                  </a:lnTo>
                  <a:lnTo>
                    <a:pt x="9" y="4"/>
                  </a:lnTo>
                  <a:lnTo>
                    <a:pt x="8" y="3"/>
                  </a:lnTo>
                  <a:lnTo>
                    <a:pt x="8" y="3"/>
                  </a:lnTo>
                  <a:lnTo>
                    <a:pt x="6" y="4"/>
                  </a:lnTo>
                  <a:lnTo>
                    <a:pt x="5" y="4"/>
                  </a:lnTo>
                  <a:lnTo>
                    <a:pt x="5" y="4"/>
                  </a:lnTo>
                  <a:lnTo>
                    <a:pt x="4" y="6"/>
                  </a:lnTo>
                  <a:lnTo>
                    <a:pt x="4" y="7"/>
                  </a:lnTo>
                  <a:lnTo>
                    <a:pt x="4"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Freeform 1154">
              <a:extLst>
                <a:ext uri="{FF2B5EF4-FFF2-40B4-BE49-F238E27FC236}">
                  <a16:creationId xmlns:a16="http://schemas.microsoft.com/office/drawing/2014/main" id="{BDC88D5B-0A96-44C0-A438-99B4E5B75B53}"/>
                </a:ext>
              </a:extLst>
            </p:cNvPr>
            <p:cNvSpPr>
              <a:spLocks noEditPoints="1"/>
            </p:cNvSpPr>
            <p:nvPr/>
          </p:nvSpPr>
          <p:spPr bwMode="auto">
            <a:xfrm>
              <a:off x="10326688" y="5743575"/>
              <a:ext cx="41275" cy="39688"/>
            </a:xfrm>
            <a:custGeom>
              <a:avLst/>
              <a:gdLst>
                <a:gd name="T0" fmla="*/ 10 w 52"/>
                <a:gd name="T1" fmla="*/ 27 h 51"/>
                <a:gd name="T2" fmla="*/ 1 w 52"/>
                <a:gd name="T3" fmla="*/ 35 h 51"/>
                <a:gd name="T4" fmla="*/ 0 w 52"/>
                <a:gd name="T5" fmla="*/ 32 h 51"/>
                <a:gd name="T6" fmla="*/ 10 w 52"/>
                <a:gd name="T7" fmla="*/ 21 h 51"/>
                <a:gd name="T8" fmla="*/ 15 w 52"/>
                <a:gd name="T9" fmla="*/ 16 h 51"/>
                <a:gd name="T10" fmla="*/ 2 w 52"/>
                <a:gd name="T11" fmla="*/ 11 h 51"/>
                <a:gd name="T12" fmla="*/ 10 w 52"/>
                <a:gd name="T13" fmla="*/ 7 h 51"/>
                <a:gd name="T14" fmla="*/ 14 w 52"/>
                <a:gd name="T15" fmla="*/ 0 h 51"/>
                <a:gd name="T16" fmla="*/ 22 w 52"/>
                <a:gd name="T17" fmla="*/ 7 h 51"/>
                <a:gd name="T18" fmla="*/ 23 w 52"/>
                <a:gd name="T19" fmla="*/ 9 h 51"/>
                <a:gd name="T20" fmla="*/ 14 w 52"/>
                <a:gd name="T21" fmla="*/ 23 h 51"/>
                <a:gd name="T22" fmla="*/ 17 w 52"/>
                <a:gd name="T23" fmla="*/ 26 h 51"/>
                <a:gd name="T24" fmla="*/ 23 w 52"/>
                <a:gd name="T25" fmla="*/ 19 h 51"/>
                <a:gd name="T26" fmla="*/ 26 w 52"/>
                <a:gd name="T27" fmla="*/ 21 h 51"/>
                <a:gd name="T28" fmla="*/ 24 w 52"/>
                <a:gd name="T29" fmla="*/ 32 h 51"/>
                <a:gd name="T30" fmla="*/ 22 w 52"/>
                <a:gd name="T31" fmla="*/ 35 h 51"/>
                <a:gd name="T32" fmla="*/ 14 w 52"/>
                <a:gd name="T33" fmla="*/ 51 h 51"/>
                <a:gd name="T34" fmla="*/ 20 w 52"/>
                <a:gd name="T35" fmla="*/ 51 h 51"/>
                <a:gd name="T36" fmla="*/ 18 w 52"/>
                <a:gd name="T37" fmla="*/ 48 h 51"/>
                <a:gd name="T38" fmla="*/ 25 w 52"/>
                <a:gd name="T39" fmla="*/ 39 h 51"/>
                <a:gd name="T40" fmla="*/ 30 w 52"/>
                <a:gd name="T41" fmla="*/ 31 h 51"/>
                <a:gd name="T42" fmla="*/ 32 w 52"/>
                <a:gd name="T43" fmla="*/ 19 h 51"/>
                <a:gd name="T44" fmla="*/ 32 w 52"/>
                <a:gd name="T45" fmla="*/ 6 h 51"/>
                <a:gd name="T46" fmla="*/ 24 w 52"/>
                <a:gd name="T47" fmla="*/ 2 h 51"/>
                <a:gd name="T48" fmla="*/ 52 w 52"/>
                <a:gd name="T49" fmla="*/ 3 h 51"/>
                <a:gd name="T50" fmla="*/ 52 w 52"/>
                <a:gd name="T51" fmla="*/ 22 h 51"/>
                <a:gd name="T52" fmla="*/ 51 w 52"/>
                <a:gd name="T53" fmla="*/ 37 h 51"/>
                <a:gd name="T54" fmla="*/ 49 w 52"/>
                <a:gd name="T55" fmla="*/ 46 h 51"/>
                <a:gd name="T56" fmla="*/ 48 w 52"/>
                <a:gd name="T57" fmla="*/ 48 h 51"/>
                <a:gd name="T58" fmla="*/ 47 w 52"/>
                <a:gd name="T59" fmla="*/ 49 h 51"/>
                <a:gd name="T60" fmla="*/ 34 w 52"/>
                <a:gd name="T61" fmla="*/ 50 h 51"/>
                <a:gd name="T62" fmla="*/ 39 w 52"/>
                <a:gd name="T63" fmla="*/ 47 h 51"/>
                <a:gd name="T64" fmla="*/ 44 w 52"/>
                <a:gd name="T65" fmla="*/ 46 h 51"/>
                <a:gd name="T66" fmla="*/ 45 w 52"/>
                <a:gd name="T67" fmla="*/ 44 h 51"/>
                <a:gd name="T68" fmla="*/ 46 w 52"/>
                <a:gd name="T69" fmla="*/ 42 h 51"/>
                <a:gd name="T70" fmla="*/ 47 w 52"/>
                <a:gd name="T71" fmla="*/ 31 h 51"/>
                <a:gd name="T72" fmla="*/ 48 w 52"/>
                <a:gd name="T73" fmla="*/ 6 h 51"/>
                <a:gd name="T74" fmla="*/ 36 w 52"/>
                <a:gd name="T75" fmla="*/ 6 h 51"/>
                <a:gd name="T76" fmla="*/ 35 w 52"/>
                <a:gd name="T77" fmla="*/ 22 h 51"/>
                <a:gd name="T78" fmla="*/ 33 w 52"/>
                <a:gd name="T79" fmla="*/ 34 h 51"/>
                <a:gd name="T80" fmla="*/ 30 w 52"/>
                <a:gd name="T81" fmla="*/ 39 h 51"/>
                <a:gd name="T82" fmla="*/ 28 w 52"/>
                <a:gd name="T83" fmla="*/ 43 h 51"/>
                <a:gd name="T84" fmla="*/ 20 w 52"/>
                <a:gd name="T8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1">
                  <a:moveTo>
                    <a:pt x="10" y="51"/>
                  </a:moveTo>
                  <a:lnTo>
                    <a:pt x="10" y="27"/>
                  </a:lnTo>
                  <a:lnTo>
                    <a:pt x="10" y="27"/>
                  </a:lnTo>
                  <a:lnTo>
                    <a:pt x="1" y="35"/>
                  </a:lnTo>
                  <a:lnTo>
                    <a:pt x="0" y="32"/>
                  </a:lnTo>
                  <a:lnTo>
                    <a:pt x="0" y="32"/>
                  </a:lnTo>
                  <a:lnTo>
                    <a:pt x="5" y="27"/>
                  </a:lnTo>
                  <a:lnTo>
                    <a:pt x="10" y="21"/>
                  </a:lnTo>
                  <a:lnTo>
                    <a:pt x="10" y="21"/>
                  </a:lnTo>
                  <a:lnTo>
                    <a:pt x="15" y="16"/>
                  </a:lnTo>
                  <a:lnTo>
                    <a:pt x="17" y="11"/>
                  </a:lnTo>
                  <a:lnTo>
                    <a:pt x="2" y="11"/>
                  </a:lnTo>
                  <a:lnTo>
                    <a:pt x="2" y="7"/>
                  </a:lnTo>
                  <a:lnTo>
                    <a:pt x="10" y="7"/>
                  </a:lnTo>
                  <a:lnTo>
                    <a:pt x="10" y="0"/>
                  </a:lnTo>
                  <a:lnTo>
                    <a:pt x="14" y="0"/>
                  </a:lnTo>
                  <a:lnTo>
                    <a:pt x="14" y="7"/>
                  </a:lnTo>
                  <a:lnTo>
                    <a:pt x="22" y="7"/>
                  </a:lnTo>
                  <a:lnTo>
                    <a:pt x="23" y="9"/>
                  </a:lnTo>
                  <a:lnTo>
                    <a:pt x="23" y="9"/>
                  </a:lnTo>
                  <a:lnTo>
                    <a:pt x="19" y="16"/>
                  </a:lnTo>
                  <a:lnTo>
                    <a:pt x="14" y="23"/>
                  </a:lnTo>
                  <a:lnTo>
                    <a:pt x="14" y="23"/>
                  </a:lnTo>
                  <a:lnTo>
                    <a:pt x="17" y="26"/>
                  </a:lnTo>
                  <a:lnTo>
                    <a:pt x="17" y="26"/>
                  </a:lnTo>
                  <a:lnTo>
                    <a:pt x="23" y="19"/>
                  </a:lnTo>
                  <a:lnTo>
                    <a:pt x="26" y="21"/>
                  </a:lnTo>
                  <a:lnTo>
                    <a:pt x="26" y="21"/>
                  </a:lnTo>
                  <a:lnTo>
                    <a:pt x="20" y="28"/>
                  </a:lnTo>
                  <a:lnTo>
                    <a:pt x="24" y="32"/>
                  </a:lnTo>
                  <a:lnTo>
                    <a:pt x="22" y="35"/>
                  </a:lnTo>
                  <a:lnTo>
                    <a:pt x="22" y="35"/>
                  </a:lnTo>
                  <a:lnTo>
                    <a:pt x="14" y="27"/>
                  </a:lnTo>
                  <a:lnTo>
                    <a:pt x="14" y="51"/>
                  </a:lnTo>
                  <a:lnTo>
                    <a:pt x="10" y="51"/>
                  </a:lnTo>
                  <a:close/>
                  <a:moveTo>
                    <a:pt x="20" y="51"/>
                  </a:moveTo>
                  <a:lnTo>
                    <a:pt x="18" y="48"/>
                  </a:lnTo>
                  <a:lnTo>
                    <a:pt x="18" y="48"/>
                  </a:lnTo>
                  <a:lnTo>
                    <a:pt x="22" y="44"/>
                  </a:lnTo>
                  <a:lnTo>
                    <a:pt x="25" y="39"/>
                  </a:lnTo>
                  <a:lnTo>
                    <a:pt x="28" y="35"/>
                  </a:lnTo>
                  <a:lnTo>
                    <a:pt x="30" y="31"/>
                  </a:lnTo>
                  <a:lnTo>
                    <a:pt x="30" y="31"/>
                  </a:lnTo>
                  <a:lnTo>
                    <a:pt x="32" y="19"/>
                  </a:lnTo>
                  <a:lnTo>
                    <a:pt x="32" y="6"/>
                  </a:lnTo>
                  <a:lnTo>
                    <a:pt x="32" y="6"/>
                  </a:lnTo>
                  <a:lnTo>
                    <a:pt x="24" y="6"/>
                  </a:lnTo>
                  <a:lnTo>
                    <a:pt x="24" y="2"/>
                  </a:lnTo>
                  <a:lnTo>
                    <a:pt x="52" y="2"/>
                  </a:lnTo>
                  <a:lnTo>
                    <a:pt x="52" y="3"/>
                  </a:lnTo>
                  <a:lnTo>
                    <a:pt x="52" y="3"/>
                  </a:lnTo>
                  <a:lnTo>
                    <a:pt x="52" y="22"/>
                  </a:lnTo>
                  <a:lnTo>
                    <a:pt x="52" y="22"/>
                  </a:lnTo>
                  <a:lnTo>
                    <a:pt x="51" y="37"/>
                  </a:lnTo>
                  <a:lnTo>
                    <a:pt x="51" y="37"/>
                  </a:lnTo>
                  <a:lnTo>
                    <a:pt x="49" y="46"/>
                  </a:lnTo>
                  <a:lnTo>
                    <a:pt x="49" y="46"/>
                  </a:lnTo>
                  <a:lnTo>
                    <a:pt x="48" y="48"/>
                  </a:lnTo>
                  <a:lnTo>
                    <a:pt x="47" y="49"/>
                  </a:lnTo>
                  <a:lnTo>
                    <a:pt x="47" y="49"/>
                  </a:lnTo>
                  <a:lnTo>
                    <a:pt x="41" y="50"/>
                  </a:lnTo>
                  <a:lnTo>
                    <a:pt x="34" y="50"/>
                  </a:lnTo>
                  <a:lnTo>
                    <a:pt x="34" y="47"/>
                  </a:lnTo>
                  <a:lnTo>
                    <a:pt x="39" y="47"/>
                  </a:lnTo>
                  <a:lnTo>
                    <a:pt x="39" y="47"/>
                  </a:lnTo>
                  <a:lnTo>
                    <a:pt x="44" y="46"/>
                  </a:lnTo>
                  <a:lnTo>
                    <a:pt x="44" y="46"/>
                  </a:lnTo>
                  <a:lnTo>
                    <a:pt x="45" y="44"/>
                  </a:lnTo>
                  <a:lnTo>
                    <a:pt x="46" y="42"/>
                  </a:lnTo>
                  <a:lnTo>
                    <a:pt x="46" y="42"/>
                  </a:lnTo>
                  <a:lnTo>
                    <a:pt x="47" y="31"/>
                  </a:lnTo>
                  <a:lnTo>
                    <a:pt x="47" y="31"/>
                  </a:lnTo>
                  <a:lnTo>
                    <a:pt x="48" y="11"/>
                  </a:lnTo>
                  <a:lnTo>
                    <a:pt x="48" y="6"/>
                  </a:lnTo>
                  <a:lnTo>
                    <a:pt x="36" y="6"/>
                  </a:lnTo>
                  <a:lnTo>
                    <a:pt x="36" y="6"/>
                  </a:lnTo>
                  <a:lnTo>
                    <a:pt x="35" y="22"/>
                  </a:lnTo>
                  <a:lnTo>
                    <a:pt x="35" y="22"/>
                  </a:lnTo>
                  <a:lnTo>
                    <a:pt x="34" y="28"/>
                  </a:lnTo>
                  <a:lnTo>
                    <a:pt x="33" y="34"/>
                  </a:lnTo>
                  <a:lnTo>
                    <a:pt x="33" y="34"/>
                  </a:lnTo>
                  <a:lnTo>
                    <a:pt x="30" y="39"/>
                  </a:lnTo>
                  <a:lnTo>
                    <a:pt x="28" y="43"/>
                  </a:lnTo>
                  <a:lnTo>
                    <a:pt x="28" y="43"/>
                  </a:lnTo>
                  <a:lnTo>
                    <a:pt x="24" y="47"/>
                  </a:lnTo>
                  <a:lnTo>
                    <a:pt x="20" y="51"/>
                  </a:lnTo>
                  <a:lnTo>
                    <a:pt x="20"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Freeform 1155">
              <a:extLst>
                <a:ext uri="{FF2B5EF4-FFF2-40B4-BE49-F238E27FC236}">
                  <a16:creationId xmlns:a16="http://schemas.microsoft.com/office/drawing/2014/main" id="{C9585AD5-2215-447F-8D5B-234464AC86DA}"/>
                </a:ext>
              </a:extLst>
            </p:cNvPr>
            <p:cNvSpPr>
              <a:spLocks noEditPoints="1"/>
            </p:cNvSpPr>
            <p:nvPr/>
          </p:nvSpPr>
          <p:spPr bwMode="auto">
            <a:xfrm>
              <a:off x="10374313" y="5743575"/>
              <a:ext cx="41275" cy="39688"/>
            </a:xfrm>
            <a:custGeom>
              <a:avLst/>
              <a:gdLst>
                <a:gd name="T0" fmla="*/ 0 w 53"/>
                <a:gd name="T1" fmla="*/ 48 h 51"/>
                <a:gd name="T2" fmla="*/ 5 w 53"/>
                <a:gd name="T3" fmla="*/ 43 h 51"/>
                <a:gd name="T4" fmla="*/ 9 w 53"/>
                <a:gd name="T5" fmla="*/ 37 h 51"/>
                <a:gd name="T6" fmla="*/ 13 w 53"/>
                <a:gd name="T7" fmla="*/ 39 h 51"/>
                <a:gd name="T8" fmla="*/ 8 w 53"/>
                <a:gd name="T9" fmla="*/ 46 h 51"/>
                <a:gd name="T10" fmla="*/ 2 w 53"/>
                <a:gd name="T11" fmla="*/ 51 h 51"/>
                <a:gd name="T12" fmla="*/ 1 w 53"/>
                <a:gd name="T13" fmla="*/ 33 h 51"/>
                <a:gd name="T14" fmla="*/ 6 w 53"/>
                <a:gd name="T15" fmla="*/ 9 h 51"/>
                <a:gd name="T16" fmla="*/ 2 w 53"/>
                <a:gd name="T17" fmla="*/ 5 h 51"/>
                <a:gd name="T18" fmla="*/ 6 w 53"/>
                <a:gd name="T19" fmla="*/ 0 h 51"/>
                <a:gd name="T20" fmla="*/ 10 w 53"/>
                <a:gd name="T21" fmla="*/ 5 h 51"/>
                <a:gd name="T22" fmla="*/ 22 w 53"/>
                <a:gd name="T23" fmla="*/ 0 h 51"/>
                <a:gd name="T24" fmla="*/ 26 w 53"/>
                <a:gd name="T25" fmla="*/ 5 h 51"/>
                <a:gd name="T26" fmla="*/ 30 w 53"/>
                <a:gd name="T27" fmla="*/ 9 h 51"/>
                <a:gd name="T28" fmla="*/ 26 w 53"/>
                <a:gd name="T29" fmla="*/ 33 h 51"/>
                <a:gd name="T30" fmla="*/ 30 w 53"/>
                <a:gd name="T31" fmla="*/ 36 h 51"/>
                <a:gd name="T32" fmla="*/ 10 w 53"/>
                <a:gd name="T33" fmla="*/ 9 h 51"/>
                <a:gd name="T34" fmla="*/ 22 w 53"/>
                <a:gd name="T35" fmla="*/ 14 h 51"/>
                <a:gd name="T36" fmla="*/ 10 w 53"/>
                <a:gd name="T37" fmla="*/ 9 h 51"/>
                <a:gd name="T38" fmla="*/ 10 w 53"/>
                <a:gd name="T39" fmla="*/ 23 h 51"/>
                <a:gd name="T40" fmla="*/ 22 w 53"/>
                <a:gd name="T41" fmla="*/ 17 h 51"/>
                <a:gd name="T42" fmla="*/ 10 w 53"/>
                <a:gd name="T43" fmla="*/ 33 h 51"/>
                <a:gd name="T44" fmla="*/ 22 w 53"/>
                <a:gd name="T45" fmla="*/ 26 h 51"/>
                <a:gd name="T46" fmla="*/ 10 w 53"/>
                <a:gd name="T47" fmla="*/ 33 h 51"/>
                <a:gd name="T48" fmla="*/ 24 w 53"/>
                <a:gd name="T49" fmla="*/ 46 h 51"/>
                <a:gd name="T50" fmla="*/ 18 w 53"/>
                <a:gd name="T51" fmla="*/ 39 h 51"/>
                <a:gd name="T52" fmla="*/ 22 w 53"/>
                <a:gd name="T53" fmla="*/ 37 h 51"/>
                <a:gd name="T54" fmla="*/ 24 w 53"/>
                <a:gd name="T55" fmla="*/ 46 h 51"/>
                <a:gd name="T56" fmla="*/ 37 w 53"/>
                <a:gd name="T57" fmla="*/ 31 h 51"/>
                <a:gd name="T58" fmla="*/ 36 w 53"/>
                <a:gd name="T59" fmla="*/ 37 h 51"/>
                <a:gd name="T60" fmla="*/ 32 w 53"/>
                <a:gd name="T61" fmla="*/ 47 h 51"/>
                <a:gd name="T62" fmla="*/ 26 w 53"/>
                <a:gd name="T63" fmla="*/ 49 h 51"/>
                <a:gd name="T64" fmla="*/ 29 w 53"/>
                <a:gd name="T65" fmla="*/ 44 h 51"/>
                <a:gd name="T66" fmla="*/ 31 w 53"/>
                <a:gd name="T67" fmla="*/ 38 h 51"/>
                <a:gd name="T68" fmla="*/ 33 w 53"/>
                <a:gd name="T69" fmla="*/ 22 h 51"/>
                <a:gd name="T70" fmla="*/ 53 w 53"/>
                <a:gd name="T71" fmla="*/ 2 h 51"/>
                <a:gd name="T72" fmla="*/ 53 w 53"/>
                <a:gd name="T73" fmla="*/ 46 h 51"/>
                <a:gd name="T74" fmla="*/ 51 w 53"/>
                <a:gd name="T75" fmla="*/ 49 h 51"/>
                <a:gd name="T76" fmla="*/ 50 w 53"/>
                <a:gd name="T77" fmla="*/ 50 h 51"/>
                <a:gd name="T78" fmla="*/ 41 w 53"/>
                <a:gd name="T79" fmla="*/ 50 h 51"/>
                <a:gd name="T80" fmla="*/ 45 w 53"/>
                <a:gd name="T81" fmla="*/ 46 h 51"/>
                <a:gd name="T82" fmla="*/ 47 w 53"/>
                <a:gd name="T83" fmla="*/ 46 h 51"/>
                <a:gd name="T84" fmla="*/ 47 w 53"/>
                <a:gd name="T85" fmla="*/ 31 h 51"/>
                <a:gd name="T86" fmla="*/ 47 w 53"/>
                <a:gd name="T87" fmla="*/ 27 h 51"/>
                <a:gd name="T88" fmla="*/ 37 w 53"/>
                <a:gd name="T89" fmla="*/ 17 h 51"/>
                <a:gd name="T90" fmla="*/ 37 w 53"/>
                <a:gd name="T91" fmla="*/ 20 h 51"/>
                <a:gd name="T92" fmla="*/ 37 w 53"/>
                <a:gd name="T93" fmla="*/ 27 h 51"/>
                <a:gd name="T94" fmla="*/ 47 w 53"/>
                <a:gd name="T95" fmla="*/ 14 h 51"/>
                <a:gd name="T96" fmla="*/ 37 w 53"/>
                <a:gd name="T9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1">
                  <a:moveTo>
                    <a:pt x="2" y="51"/>
                  </a:moveTo>
                  <a:lnTo>
                    <a:pt x="0" y="48"/>
                  </a:lnTo>
                  <a:lnTo>
                    <a:pt x="0" y="48"/>
                  </a:lnTo>
                  <a:lnTo>
                    <a:pt x="5" y="43"/>
                  </a:lnTo>
                  <a:lnTo>
                    <a:pt x="5" y="43"/>
                  </a:lnTo>
                  <a:lnTo>
                    <a:pt x="9" y="37"/>
                  </a:lnTo>
                  <a:lnTo>
                    <a:pt x="13" y="39"/>
                  </a:lnTo>
                  <a:lnTo>
                    <a:pt x="13" y="39"/>
                  </a:lnTo>
                  <a:lnTo>
                    <a:pt x="8" y="46"/>
                  </a:lnTo>
                  <a:lnTo>
                    <a:pt x="8" y="46"/>
                  </a:lnTo>
                  <a:lnTo>
                    <a:pt x="2" y="51"/>
                  </a:lnTo>
                  <a:lnTo>
                    <a:pt x="2" y="51"/>
                  </a:lnTo>
                  <a:close/>
                  <a:moveTo>
                    <a:pt x="1" y="36"/>
                  </a:moveTo>
                  <a:lnTo>
                    <a:pt x="1" y="33"/>
                  </a:lnTo>
                  <a:lnTo>
                    <a:pt x="6" y="33"/>
                  </a:lnTo>
                  <a:lnTo>
                    <a:pt x="6" y="9"/>
                  </a:lnTo>
                  <a:lnTo>
                    <a:pt x="2" y="9"/>
                  </a:lnTo>
                  <a:lnTo>
                    <a:pt x="2" y="5"/>
                  </a:lnTo>
                  <a:lnTo>
                    <a:pt x="6" y="5"/>
                  </a:lnTo>
                  <a:lnTo>
                    <a:pt x="6" y="0"/>
                  </a:lnTo>
                  <a:lnTo>
                    <a:pt x="10" y="0"/>
                  </a:lnTo>
                  <a:lnTo>
                    <a:pt x="10" y="5"/>
                  </a:lnTo>
                  <a:lnTo>
                    <a:pt x="22" y="5"/>
                  </a:lnTo>
                  <a:lnTo>
                    <a:pt x="22" y="0"/>
                  </a:lnTo>
                  <a:lnTo>
                    <a:pt x="26" y="0"/>
                  </a:lnTo>
                  <a:lnTo>
                    <a:pt x="26" y="5"/>
                  </a:lnTo>
                  <a:lnTo>
                    <a:pt x="30" y="5"/>
                  </a:lnTo>
                  <a:lnTo>
                    <a:pt x="30" y="9"/>
                  </a:lnTo>
                  <a:lnTo>
                    <a:pt x="26" y="9"/>
                  </a:lnTo>
                  <a:lnTo>
                    <a:pt x="26" y="33"/>
                  </a:lnTo>
                  <a:lnTo>
                    <a:pt x="30" y="33"/>
                  </a:lnTo>
                  <a:lnTo>
                    <a:pt x="30" y="36"/>
                  </a:lnTo>
                  <a:lnTo>
                    <a:pt x="1" y="36"/>
                  </a:lnTo>
                  <a:close/>
                  <a:moveTo>
                    <a:pt x="10" y="9"/>
                  </a:moveTo>
                  <a:lnTo>
                    <a:pt x="10" y="14"/>
                  </a:lnTo>
                  <a:lnTo>
                    <a:pt x="22" y="14"/>
                  </a:lnTo>
                  <a:lnTo>
                    <a:pt x="22" y="9"/>
                  </a:lnTo>
                  <a:lnTo>
                    <a:pt x="10" y="9"/>
                  </a:lnTo>
                  <a:close/>
                  <a:moveTo>
                    <a:pt x="10" y="17"/>
                  </a:moveTo>
                  <a:lnTo>
                    <a:pt x="10" y="23"/>
                  </a:lnTo>
                  <a:lnTo>
                    <a:pt x="22" y="23"/>
                  </a:lnTo>
                  <a:lnTo>
                    <a:pt x="22" y="17"/>
                  </a:lnTo>
                  <a:lnTo>
                    <a:pt x="10" y="17"/>
                  </a:lnTo>
                  <a:close/>
                  <a:moveTo>
                    <a:pt x="10" y="33"/>
                  </a:moveTo>
                  <a:lnTo>
                    <a:pt x="22" y="33"/>
                  </a:lnTo>
                  <a:lnTo>
                    <a:pt x="22" y="26"/>
                  </a:lnTo>
                  <a:lnTo>
                    <a:pt x="10" y="26"/>
                  </a:lnTo>
                  <a:lnTo>
                    <a:pt x="10" y="33"/>
                  </a:lnTo>
                  <a:close/>
                  <a:moveTo>
                    <a:pt x="24" y="46"/>
                  </a:moveTo>
                  <a:lnTo>
                    <a:pt x="24" y="46"/>
                  </a:lnTo>
                  <a:lnTo>
                    <a:pt x="21" y="43"/>
                  </a:lnTo>
                  <a:lnTo>
                    <a:pt x="18" y="39"/>
                  </a:lnTo>
                  <a:lnTo>
                    <a:pt x="22" y="37"/>
                  </a:lnTo>
                  <a:lnTo>
                    <a:pt x="22" y="37"/>
                  </a:lnTo>
                  <a:lnTo>
                    <a:pt x="27" y="44"/>
                  </a:lnTo>
                  <a:lnTo>
                    <a:pt x="24" y="46"/>
                  </a:lnTo>
                  <a:close/>
                  <a:moveTo>
                    <a:pt x="47" y="31"/>
                  </a:moveTo>
                  <a:lnTo>
                    <a:pt x="37" y="31"/>
                  </a:lnTo>
                  <a:lnTo>
                    <a:pt x="37" y="31"/>
                  </a:lnTo>
                  <a:lnTo>
                    <a:pt x="36" y="37"/>
                  </a:lnTo>
                  <a:lnTo>
                    <a:pt x="34" y="42"/>
                  </a:lnTo>
                  <a:lnTo>
                    <a:pt x="32" y="47"/>
                  </a:lnTo>
                  <a:lnTo>
                    <a:pt x="29" y="51"/>
                  </a:lnTo>
                  <a:lnTo>
                    <a:pt x="26" y="49"/>
                  </a:lnTo>
                  <a:lnTo>
                    <a:pt x="26" y="49"/>
                  </a:lnTo>
                  <a:lnTo>
                    <a:pt x="29" y="44"/>
                  </a:lnTo>
                  <a:lnTo>
                    <a:pt x="31" y="38"/>
                  </a:lnTo>
                  <a:lnTo>
                    <a:pt x="31" y="38"/>
                  </a:lnTo>
                  <a:lnTo>
                    <a:pt x="32" y="31"/>
                  </a:lnTo>
                  <a:lnTo>
                    <a:pt x="33" y="22"/>
                  </a:lnTo>
                  <a:lnTo>
                    <a:pt x="33" y="2"/>
                  </a:lnTo>
                  <a:lnTo>
                    <a:pt x="53" y="2"/>
                  </a:lnTo>
                  <a:lnTo>
                    <a:pt x="53" y="46"/>
                  </a:lnTo>
                  <a:lnTo>
                    <a:pt x="53" y="46"/>
                  </a:lnTo>
                  <a:lnTo>
                    <a:pt x="52" y="48"/>
                  </a:lnTo>
                  <a:lnTo>
                    <a:pt x="51" y="49"/>
                  </a:lnTo>
                  <a:lnTo>
                    <a:pt x="51" y="49"/>
                  </a:lnTo>
                  <a:lnTo>
                    <a:pt x="50" y="50"/>
                  </a:lnTo>
                  <a:lnTo>
                    <a:pt x="47" y="50"/>
                  </a:lnTo>
                  <a:lnTo>
                    <a:pt x="41" y="50"/>
                  </a:lnTo>
                  <a:lnTo>
                    <a:pt x="40" y="46"/>
                  </a:lnTo>
                  <a:lnTo>
                    <a:pt x="45" y="46"/>
                  </a:lnTo>
                  <a:lnTo>
                    <a:pt x="45" y="46"/>
                  </a:lnTo>
                  <a:lnTo>
                    <a:pt x="47" y="46"/>
                  </a:lnTo>
                  <a:lnTo>
                    <a:pt x="47" y="44"/>
                  </a:lnTo>
                  <a:lnTo>
                    <a:pt x="47" y="31"/>
                  </a:lnTo>
                  <a:close/>
                  <a:moveTo>
                    <a:pt x="37" y="27"/>
                  </a:moveTo>
                  <a:lnTo>
                    <a:pt x="47" y="27"/>
                  </a:lnTo>
                  <a:lnTo>
                    <a:pt x="47" y="17"/>
                  </a:lnTo>
                  <a:lnTo>
                    <a:pt x="37" y="17"/>
                  </a:lnTo>
                  <a:lnTo>
                    <a:pt x="37" y="20"/>
                  </a:lnTo>
                  <a:lnTo>
                    <a:pt x="37" y="20"/>
                  </a:lnTo>
                  <a:lnTo>
                    <a:pt x="37" y="27"/>
                  </a:lnTo>
                  <a:lnTo>
                    <a:pt x="37" y="27"/>
                  </a:lnTo>
                  <a:close/>
                  <a:moveTo>
                    <a:pt x="37" y="14"/>
                  </a:moveTo>
                  <a:lnTo>
                    <a:pt x="47" y="14"/>
                  </a:lnTo>
                  <a:lnTo>
                    <a:pt x="47" y="5"/>
                  </a:lnTo>
                  <a:lnTo>
                    <a:pt x="37" y="5"/>
                  </a:lnTo>
                  <a:lnTo>
                    <a:pt x="3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Freeform 1156">
              <a:extLst>
                <a:ext uri="{FF2B5EF4-FFF2-40B4-BE49-F238E27FC236}">
                  <a16:creationId xmlns:a16="http://schemas.microsoft.com/office/drawing/2014/main" id="{A5DB30D5-E745-4F16-A8E4-9E406B4C0A2B}"/>
                </a:ext>
              </a:extLst>
            </p:cNvPr>
            <p:cNvSpPr>
              <a:spLocks noEditPoints="1"/>
            </p:cNvSpPr>
            <p:nvPr/>
          </p:nvSpPr>
          <p:spPr bwMode="auto">
            <a:xfrm>
              <a:off x="10421938" y="5743575"/>
              <a:ext cx="44450" cy="39688"/>
            </a:xfrm>
            <a:custGeom>
              <a:avLst/>
              <a:gdLst>
                <a:gd name="T0" fmla="*/ 9 w 56"/>
                <a:gd name="T1" fmla="*/ 25 h 51"/>
                <a:gd name="T2" fmla="*/ 3 w 56"/>
                <a:gd name="T3" fmla="*/ 39 h 51"/>
                <a:gd name="T4" fmla="*/ 0 w 56"/>
                <a:gd name="T5" fmla="*/ 37 h 51"/>
                <a:gd name="T6" fmla="*/ 5 w 56"/>
                <a:gd name="T7" fmla="*/ 25 h 51"/>
                <a:gd name="T8" fmla="*/ 2 w 56"/>
                <a:gd name="T9" fmla="*/ 14 h 51"/>
                <a:gd name="T10" fmla="*/ 9 w 56"/>
                <a:gd name="T11" fmla="*/ 11 h 51"/>
                <a:gd name="T12" fmla="*/ 13 w 56"/>
                <a:gd name="T13" fmla="*/ 0 h 51"/>
                <a:gd name="T14" fmla="*/ 18 w 56"/>
                <a:gd name="T15" fmla="*/ 11 h 51"/>
                <a:gd name="T16" fmla="*/ 13 w 56"/>
                <a:gd name="T17" fmla="*/ 14 h 51"/>
                <a:gd name="T18" fmla="*/ 13 w 56"/>
                <a:gd name="T19" fmla="*/ 19 h 51"/>
                <a:gd name="T20" fmla="*/ 17 w 56"/>
                <a:gd name="T21" fmla="*/ 30 h 51"/>
                <a:gd name="T22" fmla="*/ 13 w 56"/>
                <a:gd name="T23" fmla="*/ 24 h 51"/>
                <a:gd name="T24" fmla="*/ 9 w 56"/>
                <a:gd name="T25" fmla="*/ 51 h 51"/>
                <a:gd name="T26" fmla="*/ 9 w 56"/>
                <a:gd name="T27" fmla="*/ 25 h 51"/>
                <a:gd name="T28" fmla="*/ 18 w 56"/>
                <a:gd name="T29" fmla="*/ 38 h 51"/>
                <a:gd name="T30" fmla="*/ 22 w 56"/>
                <a:gd name="T31" fmla="*/ 23 h 51"/>
                <a:gd name="T32" fmla="*/ 34 w 56"/>
                <a:gd name="T33" fmla="*/ 20 h 51"/>
                <a:gd name="T34" fmla="*/ 19 w 56"/>
                <a:gd name="T35" fmla="*/ 17 h 51"/>
                <a:gd name="T36" fmla="*/ 28 w 56"/>
                <a:gd name="T37" fmla="*/ 13 h 51"/>
                <a:gd name="T38" fmla="*/ 21 w 56"/>
                <a:gd name="T39" fmla="*/ 10 h 51"/>
                <a:gd name="T40" fmla="*/ 28 w 56"/>
                <a:gd name="T41" fmla="*/ 6 h 51"/>
                <a:gd name="T42" fmla="*/ 20 w 56"/>
                <a:gd name="T43" fmla="*/ 3 h 51"/>
                <a:gd name="T44" fmla="*/ 28 w 56"/>
                <a:gd name="T45" fmla="*/ 0 h 51"/>
                <a:gd name="T46" fmla="*/ 32 w 56"/>
                <a:gd name="T47" fmla="*/ 3 h 51"/>
                <a:gd name="T48" fmla="*/ 41 w 56"/>
                <a:gd name="T49" fmla="*/ 0 h 51"/>
                <a:gd name="T50" fmla="*/ 45 w 56"/>
                <a:gd name="T51" fmla="*/ 3 h 51"/>
                <a:gd name="T52" fmla="*/ 54 w 56"/>
                <a:gd name="T53" fmla="*/ 6 h 51"/>
                <a:gd name="T54" fmla="*/ 45 w 56"/>
                <a:gd name="T55" fmla="*/ 10 h 51"/>
                <a:gd name="T56" fmla="*/ 52 w 56"/>
                <a:gd name="T57" fmla="*/ 13 h 51"/>
                <a:gd name="T58" fmla="*/ 45 w 56"/>
                <a:gd name="T59" fmla="*/ 17 h 51"/>
                <a:gd name="T60" fmla="*/ 55 w 56"/>
                <a:gd name="T61" fmla="*/ 20 h 51"/>
                <a:gd name="T62" fmla="*/ 38 w 56"/>
                <a:gd name="T63" fmla="*/ 23 h 51"/>
                <a:gd name="T64" fmla="*/ 51 w 56"/>
                <a:gd name="T65" fmla="*/ 38 h 51"/>
                <a:gd name="T66" fmla="*/ 56 w 56"/>
                <a:gd name="T67" fmla="*/ 41 h 51"/>
                <a:gd name="T68" fmla="*/ 51 w 56"/>
                <a:gd name="T69" fmla="*/ 47 h 51"/>
                <a:gd name="T70" fmla="*/ 51 w 56"/>
                <a:gd name="T71" fmla="*/ 48 h 51"/>
                <a:gd name="T72" fmla="*/ 50 w 56"/>
                <a:gd name="T73" fmla="*/ 49 h 51"/>
                <a:gd name="T74" fmla="*/ 41 w 56"/>
                <a:gd name="T75" fmla="*/ 50 h 51"/>
                <a:gd name="T76" fmla="*/ 45 w 56"/>
                <a:gd name="T77" fmla="*/ 47 h 51"/>
                <a:gd name="T78" fmla="*/ 47 w 56"/>
                <a:gd name="T79" fmla="*/ 46 h 51"/>
                <a:gd name="T80" fmla="*/ 47 w 56"/>
                <a:gd name="T81" fmla="*/ 41 h 51"/>
                <a:gd name="T82" fmla="*/ 26 w 56"/>
                <a:gd name="T83" fmla="*/ 51 h 51"/>
                <a:gd name="T84" fmla="*/ 22 w 56"/>
                <a:gd name="T85" fmla="*/ 41 h 51"/>
                <a:gd name="T86" fmla="*/ 34 w 56"/>
                <a:gd name="T87" fmla="*/ 26 h 51"/>
                <a:gd name="T88" fmla="*/ 26 w 56"/>
                <a:gd name="T89" fmla="*/ 31 h 51"/>
                <a:gd name="T90" fmla="*/ 34 w 56"/>
                <a:gd name="T91" fmla="*/ 26 h 51"/>
                <a:gd name="T92" fmla="*/ 34 w 56"/>
                <a:gd name="T93" fmla="*/ 38 h 51"/>
                <a:gd name="T94" fmla="*/ 26 w 56"/>
                <a:gd name="T95" fmla="*/ 34 h 51"/>
                <a:gd name="T96" fmla="*/ 32 w 56"/>
                <a:gd name="T97" fmla="*/ 6 h 51"/>
                <a:gd name="T98" fmla="*/ 41 w 56"/>
                <a:gd name="T99" fmla="*/ 10 h 51"/>
                <a:gd name="T100" fmla="*/ 32 w 56"/>
                <a:gd name="T101" fmla="*/ 6 h 51"/>
                <a:gd name="T102" fmla="*/ 41 w 56"/>
                <a:gd name="T103" fmla="*/ 17 h 51"/>
                <a:gd name="T104" fmla="*/ 32 w 56"/>
                <a:gd name="T105" fmla="*/ 13 h 51"/>
                <a:gd name="T106" fmla="*/ 47 w 56"/>
                <a:gd name="T107" fmla="*/ 31 h 51"/>
                <a:gd name="T108" fmla="*/ 38 w 56"/>
                <a:gd name="T109" fmla="*/ 26 h 51"/>
                <a:gd name="T110" fmla="*/ 47 w 56"/>
                <a:gd name="T111" fmla="*/ 31 h 51"/>
                <a:gd name="T112" fmla="*/ 47 w 56"/>
                <a:gd name="T113" fmla="*/ 38 h 51"/>
                <a:gd name="T114" fmla="*/ 38 w 56"/>
                <a:gd name="T115"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51">
                  <a:moveTo>
                    <a:pt x="9" y="25"/>
                  </a:moveTo>
                  <a:lnTo>
                    <a:pt x="9" y="25"/>
                  </a:lnTo>
                  <a:lnTo>
                    <a:pt x="6" y="33"/>
                  </a:lnTo>
                  <a:lnTo>
                    <a:pt x="3" y="39"/>
                  </a:lnTo>
                  <a:lnTo>
                    <a:pt x="0" y="37"/>
                  </a:lnTo>
                  <a:lnTo>
                    <a:pt x="0" y="37"/>
                  </a:lnTo>
                  <a:lnTo>
                    <a:pt x="5" y="25"/>
                  </a:lnTo>
                  <a:lnTo>
                    <a:pt x="5" y="25"/>
                  </a:lnTo>
                  <a:lnTo>
                    <a:pt x="9" y="14"/>
                  </a:lnTo>
                  <a:lnTo>
                    <a:pt x="2" y="14"/>
                  </a:lnTo>
                  <a:lnTo>
                    <a:pt x="2" y="11"/>
                  </a:lnTo>
                  <a:lnTo>
                    <a:pt x="9" y="11"/>
                  </a:lnTo>
                  <a:lnTo>
                    <a:pt x="9" y="0"/>
                  </a:lnTo>
                  <a:lnTo>
                    <a:pt x="13" y="0"/>
                  </a:lnTo>
                  <a:lnTo>
                    <a:pt x="13" y="11"/>
                  </a:lnTo>
                  <a:lnTo>
                    <a:pt x="18" y="11"/>
                  </a:lnTo>
                  <a:lnTo>
                    <a:pt x="18" y="14"/>
                  </a:lnTo>
                  <a:lnTo>
                    <a:pt x="13" y="14"/>
                  </a:lnTo>
                  <a:lnTo>
                    <a:pt x="13" y="19"/>
                  </a:lnTo>
                  <a:lnTo>
                    <a:pt x="13" y="19"/>
                  </a:lnTo>
                  <a:lnTo>
                    <a:pt x="19" y="26"/>
                  </a:lnTo>
                  <a:lnTo>
                    <a:pt x="17" y="30"/>
                  </a:lnTo>
                  <a:lnTo>
                    <a:pt x="17" y="30"/>
                  </a:lnTo>
                  <a:lnTo>
                    <a:pt x="13" y="24"/>
                  </a:lnTo>
                  <a:lnTo>
                    <a:pt x="13" y="51"/>
                  </a:lnTo>
                  <a:lnTo>
                    <a:pt x="9" y="51"/>
                  </a:lnTo>
                  <a:lnTo>
                    <a:pt x="9" y="24"/>
                  </a:lnTo>
                  <a:lnTo>
                    <a:pt x="9" y="25"/>
                  </a:lnTo>
                  <a:close/>
                  <a:moveTo>
                    <a:pt x="18" y="41"/>
                  </a:moveTo>
                  <a:lnTo>
                    <a:pt x="18" y="38"/>
                  </a:lnTo>
                  <a:lnTo>
                    <a:pt x="22" y="38"/>
                  </a:lnTo>
                  <a:lnTo>
                    <a:pt x="22" y="23"/>
                  </a:lnTo>
                  <a:lnTo>
                    <a:pt x="34" y="23"/>
                  </a:lnTo>
                  <a:lnTo>
                    <a:pt x="34" y="20"/>
                  </a:lnTo>
                  <a:lnTo>
                    <a:pt x="19" y="20"/>
                  </a:lnTo>
                  <a:lnTo>
                    <a:pt x="19" y="17"/>
                  </a:lnTo>
                  <a:lnTo>
                    <a:pt x="28" y="17"/>
                  </a:lnTo>
                  <a:lnTo>
                    <a:pt x="28" y="13"/>
                  </a:lnTo>
                  <a:lnTo>
                    <a:pt x="21" y="13"/>
                  </a:lnTo>
                  <a:lnTo>
                    <a:pt x="21" y="10"/>
                  </a:lnTo>
                  <a:lnTo>
                    <a:pt x="28" y="10"/>
                  </a:lnTo>
                  <a:lnTo>
                    <a:pt x="28" y="6"/>
                  </a:lnTo>
                  <a:lnTo>
                    <a:pt x="20" y="6"/>
                  </a:lnTo>
                  <a:lnTo>
                    <a:pt x="20" y="3"/>
                  </a:lnTo>
                  <a:lnTo>
                    <a:pt x="28" y="3"/>
                  </a:lnTo>
                  <a:lnTo>
                    <a:pt x="28" y="0"/>
                  </a:lnTo>
                  <a:lnTo>
                    <a:pt x="32" y="0"/>
                  </a:lnTo>
                  <a:lnTo>
                    <a:pt x="32" y="3"/>
                  </a:lnTo>
                  <a:lnTo>
                    <a:pt x="41" y="3"/>
                  </a:lnTo>
                  <a:lnTo>
                    <a:pt x="41" y="0"/>
                  </a:lnTo>
                  <a:lnTo>
                    <a:pt x="45" y="0"/>
                  </a:lnTo>
                  <a:lnTo>
                    <a:pt x="45" y="3"/>
                  </a:lnTo>
                  <a:lnTo>
                    <a:pt x="54" y="3"/>
                  </a:lnTo>
                  <a:lnTo>
                    <a:pt x="54" y="6"/>
                  </a:lnTo>
                  <a:lnTo>
                    <a:pt x="45" y="6"/>
                  </a:lnTo>
                  <a:lnTo>
                    <a:pt x="45" y="10"/>
                  </a:lnTo>
                  <a:lnTo>
                    <a:pt x="52" y="10"/>
                  </a:lnTo>
                  <a:lnTo>
                    <a:pt x="52" y="13"/>
                  </a:lnTo>
                  <a:lnTo>
                    <a:pt x="45" y="13"/>
                  </a:lnTo>
                  <a:lnTo>
                    <a:pt x="45" y="17"/>
                  </a:lnTo>
                  <a:lnTo>
                    <a:pt x="55" y="17"/>
                  </a:lnTo>
                  <a:lnTo>
                    <a:pt x="55" y="20"/>
                  </a:lnTo>
                  <a:lnTo>
                    <a:pt x="38" y="20"/>
                  </a:lnTo>
                  <a:lnTo>
                    <a:pt x="38" y="23"/>
                  </a:lnTo>
                  <a:lnTo>
                    <a:pt x="51" y="23"/>
                  </a:lnTo>
                  <a:lnTo>
                    <a:pt x="51" y="38"/>
                  </a:lnTo>
                  <a:lnTo>
                    <a:pt x="56" y="38"/>
                  </a:lnTo>
                  <a:lnTo>
                    <a:pt x="56" y="41"/>
                  </a:lnTo>
                  <a:lnTo>
                    <a:pt x="51" y="41"/>
                  </a:lnTo>
                  <a:lnTo>
                    <a:pt x="51" y="47"/>
                  </a:lnTo>
                  <a:lnTo>
                    <a:pt x="51" y="47"/>
                  </a:lnTo>
                  <a:lnTo>
                    <a:pt x="51" y="48"/>
                  </a:lnTo>
                  <a:lnTo>
                    <a:pt x="50" y="49"/>
                  </a:lnTo>
                  <a:lnTo>
                    <a:pt x="50" y="49"/>
                  </a:lnTo>
                  <a:lnTo>
                    <a:pt x="47" y="50"/>
                  </a:lnTo>
                  <a:lnTo>
                    <a:pt x="41" y="50"/>
                  </a:lnTo>
                  <a:lnTo>
                    <a:pt x="41" y="47"/>
                  </a:lnTo>
                  <a:lnTo>
                    <a:pt x="45" y="47"/>
                  </a:lnTo>
                  <a:lnTo>
                    <a:pt x="45" y="47"/>
                  </a:lnTo>
                  <a:lnTo>
                    <a:pt x="47" y="46"/>
                  </a:lnTo>
                  <a:lnTo>
                    <a:pt x="47" y="45"/>
                  </a:lnTo>
                  <a:lnTo>
                    <a:pt x="47" y="41"/>
                  </a:lnTo>
                  <a:lnTo>
                    <a:pt x="26" y="41"/>
                  </a:lnTo>
                  <a:lnTo>
                    <a:pt x="26" y="51"/>
                  </a:lnTo>
                  <a:lnTo>
                    <a:pt x="22" y="51"/>
                  </a:lnTo>
                  <a:lnTo>
                    <a:pt x="22" y="41"/>
                  </a:lnTo>
                  <a:lnTo>
                    <a:pt x="18" y="41"/>
                  </a:lnTo>
                  <a:close/>
                  <a:moveTo>
                    <a:pt x="34" y="26"/>
                  </a:moveTo>
                  <a:lnTo>
                    <a:pt x="26" y="26"/>
                  </a:lnTo>
                  <a:lnTo>
                    <a:pt x="26" y="31"/>
                  </a:lnTo>
                  <a:lnTo>
                    <a:pt x="34" y="31"/>
                  </a:lnTo>
                  <a:lnTo>
                    <a:pt x="34" y="26"/>
                  </a:lnTo>
                  <a:close/>
                  <a:moveTo>
                    <a:pt x="26" y="38"/>
                  </a:moveTo>
                  <a:lnTo>
                    <a:pt x="34" y="38"/>
                  </a:lnTo>
                  <a:lnTo>
                    <a:pt x="34" y="34"/>
                  </a:lnTo>
                  <a:lnTo>
                    <a:pt x="26" y="34"/>
                  </a:lnTo>
                  <a:lnTo>
                    <a:pt x="26" y="38"/>
                  </a:lnTo>
                  <a:close/>
                  <a:moveTo>
                    <a:pt x="32" y="6"/>
                  </a:moveTo>
                  <a:lnTo>
                    <a:pt x="32" y="10"/>
                  </a:lnTo>
                  <a:lnTo>
                    <a:pt x="41" y="10"/>
                  </a:lnTo>
                  <a:lnTo>
                    <a:pt x="41" y="6"/>
                  </a:lnTo>
                  <a:lnTo>
                    <a:pt x="32" y="6"/>
                  </a:lnTo>
                  <a:close/>
                  <a:moveTo>
                    <a:pt x="32" y="17"/>
                  </a:moveTo>
                  <a:lnTo>
                    <a:pt x="41" y="17"/>
                  </a:lnTo>
                  <a:lnTo>
                    <a:pt x="41" y="13"/>
                  </a:lnTo>
                  <a:lnTo>
                    <a:pt x="32" y="13"/>
                  </a:lnTo>
                  <a:lnTo>
                    <a:pt x="32" y="17"/>
                  </a:lnTo>
                  <a:close/>
                  <a:moveTo>
                    <a:pt x="47" y="31"/>
                  </a:moveTo>
                  <a:lnTo>
                    <a:pt x="47" y="26"/>
                  </a:lnTo>
                  <a:lnTo>
                    <a:pt x="38" y="26"/>
                  </a:lnTo>
                  <a:lnTo>
                    <a:pt x="38" y="31"/>
                  </a:lnTo>
                  <a:lnTo>
                    <a:pt x="47" y="31"/>
                  </a:lnTo>
                  <a:close/>
                  <a:moveTo>
                    <a:pt x="38" y="38"/>
                  </a:moveTo>
                  <a:lnTo>
                    <a:pt x="47" y="38"/>
                  </a:lnTo>
                  <a:lnTo>
                    <a:pt x="47" y="34"/>
                  </a:lnTo>
                  <a:lnTo>
                    <a:pt x="38" y="34"/>
                  </a:lnTo>
                  <a:lnTo>
                    <a:pt x="38"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Freeform 1157">
              <a:extLst>
                <a:ext uri="{FF2B5EF4-FFF2-40B4-BE49-F238E27FC236}">
                  <a16:creationId xmlns:a16="http://schemas.microsoft.com/office/drawing/2014/main" id="{FAC5DB87-7B0D-4C1B-93BD-A1FBAC5FE61C}"/>
                </a:ext>
              </a:extLst>
            </p:cNvPr>
            <p:cNvSpPr>
              <a:spLocks noEditPoints="1"/>
            </p:cNvSpPr>
            <p:nvPr/>
          </p:nvSpPr>
          <p:spPr bwMode="auto">
            <a:xfrm>
              <a:off x="10469563" y="5741988"/>
              <a:ext cx="42863" cy="41275"/>
            </a:xfrm>
            <a:custGeom>
              <a:avLst/>
              <a:gdLst>
                <a:gd name="T0" fmla="*/ 0 w 53"/>
                <a:gd name="T1" fmla="*/ 48 h 52"/>
                <a:gd name="T2" fmla="*/ 22 w 53"/>
                <a:gd name="T3" fmla="*/ 38 h 52"/>
                <a:gd name="T4" fmla="*/ 24 w 53"/>
                <a:gd name="T5" fmla="*/ 35 h 52"/>
                <a:gd name="T6" fmla="*/ 28 w 53"/>
                <a:gd name="T7" fmla="*/ 35 h 52"/>
                <a:gd name="T8" fmla="*/ 30 w 53"/>
                <a:gd name="T9" fmla="*/ 38 h 52"/>
                <a:gd name="T10" fmla="*/ 41 w 53"/>
                <a:gd name="T11" fmla="*/ 44 h 52"/>
                <a:gd name="T12" fmla="*/ 51 w 53"/>
                <a:gd name="T13" fmla="*/ 51 h 52"/>
                <a:gd name="T14" fmla="*/ 39 w 53"/>
                <a:gd name="T15" fmla="*/ 47 h 52"/>
                <a:gd name="T16" fmla="*/ 28 w 53"/>
                <a:gd name="T17" fmla="*/ 52 h 52"/>
                <a:gd name="T18" fmla="*/ 24 w 53"/>
                <a:gd name="T19" fmla="*/ 41 h 52"/>
                <a:gd name="T20" fmla="*/ 13 w 53"/>
                <a:gd name="T21" fmla="*/ 47 h 52"/>
                <a:gd name="T22" fmla="*/ 8 w 53"/>
                <a:gd name="T23" fmla="*/ 7 h 52"/>
                <a:gd name="T24" fmla="*/ 0 w 53"/>
                <a:gd name="T25" fmla="*/ 11 h 52"/>
                <a:gd name="T26" fmla="*/ 8 w 53"/>
                <a:gd name="T27" fmla="*/ 0 h 52"/>
                <a:gd name="T28" fmla="*/ 10 w 53"/>
                <a:gd name="T29" fmla="*/ 4 h 52"/>
                <a:gd name="T30" fmla="*/ 17 w 53"/>
                <a:gd name="T31" fmla="*/ 7 h 52"/>
                <a:gd name="T32" fmla="*/ 13 w 53"/>
                <a:gd name="T33" fmla="*/ 7 h 52"/>
                <a:gd name="T34" fmla="*/ 1 w 53"/>
                <a:gd name="T35" fmla="*/ 27 h 52"/>
                <a:gd name="T36" fmla="*/ 10 w 53"/>
                <a:gd name="T37" fmla="*/ 18 h 52"/>
                <a:gd name="T38" fmla="*/ 21 w 53"/>
                <a:gd name="T39" fmla="*/ 15 h 52"/>
                <a:gd name="T40" fmla="*/ 14 w 53"/>
                <a:gd name="T41" fmla="*/ 26 h 52"/>
                <a:gd name="T42" fmla="*/ 21 w 53"/>
                <a:gd name="T43" fmla="*/ 28 h 52"/>
                <a:gd name="T44" fmla="*/ 2 w 53"/>
                <a:gd name="T45" fmla="*/ 32 h 52"/>
                <a:gd name="T46" fmla="*/ 29 w 53"/>
                <a:gd name="T47" fmla="*/ 19 h 52"/>
                <a:gd name="T48" fmla="*/ 27 w 53"/>
                <a:gd name="T49" fmla="*/ 26 h 52"/>
                <a:gd name="T50" fmla="*/ 23 w 53"/>
                <a:gd name="T51" fmla="*/ 33 h 52"/>
                <a:gd name="T52" fmla="*/ 23 w 53"/>
                <a:gd name="T53" fmla="*/ 28 h 52"/>
                <a:gd name="T54" fmla="*/ 25 w 53"/>
                <a:gd name="T55" fmla="*/ 20 h 52"/>
                <a:gd name="T56" fmla="*/ 43 w 53"/>
                <a:gd name="T57" fmla="*/ 26 h 52"/>
                <a:gd name="T58" fmla="*/ 46 w 53"/>
                <a:gd name="T59" fmla="*/ 27 h 52"/>
                <a:gd name="T60" fmla="*/ 47 w 53"/>
                <a:gd name="T61" fmla="*/ 27 h 52"/>
                <a:gd name="T62" fmla="*/ 48 w 53"/>
                <a:gd name="T63" fmla="*/ 26 h 52"/>
                <a:gd name="T64" fmla="*/ 48 w 53"/>
                <a:gd name="T65" fmla="*/ 24 h 52"/>
                <a:gd name="T66" fmla="*/ 52 w 53"/>
                <a:gd name="T67" fmla="*/ 27 h 52"/>
                <a:gd name="T68" fmla="*/ 50 w 53"/>
                <a:gd name="T69" fmla="*/ 29 h 52"/>
                <a:gd name="T70" fmla="*/ 45 w 53"/>
                <a:gd name="T71" fmla="*/ 31 h 52"/>
                <a:gd name="T72" fmla="*/ 42 w 53"/>
                <a:gd name="T73" fmla="*/ 31 h 52"/>
                <a:gd name="T74" fmla="*/ 39 w 53"/>
                <a:gd name="T75" fmla="*/ 27 h 52"/>
                <a:gd name="T76" fmla="*/ 32 w 53"/>
                <a:gd name="T77" fmla="*/ 7 h 52"/>
                <a:gd name="T78" fmla="*/ 25 w 53"/>
                <a:gd name="T79" fmla="*/ 10 h 52"/>
                <a:gd name="T80" fmla="*/ 36 w 53"/>
                <a:gd name="T81" fmla="*/ 1 h 52"/>
                <a:gd name="T82" fmla="*/ 52 w 53"/>
                <a:gd name="T83" fmla="*/ 4 h 52"/>
                <a:gd name="T84" fmla="*/ 44 w 53"/>
                <a:gd name="T85" fmla="*/ 11 h 52"/>
                <a:gd name="T86" fmla="*/ 32 w 53"/>
                <a:gd name="T87" fmla="*/ 7 h 52"/>
                <a:gd name="T88" fmla="*/ 30 w 53"/>
                <a:gd name="T89" fmla="*/ 21 h 52"/>
                <a:gd name="T90" fmla="*/ 38 w 53"/>
                <a:gd name="T91"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2">
                  <a:moveTo>
                    <a:pt x="1" y="51"/>
                  </a:moveTo>
                  <a:lnTo>
                    <a:pt x="0" y="48"/>
                  </a:lnTo>
                  <a:lnTo>
                    <a:pt x="0" y="48"/>
                  </a:lnTo>
                  <a:lnTo>
                    <a:pt x="12" y="43"/>
                  </a:lnTo>
                  <a:lnTo>
                    <a:pt x="12" y="43"/>
                  </a:lnTo>
                  <a:lnTo>
                    <a:pt x="22" y="38"/>
                  </a:lnTo>
                  <a:lnTo>
                    <a:pt x="2" y="38"/>
                  </a:lnTo>
                  <a:lnTo>
                    <a:pt x="2" y="35"/>
                  </a:lnTo>
                  <a:lnTo>
                    <a:pt x="24" y="35"/>
                  </a:lnTo>
                  <a:lnTo>
                    <a:pt x="24" y="32"/>
                  </a:lnTo>
                  <a:lnTo>
                    <a:pt x="28" y="32"/>
                  </a:lnTo>
                  <a:lnTo>
                    <a:pt x="28" y="35"/>
                  </a:lnTo>
                  <a:lnTo>
                    <a:pt x="51" y="35"/>
                  </a:lnTo>
                  <a:lnTo>
                    <a:pt x="51" y="38"/>
                  </a:lnTo>
                  <a:lnTo>
                    <a:pt x="30" y="38"/>
                  </a:lnTo>
                  <a:lnTo>
                    <a:pt x="30" y="38"/>
                  </a:lnTo>
                  <a:lnTo>
                    <a:pt x="35" y="41"/>
                  </a:lnTo>
                  <a:lnTo>
                    <a:pt x="41" y="44"/>
                  </a:lnTo>
                  <a:lnTo>
                    <a:pt x="41" y="44"/>
                  </a:lnTo>
                  <a:lnTo>
                    <a:pt x="53" y="47"/>
                  </a:lnTo>
                  <a:lnTo>
                    <a:pt x="51" y="51"/>
                  </a:lnTo>
                  <a:lnTo>
                    <a:pt x="51" y="51"/>
                  </a:lnTo>
                  <a:lnTo>
                    <a:pt x="45" y="49"/>
                  </a:lnTo>
                  <a:lnTo>
                    <a:pt x="39" y="47"/>
                  </a:lnTo>
                  <a:lnTo>
                    <a:pt x="39" y="47"/>
                  </a:lnTo>
                  <a:lnTo>
                    <a:pt x="28" y="41"/>
                  </a:lnTo>
                  <a:lnTo>
                    <a:pt x="28" y="52"/>
                  </a:lnTo>
                  <a:lnTo>
                    <a:pt x="24" y="52"/>
                  </a:lnTo>
                  <a:lnTo>
                    <a:pt x="24" y="41"/>
                  </a:lnTo>
                  <a:lnTo>
                    <a:pt x="24" y="41"/>
                  </a:lnTo>
                  <a:lnTo>
                    <a:pt x="19" y="44"/>
                  </a:lnTo>
                  <a:lnTo>
                    <a:pt x="13" y="47"/>
                  </a:lnTo>
                  <a:lnTo>
                    <a:pt x="13" y="47"/>
                  </a:lnTo>
                  <a:lnTo>
                    <a:pt x="1" y="51"/>
                  </a:lnTo>
                  <a:lnTo>
                    <a:pt x="1" y="51"/>
                  </a:lnTo>
                  <a:close/>
                  <a:moveTo>
                    <a:pt x="8" y="7"/>
                  </a:moveTo>
                  <a:lnTo>
                    <a:pt x="8" y="7"/>
                  </a:lnTo>
                  <a:lnTo>
                    <a:pt x="3" y="13"/>
                  </a:lnTo>
                  <a:lnTo>
                    <a:pt x="0" y="11"/>
                  </a:lnTo>
                  <a:lnTo>
                    <a:pt x="0" y="11"/>
                  </a:lnTo>
                  <a:lnTo>
                    <a:pt x="5" y="6"/>
                  </a:lnTo>
                  <a:lnTo>
                    <a:pt x="8" y="0"/>
                  </a:lnTo>
                  <a:lnTo>
                    <a:pt x="12" y="1"/>
                  </a:lnTo>
                  <a:lnTo>
                    <a:pt x="12" y="1"/>
                  </a:lnTo>
                  <a:lnTo>
                    <a:pt x="10" y="4"/>
                  </a:lnTo>
                  <a:lnTo>
                    <a:pt x="25" y="4"/>
                  </a:lnTo>
                  <a:lnTo>
                    <a:pt x="25" y="7"/>
                  </a:lnTo>
                  <a:lnTo>
                    <a:pt x="17" y="7"/>
                  </a:lnTo>
                  <a:lnTo>
                    <a:pt x="19" y="11"/>
                  </a:lnTo>
                  <a:lnTo>
                    <a:pt x="15" y="12"/>
                  </a:lnTo>
                  <a:lnTo>
                    <a:pt x="13" y="7"/>
                  </a:lnTo>
                  <a:lnTo>
                    <a:pt x="8" y="7"/>
                  </a:lnTo>
                  <a:close/>
                  <a:moveTo>
                    <a:pt x="2" y="32"/>
                  </a:moveTo>
                  <a:lnTo>
                    <a:pt x="1" y="27"/>
                  </a:lnTo>
                  <a:lnTo>
                    <a:pt x="1" y="27"/>
                  </a:lnTo>
                  <a:lnTo>
                    <a:pt x="10" y="26"/>
                  </a:lnTo>
                  <a:lnTo>
                    <a:pt x="10" y="18"/>
                  </a:lnTo>
                  <a:lnTo>
                    <a:pt x="3" y="18"/>
                  </a:lnTo>
                  <a:lnTo>
                    <a:pt x="3" y="15"/>
                  </a:lnTo>
                  <a:lnTo>
                    <a:pt x="21" y="15"/>
                  </a:lnTo>
                  <a:lnTo>
                    <a:pt x="21" y="18"/>
                  </a:lnTo>
                  <a:lnTo>
                    <a:pt x="14" y="18"/>
                  </a:lnTo>
                  <a:lnTo>
                    <a:pt x="14" y="26"/>
                  </a:lnTo>
                  <a:lnTo>
                    <a:pt x="14" y="26"/>
                  </a:lnTo>
                  <a:lnTo>
                    <a:pt x="21" y="25"/>
                  </a:lnTo>
                  <a:lnTo>
                    <a:pt x="21" y="28"/>
                  </a:lnTo>
                  <a:lnTo>
                    <a:pt x="21" y="28"/>
                  </a:lnTo>
                  <a:lnTo>
                    <a:pt x="2" y="32"/>
                  </a:lnTo>
                  <a:lnTo>
                    <a:pt x="2" y="32"/>
                  </a:lnTo>
                  <a:close/>
                  <a:moveTo>
                    <a:pt x="39" y="16"/>
                  </a:moveTo>
                  <a:lnTo>
                    <a:pt x="29" y="16"/>
                  </a:lnTo>
                  <a:lnTo>
                    <a:pt x="29" y="19"/>
                  </a:lnTo>
                  <a:lnTo>
                    <a:pt x="29" y="19"/>
                  </a:lnTo>
                  <a:lnTo>
                    <a:pt x="28" y="23"/>
                  </a:lnTo>
                  <a:lnTo>
                    <a:pt x="27" y="26"/>
                  </a:lnTo>
                  <a:lnTo>
                    <a:pt x="27" y="26"/>
                  </a:lnTo>
                  <a:lnTo>
                    <a:pt x="26" y="29"/>
                  </a:lnTo>
                  <a:lnTo>
                    <a:pt x="23" y="33"/>
                  </a:lnTo>
                  <a:lnTo>
                    <a:pt x="21" y="31"/>
                  </a:lnTo>
                  <a:lnTo>
                    <a:pt x="21" y="31"/>
                  </a:lnTo>
                  <a:lnTo>
                    <a:pt x="23" y="28"/>
                  </a:lnTo>
                  <a:lnTo>
                    <a:pt x="24" y="25"/>
                  </a:lnTo>
                  <a:lnTo>
                    <a:pt x="24" y="25"/>
                  </a:lnTo>
                  <a:lnTo>
                    <a:pt x="25" y="20"/>
                  </a:lnTo>
                  <a:lnTo>
                    <a:pt x="25" y="14"/>
                  </a:lnTo>
                  <a:lnTo>
                    <a:pt x="43" y="14"/>
                  </a:lnTo>
                  <a:lnTo>
                    <a:pt x="43" y="26"/>
                  </a:lnTo>
                  <a:lnTo>
                    <a:pt x="43" y="26"/>
                  </a:lnTo>
                  <a:lnTo>
                    <a:pt x="44" y="27"/>
                  </a:lnTo>
                  <a:lnTo>
                    <a:pt x="46" y="27"/>
                  </a:lnTo>
                  <a:lnTo>
                    <a:pt x="46" y="27"/>
                  </a:lnTo>
                  <a:lnTo>
                    <a:pt x="47" y="27"/>
                  </a:lnTo>
                  <a:lnTo>
                    <a:pt x="47" y="27"/>
                  </a:lnTo>
                  <a:lnTo>
                    <a:pt x="48" y="27"/>
                  </a:lnTo>
                  <a:lnTo>
                    <a:pt x="48" y="27"/>
                  </a:lnTo>
                  <a:lnTo>
                    <a:pt x="48" y="26"/>
                  </a:lnTo>
                  <a:lnTo>
                    <a:pt x="48" y="26"/>
                  </a:lnTo>
                  <a:lnTo>
                    <a:pt x="48" y="24"/>
                  </a:lnTo>
                  <a:lnTo>
                    <a:pt x="48" y="24"/>
                  </a:lnTo>
                  <a:lnTo>
                    <a:pt x="48" y="21"/>
                  </a:lnTo>
                  <a:lnTo>
                    <a:pt x="52" y="21"/>
                  </a:lnTo>
                  <a:lnTo>
                    <a:pt x="52" y="27"/>
                  </a:lnTo>
                  <a:lnTo>
                    <a:pt x="52" y="27"/>
                  </a:lnTo>
                  <a:lnTo>
                    <a:pt x="51" y="28"/>
                  </a:lnTo>
                  <a:lnTo>
                    <a:pt x="50" y="29"/>
                  </a:lnTo>
                  <a:lnTo>
                    <a:pt x="50" y="29"/>
                  </a:lnTo>
                  <a:lnTo>
                    <a:pt x="49" y="31"/>
                  </a:lnTo>
                  <a:lnTo>
                    <a:pt x="45" y="31"/>
                  </a:lnTo>
                  <a:lnTo>
                    <a:pt x="45" y="31"/>
                  </a:lnTo>
                  <a:lnTo>
                    <a:pt x="42" y="31"/>
                  </a:lnTo>
                  <a:lnTo>
                    <a:pt x="42" y="31"/>
                  </a:lnTo>
                  <a:lnTo>
                    <a:pt x="40" y="29"/>
                  </a:lnTo>
                  <a:lnTo>
                    <a:pt x="40" y="29"/>
                  </a:lnTo>
                  <a:lnTo>
                    <a:pt x="39" y="27"/>
                  </a:lnTo>
                  <a:lnTo>
                    <a:pt x="39" y="16"/>
                  </a:lnTo>
                  <a:close/>
                  <a:moveTo>
                    <a:pt x="32" y="7"/>
                  </a:moveTo>
                  <a:lnTo>
                    <a:pt x="32" y="7"/>
                  </a:lnTo>
                  <a:lnTo>
                    <a:pt x="28" y="12"/>
                  </a:lnTo>
                  <a:lnTo>
                    <a:pt x="25" y="10"/>
                  </a:lnTo>
                  <a:lnTo>
                    <a:pt x="25" y="10"/>
                  </a:lnTo>
                  <a:lnTo>
                    <a:pt x="29" y="6"/>
                  </a:lnTo>
                  <a:lnTo>
                    <a:pt x="32" y="0"/>
                  </a:lnTo>
                  <a:lnTo>
                    <a:pt x="36" y="1"/>
                  </a:lnTo>
                  <a:lnTo>
                    <a:pt x="36" y="1"/>
                  </a:lnTo>
                  <a:lnTo>
                    <a:pt x="34" y="4"/>
                  </a:lnTo>
                  <a:lnTo>
                    <a:pt x="52" y="4"/>
                  </a:lnTo>
                  <a:lnTo>
                    <a:pt x="52" y="7"/>
                  </a:lnTo>
                  <a:lnTo>
                    <a:pt x="42" y="7"/>
                  </a:lnTo>
                  <a:lnTo>
                    <a:pt x="44" y="11"/>
                  </a:lnTo>
                  <a:lnTo>
                    <a:pt x="40" y="12"/>
                  </a:lnTo>
                  <a:lnTo>
                    <a:pt x="38" y="7"/>
                  </a:lnTo>
                  <a:lnTo>
                    <a:pt x="32" y="7"/>
                  </a:lnTo>
                  <a:close/>
                  <a:moveTo>
                    <a:pt x="35" y="26"/>
                  </a:moveTo>
                  <a:lnTo>
                    <a:pt x="35" y="26"/>
                  </a:lnTo>
                  <a:lnTo>
                    <a:pt x="30" y="21"/>
                  </a:lnTo>
                  <a:lnTo>
                    <a:pt x="32" y="19"/>
                  </a:lnTo>
                  <a:lnTo>
                    <a:pt x="32" y="19"/>
                  </a:lnTo>
                  <a:lnTo>
                    <a:pt x="38" y="24"/>
                  </a:lnTo>
                  <a:lnTo>
                    <a:pt x="35"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Freeform 1158">
              <a:extLst>
                <a:ext uri="{FF2B5EF4-FFF2-40B4-BE49-F238E27FC236}">
                  <a16:creationId xmlns:a16="http://schemas.microsoft.com/office/drawing/2014/main" id="{94A396DA-9B51-4985-BD1B-C5DF80DBD77A}"/>
                </a:ext>
              </a:extLst>
            </p:cNvPr>
            <p:cNvSpPr>
              <a:spLocks noEditPoints="1"/>
            </p:cNvSpPr>
            <p:nvPr/>
          </p:nvSpPr>
          <p:spPr bwMode="auto">
            <a:xfrm>
              <a:off x="10520363" y="5745163"/>
              <a:ext cx="39688" cy="36513"/>
            </a:xfrm>
            <a:custGeom>
              <a:avLst/>
              <a:gdLst>
                <a:gd name="T0" fmla="*/ 3 w 49"/>
                <a:gd name="T1" fmla="*/ 46 h 46"/>
                <a:gd name="T2" fmla="*/ 1 w 49"/>
                <a:gd name="T3" fmla="*/ 36 h 46"/>
                <a:gd name="T4" fmla="*/ 0 w 49"/>
                <a:gd name="T5" fmla="*/ 25 h 46"/>
                <a:gd name="T6" fmla="*/ 4 w 49"/>
                <a:gd name="T7" fmla="*/ 0 h 46"/>
                <a:gd name="T8" fmla="*/ 8 w 49"/>
                <a:gd name="T9" fmla="*/ 1 h 46"/>
                <a:gd name="T10" fmla="*/ 5 w 49"/>
                <a:gd name="T11" fmla="*/ 25 h 46"/>
                <a:gd name="T12" fmla="*/ 5 w 49"/>
                <a:gd name="T13" fmla="*/ 35 h 46"/>
                <a:gd name="T14" fmla="*/ 7 w 49"/>
                <a:gd name="T15" fmla="*/ 45 h 46"/>
                <a:gd name="T16" fmla="*/ 47 w 49"/>
                <a:gd name="T17" fmla="*/ 43 h 46"/>
                <a:gd name="T18" fmla="*/ 37 w 49"/>
                <a:gd name="T19" fmla="*/ 36 h 46"/>
                <a:gd name="T20" fmla="*/ 37 w 49"/>
                <a:gd name="T21" fmla="*/ 38 h 46"/>
                <a:gd name="T22" fmla="*/ 35 w 49"/>
                <a:gd name="T23" fmla="*/ 44 h 46"/>
                <a:gd name="T24" fmla="*/ 31 w 49"/>
                <a:gd name="T25" fmla="*/ 45 h 46"/>
                <a:gd name="T26" fmla="*/ 25 w 49"/>
                <a:gd name="T27" fmla="*/ 46 h 46"/>
                <a:gd name="T28" fmla="*/ 18 w 49"/>
                <a:gd name="T29" fmla="*/ 44 h 46"/>
                <a:gd name="T30" fmla="*/ 15 w 49"/>
                <a:gd name="T31" fmla="*/ 41 h 46"/>
                <a:gd name="T32" fmla="*/ 14 w 49"/>
                <a:gd name="T33" fmla="*/ 38 h 46"/>
                <a:gd name="T34" fmla="*/ 17 w 49"/>
                <a:gd name="T35" fmla="*/ 32 h 46"/>
                <a:gd name="T36" fmla="*/ 21 w 49"/>
                <a:gd name="T37" fmla="*/ 30 h 46"/>
                <a:gd name="T38" fmla="*/ 25 w 49"/>
                <a:gd name="T39" fmla="*/ 30 h 46"/>
                <a:gd name="T40" fmla="*/ 33 w 49"/>
                <a:gd name="T41" fmla="*/ 13 h 46"/>
                <a:gd name="T42" fmla="*/ 14 w 49"/>
                <a:gd name="T43" fmla="*/ 10 h 46"/>
                <a:gd name="T44" fmla="*/ 33 w 49"/>
                <a:gd name="T45" fmla="*/ 0 h 46"/>
                <a:gd name="T46" fmla="*/ 37 w 49"/>
                <a:gd name="T47" fmla="*/ 10 h 46"/>
                <a:gd name="T48" fmla="*/ 48 w 49"/>
                <a:gd name="T49" fmla="*/ 13 h 46"/>
                <a:gd name="T50" fmla="*/ 37 w 49"/>
                <a:gd name="T51" fmla="*/ 32 h 46"/>
                <a:gd name="T52" fmla="*/ 44 w 49"/>
                <a:gd name="T53" fmla="*/ 35 h 46"/>
                <a:gd name="T54" fmla="*/ 49 w 49"/>
                <a:gd name="T55" fmla="*/ 39 h 46"/>
                <a:gd name="T56" fmla="*/ 33 w 49"/>
                <a:gd name="T57" fmla="*/ 34 h 46"/>
                <a:gd name="T58" fmla="*/ 30 w 49"/>
                <a:gd name="T59" fmla="*/ 33 h 46"/>
                <a:gd name="T60" fmla="*/ 25 w 49"/>
                <a:gd name="T61" fmla="*/ 33 h 46"/>
                <a:gd name="T62" fmla="*/ 20 w 49"/>
                <a:gd name="T63" fmla="*/ 34 h 46"/>
                <a:gd name="T64" fmla="*/ 19 w 49"/>
                <a:gd name="T65" fmla="*/ 36 h 46"/>
                <a:gd name="T66" fmla="*/ 18 w 49"/>
                <a:gd name="T67" fmla="*/ 38 h 46"/>
                <a:gd name="T68" fmla="*/ 20 w 49"/>
                <a:gd name="T69" fmla="*/ 41 h 46"/>
                <a:gd name="T70" fmla="*/ 23 w 49"/>
                <a:gd name="T71" fmla="*/ 42 h 46"/>
                <a:gd name="T72" fmla="*/ 26 w 49"/>
                <a:gd name="T73" fmla="*/ 42 h 46"/>
                <a:gd name="T74" fmla="*/ 31 w 49"/>
                <a:gd name="T75" fmla="*/ 41 h 46"/>
                <a:gd name="T76" fmla="*/ 33 w 49"/>
                <a:gd name="T7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6">
                  <a:moveTo>
                    <a:pt x="7" y="45"/>
                  </a:moveTo>
                  <a:lnTo>
                    <a:pt x="3" y="46"/>
                  </a:lnTo>
                  <a:lnTo>
                    <a:pt x="3" y="46"/>
                  </a:lnTo>
                  <a:lnTo>
                    <a:pt x="1" y="36"/>
                  </a:lnTo>
                  <a:lnTo>
                    <a:pt x="0" y="25"/>
                  </a:lnTo>
                  <a:lnTo>
                    <a:pt x="0" y="25"/>
                  </a:lnTo>
                  <a:lnTo>
                    <a:pt x="1" y="13"/>
                  </a:lnTo>
                  <a:lnTo>
                    <a:pt x="4" y="0"/>
                  </a:lnTo>
                  <a:lnTo>
                    <a:pt x="8" y="1"/>
                  </a:lnTo>
                  <a:lnTo>
                    <a:pt x="8" y="1"/>
                  </a:lnTo>
                  <a:lnTo>
                    <a:pt x="6" y="13"/>
                  </a:lnTo>
                  <a:lnTo>
                    <a:pt x="5" y="25"/>
                  </a:lnTo>
                  <a:lnTo>
                    <a:pt x="5" y="25"/>
                  </a:lnTo>
                  <a:lnTo>
                    <a:pt x="5" y="35"/>
                  </a:lnTo>
                  <a:lnTo>
                    <a:pt x="7" y="45"/>
                  </a:lnTo>
                  <a:lnTo>
                    <a:pt x="7" y="45"/>
                  </a:lnTo>
                  <a:close/>
                  <a:moveTo>
                    <a:pt x="49" y="39"/>
                  </a:moveTo>
                  <a:lnTo>
                    <a:pt x="47" y="43"/>
                  </a:lnTo>
                  <a:lnTo>
                    <a:pt x="47" y="43"/>
                  </a:lnTo>
                  <a:lnTo>
                    <a:pt x="37" y="36"/>
                  </a:lnTo>
                  <a:lnTo>
                    <a:pt x="37" y="38"/>
                  </a:lnTo>
                  <a:lnTo>
                    <a:pt x="37" y="38"/>
                  </a:lnTo>
                  <a:lnTo>
                    <a:pt x="37" y="41"/>
                  </a:lnTo>
                  <a:lnTo>
                    <a:pt x="35" y="44"/>
                  </a:lnTo>
                  <a:lnTo>
                    <a:pt x="35" y="44"/>
                  </a:lnTo>
                  <a:lnTo>
                    <a:pt x="31" y="45"/>
                  </a:lnTo>
                  <a:lnTo>
                    <a:pt x="25" y="46"/>
                  </a:lnTo>
                  <a:lnTo>
                    <a:pt x="25" y="46"/>
                  </a:lnTo>
                  <a:lnTo>
                    <a:pt x="21" y="45"/>
                  </a:lnTo>
                  <a:lnTo>
                    <a:pt x="18" y="44"/>
                  </a:lnTo>
                  <a:lnTo>
                    <a:pt x="18" y="44"/>
                  </a:lnTo>
                  <a:lnTo>
                    <a:pt x="15" y="41"/>
                  </a:lnTo>
                  <a:lnTo>
                    <a:pt x="14" y="38"/>
                  </a:lnTo>
                  <a:lnTo>
                    <a:pt x="14" y="38"/>
                  </a:lnTo>
                  <a:lnTo>
                    <a:pt x="15" y="35"/>
                  </a:lnTo>
                  <a:lnTo>
                    <a:pt x="17" y="32"/>
                  </a:lnTo>
                  <a:lnTo>
                    <a:pt x="17" y="32"/>
                  </a:lnTo>
                  <a:lnTo>
                    <a:pt x="21" y="30"/>
                  </a:lnTo>
                  <a:lnTo>
                    <a:pt x="25" y="30"/>
                  </a:lnTo>
                  <a:lnTo>
                    <a:pt x="25" y="30"/>
                  </a:lnTo>
                  <a:lnTo>
                    <a:pt x="33" y="31"/>
                  </a:lnTo>
                  <a:lnTo>
                    <a:pt x="33" y="13"/>
                  </a:lnTo>
                  <a:lnTo>
                    <a:pt x="14" y="13"/>
                  </a:lnTo>
                  <a:lnTo>
                    <a:pt x="14" y="10"/>
                  </a:lnTo>
                  <a:lnTo>
                    <a:pt x="33" y="10"/>
                  </a:lnTo>
                  <a:lnTo>
                    <a:pt x="33" y="0"/>
                  </a:lnTo>
                  <a:lnTo>
                    <a:pt x="37" y="0"/>
                  </a:lnTo>
                  <a:lnTo>
                    <a:pt x="37" y="10"/>
                  </a:lnTo>
                  <a:lnTo>
                    <a:pt x="48" y="10"/>
                  </a:lnTo>
                  <a:lnTo>
                    <a:pt x="48" y="13"/>
                  </a:lnTo>
                  <a:lnTo>
                    <a:pt x="37" y="13"/>
                  </a:lnTo>
                  <a:lnTo>
                    <a:pt x="37" y="32"/>
                  </a:lnTo>
                  <a:lnTo>
                    <a:pt x="37" y="32"/>
                  </a:lnTo>
                  <a:lnTo>
                    <a:pt x="44" y="35"/>
                  </a:lnTo>
                  <a:lnTo>
                    <a:pt x="49" y="39"/>
                  </a:lnTo>
                  <a:lnTo>
                    <a:pt x="49" y="39"/>
                  </a:lnTo>
                  <a:close/>
                  <a:moveTo>
                    <a:pt x="33" y="38"/>
                  </a:moveTo>
                  <a:lnTo>
                    <a:pt x="33" y="34"/>
                  </a:lnTo>
                  <a:lnTo>
                    <a:pt x="33" y="34"/>
                  </a:lnTo>
                  <a:lnTo>
                    <a:pt x="30" y="33"/>
                  </a:lnTo>
                  <a:lnTo>
                    <a:pt x="25" y="33"/>
                  </a:lnTo>
                  <a:lnTo>
                    <a:pt x="25" y="33"/>
                  </a:lnTo>
                  <a:lnTo>
                    <a:pt x="22" y="33"/>
                  </a:lnTo>
                  <a:lnTo>
                    <a:pt x="20" y="34"/>
                  </a:lnTo>
                  <a:lnTo>
                    <a:pt x="20" y="34"/>
                  </a:lnTo>
                  <a:lnTo>
                    <a:pt x="19" y="36"/>
                  </a:lnTo>
                  <a:lnTo>
                    <a:pt x="18" y="38"/>
                  </a:lnTo>
                  <a:lnTo>
                    <a:pt x="18" y="38"/>
                  </a:lnTo>
                  <a:lnTo>
                    <a:pt x="19" y="40"/>
                  </a:lnTo>
                  <a:lnTo>
                    <a:pt x="20" y="41"/>
                  </a:lnTo>
                  <a:lnTo>
                    <a:pt x="20" y="41"/>
                  </a:lnTo>
                  <a:lnTo>
                    <a:pt x="23" y="42"/>
                  </a:lnTo>
                  <a:lnTo>
                    <a:pt x="26" y="42"/>
                  </a:lnTo>
                  <a:lnTo>
                    <a:pt x="26" y="42"/>
                  </a:lnTo>
                  <a:lnTo>
                    <a:pt x="29" y="42"/>
                  </a:lnTo>
                  <a:lnTo>
                    <a:pt x="31" y="41"/>
                  </a:lnTo>
                  <a:lnTo>
                    <a:pt x="33" y="40"/>
                  </a:lnTo>
                  <a:lnTo>
                    <a:pt x="33" y="38"/>
                  </a:lnTo>
                  <a:lnTo>
                    <a:pt x="33"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Freeform 1159">
              <a:extLst>
                <a:ext uri="{FF2B5EF4-FFF2-40B4-BE49-F238E27FC236}">
                  <a16:creationId xmlns:a16="http://schemas.microsoft.com/office/drawing/2014/main" id="{AAA5CBBF-89A3-48FA-9277-C5909D3DB2D5}"/>
                </a:ext>
              </a:extLst>
            </p:cNvPr>
            <p:cNvSpPr>
              <a:spLocks noEditPoints="1"/>
            </p:cNvSpPr>
            <p:nvPr/>
          </p:nvSpPr>
          <p:spPr bwMode="auto">
            <a:xfrm>
              <a:off x="10567988" y="5745163"/>
              <a:ext cx="38100" cy="38100"/>
            </a:xfrm>
            <a:custGeom>
              <a:avLst/>
              <a:gdLst>
                <a:gd name="T0" fmla="*/ 43 w 47"/>
                <a:gd name="T1" fmla="*/ 46 h 49"/>
                <a:gd name="T2" fmla="*/ 4 w 47"/>
                <a:gd name="T3" fmla="*/ 46 h 49"/>
                <a:gd name="T4" fmla="*/ 4 w 47"/>
                <a:gd name="T5" fmla="*/ 49 h 49"/>
                <a:gd name="T6" fmla="*/ 0 w 47"/>
                <a:gd name="T7" fmla="*/ 49 h 49"/>
                <a:gd name="T8" fmla="*/ 0 w 47"/>
                <a:gd name="T9" fmla="*/ 0 h 49"/>
                <a:gd name="T10" fmla="*/ 47 w 47"/>
                <a:gd name="T11" fmla="*/ 0 h 49"/>
                <a:gd name="T12" fmla="*/ 47 w 47"/>
                <a:gd name="T13" fmla="*/ 49 h 49"/>
                <a:gd name="T14" fmla="*/ 43 w 47"/>
                <a:gd name="T15" fmla="*/ 49 h 49"/>
                <a:gd name="T16" fmla="*/ 43 w 47"/>
                <a:gd name="T17" fmla="*/ 46 h 49"/>
                <a:gd name="T18" fmla="*/ 4 w 47"/>
                <a:gd name="T19" fmla="*/ 43 h 49"/>
                <a:gd name="T20" fmla="*/ 43 w 47"/>
                <a:gd name="T21" fmla="*/ 43 h 49"/>
                <a:gd name="T22" fmla="*/ 43 w 47"/>
                <a:gd name="T23" fmla="*/ 3 h 49"/>
                <a:gd name="T24" fmla="*/ 4 w 47"/>
                <a:gd name="T25" fmla="*/ 3 h 49"/>
                <a:gd name="T26" fmla="*/ 4 w 47"/>
                <a:gd name="T27" fmla="*/ 43 h 49"/>
                <a:gd name="T28" fmla="*/ 8 w 47"/>
                <a:gd name="T29" fmla="*/ 38 h 49"/>
                <a:gd name="T30" fmla="*/ 8 w 47"/>
                <a:gd name="T31" fmla="*/ 35 h 49"/>
                <a:gd name="T32" fmla="*/ 21 w 47"/>
                <a:gd name="T33" fmla="*/ 35 h 49"/>
                <a:gd name="T34" fmla="*/ 21 w 47"/>
                <a:gd name="T35" fmla="*/ 23 h 49"/>
                <a:gd name="T36" fmla="*/ 10 w 47"/>
                <a:gd name="T37" fmla="*/ 23 h 49"/>
                <a:gd name="T38" fmla="*/ 10 w 47"/>
                <a:gd name="T39" fmla="*/ 20 h 49"/>
                <a:gd name="T40" fmla="*/ 21 w 47"/>
                <a:gd name="T41" fmla="*/ 20 h 49"/>
                <a:gd name="T42" fmla="*/ 21 w 47"/>
                <a:gd name="T43" fmla="*/ 11 h 49"/>
                <a:gd name="T44" fmla="*/ 9 w 47"/>
                <a:gd name="T45" fmla="*/ 11 h 49"/>
                <a:gd name="T46" fmla="*/ 9 w 47"/>
                <a:gd name="T47" fmla="*/ 8 h 49"/>
                <a:gd name="T48" fmla="*/ 39 w 47"/>
                <a:gd name="T49" fmla="*/ 8 h 49"/>
                <a:gd name="T50" fmla="*/ 39 w 47"/>
                <a:gd name="T51" fmla="*/ 11 h 49"/>
                <a:gd name="T52" fmla="*/ 25 w 47"/>
                <a:gd name="T53" fmla="*/ 11 h 49"/>
                <a:gd name="T54" fmla="*/ 25 w 47"/>
                <a:gd name="T55" fmla="*/ 20 h 49"/>
                <a:gd name="T56" fmla="*/ 37 w 47"/>
                <a:gd name="T57" fmla="*/ 20 h 49"/>
                <a:gd name="T58" fmla="*/ 37 w 47"/>
                <a:gd name="T59" fmla="*/ 23 h 49"/>
                <a:gd name="T60" fmla="*/ 25 w 47"/>
                <a:gd name="T61" fmla="*/ 23 h 49"/>
                <a:gd name="T62" fmla="*/ 25 w 47"/>
                <a:gd name="T63" fmla="*/ 35 h 49"/>
                <a:gd name="T64" fmla="*/ 40 w 47"/>
                <a:gd name="T65" fmla="*/ 35 h 49"/>
                <a:gd name="T66" fmla="*/ 40 w 47"/>
                <a:gd name="T67" fmla="*/ 38 h 49"/>
                <a:gd name="T68" fmla="*/ 8 w 47"/>
                <a:gd name="T69" fmla="*/ 38 h 49"/>
                <a:gd name="T70" fmla="*/ 33 w 47"/>
                <a:gd name="T71" fmla="*/ 33 h 49"/>
                <a:gd name="T72" fmla="*/ 33 w 47"/>
                <a:gd name="T73" fmla="*/ 33 h 49"/>
                <a:gd name="T74" fmla="*/ 29 w 47"/>
                <a:gd name="T75" fmla="*/ 26 h 49"/>
                <a:gd name="T76" fmla="*/ 32 w 47"/>
                <a:gd name="T77" fmla="*/ 24 h 49"/>
                <a:gd name="T78" fmla="*/ 32 w 47"/>
                <a:gd name="T79" fmla="*/ 24 h 49"/>
                <a:gd name="T80" fmla="*/ 37 w 47"/>
                <a:gd name="T81" fmla="*/ 32 h 49"/>
                <a:gd name="T82" fmla="*/ 33 w 47"/>
                <a:gd name="T83"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9">
                  <a:moveTo>
                    <a:pt x="43" y="46"/>
                  </a:moveTo>
                  <a:lnTo>
                    <a:pt x="4" y="46"/>
                  </a:lnTo>
                  <a:lnTo>
                    <a:pt x="4" y="49"/>
                  </a:lnTo>
                  <a:lnTo>
                    <a:pt x="0" y="49"/>
                  </a:lnTo>
                  <a:lnTo>
                    <a:pt x="0" y="0"/>
                  </a:lnTo>
                  <a:lnTo>
                    <a:pt x="47" y="0"/>
                  </a:lnTo>
                  <a:lnTo>
                    <a:pt x="47" y="49"/>
                  </a:lnTo>
                  <a:lnTo>
                    <a:pt x="43" y="49"/>
                  </a:lnTo>
                  <a:lnTo>
                    <a:pt x="43" y="46"/>
                  </a:lnTo>
                  <a:close/>
                  <a:moveTo>
                    <a:pt x="4" y="43"/>
                  </a:moveTo>
                  <a:lnTo>
                    <a:pt x="43" y="43"/>
                  </a:lnTo>
                  <a:lnTo>
                    <a:pt x="43" y="3"/>
                  </a:lnTo>
                  <a:lnTo>
                    <a:pt x="4" y="3"/>
                  </a:lnTo>
                  <a:lnTo>
                    <a:pt x="4" y="43"/>
                  </a:lnTo>
                  <a:close/>
                  <a:moveTo>
                    <a:pt x="8" y="38"/>
                  </a:moveTo>
                  <a:lnTo>
                    <a:pt x="8" y="35"/>
                  </a:lnTo>
                  <a:lnTo>
                    <a:pt x="21" y="35"/>
                  </a:lnTo>
                  <a:lnTo>
                    <a:pt x="21" y="23"/>
                  </a:lnTo>
                  <a:lnTo>
                    <a:pt x="10" y="23"/>
                  </a:lnTo>
                  <a:lnTo>
                    <a:pt x="10" y="20"/>
                  </a:lnTo>
                  <a:lnTo>
                    <a:pt x="21" y="20"/>
                  </a:lnTo>
                  <a:lnTo>
                    <a:pt x="21" y="11"/>
                  </a:lnTo>
                  <a:lnTo>
                    <a:pt x="9" y="11"/>
                  </a:lnTo>
                  <a:lnTo>
                    <a:pt x="9" y="8"/>
                  </a:lnTo>
                  <a:lnTo>
                    <a:pt x="39" y="8"/>
                  </a:lnTo>
                  <a:lnTo>
                    <a:pt x="39" y="11"/>
                  </a:lnTo>
                  <a:lnTo>
                    <a:pt x="25" y="11"/>
                  </a:lnTo>
                  <a:lnTo>
                    <a:pt x="25" y="20"/>
                  </a:lnTo>
                  <a:lnTo>
                    <a:pt x="37" y="20"/>
                  </a:lnTo>
                  <a:lnTo>
                    <a:pt x="37" y="23"/>
                  </a:lnTo>
                  <a:lnTo>
                    <a:pt x="25" y="23"/>
                  </a:lnTo>
                  <a:lnTo>
                    <a:pt x="25" y="35"/>
                  </a:lnTo>
                  <a:lnTo>
                    <a:pt x="40" y="35"/>
                  </a:lnTo>
                  <a:lnTo>
                    <a:pt x="40" y="38"/>
                  </a:lnTo>
                  <a:lnTo>
                    <a:pt x="8" y="38"/>
                  </a:lnTo>
                  <a:close/>
                  <a:moveTo>
                    <a:pt x="33" y="33"/>
                  </a:moveTo>
                  <a:lnTo>
                    <a:pt x="33" y="33"/>
                  </a:lnTo>
                  <a:lnTo>
                    <a:pt x="29" y="26"/>
                  </a:lnTo>
                  <a:lnTo>
                    <a:pt x="32" y="24"/>
                  </a:lnTo>
                  <a:lnTo>
                    <a:pt x="32" y="24"/>
                  </a:lnTo>
                  <a:lnTo>
                    <a:pt x="37" y="32"/>
                  </a:lnTo>
                  <a:lnTo>
                    <a:pt x="33"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Freeform 1160">
              <a:extLst>
                <a:ext uri="{FF2B5EF4-FFF2-40B4-BE49-F238E27FC236}">
                  <a16:creationId xmlns:a16="http://schemas.microsoft.com/office/drawing/2014/main" id="{055673F2-F809-4290-A12F-1E2B976B1AE9}"/>
                </a:ext>
              </a:extLst>
            </p:cNvPr>
            <p:cNvSpPr>
              <a:spLocks/>
            </p:cNvSpPr>
            <p:nvPr/>
          </p:nvSpPr>
          <p:spPr bwMode="auto">
            <a:xfrm>
              <a:off x="10615613" y="5743575"/>
              <a:ext cx="38100" cy="39688"/>
            </a:xfrm>
            <a:custGeom>
              <a:avLst/>
              <a:gdLst>
                <a:gd name="T0" fmla="*/ 43 w 48"/>
                <a:gd name="T1" fmla="*/ 50 h 51"/>
                <a:gd name="T2" fmla="*/ 34 w 48"/>
                <a:gd name="T3" fmla="*/ 50 h 51"/>
                <a:gd name="T4" fmla="*/ 34 w 48"/>
                <a:gd name="T5" fmla="*/ 46 h 51"/>
                <a:gd name="T6" fmla="*/ 41 w 48"/>
                <a:gd name="T7" fmla="*/ 46 h 51"/>
                <a:gd name="T8" fmla="*/ 41 w 48"/>
                <a:gd name="T9" fmla="*/ 46 h 51"/>
                <a:gd name="T10" fmla="*/ 43 w 48"/>
                <a:gd name="T11" fmla="*/ 46 h 51"/>
                <a:gd name="T12" fmla="*/ 43 w 48"/>
                <a:gd name="T13" fmla="*/ 46 h 51"/>
                <a:gd name="T14" fmla="*/ 44 w 48"/>
                <a:gd name="T15" fmla="*/ 44 h 51"/>
                <a:gd name="T16" fmla="*/ 44 w 48"/>
                <a:gd name="T17" fmla="*/ 12 h 51"/>
                <a:gd name="T18" fmla="*/ 27 w 48"/>
                <a:gd name="T19" fmla="*/ 12 h 51"/>
                <a:gd name="T20" fmla="*/ 27 w 48"/>
                <a:gd name="T21" fmla="*/ 12 h 51"/>
                <a:gd name="T22" fmla="*/ 29 w 48"/>
                <a:gd name="T23" fmla="*/ 18 h 51"/>
                <a:gd name="T24" fmla="*/ 32 w 48"/>
                <a:gd name="T25" fmla="*/ 24 h 51"/>
                <a:gd name="T26" fmla="*/ 32 w 48"/>
                <a:gd name="T27" fmla="*/ 24 h 51"/>
                <a:gd name="T28" fmla="*/ 37 w 48"/>
                <a:gd name="T29" fmla="*/ 31 h 51"/>
                <a:gd name="T30" fmla="*/ 42 w 48"/>
                <a:gd name="T31" fmla="*/ 35 h 51"/>
                <a:gd name="T32" fmla="*/ 40 w 48"/>
                <a:gd name="T33" fmla="*/ 38 h 51"/>
                <a:gd name="T34" fmla="*/ 40 w 48"/>
                <a:gd name="T35" fmla="*/ 38 h 51"/>
                <a:gd name="T36" fmla="*/ 35 w 48"/>
                <a:gd name="T37" fmla="*/ 34 h 51"/>
                <a:gd name="T38" fmla="*/ 31 w 48"/>
                <a:gd name="T39" fmla="*/ 30 h 51"/>
                <a:gd name="T40" fmla="*/ 31 w 48"/>
                <a:gd name="T41" fmla="*/ 30 h 51"/>
                <a:gd name="T42" fmla="*/ 27 w 48"/>
                <a:gd name="T43" fmla="*/ 24 h 51"/>
                <a:gd name="T44" fmla="*/ 25 w 48"/>
                <a:gd name="T45" fmla="*/ 19 h 51"/>
                <a:gd name="T46" fmla="*/ 25 w 48"/>
                <a:gd name="T47" fmla="*/ 19 h 51"/>
                <a:gd name="T48" fmla="*/ 23 w 48"/>
                <a:gd name="T49" fmla="*/ 24 h 51"/>
                <a:gd name="T50" fmla="*/ 19 w 48"/>
                <a:gd name="T51" fmla="*/ 30 h 51"/>
                <a:gd name="T52" fmla="*/ 15 w 48"/>
                <a:gd name="T53" fmla="*/ 34 h 51"/>
                <a:gd name="T54" fmla="*/ 9 w 48"/>
                <a:gd name="T55" fmla="*/ 38 h 51"/>
                <a:gd name="T56" fmla="*/ 7 w 48"/>
                <a:gd name="T57" fmla="*/ 35 h 51"/>
                <a:gd name="T58" fmla="*/ 7 w 48"/>
                <a:gd name="T59" fmla="*/ 35 h 51"/>
                <a:gd name="T60" fmla="*/ 13 w 48"/>
                <a:gd name="T61" fmla="*/ 31 h 51"/>
                <a:gd name="T62" fmla="*/ 18 w 48"/>
                <a:gd name="T63" fmla="*/ 24 h 51"/>
                <a:gd name="T64" fmla="*/ 18 w 48"/>
                <a:gd name="T65" fmla="*/ 24 h 51"/>
                <a:gd name="T66" fmla="*/ 21 w 48"/>
                <a:gd name="T67" fmla="*/ 19 h 51"/>
                <a:gd name="T68" fmla="*/ 22 w 48"/>
                <a:gd name="T69" fmla="*/ 12 h 51"/>
                <a:gd name="T70" fmla="*/ 4 w 48"/>
                <a:gd name="T71" fmla="*/ 12 h 51"/>
                <a:gd name="T72" fmla="*/ 4 w 48"/>
                <a:gd name="T73" fmla="*/ 51 h 51"/>
                <a:gd name="T74" fmla="*/ 0 w 48"/>
                <a:gd name="T75" fmla="*/ 51 h 51"/>
                <a:gd name="T76" fmla="*/ 0 w 48"/>
                <a:gd name="T77" fmla="*/ 9 h 51"/>
                <a:gd name="T78" fmla="*/ 22 w 48"/>
                <a:gd name="T79" fmla="*/ 9 h 51"/>
                <a:gd name="T80" fmla="*/ 22 w 48"/>
                <a:gd name="T81" fmla="*/ 0 h 51"/>
                <a:gd name="T82" fmla="*/ 27 w 48"/>
                <a:gd name="T83" fmla="*/ 0 h 51"/>
                <a:gd name="T84" fmla="*/ 27 w 48"/>
                <a:gd name="T85" fmla="*/ 9 h 51"/>
                <a:gd name="T86" fmla="*/ 48 w 48"/>
                <a:gd name="T87" fmla="*/ 9 h 51"/>
                <a:gd name="T88" fmla="*/ 48 w 48"/>
                <a:gd name="T89" fmla="*/ 45 h 51"/>
                <a:gd name="T90" fmla="*/ 48 w 48"/>
                <a:gd name="T91" fmla="*/ 45 h 51"/>
                <a:gd name="T92" fmla="*/ 48 w 48"/>
                <a:gd name="T93" fmla="*/ 47 h 51"/>
                <a:gd name="T94" fmla="*/ 47 w 48"/>
                <a:gd name="T95" fmla="*/ 49 h 51"/>
                <a:gd name="T96" fmla="*/ 47 w 48"/>
                <a:gd name="T97" fmla="*/ 49 h 51"/>
                <a:gd name="T98" fmla="*/ 45 w 48"/>
                <a:gd name="T99" fmla="*/ 50 h 51"/>
                <a:gd name="T100" fmla="*/ 43 w 48"/>
                <a:gd name="T101" fmla="*/ 50 h 51"/>
                <a:gd name="T102" fmla="*/ 43 w 48"/>
                <a:gd name="T10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1">
                  <a:moveTo>
                    <a:pt x="43" y="50"/>
                  </a:moveTo>
                  <a:lnTo>
                    <a:pt x="34" y="50"/>
                  </a:lnTo>
                  <a:lnTo>
                    <a:pt x="34" y="46"/>
                  </a:lnTo>
                  <a:lnTo>
                    <a:pt x="41" y="46"/>
                  </a:lnTo>
                  <a:lnTo>
                    <a:pt x="41" y="46"/>
                  </a:lnTo>
                  <a:lnTo>
                    <a:pt x="43" y="46"/>
                  </a:lnTo>
                  <a:lnTo>
                    <a:pt x="43" y="46"/>
                  </a:lnTo>
                  <a:lnTo>
                    <a:pt x="44" y="44"/>
                  </a:lnTo>
                  <a:lnTo>
                    <a:pt x="44" y="12"/>
                  </a:lnTo>
                  <a:lnTo>
                    <a:pt x="27" y="12"/>
                  </a:lnTo>
                  <a:lnTo>
                    <a:pt x="27" y="12"/>
                  </a:lnTo>
                  <a:lnTo>
                    <a:pt x="29" y="18"/>
                  </a:lnTo>
                  <a:lnTo>
                    <a:pt x="32" y="24"/>
                  </a:lnTo>
                  <a:lnTo>
                    <a:pt x="32" y="24"/>
                  </a:lnTo>
                  <a:lnTo>
                    <a:pt x="37" y="31"/>
                  </a:lnTo>
                  <a:lnTo>
                    <a:pt x="42" y="35"/>
                  </a:lnTo>
                  <a:lnTo>
                    <a:pt x="40" y="38"/>
                  </a:lnTo>
                  <a:lnTo>
                    <a:pt x="40" y="38"/>
                  </a:lnTo>
                  <a:lnTo>
                    <a:pt x="35" y="34"/>
                  </a:lnTo>
                  <a:lnTo>
                    <a:pt x="31" y="30"/>
                  </a:lnTo>
                  <a:lnTo>
                    <a:pt x="31" y="30"/>
                  </a:lnTo>
                  <a:lnTo>
                    <a:pt x="27" y="24"/>
                  </a:lnTo>
                  <a:lnTo>
                    <a:pt x="25" y="19"/>
                  </a:lnTo>
                  <a:lnTo>
                    <a:pt x="25" y="19"/>
                  </a:lnTo>
                  <a:lnTo>
                    <a:pt x="23" y="24"/>
                  </a:lnTo>
                  <a:lnTo>
                    <a:pt x="19" y="30"/>
                  </a:lnTo>
                  <a:lnTo>
                    <a:pt x="15" y="34"/>
                  </a:lnTo>
                  <a:lnTo>
                    <a:pt x="9" y="38"/>
                  </a:lnTo>
                  <a:lnTo>
                    <a:pt x="7" y="35"/>
                  </a:lnTo>
                  <a:lnTo>
                    <a:pt x="7" y="35"/>
                  </a:lnTo>
                  <a:lnTo>
                    <a:pt x="13" y="31"/>
                  </a:lnTo>
                  <a:lnTo>
                    <a:pt x="18" y="24"/>
                  </a:lnTo>
                  <a:lnTo>
                    <a:pt x="18" y="24"/>
                  </a:lnTo>
                  <a:lnTo>
                    <a:pt x="21" y="19"/>
                  </a:lnTo>
                  <a:lnTo>
                    <a:pt x="22" y="12"/>
                  </a:lnTo>
                  <a:lnTo>
                    <a:pt x="4" y="12"/>
                  </a:lnTo>
                  <a:lnTo>
                    <a:pt x="4" y="51"/>
                  </a:lnTo>
                  <a:lnTo>
                    <a:pt x="0" y="51"/>
                  </a:lnTo>
                  <a:lnTo>
                    <a:pt x="0" y="9"/>
                  </a:lnTo>
                  <a:lnTo>
                    <a:pt x="22" y="9"/>
                  </a:lnTo>
                  <a:lnTo>
                    <a:pt x="22" y="0"/>
                  </a:lnTo>
                  <a:lnTo>
                    <a:pt x="27" y="0"/>
                  </a:lnTo>
                  <a:lnTo>
                    <a:pt x="27" y="9"/>
                  </a:lnTo>
                  <a:lnTo>
                    <a:pt x="48" y="9"/>
                  </a:lnTo>
                  <a:lnTo>
                    <a:pt x="48" y="45"/>
                  </a:lnTo>
                  <a:lnTo>
                    <a:pt x="48" y="45"/>
                  </a:lnTo>
                  <a:lnTo>
                    <a:pt x="48" y="47"/>
                  </a:lnTo>
                  <a:lnTo>
                    <a:pt x="47" y="49"/>
                  </a:lnTo>
                  <a:lnTo>
                    <a:pt x="47" y="49"/>
                  </a:lnTo>
                  <a:lnTo>
                    <a:pt x="45" y="50"/>
                  </a:lnTo>
                  <a:lnTo>
                    <a:pt x="43" y="50"/>
                  </a:lnTo>
                  <a:lnTo>
                    <a:pt x="43" y="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Freeform 1162">
              <a:extLst>
                <a:ext uri="{FF2B5EF4-FFF2-40B4-BE49-F238E27FC236}">
                  <a16:creationId xmlns:a16="http://schemas.microsoft.com/office/drawing/2014/main" id="{8D16186E-B0E4-421C-803F-345DAC3B2F86}"/>
                </a:ext>
              </a:extLst>
            </p:cNvPr>
            <p:cNvSpPr>
              <a:spLocks noEditPoints="1"/>
            </p:cNvSpPr>
            <p:nvPr/>
          </p:nvSpPr>
          <p:spPr bwMode="auto">
            <a:xfrm>
              <a:off x="10664825" y="5745163"/>
              <a:ext cx="36513" cy="36512"/>
            </a:xfrm>
            <a:custGeom>
              <a:avLst/>
              <a:gdLst>
                <a:gd name="T0" fmla="*/ 6 w 45"/>
                <a:gd name="T1" fmla="*/ 45 h 46"/>
                <a:gd name="T2" fmla="*/ 2 w 45"/>
                <a:gd name="T3" fmla="*/ 46 h 46"/>
                <a:gd name="T4" fmla="*/ 2 w 45"/>
                <a:gd name="T5" fmla="*/ 46 h 46"/>
                <a:gd name="T6" fmla="*/ 0 w 45"/>
                <a:gd name="T7" fmla="*/ 36 h 46"/>
                <a:gd name="T8" fmla="*/ 0 w 45"/>
                <a:gd name="T9" fmla="*/ 25 h 46"/>
                <a:gd name="T10" fmla="*/ 0 w 45"/>
                <a:gd name="T11" fmla="*/ 25 h 46"/>
                <a:gd name="T12" fmla="*/ 1 w 45"/>
                <a:gd name="T13" fmla="*/ 13 h 46"/>
                <a:gd name="T14" fmla="*/ 3 w 45"/>
                <a:gd name="T15" fmla="*/ 0 h 46"/>
                <a:gd name="T16" fmla="*/ 9 w 45"/>
                <a:gd name="T17" fmla="*/ 1 h 46"/>
                <a:gd name="T18" fmla="*/ 9 w 45"/>
                <a:gd name="T19" fmla="*/ 1 h 46"/>
                <a:gd name="T20" fmla="*/ 5 w 45"/>
                <a:gd name="T21" fmla="*/ 13 h 46"/>
                <a:gd name="T22" fmla="*/ 4 w 45"/>
                <a:gd name="T23" fmla="*/ 25 h 46"/>
                <a:gd name="T24" fmla="*/ 4 w 45"/>
                <a:gd name="T25" fmla="*/ 25 h 46"/>
                <a:gd name="T26" fmla="*/ 4 w 45"/>
                <a:gd name="T27" fmla="*/ 36 h 46"/>
                <a:gd name="T28" fmla="*/ 6 w 45"/>
                <a:gd name="T29" fmla="*/ 45 h 46"/>
                <a:gd name="T30" fmla="*/ 6 w 45"/>
                <a:gd name="T31" fmla="*/ 45 h 46"/>
                <a:gd name="T32" fmla="*/ 45 w 45"/>
                <a:gd name="T33" fmla="*/ 44 h 46"/>
                <a:gd name="T34" fmla="*/ 45 w 45"/>
                <a:gd name="T35" fmla="*/ 44 h 46"/>
                <a:gd name="T36" fmla="*/ 34 w 45"/>
                <a:gd name="T37" fmla="*/ 44 h 46"/>
                <a:gd name="T38" fmla="*/ 34 w 45"/>
                <a:gd name="T39" fmla="*/ 44 h 46"/>
                <a:gd name="T40" fmla="*/ 22 w 45"/>
                <a:gd name="T41" fmla="*/ 43 h 46"/>
                <a:gd name="T42" fmla="*/ 22 w 45"/>
                <a:gd name="T43" fmla="*/ 43 h 46"/>
                <a:gd name="T44" fmla="*/ 19 w 45"/>
                <a:gd name="T45" fmla="*/ 42 h 46"/>
                <a:gd name="T46" fmla="*/ 17 w 45"/>
                <a:gd name="T47" fmla="*/ 40 h 46"/>
                <a:gd name="T48" fmla="*/ 17 w 45"/>
                <a:gd name="T49" fmla="*/ 40 h 46"/>
                <a:gd name="T50" fmla="*/ 15 w 45"/>
                <a:gd name="T51" fmla="*/ 38 h 46"/>
                <a:gd name="T52" fmla="*/ 15 w 45"/>
                <a:gd name="T53" fmla="*/ 35 h 46"/>
                <a:gd name="T54" fmla="*/ 15 w 45"/>
                <a:gd name="T55" fmla="*/ 35 h 46"/>
                <a:gd name="T56" fmla="*/ 16 w 45"/>
                <a:gd name="T57" fmla="*/ 30 h 46"/>
                <a:gd name="T58" fmla="*/ 19 w 45"/>
                <a:gd name="T59" fmla="*/ 24 h 46"/>
                <a:gd name="T60" fmla="*/ 22 w 45"/>
                <a:gd name="T61" fmla="*/ 27 h 46"/>
                <a:gd name="T62" fmla="*/ 22 w 45"/>
                <a:gd name="T63" fmla="*/ 27 h 46"/>
                <a:gd name="T64" fmla="*/ 19 w 45"/>
                <a:gd name="T65" fmla="*/ 31 h 46"/>
                <a:gd name="T66" fmla="*/ 19 w 45"/>
                <a:gd name="T67" fmla="*/ 35 h 46"/>
                <a:gd name="T68" fmla="*/ 19 w 45"/>
                <a:gd name="T69" fmla="*/ 35 h 46"/>
                <a:gd name="T70" fmla="*/ 19 w 45"/>
                <a:gd name="T71" fmla="*/ 37 h 46"/>
                <a:gd name="T72" fmla="*/ 20 w 45"/>
                <a:gd name="T73" fmla="*/ 38 h 46"/>
                <a:gd name="T74" fmla="*/ 20 w 45"/>
                <a:gd name="T75" fmla="*/ 38 h 46"/>
                <a:gd name="T76" fmla="*/ 22 w 45"/>
                <a:gd name="T77" fmla="*/ 39 h 46"/>
                <a:gd name="T78" fmla="*/ 25 w 45"/>
                <a:gd name="T79" fmla="*/ 40 h 46"/>
                <a:gd name="T80" fmla="*/ 25 w 45"/>
                <a:gd name="T81" fmla="*/ 40 h 46"/>
                <a:gd name="T82" fmla="*/ 34 w 45"/>
                <a:gd name="T83" fmla="*/ 40 h 46"/>
                <a:gd name="T84" fmla="*/ 34 w 45"/>
                <a:gd name="T85" fmla="*/ 40 h 46"/>
                <a:gd name="T86" fmla="*/ 45 w 45"/>
                <a:gd name="T87" fmla="*/ 40 h 46"/>
                <a:gd name="T88" fmla="*/ 45 w 45"/>
                <a:gd name="T89" fmla="*/ 44 h 46"/>
                <a:gd name="T90" fmla="*/ 45 w 45"/>
                <a:gd name="T91" fmla="*/ 8 h 46"/>
                <a:gd name="T92" fmla="*/ 45 w 45"/>
                <a:gd name="T93" fmla="*/ 8 h 46"/>
                <a:gd name="T94" fmla="*/ 36 w 45"/>
                <a:gd name="T95" fmla="*/ 8 h 46"/>
                <a:gd name="T96" fmla="*/ 36 w 45"/>
                <a:gd name="T97" fmla="*/ 8 h 46"/>
                <a:gd name="T98" fmla="*/ 16 w 45"/>
                <a:gd name="T99" fmla="*/ 8 h 46"/>
                <a:gd name="T100" fmla="*/ 16 w 45"/>
                <a:gd name="T101" fmla="*/ 8 h 46"/>
                <a:gd name="T102" fmla="*/ 16 w 45"/>
                <a:gd name="T103" fmla="*/ 5 h 46"/>
                <a:gd name="T104" fmla="*/ 16 w 45"/>
                <a:gd name="T105" fmla="*/ 5 h 46"/>
                <a:gd name="T106" fmla="*/ 39 w 45"/>
                <a:gd name="T107" fmla="*/ 4 h 46"/>
                <a:gd name="T108" fmla="*/ 39 w 45"/>
                <a:gd name="T109" fmla="*/ 4 h 46"/>
                <a:gd name="T110" fmla="*/ 44 w 45"/>
                <a:gd name="T111" fmla="*/ 4 h 46"/>
                <a:gd name="T112" fmla="*/ 44 w 45"/>
                <a:gd name="T113" fmla="*/ 4 h 46"/>
                <a:gd name="T114" fmla="*/ 44 w 45"/>
                <a:gd name="T115" fmla="*/ 4 h 46"/>
                <a:gd name="T116" fmla="*/ 45 w 45"/>
                <a:gd name="T117" fmla="*/ 8 h 46"/>
                <a:gd name="T118" fmla="*/ 45 w 45"/>
                <a:gd name="T1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6">
                  <a:moveTo>
                    <a:pt x="6" y="45"/>
                  </a:moveTo>
                  <a:lnTo>
                    <a:pt x="2" y="46"/>
                  </a:lnTo>
                  <a:lnTo>
                    <a:pt x="2" y="46"/>
                  </a:lnTo>
                  <a:lnTo>
                    <a:pt x="0" y="36"/>
                  </a:lnTo>
                  <a:lnTo>
                    <a:pt x="0" y="25"/>
                  </a:lnTo>
                  <a:lnTo>
                    <a:pt x="0" y="25"/>
                  </a:lnTo>
                  <a:lnTo>
                    <a:pt x="1" y="13"/>
                  </a:lnTo>
                  <a:lnTo>
                    <a:pt x="3" y="0"/>
                  </a:lnTo>
                  <a:lnTo>
                    <a:pt x="9" y="1"/>
                  </a:lnTo>
                  <a:lnTo>
                    <a:pt x="9" y="1"/>
                  </a:lnTo>
                  <a:lnTo>
                    <a:pt x="5" y="13"/>
                  </a:lnTo>
                  <a:lnTo>
                    <a:pt x="4" y="25"/>
                  </a:lnTo>
                  <a:lnTo>
                    <a:pt x="4" y="25"/>
                  </a:lnTo>
                  <a:lnTo>
                    <a:pt x="4" y="36"/>
                  </a:lnTo>
                  <a:lnTo>
                    <a:pt x="6" y="45"/>
                  </a:lnTo>
                  <a:lnTo>
                    <a:pt x="6" y="45"/>
                  </a:lnTo>
                  <a:close/>
                  <a:moveTo>
                    <a:pt x="45" y="44"/>
                  </a:moveTo>
                  <a:lnTo>
                    <a:pt x="45" y="44"/>
                  </a:lnTo>
                  <a:lnTo>
                    <a:pt x="34" y="44"/>
                  </a:lnTo>
                  <a:lnTo>
                    <a:pt x="34" y="44"/>
                  </a:lnTo>
                  <a:lnTo>
                    <a:pt x="22" y="43"/>
                  </a:lnTo>
                  <a:lnTo>
                    <a:pt x="22" y="43"/>
                  </a:lnTo>
                  <a:lnTo>
                    <a:pt x="19" y="42"/>
                  </a:lnTo>
                  <a:lnTo>
                    <a:pt x="17" y="40"/>
                  </a:lnTo>
                  <a:lnTo>
                    <a:pt x="17" y="40"/>
                  </a:lnTo>
                  <a:lnTo>
                    <a:pt x="15" y="38"/>
                  </a:lnTo>
                  <a:lnTo>
                    <a:pt x="15" y="35"/>
                  </a:lnTo>
                  <a:lnTo>
                    <a:pt x="15" y="35"/>
                  </a:lnTo>
                  <a:lnTo>
                    <a:pt x="16" y="30"/>
                  </a:lnTo>
                  <a:lnTo>
                    <a:pt x="19" y="24"/>
                  </a:lnTo>
                  <a:lnTo>
                    <a:pt x="22" y="27"/>
                  </a:lnTo>
                  <a:lnTo>
                    <a:pt x="22" y="27"/>
                  </a:lnTo>
                  <a:lnTo>
                    <a:pt x="19" y="31"/>
                  </a:lnTo>
                  <a:lnTo>
                    <a:pt x="19" y="35"/>
                  </a:lnTo>
                  <a:lnTo>
                    <a:pt x="19" y="35"/>
                  </a:lnTo>
                  <a:lnTo>
                    <a:pt x="19" y="37"/>
                  </a:lnTo>
                  <a:lnTo>
                    <a:pt x="20" y="38"/>
                  </a:lnTo>
                  <a:lnTo>
                    <a:pt x="20" y="38"/>
                  </a:lnTo>
                  <a:lnTo>
                    <a:pt x="22" y="39"/>
                  </a:lnTo>
                  <a:lnTo>
                    <a:pt x="25" y="40"/>
                  </a:lnTo>
                  <a:lnTo>
                    <a:pt x="25" y="40"/>
                  </a:lnTo>
                  <a:lnTo>
                    <a:pt x="34" y="40"/>
                  </a:lnTo>
                  <a:lnTo>
                    <a:pt x="34" y="40"/>
                  </a:lnTo>
                  <a:lnTo>
                    <a:pt x="45" y="40"/>
                  </a:lnTo>
                  <a:lnTo>
                    <a:pt x="45" y="44"/>
                  </a:lnTo>
                  <a:close/>
                  <a:moveTo>
                    <a:pt x="45" y="8"/>
                  </a:moveTo>
                  <a:lnTo>
                    <a:pt x="45" y="8"/>
                  </a:lnTo>
                  <a:lnTo>
                    <a:pt x="36" y="8"/>
                  </a:lnTo>
                  <a:lnTo>
                    <a:pt x="36" y="8"/>
                  </a:lnTo>
                  <a:lnTo>
                    <a:pt x="16" y="8"/>
                  </a:lnTo>
                  <a:lnTo>
                    <a:pt x="16" y="8"/>
                  </a:lnTo>
                  <a:lnTo>
                    <a:pt x="16" y="5"/>
                  </a:lnTo>
                  <a:lnTo>
                    <a:pt x="16" y="5"/>
                  </a:lnTo>
                  <a:lnTo>
                    <a:pt x="39" y="4"/>
                  </a:lnTo>
                  <a:lnTo>
                    <a:pt x="39" y="4"/>
                  </a:lnTo>
                  <a:lnTo>
                    <a:pt x="44" y="4"/>
                  </a:lnTo>
                  <a:lnTo>
                    <a:pt x="44" y="4"/>
                  </a:lnTo>
                  <a:lnTo>
                    <a:pt x="44" y="4"/>
                  </a:lnTo>
                  <a:lnTo>
                    <a:pt x="45" y="8"/>
                  </a:lnTo>
                  <a:lnTo>
                    <a:pt x="45"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Freeform 1163">
              <a:extLst>
                <a:ext uri="{FF2B5EF4-FFF2-40B4-BE49-F238E27FC236}">
                  <a16:creationId xmlns:a16="http://schemas.microsoft.com/office/drawing/2014/main" id="{DE43AE16-DC19-4ABA-AA24-81CADC8CC3D4}"/>
                </a:ext>
              </a:extLst>
            </p:cNvPr>
            <p:cNvSpPr>
              <a:spLocks/>
            </p:cNvSpPr>
            <p:nvPr/>
          </p:nvSpPr>
          <p:spPr bwMode="auto">
            <a:xfrm>
              <a:off x="10709275" y="5748338"/>
              <a:ext cx="39688" cy="33337"/>
            </a:xfrm>
            <a:custGeom>
              <a:avLst/>
              <a:gdLst>
                <a:gd name="T0" fmla="*/ 49 w 49"/>
                <a:gd name="T1" fmla="*/ 4 h 42"/>
                <a:gd name="T2" fmla="*/ 35 w 49"/>
                <a:gd name="T3" fmla="*/ 4 h 42"/>
                <a:gd name="T4" fmla="*/ 35 w 49"/>
                <a:gd name="T5" fmla="*/ 4 h 42"/>
                <a:gd name="T6" fmla="*/ 30 w 49"/>
                <a:gd name="T7" fmla="*/ 7 h 42"/>
                <a:gd name="T8" fmla="*/ 26 w 49"/>
                <a:gd name="T9" fmla="*/ 11 h 42"/>
                <a:gd name="T10" fmla="*/ 26 w 49"/>
                <a:gd name="T11" fmla="*/ 11 h 42"/>
                <a:gd name="T12" fmla="*/ 22 w 49"/>
                <a:gd name="T13" fmla="*/ 17 h 42"/>
                <a:gd name="T14" fmla="*/ 21 w 49"/>
                <a:gd name="T15" fmla="*/ 24 h 42"/>
                <a:gd name="T16" fmla="*/ 21 w 49"/>
                <a:gd name="T17" fmla="*/ 24 h 42"/>
                <a:gd name="T18" fmla="*/ 21 w 49"/>
                <a:gd name="T19" fmla="*/ 29 h 42"/>
                <a:gd name="T20" fmla="*/ 23 w 49"/>
                <a:gd name="T21" fmla="*/ 32 h 42"/>
                <a:gd name="T22" fmla="*/ 23 w 49"/>
                <a:gd name="T23" fmla="*/ 32 h 42"/>
                <a:gd name="T24" fmla="*/ 26 w 49"/>
                <a:gd name="T25" fmla="*/ 35 h 42"/>
                <a:gd name="T26" fmla="*/ 30 w 49"/>
                <a:gd name="T27" fmla="*/ 37 h 42"/>
                <a:gd name="T28" fmla="*/ 30 w 49"/>
                <a:gd name="T29" fmla="*/ 37 h 42"/>
                <a:gd name="T30" fmla="*/ 35 w 49"/>
                <a:gd name="T31" fmla="*/ 38 h 42"/>
                <a:gd name="T32" fmla="*/ 41 w 49"/>
                <a:gd name="T33" fmla="*/ 38 h 42"/>
                <a:gd name="T34" fmla="*/ 41 w 49"/>
                <a:gd name="T35" fmla="*/ 38 h 42"/>
                <a:gd name="T36" fmla="*/ 45 w 49"/>
                <a:gd name="T37" fmla="*/ 38 h 42"/>
                <a:gd name="T38" fmla="*/ 44 w 49"/>
                <a:gd name="T39" fmla="*/ 42 h 42"/>
                <a:gd name="T40" fmla="*/ 44 w 49"/>
                <a:gd name="T41" fmla="*/ 42 h 42"/>
                <a:gd name="T42" fmla="*/ 44 w 49"/>
                <a:gd name="T43" fmla="*/ 42 h 42"/>
                <a:gd name="T44" fmla="*/ 36 w 49"/>
                <a:gd name="T45" fmla="*/ 42 h 42"/>
                <a:gd name="T46" fmla="*/ 36 w 49"/>
                <a:gd name="T47" fmla="*/ 42 h 42"/>
                <a:gd name="T48" fmla="*/ 29 w 49"/>
                <a:gd name="T49" fmla="*/ 41 h 42"/>
                <a:gd name="T50" fmla="*/ 29 w 49"/>
                <a:gd name="T51" fmla="*/ 41 h 42"/>
                <a:gd name="T52" fmla="*/ 25 w 49"/>
                <a:gd name="T53" fmla="*/ 39 h 42"/>
                <a:gd name="T54" fmla="*/ 22 w 49"/>
                <a:gd name="T55" fmla="*/ 37 h 42"/>
                <a:gd name="T56" fmla="*/ 22 w 49"/>
                <a:gd name="T57" fmla="*/ 37 h 42"/>
                <a:gd name="T58" fmla="*/ 20 w 49"/>
                <a:gd name="T59" fmla="*/ 35 h 42"/>
                <a:gd name="T60" fmla="*/ 18 w 49"/>
                <a:gd name="T61" fmla="*/ 32 h 42"/>
                <a:gd name="T62" fmla="*/ 18 w 49"/>
                <a:gd name="T63" fmla="*/ 32 h 42"/>
                <a:gd name="T64" fmla="*/ 17 w 49"/>
                <a:gd name="T65" fmla="*/ 28 h 42"/>
                <a:gd name="T66" fmla="*/ 17 w 49"/>
                <a:gd name="T67" fmla="*/ 25 h 42"/>
                <a:gd name="T68" fmla="*/ 17 w 49"/>
                <a:gd name="T69" fmla="*/ 25 h 42"/>
                <a:gd name="T70" fmla="*/ 17 w 49"/>
                <a:gd name="T71" fmla="*/ 18 h 42"/>
                <a:gd name="T72" fmla="*/ 20 w 49"/>
                <a:gd name="T73" fmla="*/ 13 h 42"/>
                <a:gd name="T74" fmla="*/ 20 w 49"/>
                <a:gd name="T75" fmla="*/ 13 h 42"/>
                <a:gd name="T76" fmla="*/ 24 w 49"/>
                <a:gd name="T77" fmla="*/ 8 h 42"/>
                <a:gd name="T78" fmla="*/ 29 w 49"/>
                <a:gd name="T79" fmla="*/ 4 h 42"/>
                <a:gd name="T80" fmla="*/ 0 w 49"/>
                <a:gd name="T81" fmla="*/ 4 h 42"/>
                <a:gd name="T82" fmla="*/ 0 w 49"/>
                <a:gd name="T83" fmla="*/ 0 h 42"/>
                <a:gd name="T84" fmla="*/ 49 w 49"/>
                <a:gd name="T85" fmla="*/ 0 h 42"/>
                <a:gd name="T86" fmla="*/ 49 w 49"/>
                <a:gd name="T87"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2">
                  <a:moveTo>
                    <a:pt x="49" y="4"/>
                  </a:moveTo>
                  <a:lnTo>
                    <a:pt x="35" y="4"/>
                  </a:lnTo>
                  <a:lnTo>
                    <a:pt x="35" y="4"/>
                  </a:lnTo>
                  <a:lnTo>
                    <a:pt x="30" y="7"/>
                  </a:lnTo>
                  <a:lnTo>
                    <a:pt x="26" y="11"/>
                  </a:lnTo>
                  <a:lnTo>
                    <a:pt x="26" y="11"/>
                  </a:lnTo>
                  <a:lnTo>
                    <a:pt x="22" y="17"/>
                  </a:lnTo>
                  <a:lnTo>
                    <a:pt x="21" y="24"/>
                  </a:lnTo>
                  <a:lnTo>
                    <a:pt x="21" y="24"/>
                  </a:lnTo>
                  <a:lnTo>
                    <a:pt x="21" y="29"/>
                  </a:lnTo>
                  <a:lnTo>
                    <a:pt x="23" y="32"/>
                  </a:lnTo>
                  <a:lnTo>
                    <a:pt x="23" y="32"/>
                  </a:lnTo>
                  <a:lnTo>
                    <a:pt x="26" y="35"/>
                  </a:lnTo>
                  <a:lnTo>
                    <a:pt x="30" y="37"/>
                  </a:lnTo>
                  <a:lnTo>
                    <a:pt x="30" y="37"/>
                  </a:lnTo>
                  <a:lnTo>
                    <a:pt x="35" y="38"/>
                  </a:lnTo>
                  <a:lnTo>
                    <a:pt x="41" y="38"/>
                  </a:lnTo>
                  <a:lnTo>
                    <a:pt x="41" y="38"/>
                  </a:lnTo>
                  <a:lnTo>
                    <a:pt x="45" y="38"/>
                  </a:lnTo>
                  <a:lnTo>
                    <a:pt x="44" y="42"/>
                  </a:lnTo>
                  <a:lnTo>
                    <a:pt x="44" y="42"/>
                  </a:lnTo>
                  <a:lnTo>
                    <a:pt x="44" y="42"/>
                  </a:lnTo>
                  <a:lnTo>
                    <a:pt x="36" y="42"/>
                  </a:lnTo>
                  <a:lnTo>
                    <a:pt x="36" y="42"/>
                  </a:lnTo>
                  <a:lnTo>
                    <a:pt x="29" y="41"/>
                  </a:lnTo>
                  <a:lnTo>
                    <a:pt x="29" y="41"/>
                  </a:lnTo>
                  <a:lnTo>
                    <a:pt x="25" y="39"/>
                  </a:lnTo>
                  <a:lnTo>
                    <a:pt x="22" y="37"/>
                  </a:lnTo>
                  <a:lnTo>
                    <a:pt x="22" y="37"/>
                  </a:lnTo>
                  <a:lnTo>
                    <a:pt x="20" y="35"/>
                  </a:lnTo>
                  <a:lnTo>
                    <a:pt x="18" y="32"/>
                  </a:lnTo>
                  <a:lnTo>
                    <a:pt x="18" y="32"/>
                  </a:lnTo>
                  <a:lnTo>
                    <a:pt x="17" y="28"/>
                  </a:lnTo>
                  <a:lnTo>
                    <a:pt x="17" y="25"/>
                  </a:lnTo>
                  <a:lnTo>
                    <a:pt x="17" y="25"/>
                  </a:lnTo>
                  <a:lnTo>
                    <a:pt x="17" y="18"/>
                  </a:lnTo>
                  <a:lnTo>
                    <a:pt x="20" y="13"/>
                  </a:lnTo>
                  <a:lnTo>
                    <a:pt x="20" y="13"/>
                  </a:lnTo>
                  <a:lnTo>
                    <a:pt x="24" y="8"/>
                  </a:lnTo>
                  <a:lnTo>
                    <a:pt x="29" y="4"/>
                  </a:lnTo>
                  <a:lnTo>
                    <a:pt x="0" y="4"/>
                  </a:lnTo>
                  <a:lnTo>
                    <a:pt x="0" y="0"/>
                  </a:lnTo>
                  <a:lnTo>
                    <a:pt x="49" y="0"/>
                  </a:lnTo>
                  <a:lnTo>
                    <a:pt x="4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Freeform 1164">
              <a:extLst>
                <a:ext uri="{FF2B5EF4-FFF2-40B4-BE49-F238E27FC236}">
                  <a16:creationId xmlns:a16="http://schemas.microsoft.com/office/drawing/2014/main" id="{AB2C8C0A-4154-442E-8BB9-C8558BD96AA9}"/>
                </a:ext>
              </a:extLst>
            </p:cNvPr>
            <p:cNvSpPr>
              <a:spLocks noEditPoints="1"/>
            </p:cNvSpPr>
            <p:nvPr/>
          </p:nvSpPr>
          <p:spPr bwMode="auto">
            <a:xfrm>
              <a:off x="10756900" y="5741988"/>
              <a:ext cx="41275" cy="41275"/>
            </a:xfrm>
            <a:custGeom>
              <a:avLst/>
              <a:gdLst>
                <a:gd name="T0" fmla="*/ 24 w 52"/>
                <a:gd name="T1" fmla="*/ 27 h 52"/>
                <a:gd name="T2" fmla="*/ 4 w 52"/>
                <a:gd name="T3" fmla="*/ 23 h 52"/>
                <a:gd name="T4" fmla="*/ 24 w 52"/>
                <a:gd name="T5" fmla="*/ 18 h 52"/>
                <a:gd name="T6" fmla="*/ 5 w 52"/>
                <a:gd name="T7" fmla="*/ 15 h 52"/>
                <a:gd name="T8" fmla="*/ 24 w 52"/>
                <a:gd name="T9" fmla="*/ 11 h 52"/>
                <a:gd name="T10" fmla="*/ 28 w 52"/>
                <a:gd name="T11" fmla="*/ 15 h 52"/>
                <a:gd name="T12" fmla="*/ 46 w 52"/>
                <a:gd name="T13" fmla="*/ 18 h 52"/>
                <a:gd name="T14" fmla="*/ 28 w 52"/>
                <a:gd name="T15" fmla="*/ 23 h 52"/>
                <a:gd name="T16" fmla="*/ 47 w 52"/>
                <a:gd name="T17" fmla="*/ 27 h 52"/>
                <a:gd name="T18" fmla="*/ 28 w 52"/>
                <a:gd name="T19" fmla="*/ 33 h 52"/>
                <a:gd name="T20" fmla="*/ 52 w 52"/>
                <a:gd name="T21" fmla="*/ 36 h 52"/>
                <a:gd name="T22" fmla="*/ 30 w 52"/>
                <a:gd name="T23" fmla="*/ 36 h 52"/>
                <a:gd name="T24" fmla="*/ 39 w 52"/>
                <a:gd name="T25" fmla="*/ 44 h 52"/>
                <a:gd name="T26" fmla="*/ 52 w 52"/>
                <a:gd name="T27" fmla="*/ 48 h 52"/>
                <a:gd name="T28" fmla="*/ 50 w 52"/>
                <a:gd name="T29" fmla="*/ 52 h 52"/>
                <a:gd name="T30" fmla="*/ 36 w 52"/>
                <a:gd name="T31" fmla="*/ 47 h 52"/>
                <a:gd name="T32" fmla="*/ 30 w 52"/>
                <a:gd name="T33" fmla="*/ 43 h 52"/>
                <a:gd name="T34" fmla="*/ 26 w 52"/>
                <a:gd name="T35" fmla="*/ 38 h 52"/>
                <a:gd name="T36" fmla="*/ 16 w 52"/>
                <a:gd name="T37" fmla="*/ 47 h 52"/>
                <a:gd name="T38" fmla="*/ 9 w 52"/>
                <a:gd name="T39" fmla="*/ 50 h 52"/>
                <a:gd name="T40" fmla="*/ 0 w 52"/>
                <a:gd name="T41" fmla="*/ 49 h 52"/>
                <a:gd name="T42" fmla="*/ 8 w 52"/>
                <a:gd name="T43" fmla="*/ 47 h 52"/>
                <a:gd name="T44" fmla="*/ 14 w 52"/>
                <a:gd name="T45" fmla="*/ 43 h 52"/>
                <a:gd name="T46" fmla="*/ 22 w 52"/>
                <a:gd name="T47" fmla="*/ 36 h 52"/>
                <a:gd name="T48" fmla="*/ 0 w 52"/>
                <a:gd name="T49" fmla="*/ 33 h 52"/>
                <a:gd name="T50" fmla="*/ 47 w 52"/>
                <a:gd name="T51" fmla="*/ 14 h 52"/>
                <a:gd name="T52" fmla="*/ 5 w 52"/>
                <a:gd name="T53" fmla="*/ 8 h 52"/>
                <a:gd name="T54" fmla="*/ 1 w 52"/>
                <a:gd name="T55" fmla="*/ 14 h 52"/>
                <a:gd name="T56" fmla="*/ 24 w 52"/>
                <a:gd name="T57" fmla="*/ 5 h 52"/>
                <a:gd name="T58" fmla="*/ 28 w 52"/>
                <a:gd name="T59" fmla="*/ 0 h 52"/>
                <a:gd name="T60" fmla="*/ 51 w 52"/>
                <a:gd name="T61" fmla="*/ 5 h 52"/>
                <a:gd name="T62" fmla="*/ 47 w 52"/>
                <a:gd name="T63"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2">
                  <a:moveTo>
                    <a:pt x="24" y="33"/>
                  </a:moveTo>
                  <a:lnTo>
                    <a:pt x="24" y="27"/>
                  </a:lnTo>
                  <a:lnTo>
                    <a:pt x="4" y="27"/>
                  </a:lnTo>
                  <a:lnTo>
                    <a:pt x="4" y="23"/>
                  </a:lnTo>
                  <a:lnTo>
                    <a:pt x="24" y="23"/>
                  </a:lnTo>
                  <a:lnTo>
                    <a:pt x="24" y="18"/>
                  </a:lnTo>
                  <a:lnTo>
                    <a:pt x="5" y="18"/>
                  </a:lnTo>
                  <a:lnTo>
                    <a:pt x="5" y="15"/>
                  </a:lnTo>
                  <a:lnTo>
                    <a:pt x="24" y="15"/>
                  </a:lnTo>
                  <a:lnTo>
                    <a:pt x="24" y="11"/>
                  </a:lnTo>
                  <a:lnTo>
                    <a:pt x="28" y="11"/>
                  </a:lnTo>
                  <a:lnTo>
                    <a:pt x="28" y="15"/>
                  </a:lnTo>
                  <a:lnTo>
                    <a:pt x="46" y="15"/>
                  </a:lnTo>
                  <a:lnTo>
                    <a:pt x="46" y="18"/>
                  </a:lnTo>
                  <a:lnTo>
                    <a:pt x="28" y="18"/>
                  </a:lnTo>
                  <a:lnTo>
                    <a:pt x="28" y="23"/>
                  </a:lnTo>
                  <a:lnTo>
                    <a:pt x="47" y="23"/>
                  </a:lnTo>
                  <a:lnTo>
                    <a:pt x="47" y="27"/>
                  </a:lnTo>
                  <a:lnTo>
                    <a:pt x="28" y="27"/>
                  </a:lnTo>
                  <a:lnTo>
                    <a:pt x="28" y="33"/>
                  </a:lnTo>
                  <a:lnTo>
                    <a:pt x="52" y="33"/>
                  </a:lnTo>
                  <a:lnTo>
                    <a:pt x="52" y="36"/>
                  </a:lnTo>
                  <a:lnTo>
                    <a:pt x="30" y="36"/>
                  </a:lnTo>
                  <a:lnTo>
                    <a:pt x="30" y="36"/>
                  </a:lnTo>
                  <a:lnTo>
                    <a:pt x="34" y="40"/>
                  </a:lnTo>
                  <a:lnTo>
                    <a:pt x="39" y="44"/>
                  </a:lnTo>
                  <a:lnTo>
                    <a:pt x="45" y="46"/>
                  </a:lnTo>
                  <a:lnTo>
                    <a:pt x="52" y="48"/>
                  </a:lnTo>
                  <a:lnTo>
                    <a:pt x="50" y="52"/>
                  </a:lnTo>
                  <a:lnTo>
                    <a:pt x="50" y="52"/>
                  </a:lnTo>
                  <a:lnTo>
                    <a:pt x="43" y="50"/>
                  </a:lnTo>
                  <a:lnTo>
                    <a:pt x="36" y="47"/>
                  </a:lnTo>
                  <a:lnTo>
                    <a:pt x="36" y="47"/>
                  </a:lnTo>
                  <a:lnTo>
                    <a:pt x="30" y="43"/>
                  </a:lnTo>
                  <a:lnTo>
                    <a:pt x="26" y="38"/>
                  </a:lnTo>
                  <a:lnTo>
                    <a:pt x="26" y="38"/>
                  </a:lnTo>
                  <a:lnTo>
                    <a:pt x="22" y="43"/>
                  </a:lnTo>
                  <a:lnTo>
                    <a:pt x="16" y="47"/>
                  </a:lnTo>
                  <a:lnTo>
                    <a:pt x="16" y="47"/>
                  </a:lnTo>
                  <a:lnTo>
                    <a:pt x="9" y="50"/>
                  </a:lnTo>
                  <a:lnTo>
                    <a:pt x="1" y="52"/>
                  </a:lnTo>
                  <a:lnTo>
                    <a:pt x="0" y="49"/>
                  </a:lnTo>
                  <a:lnTo>
                    <a:pt x="0" y="49"/>
                  </a:lnTo>
                  <a:lnTo>
                    <a:pt x="8" y="47"/>
                  </a:lnTo>
                  <a:lnTo>
                    <a:pt x="14" y="43"/>
                  </a:lnTo>
                  <a:lnTo>
                    <a:pt x="14" y="43"/>
                  </a:lnTo>
                  <a:lnTo>
                    <a:pt x="19" y="40"/>
                  </a:lnTo>
                  <a:lnTo>
                    <a:pt x="22" y="36"/>
                  </a:lnTo>
                  <a:lnTo>
                    <a:pt x="0" y="36"/>
                  </a:lnTo>
                  <a:lnTo>
                    <a:pt x="0" y="33"/>
                  </a:lnTo>
                  <a:lnTo>
                    <a:pt x="24" y="33"/>
                  </a:lnTo>
                  <a:close/>
                  <a:moveTo>
                    <a:pt x="47" y="14"/>
                  </a:moveTo>
                  <a:lnTo>
                    <a:pt x="47" y="8"/>
                  </a:lnTo>
                  <a:lnTo>
                    <a:pt x="5" y="8"/>
                  </a:lnTo>
                  <a:lnTo>
                    <a:pt x="5" y="14"/>
                  </a:lnTo>
                  <a:lnTo>
                    <a:pt x="1" y="14"/>
                  </a:lnTo>
                  <a:lnTo>
                    <a:pt x="1" y="5"/>
                  </a:lnTo>
                  <a:lnTo>
                    <a:pt x="24" y="5"/>
                  </a:lnTo>
                  <a:lnTo>
                    <a:pt x="24" y="0"/>
                  </a:lnTo>
                  <a:lnTo>
                    <a:pt x="28" y="0"/>
                  </a:lnTo>
                  <a:lnTo>
                    <a:pt x="28" y="5"/>
                  </a:lnTo>
                  <a:lnTo>
                    <a:pt x="51" y="5"/>
                  </a:lnTo>
                  <a:lnTo>
                    <a:pt x="51" y="14"/>
                  </a:lnTo>
                  <a:lnTo>
                    <a:pt x="4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Freeform 1165">
              <a:extLst>
                <a:ext uri="{FF2B5EF4-FFF2-40B4-BE49-F238E27FC236}">
                  <a16:creationId xmlns:a16="http://schemas.microsoft.com/office/drawing/2014/main" id="{D5391B76-2F41-48A0-9B56-D34E59480CD7}"/>
                </a:ext>
              </a:extLst>
            </p:cNvPr>
            <p:cNvSpPr>
              <a:spLocks noEditPoints="1"/>
            </p:cNvSpPr>
            <p:nvPr/>
          </p:nvSpPr>
          <p:spPr bwMode="auto">
            <a:xfrm>
              <a:off x="10802938" y="5741988"/>
              <a:ext cx="42863" cy="41275"/>
            </a:xfrm>
            <a:custGeom>
              <a:avLst/>
              <a:gdLst>
                <a:gd name="T0" fmla="*/ 11 w 55"/>
                <a:gd name="T1" fmla="*/ 24 h 52"/>
                <a:gd name="T2" fmla="*/ 8 w 55"/>
                <a:gd name="T3" fmla="*/ 41 h 52"/>
                <a:gd name="T4" fmla="*/ 2 w 55"/>
                <a:gd name="T5" fmla="*/ 52 h 52"/>
                <a:gd name="T6" fmla="*/ 0 w 55"/>
                <a:gd name="T7" fmla="*/ 50 h 52"/>
                <a:gd name="T8" fmla="*/ 5 w 55"/>
                <a:gd name="T9" fmla="*/ 37 h 52"/>
                <a:gd name="T10" fmla="*/ 6 w 55"/>
                <a:gd name="T11" fmla="*/ 26 h 52"/>
                <a:gd name="T12" fmla="*/ 1 w 55"/>
                <a:gd name="T13" fmla="*/ 13 h 52"/>
                <a:gd name="T14" fmla="*/ 9 w 55"/>
                <a:gd name="T15" fmla="*/ 10 h 52"/>
                <a:gd name="T16" fmla="*/ 13 w 55"/>
                <a:gd name="T17" fmla="*/ 1 h 52"/>
                <a:gd name="T18" fmla="*/ 21 w 55"/>
                <a:gd name="T19" fmla="*/ 10 h 52"/>
                <a:gd name="T20" fmla="*/ 11 w 55"/>
                <a:gd name="T21" fmla="*/ 13 h 52"/>
                <a:gd name="T22" fmla="*/ 11 w 55"/>
                <a:gd name="T23" fmla="*/ 21 h 52"/>
                <a:gd name="T24" fmla="*/ 21 w 55"/>
                <a:gd name="T25" fmla="*/ 21 h 52"/>
                <a:gd name="T26" fmla="*/ 21 w 55"/>
                <a:gd name="T27" fmla="*/ 35 h 52"/>
                <a:gd name="T28" fmla="*/ 20 w 55"/>
                <a:gd name="T29" fmla="*/ 43 h 52"/>
                <a:gd name="T30" fmla="*/ 19 w 55"/>
                <a:gd name="T31" fmla="*/ 48 h 52"/>
                <a:gd name="T32" fmla="*/ 17 w 55"/>
                <a:gd name="T33" fmla="*/ 50 h 52"/>
                <a:gd name="T34" fmla="*/ 9 w 55"/>
                <a:gd name="T35" fmla="*/ 51 h 52"/>
                <a:gd name="T36" fmla="*/ 12 w 55"/>
                <a:gd name="T37" fmla="*/ 48 h 52"/>
                <a:gd name="T38" fmla="*/ 14 w 55"/>
                <a:gd name="T39" fmla="*/ 47 h 52"/>
                <a:gd name="T40" fmla="*/ 15 w 55"/>
                <a:gd name="T41" fmla="*/ 47 h 52"/>
                <a:gd name="T42" fmla="*/ 16 w 55"/>
                <a:gd name="T43" fmla="*/ 41 h 52"/>
                <a:gd name="T44" fmla="*/ 17 w 55"/>
                <a:gd name="T45" fmla="*/ 25 h 52"/>
                <a:gd name="T46" fmla="*/ 11 w 55"/>
                <a:gd name="T47" fmla="*/ 24 h 52"/>
                <a:gd name="T48" fmla="*/ 30 w 55"/>
                <a:gd name="T49" fmla="*/ 10 h 52"/>
                <a:gd name="T50" fmla="*/ 20 w 55"/>
                <a:gd name="T51" fmla="*/ 17 h 52"/>
                <a:gd name="T52" fmla="*/ 25 w 55"/>
                <a:gd name="T53" fmla="*/ 9 h 52"/>
                <a:gd name="T54" fmla="*/ 30 w 55"/>
                <a:gd name="T55" fmla="*/ 0 h 52"/>
                <a:gd name="T56" fmla="*/ 34 w 55"/>
                <a:gd name="T57" fmla="*/ 1 h 52"/>
                <a:gd name="T58" fmla="*/ 54 w 55"/>
                <a:gd name="T59" fmla="*/ 7 h 52"/>
                <a:gd name="T60" fmla="*/ 30 w 55"/>
                <a:gd name="T61" fmla="*/ 10 h 52"/>
                <a:gd name="T62" fmla="*/ 23 w 55"/>
                <a:gd name="T63" fmla="*/ 27 h 52"/>
                <a:gd name="T64" fmla="*/ 26 w 55"/>
                <a:gd name="T65" fmla="*/ 23 h 52"/>
                <a:gd name="T66" fmla="*/ 32 w 55"/>
                <a:gd name="T67" fmla="*/ 15 h 52"/>
                <a:gd name="T68" fmla="*/ 38 w 55"/>
                <a:gd name="T69" fmla="*/ 21 h 52"/>
                <a:gd name="T70" fmla="*/ 42 w 55"/>
                <a:gd name="T71" fmla="*/ 13 h 52"/>
                <a:gd name="T72" fmla="*/ 51 w 55"/>
                <a:gd name="T73" fmla="*/ 17 h 52"/>
                <a:gd name="T74" fmla="*/ 52 w 55"/>
                <a:gd name="T75" fmla="*/ 36 h 52"/>
                <a:gd name="T76" fmla="*/ 52 w 55"/>
                <a:gd name="T77" fmla="*/ 37 h 52"/>
                <a:gd name="T78" fmla="*/ 51 w 55"/>
                <a:gd name="T79" fmla="*/ 39 h 52"/>
                <a:gd name="T80" fmla="*/ 48 w 55"/>
                <a:gd name="T81" fmla="*/ 40 h 52"/>
                <a:gd name="T82" fmla="*/ 44 w 55"/>
                <a:gd name="T83" fmla="*/ 36 h 52"/>
                <a:gd name="T84" fmla="*/ 46 w 55"/>
                <a:gd name="T85" fmla="*/ 36 h 52"/>
                <a:gd name="T86" fmla="*/ 48 w 55"/>
                <a:gd name="T87" fmla="*/ 34 h 52"/>
                <a:gd name="T88" fmla="*/ 42 w 55"/>
                <a:gd name="T89" fmla="*/ 23 h 52"/>
                <a:gd name="T90" fmla="*/ 38 w 55"/>
                <a:gd name="T91" fmla="*/ 43 h 52"/>
                <a:gd name="T92" fmla="*/ 32 w 55"/>
                <a:gd name="T93" fmla="*/ 25 h 52"/>
                <a:gd name="T94" fmla="*/ 32 w 55"/>
                <a:gd name="T95" fmla="*/ 45 h 52"/>
                <a:gd name="T96" fmla="*/ 32 w 55"/>
                <a:gd name="T97" fmla="*/ 47 h 52"/>
                <a:gd name="T98" fmla="*/ 37 w 55"/>
                <a:gd name="T99" fmla="*/ 48 h 52"/>
                <a:gd name="T100" fmla="*/ 41 w 55"/>
                <a:gd name="T101" fmla="*/ 48 h 52"/>
                <a:gd name="T102" fmla="*/ 48 w 55"/>
                <a:gd name="T103" fmla="*/ 48 h 52"/>
                <a:gd name="T104" fmla="*/ 51 w 55"/>
                <a:gd name="T105" fmla="*/ 46 h 52"/>
                <a:gd name="T106" fmla="*/ 51 w 55"/>
                <a:gd name="T107" fmla="*/ 41 h 52"/>
                <a:gd name="T108" fmla="*/ 55 w 55"/>
                <a:gd name="T109" fmla="*/ 47 h 52"/>
                <a:gd name="T110" fmla="*/ 54 w 55"/>
                <a:gd name="T111" fmla="*/ 49 h 52"/>
                <a:gd name="T112" fmla="*/ 53 w 55"/>
                <a:gd name="T113" fmla="*/ 50 h 52"/>
                <a:gd name="T114" fmla="*/ 41 w 55"/>
                <a:gd name="T115" fmla="*/ 51 h 52"/>
                <a:gd name="T116" fmla="*/ 33 w 55"/>
                <a:gd name="T117" fmla="*/ 51 h 52"/>
                <a:gd name="T118" fmla="*/ 29 w 55"/>
                <a:gd name="T119" fmla="*/ 50 h 52"/>
                <a:gd name="T120" fmla="*/ 26 w 55"/>
                <a:gd name="T12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52">
                  <a:moveTo>
                    <a:pt x="11" y="24"/>
                  </a:moveTo>
                  <a:lnTo>
                    <a:pt x="11" y="24"/>
                  </a:lnTo>
                  <a:lnTo>
                    <a:pt x="9" y="33"/>
                  </a:lnTo>
                  <a:lnTo>
                    <a:pt x="8" y="41"/>
                  </a:lnTo>
                  <a:lnTo>
                    <a:pt x="5" y="47"/>
                  </a:lnTo>
                  <a:lnTo>
                    <a:pt x="2" y="52"/>
                  </a:lnTo>
                  <a:lnTo>
                    <a:pt x="0" y="50"/>
                  </a:lnTo>
                  <a:lnTo>
                    <a:pt x="0" y="50"/>
                  </a:lnTo>
                  <a:lnTo>
                    <a:pt x="2" y="44"/>
                  </a:lnTo>
                  <a:lnTo>
                    <a:pt x="5" y="37"/>
                  </a:lnTo>
                  <a:lnTo>
                    <a:pt x="5" y="37"/>
                  </a:lnTo>
                  <a:lnTo>
                    <a:pt x="6" y="26"/>
                  </a:lnTo>
                  <a:lnTo>
                    <a:pt x="7" y="13"/>
                  </a:lnTo>
                  <a:lnTo>
                    <a:pt x="1" y="13"/>
                  </a:lnTo>
                  <a:lnTo>
                    <a:pt x="1" y="10"/>
                  </a:lnTo>
                  <a:lnTo>
                    <a:pt x="9" y="10"/>
                  </a:lnTo>
                  <a:lnTo>
                    <a:pt x="9" y="1"/>
                  </a:lnTo>
                  <a:lnTo>
                    <a:pt x="13" y="1"/>
                  </a:lnTo>
                  <a:lnTo>
                    <a:pt x="13" y="10"/>
                  </a:lnTo>
                  <a:lnTo>
                    <a:pt x="21" y="10"/>
                  </a:lnTo>
                  <a:lnTo>
                    <a:pt x="21" y="13"/>
                  </a:lnTo>
                  <a:lnTo>
                    <a:pt x="11" y="13"/>
                  </a:lnTo>
                  <a:lnTo>
                    <a:pt x="11" y="13"/>
                  </a:lnTo>
                  <a:lnTo>
                    <a:pt x="11" y="21"/>
                  </a:lnTo>
                  <a:lnTo>
                    <a:pt x="21" y="21"/>
                  </a:lnTo>
                  <a:lnTo>
                    <a:pt x="21" y="21"/>
                  </a:lnTo>
                  <a:lnTo>
                    <a:pt x="21" y="35"/>
                  </a:lnTo>
                  <a:lnTo>
                    <a:pt x="21" y="35"/>
                  </a:lnTo>
                  <a:lnTo>
                    <a:pt x="20" y="43"/>
                  </a:lnTo>
                  <a:lnTo>
                    <a:pt x="20" y="43"/>
                  </a:lnTo>
                  <a:lnTo>
                    <a:pt x="19" y="48"/>
                  </a:lnTo>
                  <a:lnTo>
                    <a:pt x="19" y="48"/>
                  </a:lnTo>
                  <a:lnTo>
                    <a:pt x="17" y="50"/>
                  </a:lnTo>
                  <a:lnTo>
                    <a:pt x="17" y="50"/>
                  </a:lnTo>
                  <a:lnTo>
                    <a:pt x="14" y="51"/>
                  </a:lnTo>
                  <a:lnTo>
                    <a:pt x="9" y="51"/>
                  </a:lnTo>
                  <a:lnTo>
                    <a:pt x="8" y="48"/>
                  </a:lnTo>
                  <a:lnTo>
                    <a:pt x="12" y="48"/>
                  </a:lnTo>
                  <a:lnTo>
                    <a:pt x="12" y="48"/>
                  </a:lnTo>
                  <a:lnTo>
                    <a:pt x="14" y="47"/>
                  </a:lnTo>
                  <a:lnTo>
                    <a:pt x="15" y="47"/>
                  </a:lnTo>
                  <a:lnTo>
                    <a:pt x="15" y="47"/>
                  </a:lnTo>
                  <a:lnTo>
                    <a:pt x="16" y="45"/>
                  </a:lnTo>
                  <a:lnTo>
                    <a:pt x="16" y="41"/>
                  </a:lnTo>
                  <a:lnTo>
                    <a:pt x="16" y="41"/>
                  </a:lnTo>
                  <a:lnTo>
                    <a:pt x="17" y="25"/>
                  </a:lnTo>
                  <a:lnTo>
                    <a:pt x="17" y="24"/>
                  </a:lnTo>
                  <a:lnTo>
                    <a:pt x="11" y="24"/>
                  </a:lnTo>
                  <a:close/>
                  <a:moveTo>
                    <a:pt x="30" y="10"/>
                  </a:moveTo>
                  <a:lnTo>
                    <a:pt x="30" y="10"/>
                  </a:lnTo>
                  <a:lnTo>
                    <a:pt x="23" y="19"/>
                  </a:lnTo>
                  <a:lnTo>
                    <a:pt x="20" y="17"/>
                  </a:lnTo>
                  <a:lnTo>
                    <a:pt x="20" y="17"/>
                  </a:lnTo>
                  <a:lnTo>
                    <a:pt x="25" y="9"/>
                  </a:lnTo>
                  <a:lnTo>
                    <a:pt x="25" y="9"/>
                  </a:lnTo>
                  <a:lnTo>
                    <a:pt x="30" y="0"/>
                  </a:lnTo>
                  <a:lnTo>
                    <a:pt x="34" y="1"/>
                  </a:lnTo>
                  <a:lnTo>
                    <a:pt x="34" y="1"/>
                  </a:lnTo>
                  <a:lnTo>
                    <a:pt x="32" y="7"/>
                  </a:lnTo>
                  <a:lnTo>
                    <a:pt x="54" y="7"/>
                  </a:lnTo>
                  <a:lnTo>
                    <a:pt x="54" y="10"/>
                  </a:lnTo>
                  <a:lnTo>
                    <a:pt x="30" y="10"/>
                  </a:lnTo>
                  <a:close/>
                  <a:moveTo>
                    <a:pt x="26" y="26"/>
                  </a:moveTo>
                  <a:lnTo>
                    <a:pt x="23" y="27"/>
                  </a:lnTo>
                  <a:lnTo>
                    <a:pt x="23" y="24"/>
                  </a:lnTo>
                  <a:lnTo>
                    <a:pt x="26" y="23"/>
                  </a:lnTo>
                  <a:lnTo>
                    <a:pt x="26" y="15"/>
                  </a:lnTo>
                  <a:lnTo>
                    <a:pt x="32" y="15"/>
                  </a:lnTo>
                  <a:lnTo>
                    <a:pt x="32" y="22"/>
                  </a:lnTo>
                  <a:lnTo>
                    <a:pt x="38" y="21"/>
                  </a:lnTo>
                  <a:lnTo>
                    <a:pt x="38" y="13"/>
                  </a:lnTo>
                  <a:lnTo>
                    <a:pt x="42" y="13"/>
                  </a:lnTo>
                  <a:lnTo>
                    <a:pt x="42" y="20"/>
                  </a:lnTo>
                  <a:lnTo>
                    <a:pt x="51" y="17"/>
                  </a:lnTo>
                  <a:lnTo>
                    <a:pt x="52" y="18"/>
                  </a:lnTo>
                  <a:lnTo>
                    <a:pt x="52" y="36"/>
                  </a:lnTo>
                  <a:lnTo>
                    <a:pt x="52" y="36"/>
                  </a:lnTo>
                  <a:lnTo>
                    <a:pt x="52" y="37"/>
                  </a:lnTo>
                  <a:lnTo>
                    <a:pt x="51" y="39"/>
                  </a:lnTo>
                  <a:lnTo>
                    <a:pt x="51" y="39"/>
                  </a:lnTo>
                  <a:lnTo>
                    <a:pt x="50" y="40"/>
                  </a:lnTo>
                  <a:lnTo>
                    <a:pt x="48" y="40"/>
                  </a:lnTo>
                  <a:lnTo>
                    <a:pt x="44" y="40"/>
                  </a:lnTo>
                  <a:lnTo>
                    <a:pt x="44" y="36"/>
                  </a:lnTo>
                  <a:lnTo>
                    <a:pt x="46" y="36"/>
                  </a:lnTo>
                  <a:lnTo>
                    <a:pt x="46" y="36"/>
                  </a:lnTo>
                  <a:lnTo>
                    <a:pt x="48" y="36"/>
                  </a:lnTo>
                  <a:lnTo>
                    <a:pt x="48" y="34"/>
                  </a:lnTo>
                  <a:lnTo>
                    <a:pt x="48" y="21"/>
                  </a:lnTo>
                  <a:lnTo>
                    <a:pt x="42" y="23"/>
                  </a:lnTo>
                  <a:lnTo>
                    <a:pt x="42" y="43"/>
                  </a:lnTo>
                  <a:lnTo>
                    <a:pt x="38" y="43"/>
                  </a:lnTo>
                  <a:lnTo>
                    <a:pt x="38" y="24"/>
                  </a:lnTo>
                  <a:lnTo>
                    <a:pt x="32" y="25"/>
                  </a:lnTo>
                  <a:lnTo>
                    <a:pt x="32" y="45"/>
                  </a:lnTo>
                  <a:lnTo>
                    <a:pt x="32" y="45"/>
                  </a:lnTo>
                  <a:lnTo>
                    <a:pt x="32" y="47"/>
                  </a:lnTo>
                  <a:lnTo>
                    <a:pt x="32" y="47"/>
                  </a:lnTo>
                  <a:lnTo>
                    <a:pt x="37" y="48"/>
                  </a:lnTo>
                  <a:lnTo>
                    <a:pt x="37" y="48"/>
                  </a:lnTo>
                  <a:lnTo>
                    <a:pt x="41" y="48"/>
                  </a:lnTo>
                  <a:lnTo>
                    <a:pt x="41" y="48"/>
                  </a:lnTo>
                  <a:lnTo>
                    <a:pt x="48" y="48"/>
                  </a:lnTo>
                  <a:lnTo>
                    <a:pt x="48" y="48"/>
                  </a:lnTo>
                  <a:lnTo>
                    <a:pt x="50" y="47"/>
                  </a:lnTo>
                  <a:lnTo>
                    <a:pt x="51" y="46"/>
                  </a:lnTo>
                  <a:lnTo>
                    <a:pt x="51" y="46"/>
                  </a:lnTo>
                  <a:lnTo>
                    <a:pt x="51" y="41"/>
                  </a:lnTo>
                  <a:lnTo>
                    <a:pt x="55" y="42"/>
                  </a:lnTo>
                  <a:lnTo>
                    <a:pt x="55" y="47"/>
                  </a:lnTo>
                  <a:lnTo>
                    <a:pt x="55" y="47"/>
                  </a:lnTo>
                  <a:lnTo>
                    <a:pt x="54" y="49"/>
                  </a:lnTo>
                  <a:lnTo>
                    <a:pt x="53" y="50"/>
                  </a:lnTo>
                  <a:lnTo>
                    <a:pt x="53" y="50"/>
                  </a:lnTo>
                  <a:lnTo>
                    <a:pt x="49" y="51"/>
                  </a:lnTo>
                  <a:lnTo>
                    <a:pt x="41" y="51"/>
                  </a:lnTo>
                  <a:lnTo>
                    <a:pt x="41" y="51"/>
                  </a:lnTo>
                  <a:lnTo>
                    <a:pt x="33" y="51"/>
                  </a:lnTo>
                  <a:lnTo>
                    <a:pt x="29" y="50"/>
                  </a:lnTo>
                  <a:lnTo>
                    <a:pt x="29" y="50"/>
                  </a:lnTo>
                  <a:lnTo>
                    <a:pt x="27" y="49"/>
                  </a:lnTo>
                  <a:lnTo>
                    <a:pt x="26" y="46"/>
                  </a:lnTo>
                  <a:lnTo>
                    <a:pt x="26"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Freeform 1166">
              <a:extLst>
                <a:ext uri="{FF2B5EF4-FFF2-40B4-BE49-F238E27FC236}">
                  <a16:creationId xmlns:a16="http://schemas.microsoft.com/office/drawing/2014/main" id="{0E642381-3144-40A4-82F9-94F6954E72F9}"/>
                </a:ext>
              </a:extLst>
            </p:cNvPr>
            <p:cNvSpPr>
              <a:spLocks/>
            </p:cNvSpPr>
            <p:nvPr/>
          </p:nvSpPr>
          <p:spPr bwMode="auto">
            <a:xfrm>
              <a:off x="10858500" y="5746750"/>
              <a:ext cx="33338" cy="34925"/>
            </a:xfrm>
            <a:custGeom>
              <a:avLst/>
              <a:gdLst>
                <a:gd name="T0" fmla="*/ 42 w 42"/>
                <a:gd name="T1" fmla="*/ 23 h 45"/>
                <a:gd name="T2" fmla="*/ 42 w 42"/>
                <a:gd name="T3" fmla="*/ 23 h 45"/>
                <a:gd name="T4" fmla="*/ 41 w 42"/>
                <a:gd name="T5" fmla="*/ 29 h 45"/>
                <a:gd name="T6" fmla="*/ 38 w 42"/>
                <a:gd name="T7" fmla="*/ 34 h 45"/>
                <a:gd name="T8" fmla="*/ 36 w 42"/>
                <a:gd name="T9" fmla="*/ 37 h 45"/>
                <a:gd name="T10" fmla="*/ 33 w 42"/>
                <a:gd name="T11" fmla="*/ 40 h 45"/>
                <a:gd name="T12" fmla="*/ 33 w 42"/>
                <a:gd name="T13" fmla="*/ 40 h 45"/>
                <a:gd name="T14" fmla="*/ 30 w 42"/>
                <a:gd name="T15" fmla="*/ 43 h 45"/>
                <a:gd name="T16" fmla="*/ 26 w 42"/>
                <a:gd name="T17" fmla="*/ 44 h 45"/>
                <a:gd name="T18" fmla="*/ 21 w 42"/>
                <a:gd name="T19" fmla="*/ 45 h 45"/>
                <a:gd name="T20" fmla="*/ 17 w 42"/>
                <a:gd name="T21" fmla="*/ 45 h 45"/>
                <a:gd name="T22" fmla="*/ 17 w 42"/>
                <a:gd name="T23" fmla="*/ 45 h 45"/>
                <a:gd name="T24" fmla="*/ 10 w 42"/>
                <a:gd name="T25" fmla="*/ 45 h 45"/>
                <a:gd name="T26" fmla="*/ 10 w 42"/>
                <a:gd name="T27" fmla="*/ 45 h 45"/>
                <a:gd name="T28" fmla="*/ 5 w 42"/>
                <a:gd name="T29" fmla="*/ 42 h 45"/>
                <a:gd name="T30" fmla="*/ 5 w 42"/>
                <a:gd name="T31" fmla="*/ 42 h 45"/>
                <a:gd name="T32" fmla="*/ 2 w 42"/>
                <a:gd name="T33" fmla="*/ 39 h 45"/>
                <a:gd name="T34" fmla="*/ 2 w 42"/>
                <a:gd name="T35" fmla="*/ 39 h 45"/>
                <a:gd name="T36" fmla="*/ 0 w 42"/>
                <a:gd name="T37" fmla="*/ 34 h 45"/>
                <a:gd name="T38" fmla="*/ 0 w 42"/>
                <a:gd name="T39" fmla="*/ 34 h 45"/>
                <a:gd name="T40" fmla="*/ 0 w 42"/>
                <a:gd name="T41" fmla="*/ 24 h 45"/>
                <a:gd name="T42" fmla="*/ 0 w 42"/>
                <a:gd name="T43" fmla="*/ 24 h 45"/>
                <a:gd name="T44" fmla="*/ 1 w 42"/>
                <a:gd name="T45" fmla="*/ 0 h 45"/>
                <a:gd name="T46" fmla="*/ 6 w 42"/>
                <a:gd name="T47" fmla="*/ 0 h 45"/>
                <a:gd name="T48" fmla="*/ 6 w 42"/>
                <a:gd name="T49" fmla="*/ 0 h 45"/>
                <a:gd name="T50" fmla="*/ 4 w 42"/>
                <a:gd name="T51" fmla="*/ 13 h 45"/>
                <a:gd name="T52" fmla="*/ 4 w 42"/>
                <a:gd name="T53" fmla="*/ 26 h 45"/>
                <a:gd name="T54" fmla="*/ 4 w 42"/>
                <a:gd name="T55" fmla="*/ 26 h 45"/>
                <a:gd name="T56" fmla="*/ 4 w 42"/>
                <a:gd name="T57" fmla="*/ 32 h 45"/>
                <a:gd name="T58" fmla="*/ 4 w 42"/>
                <a:gd name="T59" fmla="*/ 32 h 45"/>
                <a:gd name="T60" fmla="*/ 5 w 42"/>
                <a:gd name="T61" fmla="*/ 35 h 45"/>
                <a:gd name="T62" fmla="*/ 6 w 42"/>
                <a:gd name="T63" fmla="*/ 37 h 45"/>
                <a:gd name="T64" fmla="*/ 6 w 42"/>
                <a:gd name="T65" fmla="*/ 37 h 45"/>
                <a:gd name="T66" fmla="*/ 8 w 42"/>
                <a:gd name="T67" fmla="*/ 39 h 45"/>
                <a:gd name="T68" fmla="*/ 10 w 42"/>
                <a:gd name="T69" fmla="*/ 40 h 45"/>
                <a:gd name="T70" fmla="*/ 10 w 42"/>
                <a:gd name="T71" fmla="*/ 40 h 45"/>
                <a:gd name="T72" fmla="*/ 13 w 42"/>
                <a:gd name="T73" fmla="*/ 41 h 45"/>
                <a:gd name="T74" fmla="*/ 17 w 42"/>
                <a:gd name="T75" fmla="*/ 42 h 45"/>
                <a:gd name="T76" fmla="*/ 17 w 42"/>
                <a:gd name="T77" fmla="*/ 42 h 45"/>
                <a:gd name="T78" fmla="*/ 25 w 42"/>
                <a:gd name="T79" fmla="*/ 40 h 45"/>
                <a:gd name="T80" fmla="*/ 28 w 42"/>
                <a:gd name="T81" fmla="*/ 39 h 45"/>
                <a:gd name="T82" fmla="*/ 30 w 42"/>
                <a:gd name="T83" fmla="*/ 37 h 45"/>
                <a:gd name="T84" fmla="*/ 30 w 42"/>
                <a:gd name="T85" fmla="*/ 37 h 45"/>
                <a:gd name="T86" fmla="*/ 33 w 42"/>
                <a:gd name="T87" fmla="*/ 35 h 45"/>
                <a:gd name="T88" fmla="*/ 35 w 42"/>
                <a:gd name="T89" fmla="*/ 32 h 45"/>
                <a:gd name="T90" fmla="*/ 38 w 42"/>
                <a:gd name="T91" fmla="*/ 22 h 45"/>
                <a:gd name="T92" fmla="*/ 42 w 42"/>
                <a:gd name="T9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5">
                  <a:moveTo>
                    <a:pt x="42" y="23"/>
                  </a:moveTo>
                  <a:lnTo>
                    <a:pt x="42" y="23"/>
                  </a:lnTo>
                  <a:lnTo>
                    <a:pt x="41" y="29"/>
                  </a:lnTo>
                  <a:lnTo>
                    <a:pt x="38" y="34"/>
                  </a:lnTo>
                  <a:lnTo>
                    <a:pt x="36" y="37"/>
                  </a:lnTo>
                  <a:lnTo>
                    <a:pt x="33" y="40"/>
                  </a:lnTo>
                  <a:lnTo>
                    <a:pt x="33" y="40"/>
                  </a:lnTo>
                  <a:lnTo>
                    <a:pt x="30" y="43"/>
                  </a:lnTo>
                  <a:lnTo>
                    <a:pt x="26" y="44"/>
                  </a:lnTo>
                  <a:lnTo>
                    <a:pt x="21" y="45"/>
                  </a:lnTo>
                  <a:lnTo>
                    <a:pt x="17" y="45"/>
                  </a:lnTo>
                  <a:lnTo>
                    <a:pt x="17" y="45"/>
                  </a:lnTo>
                  <a:lnTo>
                    <a:pt x="10" y="45"/>
                  </a:lnTo>
                  <a:lnTo>
                    <a:pt x="10" y="45"/>
                  </a:lnTo>
                  <a:lnTo>
                    <a:pt x="5" y="42"/>
                  </a:lnTo>
                  <a:lnTo>
                    <a:pt x="5" y="42"/>
                  </a:lnTo>
                  <a:lnTo>
                    <a:pt x="2" y="39"/>
                  </a:lnTo>
                  <a:lnTo>
                    <a:pt x="2" y="39"/>
                  </a:lnTo>
                  <a:lnTo>
                    <a:pt x="0" y="34"/>
                  </a:lnTo>
                  <a:lnTo>
                    <a:pt x="0" y="34"/>
                  </a:lnTo>
                  <a:lnTo>
                    <a:pt x="0" y="24"/>
                  </a:lnTo>
                  <a:lnTo>
                    <a:pt x="0" y="24"/>
                  </a:lnTo>
                  <a:lnTo>
                    <a:pt x="1" y="0"/>
                  </a:lnTo>
                  <a:lnTo>
                    <a:pt x="6" y="0"/>
                  </a:lnTo>
                  <a:lnTo>
                    <a:pt x="6" y="0"/>
                  </a:lnTo>
                  <a:lnTo>
                    <a:pt x="4" y="13"/>
                  </a:lnTo>
                  <a:lnTo>
                    <a:pt x="4" y="26"/>
                  </a:lnTo>
                  <a:lnTo>
                    <a:pt x="4" y="26"/>
                  </a:lnTo>
                  <a:lnTo>
                    <a:pt x="4" y="32"/>
                  </a:lnTo>
                  <a:lnTo>
                    <a:pt x="4" y="32"/>
                  </a:lnTo>
                  <a:lnTo>
                    <a:pt x="5" y="35"/>
                  </a:lnTo>
                  <a:lnTo>
                    <a:pt x="6" y="37"/>
                  </a:lnTo>
                  <a:lnTo>
                    <a:pt x="6" y="37"/>
                  </a:lnTo>
                  <a:lnTo>
                    <a:pt x="8" y="39"/>
                  </a:lnTo>
                  <a:lnTo>
                    <a:pt x="10" y="40"/>
                  </a:lnTo>
                  <a:lnTo>
                    <a:pt x="10" y="40"/>
                  </a:lnTo>
                  <a:lnTo>
                    <a:pt x="13" y="41"/>
                  </a:lnTo>
                  <a:lnTo>
                    <a:pt x="17" y="42"/>
                  </a:lnTo>
                  <a:lnTo>
                    <a:pt x="17" y="42"/>
                  </a:lnTo>
                  <a:lnTo>
                    <a:pt x="25" y="40"/>
                  </a:lnTo>
                  <a:lnTo>
                    <a:pt x="28" y="39"/>
                  </a:lnTo>
                  <a:lnTo>
                    <a:pt x="30" y="37"/>
                  </a:lnTo>
                  <a:lnTo>
                    <a:pt x="30" y="37"/>
                  </a:lnTo>
                  <a:lnTo>
                    <a:pt x="33" y="35"/>
                  </a:lnTo>
                  <a:lnTo>
                    <a:pt x="35" y="32"/>
                  </a:lnTo>
                  <a:lnTo>
                    <a:pt x="38" y="22"/>
                  </a:lnTo>
                  <a:lnTo>
                    <a:pt x="4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Freeform 1167">
              <a:extLst>
                <a:ext uri="{FF2B5EF4-FFF2-40B4-BE49-F238E27FC236}">
                  <a16:creationId xmlns:a16="http://schemas.microsoft.com/office/drawing/2014/main" id="{4766370E-8017-49AB-AEED-B8D9161D9AD8}"/>
                </a:ext>
              </a:extLst>
            </p:cNvPr>
            <p:cNvSpPr>
              <a:spLocks/>
            </p:cNvSpPr>
            <p:nvPr/>
          </p:nvSpPr>
          <p:spPr bwMode="auto">
            <a:xfrm>
              <a:off x="10901363" y="5770563"/>
              <a:ext cx="11113" cy="11112"/>
            </a:xfrm>
            <a:custGeom>
              <a:avLst/>
              <a:gdLst>
                <a:gd name="T0" fmla="*/ 12 w 12"/>
                <a:gd name="T1" fmla="*/ 12 h 14"/>
                <a:gd name="T2" fmla="*/ 8 w 12"/>
                <a:gd name="T3" fmla="*/ 14 h 14"/>
                <a:gd name="T4" fmla="*/ 8 w 12"/>
                <a:gd name="T5" fmla="*/ 14 h 14"/>
                <a:gd name="T6" fmla="*/ 0 w 12"/>
                <a:gd name="T7" fmla="*/ 2 h 14"/>
                <a:gd name="T8" fmla="*/ 3 w 12"/>
                <a:gd name="T9" fmla="*/ 0 h 14"/>
                <a:gd name="T10" fmla="*/ 3 w 12"/>
                <a:gd name="T11" fmla="*/ 0 h 14"/>
                <a:gd name="T12" fmla="*/ 12 w 12"/>
                <a:gd name="T13" fmla="*/ 12 h 14"/>
                <a:gd name="T14" fmla="*/ 12 w 12"/>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2"/>
                  </a:moveTo>
                  <a:lnTo>
                    <a:pt x="8" y="14"/>
                  </a:lnTo>
                  <a:lnTo>
                    <a:pt x="8" y="14"/>
                  </a:lnTo>
                  <a:lnTo>
                    <a:pt x="0" y="2"/>
                  </a:lnTo>
                  <a:lnTo>
                    <a:pt x="3" y="0"/>
                  </a:lnTo>
                  <a:lnTo>
                    <a:pt x="3" y="0"/>
                  </a:lnTo>
                  <a:lnTo>
                    <a:pt x="12" y="12"/>
                  </a:lnTo>
                  <a:lnTo>
                    <a:pt x="12"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Freeform 1168">
              <a:extLst>
                <a:ext uri="{FF2B5EF4-FFF2-40B4-BE49-F238E27FC236}">
                  <a16:creationId xmlns:a16="http://schemas.microsoft.com/office/drawing/2014/main" id="{38013C6C-1F21-45CF-B648-32582B452093}"/>
                </a:ext>
              </a:extLst>
            </p:cNvPr>
            <p:cNvSpPr>
              <a:spLocks noEditPoints="1"/>
            </p:cNvSpPr>
            <p:nvPr/>
          </p:nvSpPr>
          <p:spPr bwMode="auto">
            <a:xfrm>
              <a:off x="10948988" y="5745163"/>
              <a:ext cx="41275" cy="36512"/>
            </a:xfrm>
            <a:custGeom>
              <a:avLst/>
              <a:gdLst>
                <a:gd name="T0" fmla="*/ 25 w 52"/>
                <a:gd name="T1" fmla="*/ 42 h 47"/>
                <a:gd name="T2" fmla="*/ 29 w 52"/>
                <a:gd name="T3" fmla="*/ 43 h 47"/>
                <a:gd name="T4" fmla="*/ 32 w 52"/>
                <a:gd name="T5" fmla="*/ 44 h 47"/>
                <a:gd name="T6" fmla="*/ 42 w 52"/>
                <a:gd name="T7" fmla="*/ 41 h 47"/>
                <a:gd name="T8" fmla="*/ 44 w 52"/>
                <a:gd name="T9" fmla="*/ 38 h 47"/>
                <a:gd name="T10" fmla="*/ 44 w 52"/>
                <a:gd name="T11" fmla="*/ 34 h 47"/>
                <a:gd name="T12" fmla="*/ 41 w 52"/>
                <a:gd name="T13" fmla="*/ 26 h 47"/>
                <a:gd name="T14" fmla="*/ 35 w 52"/>
                <a:gd name="T15" fmla="*/ 24 h 47"/>
                <a:gd name="T16" fmla="*/ 28 w 52"/>
                <a:gd name="T17" fmla="*/ 23 h 47"/>
                <a:gd name="T18" fmla="*/ 19 w 52"/>
                <a:gd name="T19" fmla="*/ 42 h 47"/>
                <a:gd name="T20" fmla="*/ 19 w 52"/>
                <a:gd name="T21" fmla="*/ 44 h 47"/>
                <a:gd name="T22" fmla="*/ 15 w 52"/>
                <a:gd name="T23" fmla="*/ 47 h 47"/>
                <a:gd name="T24" fmla="*/ 11 w 52"/>
                <a:gd name="T25" fmla="*/ 47 h 47"/>
                <a:gd name="T26" fmla="*/ 3 w 52"/>
                <a:gd name="T27" fmla="*/ 45 h 47"/>
                <a:gd name="T28" fmla="*/ 1 w 52"/>
                <a:gd name="T29" fmla="*/ 41 h 47"/>
                <a:gd name="T30" fmla="*/ 0 w 52"/>
                <a:gd name="T31" fmla="*/ 38 h 47"/>
                <a:gd name="T32" fmla="*/ 4 w 52"/>
                <a:gd name="T33" fmla="*/ 29 h 47"/>
                <a:gd name="T34" fmla="*/ 9 w 52"/>
                <a:gd name="T35" fmla="*/ 25 h 47"/>
                <a:gd name="T36" fmla="*/ 15 w 52"/>
                <a:gd name="T37" fmla="*/ 13 h 47"/>
                <a:gd name="T38" fmla="*/ 1 w 52"/>
                <a:gd name="T39" fmla="*/ 9 h 47"/>
                <a:gd name="T40" fmla="*/ 15 w 52"/>
                <a:gd name="T41" fmla="*/ 0 h 47"/>
                <a:gd name="T42" fmla="*/ 19 w 52"/>
                <a:gd name="T43" fmla="*/ 9 h 47"/>
                <a:gd name="T44" fmla="*/ 34 w 52"/>
                <a:gd name="T45" fmla="*/ 12 h 47"/>
                <a:gd name="T46" fmla="*/ 19 w 52"/>
                <a:gd name="T47" fmla="*/ 21 h 47"/>
                <a:gd name="T48" fmla="*/ 28 w 52"/>
                <a:gd name="T49" fmla="*/ 20 h 47"/>
                <a:gd name="T50" fmla="*/ 36 w 52"/>
                <a:gd name="T51" fmla="*/ 21 h 47"/>
                <a:gd name="T52" fmla="*/ 43 w 52"/>
                <a:gd name="T53" fmla="*/ 23 h 47"/>
                <a:gd name="T54" fmla="*/ 47 w 52"/>
                <a:gd name="T55" fmla="*/ 29 h 47"/>
                <a:gd name="T56" fmla="*/ 49 w 52"/>
                <a:gd name="T57" fmla="*/ 34 h 47"/>
                <a:gd name="T58" fmla="*/ 48 w 52"/>
                <a:gd name="T59" fmla="*/ 40 h 47"/>
                <a:gd name="T60" fmla="*/ 45 w 52"/>
                <a:gd name="T61" fmla="*/ 44 h 47"/>
                <a:gd name="T62" fmla="*/ 33 w 52"/>
                <a:gd name="T63" fmla="*/ 47 h 47"/>
                <a:gd name="T64" fmla="*/ 28 w 52"/>
                <a:gd name="T65" fmla="*/ 47 h 47"/>
                <a:gd name="T66" fmla="*/ 24 w 52"/>
                <a:gd name="T67" fmla="*/ 46 h 47"/>
                <a:gd name="T68" fmla="*/ 15 w 52"/>
                <a:gd name="T69" fmla="*/ 26 h 47"/>
                <a:gd name="T70" fmla="*/ 7 w 52"/>
                <a:gd name="T71" fmla="*/ 32 h 47"/>
                <a:gd name="T72" fmla="*/ 5 w 52"/>
                <a:gd name="T73" fmla="*/ 34 h 47"/>
                <a:gd name="T74" fmla="*/ 4 w 52"/>
                <a:gd name="T75" fmla="*/ 37 h 47"/>
                <a:gd name="T76" fmla="*/ 6 w 52"/>
                <a:gd name="T77" fmla="*/ 42 h 47"/>
                <a:gd name="T78" fmla="*/ 9 w 52"/>
                <a:gd name="T79" fmla="*/ 43 h 47"/>
                <a:gd name="T80" fmla="*/ 11 w 52"/>
                <a:gd name="T81" fmla="*/ 43 h 47"/>
                <a:gd name="T82" fmla="*/ 15 w 52"/>
                <a:gd name="T83" fmla="*/ 41 h 47"/>
                <a:gd name="T84" fmla="*/ 52 w 52"/>
                <a:gd name="T85" fmla="*/ 14 h 47"/>
                <a:gd name="T86" fmla="*/ 49 w 52"/>
                <a:gd name="T87" fmla="*/ 16 h 47"/>
                <a:gd name="T88" fmla="*/ 34 w 52"/>
                <a:gd name="T89" fmla="*/ 4 h 47"/>
                <a:gd name="T90" fmla="*/ 37 w 52"/>
                <a:gd name="T91" fmla="*/ 2 h 47"/>
                <a:gd name="T92" fmla="*/ 46 w 52"/>
                <a:gd name="T93" fmla="*/ 7 h 47"/>
                <a:gd name="T94" fmla="*/ 52 w 52"/>
                <a:gd name="T9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47">
                  <a:moveTo>
                    <a:pt x="24" y="46"/>
                  </a:moveTo>
                  <a:lnTo>
                    <a:pt x="25" y="42"/>
                  </a:lnTo>
                  <a:lnTo>
                    <a:pt x="25" y="42"/>
                  </a:lnTo>
                  <a:lnTo>
                    <a:pt x="29" y="43"/>
                  </a:lnTo>
                  <a:lnTo>
                    <a:pt x="32" y="44"/>
                  </a:lnTo>
                  <a:lnTo>
                    <a:pt x="32" y="44"/>
                  </a:lnTo>
                  <a:lnTo>
                    <a:pt x="37" y="43"/>
                  </a:lnTo>
                  <a:lnTo>
                    <a:pt x="42" y="41"/>
                  </a:lnTo>
                  <a:lnTo>
                    <a:pt x="42" y="41"/>
                  </a:lnTo>
                  <a:lnTo>
                    <a:pt x="44" y="38"/>
                  </a:lnTo>
                  <a:lnTo>
                    <a:pt x="44" y="34"/>
                  </a:lnTo>
                  <a:lnTo>
                    <a:pt x="44" y="34"/>
                  </a:lnTo>
                  <a:lnTo>
                    <a:pt x="43" y="30"/>
                  </a:lnTo>
                  <a:lnTo>
                    <a:pt x="41" y="26"/>
                  </a:lnTo>
                  <a:lnTo>
                    <a:pt x="41" y="26"/>
                  </a:lnTo>
                  <a:lnTo>
                    <a:pt x="35" y="24"/>
                  </a:lnTo>
                  <a:lnTo>
                    <a:pt x="28" y="23"/>
                  </a:lnTo>
                  <a:lnTo>
                    <a:pt x="28" y="23"/>
                  </a:lnTo>
                  <a:lnTo>
                    <a:pt x="19" y="24"/>
                  </a:lnTo>
                  <a:lnTo>
                    <a:pt x="19" y="42"/>
                  </a:lnTo>
                  <a:lnTo>
                    <a:pt x="19" y="42"/>
                  </a:lnTo>
                  <a:lnTo>
                    <a:pt x="19" y="44"/>
                  </a:lnTo>
                  <a:lnTo>
                    <a:pt x="17" y="46"/>
                  </a:lnTo>
                  <a:lnTo>
                    <a:pt x="15" y="47"/>
                  </a:lnTo>
                  <a:lnTo>
                    <a:pt x="11" y="47"/>
                  </a:lnTo>
                  <a:lnTo>
                    <a:pt x="11" y="47"/>
                  </a:lnTo>
                  <a:lnTo>
                    <a:pt x="7" y="47"/>
                  </a:lnTo>
                  <a:lnTo>
                    <a:pt x="3" y="45"/>
                  </a:lnTo>
                  <a:lnTo>
                    <a:pt x="3" y="45"/>
                  </a:lnTo>
                  <a:lnTo>
                    <a:pt x="1" y="41"/>
                  </a:lnTo>
                  <a:lnTo>
                    <a:pt x="0" y="38"/>
                  </a:lnTo>
                  <a:lnTo>
                    <a:pt x="0" y="38"/>
                  </a:lnTo>
                  <a:lnTo>
                    <a:pt x="1" y="33"/>
                  </a:lnTo>
                  <a:lnTo>
                    <a:pt x="4" y="29"/>
                  </a:lnTo>
                  <a:lnTo>
                    <a:pt x="4" y="29"/>
                  </a:lnTo>
                  <a:lnTo>
                    <a:pt x="9" y="25"/>
                  </a:lnTo>
                  <a:lnTo>
                    <a:pt x="15" y="22"/>
                  </a:lnTo>
                  <a:lnTo>
                    <a:pt x="15" y="13"/>
                  </a:lnTo>
                  <a:lnTo>
                    <a:pt x="1" y="13"/>
                  </a:lnTo>
                  <a:lnTo>
                    <a:pt x="1" y="9"/>
                  </a:lnTo>
                  <a:lnTo>
                    <a:pt x="15" y="9"/>
                  </a:lnTo>
                  <a:lnTo>
                    <a:pt x="15" y="0"/>
                  </a:lnTo>
                  <a:lnTo>
                    <a:pt x="19" y="0"/>
                  </a:lnTo>
                  <a:lnTo>
                    <a:pt x="19" y="9"/>
                  </a:lnTo>
                  <a:lnTo>
                    <a:pt x="34" y="9"/>
                  </a:lnTo>
                  <a:lnTo>
                    <a:pt x="34" y="12"/>
                  </a:lnTo>
                  <a:lnTo>
                    <a:pt x="19" y="12"/>
                  </a:lnTo>
                  <a:lnTo>
                    <a:pt x="19" y="21"/>
                  </a:lnTo>
                  <a:lnTo>
                    <a:pt x="19" y="21"/>
                  </a:lnTo>
                  <a:lnTo>
                    <a:pt x="28" y="20"/>
                  </a:lnTo>
                  <a:lnTo>
                    <a:pt x="28" y="20"/>
                  </a:lnTo>
                  <a:lnTo>
                    <a:pt x="36" y="21"/>
                  </a:lnTo>
                  <a:lnTo>
                    <a:pt x="43" y="23"/>
                  </a:lnTo>
                  <a:lnTo>
                    <a:pt x="43" y="23"/>
                  </a:lnTo>
                  <a:lnTo>
                    <a:pt x="46" y="25"/>
                  </a:lnTo>
                  <a:lnTo>
                    <a:pt x="47" y="29"/>
                  </a:lnTo>
                  <a:lnTo>
                    <a:pt x="49" y="31"/>
                  </a:lnTo>
                  <a:lnTo>
                    <a:pt x="49" y="34"/>
                  </a:lnTo>
                  <a:lnTo>
                    <a:pt x="49" y="34"/>
                  </a:lnTo>
                  <a:lnTo>
                    <a:pt x="48" y="40"/>
                  </a:lnTo>
                  <a:lnTo>
                    <a:pt x="45" y="44"/>
                  </a:lnTo>
                  <a:lnTo>
                    <a:pt x="45" y="44"/>
                  </a:lnTo>
                  <a:lnTo>
                    <a:pt x="40" y="47"/>
                  </a:lnTo>
                  <a:lnTo>
                    <a:pt x="33" y="47"/>
                  </a:lnTo>
                  <a:lnTo>
                    <a:pt x="33" y="47"/>
                  </a:lnTo>
                  <a:lnTo>
                    <a:pt x="28" y="47"/>
                  </a:lnTo>
                  <a:lnTo>
                    <a:pt x="24" y="46"/>
                  </a:lnTo>
                  <a:lnTo>
                    <a:pt x="24" y="46"/>
                  </a:lnTo>
                  <a:close/>
                  <a:moveTo>
                    <a:pt x="15" y="26"/>
                  </a:moveTo>
                  <a:lnTo>
                    <a:pt x="15" y="26"/>
                  </a:lnTo>
                  <a:lnTo>
                    <a:pt x="11" y="29"/>
                  </a:lnTo>
                  <a:lnTo>
                    <a:pt x="7" y="32"/>
                  </a:lnTo>
                  <a:lnTo>
                    <a:pt x="7" y="32"/>
                  </a:lnTo>
                  <a:lnTo>
                    <a:pt x="5" y="34"/>
                  </a:lnTo>
                  <a:lnTo>
                    <a:pt x="4" y="37"/>
                  </a:lnTo>
                  <a:lnTo>
                    <a:pt x="4" y="37"/>
                  </a:lnTo>
                  <a:lnTo>
                    <a:pt x="4" y="40"/>
                  </a:lnTo>
                  <a:lnTo>
                    <a:pt x="6" y="42"/>
                  </a:lnTo>
                  <a:lnTo>
                    <a:pt x="6" y="42"/>
                  </a:lnTo>
                  <a:lnTo>
                    <a:pt x="9" y="43"/>
                  </a:lnTo>
                  <a:lnTo>
                    <a:pt x="11" y="43"/>
                  </a:lnTo>
                  <a:lnTo>
                    <a:pt x="11" y="43"/>
                  </a:lnTo>
                  <a:lnTo>
                    <a:pt x="14" y="43"/>
                  </a:lnTo>
                  <a:lnTo>
                    <a:pt x="15" y="41"/>
                  </a:lnTo>
                  <a:lnTo>
                    <a:pt x="15" y="26"/>
                  </a:lnTo>
                  <a:close/>
                  <a:moveTo>
                    <a:pt x="52" y="14"/>
                  </a:moveTo>
                  <a:lnTo>
                    <a:pt x="49" y="16"/>
                  </a:lnTo>
                  <a:lnTo>
                    <a:pt x="49" y="16"/>
                  </a:lnTo>
                  <a:lnTo>
                    <a:pt x="42" y="10"/>
                  </a:lnTo>
                  <a:lnTo>
                    <a:pt x="34" y="4"/>
                  </a:lnTo>
                  <a:lnTo>
                    <a:pt x="37" y="2"/>
                  </a:lnTo>
                  <a:lnTo>
                    <a:pt x="37" y="2"/>
                  </a:lnTo>
                  <a:lnTo>
                    <a:pt x="46" y="7"/>
                  </a:lnTo>
                  <a:lnTo>
                    <a:pt x="46" y="7"/>
                  </a:lnTo>
                  <a:lnTo>
                    <a:pt x="52" y="14"/>
                  </a:lnTo>
                  <a:lnTo>
                    <a:pt x="52"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Freeform 1169">
              <a:extLst>
                <a:ext uri="{FF2B5EF4-FFF2-40B4-BE49-F238E27FC236}">
                  <a16:creationId xmlns:a16="http://schemas.microsoft.com/office/drawing/2014/main" id="{85A15F87-79AF-48B3-B983-6EFBF0CAB81F}"/>
                </a:ext>
              </a:extLst>
            </p:cNvPr>
            <p:cNvSpPr>
              <a:spLocks/>
            </p:cNvSpPr>
            <p:nvPr/>
          </p:nvSpPr>
          <p:spPr bwMode="auto">
            <a:xfrm>
              <a:off x="10998200" y="5756275"/>
              <a:ext cx="33338" cy="23812"/>
            </a:xfrm>
            <a:custGeom>
              <a:avLst/>
              <a:gdLst>
                <a:gd name="T0" fmla="*/ 10 w 40"/>
                <a:gd name="T1" fmla="*/ 32 h 32"/>
                <a:gd name="T2" fmla="*/ 9 w 40"/>
                <a:gd name="T3" fmla="*/ 29 h 32"/>
                <a:gd name="T4" fmla="*/ 9 w 40"/>
                <a:gd name="T5" fmla="*/ 29 h 32"/>
                <a:gd name="T6" fmla="*/ 21 w 40"/>
                <a:gd name="T7" fmla="*/ 27 h 32"/>
                <a:gd name="T8" fmla="*/ 26 w 40"/>
                <a:gd name="T9" fmla="*/ 26 h 32"/>
                <a:gd name="T10" fmla="*/ 30 w 40"/>
                <a:gd name="T11" fmla="*/ 25 h 32"/>
                <a:gd name="T12" fmla="*/ 30 w 40"/>
                <a:gd name="T13" fmla="*/ 25 h 32"/>
                <a:gd name="T14" fmla="*/ 32 w 40"/>
                <a:gd name="T15" fmla="*/ 23 h 32"/>
                <a:gd name="T16" fmla="*/ 34 w 40"/>
                <a:gd name="T17" fmla="*/ 21 h 32"/>
                <a:gd name="T18" fmla="*/ 35 w 40"/>
                <a:gd name="T19" fmla="*/ 18 h 32"/>
                <a:gd name="T20" fmla="*/ 36 w 40"/>
                <a:gd name="T21" fmla="*/ 15 h 32"/>
                <a:gd name="T22" fmla="*/ 36 w 40"/>
                <a:gd name="T23" fmla="*/ 15 h 32"/>
                <a:gd name="T24" fmla="*/ 35 w 40"/>
                <a:gd name="T25" fmla="*/ 10 h 32"/>
                <a:gd name="T26" fmla="*/ 32 w 40"/>
                <a:gd name="T27" fmla="*/ 6 h 32"/>
                <a:gd name="T28" fmla="*/ 32 w 40"/>
                <a:gd name="T29" fmla="*/ 6 h 32"/>
                <a:gd name="T30" fmla="*/ 29 w 40"/>
                <a:gd name="T31" fmla="*/ 4 h 32"/>
                <a:gd name="T32" fmla="*/ 24 w 40"/>
                <a:gd name="T33" fmla="*/ 3 h 32"/>
                <a:gd name="T34" fmla="*/ 24 w 40"/>
                <a:gd name="T35" fmla="*/ 3 h 32"/>
                <a:gd name="T36" fmla="*/ 15 w 40"/>
                <a:gd name="T37" fmla="*/ 4 h 32"/>
                <a:gd name="T38" fmla="*/ 0 w 40"/>
                <a:gd name="T39" fmla="*/ 7 h 32"/>
                <a:gd name="T40" fmla="*/ 0 w 40"/>
                <a:gd name="T41" fmla="*/ 3 h 32"/>
                <a:gd name="T42" fmla="*/ 13 w 40"/>
                <a:gd name="T43" fmla="*/ 1 h 32"/>
                <a:gd name="T44" fmla="*/ 13 w 40"/>
                <a:gd name="T45" fmla="*/ 1 h 32"/>
                <a:gd name="T46" fmla="*/ 24 w 40"/>
                <a:gd name="T47" fmla="*/ 0 h 32"/>
                <a:gd name="T48" fmla="*/ 24 w 40"/>
                <a:gd name="T49" fmla="*/ 0 h 32"/>
                <a:gd name="T50" fmla="*/ 30 w 40"/>
                <a:gd name="T51" fmla="*/ 1 h 32"/>
                <a:gd name="T52" fmla="*/ 35 w 40"/>
                <a:gd name="T53" fmla="*/ 4 h 32"/>
                <a:gd name="T54" fmla="*/ 35 w 40"/>
                <a:gd name="T55" fmla="*/ 4 h 32"/>
                <a:gd name="T56" fmla="*/ 37 w 40"/>
                <a:gd name="T57" fmla="*/ 6 h 32"/>
                <a:gd name="T58" fmla="*/ 39 w 40"/>
                <a:gd name="T59" fmla="*/ 8 h 32"/>
                <a:gd name="T60" fmla="*/ 40 w 40"/>
                <a:gd name="T61" fmla="*/ 15 h 32"/>
                <a:gd name="T62" fmla="*/ 40 w 40"/>
                <a:gd name="T63" fmla="*/ 15 h 32"/>
                <a:gd name="T64" fmla="*/ 39 w 40"/>
                <a:gd name="T65" fmla="*/ 19 h 32"/>
                <a:gd name="T66" fmla="*/ 38 w 40"/>
                <a:gd name="T67" fmla="*/ 22 h 32"/>
                <a:gd name="T68" fmla="*/ 36 w 40"/>
                <a:gd name="T69" fmla="*/ 25 h 32"/>
                <a:gd name="T70" fmla="*/ 33 w 40"/>
                <a:gd name="T71" fmla="*/ 27 h 32"/>
                <a:gd name="T72" fmla="*/ 33 w 40"/>
                <a:gd name="T73" fmla="*/ 27 h 32"/>
                <a:gd name="T74" fmla="*/ 29 w 40"/>
                <a:gd name="T75" fmla="*/ 29 h 32"/>
                <a:gd name="T76" fmla="*/ 24 w 40"/>
                <a:gd name="T77" fmla="*/ 31 h 32"/>
                <a:gd name="T78" fmla="*/ 17 w 40"/>
                <a:gd name="T79" fmla="*/ 32 h 32"/>
                <a:gd name="T80" fmla="*/ 10 w 40"/>
                <a:gd name="T81" fmla="*/ 32 h 32"/>
                <a:gd name="T82" fmla="*/ 10 w 40"/>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32">
                  <a:moveTo>
                    <a:pt x="10" y="32"/>
                  </a:moveTo>
                  <a:lnTo>
                    <a:pt x="9" y="29"/>
                  </a:lnTo>
                  <a:lnTo>
                    <a:pt x="9" y="29"/>
                  </a:lnTo>
                  <a:lnTo>
                    <a:pt x="21" y="27"/>
                  </a:lnTo>
                  <a:lnTo>
                    <a:pt x="26" y="26"/>
                  </a:lnTo>
                  <a:lnTo>
                    <a:pt x="30" y="25"/>
                  </a:lnTo>
                  <a:lnTo>
                    <a:pt x="30" y="25"/>
                  </a:lnTo>
                  <a:lnTo>
                    <a:pt x="32" y="23"/>
                  </a:lnTo>
                  <a:lnTo>
                    <a:pt x="34" y="21"/>
                  </a:lnTo>
                  <a:lnTo>
                    <a:pt x="35" y="18"/>
                  </a:lnTo>
                  <a:lnTo>
                    <a:pt x="36" y="15"/>
                  </a:lnTo>
                  <a:lnTo>
                    <a:pt x="36" y="15"/>
                  </a:lnTo>
                  <a:lnTo>
                    <a:pt x="35" y="10"/>
                  </a:lnTo>
                  <a:lnTo>
                    <a:pt x="32" y="6"/>
                  </a:lnTo>
                  <a:lnTo>
                    <a:pt x="32" y="6"/>
                  </a:lnTo>
                  <a:lnTo>
                    <a:pt x="29" y="4"/>
                  </a:lnTo>
                  <a:lnTo>
                    <a:pt x="24" y="3"/>
                  </a:lnTo>
                  <a:lnTo>
                    <a:pt x="24" y="3"/>
                  </a:lnTo>
                  <a:lnTo>
                    <a:pt x="15" y="4"/>
                  </a:lnTo>
                  <a:lnTo>
                    <a:pt x="0" y="7"/>
                  </a:lnTo>
                  <a:lnTo>
                    <a:pt x="0" y="3"/>
                  </a:lnTo>
                  <a:lnTo>
                    <a:pt x="13" y="1"/>
                  </a:lnTo>
                  <a:lnTo>
                    <a:pt x="13" y="1"/>
                  </a:lnTo>
                  <a:lnTo>
                    <a:pt x="24" y="0"/>
                  </a:lnTo>
                  <a:lnTo>
                    <a:pt x="24" y="0"/>
                  </a:lnTo>
                  <a:lnTo>
                    <a:pt x="30" y="1"/>
                  </a:lnTo>
                  <a:lnTo>
                    <a:pt x="35" y="4"/>
                  </a:lnTo>
                  <a:lnTo>
                    <a:pt x="35" y="4"/>
                  </a:lnTo>
                  <a:lnTo>
                    <a:pt x="37" y="6"/>
                  </a:lnTo>
                  <a:lnTo>
                    <a:pt x="39" y="8"/>
                  </a:lnTo>
                  <a:lnTo>
                    <a:pt x="40" y="15"/>
                  </a:lnTo>
                  <a:lnTo>
                    <a:pt x="40" y="15"/>
                  </a:lnTo>
                  <a:lnTo>
                    <a:pt x="39" y="19"/>
                  </a:lnTo>
                  <a:lnTo>
                    <a:pt x="38" y="22"/>
                  </a:lnTo>
                  <a:lnTo>
                    <a:pt x="36" y="25"/>
                  </a:lnTo>
                  <a:lnTo>
                    <a:pt x="33" y="27"/>
                  </a:lnTo>
                  <a:lnTo>
                    <a:pt x="33" y="27"/>
                  </a:lnTo>
                  <a:lnTo>
                    <a:pt x="29" y="29"/>
                  </a:lnTo>
                  <a:lnTo>
                    <a:pt x="24" y="31"/>
                  </a:lnTo>
                  <a:lnTo>
                    <a:pt x="17" y="32"/>
                  </a:lnTo>
                  <a:lnTo>
                    <a:pt x="10" y="32"/>
                  </a:lnTo>
                  <a:lnTo>
                    <a:pt x="10"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Freeform 1170">
              <a:extLst>
                <a:ext uri="{FF2B5EF4-FFF2-40B4-BE49-F238E27FC236}">
                  <a16:creationId xmlns:a16="http://schemas.microsoft.com/office/drawing/2014/main" id="{CE30D6B2-6EB1-46BA-BAB3-5D388528A56A}"/>
                </a:ext>
              </a:extLst>
            </p:cNvPr>
            <p:cNvSpPr>
              <a:spLocks/>
            </p:cNvSpPr>
            <p:nvPr/>
          </p:nvSpPr>
          <p:spPr bwMode="auto">
            <a:xfrm>
              <a:off x="10328275" y="5824538"/>
              <a:ext cx="38100" cy="33337"/>
            </a:xfrm>
            <a:custGeom>
              <a:avLst/>
              <a:gdLst>
                <a:gd name="T0" fmla="*/ 48 w 48"/>
                <a:gd name="T1" fmla="*/ 4 h 42"/>
                <a:gd name="T2" fmla="*/ 34 w 48"/>
                <a:gd name="T3" fmla="*/ 4 h 42"/>
                <a:gd name="T4" fmla="*/ 34 w 48"/>
                <a:gd name="T5" fmla="*/ 4 h 42"/>
                <a:gd name="T6" fmla="*/ 29 w 48"/>
                <a:gd name="T7" fmla="*/ 7 h 42"/>
                <a:gd name="T8" fmla="*/ 24 w 48"/>
                <a:gd name="T9" fmla="*/ 12 h 42"/>
                <a:gd name="T10" fmla="*/ 24 w 48"/>
                <a:gd name="T11" fmla="*/ 12 h 42"/>
                <a:gd name="T12" fmla="*/ 20 w 48"/>
                <a:gd name="T13" fmla="*/ 18 h 42"/>
                <a:gd name="T14" fmla="*/ 19 w 48"/>
                <a:gd name="T15" fmla="*/ 24 h 42"/>
                <a:gd name="T16" fmla="*/ 19 w 48"/>
                <a:gd name="T17" fmla="*/ 24 h 42"/>
                <a:gd name="T18" fmla="*/ 20 w 48"/>
                <a:gd name="T19" fmla="*/ 28 h 42"/>
                <a:gd name="T20" fmla="*/ 22 w 48"/>
                <a:gd name="T21" fmla="*/ 31 h 42"/>
                <a:gd name="T22" fmla="*/ 22 w 48"/>
                <a:gd name="T23" fmla="*/ 31 h 42"/>
                <a:gd name="T24" fmla="*/ 25 w 48"/>
                <a:gd name="T25" fmla="*/ 34 h 42"/>
                <a:gd name="T26" fmla="*/ 28 w 48"/>
                <a:gd name="T27" fmla="*/ 36 h 42"/>
                <a:gd name="T28" fmla="*/ 28 w 48"/>
                <a:gd name="T29" fmla="*/ 36 h 42"/>
                <a:gd name="T30" fmla="*/ 33 w 48"/>
                <a:gd name="T31" fmla="*/ 37 h 42"/>
                <a:gd name="T32" fmla="*/ 41 w 48"/>
                <a:gd name="T33" fmla="*/ 38 h 42"/>
                <a:gd name="T34" fmla="*/ 41 w 48"/>
                <a:gd name="T35" fmla="*/ 38 h 42"/>
                <a:gd name="T36" fmla="*/ 44 w 48"/>
                <a:gd name="T37" fmla="*/ 37 h 42"/>
                <a:gd name="T38" fmla="*/ 44 w 48"/>
                <a:gd name="T39" fmla="*/ 42 h 42"/>
                <a:gd name="T40" fmla="*/ 43 w 48"/>
                <a:gd name="T41" fmla="*/ 42 h 42"/>
                <a:gd name="T42" fmla="*/ 43 w 48"/>
                <a:gd name="T43" fmla="*/ 42 h 42"/>
                <a:gd name="T44" fmla="*/ 34 w 48"/>
                <a:gd name="T45" fmla="*/ 41 h 42"/>
                <a:gd name="T46" fmla="*/ 34 w 48"/>
                <a:gd name="T47" fmla="*/ 41 h 42"/>
                <a:gd name="T48" fmla="*/ 27 w 48"/>
                <a:gd name="T49" fmla="*/ 40 h 42"/>
                <a:gd name="T50" fmla="*/ 27 w 48"/>
                <a:gd name="T51" fmla="*/ 40 h 42"/>
                <a:gd name="T52" fmla="*/ 24 w 48"/>
                <a:gd name="T53" fmla="*/ 39 h 42"/>
                <a:gd name="T54" fmla="*/ 20 w 48"/>
                <a:gd name="T55" fmla="*/ 36 h 42"/>
                <a:gd name="T56" fmla="*/ 20 w 48"/>
                <a:gd name="T57" fmla="*/ 36 h 42"/>
                <a:gd name="T58" fmla="*/ 18 w 48"/>
                <a:gd name="T59" fmla="*/ 34 h 42"/>
                <a:gd name="T60" fmla="*/ 16 w 48"/>
                <a:gd name="T61" fmla="*/ 31 h 42"/>
                <a:gd name="T62" fmla="*/ 16 w 48"/>
                <a:gd name="T63" fmla="*/ 31 h 42"/>
                <a:gd name="T64" fmla="*/ 15 w 48"/>
                <a:gd name="T65" fmla="*/ 28 h 42"/>
                <a:gd name="T66" fmla="*/ 15 w 48"/>
                <a:gd name="T67" fmla="*/ 24 h 42"/>
                <a:gd name="T68" fmla="*/ 15 w 48"/>
                <a:gd name="T69" fmla="*/ 24 h 42"/>
                <a:gd name="T70" fmla="*/ 16 w 48"/>
                <a:gd name="T71" fmla="*/ 18 h 42"/>
                <a:gd name="T72" fmla="*/ 18 w 48"/>
                <a:gd name="T73" fmla="*/ 13 h 42"/>
                <a:gd name="T74" fmla="*/ 18 w 48"/>
                <a:gd name="T75" fmla="*/ 13 h 42"/>
                <a:gd name="T76" fmla="*/ 22 w 48"/>
                <a:gd name="T77" fmla="*/ 8 h 42"/>
                <a:gd name="T78" fmla="*/ 27 w 48"/>
                <a:gd name="T79" fmla="*/ 4 h 42"/>
                <a:gd name="T80" fmla="*/ 0 w 48"/>
                <a:gd name="T81" fmla="*/ 4 h 42"/>
                <a:gd name="T82" fmla="*/ 0 w 48"/>
                <a:gd name="T83" fmla="*/ 0 h 42"/>
                <a:gd name="T84" fmla="*/ 48 w 48"/>
                <a:gd name="T85" fmla="*/ 0 h 42"/>
                <a:gd name="T86" fmla="*/ 48 w 48"/>
                <a:gd name="T87"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2">
                  <a:moveTo>
                    <a:pt x="48" y="4"/>
                  </a:moveTo>
                  <a:lnTo>
                    <a:pt x="34" y="4"/>
                  </a:lnTo>
                  <a:lnTo>
                    <a:pt x="34" y="4"/>
                  </a:lnTo>
                  <a:lnTo>
                    <a:pt x="29" y="7"/>
                  </a:lnTo>
                  <a:lnTo>
                    <a:pt x="24" y="12"/>
                  </a:lnTo>
                  <a:lnTo>
                    <a:pt x="24" y="12"/>
                  </a:lnTo>
                  <a:lnTo>
                    <a:pt x="20" y="18"/>
                  </a:lnTo>
                  <a:lnTo>
                    <a:pt x="19" y="24"/>
                  </a:lnTo>
                  <a:lnTo>
                    <a:pt x="19" y="24"/>
                  </a:lnTo>
                  <a:lnTo>
                    <a:pt x="20" y="28"/>
                  </a:lnTo>
                  <a:lnTo>
                    <a:pt x="22" y="31"/>
                  </a:lnTo>
                  <a:lnTo>
                    <a:pt x="22" y="31"/>
                  </a:lnTo>
                  <a:lnTo>
                    <a:pt x="25" y="34"/>
                  </a:lnTo>
                  <a:lnTo>
                    <a:pt x="28" y="36"/>
                  </a:lnTo>
                  <a:lnTo>
                    <a:pt x="28" y="36"/>
                  </a:lnTo>
                  <a:lnTo>
                    <a:pt x="33" y="37"/>
                  </a:lnTo>
                  <a:lnTo>
                    <a:pt x="41" y="38"/>
                  </a:lnTo>
                  <a:lnTo>
                    <a:pt x="41" y="38"/>
                  </a:lnTo>
                  <a:lnTo>
                    <a:pt x="44" y="37"/>
                  </a:lnTo>
                  <a:lnTo>
                    <a:pt x="44" y="42"/>
                  </a:lnTo>
                  <a:lnTo>
                    <a:pt x="43" y="42"/>
                  </a:lnTo>
                  <a:lnTo>
                    <a:pt x="43" y="42"/>
                  </a:lnTo>
                  <a:lnTo>
                    <a:pt x="34" y="41"/>
                  </a:lnTo>
                  <a:lnTo>
                    <a:pt x="34" y="41"/>
                  </a:lnTo>
                  <a:lnTo>
                    <a:pt x="27" y="40"/>
                  </a:lnTo>
                  <a:lnTo>
                    <a:pt x="27" y="40"/>
                  </a:lnTo>
                  <a:lnTo>
                    <a:pt x="24" y="39"/>
                  </a:lnTo>
                  <a:lnTo>
                    <a:pt x="20" y="36"/>
                  </a:lnTo>
                  <a:lnTo>
                    <a:pt x="20" y="36"/>
                  </a:lnTo>
                  <a:lnTo>
                    <a:pt x="18" y="34"/>
                  </a:lnTo>
                  <a:lnTo>
                    <a:pt x="16" y="31"/>
                  </a:lnTo>
                  <a:lnTo>
                    <a:pt x="16" y="31"/>
                  </a:lnTo>
                  <a:lnTo>
                    <a:pt x="15" y="28"/>
                  </a:lnTo>
                  <a:lnTo>
                    <a:pt x="15" y="24"/>
                  </a:lnTo>
                  <a:lnTo>
                    <a:pt x="15" y="24"/>
                  </a:lnTo>
                  <a:lnTo>
                    <a:pt x="16" y="18"/>
                  </a:lnTo>
                  <a:lnTo>
                    <a:pt x="18" y="13"/>
                  </a:lnTo>
                  <a:lnTo>
                    <a:pt x="18" y="13"/>
                  </a:lnTo>
                  <a:lnTo>
                    <a:pt x="22" y="8"/>
                  </a:lnTo>
                  <a:lnTo>
                    <a:pt x="27" y="4"/>
                  </a:lnTo>
                  <a:lnTo>
                    <a:pt x="0" y="4"/>
                  </a:lnTo>
                  <a:lnTo>
                    <a:pt x="0" y="0"/>
                  </a:lnTo>
                  <a:lnTo>
                    <a:pt x="48" y="0"/>
                  </a:lnTo>
                  <a:lnTo>
                    <a:pt x="48"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Freeform 1171">
              <a:extLst>
                <a:ext uri="{FF2B5EF4-FFF2-40B4-BE49-F238E27FC236}">
                  <a16:creationId xmlns:a16="http://schemas.microsoft.com/office/drawing/2014/main" id="{C4C11C0B-B5CB-44F8-BB00-169E09225CEF}"/>
                </a:ext>
              </a:extLst>
            </p:cNvPr>
            <p:cNvSpPr>
              <a:spLocks noEditPoints="1"/>
            </p:cNvSpPr>
            <p:nvPr/>
          </p:nvSpPr>
          <p:spPr bwMode="auto">
            <a:xfrm>
              <a:off x="10375900" y="5819775"/>
              <a:ext cx="41275" cy="39687"/>
            </a:xfrm>
            <a:custGeom>
              <a:avLst/>
              <a:gdLst>
                <a:gd name="T0" fmla="*/ 0 w 53"/>
                <a:gd name="T1" fmla="*/ 46 h 49"/>
                <a:gd name="T2" fmla="*/ 10 w 53"/>
                <a:gd name="T3" fmla="*/ 43 h 49"/>
                <a:gd name="T4" fmla="*/ 16 w 53"/>
                <a:gd name="T5" fmla="*/ 39 h 49"/>
                <a:gd name="T6" fmla="*/ 9 w 53"/>
                <a:gd name="T7" fmla="*/ 35 h 49"/>
                <a:gd name="T8" fmla="*/ 11 w 53"/>
                <a:gd name="T9" fmla="*/ 32 h 49"/>
                <a:gd name="T10" fmla="*/ 19 w 53"/>
                <a:gd name="T11" fmla="*/ 37 h 49"/>
                <a:gd name="T12" fmla="*/ 22 w 53"/>
                <a:gd name="T13" fmla="*/ 31 h 49"/>
                <a:gd name="T14" fmla="*/ 5 w 53"/>
                <a:gd name="T15" fmla="*/ 10 h 49"/>
                <a:gd name="T16" fmla="*/ 23 w 53"/>
                <a:gd name="T17" fmla="*/ 4 h 49"/>
                <a:gd name="T18" fmla="*/ 1 w 53"/>
                <a:gd name="T19" fmla="*/ 0 h 49"/>
                <a:gd name="T20" fmla="*/ 51 w 53"/>
                <a:gd name="T21" fmla="*/ 4 h 49"/>
                <a:gd name="T22" fmla="*/ 27 w 53"/>
                <a:gd name="T23" fmla="*/ 10 h 49"/>
                <a:gd name="T24" fmla="*/ 47 w 53"/>
                <a:gd name="T25" fmla="*/ 31 h 49"/>
                <a:gd name="T26" fmla="*/ 27 w 53"/>
                <a:gd name="T27" fmla="*/ 31 h 49"/>
                <a:gd name="T28" fmla="*/ 23 w 53"/>
                <a:gd name="T29" fmla="*/ 39 h 49"/>
                <a:gd name="T30" fmla="*/ 37 w 53"/>
                <a:gd name="T31" fmla="*/ 43 h 49"/>
                <a:gd name="T32" fmla="*/ 52 w 53"/>
                <a:gd name="T33" fmla="*/ 49 h 49"/>
                <a:gd name="T34" fmla="*/ 43 w 53"/>
                <a:gd name="T35" fmla="*/ 48 h 49"/>
                <a:gd name="T36" fmla="*/ 28 w 53"/>
                <a:gd name="T37" fmla="*/ 44 h 49"/>
                <a:gd name="T38" fmla="*/ 21 w 53"/>
                <a:gd name="T39" fmla="*/ 41 h 49"/>
                <a:gd name="T40" fmla="*/ 12 w 53"/>
                <a:gd name="T41" fmla="*/ 46 h 49"/>
                <a:gd name="T42" fmla="*/ 1 w 53"/>
                <a:gd name="T43" fmla="*/ 49 h 49"/>
                <a:gd name="T44" fmla="*/ 23 w 53"/>
                <a:gd name="T45" fmla="*/ 13 h 49"/>
                <a:gd name="T46" fmla="*/ 9 w 53"/>
                <a:gd name="T47" fmla="*/ 19 h 49"/>
                <a:gd name="T48" fmla="*/ 23 w 53"/>
                <a:gd name="T49" fmla="*/ 13 h 49"/>
                <a:gd name="T50" fmla="*/ 9 w 53"/>
                <a:gd name="T51" fmla="*/ 22 h 49"/>
                <a:gd name="T52" fmla="*/ 23 w 53"/>
                <a:gd name="T53" fmla="*/ 28 h 49"/>
                <a:gd name="T54" fmla="*/ 23 w 53"/>
                <a:gd name="T55" fmla="*/ 24 h 49"/>
                <a:gd name="T56" fmla="*/ 42 w 53"/>
                <a:gd name="T57" fmla="*/ 22 h 49"/>
                <a:gd name="T58" fmla="*/ 27 w 53"/>
                <a:gd name="T59" fmla="*/ 25 h 49"/>
                <a:gd name="T60" fmla="*/ 27 w 53"/>
                <a:gd name="T61" fmla="*/ 28 h 49"/>
                <a:gd name="T62" fmla="*/ 42 w 53"/>
                <a:gd name="T63" fmla="*/ 22 h 49"/>
                <a:gd name="T64" fmla="*/ 27 w 53"/>
                <a:gd name="T65" fmla="*/ 13 h 49"/>
                <a:gd name="T66" fmla="*/ 42 w 53"/>
                <a:gd name="T6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9">
                  <a:moveTo>
                    <a:pt x="1" y="49"/>
                  </a:moveTo>
                  <a:lnTo>
                    <a:pt x="0" y="46"/>
                  </a:lnTo>
                  <a:lnTo>
                    <a:pt x="0" y="46"/>
                  </a:lnTo>
                  <a:lnTo>
                    <a:pt x="10" y="43"/>
                  </a:lnTo>
                  <a:lnTo>
                    <a:pt x="10" y="43"/>
                  </a:lnTo>
                  <a:lnTo>
                    <a:pt x="16" y="39"/>
                  </a:lnTo>
                  <a:lnTo>
                    <a:pt x="16" y="39"/>
                  </a:lnTo>
                  <a:lnTo>
                    <a:pt x="9" y="35"/>
                  </a:lnTo>
                  <a:lnTo>
                    <a:pt x="11" y="32"/>
                  </a:lnTo>
                  <a:lnTo>
                    <a:pt x="11" y="32"/>
                  </a:lnTo>
                  <a:lnTo>
                    <a:pt x="19" y="37"/>
                  </a:lnTo>
                  <a:lnTo>
                    <a:pt x="19" y="37"/>
                  </a:lnTo>
                  <a:lnTo>
                    <a:pt x="21" y="34"/>
                  </a:lnTo>
                  <a:lnTo>
                    <a:pt x="22" y="31"/>
                  </a:lnTo>
                  <a:lnTo>
                    <a:pt x="5" y="31"/>
                  </a:lnTo>
                  <a:lnTo>
                    <a:pt x="5" y="10"/>
                  </a:lnTo>
                  <a:lnTo>
                    <a:pt x="23" y="10"/>
                  </a:lnTo>
                  <a:lnTo>
                    <a:pt x="23" y="4"/>
                  </a:lnTo>
                  <a:lnTo>
                    <a:pt x="1" y="4"/>
                  </a:lnTo>
                  <a:lnTo>
                    <a:pt x="1" y="0"/>
                  </a:lnTo>
                  <a:lnTo>
                    <a:pt x="51" y="0"/>
                  </a:lnTo>
                  <a:lnTo>
                    <a:pt x="51" y="4"/>
                  </a:lnTo>
                  <a:lnTo>
                    <a:pt x="27" y="4"/>
                  </a:lnTo>
                  <a:lnTo>
                    <a:pt x="27" y="10"/>
                  </a:lnTo>
                  <a:lnTo>
                    <a:pt x="47" y="10"/>
                  </a:lnTo>
                  <a:lnTo>
                    <a:pt x="47" y="31"/>
                  </a:lnTo>
                  <a:lnTo>
                    <a:pt x="27" y="31"/>
                  </a:lnTo>
                  <a:lnTo>
                    <a:pt x="27" y="31"/>
                  </a:lnTo>
                  <a:lnTo>
                    <a:pt x="25" y="35"/>
                  </a:lnTo>
                  <a:lnTo>
                    <a:pt x="23" y="39"/>
                  </a:lnTo>
                  <a:lnTo>
                    <a:pt x="23" y="39"/>
                  </a:lnTo>
                  <a:lnTo>
                    <a:pt x="37" y="43"/>
                  </a:lnTo>
                  <a:lnTo>
                    <a:pt x="53" y="45"/>
                  </a:lnTo>
                  <a:lnTo>
                    <a:pt x="52" y="49"/>
                  </a:lnTo>
                  <a:lnTo>
                    <a:pt x="52" y="49"/>
                  </a:lnTo>
                  <a:lnTo>
                    <a:pt x="43" y="48"/>
                  </a:lnTo>
                  <a:lnTo>
                    <a:pt x="36" y="46"/>
                  </a:lnTo>
                  <a:lnTo>
                    <a:pt x="28" y="44"/>
                  </a:lnTo>
                  <a:lnTo>
                    <a:pt x="21" y="41"/>
                  </a:lnTo>
                  <a:lnTo>
                    <a:pt x="21" y="41"/>
                  </a:lnTo>
                  <a:lnTo>
                    <a:pt x="17" y="44"/>
                  </a:lnTo>
                  <a:lnTo>
                    <a:pt x="12" y="46"/>
                  </a:lnTo>
                  <a:lnTo>
                    <a:pt x="7" y="48"/>
                  </a:lnTo>
                  <a:lnTo>
                    <a:pt x="1" y="49"/>
                  </a:lnTo>
                  <a:lnTo>
                    <a:pt x="1" y="49"/>
                  </a:lnTo>
                  <a:close/>
                  <a:moveTo>
                    <a:pt x="23" y="13"/>
                  </a:moveTo>
                  <a:lnTo>
                    <a:pt x="9" y="13"/>
                  </a:lnTo>
                  <a:lnTo>
                    <a:pt x="9" y="19"/>
                  </a:lnTo>
                  <a:lnTo>
                    <a:pt x="23" y="19"/>
                  </a:lnTo>
                  <a:lnTo>
                    <a:pt x="23" y="13"/>
                  </a:lnTo>
                  <a:close/>
                  <a:moveTo>
                    <a:pt x="23" y="22"/>
                  </a:moveTo>
                  <a:lnTo>
                    <a:pt x="9" y="22"/>
                  </a:lnTo>
                  <a:lnTo>
                    <a:pt x="9" y="28"/>
                  </a:lnTo>
                  <a:lnTo>
                    <a:pt x="23" y="28"/>
                  </a:lnTo>
                  <a:lnTo>
                    <a:pt x="23" y="28"/>
                  </a:lnTo>
                  <a:lnTo>
                    <a:pt x="23" y="24"/>
                  </a:lnTo>
                  <a:lnTo>
                    <a:pt x="23" y="22"/>
                  </a:lnTo>
                  <a:close/>
                  <a:moveTo>
                    <a:pt x="42" y="22"/>
                  </a:moveTo>
                  <a:lnTo>
                    <a:pt x="27" y="22"/>
                  </a:lnTo>
                  <a:lnTo>
                    <a:pt x="27" y="25"/>
                  </a:lnTo>
                  <a:lnTo>
                    <a:pt x="27" y="25"/>
                  </a:lnTo>
                  <a:lnTo>
                    <a:pt x="27" y="28"/>
                  </a:lnTo>
                  <a:lnTo>
                    <a:pt x="42" y="28"/>
                  </a:lnTo>
                  <a:lnTo>
                    <a:pt x="42" y="22"/>
                  </a:lnTo>
                  <a:close/>
                  <a:moveTo>
                    <a:pt x="42" y="13"/>
                  </a:moveTo>
                  <a:lnTo>
                    <a:pt x="27" y="13"/>
                  </a:lnTo>
                  <a:lnTo>
                    <a:pt x="27" y="19"/>
                  </a:lnTo>
                  <a:lnTo>
                    <a:pt x="42" y="19"/>
                  </a:lnTo>
                  <a:lnTo>
                    <a:pt x="42" y="1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Freeform 1172">
              <a:extLst>
                <a:ext uri="{FF2B5EF4-FFF2-40B4-BE49-F238E27FC236}">
                  <a16:creationId xmlns:a16="http://schemas.microsoft.com/office/drawing/2014/main" id="{06C17E92-E2A7-4BE5-A9C0-6CCCB90A675F}"/>
                </a:ext>
              </a:extLst>
            </p:cNvPr>
            <p:cNvSpPr>
              <a:spLocks noEditPoints="1"/>
            </p:cNvSpPr>
            <p:nvPr/>
          </p:nvSpPr>
          <p:spPr bwMode="auto">
            <a:xfrm>
              <a:off x="10421938" y="5818188"/>
              <a:ext cx="42863" cy="41275"/>
            </a:xfrm>
            <a:custGeom>
              <a:avLst/>
              <a:gdLst>
                <a:gd name="T0" fmla="*/ 0 w 55"/>
                <a:gd name="T1" fmla="*/ 44 h 51"/>
                <a:gd name="T2" fmla="*/ 7 w 55"/>
                <a:gd name="T3" fmla="*/ 38 h 51"/>
                <a:gd name="T4" fmla="*/ 12 w 55"/>
                <a:gd name="T5" fmla="*/ 31 h 51"/>
                <a:gd name="T6" fmla="*/ 2 w 55"/>
                <a:gd name="T7" fmla="*/ 27 h 51"/>
                <a:gd name="T8" fmla="*/ 12 w 55"/>
                <a:gd name="T9" fmla="*/ 22 h 51"/>
                <a:gd name="T10" fmla="*/ 1 w 55"/>
                <a:gd name="T11" fmla="*/ 18 h 51"/>
                <a:gd name="T12" fmla="*/ 5 w 55"/>
                <a:gd name="T13" fmla="*/ 10 h 51"/>
                <a:gd name="T14" fmla="*/ 2 w 55"/>
                <a:gd name="T15" fmla="*/ 5 h 51"/>
                <a:gd name="T16" fmla="*/ 12 w 55"/>
                <a:gd name="T17" fmla="*/ 0 h 51"/>
                <a:gd name="T18" fmla="*/ 17 w 55"/>
                <a:gd name="T19" fmla="*/ 5 h 51"/>
                <a:gd name="T20" fmla="*/ 27 w 55"/>
                <a:gd name="T21" fmla="*/ 10 h 51"/>
                <a:gd name="T22" fmla="*/ 21 w 55"/>
                <a:gd name="T23" fmla="*/ 18 h 51"/>
                <a:gd name="T24" fmla="*/ 27 w 55"/>
                <a:gd name="T25" fmla="*/ 22 h 51"/>
                <a:gd name="T26" fmla="*/ 17 w 55"/>
                <a:gd name="T27" fmla="*/ 27 h 51"/>
                <a:gd name="T28" fmla="*/ 26 w 55"/>
                <a:gd name="T29" fmla="*/ 31 h 51"/>
                <a:gd name="T30" fmla="*/ 17 w 55"/>
                <a:gd name="T31" fmla="*/ 32 h 51"/>
                <a:gd name="T32" fmla="*/ 20 w 55"/>
                <a:gd name="T33" fmla="*/ 35 h 51"/>
                <a:gd name="T34" fmla="*/ 23 w 55"/>
                <a:gd name="T35" fmla="*/ 42 h 51"/>
                <a:gd name="T36" fmla="*/ 17 w 55"/>
                <a:gd name="T37" fmla="*/ 36 h 51"/>
                <a:gd name="T38" fmla="*/ 12 w 55"/>
                <a:gd name="T39" fmla="*/ 51 h 51"/>
                <a:gd name="T40" fmla="*/ 12 w 55"/>
                <a:gd name="T41" fmla="*/ 37 h 51"/>
                <a:gd name="T42" fmla="*/ 2 w 55"/>
                <a:gd name="T43" fmla="*/ 47 h 51"/>
                <a:gd name="T44" fmla="*/ 9 w 55"/>
                <a:gd name="T45" fmla="*/ 10 h 51"/>
                <a:gd name="T46" fmla="*/ 18 w 55"/>
                <a:gd name="T47" fmla="*/ 18 h 51"/>
                <a:gd name="T48" fmla="*/ 9 w 55"/>
                <a:gd name="T49" fmla="*/ 10 h 51"/>
                <a:gd name="T50" fmla="*/ 43 w 55"/>
                <a:gd name="T51" fmla="*/ 22 h 51"/>
                <a:gd name="T52" fmla="*/ 34 w 55"/>
                <a:gd name="T53" fmla="*/ 25 h 51"/>
                <a:gd name="T54" fmla="*/ 34 w 55"/>
                <a:gd name="T55" fmla="*/ 33 h 51"/>
                <a:gd name="T56" fmla="*/ 30 w 55"/>
                <a:gd name="T57" fmla="*/ 46 h 51"/>
                <a:gd name="T58" fmla="*/ 23 w 55"/>
                <a:gd name="T59" fmla="*/ 49 h 51"/>
                <a:gd name="T60" fmla="*/ 26 w 55"/>
                <a:gd name="T61" fmla="*/ 44 h 51"/>
                <a:gd name="T62" fmla="*/ 28 w 55"/>
                <a:gd name="T63" fmla="*/ 38 h 51"/>
                <a:gd name="T64" fmla="*/ 30 w 55"/>
                <a:gd name="T65" fmla="*/ 25 h 51"/>
                <a:gd name="T66" fmla="*/ 30 w 55"/>
                <a:gd name="T67" fmla="*/ 5 h 51"/>
                <a:gd name="T68" fmla="*/ 51 w 55"/>
                <a:gd name="T69" fmla="*/ 1 h 51"/>
                <a:gd name="T70" fmla="*/ 54 w 55"/>
                <a:gd name="T71" fmla="*/ 4 h 51"/>
                <a:gd name="T72" fmla="*/ 34 w 55"/>
                <a:gd name="T73" fmla="*/ 9 h 51"/>
                <a:gd name="T74" fmla="*/ 55 w 55"/>
                <a:gd name="T75" fmla="*/ 19 h 51"/>
                <a:gd name="T76" fmla="*/ 47 w 55"/>
                <a:gd name="T77" fmla="*/ 22 h 51"/>
                <a:gd name="T78" fmla="*/ 43 w 55"/>
                <a:gd name="T7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2" y="47"/>
                  </a:moveTo>
                  <a:lnTo>
                    <a:pt x="0" y="44"/>
                  </a:lnTo>
                  <a:lnTo>
                    <a:pt x="0" y="44"/>
                  </a:lnTo>
                  <a:lnTo>
                    <a:pt x="7" y="38"/>
                  </a:lnTo>
                  <a:lnTo>
                    <a:pt x="7" y="38"/>
                  </a:lnTo>
                  <a:lnTo>
                    <a:pt x="12" y="31"/>
                  </a:lnTo>
                  <a:lnTo>
                    <a:pt x="2" y="31"/>
                  </a:lnTo>
                  <a:lnTo>
                    <a:pt x="2" y="27"/>
                  </a:lnTo>
                  <a:lnTo>
                    <a:pt x="12" y="27"/>
                  </a:lnTo>
                  <a:lnTo>
                    <a:pt x="12" y="22"/>
                  </a:lnTo>
                  <a:lnTo>
                    <a:pt x="1" y="22"/>
                  </a:lnTo>
                  <a:lnTo>
                    <a:pt x="1" y="18"/>
                  </a:lnTo>
                  <a:lnTo>
                    <a:pt x="7" y="18"/>
                  </a:lnTo>
                  <a:lnTo>
                    <a:pt x="5" y="10"/>
                  </a:lnTo>
                  <a:lnTo>
                    <a:pt x="2" y="10"/>
                  </a:lnTo>
                  <a:lnTo>
                    <a:pt x="2" y="5"/>
                  </a:lnTo>
                  <a:lnTo>
                    <a:pt x="12" y="5"/>
                  </a:lnTo>
                  <a:lnTo>
                    <a:pt x="12" y="0"/>
                  </a:lnTo>
                  <a:lnTo>
                    <a:pt x="17" y="0"/>
                  </a:lnTo>
                  <a:lnTo>
                    <a:pt x="17" y="5"/>
                  </a:lnTo>
                  <a:lnTo>
                    <a:pt x="27" y="5"/>
                  </a:lnTo>
                  <a:lnTo>
                    <a:pt x="27" y="10"/>
                  </a:lnTo>
                  <a:lnTo>
                    <a:pt x="24" y="10"/>
                  </a:lnTo>
                  <a:lnTo>
                    <a:pt x="21" y="18"/>
                  </a:lnTo>
                  <a:lnTo>
                    <a:pt x="27" y="18"/>
                  </a:lnTo>
                  <a:lnTo>
                    <a:pt x="27" y="22"/>
                  </a:lnTo>
                  <a:lnTo>
                    <a:pt x="17" y="22"/>
                  </a:lnTo>
                  <a:lnTo>
                    <a:pt x="17" y="27"/>
                  </a:lnTo>
                  <a:lnTo>
                    <a:pt x="26" y="27"/>
                  </a:lnTo>
                  <a:lnTo>
                    <a:pt x="26" y="31"/>
                  </a:lnTo>
                  <a:lnTo>
                    <a:pt x="17" y="31"/>
                  </a:lnTo>
                  <a:lnTo>
                    <a:pt x="17" y="32"/>
                  </a:lnTo>
                  <a:lnTo>
                    <a:pt x="17" y="32"/>
                  </a:lnTo>
                  <a:lnTo>
                    <a:pt x="20" y="35"/>
                  </a:lnTo>
                  <a:lnTo>
                    <a:pt x="25" y="39"/>
                  </a:lnTo>
                  <a:lnTo>
                    <a:pt x="23" y="42"/>
                  </a:lnTo>
                  <a:lnTo>
                    <a:pt x="23" y="42"/>
                  </a:lnTo>
                  <a:lnTo>
                    <a:pt x="17" y="36"/>
                  </a:lnTo>
                  <a:lnTo>
                    <a:pt x="17" y="51"/>
                  </a:lnTo>
                  <a:lnTo>
                    <a:pt x="12" y="51"/>
                  </a:lnTo>
                  <a:lnTo>
                    <a:pt x="12" y="37"/>
                  </a:lnTo>
                  <a:lnTo>
                    <a:pt x="12" y="37"/>
                  </a:lnTo>
                  <a:lnTo>
                    <a:pt x="7" y="43"/>
                  </a:lnTo>
                  <a:lnTo>
                    <a:pt x="2" y="47"/>
                  </a:lnTo>
                  <a:lnTo>
                    <a:pt x="2" y="47"/>
                  </a:lnTo>
                  <a:close/>
                  <a:moveTo>
                    <a:pt x="9" y="10"/>
                  </a:moveTo>
                  <a:lnTo>
                    <a:pt x="11" y="18"/>
                  </a:lnTo>
                  <a:lnTo>
                    <a:pt x="18" y="18"/>
                  </a:lnTo>
                  <a:lnTo>
                    <a:pt x="20" y="10"/>
                  </a:lnTo>
                  <a:lnTo>
                    <a:pt x="9" y="10"/>
                  </a:lnTo>
                  <a:close/>
                  <a:moveTo>
                    <a:pt x="43" y="51"/>
                  </a:moveTo>
                  <a:lnTo>
                    <a:pt x="43" y="22"/>
                  </a:lnTo>
                  <a:lnTo>
                    <a:pt x="34" y="22"/>
                  </a:lnTo>
                  <a:lnTo>
                    <a:pt x="34" y="25"/>
                  </a:lnTo>
                  <a:lnTo>
                    <a:pt x="34" y="25"/>
                  </a:lnTo>
                  <a:lnTo>
                    <a:pt x="34" y="33"/>
                  </a:lnTo>
                  <a:lnTo>
                    <a:pt x="32" y="40"/>
                  </a:lnTo>
                  <a:lnTo>
                    <a:pt x="30" y="46"/>
                  </a:lnTo>
                  <a:lnTo>
                    <a:pt x="26" y="51"/>
                  </a:lnTo>
                  <a:lnTo>
                    <a:pt x="23" y="49"/>
                  </a:lnTo>
                  <a:lnTo>
                    <a:pt x="23" y="49"/>
                  </a:lnTo>
                  <a:lnTo>
                    <a:pt x="26" y="44"/>
                  </a:lnTo>
                  <a:lnTo>
                    <a:pt x="28" y="38"/>
                  </a:lnTo>
                  <a:lnTo>
                    <a:pt x="28" y="38"/>
                  </a:lnTo>
                  <a:lnTo>
                    <a:pt x="29" y="32"/>
                  </a:lnTo>
                  <a:lnTo>
                    <a:pt x="30" y="25"/>
                  </a:lnTo>
                  <a:lnTo>
                    <a:pt x="30" y="5"/>
                  </a:lnTo>
                  <a:lnTo>
                    <a:pt x="30" y="5"/>
                  </a:lnTo>
                  <a:lnTo>
                    <a:pt x="42" y="3"/>
                  </a:lnTo>
                  <a:lnTo>
                    <a:pt x="51" y="1"/>
                  </a:lnTo>
                  <a:lnTo>
                    <a:pt x="54" y="4"/>
                  </a:lnTo>
                  <a:lnTo>
                    <a:pt x="54" y="4"/>
                  </a:lnTo>
                  <a:lnTo>
                    <a:pt x="44" y="6"/>
                  </a:lnTo>
                  <a:lnTo>
                    <a:pt x="34" y="9"/>
                  </a:lnTo>
                  <a:lnTo>
                    <a:pt x="34" y="19"/>
                  </a:lnTo>
                  <a:lnTo>
                    <a:pt x="55" y="19"/>
                  </a:lnTo>
                  <a:lnTo>
                    <a:pt x="55" y="22"/>
                  </a:lnTo>
                  <a:lnTo>
                    <a:pt x="47" y="22"/>
                  </a:lnTo>
                  <a:lnTo>
                    <a:pt x="47" y="51"/>
                  </a:lnTo>
                  <a:lnTo>
                    <a:pt x="43"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Freeform 1173">
              <a:extLst>
                <a:ext uri="{FF2B5EF4-FFF2-40B4-BE49-F238E27FC236}">
                  <a16:creationId xmlns:a16="http://schemas.microsoft.com/office/drawing/2014/main" id="{0305025B-C4B2-48C6-B889-1B9A83804FDF}"/>
                </a:ext>
              </a:extLst>
            </p:cNvPr>
            <p:cNvSpPr>
              <a:spLocks noEditPoints="1"/>
            </p:cNvSpPr>
            <p:nvPr/>
          </p:nvSpPr>
          <p:spPr bwMode="auto">
            <a:xfrm>
              <a:off x="10469563" y="5818188"/>
              <a:ext cx="42863" cy="41275"/>
            </a:xfrm>
            <a:custGeom>
              <a:avLst/>
              <a:gdLst>
                <a:gd name="T0" fmla="*/ 9 w 54"/>
                <a:gd name="T1" fmla="*/ 51 h 51"/>
                <a:gd name="T2" fmla="*/ 9 w 54"/>
                <a:gd name="T3" fmla="*/ 23 h 51"/>
                <a:gd name="T4" fmla="*/ 9 w 54"/>
                <a:gd name="T5" fmla="*/ 23 h 51"/>
                <a:gd name="T6" fmla="*/ 3 w 54"/>
                <a:gd name="T7" fmla="*/ 32 h 51"/>
                <a:gd name="T8" fmla="*/ 0 w 54"/>
                <a:gd name="T9" fmla="*/ 30 h 51"/>
                <a:gd name="T10" fmla="*/ 0 w 54"/>
                <a:gd name="T11" fmla="*/ 30 h 51"/>
                <a:gd name="T12" fmla="*/ 4 w 54"/>
                <a:gd name="T13" fmla="*/ 23 h 51"/>
                <a:gd name="T14" fmla="*/ 8 w 54"/>
                <a:gd name="T15" fmla="*/ 16 h 51"/>
                <a:gd name="T16" fmla="*/ 8 w 54"/>
                <a:gd name="T17" fmla="*/ 16 h 51"/>
                <a:gd name="T18" fmla="*/ 12 w 54"/>
                <a:gd name="T19" fmla="*/ 8 h 51"/>
                <a:gd name="T20" fmla="*/ 14 w 54"/>
                <a:gd name="T21" fmla="*/ 0 h 51"/>
                <a:gd name="T22" fmla="*/ 18 w 54"/>
                <a:gd name="T23" fmla="*/ 1 h 51"/>
                <a:gd name="T24" fmla="*/ 18 w 54"/>
                <a:gd name="T25" fmla="*/ 1 h 51"/>
                <a:gd name="T26" fmla="*/ 16 w 54"/>
                <a:gd name="T27" fmla="*/ 9 h 51"/>
                <a:gd name="T28" fmla="*/ 12 w 54"/>
                <a:gd name="T29" fmla="*/ 17 h 51"/>
                <a:gd name="T30" fmla="*/ 13 w 54"/>
                <a:gd name="T31" fmla="*/ 17 h 51"/>
                <a:gd name="T32" fmla="*/ 13 w 54"/>
                <a:gd name="T33" fmla="*/ 51 h 51"/>
                <a:gd name="T34" fmla="*/ 9 w 54"/>
                <a:gd name="T35" fmla="*/ 51 h 51"/>
                <a:gd name="T36" fmla="*/ 31 w 54"/>
                <a:gd name="T37" fmla="*/ 51 h 51"/>
                <a:gd name="T38" fmla="*/ 31 w 54"/>
                <a:gd name="T39" fmla="*/ 14 h 51"/>
                <a:gd name="T40" fmla="*/ 27 w 54"/>
                <a:gd name="T41" fmla="*/ 14 h 51"/>
                <a:gd name="T42" fmla="*/ 27 w 54"/>
                <a:gd name="T43" fmla="*/ 14 h 51"/>
                <a:gd name="T44" fmla="*/ 23 w 54"/>
                <a:gd name="T45" fmla="*/ 22 h 51"/>
                <a:gd name="T46" fmla="*/ 18 w 54"/>
                <a:gd name="T47" fmla="*/ 28 h 51"/>
                <a:gd name="T48" fmla="*/ 15 w 54"/>
                <a:gd name="T49" fmla="*/ 26 h 51"/>
                <a:gd name="T50" fmla="*/ 15 w 54"/>
                <a:gd name="T51" fmla="*/ 26 h 51"/>
                <a:gd name="T52" fmla="*/ 20 w 54"/>
                <a:gd name="T53" fmla="*/ 20 h 51"/>
                <a:gd name="T54" fmla="*/ 23 w 54"/>
                <a:gd name="T55" fmla="*/ 13 h 51"/>
                <a:gd name="T56" fmla="*/ 23 w 54"/>
                <a:gd name="T57" fmla="*/ 13 h 51"/>
                <a:gd name="T58" fmla="*/ 27 w 54"/>
                <a:gd name="T59" fmla="*/ 0 h 51"/>
                <a:gd name="T60" fmla="*/ 31 w 54"/>
                <a:gd name="T61" fmla="*/ 1 h 51"/>
                <a:gd name="T62" fmla="*/ 31 w 54"/>
                <a:gd name="T63" fmla="*/ 1 h 51"/>
                <a:gd name="T64" fmla="*/ 29 w 54"/>
                <a:gd name="T65" fmla="*/ 11 h 51"/>
                <a:gd name="T66" fmla="*/ 54 w 54"/>
                <a:gd name="T67" fmla="*/ 11 h 51"/>
                <a:gd name="T68" fmla="*/ 54 w 54"/>
                <a:gd name="T69" fmla="*/ 14 h 51"/>
                <a:gd name="T70" fmla="*/ 36 w 54"/>
                <a:gd name="T71" fmla="*/ 14 h 51"/>
                <a:gd name="T72" fmla="*/ 36 w 54"/>
                <a:gd name="T73" fmla="*/ 22 h 51"/>
                <a:gd name="T74" fmla="*/ 52 w 54"/>
                <a:gd name="T75" fmla="*/ 22 h 51"/>
                <a:gd name="T76" fmla="*/ 52 w 54"/>
                <a:gd name="T77" fmla="*/ 26 h 51"/>
                <a:gd name="T78" fmla="*/ 36 w 54"/>
                <a:gd name="T79" fmla="*/ 26 h 51"/>
                <a:gd name="T80" fmla="*/ 36 w 54"/>
                <a:gd name="T81" fmla="*/ 34 h 51"/>
                <a:gd name="T82" fmla="*/ 52 w 54"/>
                <a:gd name="T83" fmla="*/ 34 h 51"/>
                <a:gd name="T84" fmla="*/ 52 w 54"/>
                <a:gd name="T85" fmla="*/ 37 h 51"/>
                <a:gd name="T86" fmla="*/ 36 w 54"/>
                <a:gd name="T87" fmla="*/ 37 h 51"/>
                <a:gd name="T88" fmla="*/ 36 w 54"/>
                <a:gd name="T89" fmla="*/ 51 h 51"/>
                <a:gd name="T90" fmla="*/ 31 w 54"/>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51">
                  <a:moveTo>
                    <a:pt x="9" y="51"/>
                  </a:moveTo>
                  <a:lnTo>
                    <a:pt x="9" y="23"/>
                  </a:lnTo>
                  <a:lnTo>
                    <a:pt x="9" y="23"/>
                  </a:lnTo>
                  <a:lnTo>
                    <a:pt x="3" y="32"/>
                  </a:lnTo>
                  <a:lnTo>
                    <a:pt x="0" y="30"/>
                  </a:lnTo>
                  <a:lnTo>
                    <a:pt x="0" y="30"/>
                  </a:lnTo>
                  <a:lnTo>
                    <a:pt x="4" y="23"/>
                  </a:lnTo>
                  <a:lnTo>
                    <a:pt x="8" y="16"/>
                  </a:lnTo>
                  <a:lnTo>
                    <a:pt x="8" y="16"/>
                  </a:lnTo>
                  <a:lnTo>
                    <a:pt x="12" y="8"/>
                  </a:lnTo>
                  <a:lnTo>
                    <a:pt x="14" y="0"/>
                  </a:lnTo>
                  <a:lnTo>
                    <a:pt x="18" y="1"/>
                  </a:lnTo>
                  <a:lnTo>
                    <a:pt x="18" y="1"/>
                  </a:lnTo>
                  <a:lnTo>
                    <a:pt x="16" y="9"/>
                  </a:lnTo>
                  <a:lnTo>
                    <a:pt x="12" y="17"/>
                  </a:lnTo>
                  <a:lnTo>
                    <a:pt x="13" y="17"/>
                  </a:lnTo>
                  <a:lnTo>
                    <a:pt x="13" y="51"/>
                  </a:lnTo>
                  <a:lnTo>
                    <a:pt x="9" y="51"/>
                  </a:lnTo>
                  <a:close/>
                  <a:moveTo>
                    <a:pt x="31" y="51"/>
                  </a:moveTo>
                  <a:lnTo>
                    <a:pt x="31" y="14"/>
                  </a:lnTo>
                  <a:lnTo>
                    <a:pt x="27" y="14"/>
                  </a:lnTo>
                  <a:lnTo>
                    <a:pt x="27" y="14"/>
                  </a:lnTo>
                  <a:lnTo>
                    <a:pt x="23" y="22"/>
                  </a:lnTo>
                  <a:lnTo>
                    <a:pt x="18" y="28"/>
                  </a:lnTo>
                  <a:lnTo>
                    <a:pt x="15" y="26"/>
                  </a:lnTo>
                  <a:lnTo>
                    <a:pt x="15" y="26"/>
                  </a:lnTo>
                  <a:lnTo>
                    <a:pt x="20" y="20"/>
                  </a:lnTo>
                  <a:lnTo>
                    <a:pt x="23" y="13"/>
                  </a:lnTo>
                  <a:lnTo>
                    <a:pt x="23" y="13"/>
                  </a:lnTo>
                  <a:lnTo>
                    <a:pt x="27" y="0"/>
                  </a:lnTo>
                  <a:lnTo>
                    <a:pt x="31" y="1"/>
                  </a:lnTo>
                  <a:lnTo>
                    <a:pt x="31" y="1"/>
                  </a:lnTo>
                  <a:lnTo>
                    <a:pt x="29" y="11"/>
                  </a:lnTo>
                  <a:lnTo>
                    <a:pt x="54" y="11"/>
                  </a:lnTo>
                  <a:lnTo>
                    <a:pt x="54" y="14"/>
                  </a:lnTo>
                  <a:lnTo>
                    <a:pt x="36" y="14"/>
                  </a:lnTo>
                  <a:lnTo>
                    <a:pt x="36" y="22"/>
                  </a:lnTo>
                  <a:lnTo>
                    <a:pt x="52" y="22"/>
                  </a:lnTo>
                  <a:lnTo>
                    <a:pt x="52" y="26"/>
                  </a:lnTo>
                  <a:lnTo>
                    <a:pt x="36" y="26"/>
                  </a:lnTo>
                  <a:lnTo>
                    <a:pt x="36" y="34"/>
                  </a:lnTo>
                  <a:lnTo>
                    <a:pt x="52" y="34"/>
                  </a:lnTo>
                  <a:lnTo>
                    <a:pt x="52" y="37"/>
                  </a:lnTo>
                  <a:lnTo>
                    <a:pt x="36" y="37"/>
                  </a:lnTo>
                  <a:lnTo>
                    <a:pt x="36" y="51"/>
                  </a:lnTo>
                  <a:lnTo>
                    <a:pt x="31"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Freeform 1174">
              <a:extLst>
                <a:ext uri="{FF2B5EF4-FFF2-40B4-BE49-F238E27FC236}">
                  <a16:creationId xmlns:a16="http://schemas.microsoft.com/office/drawing/2014/main" id="{9044B2DB-8186-456C-B2B8-E3A622E6E725}"/>
                </a:ext>
              </a:extLst>
            </p:cNvPr>
            <p:cNvSpPr>
              <a:spLocks noEditPoints="1"/>
            </p:cNvSpPr>
            <p:nvPr/>
          </p:nvSpPr>
          <p:spPr bwMode="auto">
            <a:xfrm>
              <a:off x="10517188" y="5818188"/>
              <a:ext cx="42863" cy="41275"/>
            </a:xfrm>
            <a:custGeom>
              <a:avLst/>
              <a:gdLst>
                <a:gd name="T0" fmla="*/ 0 w 53"/>
                <a:gd name="T1" fmla="*/ 47 h 51"/>
                <a:gd name="T2" fmla="*/ 12 w 53"/>
                <a:gd name="T3" fmla="*/ 43 h 51"/>
                <a:gd name="T4" fmla="*/ 21 w 53"/>
                <a:gd name="T5" fmla="*/ 38 h 51"/>
                <a:gd name="T6" fmla="*/ 1 w 53"/>
                <a:gd name="T7" fmla="*/ 35 h 51"/>
                <a:gd name="T8" fmla="*/ 24 w 53"/>
                <a:gd name="T9" fmla="*/ 31 h 51"/>
                <a:gd name="T10" fmla="*/ 5 w 53"/>
                <a:gd name="T11" fmla="*/ 27 h 51"/>
                <a:gd name="T12" fmla="*/ 24 w 53"/>
                <a:gd name="T13" fmla="*/ 23 h 51"/>
                <a:gd name="T14" fmla="*/ 3 w 53"/>
                <a:gd name="T15" fmla="*/ 20 h 51"/>
                <a:gd name="T16" fmla="*/ 12 w 53"/>
                <a:gd name="T17" fmla="*/ 14 h 51"/>
                <a:gd name="T18" fmla="*/ 1 w 53"/>
                <a:gd name="T19" fmla="*/ 10 h 51"/>
                <a:gd name="T20" fmla="*/ 6 w 53"/>
                <a:gd name="T21" fmla="*/ 2 h 51"/>
                <a:gd name="T22" fmla="*/ 14 w 53"/>
                <a:gd name="T23" fmla="*/ 10 h 51"/>
                <a:gd name="T24" fmla="*/ 19 w 53"/>
                <a:gd name="T25" fmla="*/ 0 h 51"/>
                <a:gd name="T26" fmla="*/ 23 w 53"/>
                <a:gd name="T27" fmla="*/ 10 h 51"/>
                <a:gd name="T28" fmla="*/ 30 w 53"/>
                <a:gd name="T29" fmla="*/ 0 h 51"/>
                <a:gd name="T30" fmla="*/ 34 w 53"/>
                <a:gd name="T31" fmla="*/ 10 h 51"/>
                <a:gd name="T32" fmla="*/ 43 w 53"/>
                <a:gd name="T33" fmla="*/ 1 h 51"/>
                <a:gd name="T34" fmla="*/ 43 w 53"/>
                <a:gd name="T35" fmla="*/ 10 h 51"/>
                <a:gd name="T36" fmla="*/ 52 w 53"/>
                <a:gd name="T37" fmla="*/ 14 h 51"/>
                <a:gd name="T38" fmla="*/ 37 w 53"/>
                <a:gd name="T39" fmla="*/ 20 h 51"/>
                <a:gd name="T40" fmla="*/ 50 w 53"/>
                <a:gd name="T41" fmla="*/ 23 h 51"/>
                <a:gd name="T42" fmla="*/ 28 w 53"/>
                <a:gd name="T43" fmla="*/ 27 h 51"/>
                <a:gd name="T44" fmla="*/ 48 w 53"/>
                <a:gd name="T45" fmla="*/ 31 h 51"/>
                <a:gd name="T46" fmla="*/ 28 w 53"/>
                <a:gd name="T47" fmla="*/ 35 h 51"/>
                <a:gd name="T48" fmla="*/ 52 w 53"/>
                <a:gd name="T49" fmla="*/ 38 h 51"/>
                <a:gd name="T50" fmla="*/ 32 w 53"/>
                <a:gd name="T51" fmla="*/ 38 h 51"/>
                <a:gd name="T52" fmla="*/ 42 w 53"/>
                <a:gd name="T53" fmla="*/ 43 h 51"/>
                <a:gd name="T54" fmla="*/ 51 w 53"/>
                <a:gd name="T55" fmla="*/ 50 h 51"/>
                <a:gd name="T56" fmla="*/ 45 w 53"/>
                <a:gd name="T57" fmla="*/ 48 h 51"/>
                <a:gd name="T58" fmla="*/ 33 w 53"/>
                <a:gd name="T59" fmla="*/ 43 h 51"/>
                <a:gd name="T60" fmla="*/ 28 w 53"/>
                <a:gd name="T61" fmla="*/ 51 h 51"/>
                <a:gd name="T62" fmla="*/ 24 w 53"/>
                <a:gd name="T63" fmla="*/ 40 h 51"/>
                <a:gd name="T64" fmla="*/ 20 w 53"/>
                <a:gd name="T65" fmla="*/ 43 h 51"/>
                <a:gd name="T66" fmla="*/ 14 w 53"/>
                <a:gd name="T67" fmla="*/ 46 h 51"/>
                <a:gd name="T68" fmla="*/ 1 w 53"/>
                <a:gd name="T69" fmla="*/ 50 h 51"/>
                <a:gd name="T70" fmla="*/ 17 w 53"/>
                <a:gd name="T71" fmla="*/ 14 h 51"/>
                <a:gd name="T72" fmla="*/ 33 w 53"/>
                <a:gd name="T73" fmla="*/ 20 h 51"/>
                <a:gd name="T74" fmla="*/ 17 w 53"/>
                <a:gd name="T75"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1">
                  <a:moveTo>
                    <a:pt x="1" y="50"/>
                  </a:moveTo>
                  <a:lnTo>
                    <a:pt x="0" y="47"/>
                  </a:lnTo>
                  <a:lnTo>
                    <a:pt x="0" y="47"/>
                  </a:lnTo>
                  <a:lnTo>
                    <a:pt x="12" y="43"/>
                  </a:lnTo>
                  <a:lnTo>
                    <a:pt x="17" y="41"/>
                  </a:lnTo>
                  <a:lnTo>
                    <a:pt x="21" y="38"/>
                  </a:lnTo>
                  <a:lnTo>
                    <a:pt x="1" y="38"/>
                  </a:lnTo>
                  <a:lnTo>
                    <a:pt x="1" y="35"/>
                  </a:lnTo>
                  <a:lnTo>
                    <a:pt x="24" y="35"/>
                  </a:lnTo>
                  <a:lnTo>
                    <a:pt x="24" y="31"/>
                  </a:lnTo>
                  <a:lnTo>
                    <a:pt x="5" y="31"/>
                  </a:lnTo>
                  <a:lnTo>
                    <a:pt x="5" y="27"/>
                  </a:lnTo>
                  <a:lnTo>
                    <a:pt x="24" y="27"/>
                  </a:lnTo>
                  <a:lnTo>
                    <a:pt x="24" y="23"/>
                  </a:lnTo>
                  <a:lnTo>
                    <a:pt x="3" y="23"/>
                  </a:lnTo>
                  <a:lnTo>
                    <a:pt x="3" y="20"/>
                  </a:lnTo>
                  <a:lnTo>
                    <a:pt x="15" y="20"/>
                  </a:lnTo>
                  <a:lnTo>
                    <a:pt x="12" y="14"/>
                  </a:lnTo>
                  <a:lnTo>
                    <a:pt x="1" y="14"/>
                  </a:lnTo>
                  <a:lnTo>
                    <a:pt x="1" y="10"/>
                  </a:lnTo>
                  <a:lnTo>
                    <a:pt x="10" y="10"/>
                  </a:lnTo>
                  <a:lnTo>
                    <a:pt x="6" y="2"/>
                  </a:lnTo>
                  <a:lnTo>
                    <a:pt x="10" y="1"/>
                  </a:lnTo>
                  <a:lnTo>
                    <a:pt x="14" y="10"/>
                  </a:lnTo>
                  <a:lnTo>
                    <a:pt x="19" y="10"/>
                  </a:lnTo>
                  <a:lnTo>
                    <a:pt x="19" y="0"/>
                  </a:lnTo>
                  <a:lnTo>
                    <a:pt x="23" y="0"/>
                  </a:lnTo>
                  <a:lnTo>
                    <a:pt x="23" y="10"/>
                  </a:lnTo>
                  <a:lnTo>
                    <a:pt x="30" y="10"/>
                  </a:lnTo>
                  <a:lnTo>
                    <a:pt x="30" y="0"/>
                  </a:lnTo>
                  <a:lnTo>
                    <a:pt x="34" y="0"/>
                  </a:lnTo>
                  <a:lnTo>
                    <a:pt x="34" y="10"/>
                  </a:lnTo>
                  <a:lnTo>
                    <a:pt x="39" y="10"/>
                  </a:lnTo>
                  <a:lnTo>
                    <a:pt x="43" y="1"/>
                  </a:lnTo>
                  <a:lnTo>
                    <a:pt x="46" y="2"/>
                  </a:lnTo>
                  <a:lnTo>
                    <a:pt x="43" y="10"/>
                  </a:lnTo>
                  <a:lnTo>
                    <a:pt x="52" y="10"/>
                  </a:lnTo>
                  <a:lnTo>
                    <a:pt x="52" y="14"/>
                  </a:lnTo>
                  <a:lnTo>
                    <a:pt x="40" y="14"/>
                  </a:lnTo>
                  <a:lnTo>
                    <a:pt x="37" y="20"/>
                  </a:lnTo>
                  <a:lnTo>
                    <a:pt x="50" y="20"/>
                  </a:lnTo>
                  <a:lnTo>
                    <a:pt x="50" y="23"/>
                  </a:lnTo>
                  <a:lnTo>
                    <a:pt x="28" y="23"/>
                  </a:lnTo>
                  <a:lnTo>
                    <a:pt x="28" y="27"/>
                  </a:lnTo>
                  <a:lnTo>
                    <a:pt x="48" y="27"/>
                  </a:lnTo>
                  <a:lnTo>
                    <a:pt x="48" y="31"/>
                  </a:lnTo>
                  <a:lnTo>
                    <a:pt x="28" y="31"/>
                  </a:lnTo>
                  <a:lnTo>
                    <a:pt x="28" y="35"/>
                  </a:lnTo>
                  <a:lnTo>
                    <a:pt x="52" y="35"/>
                  </a:lnTo>
                  <a:lnTo>
                    <a:pt x="52" y="38"/>
                  </a:lnTo>
                  <a:lnTo>
                    <a:pt x="32" y="38"/>
                  </a:lnTo>
                  <a:lnTo>
                    <a:pt x="32" y="38"/>
                  </a:lnTo>
                  <a:lnTo>
                    <a:pt x="42" y="43"/>
                  </a:lnTo>
                  <a:lnTo>
                    <a:pt x="42" y="43"/>
                  </a:lnTo>
                  <a:lnTo>
                    <a:pt x="53" y="46"/>
                  </a:lnTo>
                  <a:lnTo>
                    <a:pt x="51" y="50"/>
                  </a:lnTo>
                  <a:lnTo>
                    <a:pt x="51" y="50"/>
                  </a:lnTo>
                  <a:lnTo>
                    <a:pt x="45" y="48"/>
                  </a:lnTo>
                  <a:lnTo>
                    <a:pt x="39" y="46"/>
                  </a:lnTo>
                  <a:lnTo>
                    <a:pt x="33" y="43"/>
                  </a:lnTo>
                  <a:lnTo>
                    <a:pt x="28" y="40"/>
                  </a:lnTo>
                  <a:lnTo>
                    <a:pt x="28" y="51"/>
                  </a:lnTo>
                  <a:lnTo>
                    <a:pt x="24" y="51"/>
                  </a:lnTo>
                  <a:lnTo>
                    <a:pt x="24" y="40"/>
                  </a:lnTo>
                  <a:lnTo>
                    <a:pt x="24" y="40"/>
                  </a:lnTo>
                  <a:lnTo>
                    <a:pt x="20" y="43"/>
                  </a:lnTo>
                  <a:lnTo>
                    <a:pt x="14" y="46"/>
                  </a:lnTo>
                  <a:lnTo>
                    <a:pt x="14" y="46"/>
                  </a:lnTo>
                  <a:lnTo>
                    <a:pt x="7" y="48"/>
                  </a:lnTo>
                  <a:lnTo>
                    <a:pt x="1" y="50"/>
                  </a:lnTo>
                  <a:lnTo>
                    <a:pt x="1" y="50"/>
                  </a:lnTo>
                  <a:close/>
                  <a:moveTo>
                    <a:pt x="17" y="14"/>
                  </a:moveTo>
                  <a:lnTo>
                    <a:pt x="19" y="20"/>
                  </a:lnTo>
                  <a:lnTo>
                    <a:pt x="33" y="20"/>
                  </a:lnTo>
                  <a:lnTo>
                    <a:pt x="36" y="14"/>
                  </a:lnTo>
                  <a:lnTo>
                    <a:pt x="1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Freeform 1175">
              <a:extLst>
                <a:ext uri="{FF2B5EF4-FFF2-40B4-BE49-F238E27FC236}">
                  <a16:creationId xmlns:a16="http://schemas.microsoft.com/office/drawing/2014/main" id="{34FD02C0-F27B-48F6-BED2-E9AED67AEC90}"/>
                </a:ext>
              </a:extLst>
            </p:cNvPr>
            <p:cNvSpPr>
              <a:spLocks/>
            </p:cNvSpPr>
            <p:nvPr/>
          </p:nvSpPr>
          <p:spPr bwMode="auto">
            <a:xfrm>
              <a:off x="10566400" y="5819775"/>
              <a:ext cx="39688" cy="38100"/>
            </a:xfrm>
            <a:custGeom>
              <a:avLst/>
              <a:gdLst>
                <a:gd name="T0" fmla="*/ 29 w 50"/>
                <a:gd name="T1" fmla="*/ 39 h 48"/>
                <a:gd name="T2" fmla="*/ 29 w 50"/>
                <a:gd name="T3" fmla="*/ 30 h 48"/>
                <a:gd name="T4" fmla="*/ 29 w 50"/>
                <a:gd name="T5" fmla="*/ 27 h 48"/>
                <a:gd name="T6" fmla="*/ 20 w 50"/>
                <a:gd name="T7" fmla="*/ 33 h 48"/>
                <a:gd name="T8" fmla="*/ 17 w 50"/>
                <a:gd name="T9" fmla="*/ 38 h 48"/>
                <a:gd name="T10" fmla="*/ 17 w 50"/>
                <a:gd name="T11" fmla="*/ 41 h 48"/>
                <a:gd name="T12" fmla="*/ 20 w 50"/>
                <a:gd name="T13" fmla="*/ 42 h 48"/>
                <a:gd name="T14" fmla="*/ 31 w 50"/>
                <a:gd name="T15" fmla="*/ 44 h 48"/>
                <a:gd name="T16" fmla="*/ 41 w 50"/>
                <a:gd name="T17" fmla="*/ 44 h 48"/>
                <a:gd name="T18" fmla="*/ 49 w 50"/>
                <a:gd name="T19" fmla="*/ 47 h 48"/>
                <a:gd name="T20" fmla="*/ 34 w 50"/>
                <a:gd name="T21" fmla="*/ 48 h 48"/>
                <a:gd name="T22" fmla="*/ 23 w 50"/>
                <a:gd name="T23" fmla="*/ 47 h 48"/>
                <a:gd name="T24" fmla="*/ 17 w 50"/>
                <a:gd name="T25" fmla="*/ 45 h 48"/>
                <a:gd name="T26" fmla="*/ 13 w 50"/>
                <a:gd name="T27" fmla="*/ 39 h 48"/>
                <a:gd name="T28" fmla="*/ 14 w 50"/>
                <a:gd name="T29" fmla="*/ 35 h 48"/>
                <a:gd name="T30" fmla="*/ 16 w 50"/>
                <a:gd name="T31" fmla="*/ 31 h 48"/>
                <a:gd name="T32" fmla="*/ 29 w 50"/>
                <a:gd name="T33" fmla="*/ 23 h 48"/>
                <a:gd name="T34" fmla="*/ 27 w 50"/>
                <a:gd name="T35" fmla="*/ 21 h 48"/>
                <a:gd name="T36" fmla="*/ 24 w 50"/>
                <a:gd name="T37" fmla="*/ 21 h 48"/>
                <a:gd name="T38" fmla="*/ 17 w 50"/>
                <a:gd name="T39" fmla="*/ 22 h 48"/>
                <a:gd name="T40" fmla="*/ 8 w 50"/>
                <a:gd name="T41" fmla="*/ 28 h 48"/>
                <a:gd name="T42" fmla="*/ 0 w 50"/>
                <a:gd name="T43" fmla="*/ 29 h 48"/>
                <a:gd name="T44" fmla="*/ 6 w 50"/>
                <a:gd name="T45" fmla="*/ 25 h 48"/>
                <a:gd name="T46" fmla="*/ 13 w 50"/>
                <a:gd name="T47" fmla="*/ 16 h 48"/>
                <a:gd name="T48" fmla="*/ 3 w 50"/>
                <a:gd name="T49" fmla="*/ 11 h 48"/>
                <a:gd name="T50" fmla="*/ 18 w 50"/>
                <a:gd name="T51" fmla="*/ 7 h 48"/>
                <a:gd name="T52" fmla="*/ 20 w 50"/>
                <a:gd name="T53" fmla="*/ 0 h 48"/>
                <a:gd name="T54" fmla="*/ 24 w 50"/>
                <a:gd name="T55" fmla="*/ 0 h 48"/>
                <a:gd name="T56" fmla="*/ 43 w 50"/>
                <a:gd name="T57" fmla="*/ 7 h 48"/>
                <a:gd name="T58" fmla="*/ 21 w 50"/>
                <a:gd name="T59" fmla="*/ 11 h 48"/>
                <a:gd name="T60" fmla="*/ 15 w 50"/>
                <a:gd name="T61" fmla="*/ 19 h 48"/>
                <a:gd name="T62" fmla="*/ 16 w 50"/>
                <a:gd name="T63" fmla="*/ 20 h 48"/>
                <a:gd name="T64" fmla="*/ 20 w 50"/>
                <a:gd name="T65" fmla="*/ 18 h 48"/>
                <a:gd name="T66" fmla="*/ 25 w 50"/>
                <a:gd name="T67" fmla="*/ 18 h 48"/>
                <a:gd name="T68" fmla="*/ 31 w 50"/>
                <a:gd name="T69" fmla="*/ 20 h 48"/>
                <a:gd name="T70" fmla="*/ 48 w 50"/>
                <a:gd name="T71" fmla="*/ 15 h 48"/>
                <a:gd name="T72" fmla="*/ 50 w 50"/>
                <a:gd name="T73" fmla="*/ 19 h 48"/>
                <a:gd name="T74" fmla="*/ 33 w 50"/>
                <a:gd name="T75" fmla="*/ 25 h 48"/>
                <a:gd name="T76" fmla="*/ 33 w 50"/>
                <a:gd name="T7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8">
                  <a:moveTo>
                    <a:pt x="33" y="39"/>
                  </a:moveTo>
                  <a:lnTo>
                    <a:pt x="29" y="39"/>
                  </a:lnTo>
                  <a:lnTo>
                    <a:pt x="29" y="30"/>
                  </a:lnTo>
                  <a:lnTo>
                    <a:pt x="29" y="30"/>
                  </a:lnTo>
                  <a:lnTo>
                    <a:pt x="29" y="27"/>
                  </a:lnTo>
                  <a:lnTo>
                    <a:pt x="29" y="27"/>
                  </a:lnTo>
                  <a:lnTo>
                    <a:pt x="24" y="30"/>
                  </a:lnTo>
                  <a:lnTo>
                    <a:pt x="20" y="33"/>
                  </a:lnTo>
                  <a:lnTo>
                    <a:pt x="18" y="36"/>
                  </a:lnTo>
                  <a:lnTo>
                    <a:pt x="17" y="38"/>
                  </a:lnTo>
                  <a:lnTo>
                    <a:pt x="17" y="38"/>
                  </a:lnTo>
                  <a:lnTo>
                    <a:pt x="17" y="41"/>
                  </a:lnTo>
                  <a:lnTo>
                    <a:pt x="20" y="42"/>
                  </a:lnTo>
                  <a:lnTo>
                    <a:pt x="20" y="42"/>
                  </a:lnTo>
                  <a:lnTo>
                    <a:pt x="24" y="44"/>
                  </a:lnTo>
                  <a:lnTo>
                    <a:pt x="31" y="44"/>
                  </a:lnTo>
                  <a:lnTo>
                    <a:pt x="31" y="44"/>
                  </a:lnTo>
                  <a:lnTo>
                    <a:pt x="41" y="44"/>
                  </a:lnTo>
                  <a:lnTo>
                    <a:pt x="49" y="43"/>
                  </a:lnTo>
                  <a:lnTo>
                    <a:pt x="49" y="47"/>
                  </a:lnTo>
                  <a:lnTo>
                    <a:pt x="49" y="47"/>
                  </a:lnTo>
                  <a:lnTo>
                    <a:pt x="34" y="48"/>
                  </a:lnTo>
                  <a:lnTo>
                    <a:pt x="34" y="48"/>
                  </a:lnTo>
                  <a:lnTo>
                    <a:pt x="23" y="47"/>
                  </a:lnTo>
                  <a:lnTo>
                    <a:pt x="17" y="45"/>
                  </a:lnTo>
                  <a:lnTo>
                    <a:pt x="17" y="45"/>
                  </a:lnTo>
                  <a:lnTo>
                    <a:pt x="14" y="43"/>
                  </a:lnTo>
                  <a:lnTo>
                    <a:pt x="13" y="39"/>
                  </a:lnTo>
                  <a:lnTo>
                    <a:pt x="13" y="39"/>
                  </a:lnTo>
                  <a:lnTo>
                    <a:pt x="14" y="35"/>
                  </a:lnTo>
                  <a:lnTo>
                    <a:pt x="16" y="31"/>
                  </a:lnTo>
                  <a:lnTo>
                    <a:pt x="16" y="31"/>
                  </a:lnTo>
                  <a:lnTo>
                    <a:pt x="21" y="27"/>
                  </a:lnTo>
                  <a:lnTo>
                    <a:pt x="29" y="23"/>
                  </a:lnTo>
                  <a:lnTo>
                    <a:pt x="29" y="23"/>
                  </a:lnTo>
                  <a:lnTo>
                    <a:pt x="27" y="21"/>
                  </a:lnTo>
                  <a:lnTo>
                    <a:pt x="24" y="21"/>
                  </a:lnTo>
                  <a:lnTo>
                    <a:pt x="24" y="21"/>
                  </a:lnTo>
                  <a:lnTo>
                    <a:pt x="17" y="22"/>
                  </a:lnTo>
                  <a:lnTo>
                    <a:pt x="17" y="22"/>
                  </a:lnTo>
                  <a:lnTo>
                    <a:pt x="13" y="24"/>
                  </a:lnTo>
                  <a:lnTo>
                    <a:pt x="8" y="28"/>
                  </a:lnTo>
                  <a:lnTo>
                    <a:pt x="3" y="32"/>
                  </a:lnTo>
                  <a:lnTo>
                    <a:pt x="0" y="29"/>
                  </a:lnTo>
                  <a:lnTo>
                    <a:pt x="0" y="29"/>
                  </a:lnTo>
                  <a:lnTo>
                    <a:pt x="6" y="25"/>
                  </a:lnTo>
                  <a:lnTo>
                    <a:pt x="10" y="21"/>
                  </a:lnTo>
                  <a:lnTo>
                    <a:pt x="13" y="16"/>
                  </a:lnTo>
                  <a:lnTo>
                    <a:pt x="16" y="11"/>
                  </a:lnTo>
                  <a:lnTo>
                    <a:pt x="3" y="11"/>
                  </a:lnTo>
                  <a:lnTo>
                    <a:pt x="3" y="7"/>
                  </a:lnTo>
                  <a:lnTo>
                    <a:pt x="18" y="7"/>
                  </a:lnTo>
                  <a:lnTo>
                    <a:pt x="18" y="7"/>
                  </a:lnTo>
                  <a:lnTo>
                    <a:pt x="20" y="0"/>
                  </a:lnTo>
                  <a:lnTo>
                    <a:pt x="24" y="0"/>
                  </a:lnTo>
                  <a:lnTo>
                    <a:pt x="24" y="0"/>
                  </a:lnTo>
                  <a:lnTo>
                    <a:pt x="22" y="7"/>
                  </a:lnTo>
                  <a:lnTo>
                    <a:pt x="43" y="7"/>
                  </a:lnTo>
                  <a:lnTo>
                    <a:pt x="43" y="11"/>
                  </a:lnTo>
                  <a:lnTo>
                    <a:pt x="21" y="11"/>
                  </a:lnTo>
                  <a:lnTo>
                    <a:pt x="21" y="11"/>
                  </a:lnTo>
                  <a:lnTo>
                    <a:pt x="15" y="19"/>
                  </a:lnTo>
                  <a:lnTo>
                    <a:pt x="16" y="20"/>
                  </a:lnTo>
                  <a:lnTo>
                    <a:pt x="16" y="20"/>
                  </a:lnTo>
                  <a:lnTo>
                    <a:pt x="20" y="18"/>
                  </a:lnTo>
                  <a:lnTo>
                    <a:pt x="20" y="18"/>
                  </a:lnTo>
                  <a:lnTo>
                    <a:pt x="25" y="18"/>
                  </a:lnTo>
                  <a:lnTo>
                    <a:pt x="25" y="18"/>
                  </a:lnTo>
                  <a:lnTo>
                    <a:pt x="29" y="19"/>
                  </a:lnTo>
                  <a:lnTo>
                    <a:pt x="31" y="20"/>
                  </a:lnTo>
                  <a:lnTo>
                    <a:pt x="32" y="22"/>
                  </a:lnTo>
                  <a:lnTo>
                    <a:pt x="48" y="15"/>
                  </a:lnTo>
                  <a:lnTo>
                    <a:pt x="50" y="19"/>
                  </a:lnTo>
                  <a:lnTo>
                    <a:pt x="50" y="19"/>
                  </a:lnTo>
                  <a:lnTo>
                    <a:pt x="33" y="25"/>
                  </a:lnTo>
                  <a:lnTo>
                    <a:pt x="33" y="25"/>
                  </a:lnTo>
                  <a:lnTo>
                    <a:pt x="33" y="30"/>
                  </a:lnTo>
                  <a:lnTo>
                    <a:pt x="33" y="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Freeform 1176">
              <a:extLst>
                <a:ext uri="{FF2B5EF4-FFF2-40B4-BE49-F238E27FC236}">
                  <a16:creationId xmlns:a16="http://schemas.microsoft.com/office/drawing/2014/main" id="{BB67CCA8-6D9F-422A-A65C-AD12929F44AC}"/>
                </a:ext>
              </a:extLst>
            </p:cNvPr>
            <p:cNvSpPr>
              <a:spLocks noEditPoints="1"/>
            </p:cNvSpPr>
            <p:nvPr/>
          </p:nvSpPr>
          <p:spPr bwMode="auto">
            <a:xfrm>
              <a:off x="10612438" y="5818188"/>
              <a:ext cx="42863" cy="41275"/>
            </a:xfrm>
            <a:custGeom>
              <a:avLst/>
              <a:gdLst>
                <a:gd name="T0" fmla="*/ 9 w 54"/>
                <a:gd name="T1" fmla="*/ 26 h 52"/>
                <a:gd name="T2" fmla="*/ 3 w 54"/>
                <a:gd name="T3" fmla="*/ 16 h 52"/>
                <a:gd name="T4" fmla="*/ 12 w 54"/>
                <a:gd name="T5" fmla="*/ 23 h 52"/>
                <a:gd name="T6" fmla="*/ 5 w 54"/>
                <a:gd name="T7" fmla="*/ 51 h 52"/>
                <a:gd name="T8" fmla="*/ 1 w 54"/>
                <a:gd name="T9" fmla="*/ 48 h 52"/>
                <a:gd name="T10" fmla="*/ 10 w 54"/>
                <a:gd name="T11" fmla="*/ 30 h 52"/>
                <a:gd name="T12" fmla="*/ 14 w 54"/>
                <a:gd name="T13" fmla="*/ 31 h 52"/>
                <a:gd name="T14" fmla="*/ 10 w 54"/>
                <a:gd name="T15" fmla="*/ 41 h 52"/>
                <a:gd name="T16" fmla="*/ 5 w 54"/>
                <a:gd name="T17" fmla="*/ 51 h 52"/>
                <a:gd name="T18" fmla="*/ 12 w 54"/>
                <a:gd name="T19" fmla="*/ 13 h 52"/>
                <a:gd name="T20" fmla="*/ 6 w 54"/>
                <a:gd name="T21" fmla="*/ 2 h 52"/>
                <a:gd name="T22" fmla="*/ 15 w 54"/>
                <a:gd name="T23" fmla="*/ 10 h 52"/>
                <a:gd name="T24" fmla="*/ 15 w 54"/>
                <a:gd name="T25" fmla="*/ 21 h 52"/>
                <a:gd name="T26" fmla="*/ 13 w 54"/>
                <a:gd name="T27" fmla="*/ 19 h 52"/>
                <a:gd name="T28" fmla="*/ 19 w 54"/>
                <a:gd name="T29" fmla="*/ 11 h 52"/>
                <a:gd name="T30" fmla="*/ 27 w 54"/>
                <a:gd name="T31" fmla="*/ 1 h 52"/>
                <a:gd name="T32" fmla="*/ 25 w 54"/>
                <a:gd name="T33" fmla="*/ 6 h 52"/>
                <a:gd name="T34" fmla="*/ 53 w 54"/>
                <a:gd name="T35" fmla="*/ 11 h 52"/>
                <a:gd name="T36" fmla="*/ 23 w 54"/>
                <a:gd name="T37" fmla="*/ 11 h 52"/>
                <a:gd name="T38" fmla="*/ 15 w 54"/>
                <a:gd name="T39" fmla="*/ 21 h 52"/>
                <a:gd name="T40" fmla="*/ 49 w 54"/>
                <a:gd name="T41" fmla="*/ 40 h 52"/>
                <a:gd name="T42" fmla="*/ 53 w 54"/>
                <a:gd name="T43" fmla="*/ 43 h 52"/>
                <a:gd name="T44" fmla="*/ 49 w 54"/>
                <a:gd name="T45" fmla="*/ 44 h 52"/>
                <a:gd name="T46" fmla="*/ 48 w 54"/>
                <a:gd name="T47" fmla="*/ 48 h 52"/>
                <a:gd name="T48" fmla="*/ 46 w 54"/>
                <a:gd name="T49" fmla="*/ 50 h 52"/>
                <a:gd name="T50" fmla="*/ 44 w 54"/>
                <a:gd name="T51" fmla="*/ 51 h 52"/>
                <a:gd name="T52" fmla="*/ 35 w 54"/>
                <a:gd name="T53" fmla="*/ 52 h 52"/>
                <a:gd name="T54" fmla="*/ 41 w 54"/>
                <a:gd name="T55" fmla="*/ 48 h 52"/>
                <a:gd name="T56" fmla="*/ 42 w 54"/>
                <a:gd name="T57" fmla="*/ 48 h 52"/>
                <a:gd name="T58" fmla="*/ 43 w 54"/>
                <a:gd name="T59" fmla="*/ 47 h 52"/>
                <a:gd name="T60" fmla="*/ 22 w 54"/>
                <a:gd name="T61" fmla="*/ 43 h 52"/>
                <a:gd name="T62" fmla="*/ 17 w 54"/>
                <a:gd name="T63" fmla="*/ 46 h 52"/>
                <a:gd name="T64" fmla="*/ 15 w 54"/>
                <a:gd name="T65" fmla="*/ 31 h 52"/>
                <a:gd name="T66" fmla="*/ 19 w 54"/>
                <a:gd name="T67" fmla="*/ 28 h 52"/>
                <a:gd name="T68" fmla="*/ 50 w 54"/>
                <a:gd name="T69" fmla="*/ 16 h 52"/>
                <a:gd name="T70" fmla="*/ 50 w 54"/>
                <a:gd name="T71" fmla="*/ 25 h 52"/>
                <a:gd name="T72" fmla="*/ 54 w 54"/>
                <a:gd name="T73" fmla="*/ 28 h 52"/>
                <a:gd name="T74" fmla="*/ 50 w 54"/>
                <a:gd name="T75" fmla="*/ 31 h 52"/>
                <a:gd name="T76" fmla="*/ 49 w 54"/>
                <a:gd name="T77" fmla="*/ 40 h 52"/>
                <a:gd name="T78" fmla="*/ 22 w 54"/>
                <a:gd name="T79" fmla="*/ 40 h 52"/>
                <a:gd name="T80" fmla="*/ 32 w 54"/>
                <a:gd name="T81" fmla="*/ 31 h 52"/>
                <a:gd name="T82" fmla="*/ 22 w 54"/>
                <a:gd name="T83" fmla="*/ 40 h 52"/>
                <a:gd name="T84" fmla="*/ 24 w 54"/>
                <a:gd name="T85" fmla="*/ 19 h 52"/>
                <a:gd name="T86" fmla="*/ 32 w 54"/>
                <a:gd name="T87" fmla="*/ 28 h 52"/>
                <a:gd name="T88" fmla="*/ 35 w 54"/>
                <a:gd name="T89" fmla="*/ 40 h 52"/>
                <a:gd name="T90" fmla="*/ 45 w 54"/>
                <a:gd name="T91" fmla="*/ 40 h 52"/>
                <a:gd name="T92" fmla="*/ 36 w 54"/>
                <a:gd name="T93" fmla="*/ 31 h 52"/>
                <a:gd name="T94" fmla="*/ 46 w 54"/>
                <a:gd name="T95" fmla="*/ 28 h 52"/>
                <a:gd name="T96" fmla="*/ 46 w 54"/>
                <a:gd name="T97" fmla="*/ 25 h 52"/>
                <a:gd name="T98" fmla="*/ 37 w 54"/>
                <a:gd name="T99" fmla="*/ 19 h 52"/>
                <a:gd name="T100" fmla="*/ 46 w 54"/>
                <a:gd name="T10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52">
                  <a:moveTo>
                    <a:pt x="9" y="26"/>
                  </a:moveTo>
                  <a:lnTo>
                    <a:pt x="9" y="26"/>
                  </a:lnTo>
                  <a:lnTo>
                    <a:pt x="0" y="19"/>
                  </a:lnTo>
                  <a:lnTo>
                    <a:pt x="3" y="16"/>
                  </a:lnTo>
                  <a:lnTo>
                    <a:pt x="3" y="16"/>
                  </a:lnTo>
                  <a:lnTo>
                    <a:pt x="12" y="23"/>
                  </a:lnTo>
                  <a:lnTo>
                    <a:pt x="9" y="26"/>
                  </a:lnTo>
                  <a:close/>
                  <a:moveTo>
                    <a:pt x="5" y="51"/>
                  </a:moveTo>
                  <a:lnTo>
                    <a:pt x="1" y="48"/>
                  </a:lnTo>
                  <a:lnTo>
                    <a:pt x="1" y="48"/>
                  </a:lnTo>
                  <a:lnTo>
                    <a:pt x="5" y="41"/>
                  </a:lnTo>
                  <a:lnTo>
                    <a:pt x="10" y="30"/>
                  </a:lnTo>
                  <a:lnTo>
                    <a:pt x="14" y="31"/>
                  </a:lnTo>
                  <a:lnTo>
                    <a:pt x="14" y="31"/>
                  </a:lnTo>
                  <a:lnTo>
                    <a:pt x="10" y="41"/>
                  </a:lnTo>
                  <a:lnTo>
                    <a:pt x="10" y="41"/>
                  </a:lnTo>
                  <a:lnTo>
                    <a:pt x="5" y="51"/>
                  </a:lnTo>
                  <a:lnTo>
                    <a:pt x="5" y="51"/>
                  </a:lnTo>
                  <a:close/>
                  <a:moveTo>
                    <a:pt x="12" y="13"/>
                  </a:moveTo>
                  <a:lnTo>
                    <a:pt x="12" y="13"/>
                  </a:lnTo>
                  <a:lnTo>
                    <a:pt x="3" y="5"/>
                  </a:lnTo>
                  <a:lnTo>
                    <a:pt x="6" y="2"/>
                  </a:lnTo>
                  <a:lnTo>
                    <a:pt x="6" y="2"/>
                  </a:lnTo>
                  <a:lnTo>
                    <a:pt x="15" y="10"/>
                  </a:lnTo>
                  <a:lnTo>
                    <a:pt x="12" y="13"/>
                  </a:lnTo>
                  <a:close/>
                  <a:moveTo>
                    <a:pt x="15" y="21"/>
                  </a:moveTo>
                  <a:lnTo>
                    <a:pt x="13" y="19"/>
                  </a:lnTo>
                  <a:lnTo>
                    <a:pt x="13" y="19"/>
                  </a:lnTo>
                  <a:lnTo>
                    <a:pt x="19" y="11"/>
                  </a:lnTo>
                  <a:lnTo>
                    <a:pt x="19" y="11"/>
                  </a:lnTo>
                  <a:lnTo>
                    <a:pt x="23" y="0"/>
                  </a:lnTo>
                  <a:lnTo>
                    <a:pt x="27" y="1"/>
                  </a:lnTo>
                  <a:lnTo>
                    <a:pt x="27" y="1"/>
                  </a:lnTo>
                  <a:lnTo>
                    <a:pt x="25" y="6"/>
                  </a:lnTo>
                  <a:lnTo>
                    <a:pt x="53" y="6"/>
                  </a:lnTo>
                  <a:lnTo>
                    <a:pt x="53" y="11"/>
                  </a:lnTo>
                  <a:lnTo>
                    <a:pt x="23" y="11"/>
                  </a:lnTo>
                  <a:lnTo>
                    <a:pt x="23" y="11"/>
                  </a:lnTo>
                  <a:lnTo>
                    <a:pt x="19" y="17"/>
                  </a:lnTo>
                  <a:lnTo>
                    <a:pt x="15" y="21"/>
                  </a:lnTo>
                  <a:lnTo>
                    <a:pt x="15" y="21"/>
                  </a:lnTo>
                  <a:close/>
                  <a:moveTo>
                    <a:pt x="49" y="40"/>
                  </a:moveTo>
                  <a:lnTo>
                    <a:pt x="53" y="40"/>
                  </a:lnTo>
                  <a:lnTo>
                    <a:pt x="53" y="43"/>
                  </a:lnTo>
                  <a:lnTo>
                    <a:pt x="49" y="43"/>
                  </a:lnTo>
                  <a:lnTo>
                    <a:pt x="49" y="44"/>
                  </a:lnTo>
                  <a:lnTo>
                    <a:pt x="49" y="44"/>
                  </a:lnTo>
                  <a:lnTo>
                    <a:pt x="48" y="48"/>
                  </a:lnTo>
                  <a:lnTo>
                    <a:pt x="48" y="48"/>
                  </a:lnTo>
                  <a:lnTo>
                    <a:pt x="46" y="50"/>
                  </a:lnTo>
                  <a:lnTo>
                    <a:pt x="46" y="50"/>
                  </a:lnTo>
                  <a:lnTo>
                    <a:pt x="44" y="51"/>
                  </a:lnTo>
                  <a:lnTo>
                    <a:pt x="40" y="52"/>
                  </a:lnTo>
                  <a:lnTo>
                    <a:pt x="35" y="52"/>
                  </a:lnTo>
                  <a:lnTo>
                    <a:pt x="35" y="48"/>
                  </a:lnTo>
                  <a:lnTo>
                    <a:pt x="41" y="48"/>
                  </a:lnTo>
                  <a:lnTo>
                    <a:pt x="41" y="48"/>
                  </a:lnTo>
                  <a:lnTo>
                    <a:pt x="42" y="48"/>
                  </a:lnTo>
                  <a:lnTo>
                    <a:pt x="43" y="47"/>
                  </a:lnTo>
                  <a:lnTo>
                    <a:pt x="43" y="47"/>
                  </a:lnTo>
                  <a:lnTo>
                    <a:pt x="45" y="43"/>
                  </a:lnTo>
                  <a:lnTo>
                    <a:pt x="22" y="43"/>
                  </a:lnTo>
                  <a:lnTo>
                    <a:pt x="21" y="46"/>
                  </a:lnTo>
                  <a:lnTo>
                    <a:pt x="17" y="46"/>
                  </a:lnTo>
                  <a:lnTo>
                    <a:pt x="19" y="31"/>
                  </a:lnTo>
                  <a:lnTo>
                    <a:pt x="15" y="31"/>
                  </a:lnTo>
                  <a:lnTo>
                    <a:pt x="15" y="28"/>
                  </a:lnTo>
                  <a:lnTo>
                    <a:pt x="19" y="28"/>
                  </a:lnTo>
                  <a:lnTo>
                    <a:pt x="20" y="16"/>
                  </a:lnTo>
                  <a:lnTo>
                    <a:pt x="50" y="16"/>
                  </a:lnTo>
                  <a:lnTo>
                    <a:pt x="50" y="25"/>
                  </a:lnTo>
                  <a:lnTo>
                    <a:pt x="50" y="25"/>
                  </a:lnTo>
                  <a:lnTo>
                    <a:pt x="50" y="28"/>
                  </a:lnTo>
                  <a:lnTo>
                    <a:pt x="54" y="28"/>
                  </a:lnTo>
                  <a:lnTo>
                    <a:pt x="54" y="31"/>
                  </a:lnTo>
                  <a:lnTo>
                    <a:pt x="50" y="31"/>
                  </a:lnTo>
                  <a:lnTo>
                    <a:pt x="50" y="31"/>
                  </a:lnTo>
                  <a:lnTo>
                    <a:pt x="49" y="40"/>
                  </a:lnTo>
                  <a:lnTo>
                    <a:pt x="49" y="40"/>
                  </a:lnTo>
                  <a:close/>
                  <a:moveTo>
                    <a:pt x="22" y="40"/>
                  </a:moveTo>
                  <a:lnTo>
                    <a:pt x="31" y="40"/>
                  </a:lnTo>
                  <a:lnTo>
                    <a:pt x="32" y="31"/>
                  </a:lnTo>
                  <a:lnTo>
                    <a:pt x="23" y="31"/>
                  </a:lnTo>
                  <a:lnTo>
                    <a:pt x="22" y="40"/>
                  </a:lnTo>
                  <a:close/>
                  <a:moveTo>
                    <a:pt x="33" y="19"/>
                  </a:moveTo>
                  <a:lnTo>
                    <a:pt x="24" y="19"/>
                  </a:lnTo>
                  <a:lnTo>
                    <a:pt x="23" y="28"/>
                  </a:lnTo>
                  <a:lnTo>
                    <a:pt x="32" y="28"/>
                  </a:lnTo>
                  <a:lnTo>
                    <a:pt x="33" y="19"/>
                  </a:lnTo>
                  <a:close/>
                  <a:moveTo>
                    <a:pt x="35" y="40"/>
                  </a:moveTo>
                  <a:lnTo>
                    <a:pt x="45" y="40"/>
                  </a:lnTo>
                  <a:lnTo>
                    <a:pt x="45" y="40"/>
                  </a:lnTo>
                  <a:lnTo>
                    <a:pt x="45" y="31"/>
                  </a:lnTo>
                  <a:lnTo>
                    <a:pt x="36" y="31"/>
                  </a:lnTo>
                  <a:lnTo>
                    <a:pt x="35" y="40"/>
                  </a:lnTo>
                  <a:close/>
                  <a:moveTo>
                    <a:pt x="46" y="28"/>
                  </a:moveTo>
                  <a:lnTo>
                    <a:pt x="46" y="25"/>
                  </a:lnTo>
                  <a:lnTo>
                    <a:pt x="46" y="25"/>
                  </a:lnTo>
                  <a:lnTo>
                    <a:pt x="46" y="19"/>
                  </a:lnTo>
                  <a:lnTo>
                    <a:pt x="37" y="19"/>
                  </a:lnTo>
                  <a:lnTo>
                    <a:pt x="36" y="28"/>
                  </a:lnTo>
                  <a:lnTo>
                    <a:pt x="46"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Freeform 1177">
              <a:extLst>
                <a:ext uri="{FF2B5EF4-FFF2-40B4-BE49-F238E27FC236}">
                  <a16:creationId xmlns:a16="http://schemas.microsoft.com/office/drawing/2014/main" id="{0C09E6BD-C62A-4D5D-8802-7E7FEA44888B}"/>
                </a:ext>
              </a:extLst>
            </p:cNvPr>
            <p:cNvSpPr>
              <a:spLocks noEditPoints="1"/>
            </p:cNvSpPr>
            <p:nvPr/>
          </p:nvSpPr>
          <p:spPr bwMode="auto">
            <a:xfrm>
              <a:off x="10660063" y="5818188"/>
              <a:ext cx="44450" cy="41275"/>
            </a:xfrm>
            <a:custGeom>
              <a:avLst/>
              <a:gdLst>
                <a:gd name="T0" fmla="*/ 5 w 56"/>
                <a:gd name="T1" fmla="*/ 51 h 51"/>
                <a:gd name="T2" fmla="*/ 3 w 56"/>
                <a:gd name="T3" fmla="*/ 48 h 51"/>
                <a:gd name="T4" fmla="*/ 3 w 56"/>
                <a:gd name="T5" fmla="*/ 48 h 51"/>
                <a:gd name="T6" fmla="*/ 7 w 56"/>
                <a:gd name="T7" fmla="*/ 45 h 51"/>
                <a:gd name="T8" fmla="*/ 11 w 56"/>
                <a:gd name="T9" fmla="*/ 41 h 51"/>
                <a:gd name="T10" fmla="*/ 16 w 56"/>
                <a:gd name="T11" fmla="*/ 37 h 51"/>
                <a:gd name="T12" fmla="*/ 19 w 56"/>
                <a:gd name="T13" fmla="*/ 31 h 51"/>
                <a:gd name="T14" fmla="*/ 19 w 56"/>
                <a:gd name="T15" fmla="*/ 31 h 51"/>
                <a:gd name="T16" fmla="*/ 8 w 56"/>
                <a:gd name="T17" fmla="*/ 24 h 51"/>
                <a:gd name="T18" fmla="*/ 8 w 56"/>
                <a:gd name="T19" fmla="*/ 24 h 51"/>
                <a:gd name="T20" fmla="*/ 3 w 56"/>
                <a:gd name="T21" fmla="*/ 30 h 51"/>
                <a:gd name="T22" fmla="*/ 0 w 56"/>
                <a:gd name="T23" fmla="*/ 28 h 51"/>
                <a:gd name="T24" fmla="*/ 0 w 56"/>
                <a:gd name="T25" fmla="*/ 28 h 51"/>
                <a:gd name="T26" fmla="*/ 5 w 56"/>
                <a:gd name="T27" fmla="*/ 22 h 51"/>
                <a:gd name="T28" fmla="*/ 8 w 56"/>
                <a:gd name="T29" fmla="*/ 14 h 51"/>
                <a:gd name="T30" fmla="*/ 8 w 56"/>
                <a:gd name="T31" fmla="*/ 14 h 51"/>
                <a:gd name="T32" fmla="*/ 11 w 56"/>
                <a:gd name="T33" fmla="*/ 6 h 51"/>
                <a:gd name="T34" fmla="*/ 12 w 56"/>
                <a:gd name="T35" fmla="*/ 0 h 51"/>
                <a:gd name="T36" fmla="*/ 17 w 56"/>
                <a:gd name="T37" fmla="*/ 0 h 51"/>
                <a:gd name="T38" fmla="*/ 17 w 56"/>
                <a:gd name="T39" fmla="*/ 0 h 51"/>
                <a:gd name="T40" fmla="*/ 16 w 56"/>
                <a:gd name="T41" fmla="*/ 8 h 51"/>
                <a:gd name="T42" fmla="*/ 30 w 56"/>
                <a:gd name="T43" fmla="*/ 8 h 51"/>
                <a:gd name="T44" fmla="*/ 30 w 56"/>
                <a:gd name="T45" fmla="*/ 8 h 51"/>
                <a:gd name="T46" fmla="*/ 29 w 56"/>
                <a:gd name="T47" fmla="*/ 15 h 51"/>
                <a:gd name="T48" fmla="*/ 28 w 56"/>
                <a:gd name="T49" fmla="*/ 22 h 51"/>
                <a:gd name="T50" fmla="*/ 26 w 56"/>
                <a:gd name="T51" fmla="*/ 29 h 51"/>
                <a:gd name="T52" fmla="*/ 22 w 56"/>
                <a:gd name="T53" fmla="*/ 35 h 51"/>
                <a:gd name="T54" fmla="*/ 22 w 56"/>
                <a:gd name="T55" fmla="*/ 35 h 51"/>
                <a:gd name="T56" fmla="*/ 19 w 56"/>
                <a:gd name="T57" fmla="*/ 40 h 51"/>
                <a:gd name="T58" fmla="*/ 15 w 56"/>
                <a:gd name="T59" fmla="*/ 45 h 51"/>
                <a:gd name="T60" fmla="*/ 9 w 56"/>
                <a:gd name="T61" fmla="*/ 48 h 51"/>
                <a:gd name="T62" fmla="*/ 5 w 56"/>
                <a:gd name="T63" fmla="*/ 51 h 51"/>
                <a:gd name="T64" fmla="*/ 5 w 56"/>
                <a:gd name="T65" fmla="*/ 51 h 51"/>
                <a:gd name="T66" fmla="*/ 21 w 56"/>
                <a:gd name="T67" fmla="*/ 28 h 51"/>
                <a:gd name="T68" fmla="*/ 21 w 56"/>
                <a:gd name="T69" fmla="*/ 28 h 51"/>
                <a:gd name="T70" fmla="*/ 24 w 56"/>
                <a:gd name="T71" fmla="*/ 19 h 51"/>
                <a:gd name="T72" fmla="*/ 25 w 56"/>
                <a:gd name="T73" fmla="*/ 11 h 51"/>
                <a:gd name="T74" fmla="*/ 13 w 56"/>
                <a:gd name="T75" fmla="*/ 11 h 51"/>
                <a:gd name="T76" fmla="*/ 13 w 56"/>
                <a:gd name="T77" fmla="*/ 11 h 51"/>
                <a:gd name="T78" fmla="*/ 10 w 56"/>
                <a:gd name="T79" fmla="*/ 21 h 51"/>
                <a:gd name="T80" fmla="*/ 10 w 56"/>
                <a:gd name="T81" fmla="*/ 21 h 51"/>
                <a:gd name="T82" fmla="*/ 21 w 56"/>
                <a:gd name="T83" fmla="*/ 28 h 51"/>
                <a:gd name="T84" fmla="*/ 21 w 56"/>
                <a:gd name="T85" fmla="*/ 28 h 51"/>
                <a:gd name="T86" fmla="*/ 37 w 56"/>
                <a:gd name="T87" fmla="*/ 51 h 51"/>
                <a:gd name="T88" fmla="*/ 37 w 56"/>
                <a:gd name="T89" fmla="*/ 22 h 51"/>
                <a:gd name="T90" fmla="*/ 37 w 56"/>
                <a:gd name="T91" fmla="*/ 22 h 51"/>
                <a:gd name="T92" fmla="*/ 31 w 56"/>
                <a:gd name="T93" fmla="*/ 16 h 51"/>
                <a:gd name="T94" fmla="*/ 33 w 56"/>
                <a:gd name="T95" fmla="*/ 13 h 51"/>
                <a:gd name="T96" fmla="*/ 33 w 56"/>
                <a:gd name="T97" fmla="*/ 13 h 51"/>
                <a:gd name="T98" fmla="*/ 37 w 56"/>
                <a:gd name="T99" fmla="*/ 17 h 51"/>
                <a:gd name="T100" fmla="*/ 37 w 56"/>
                <a:gd name="T101" fmla="*/ 0 h 51"/>
                <a:gd name="T102" fmla="*/ 42 w 56"/>
                <a:gd name="T103" fmla="*/ 0 h 51"/>
                <a:gd name="T104" fmla="*/ 42 w 56"/>
                <a:gd name="T105" fmla="*/ 21 h 51"/>
                <a:gd name="T106" fmla="*/ 42 w 56"/>
                <a:gd name="T107" fmla="*/ 21 h 51"/>
                <a:gd name="T108" fmla="*/ 49 w 56"/>
                <a:gd name="T109" fmla="*/ 26 h 51"/>
                <a:gd name="T110" fmla="*/ 56 w 56"/>
                <a:gd name="T111" fmla="*/ 30 h 51"/>
                <a:gd name="T112" fmla="*/ 53 w 56"/>
                <a:gd name="T113" fmla="*/ 34 h 51"/>
                <a:gd name="T114" fmla="*/ 53 w 56"/>
                <a:gd name="T115" fmla="*/ 34 h 51"/>
                <a:gd name="T116" fmla="*/ 48 w 56"/>
                <a:gd name="T117" fmla="*/ 31 h 51"/>
                <a:gd name="T118" fmla="*/ 42 w 56"/>
                <a:gd name="T119" fmla="*/ 26 h 51"/>
                <a:gd name="T120" fmla="*/ 42 w 56"/>
                <a:gd name="T121" fmla="*/ 51 h 51"/>
                <a:gd name="T122" fmla="*/ 37 w 56"/>
                <a:gd name="T1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 h="51">
                  <a:moveTo>
                    <a:pt x="5" y="51"/>
                  </a:moveTo>
                  <a:lnTo>
                    <a:pt x="3" y="48"/>
                  </a:lnTo>
                  <a:lnTo>
                    <a:pt x="3" y="48"/>
                  </a:lnTo>
                  <a:lnTo>
                    <a:pt x="7" y="45"/>
                  </a:lnTo>
                  <a:lnTo>
                    <a:pt x="11" y="41"/>
                  </a:lnTo>
                  <a:lnTo>
                    <a:pt x="16" y="37"/>
                  </a:lnTo>
                  <a:lnTo>
                    <a:pt x="19" y="31"/>
                  </a:lnTo>
                  <a:lnTo>
                    <a:pt x="19" y="31"/>
                  </a:lnTo>
                  <a:lnTo>
                    <a:pt x="8" y="24"/>
                  </a:lnTo>
                  <a:lnTo>
                    <a:pt x="8" y="24"/>
                  </a:lnTo>
                  <a:lnTo>
                    <a:pt x="3" y="30"/>
                  </a:lnTo>
                  <a:lnTo>
                    <a:pt x="0" y="28"/>
                  </a:lnTo>
                  <a:lnTo>
                    <a:pt x="0" y="28"/>
                  </a:lnTo>
                  <a:lnTo>
                    <a:pt x="5" y="22"/>
                  </a:lnTo>
                  <a:lnTo>
                    <a:pt x="8" y="14"/>
                  </a:lnTo>
                  <a:lnTo>
                    <a:pt x="8" y="14"/>
                  </a:lnTo>
                  <a:lnTo>
                    <a:pt x="11" y="6"/>
                  </a:lnTo>
                  <a:lnTo>
                    <a:pt x="12" y="0"/>
                  </a:lnTo>
                  <a:lnTo>
                    <a:pt x="17" y="0"/>
                  </a:lnTo>
                  <a:lnTo>
                    <a:pt x="17" y="0"/>
                  </a:lnTo>
                  <a:lnTo>
                    <a:pt x="16" y="8"/>
                  </a:lnTo>
                  <a:lnTo>
                    <a:pt x="30" y="8"/>
                  </a:lnTo>
                  <a:lnTo>
                    <a:pt x="30" y="8"/>
                  </a:lnTo>
                  <a:lnTo>
                    <a:pt x="29" y="15"/>
                  </a:lnTo>
                  <a:lnTo>
                    <a:pt x="28" y="22"/>
                  </a:lnTo>
                  <a:lnTo>
                    <a:pt x="26" y="29"/>
                  </a:lnTo>
                  <a:lnTo>
                    <a:pt x="22" y="35"/>
                  </a:lnTo>
                  <a:lnTo>
                    <a:pt x="22" y="35"/>
                  </a:lnTo>
                  <a:lnTo>
                    <a:pt x="19" y="40"/>
                  </a:lnTo>
                  <a:lnTo>
                    <a:pt x="15" y="45"/>
                  </a:lnTo>
                  <a:lnTo>
                    <a:pt x="9" y="48"/>
                  </a:lnTo>
                  <a:lnTo>
                    <a:pt x="5" y="51"/>
                  </a:lnTo>
                  <a:lnTo>
                    <a:pt x="5" y="51"/>
                  </a:lnTo>
                  <a:close/>
                  <a:moveTo>
                    <a:pt x="21" y="28"/>
                  </a:moveTo>
                  <a:lnTo>
                    <a:pt x="21" y="28"/>
                  </a:lnTo>
                  <a:lnTo>
                    <a:pt x="24" y="19"/>
                  </a:lnTo>
                  <a:lnTo>
                    <a:pt x="25" y="11"/>
                  </a:lnTo>
                  <a:lnTo>
                    <a:pt x="13" y="11"/>
                  </a:lnTo>
                  <a:lnTo>
                    <a:pt x="13" y="11"/>
                  </a:lnTo>
                  <a:lnTo>
                    <a:pt x="10" y="21"/>
                  </a:lnTo>
                  <a:lnTo>
                    <a:pt x="10" y="21"/>
                  </a:lnTo>
                  <a:lnTo>
                    <a:pt x="21" y="28"/>
                  </a:lnTo>
                  <a:lnTo>
                    <a:pt x="21" y="28"/>
                  </a:lnTo>
                  <a:close/>
                  <a:moveTo>
                    <a:pt x="37" y="51"/>
                  </a:moveTo>
                  <a:lnTo>
                    <a:pt x="37" y="22"/>
                  </a:lnTo>
                  <a:lnTo>
                    <a:pt x="37" y="22"/>
                  </a:lnTo>
                  <a:lnTo>
                    <a:pt x="31" y="16"/>
                  </a:lnTo>
                  <a:lnTo>
                    <a:pt x="33" y="13"/>
                  </a:lnTo>
                  <a:lnTo>
                    <a:pt x="33" y="13"/>
                  </a:lnTo>
                  <a:lnTo>
                    <a:pt x="37" y="17"/>
                  </a:lnTo>
                  <a:lnTo>
                    <a:pt x="37" y="0"/>
                  </a:lnTo>
                  <a:lnTo>
                    <a:pt x="42" y="0"/>
                  </a:lnTo>
                  <a:lnTo>
                    <a:pt x="42" y="21"/>
                  </a:lnTo>
                  <a:lnTo>
                    <a:pt x="42" y="21"/>
                  </a:lnTo>
                  <a:lnTo>
                    <a:pt x="49" y="26"/>
                  </a:lnTo>
                  <a:lnTo>
                    <a:pt x="56" y="30"/>
                  </a:lnTo>
                  <a:lnTo>
                    <a:pt x="53" y="34"/>
                  </a:lnTo>
                  <a:lnTo>
                    <a:pt x="53" y="34"/>
                  </a:lnTo>
                  <a:lnTo>
                    <a:pt x="48" y="31"/>
                  </a:lnTo>
                  <a:lnTo>
                    <a:pt x="42" y="26"/>
                  </a:lnTo>
                  <a:lnTo>
                    <a:pt x="42" y="51"/>
                  </a:lnTo>
                  <a:lnTo>
                    <a:pt x="37"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Freeform 1178">
              <a:extLst>
                <a:ext uri="{FF2B5EF4-FFF2-40B4-BE49-F238E27FC236}">
                  <a16:creationId xmlns:a16="http://schemas.microsoft.com/office/drawing/2014/main" id="{C97A4C94-319D-46B0-A3AA-D17E7F46A9F2}"/>
                </a:ext>
              </a:extLst>
            </p:cNvPr>
            <p:cNvSpPr>
              <a:spLocks/>
            </p:cNvSpPr>
            <p:nvPr/>
          </p:nvSpPr>
          <p:spPr bwMode="auto">
            <a:xfrm>
              <a:off x="10709275" y="5818188"/>
              <a:ext cx="41275" cy="41275"/>
            </a:xfrm>
            <a:custGeom>
              <a:avLst/>
              <a:gdLst>
                <a:gd name="T0" fmla="*/ 27 w 52"/>
                <a:gd name="T1" fmla="*/ 42 h 51"/>
                <a:gd name="T2" fmla="*/ 27 w 52"/>
                <a:gd name="T3" fmla="*/ 42 h 51"/>
                <a:gd name="T4" fmla="*/ 21 w 52"/>
                <a:gd name="T5" fmla="*/ 45 h 51"/>
                <a:gd name="T6" fmla="*/ 14 w 52"/>
                <a:gd name="T7" fmla="*/ 48 h 51"/>
                <a:gd name="T8" fmla="*/ 8 w 52"/>
                <a:gd name="T9" fmla="*/ 50 h 51"/>
                <a:gd name="T10" fmla="*/ 2 w 52"/>
                <a:gd name="T11" fmla="*/ 51 h 51"/>
                <a:gd name="T12" fmla="*/ 1 w 52"/>
                <a:gd name="T13" fmla="*/ 48 h 51"/>
                <a:gd name="T14" fmla="*/ 1 w 52"/>
                <a:gd name="T15" fmla="*/ 48 h 51"/>
                <a:gd name="T16" fmla="*/ 12 w 52"/>
                <a:gd name="T17" fmla="*/ 45 h 51"/>
                <a:gd name="T18" fmla="*/ 23 w 52"/>
                <a:gd name="T19" fmla="*/ 40 h 51"/>
                <a:gd name="T20" fmla="*/ 23 w 52"/>
                <a:gd name="T21" fmla="*/ 40 h 51"/>
                <a:gd name="T22" fmla="*/ 15 w 52"/>
                <a:gd name="T23" fmla="*/ 33 h 51"/>
                <a:gd name="T24" fmla="*/ 9 w 52"/>
                <a:gd name="T25" fmla="*/ 25 h 51"/>
                <a:gd name="T26" fmla="*/ 13 w 52"/>
                <a:gd name="T27" fmla="*/ 24 h 51"/>
                <a:gd name="T28" fmla="*/ 13 w 52"/>
                <a:gd name="T29" fmla="*/ 24 h 51"/>
                <a:gd name="T30" fmla="*/ 19 w 52"/>
                <a:gd name="T31" fmla="*/ 31 h 51"/>
                <a:gd name="T32" fmla="*/ 27 w 52"/>
                <a:gd name="T33" fmla="*/ 38 h 51"/>
                <a:gd name="T34" fmla="*/ 27 w 52"/>
                <a:gd name="T35" fmla="*/ 38 h 51"/>
                <a:gd name="T36" fmla="*/ 32 w 52"/>
                <a:gd name="T37" fmla="*/ 34 h 51"/>
                <a:gd name="T38" fmla="*/ 35 w 52"/>
                <a:gd name="T39" fmla="*/ 31 h 51"/>
                <a:gd name="T40" fmla="*/ 38 w 52"/>
                <a:gd name="T41" fmla="*/ 27 h 51"/>
                <a:gd name="T42" fmla="*/ 40 w 52"/>
                <a:gd name="T43" fmla="*/ 23 h 51"/>
                <a:gd name="T44" fmla="*/ 5 w 52"/>
                <a:gd name="T45" fmla="*/ 23 h 51"/>
                <a:gd name="T46" fmla="*/ 5 w 52"/>
                <a:gd name="T47" fmla="*/ 20 h 51"/>
                <a:gd name="T48" fmla="*/ 24 w 52"/>
                <a:gd name="T49" fmla="*/ 20 h 51"/>
                <a:gd name="T50" fmla="*/ 24 w 52"/>
                <a:gd name="T51" fmla="*/ 12 h 51"/>
                <a:gd name="T52" fmla="*/ 0 w 52"/>
                <a:gd name="T53" fmla="*/ 12 h 51"/>
                <a:gd name="T54" fmla="*/ 0 w 52"/>
                <a:gd name="T55" fmla="*/ 8 h 51"/>
                <a:gd name="T56" fmla="*/ 24 w 52"/>
                <a:gd name="T57" fmla="*/ 8 h 51"/>
                <a:gd name="T58" fmla="*/ 24 w 52"/>
                <a:gd name="T59" fmla="*/ 0 h 51"/>
                <a:gd name="T60" fmla="*/ 28 w 52"/>
                <a:gd name="T61" fmla="*/ 0 h 51"/>
                <a:gd name="T62" fmla="*/ 28 w 52"/>
                <a:gd name="T63" fmla="*/ 8 h 51"/>
                <a:gd name="T64" fmla="*/ 52 w 52"/>
                <a:gd name="T65" fmla="*/ 8 h 51"/>
                <a:gd name="T66" fmla="*/ 52 w 52"/>
                <a:gd name="T67" fmla="*/ 12 h 51"/>
                <a:gd name="T68" fmla="*/ 28 w 52"/>
                <a:gd name="T69" fmla="*/ 12 h 51"/>
                <a:gd name="T70" fmla="*/ 28 w 52"/>
                <a:gd name="T71" fmla="*/ 20 h 51"/>
                <a:gd name="T72" fmla="*/ 45 w 52"/>
                <a:gd name="T73" fmla="*/ 20 h 51"/>
                <a:gd name="T74" fmla="*/ 46 w 52"/>
                <a:gd name="T75" fmla="*/ 21 h 51"/>
                <a:gd name="T76" fmla="*/ 46 w 52"/>
                <a:gd name="T77" fmla="*/ 21 h 51"/>
                <a:gd name="T78" fmla="*/ 44 w 52"/>
                <a:gd name="T79" fmla="*/ 26 h 51"/>
                <a:gd name="T80" fmla="*/ 40 w 52"/>
                <a:gd name="T81" fmla="*/ 31 h 51"/>
                <a:gd name="T82" fmla="*/ 36 w 52"/>
                <a:gd name="T83" fmla="*/ 36 h 51"/>
                <a:gd name="T84" fmla="*/ 31 w 52"/>
                <a:gd name="T85" fmla="*/ 40 h 51"/>
                <a:gd name="T86" fmla="*/ 31 w 52"/>
                <a:gd name="T87" fmla="*/ 40 h 51"/>
                <a:gd name="T88" fmla="*/ 36 w 52"/>
                <a:gd name="T89" fmla="*/ 43 h 51"/>
                <a:gd name="T90" fmla="*/ 36 w 52"/>
                <a:gd name="T91" fmla="*/ 43 h 51"/>
                <a:gd name="T92" fmla="*/ 43 w 52"/>
                <a:gd name="T93" fmla="*/ 45 h 51"/>
                <a:gd name="T94" fmla="*/ 43 w 52"/>
                <a:gd name="T95" fmla="*/ 45 h 51"/>
                <a:gd name="T96" fmla="*/ 52 w 52"/>
                <a:gd name="T97" fmla="*/ 47 h 51"/>
                <a:gd name="T98" fmla="*/ 50 w 52"/>
                <a:gd name="T99" fmla="*/ 51 h 51"/>
                <a:gd name="T100" fmla="*/ 50 w 52"/>
                <a:gd name="T101" fmla="*/ 51 h 51"/>
                <a:gd name="T102" fmla="*/ 38 w 52"/>
                <a:gd name="T103" fmla="*/ 47 h 51"/>
                <a:gd name="T104" fmla="*/ 27 w 52"/>
                <a:gd name="T105" fmla="*/ 42 h 51"/>
                <a:gd name="T106" fmla="*/ 27 w 52"/>
                <a:gd name="T10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27" y="42"/>
                  </a:moveTo>
                  <a:lnTo>
                    <a:pt x="27" y="42"/>
                  </a:lnTo>
                  <a:lnTo>
                    <a:pt x="21" y="45"/>
                  </a:lnTo>
                  <a:lnTo>
                    <a:pt x="14" y="48"/>
                  </a:lnTo>
                  <a:lnTo>
                    <a:pt x="8" y="50"/>
                  </a:lnTo>
                  <a:lnTo>
                    <a:pt x="2" y="51"/>
                  </a:lnTo>
                  <a:lnTo>
                    <a:pt x="1" y="48"/>
                  </a:lnTo>
                  <a:lnTo>
                    <a:pt x="1" y="48"/>
                  </a:lnTo>
                  <a:lnTo>
                    <a:pt x="12" y="45"/>
                  </a:lnTo>
                  <a:lnTo>
                    <a:pt x="23" y="40"/>
                  </a:lnTo>
                  <a:lnTo>
                    <a:pt x="23" y="40"/>
                  </a:lnTo>
                  <a:lnTo>
                    <a:pt x="15" y="33"/>
                  </a:lnTo>
                  <a:lnTo>
                    <a:pt x="9" y="25"/>
                  </a:lnTo>
                  <a:lnTo>
                    <a:pt x="13" y="24"/>
                  </a:lnTo>
                  <a:lnTo>
                    <a:pt x="13" y="24"/>
                  </a:lnTo>
                  <a:lnTo>
                    <a:pt x="19" y="31"/>
                  </a:lnTo>
                  <a:lnTo>
                    <a:pt x="27" y="38"/>
                  </a:lnTo>
                  <a:lnTo>
                    <a:pt x="27" y="38"/>
                  </a:lnTo>
                  <a:lnTo>
                    <a:pt x="32" y="34"/>
                  </a:lnTo>
                  <a:lnTo>
                    <a:pt x="35" y="31"/>
                  </a:lnTo>
                  <a:lnTo>
                    <a:pt x="38" y="27"/>
                  </a:lnTo>
                  <a:lnTo>
                    <a:pt x="40" y="23"/>
                  </a:lnTo>
                  <a:lnTo>
                    <a:pt x="5" y="23"/>
                  </a:lnTo>
                  <a:lnTo>
                    <a:pt x="5" y="20"/>
                  </a:lnTo>
                  <a:lnTo>
                    <a:pt x="24" y="20"/>
                  </a:lnTo>
                  <a:lnTo>
                    <a:pt x="24" y="12"/>
                  </a:lnTo>
                  <a:lnTo>
                    <a:pt x="0" y="12"/>
                  </a:lnTo>
                  <a:lnTo>
                    <a:pt x="0" y="8"/>
                  </a:lnTo>
                  <a:lnTo>
                    <a:pt x="24" y="8"/>
                  </a:lnTo>
                  <a:lnTo>
                    <a:pt x="24" y="0"/>
                  </a:lnTo>
                  <a:lnTo>
                    <a:pt x="28" y="0"/>
                  </a:lnTo>
                  <a:lnTo>
                    <a:pt x="28" y="8"/>
                  </a:lnTo>
                  <a:lnTo>
                    <a:pt x="52" y="8"/>
                  </a:lnTo>
                  <a:lnTo>
                    <a:pt x="52" y="12"/>
                  </a:lnTo>
                  <a:lnTo>
                    <a:pt x="28" y="12"/>
                  </a:lnTo>
                  <a:lnTo>
                    <a:pt x="28" y="20"/>
                  </a:lnTo>
                  <a:lnTo>
                    <a:pt x="45" y="20"/>
                  </a:lnTo>
                  <a:lnTo>
                    <a:pt x="46" y="21"/>
                  </a:lnTo>
                  <a:lnTo>
                    <a:pt x="46" y="21"/>
                  </a:lnTo>
                  <a:lnTo>
                    <a:pt x="44" y="26"/>
                  </a:lnTo>
                  <a:lnTo>
                    <a:pt x="40" y="31"/>
                  </a:lnTo>
                  <a:lnTo>
                    <a:pt x="36" y="36"/>
                  </a:lnTo>
                  <a:lnTo>
                    <a:pt x="31" y="40"/>
                  </a:lnTo>
                  <a:lnTo>
                    <a:pt x="31" y="40"/>
                  </a:lnTo>
                  <a:lnTo>
                    <a:pt x="36" y="43"/>
                  </a:lnTo>
                  <a:lnTo>
                    <a:pt x="36" y="43"/>
                  </a:lnTo>
                  <a:lnTo>
                    <a:pt x="43" y="45"/>
                  </a:lnTo>
                  <a:lnTo>
                    <a:pt x="43" y="45"/>
                  </a:lnTo>
                  <a:lnTo>
                    <a:pt x="52" y="47"/>
                  </a:lnTo>
                  <a:lnTo>
                    <a:pt x="50" y="51"/>
                  </a:lnTo>
                  <a:lnTo>
                    <a:pt x="50" y="51"/>
                  </a:lnTo>
                  <a:lnTo>
                    <a:pt x="38" y="47"/>
                  </a:lnTo>
                  <a:lnTo>
                    <a:pt x="27" y="42"/>
                  </a:lnTo>
                  <a:lnTo>
                    <a:pt x="2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Freeform 1179">
              <a:extLst>
                <a:ext uri="{FF2B5EF4-FFF2-40B4-BE49-F238E27FC236}">
                  <a16:creationId xmlns:a16="http://schemas.microsoft.com/office/drawing/2014/main" id="{1E548295-D4E5-4EB1-98B3-23AFB0D39AC1}"/>
                </a:ext>
              </a:extLst>
            </p:cNvPr>
            <p:cNvSpPr>
              <a:spLocks noEditPoints="1"/>
            </p:cNvSpPr>
            <p:nvPr/>
          </p:nvSpPr>
          <p:spPr bwMode="auto">
            <a:xfrm>
              <a:off x="10755313" y="5818188"/>
              <a:ext cx="42863" cy="41275"/>
            </a:xfrm>
            <a:custGeom>
              <a:avLst/>
              <a:gdLst>
                <a:gd name="T0" fmla="*/ 10 w 55"/>
                <a:gd name="T1" fmla="*/ 51 h 51"/>
                <a:gd name="T2" fmla="*/ 10 w 55"/>
                <a:gd name="T3" fmla="*/ 28 h 51"/>
                <a:gd name="T4" fmla="*/ 10 w 55"/>
                <a:gd name="T5" fmla="*/ 28 h 51"/>
                <a:gd name="T6" fmla="*/ 2 w 55"/>
                <a:gd name="T7" fmla="*/ 35 h 51"/>
                <a:gd name="T8" fmla="*/ 0 w 55"/>
                <a:gd name="T9" fmla="*/ 32 h 51"/>
                <a:gd name="T10" fmla="*/ 0 w 55"/>
                <a:gd name="T11" fmla="*/ 32 h 51"/>
                <a:gd name="T12" fmla="*/ 6 w 55"/>
                <a:gd name="T13" fmla="*/ 28 h 51"/>
                <a:gd name="T14" fmla="*/ 11 w 55"/>
                <a:gd name="T15" fmla="*/ 22 h 51"/>
                <a:gd name="T16" fmla="*/ 11 w 55"/>
                <a:gd name="T17" fmla="*/ 22 h 51"/>
                <a:gd name="T18" fmla="*/ 15 w 55"/>
                <a:gd name="T19" fmla="*/ 17 h 51"/>
                <a:gd name="T20" fmla="*/ 18 w 55"/>
                <a:gd name="T21" fmla="*/ 12 h 51"/>
                <a:gd name="T22" fmla="*/ 2 w 55"/>
                <a:gd name="T23" fmla="*/ 12 h 51"/>
                <a:gd name="T24" fmla="*/ 2 w 55"/>
                <a:gd name="T25" fmla="*/ 9 h 51"/>
                <a:gd name="T26" fmla="*/ 10 w 55"/>
                <a:gd name="T27" fmla="*/ 9 h 51"/>
                <a:gd name="T28" fmla="*/ 10 w 55"/>
                <a:gd name="T29" fmla="*/ 0 h 51"/>
                <a:gd name="T30" fmla="*/ 14 w 55"/>
                <a:gd name="T31" fmla="*/ 0 h 51"/>
                <a:gd name="T32" fmla="*/ 14 w 55"/>
                <a:gd name="T33" fmla="*/ 9 h 51"/>
                <a:gd name="T34" fmla="*/ 21 w 55"/>
                <a:gd name="T35" fmla="*/ 9 h 51"/>
                <a:gd name="T36" fmla="*/ 24 w 55"/>
                <a:gd name="T37" fmla="*/ 10 h 51"/>
                <a:gd name="T38" fmla="*/ 24 w 55"/>
                <a:gd name="T39" fmla="*/ 10 h 51"/>
                <a:gd name="T40" fmla="*/ 19 w 55"/>
                <a:gd name="T41" fmla="*/ 17 h 51"/>
                <a:gd name="T42" fmla="*/ 14 w 55"/>
                <a:gd name="T43" fmla="*/ 24 h 51"/>
                <a:gd name="T44" fmla="*/ 14 w 55"/>
                <a:gd name="T45" fmla="*/ 24 h 51"/>
                <a:gd name="T46" fmla="*/ 14 w 55"/>
                <a:gd name="T47" fmla="*/ 24 h 51"/>
                <a:gd name="T48" fmla="*/ 22 w 55"/>
                <a:gd name="T49" fmla="*/ 30 h 51"/>
                <a:gd name="T50" fmla="*/ 21 w 55"/>
                <a:gd name="T51" fmla="*/ 34 h 51"/>
                <a:gd name="T52" fmla="*/ 21 w 55"/>
                <a:gd name="T53" fmla="*/ 34 h 51"/>
                <a:gd name="T54" fmla="*/ 14 w 55"/>
                <a:gd name="T55" fmla="*/ 29 h 51"/>
                <a:gd name="T56" fmla="*/ 14 w 55"/>
                <a:gd name="T57" fmla="*/ 51 h 51"/>
                <a:gd name="T58" fmla="*/ 10 w 55"/>
                <a:gd name="T59" fmla="*/ 51 h 51"/>
                <a:gd name="T60" fmla="*/ 19 w 55"/>
                <a:gd name="T61" fmla="*/ 49 h 51"/>
                <a:gd name="T62" fmla="*/ 19 w 55"/>
                <a:gd name="T63" fmla="*/ 46 h 51"/>
                <a:gd name="T64" fmla="*/ 36 w 55"/>
                <a:gd name="T65" fmla="*/ 46 h 51"/>
                <a:gd name="T66" fmla="*/ 36 w 55"/>
                <a:gd name="T67" fmla="*/ 21 h 51"/>
                <a:gd name="T68" fmla="*/ 24 w 55"/>
                <a:gd name="T69" fmla="*/ 21 h 51"/>
                <a:gd name="T70" fmla="*/ 24 w 55"/>
                <a:gd name="T71" fmla="*/ 17 h 51"/>
                <a:gd name="T72" fmla="*/ 36 w 55"/>
                <a:gd name="T73" fmla="*/ 17 h 51"/>
                <a:gd name="T74" fmla="*/ 36 w 55"/>
                <a:gd name="T75" fmla="*/ 0 h 51"/>
                <a:gd name="T76" fmla="*/ 40 w 55"/>
                <a:gd name="T77" fmla="*/ 0 h 51"/>
                <a:gd name="T78" fmla="*/ 40 w 55"/>
                <a:gd name="T79" fmla="*/ 17 h 51"/>
                <a:gd name="T80" fmla="*/ 53 w 55"/>
                <a:gd name="T81" fmla="*/ 17 h 51"/>
                <a:gd name="T82" fmla="*/ 53 w 55"/>
                <a:gd name="T83" fmla="*/ 21 h 51"/>
                <a:gd name="T84" fmla="*/ 40 w 55"/>
                <a:gd name="T85" fmla="*/ 21 h 51"/>
                <a:gd name="T86" fmla="*/ 40 w 55"/>
                <a:gd name="T87" fmla="*/ 46 h 51"/>
                <a:gd name="T88" fmla="*/ 55 w 55"/>
                <a:gd name="T89" fmla="*/ 46 h 51"/>
                <a:gd name="T90" fmla="*/ 55 w 55"/>
                <a:gd name="T91" fmla="*/ 49 h 51"/>
                <a:gd name="T92" fmla="*/ 19 w 55"/>
                <a:gd name="T9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51">
                  <a:moveTo>
                    <a:pt x="10" y="51"/>
                  </a:moveTo>
                  <a:lnTo>
                    <a:pt x="10" y="28"/>
                  </a:lnTo>
                  <a:lnTo>
                    <a:pt x="10" y="28"/>
                  </a:lnTo>
                  <a:lnTo>
                    <a:pt x="2" y="35"/>
                  </a:lnTo>
                  <a:lnTo>
                    <a:pt x="0" y="32"/>
                  </a:lnTo>
                  <a:lnTo>
                    <a:pt x="0" y="32"/>
                  </a:lnTo>
                  <a:lnTo>
                    <a:pt x="6" y="28"/>
                  </a:lnTo>
                  <a:lnTo>
                    <a:pt x="11" y="22"/>
                  </a:lnTo>
                  <a:lnTo>
                    <a:pt x="11" y="22"/>
                  </a:lnTo>
                  <a:lnTo>
                    <a:pt x="15" y="17"/>
                  </a:lnTo>
                  <a:lnTo>
                    <a:pt x="18" y="12"/>
                  </a:lnTo>
                  <a:lnTo>
                    <a:pt x="2" y="12"/>
                  </a:lnTo>
                  <a:lnTo>
                    <a:pt x="2" y="9"/>
                  </a:lnTo>
                  <a:lnTo>
                    <a:pt x="10" y="9"/>
                  </a:lnTo>
                  <a:lnTo>
                    <a:pt x="10" y="0"/>
                  </a:lnTo>
                  <a:lnTo>
                    <a:pt x="14" y="0"/>
                  </a:lnTo>
                  <a:lnTo>
                    <a:pt x="14" y="9"/>
                  </a:lnTo>
                  <a:lnTo>
                    <a:pt x="21" y="9"/>
                  </a:lnTo>
                  <a:lnTo>
                    <a:pt x="24" y="10"/>
                  </a:lnTo>
                  <a:lnTo>
                    <a:pt x="24" y="10"/>
                  </a:lnTo>
                  <a:lnTo>
                    <a:pt x="19" y="17"/>
                  </a:lnTo>
                  <a:lnTo>
                    <a:pt x="14" y="24"/>
                  </a:lnTo>
                  <a:lnTo>
                    <a:pt x="14" y="24"/>
                  </a:lnTo>
                  <a:lnTo>
                    <a:pt x="14" y="24"/>
                  </a:lnTo>
                  <a:lnTo>
                    <a:pt x="22" y="30"/>
                  </a:lnTo>
                  <a:lnTo>
                    <a:pt x="21" y="34"/>
                  </a:lnTo>
                  <a:lnTo>
                    <a:pt x="21" y="34"/>
                  </a:lnTo>
                  <a:lnTo>
                    <a:pt x="14" y="29"/>
                  </a:lnTo>
                  <a:lnTo>
                    <a:pt x="14" y="51"/>
                  </a:lnTo>
                  <a:lnTo>
                    <a:pt x="10" y="51"/>
                  </a:lnTo>
                  <a:close/>
                  <a:moveTo>
                    <a:pt x="19" y="49"/>
                  </a:moveTo>
                  <a:lnTo>
                    <a:pt x="19" y="46"/>
                  </a:lnTo>
                  <a:lnTo>
                    <a:pt x="36" y="46"/>
                  </a:lnTo>
                  <a:lnTo>
                    <a:pt x="36" y="21"/>
                  </a:lnTo>
                  <a:lnTo>
                    <a:pt x="24" y="21"/>
                  </a:lnTo>
                  <a:lnTo>
                    <a:pt x="24" y="17"/>
                  </a:lnTo>
                  <a:lnTo>
                    <a:pt x="36" y="17"/>
                  </a:lnTo>
                  <a:lnTo>
                    <a:pt x="36" y="0"/>
                  </a:lnTo>
                  <a:lnTo>
                    <a:pt x="40" y="0"/>
                  </a:lnTo>
                  <a:lnTo>
                    <a:pt x="40" y="17"/>
                  </a:lnTo>
                  <a:lnTo>
                    <a:pt x="53" y="17"/>
                  </a:lnTo>
                  <a:lnTo>
                    <a:pt x="53" y="21"/>
                  </a:lnTo>
                  <a:lnTo>
                    <a:pt x="40" y="21"/>
                  </a:lnTo>
                  <a:lnTo>
                    <a:pt x="40" y="46"/>
                  </a:lnTo>
                  <a:lnTo>
                    <a:pt x="55" y="46"/>
                  </a:lnTo>
                  <a:lnTo>
                    <a:pt x="55" y="49"/>
                  </a:lnTo>
                  <a:lnTo>
                    <a:pt x="19"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Freeform 1180">
              <a:extLst>
                <a:ext uri="{FF2B5EF4-FFF2-40B4-BE49-F238E27FC236}">
                  <a16:creationId xmlns:a16="http://schemas.microsoft.com/office/drawing/2014/main" id="{F9EB9B79-BFE2-45C2-BCE3-4770E90641B8}"/>
                </a:ext>
              </a:extLst>
            </p:cNvPr>
            <p:cNvSpPr>
              <a:spLocks noEditPoints="1"/>
            </p:cNvSpPr>
            <p:nvPr/>
          </p:nvSpPr>
          <p:spPr bwMode="auto">
            <a:xfrm>
              <a:off x="10804525" y="5822950"/>
              <a:ext cx="41275" cy="34925"/>
            </a:xfrm>
            <a:custGeom>
              <a:avLst/>
              <a:gdLst>
                <a:gd name="T0" fmla="*/ 25 w 52"/>
                <a:gd name="T1" fmla="*/ 39 h 43"/>
                <a:gd name="T2" fmla="*/ 35 w 52"/>
                <a:gd name="T3" fmla="*/ 37 h 43"/>
                <a:gd name="T4" fmla="*/ 41 w 52"/>
                <a:gd name="T5" fmla="*/ 34 h 43"/>
                <a:gd name="T6" fmla="*/ 46 w 52"/>
                <a:gd name="T7" fmla="*/ 28 h 43"/>
                <a:gd name="T8" fmla="*/ 48 w 52"/>
                <a:gd name="T9" fmla="*/ 21 h 43"/>
                <a:gd name="T10" fmla="*/ 47 w 52"/>
                <a:gd name="T11" fmla="*/ 17 h 43"/>
                <a:gd name="T12" fmla="*/ 45 w 52"/>
                <a:gd name="T13" fmla="*/ 11 h 43"/>
                <a:gd name="T14" fmla="*/ 43 w 52"/>
                <a:gd name="T15" fmla="*/ 9 h 43"/>
                <a:gd name="T16" fmla="*/ 37 w 52"/>
                <a:gd name="T17" fmla="*/ 6 h 43"/>
                <a:gd name="T18" fmla="*/ 29 w 52"/>
                <a:gd name="T19" fmla="*/ 5 h 43"/>
                <a:gd name="T20" fmla="*/ 27 w 52"/>
                <a:gd name="T21" fmla="*/ 18 h 43"/>
                <a:gd name="T22" fmla="*/ 22 w 52"/>
                <a:gd name="T23" fmla="*/ 29 h 43"/>
                <a:gd name="T24" fmla="*/ 20 w 52"/>
                <a:gd name="T25" fmla="*/ 34 h 43"/>
                <a:gd name="T26" fmla="*/ 13 w 52"/>
                <a:gd name="T27" fmla="*/ 38 h 43"/>
                <a:gd name="T28" fmla="*/ 10 w 52"/>
                <a:gd name="T29" fmla="*/ 39 h 43"/>
                <a:gd name="T30" fmla="*/ 2 w 52"/>
                <a:gd name="T31" fmla="*/ 35 h 43"/>
                <a:gd name="T32" fmla="*/ 0 w 52"/>
                <a:gd name="T33" fmla="*/ 31 h 43"/>
                <a:gd name="T34" fmla="*/ 0 w 52"/>
                <a:gd name="T35" fmla="*/ 25 h 43"/>
                <a:gd name="T36" fmla="*/ 2 w 52"/>
                <a:gd name="T37" fmla="*/ 17 h 43"/>
                <a:gd name="T38" fmla="*/ 8 w 52"/>
                <a:gd name="T39" fmla="*/ 9 h 43"/>
                <a:gd name="T40" fmla="*/ 12 w 52"/>
                <a:gd name="T41" fmla="*/ 5 h 43"/>
                <a:gd name="T42" fmla="*/ 22 w 52"/>
                <a:gd name="T43" fmla="*/ 2 h 43"/>
                <a:gd name="T44" fmla="*/ 28 w 52"/>
                <a:gd name="T45" fmla="*/ 0 h 43"/>
                <a:gd name="T46" fmla="*/ 38 w 52"/>
                <a:gd name="T47" fmla="*/ 2 h 43"/>
                <a:gd name="T48" fmla="*/ 45 w 52"/>
                <a:gd name="T49" fmla="*/ 6 h 43"/>
                <a:gd name="T50" fmla="*/ 48 w 52"/>
                <a:gd name="T51" fmla="*/ 9 h 43"/>
                <a:gd name="T52" fmla="*/ 52 w 52"/>
                <a:gd name="T53" fmla="*/ 16 h 43"/>
                <a:gd name="T54" fmla="*/ 52 w 52"/>
                <a:gd name="T55" fmla="*/ 21 h 43"/>
                <a:gd name="T56" fmla="*/ 50 w 52"/>
                <a:gd name="T57" fmla="*/ 30 h 43"/>
                <a:gd name="T58" fmla="*/ 45 w 52"/>
                <a:gd name="T59" fmla="*/ 36 h 43"/>
                <a:gd name="T60" fmla="*/ 42 w 52"/>
                <a:gd name="T61" fmla="*/ 39 h 43"/>
                <a:gd name="T62" fmla="*/ 33 w 52"/>
                <a:gd name="T63" fmla="*/ 42 h 43"/>
                <a:gd name="T64" fmla="*/ 27 w 52"/>
                <a:gd name="T65" fmla="*/ 43 h 43"/>
                <a:gd name="T66" fmla="*/ 23 w 52"/>
                <a:gd name="T67" fmla="*/ 5 h 43"/>
                <a:gd name="T68" fmla="*/ 16 w 52"/>
                <a:gd name="T69" fmla="*/ 7 h 43"/>
                <a:gd name="T70" fmla="*/ 10 w 52"/>
                <a:gd name="T71" fmla="*/ 12 h 43"/>
                <a:gd name="T72" fmla="*/ 7 w 52"/>
                <a:gd name="T73" fmla="*/ 15 h 43"/>
                <a:gd name="T74" fmla="*/ 4 w 52"/>
                <a:gd name="T75" fmla="*/ 22 h 43"/>
                <a:gd name="T76" fmla="*/ 4 w 52"/>
                <a:gd name="T77" fmla="*/ 26 h 43"/>
                <a:gd name="T78" fmla="*/ 6 w 52"/>
                <a:gd name="T79" fmla="*/ 32 h 43"/>
                <a:gd name="T80" fmla="*/ 8 w 52"/>
                <a:gd name="T81" fmla="*/ 35 h 43"/>
                <a:gd name="T82" fmla="*/ 10 w 52"/>
                <a:gd name="T83" fmla="*/ 35 h 43"/>
                <a:gd name="T84" fmla="*/ 15 w 52"/>
                <a:gd name="T85" fmla="*/ 33 h 43"/>
                <a:gd name="T86" fmla="*/ 19 w 52"/>
                <a:gd name="T87" fmla="*/ 26 h 43"/>
                <a:gd name="T88" fmla="*/ 22 w 52"/>
                <a:gd name="T89" fmla="*/ 16 h 43"/>
                <a:gd name="T90" fmla="*/ 23 w 52"/>
                <a:gd name="T9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43">
                  <a:moveTo>
                    <a:pt x="27" y="43"/>
                  </a:moveTo>
                  <a:lnTo>
                    <a:pt x="25" y="39"/>
                  </a:lnTo>
                  <a:lnTo>
                    <a:pt x="25" y="39"/>
                  </a:lnTo>
                  <a:lnTo>
                    <a:pt x="35" y="37"/>
                  </a:lnTo>
                  <a:lnTo>
                    <a:pt x="41" y="34"/>
                  </a:lnTo>
                  <a:lnTo>
                    <a:pt x="41" y="34"/>
                  </a:lnTo>
                  <a:lnTo>
                    <a:pt x="44" y="31"/>
                  </a:lnTo>
                  <a:lnTo>
                    <a:pt x="46" y="28"/>
                  </a:lnTo>
                  <a:lnTo>
                    <a:pt x="47" y="25"/>
                  </a:lnTo>
                  <a:lnTo>
                    <a:pt x="48" y="21"/>
                  </a:lnTo>
                  <a:lnTo>
                    <a:pt x="48" y="21"/>
                  </a:lnTo>
                  <a:lnTo>
                    <a:pt x="47" y="17"/>
                  </a:lnTo>
                  <a:lnTo>
                    <a:pt x="46" y="14"/>
                  </a:lnTo>
                  <a:lnTo>
                    <a:pt x="45" y="11"/>
                  </a:lnTo>
                  <a:lnTo>
                    <a:pt x="43" y="9"/>
                  </a:lnTo>
                  <a:lnTo>
                    <a:pt x="43" y="9"/>
                  </a:lnTo>
                  <a:lnTo>
                    <a:pt x="40" y="7"/>
                  </a:lnTo>
                  <a:lnTo>
                    <a:pt x="37" y="6"/>
                  </a:lnTo>
                  <a:lnTo>
                    <a:pt x="29" y="5"/>
                  </a:lnTo>
                  <a:lnTo>
                    <a:pt x="29" y="5"/>
                  </a:lnTo>
                  <a:lnTo>
                    <a:pt x="28" y="12"/>
                  </a:lnTo>
                  <a:lnTo>
                    <a:pt x="27" y="18"/>
                  </a:lnTo>
                  <a:lnTo>
                    <a:pt x="24" y="24"/>
                  </a:lnTo>
                  <a:lnTo>
                    <a:pt x="22" y="29"/>
                  </a:lnTo>
                  <a:lnTo>
                    <a:pt x="22" y="29"/>
                  </a:lnTo>
                  <a:lnTo>
                    <a:pt x="20" y="34"/>
                  </a:lnTo>
                  <a:lnTo>
                    <a:pt x="17" y="37"/>
                  </a:lnTo>
                  <a:lnTo>
                    <a:pt x="13" y="38"/>
                  </a:lnTo>
                  <a:lnTo>
                    <a:pt x="10" y="39"/>
                  </a:lnTo>
                  <a:lnTo>
                    <a:pt x="10" y="39"/>
                  </a:lnTo>
                  <a:lnTo>
                    <a:pt x="6" y="38"/>
                  </a:lnTo>
                  <a:lnTo>
                    <a:pt x="2" y="35"/>
                  </a:lnTo>
                  <a:lnTo>
                    <a:pt x="2" y="35"/>
                  </a:lnTo>
                  <a:lnTo>
                    <a:pt x="0" y="31"/>
                  </a:lnTo>
                  <a:lnTo>
                    <a:pt x="0" y="25"/>
                  </a:lnTo>
                  <a:lnTo>
                    <a:pt x="0" y="25"/>
                  </a:lnTo>
                  <a:lnTo>
                    <a:pt x="0" y="21"/>
                  </a:lnTo>
                  <a:lnTo>
                    <a:pt x="2" y="17"/>
                  </a:lnTo>
                  <a:lnTo>
                    <a:pt x="4" y="12"/>
                  </a:lnTo>
                  <a:lnTo>
                    <a:pt x="8" y="9"/>
                  </a:lnTo>
                  <a:lnTo>
                    <a:pt x="8" y="9"/>
                  </a:lnTo>
                  <a:lnTo>
                    <a:pt x="12" y="5"/>
                  </a:lnTo>
                  <a:lnTo>
                    <a:pt x="17" y="3"/>
                  </a:lnTo>
                  <a:lnTo>
                    <a:pt x="22" y="2"/>
                  </a:lnTo>
                  <a:lnTo>
                    <a:pt x="28" y="0"/>
                  </a:lnTo>
                  <a:lnTo>
                    <a:pt x="28" y="0"/>
                  </a:lnTo>
                  <a:lnTo>
                    <a:pt x="33" y="0"/>
                  </a:lnTo>
                  <a:lnTo>
                    <a:pt x="38" y="2"/>
                  </a:lnTo>
                  <a:lnTo>
                    <a:pt x="42" y="4"/>
                  </a:lnTo>
                  <a:lnTo>
                    <a:pt x="45" y="6"/>
                  </a:lnTo>
                  <a:lnTo>
                    <a:pt x="45" y="6"/>
                  </a:lnTo>
                  <a:lnTo>
                    <a:pt x="48" y="9"/>
                  </a:lnTo>
                  <a:lnTo>
                    <a:pt x="50" y="12"/>
                  </a:lnTo>
                  <a:lnTo>
                    <a:pt x="52" y="16"/>
                  </a:lnTo>
                  <a:lnTo>
                    <a:pt x="52" y="21"/>
                  </a:lnTo>
                  <a:lnTo>
                    <a:pt x="52" y="21"/>
                  </a:lnTo>
                  <a:lnTo>
                    <a:pt x="52" y="25"/>
                  </a:lnTo>
                  <a:lnTo>
                    <a:pt x="50" y="30"/>
                  </a:lnTo>
                  <a:lnTo>
                    <a:pt x="48" y="33"/>
                  </a:lnTo>
                  <a:lnTo>
                    <a:pt x="45" y="36"/>
                  </a:lnTo>
                  <a:lnTo>
                    <a:pt x="45" y="36"/>
                  </a:lnTo>
                  <a:lnTo>
                    <a:pt x="42" y="39"/>
                  </a:lnTo>
                  <a:lnTo>
                    <a:pt x="37" y="41"/>
                  </a:lnTo>
                  <a:lnTo>
                    <a:pt x="33" y="42"/>
                  </a:lnTo>
                  <a:lnTo>
                    <a:pt x="27" y="43"/>
                  </a:lnTo>
                  <a:lnTo>
                    <a:pt x="27" y="43"/>
                  </a:lnTo>
                  <a:close/>
                  <a:moveTo>
                    <a:pt x="23" y="5"/>
                  </a:moveTo>
                  <a:lnTo>
                    <a:pt x="23" y="5"/>
                  </a:lnTo>
                  <a:lnTo>
                    <a:pt x="19" y="6"/>
                  </a:lnTo>
                  <a:lnTo>
                    <a:pt x="16" y="7"/>
                  </a:lnTo>
                  <a:lnTo>
                    <a:pt x="13" y="9"/>
                  </a:lnTo>
                  <a:lnTo>
                    <a:pt x="10" y="12"/>
                  </a:lnTo>
                  <a:lnTo>
                    <a:pt x="10" y="12"/>
                  </a:lnTo>
                  <a:lnTo>
                    <a:pt x="7" y="15"/>
                  </a:lnTo>
                  <a:lnTo>
                    <a:pt x="5" y="19"/>
                  </a:lnTo>
                  <a:lnTo>
                    <a:pt x="4" y="22"/>
                  </a:lnTo>
                  <a:lnTo>
                    <a:pt x="4" y="26"/>
                  </a:lnTo>
                  <a:lnTo>
                    <a:pt x="4" y="26"/>
                  </a:lnTo>
                  <a:lnTo>
                    <a:pt x="4" y="29"/>
                  </a:lnTo>
                  <a:lnTo>
                    <a:pt x="6" y="32"/>
                  </a:lnTo>
                  <a:lnTo>
                    <a:pt x="6" y="32"/>
                  </a:lnTo>
                  <a:lnTo>
                    <a:pt x="8" y="35"/>
                  </a:lnTo>
                  <a:lnTo>
                    <a:pt x="10" y="35"/>
                  </a:lnTo>
                  <a:lnTo>
                    <a:pt x="10" y="35"/>
                  </a:lnTo>
                  <a:lnTo>
                    <a:pt x="13" y="35"/>
                  </a:lnTo>
                  <a:lnTo>
                    <a:pt x="15" y="33"/>
                  </a:lnTo>
                  <a:lnTo>
                    <a:pt x="17" y="30"/>
                  </a:lnTo>
                  <a:lnTo>
                    <a:pt x="19" y="26"/>
                  </a:lnTo>
                  <a:lnTo>
                    <a:pt x="19" y="26"/>
                  </a:lnTo>
                  <a:lnTo>
                    <a:pt x="22" y="16"/>
                  </a:lnTo>
                  <a:lnTo>
                    <a:pt x="23" y="5"/>
                  </a:lnTo>
                  <a:lnTo>
                    <a:pt x="23"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Freeform 1181">
              <a:extLst>
                <a:ext uri="{FF2B5EF4-FFF2-40B4-BE49-F238E27FC236}">
                  <a16:creationId xmlns:a16="http://schemas.microsoft.com/office/drawing/2014/main" id="{40F638FE-D0B0-4675-BEF8-24190805564F}"/>
                </a:ext>
              </a:extLst>
            </p:cNvPr>
            <p:cNvSpPr>
              <a:spLocks/>
            </p:cNvSpPr>
            <p:nvPr/>
          </p:nvSpPr>
          <p:spPr bwMode="auto">
            <a:xfrm>
              <a:off x="10850563" y="5822950"/>
              <a:ext cx="42863" cy="34925"/>
            </a:xfrm>
            <a:custGeom>
              <a:avLst/>
              <a:gdLst>
                <a:gd name="T0" fmla="*/ 55 w 55"/>
                <a:gd name="T1" fmla="*/ 42 h 45"/>
                <a:gd name="T2" fmla="*/ 51 w 55"/>
                <a:gd name="T3" fmla="*/ 45 h 45"/>
                <a:gd name="T4" fmla="*/ 51 w 55"/>
                <a:gd name="T5" fmla="*/ 45 h 45"/>
                <a:gd name="T6" fmla="*/ 42 w 55"/>
                <a:gd name="T7" fmla="*/ 37 h 45"/>
                <a:gd name="T8" fmla="*/ 29 w 55"/>
                <a:gd name="T9" fmla="*/ 26 h 45"/>
                <a:gd name="T10" fmla="*/ 29 w 55"/>
                <a:gd name="T11" fmla="*/ 26 h 45"/>
                <a:gd name="T12" fmla="*/ 23 w 55"/>
                <a:gd name="T13" fmla="*/ 33 h 45"/>
                <a:gd name="T14" fmla="*/ 16 w 55"/>
                <a:gd name="T15" fmla="*/ 38 h 45"/>
                <a:gd name="T16" fmla="*/ 9 w 55"/>
                <a:gd name="T17" fmla="*/ 42 h 45"/>
                <a:gd name="T18" fmla="*/ 2 w 55"/>
                <a:gd name="T19" fmla="*/ 45 h 45"/>
                <a:gd name="T20" fmla="*/ 0 w 55"/>
                <a:gd name="T21" fmla="*/ 41 h 45"/>
                <a:gd name="T22" fmla="*/ 0 w 55"/>
                <a:gd name="T23" fmla="*/ 41 h 45"/>
                <a:gd name="T24" fmla="*/ 6 w 55"/>
                <a:gd name="T25" fmla="*/ 39 h 45"/>
                <a:gd name="T26" fmla="*/ 11 w 55"/>
                <a:gd name="T27" fmla="*/ 35 h 45"/>
                <a:gd name="T28" fmla="*/ 23 w 55"/>
                <a:gd name="T29" fmla="*/ 27 h 45"/>
                <a:gd name="T30" fmla="*/ 23 w 55"/>
                <a:gd name="T31" fmla="*/ 27 h 45"/>
                <a:gd name="T32" fmla="*/ 28 w 55"/>
                <a:gd name="T33" fmla="*/ 22 h 45"/>
                <a:gd name="T34" fmla="*/ 32 w 55"/>
                <a:gd name="T35" fmla="*/ 16 h 45"/>
                <a:gd name="T36" fmla="*/ 37 w 55"/>
                <a:gd name="T37" fmla="*/ 11 h 45"/>
                <a:gd name="T38" fmla="*/ 39 w 55"/>
                <a:gd name="T39" fmla="*/ 5 h 45"/>
                <a:gd name="T40" fmla="*/ 7 w 55"/>
                <a:gd name="T41" fmla="*/ 5 h 45"/>
                <a:gd name="T42" fmla="*/ 7 w 55"/>
                <a:gd name="T43" fmla="*/ 0 h 45"/>
                <a:gd name="T44" fmla="*/ 44 w 55"/>
                <a:gd name="T45" fmla="*/ 0 h 45"/>
                <a:gd name="T46" fmla="*/ 45 w 55"/>
                <a:gd name="T47" fmla="*/ 1 h 45"/>
                <a:gd name="T48" fmla="*/ 45 w 55"/>
                <a:gd name="T49" fmla="*/ 1 h 45"/>
                <a:gd name="T50" fmla="*/ 43 w 55"/>
                <a:gd name="T51" fmla="*/ 8 h 45"/>
                <a:gd name="T52" fmla="*/ 40 w 55"/>
                <a:gd name="T53" fmla="*/ 13 h 45"/>
                <a:gd name="T54" fmla="*/ 37 w 55"/>
                <a:gd name="T55" fmla="*/ 18 h 45"/>
                <a:gd name="T56" fmla="*/ 32 w 55"/>
                <a:gd name="T57" fmla="*/ 23 h 45"/>
                <a:gd name="T58" fmla="*/ 32 w 55"/>
                <a:gd name="T59" fmla="*/ 23 h 45"/>
                <a:gd name="T60" fmla="*/ 55 w 55"/>
                <a:gd name="T61" fmla="*/ 42 h 45"/>
                <a:gd name="T62" fmla="*/ 55 w 55"/>
                <a:gd name="T6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45">
                  <a:moveTo>
                    <a:pt x="55" y="42"/>
                  </a:moveTo>
                  <a:lnTo>
                    <a:pt x="51" y="45"/>
                  </a:lnTo>
                  <a:lnTo>
                    <a:pt x="51" y="45"/>
                  </a:lnTo>
                  <a:lnTo>
                    <a:pt x="42" y="37"/>
                  </a:lnTo>
                  <a:lnTo>
                    <a:pt x="29" y="26"/>
                  </a:lnTo>
                  <a:lnTo>
                    <a:pt x="29" y="26"/>
                  </a:lnTo>
                  <a:lnTo>
                    <a:pt x="23" y="33"/>
                  </a:lnTo>
                  <a:lnTo>
                    <a:pt x="16" y="38"/>
                  </a:lnTo>
                  <a:lnTo>
                    <a:pt x="9" y="42"/>
                  </a:lnTo>
                  <a:lnTo>
                    <a:pt x="2" y="45"/>
                  </a:lnTo>
                  <a:lnTo>
                    <a:pt x="0" y="41"/>
                  </a:lnTo>
                  <a:lnTo>
                    <a:pt x="0" y="41"/>
                  </a:lnTo>
                  <a:lnTo>
                    <a:pt x="6" y="39"/>
                  </a:lnTo>
                  <a:lnTo>
                    <a:pt x="11" y="35"/>
                  </a:lnTo>
                  <a:lnTo>
                    <a:pt x="23" y="27"/>
                  </a:lnTo>
                  <a:lnTo>
                    <a:pt x="23" y="27"/>
                  </a:lnTo>
                  <a:lnTo>
                    <a:pt x="28" y="22"/>
                  </a:lnTo>
                  <a:lnTo>
                    <a:pt x="32" y="16"/>
                  </a:lnTo>
                  <a:lnTo>
                    <a:pt x="37" y="11"/>
                  </a:lnTo>
                  <a:lnTo>
                    <a:pt x="39" y="5"/>
                  </a:lnTo>
                  <a:lnTo>
                    <a:pt x="7" y="5"/>
                  </a:lnTo>
                  <a:lnTo>
                    <a:pt x="7" y="0"/>
                  </a:lnTo>
                  <a:lnTo>
                    <a:pt x="44" y="0"/>
                  </a:lnTo>
                  <a:lnTo>
                    <a:pt x="45" y="1"/>
                  </a:lnTo>
                  <a:lnTo>
                    <a:pt x="45" y="1"/>
                  </a:lnTo>
                  <a:lnTo>
                    <a:pt x="43" y="8"/>
                  </a:lnTo>
                  <a:lnTo>
                    <a:pt x="40" y="13"/>
                  </a:lnTo>
                  <a:lnTo>
                    <a:pt x="37" y="18"/>
                  </a:lnTo>
                  <a:lnTo>
                    <a:pt x="32" y="23"/>
                  </a:lnTo>
                  <a:lnTo>
                    <a:pt x="32" y="23"/>
                  </a:lnTo>
                  <a:lnTo>
                    <a:pt x="55" y="42"/>
                  </a:lnTo>
                  <a:lnTo>
                    <a:pt x="5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Freeform 1182">
              <a:extLst>
                <a:ext uri="{FF2B5EF4-FFF2-40B4-BE49-F238E27FC236}">
                  <a16:creationId xmlns:a16="http://schemas.microsoft.com/office/drawing/2014/main" id="{A8CB9658-4F5C-4936-A27F-347BDE079841}"/>
                </a:ext>
              </a:extLst>
            </p:cNvPr>
            <p:cNvSpPr>
              <a:spLocks/>
            </p:cNvSpPr>
            <p:nvPr/>
          </p:nvSpPr>
          <p:spPr bwMode="auto">
            <a:xfrm>
              <a:off x="10898188" y="5819775"/>
              <a:ext cx="41275" cy="38100"/>
            </a:xfrm>
            <a:custGeom>
              <a:avLst/>
              <a:gdLst>
                <a:gd name="T0" fmla="*/ 25 w 51"/>
                <a:gd name="T1" fmla="*/ 0 h 48"/>
                <a:gd name="T2" fmla="*/ 25 w 51"/>
                <a:gd name="T3" fmla="*/ 0 h 48"/>
                <a:gd name="T4" fmla="*/ 23 w 51"/>
                <a:gd name="T5" fmla="*/ 7 h 48"/>
                <a:gd name="T6" fmla="*/ 51 w 51"/>
                <a:gd name="T7" fmla="*/ 7 h 48"/>
                <a:gd name="T8" fmla="*/ 51 w 51"/>
                <a:gd name="T9" fmla="*/ 7 h 48"/>
                <a:gd name="T10" fmla="*/ 50 w 51"/>
                <a:gd name="T11" fmla="*/ 12 h 48"/>
                <a:gd name="T12" fmla="*/ 50 w 51"/>
                <a:gd name="T13" fmla="*/ 12 h 48"/>
                <a:gd name="T14" fmla="*/ 48 w 51"/>
                <a:gd name="T15" fmla="*/ 22 h 48"/>
                <a:gd name="T16" fmla="*/ 48 w 51"/>
                <a:gd name="T17" fmla="*/ 22 h 48"/>
                <a:gd name="T18" fmla="*/ 43 w 51"/>
                <a:gd name="T19" fmla="*/ 30 h 48"/>
                <a:gd name="T20" fmla="*/ 43 w 51"/>
                <a:gd name="T21" fmla="*/ 30 h 48"/>
                <a:gd name="T22" fmla="*/ 40 w 51"/>
                <a:gd name="T23" fmla="*/ 34 h 48"/>
                <a:gd name="T24" fmla="*/ 35 w 51"/>
                <a:gd name="T25" fmla="*/ 38 h 48"/>
                <a:gd name="T26" fmla="*/ 35 w 51"/>
                <a:gd name="T27" fmla="*/ 38 h 48"/>
                <a:gd name="T28" fmla="*/ 30 w 51"/>
                <a:gd name="T29" fmla="*/ 41 h 48"/>
                <a:gd name="T30" fmla="*/ 25 w 51"/>
                <a:gd name="T31" fmla="*/ 44 h 48"/>
                <a:gd name="T32" fmla="*/ 25 w 51"/>
                <a:gd name="T33" fmla="*/ 44 h 48"/>
                <a:gd name="T34" fmla="*/ 18 w 51"/>
                <a:gd name="T35" fmla="*/ 46 h 48"/>
                <a:gd name="T36" fmla="*/ 12 w 51"/>
                <a:gd name="T37" fmla="*/ 48 h 48"/>
                <a:gd name="T38" fmla="*/ 10 w 51"/>
                <a:gd name="T39" fmla="*/ 44 h 48"/>
                <a:gd name="T40" fmla="*/ 10 w 51"/>
                <a:gd name="T41" fmla="*/ 44 h 48"/>
                <a:gd name="T42" fmla="*/ 18 w 51"/>
                <a:gd name="T43" fmla="*/ 42 h 48"/>
                <a:gd name="T44" fmla="*/ 25 w 51"/>
                <a:gd name="T45" fmla="*/ 40 h 48"/>
                <a:gd name="T46" fmla="*/ 31 w 51"/>
                <a:gd name="T47" fmla="*/ 36 h 48"/>
                <a:gd name="T48" fmla="*/ 36 w 51"/>
                <a:gd name="T49" fmla="*/ 31 h 48"/>
                <a:gd name="T50" fmla="*/ 36 w 51"/>
                <a:gd name="T51" fmla="*/ 31 h 48"/>
                <a:gd name="T52" fmla="*/ 27 w 51"/>
                <a:gd name="T53" fmla="*/ 27 h 48"/>
                <a:gd name="T54" fmla="*/ 16 w 51"/>
                <a:gd name="T55" fmla="*/ 23 h 48"/>
                <a:gd name="T56" fmla="*/ 18 w 51"/>
                <a:gd name="T57" fmla="*/ 20 h 48"/>
                <a:gd name="T58" fmla="*/ 18 w 51"/>
                <a:gd name="T59" fmla="*/ 20 h 48"/>
                <a:gd name="T60" fmla="*/ 27 w 51"/>
                <a:gd name="T61" fmla="*/ 23 h 48"/>
                <a:gd name="T62" fmla="*/ 39 w 51"/>
                <a:gd name="T63" fmla="*/ 28 h 48"/>
                <a:gd name="T64" fmla="*/ 39 w 51"/>
                <a:gd name="T65" fmla="*/ 28 h 48"/>
                <a:gd name="T66" fmla="*/ 42 w 51"/>
                <a:gd name="T67" fmla="*/ 24 h 48"/>
                <a:gd name="T68" fmla="*/ 44 w 51"/>
                <a:gd name="T69" fmla="*/ 20 h 48"/>
                <a:gd name="T70" fmla="*/ 46 w 51"/>
                <a:gd name="T71" fmla="*/ 10 h 48"/>
                <a:gd name="T72" fmla="*/ 21 w 51"/>
                <a:gd name="T73" fmla="*/ 10 h 48"/>
                <a:gd name="T74" fmla="*/ 21 w 51"/>
                <a:gd name="T75" fmla="*/ 10 h 48"/>
                <a:gd name="T76" fmla="*/ 17 w 51"/>
                <a:gd name="T77" fmla="*/ 16 h 48"/>
                <a:gd name="T78" fmla="*/ 13 w 51"/>
                <a:gd name="T79" fmla="*/ 21 h 48"/>
                <a:gd name="T80" fmla="*/ 13 w 51"/>
                <a:gd name="T81" fmla="*/ 21 h 48"/>
                <a:gd name="T82" fmla="*/ 8 w 51"/>
                <a:gd name="T83" fmla="*/ 25 h 48"/>
                <a:gd name="T84" fmla="*/ 3 w 51"/>
                <a:gd name="T85" fmla="*/ 29 h 48"/>
                <a:gd name="T86" fmla="*/ 0 w 51"/>
                <a:gd name="T87" fmla="*/ 26 h 48"/>
                <a:gd name="T88" fmla="*/ 0 w 51"/>
                <a:gd name="T89" fmla="*/ 26 h 48"/>
                <a:gd name="T90" fmla="*/ 7 w 51"/>
                <a:gd name="T91" fmla="*/ 20 h 48"/>
                <a:gd name="T92" fmla="*/ 13 w 51"/>
                <a:gd name="T93" fmla="*/ 14 h 48"/>
                <a:gd name="T94" fmla="*/ 13 w 51"/>
                <a:gd name="T95" fmla="*/ 14 h 48"/>
                <a:gd name="T96" fmla="*/ 18 w 51"/>
                <a:gd name="T97" fmla="*/ 7 h 48"/>
                <a:gd name="T98" fmla="*/ 21 w 51"/>
                <a:gd name="T99" fmla="*/ 0 h 48"/>
                <a:gd name="T100" fmla="*/ 25 w 51"/>
                <a:gd name="T10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 h="48">
                  <a:moveTo>
                    <a:pt x="25" y="0"/>
                  </a:moveTo>
                  <a:lnTo>
                    <a:pt x="25" y="0"/>
                  </a:lnTo>
                  <a:lnTo>
                    <a:pt x="23" y="7"/>
                  </a:lnTo>
                  <a:lnTo>
                    <a:pt x="51" y="7"/>
                  </a:lnTo>
                  <a:lnTo>
                    <a:pt x="51" y="7"/>
                  </a:lnTo>
                  <a:lnTo>
                    <a:pt x="50" y="12"/>
                  </a:lnTo>
                  <a:lnTo>
                    <a:pt x="50" y="12"/>
                  </a:lnTo>
                  <a:lnTo>
                    <a:pt x="48" y="22"/>
                  </a:lnTo>
                  <a:lnTo>
                    <a:pt x="48" y="22"/>
                  </a:lnTo>
                  <a:lnTo>
                    <a:pt x="43" y="30"/>
                  </a:lnTo>
                  <a:lnTo>
                    <a:pt x="43" y="30"/>
                  </a:lnTo>
                  <a:lnTo>
                    <a:pt x="40" y="34"/>
                  </a:lnTo>
                  <a:lnTo>
                    <a:pt x="35" y="38"/>
                  </a:lnTo>
                  <a:lnTo>
                    <a:pt x="35" y="38"/>
                  </a:lnTo>
                  <a:lnTo>
                    <a:pt x="30" y="41"/>
                  </a:lnTo>
                  <a:lnTo>
                    <a:pt x="25" y="44"/>
                  </a:lnTo>
                  <a:lnTo>
                    <a:pt x="25" y="44"/>
                  </a:lnTo>
                  <a:lnTo>
                    <a:pt x="18" y="46"/>
                  </a:lnTo>
                  <a:lnTo>
                    <a:pt x="12" y="48"/>
                  </a:lnTo>
                  <a:lnTo>
                    <a:pt x="10" y="44"/>
                  </a:lnTo>
                  <a:lnTo>
                    <a:pt x="10" y="44"/>
                  </a:lnTo>
                  <a:lnTo>
                    <a:pt x="18" y="42"/>
                  </a:lnTo>
                  <a:lnTo>
                    <a:pt x="25" y="40"/>
                  </a:lnTo>
                  <a:lnTo>
                    <a:pt x="31" y="36"/>
                  </a:lnTo>
                  <a:lnTo>
                    <a:pt x="36" y="31"/>
                  </a:lnTo>
                  <a:lnTo>
                    <a:pt x="36" y="31"/>
                  </a:lnTo>
                  <a:lnTo>
                    <a:pt x="27" y="27"/>
                  </a:lnTo>
                  <a:lnTo>
                    <a:pt x="16" y="23"/>
                  </a:lnTo>
                  <a:lnTo>
                    <a:pt x="18" y="20"/>
                  </a:lnTo>
                  <a:lnTo>
                    <a:pt x="18" y="20"/>
                  </a:lnTo>
                  <a:lnTo>
                    <a:pt x="27" y="23"/>
                  </a:lnTo>
                  <a:lnTo>
                    <a:pt x="39" y="28"/>
                  </a:lnTo>
                  <a:lnTo>
                    <a:pt x="39" y="28"/>
                  </a:lnTo>
                  <a:lnTo>
                    <a:pt x="42" y="24"/>
                  </a:lnTo>
                  <a:lnTo>
                    <a:pt x="44" y="20"/>
                  </a:lnTo>
                  <a:lnTo>
                    <a:pt x="46" y="10"/>
                  </a:lnTo>
                  <a:lnTo>
                    <a:pt x="21" y="10"/>
                  </a:lnTo>
                  <a:lnTo>
                    <a:pt x="21" y="10"/>
                  </a:lnTo>
                  <a:lnTo>
                    <a:pt x="17" y="16"/>
                  </a:lnTo>
                  <a:lnTo>
                    <a:pt x="13" y="21"/>
                  </a:lnTo>
                  <a:lnTo>
                    <a:pt x="13" y="21"/>
                  </a:lnTo>
                  <a:lnTo>
                    <a:pt x="8" y="25"/>
                  </a:lnTo>
                  <a:lnTo>
                    <a:pt x="3" y="29"/>
                  </a:lnTo>
                  <a:lnTo>
                    <a:pt x="0" y="26"/>
                  </a:lnTo>
                  <a:lnTo>
                    <a:pt x="0" y="26"/>
                  </a:lnTo>
                  <a:lnTo>
                    <a:pt x="7" y="20"/>
                  </a:lnTo>
                  <a:lnTo>
                    <a:pt x="13" y="14"/>
                  </a:lnTo>
                  <a:lnTo>
                    <a:pt x="13" y="14"/>
                  </a:lnTo>
                  <a:lnTo>
                    <a:pt x="18" y="7"/>
                  </a:lnTo>
                  <a:lnTo>
                    <a:pt x="21" y="0"/>
                  </a:lnTo>
                  <a:lnTo>
                    <a:pt x="2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Freeform 1183">
              <a:extLst>
                <a:ext uri="{FF2B5EF4-FFF2-40B4-BE49-F238E27FC236}">
                  <a16:creationId xmlns:a16="http://schemas.microsoft.com/office/drawing/2014/main" id="{4FA5C0A3-1CF0-444D-98C5-1EACD080A38E}"/>
                </a:ext>
              </a:extLst>
            </p:cNvPr>
            <p:cNvSpPr>
              <a:spLocks noEditPoints="1"/>
            </p:cNvSpPr>
            <p:nvPr/>
          </p:nvSpPr>
          <p:spPr bwMode="auto">
            <a:xfrm>
              <a:off x="10950575" y="5829300"/>
              <a:ext cx="31750" cy="30162"/>
            </a:xfrm>
            <a:custGeom>
              <a:avLst/>
              <a:gdLst>
                <a:gd name="T0" fmla="*/ 11 w 40"/>
                <a:gd name="T1" fmla="*/ 18 h 37"/>
                <a:gd name="T2" fmla="*/ 6 w 40"/>
                <a:gd name="T3" fmla="*/ 19 h 37"/>
                <a:gd name="T4" fmla="*/ 6 w 40"/>
                <a:gd name="T5" fmla="*/ 19 h 37"/>
                <a:gd name="T6" fmla="*/ 4 w 40"/>
                <a:gd name="T7" fmla="*/ 12 h 37"/>
                <a:gd name="T8" fmla="*/ 0 w 40"/>
                <a:gd name="T9" fmla="*/ 4 h 37"/>
                <a:gd name="T10" fmla="*/ 4 w 40"/>
                <a:gd name="T11" fmla="*/ 2 h 37"/>
                <a:gd name="T12" fmla="*/ 4 w 40"/>
                <a:gd name="T13" fmla="*/ 2 h 37"/>
                <a:gd name="T14" fmla="*/ 7 w 40"/>
                <a:gd name="T15" fmla="*/ 9 h 37"/>
                <a:gd name="T16" fmla="*/ 7 w 40"/>
                <a:gd name="T17" fmla="*/ 9 h 37"/>
                <a:gd name="T18" fmla="*/ 11 w 40"/>
                <a:gd name="T19" fmla="*/ 18 h 37"/>
                <a:gd name="T20" fmla="*/ 11 w 40"/>
                <a:gd name="T21" fmla="*/ 18 h 37"/>
                <a:gd name="T22" fmla="*/ 40 w 40"/>
                <a:gd name="T23" fmla="*/ 1 h 37"/>
                <a:gd name="T24" fmla="*/ 40 w 40"/>
                <a:gd name="T25" fmla="*/ 1 h 37"/>
                <a:gd name="T26" fmla="*/ 39 w 40"/>
                <a:gd name="T27" fmla="*/ 9 h 37"/>
                <a:gd name="T28" fmla="*/ 37 w 40"/>
                <a:gd name="T29" fmla="*/ 16 h 37"/>
                <a:gd name="T30" fmla="*/ 33 w 40"/>
                <a:gd name="T31" fmla="*/ 22 h 37"/>
                <a:gd name="T32" fmla="*/ 29 w 40"/>
                <a:gd name="T33" fmla="*/ 27 h 37"/>
                <a:gd name="T34" fmla="*/ 29 w 40"/>
                <a:gd name="T35" fmla="*/ 27 h 37"/>
                <a:gd name="T36" fmla="*/ 25 w 40"/>
                <a:gd name="T37" fmla="*/ 30 h 37"/>
                <a:gd name="T38" fmla="*/ 20 w 40"/>
                <a:gd name="T39" fmla="*/ 33 h 37"/>
                <a:gd name="T40" fmla="*/ 14 w 40"/>
                <a:gd name="T41" fmla="*/ 35 h 37"/>
                <a:gd name="T42" fmla="*/ 7 w 40"/>
                <a:gd name="T43" fmla="*/ 37 h 37"/>
                <a:gd name="T44" fmla="*/ 6 w 40"/>
                <a:gd name="T45" fmla="*/ 33 h 37"/>
                <a:gd name="T46" fmla="*/ 6 w 40"/>
                <a:gd name="T47" fmla="*/ 33 h 37"/>
                <a:gd name="T48" fmla="*/ 13 w 40"/>
                <a:gd name="T49" fmla="*/ 31 h 37"/>
                <a:gd name="T50" fmla="*/ 19 w 40"/>
                <a:gd name="T51" fmla="*/ 29 h 37"/>
                <a:gd name="T52" fmla="*/ 24 w 40"/>
                <a:gd name="T53" fmla="*/ 26 h 37"/>
                <a:gd name="T54" fmla="*/ 28 w 40"/>
                <a:gd name="T55" fmla="*/ 22 h 37"/>
                <a:gd name="T56" fmla="*/ 28 w 40"/>
                <a:gd name="T57" fmla="*/ 22 h 37"/>
                <a:gd name="T58" fmla="*/ 30 w 40"/>
                <a:gd name="T59" fmla="*/ 18 h 37"/>
                <a:gd name="T60" fmla="*/ 33 w 40"/>
                <a:gd name="T61" fmla="*/ 13 h 37"/>
                <a:gd name="T62" fmla="*/ 34 w 40"/>
                <a:gd name="T63" fmla="*/ 7 h 37"/>
                <a:gd name="T64" fmla="*/ 35 w 40"/>
                <a:gd name="T65" fmla="*/ 1 h 37"/>
                <a:gd name="T66" fmla="*/ 40 w 40"/>
                <a:gd name="T67" fmla="*/ 1 h 37"/>
                <a:gd name="T68" fmla="*/ 24 w 40"/>
                <a:gd name="T69" fmla="*/ 15 h 37"/>
                <a:gd name="T70" fmla="*/ 20 w 40"/>
                <a:gd name="T71" fmla="*/ 17 h 37"/>
                <a:gd name="T72" fmla="*/ 20 w 40"/>
                <a:gd name="T73" fmla="*/ 17 h 37"/>
                <a:gd name="T74" fmla="*/ 17 w 40"/>
                <a:gd name="T75" fmla="*/ 10 h 37"/>
                <a:gd name="T76" fmla="*/ 13 w 40"/>
                <a:gd name="T77" fmla="*/ 1 h 37"/>
                <a:gd name="T78" fmla="*/ 17 w 40"/>
                <a:gd name="T79" fmla="*/ 0 h 37"/>
                <a:gd name="T80" fmla="*/ 17 w 40"/>
                <a:gd name="T81" fmla="*/ 0 h 37"/>
                <a:gd name="T82" fmla="*/ 21 w 40"/>
                <a:gd name="T83" fmla="*/ 7 h 37"/>
                <a:gd name="T84" fmla="*/ 21 w 40"/>
                <a:gd name="T85" fmla="*/ 7 h 37"/>
                <a:gd name="T86" fmla="*/ 24 w 40"/>
                <a:gd name="T87" fmla="*/ 15 h 37"/>
                <a:gd name="T88" fmla="*/ 24 w 40"/>
                <a:gd name="T8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37">
                  <a:moveTo>
                    <a:pt x="11" y="18"/>
                  </a:moveTo>
                  <a:lnTo>
                    <a:pt x="6" y="19"/>
                  </a:lnTo>
                  <a:lnTo>
                    <a:pt x="6" y="19"/>
                  </a:lnTo>
                  <a:lnTo>
                    <a:pt x="4" y="12"/>
                  </a:lnTo>
                  <a:lnTo>
                    <a:pt x="0" y="4"/>
                  </a:lnTo>
                  <a:lnTo>
                    <a:pt x="4" y="2"/>
                  </a:lnTo>
                  <a:lnTo>
                    <a:pt x="4" y="2"/>
                  </a:lnTo>
                  <a:lnTo>
                    <a:pt x="7" y="9"/>
                  </a:lnTo>
                  <a:lnTo>
                    <a:pt x="7" y="9"/>
                  </a:lnTo>
                  <a:lnTo>
                    <a:pt x="11" y="18"/>
                  </a:lnTo>
                  <a:lnTo>
                    <a:pt x="11" y="18"/>
                  </a:lnTo>
                  <a:close/>
                  <a:moveTo>
                    <a:pt x="40" y="1"/>
                  </a:moveTo>
                  <a:lnTo>
                    <a:pt x="40" y="1"/>
                  </a:lnTo>
                  <a:lnTo>
                    <a:pt x="39" y="9"/>
                  </a:lnTo>
                  <a:lnTo>
                    <a:pt x="37" y="16"/>
                  </a:lnTo>
                  <a:lnTo>
                    <a:pt x="33" y="22"/>
                  </a:lnTo>
                  <a:lnTo>
                    <a:pt x="29" y="27"/>
                  </a:lnTo>
                  <a:lnTo>
                    <a:pt x="29" y="27"/>
                  </a:lnTo>
                  <a:lnTo>
                    <a:pt x="25" y="30"/>
                  </a:lnTo>
                  <a:lnTo>
                    <a:pt x="20" y="33"/>
                  </a:lnTo>
                  <a:lnTo>
                    <a:pt x="14" y="35"/>
                  </a:lnTo>
                  <a:lnTo>
                    <a:pt x="7" y="37"/>
                  </a:lnTo>
                  <a:lnTo>
                    <a:pt x="6" y="33"/>
                  </a:lnTo>
                  <a:lnTo>
                    <a:pt x="6" y="33"/>
                  </a:lnTo>
                  <a:lnTo>
                    <a:pt x="13" y="31"/>
                  </a:lnTo>
                  <a:lnTo>
                    <a:pt x="19" y="29"/>
                  </a:lnTo>
                  <a:lnTo>
                    <a:pt x="24" y="26"/>
                  </a:lnTo>
                  <a:lnTo>
                    <a:pt x="28" y="22"/>
                  </a:lnTo>
                  <a:lnTo>
                    <a:pt x="28" y="22"/>
                  </a:lnTo>
                  <a:lnTo>
                    <a:pt x="30" y="18"/>
                  </a:lnTo>
                  <a:lnTo>
                    <a:pt x="33" y="13"/>
                  </a:lnTo>
                  <a:lnTo>
                    <a:pt x="34" y="7"/>
                  </a:lnTo>
                  <a:lnTo>
                    <a:pt x="35" y="1"/>
                  </a:lnTo>
                  <a:lnTo>
                    <a:pt x="40" y="1"/>
                  </a:lnTo>
                  <a:close/>
                  <a:moveTo>
                    <a:pt x="24" y="15"/>
                  </a:moveTo>
                  <a:lnTo>
                    <a:pt x="20" y="17"/>
                  </a:lnTo>
                  <a:lnTo>
                    <a:pt x="20" y="17"/>
                  </a:lnTo>
                  <a:lnTo>
                    <a:pt x="17" y="10"/>
                  </a:lnTo>
                  <a:lnTo>
                    <a:pt x="13" y="1"/>
                  </a:lnTo>
                  <a:lnTo>
                    <a:pt x="17" y="0"/>
                  </a:lnTo>
                  <a:lnTo>
                    <a:pt x="17" y="0"/>
                  </a:lnTo>
                  <a:lnTo>
                    <a:pt x="21" y="7"/>
                  </a:lnTo>
                  <a:lnTo>
                    <a:pt x="21" y="7"/>
                  </a:lnTo>
                  <a:lnTo>
                    <a:pt x="24" y="15"/>
                  </a:lnTo>
                  <a:lnTo>
                    <a:pt x="24"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Freeform 1184">
              <a:extLst>
                <a:ext uri="{FF2B5EF4-FFF2-40B4-BE49-F238E27FC236}">
                  <a16:creationId xmlns:a16="http://schemas.microsoft.com/office/drawing/2014/main" id="{0A808A8E-41BC-424B-894C-2345E14936B4}"/>
                </a:ext>
              </a:extLst>
            </p:cNvPr>
            <p:cNvSpPr>
              <a:spLocks/>
            </p:cNvSpPr>
            <p:nvPr/>
          </p:nvSpPr>
          <p:spPr bwMode="auto">
            <a:xfrm>
              <a:off x="10998200" y="5822950"/>
              <a:ext cx="34925" cy="34925"/>
            </a:xfrm>
            <a:custGeom>
              <a:avLst/>
              <a:gdLst>
                <a:gd name="T0" fmla="*/ 44 w 44"/>
                <a:gd name="T1" fmla="*/ 0 h 45"/>
                <a:gd name="T2" fmla="*/ 44 w 44"/>
                <a:gd name="T3" fmla="*/ 0 h 45"/>
                <a:gd name="T4" fmla="*/ 43 w 44"/>
                <a:gd name="T5" fmla="*/ 11 h 45"/>
                <a:gd name="T6" fmla="*/ 39 w 44"/>
                <a:gd name="T7" fmla="*/ 21 h 45"/>
                <a:gd name="T8" fmla="*/ 39 w 44"/>
                <a:gd name="T9" fmla="*/ 21 h 45"/>
                <a:gd name="T10" fmla="*/ 37 w 44"/>
                <a:gd name="T11" fmla="*/ 26 h 45"/>
                <a:gd name="T12" fmla="*/ 34 w 44"/>
                <a:gd name="T13" fmla="*/ 30 h 45"/>
                <a:gd name="T14" fmla="*/ 31 w 44"/>
                <a:gd name="T15" fmla="*/ 34 h 45"/>
                <a:gd name="T16" fmla="*/ 26 w 44"/>
                <a:gd name="T17" fmla="*/ 37 h 45"/>
                <a:gd name="T18" fmla="*/ 26 w 44"/>
                <a:gd name="T19" fmla="*/ 37 h 45"/>
                <a:gd name="T20" fmla="*/ 21 w 44"/>
                <a:gd name="T21" fmla="*/ 40 h 45"/>
                <a:gd name="T22" fmla="*/ 15 w 44"/>
                <a:gd name="T23" fmla="*/ 42 h 45"/>
                <a:gd name="T24" fmla="*/ 9 w 44"/>
                <a:gd name="T25" fmla="*/ 44 h 45"/>
                <a:gd name="T26" fmla="*/ 2 w 44"/>
                <a:gd name="T27" fmla="*/ 45 h 45"/>
                <a:gd name="T28" fmla="*/ 1 w 44"/>
                <a:gd name="T29" fmla="*/ 41 h 45"/>
                <a:gd name="T30" fmla="*/ 1 w 44"/>
                <a:gd name="T31" fmla="*/ 41 h 45"/>
                <a:gd name="T32" fmla="*/ 8 w 44"/>
                <a:gd name="T33" fmla="*/ 40 h 45"/>
                <a:gd name="T34" fmla="*/ 14 w 44"/>
                <a:gd name="T35" fmla="*/ 38 h 45"/>
                <a:gd name="T36" fmla="*/ 20 w 44"/>
                <a:gd name="T37" fmla="*/ 35 h 45"/>
                <a:gd name="T38" fmla="*/ 26 w 44"/>
                <a:gd name="T39" fmla="*/ 32 h 45"/>
                <a:gd name="T40" fmla="*/ 26 w 44"/>
                <a:gd name="T41" fmla="*/ 32 h 45"/>
                <a:gd name="T42" fmla="*/ 31 w 44"/>
                <a:gd name="T43" fmla="*/ 27 h 45"/>
                <a:gd name="T44" fmla="*/ 34 w 44"/>
                <a:gd name="T45" fmla="*/ 21 h 45"/>
                <a:gd name="T46" fmla="*/ 37 w 44"/>
                <a:gd name="T47" fmla="*/ 14 h 45"/>
                <a:gd name="T48" fmla="*/ 38 w 44"/>
                <a:gd name="T49" fmla="*/ 5 h 45"/>
                <a:gd name="T50" fmla="*/ 0 w 44"/>
                <a:gd name="T51" fmla="*/ 5 h 45"/>
                <a:gd name="T52" fmla="*/ 0 w 44"/>
                <a:gd name="T53" fmla="*/ 0 h 45"/>
                <a:gd name="T54" fmla="*/ 44 w 44"/>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5">
                  <a:moveTo>
                    <a:pt x="44" y="0"/>
                  </a:moveTo>
                  <a:lnTo>
                    <a:pt x="44" y="0"/>
                  </a:lnTo>
                  <a:lnTo>
                    <a:pt x="43" y="11"/>
                  </a:lnTo>
                  <a:lnTo>
                    <a:pt x="39" y="21"/>
                  </a:lnTo>
                  <a:lnTo>
                    <a:pt x="39" y="21"/>
                  </a:lnTo>
                  <a:lnTo>
                    <a:pt x="37" y="26"/>
                  </a:lnTo>
                  <a:lnTo>
                    <a:pt x="34" y="30"/>
                  </a:lnTo>
                  <a:lnTo>
                    <a:pt x="31" y="34"/>
                  </a:lnTo>
                  <a:lnTo>
                    <a:pt x="26" y="37"/>
                  </a:lnTo>
                  <a:lnTo>
                    <a:pt x="26" y="37"/>
                  </a:lnTo>
                  <a:lnTo>
                    <a:pt x="21" y="40"/>
                  </a:lnTo>
                  <a:lnTo>
                    <a:pt x="15" y="42"/>
                  </a:lnTo>
                  <a:lnTo>
                    <a:pt x="9" y="44"/>
                  </a:lnTo>
                  <a:lnTo>
                    <a:pt x="2" y="45"/>
                  </a:lnTo>
                  <a:lnTo>
                    <a:pt x="1" y="41"/>
                  </a:lnTo>
                  <a:lnTo>
                    <a:pt x="1" y="41"/>
                  </a:lnTo>
                  <a:lnTo>
                    <a:pt x="8" y="40"/>
                  </a:lnTo>
                  <a:lnTo>
                    <a:pt x="14" y="38"/>
                  </a:lnTo>
                  <a:lnTo>
                    <a:pt x="20" y="35"/>
                  </a:lnTo>
                  <a:lnTo>
                    <a:pt x="26" y="32"/>
                  </a:lnTo>
                  <a:lnTo>
                    <a:pt x="26" y="32"/>
                  </a:lnTo>
                  <a:lnTo>
                    <a:pt x="31" y="27"/>
                  </a:lnTo>
                  <a:lnTo>
                    <a:pt x="34" y="21"/>
                  </a:lnTo>
                  <a:lnTo>
                    <a:pt x="37" y="14"/>
                  </a:lnTo>
                  <a:lnTo>
                    <a:pt x="38" y="5"/>
                  </a:lnTo>
                  <a:lnTo>
                    <a:pt x="0" y="5"/>
                  </a:lnTo>
                  <a:lnTo>
                    <a:pt x="0" y="0"/>
                  </a:lnTo>
                  <a:lnTo>
                    <a:pt x="4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Freeform 1185">
              <a:extLst>
                <a:ext uri="{FF2B5EF4-FFF2-40B4-BE49-F238E27FC236}">
                  <a16:creationId xmlns:a16="http://schemas.microsoft.com/office/drawing/2014/main" id="{343BBB1A-F9FD-44E1-8F6A-FAED40B60111}"/>
                </a:ext>
              </a:extLst>
            </p:cNvPr>
            <p:cNvSpPr>
              <a:spLocks noEditPoints="1"/>
            </p:cNvSpPr>
            <p:nvPr/>
          </p:nvSpPr>
          <p:spPr bwMode="auto">
            <a:xfrm>
              <a:off x="10331450" y="5897563"/>
              <a:ext cx="34925" cy="34925"/>
            </a:xfrm>
            <a:custGeom>
              <a:avLst/>
              <a:gdLst>
                <a:gd name="T0" fmla="*/ 7 w 45"/>
                <a:gd name="T1" fmla="*/ 43 h 44"/>
                <a:gd name="T2" fmla="*/ 3 w 45"/>
                <a:gd name="T3" fmla="*/ 44 h 44"/>
                <a:gd name="T4" fmla="*/ 3 w 45"/>
                <a:gd name="T5" fmla="*/ 44 h 44"/>
                <a:gd name="T6" fmla="*/ 1 w 45"/>
                <a:gd name="T7" fmla="*/ 35 h 44"/>
                <a:gd name="T8" fmla="*/ 0 w 45"/>
                <a:gd name="T9" fmla="*/ 25 h 44"/>
                <a:gd name="T10" fmla="*/ 0 w 45"/>
                <a:gd name="T11" fmla="*/ 25 h 44"/>
                <a:gd name="T12" fmla="*/ 1 w 45"/>
                <a:gd name="T13" fmla="*/ 13 h 44"/>
                <a:gd name="T14" fmla="*/ 4 w 45"/>
                <a:gd name="T15" fmla="*/ 0 h 44"/>
                <a:gd name="T16" fmla="*/ 8 w 45"/>
                <a:gd name="T17" fmla="*/ 0 h 44"/>
                <a:gd name="T18" fmla="*/ 8 w 45"/>
                <a:gd name="T19" fmla="*/ 0 h 44"/>
                <a:gd name="T20" fmla="*/ 5 w 45"/>
                <a:gd name="T21" fmla="*/ 13 h 44"/>
                <a:gd name="T22" fmla="*/ 4 w 45"/>
                <a:gd name="T23" fmla="*/ 25 h 44"/>
                <a:gd name="T24" fmla="*/ 4 w 45"/>
                <a:gd name="T25" fmla="*/ 25 h 44"/>
                <a:gd name="T26" fmla="*/ 5 w 45"/>
                <a:gd name="T27" fmla="*/ 34 h 44"/>
                <a:gd name="T28" fmla="*/ 7 w 45"/>
                <a:gd name="T29" fmla="*/ 43 h 44"/>
                <a:gd name="T30" fmla="*/ 7 w 45"/>
                <a:gd name="T31" fmla="*/ 43 h 44"/>
                <a:gd name="T32" fmla="*/ 45 w 45"/>
                <a:gd name="T33" fmla="*/ 42 h 44"/>
                <a:gd name="T34" fmla="*/ 45 w 45"/>
                <a:gd name="T35" fmla="*/ 42 h 44"/>
                <a:gd name="T36" fmla="*/ 33 w 45"/>
                <a:gd name="T37" fmla="*/ 42 h 44"/>
                <a:gd name="T38" fmla="*/ 33 w 45"/>
                <a:gd name="T39" fmla="*/ 42 h 44"/>
                <a:gd name="T40" fmla="*/ 22 w 45"/>
                <a:gd name="T41" fmla="*/ 42 h 44"/>
                <a:gd name="T42" fmla="*/ 22 w 45"/>
                <a:gd name="T43" fmla="*/ 42 h 44"/>
                <a:gd name="T44" fmla="*/ 18 w 45"/>
                <a:gd name="T45" fmla="*/ 40 h 44"/>
                <a:gd name="T46" fmla="*/ 16 w 45"/>
                <a:gd name="T47" fmla="*/ 39 h 44"/>
                <a:gd name="T48" fmla="*/ 16 w 45"/>
                <a:gd name="T49" fmla="*/ 39 h 44"/>
                <a:gd name="T50" fmla="*/ 14 w 45"/>
                <a:gd name="T51" fmla="*/ 36 h 44"/>
                <a:gd name="T52" fmla="*/ 14 w 45"/>
                <a:gd name="T53" fmla="*/ 33 h 44"/>
                <a:gd name="T54" fmla="*/ 14 w 45"/>
                <a:gd name="T55" fmla="*/ 33 h 44"/>
                <a:gd name="T56" fmla="*/ 15 w 45"/>
                <a:gd name="T57" fmla="*/ 28 h 44"/>
                <a:gd name="T58" fmla="*/ 18 w 45"/>
                <a:gd name="T59" fmla="*/ 23 h 44"/>
                <a:gd name="T60" fmla="*/ 21 w 45"/>
                <a:gd name="T61" fmla="*/ 25 h 44"/>
                <a:gd name="T62" fmla="*/ 21 w 45"/>
                <a:gd name="T63" fmla="*/ 25 h 44"/>
                <a:gd name="T64" fmla="*/ 19 w 45"/>
                <a:gd name="T65" fmla="*/ 29 h 44"/>
                <a:gd name="T66" fmla="*/ 18 w 45"/>
                <a:gd name="T67" fmla="*/ 33 h 44"/>
                <a:gd name="T68" fmla="*/ 18 w 45"/>
                <a:gd name="T69" fmla="*/ 33 h 44"/>
                <a:gd name="T70" fmla="*/ 18 w 45"/>
                <a:gd name="T71" fmla="*/ 35 h 44"/>
                <a:gd name="T72" fmla="*/ 20 w 45"/>
                <a:gd name="T73" fmla="*/ 37 h 44"/>
                <a:gd name="T74" fmla="*/ 20 w 45"/>
                <a:gd name="T75" fmla="*/ 37 h 44"/>
                <a:gd name="T76" fmla="*/ 22 w 45"/>
                <a:gd name="T77" fmla="*/ 38 h 44"/>
                <a:gd name="T78" fmla="*/ 24 w 45"/>
                <a:gd name="T79" fmla="*/ 38 h 44"/>
                <a:gd name="T80" fmla="*/ 24 w 45"/>
                <a:gd name="T81" fmla="*/ 38 h 44"/>
                <a:gd name="T82" fmla="*/ 33 w 45"/>
                <a:gd name="T83" fmla="*/ 39 h 44"/>
                <a:gd name="T84" fmla="*/ 33 w 45"/>
                <a:gd name="T85" fmla="*/ 39 h 44"/>
                <a:gd name="T86" fmla="*/ 45 w 45"/>
                <a:gd name="T87" fmla="*/ 38 h 44"/>
                <a:gd name="T88" fmla="*/ 45 w 45"/>
                <a:gd name="T89" fmla="*/ 42 h 44"/>
                <a:gd name="T90" fmla="*/ 45 w 45"/>
                <a:gd name="T91" fmla="*/ 7 h 44"/>
                <a:gd name="T92" fmla="*/ 45 w 45"/>
                <a:gd name="T93" fmla="*/ 7 h 44"/>
                <a:gd name="T94" fmla="*/ 36 w 45"/>
                <a:gd name="T95" fmla="*/ 7 h 44"/>
                <a:gd name="T96" fmla="*/ 36 w 45"/>
                <a:gd name="T97" fmla="*/ 7 h 44"/>
                <a:gd name="T98" fmla="*/ 15 w 45"/>
                <a:gd name="T99" fmla="*/ 8 h 44"/>
                <a:gd name="T100" fmla="*/ 15 w 45"/>
                <a:gd name="T101" fmla="*/ 8 h 44"/>
                <a:gd name="T102" fmla="*/ 15 w 45"/>
                <a:gd name="T103" fmla="*/ 4 h 44"/>
                <a:gd name="T104" fmla="*/ 15 w 45"/>
                <a:gd name="T105" fmla="*/ 4 h 44"/>
                <a:gd name="T106" fmla="*/ 39 w 45"/>
                <a:gd name="T107" fmla="*/ 3 h 44"/>
                <a:gd name="T108" fmla="*/ 39 w 45"/>
                <a:gd name="T109" fmla="*/ 3 h 44"/>
                <a:gd name="T110" fmla="*/ 45 w 45"/>
                <a:gd name="T111" fmla="*/ 3 h 44"/>
                <a:gd name="T112" fmla="*/ 45 w 45"/>
                <a:gd name="T113" fmla="*/ 3 h 44"/>
                <a:gd name="T114" fmla="*/ 45 w 45"/>
                <a:gd name="T115" fmla="*/ 3 h 44"/>
                <a:gd name="T116" fmla="*/ 45 w 45"/>
                <a:gd name="T117" fmla="*/ 7 h 44"/>
                <a:gd name="T118" fmla="*/ 45 w 45"/>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4">
                  <a:moveTo>
                    <a:pt x="7" y="43"/>
                  </a:moveTo>
                  <a:lnTo>
                    <a:pt x="3" y="44"/>
                  </a:lnTo>
                  <a:lnTo>
                    <a:pt x="3" y="44"/>
                  </a:lnTo>
                  <a:lnTo>
                    <a:pt x="1" y="35"/>
                  </a:lnTo>
                  <a:lnTo>
                    <a:pt x="0" y="25"/>
                  </a:lnTo>
                  <a:lnTo>
                    <a:pt x="0" y="25"/>
                  </a:lnTo>
                  <a:lnTo>
                    <a:pt x="1" y="13"/>
                  </a:lnTo>
                  <a:lnTo>
                    <a:pt x="4" y="0"/>
                  </a:lnTo>
                  <a:lnTo>
                    <a:pt x="8" y="0"/>
                  </a:lnTo>
                  <a:lnTo>
                    <a:pt x="8" y="0"/>
                  </a:lnTo>
                  <a:lnTo>
                    <a:pt x="5" y="13"/>
                  </a:lnTo>
                  <a:lnTo>
                    <a:pt x="4" y="25"/>
                  </a:lnTo>
                  <a:lnTo>
                    <a:pt x="4" y="25"/>
                  </a:lnTo>
                  <a:lnTo>
                    <a:pt x="5" y="34"/>
                  </a:lnTo>
                  <a:lnTo>
                    <a:pt x="7" y="43"/>
                  </a:lnTo>
                  <a:lnTo>
                    <a:pt x="7" y="43"/>
                  </a:lnTo>
                  <a:close/>
                  <a:moveTo>
                    <a:pt x="45" y="42"/>
                  </a:moveTo>
                  <a:lnTo>
                    <a:pt x="45" y="42"/>
                  </a:lnTo>
                  <a:lnTo>
                    <a:pt x="33" y="42"/>
                  </a:lnTo>
                  <a:lnTo>
                    <a:pt x="33" y="42"/>
                  </a:lnTo>
                  <a:lnTo>
                    <a:pt x="22" y="42"/>
                  </a:lnTo>
                  <a:lnTo>
                    <a:pt x="22" y="42"/>
                  </a:lnTo>
                  <a:lnTo>
                    <a:pt x="18" y="40"/>
                  </a:lnTo>
                  <a:lnTo>
                    <a:pt x="16" y="39"/>
                  </a:lnTo>
                  <a:lnTo>
                    <a:pt x="16" y="39"/>
                  </a:lnTo>
                  <a:lnTo>
                    <a:pt x="14" y="36"/>
                  </a:lnTo>
                  <a:lnTo>
                    <a:pt x="14" y="33"/>
                  </a:lnTo>
                  <a:lnTo>
                    <a:pt x="14" y="33"/>
                  </a:lnTo>
                  <a:lnTo>
                    <a:pt x="15" y="28"/>
                  </a:lnTo>
                  <a:lnTo>
                    <a:pt x="18" y="23"/>
                  </a:lnTo>
                  <a:lnTo>
                    <a:pt x="21" y="25"/>
                  </a:lnTo>
                  <a:lnTo>
                    <a:pt x="21" y="25"/>
                  </a:lnTo>
                  <a:lnTo>
                    <a:pt x="19" y="29"/>
                  </a:lnTo>
                  <a:lnTo>
                    <a:pt x="18" y="33"/>
                  </a:lnTo>
                  <a:lnTo>
                    <a:pt x="18" y="33"/>
                  </a:lnTo>
                  <a:lnTo>
                    <a:pt x="18" y="35"/>
                  </a:lnTo>
                  <a:lnTo>
                    <a:pt x="20" y="37"/>
                  </a:lnTo>
                  <a:lnTo>
                    <a:pt x="20" y="37"/>
                  </a:lnTo>
                  <a:lnTo>
                    <a:pt x="22" y="38"/>
                  </a:lnTo>
                  <a:lnTo>
                    <a:pt x="24" y="38"/>
                  </a:lnTo>
                  <a:lnTo>
                    <a:pt x="24" y="38"/>
                  </a:lnTo>
                  <a:lnTo>
                    <a:pt x="33" y="39"/>
                  </a:lnTo>
                  <a:lnTo>
                    <a:pt x="33" y="39"/>
                  </a:lnTo>
                  <a:lnTo>
                    <a:pt x="45" y="38"/>
                  </a:lnTo>
                  <a:lnTo>
                    <a:pt x="45" y="42"/>
                  </a:lnTo>
                  <a:close/>
                  <a:moveTo>
                    <a:pt x="45" y="7"/>
                  </a:moveTo>
                  <a:lnTo>
                    <a:pt x="45" y="7"/>
                  </a:lnTo>
                  <a:lnTo>
                    <a:pt x="36" y="7"/>
                  </a:lnTo>
                  <a:lnTo>
                    <a:pt x="36" y="7"/>
                  </a:lnTo>
                  <a:lnTo>
                    <a:pt x="15" y="8"/>
                  </a:lnTo>
                  <a:lnTo>
                    <a:pt x="15" y="8"/>
                  </a:lnTo>
                  <a:lnTo>
                    <a:pt x="15" y="4"/>
                  </a:lnTo>
                  <a:lnTo>
                    <a:pt x="15" y="4"/>
                  </a:lnTo>
                  <a:lnTo>
                    <a:pt x="39" y="3"/>
                  </a:lnTo>
                  <a:lnTo>
                    <a:pt x="39" y="3"/>
                  </a:lnTo>
                  <a:lnTo>
                    <a:pt x="45" y="3"/>
                  </a:lnTo>
                  <a:lnTo>
                    <a:pt x="45" y="3"/>
                  </a:lnTo>
                  <a:lnTo>
                    <a:pt x="45" y="3"/>
                  </a:lnTo>
                  <a:lnTo>
                    <a:pt x="45" y="7"/>
                  </a:lnTo>
                  <a:lnTo>
                    <a:pt x="45"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Freeform 1186">
              <a:extLst>
                <a:ext uri="{FF2B5EF4-FFF2-40B4-BE49-F238E27FC236}">
                  <a16:creationId xmlns:a16="http://schemas.microsoft.com/office/drawing/2014/main" id="{70D0D310-92D6-4428-BE2C-7CC2339E5E51}"/>
                </a:ext>
              </a:extLst>
            </p:cNvPr>
            <p:cNvSpPr>
              <a:spLocks noEditPoints="1"/>
            </p:cNvSpPr>
            <p:nvPr/>
          </p:nvSpPr>
          <p:spPr bwMode="auto">
            <a:xfrm>
              <a:off x="10374313" y="5894388"/>
              <a:ext cx="34925" cy="39687"/>
            </a:xfrm>
            <a:custGeom>
              <a:avLst/>
              <a:gdLst>
                <a:gd name="T0" fmla="*/ 10 w 44"/>
                <a:gd name="T1" fmla="*/ 50 h 50"/>
                <a:gd name="T2" fmla="*/ 10 w 44"/>
                <a:gd name="T3" fmla="*/ 46 h 50"/>
                <a:gd name="T4" fmla="*/ 18 w 44"/>
                <a:gd name="T5" fmla="*/ 46 h 50"/>
                <a:gd name="T6" fmla="*/ 18 w 44"/>
                <a:gd name="T7" fmla="*/ 46 h 50"/>
                <a:gd name="T8" fmla="*/ 21 w 44"/>
                <a:gd name="T9" fmla="*/ 45 h 50"/>
                <a:gd name="T10" fmla="*/ 23 w 44"/>
                <a:gd name="T11" fmla="*/ 43 h 50"/>
                <a:gd name="T12" fmla="*/ 23 w 44"/>
                <a:gd name="T13" fmla="*/ 43 h 50"/>
                <a:gd name="T14" fmla="*/ 24 w 44"/>
                <a:gd name="T15" fmla="*/ 39 h 50"/>
                <a:gd name="T16" fmla="*/ 24 w 44"/>
                <a:gd name="T17" fmla="*/ 32 h 50"/>
                <a:gd name="T18" fmla="*/ 24 w 44"/>
                <a:gd name="T19" fmla="*/ 32 h 50"/>
                <a:gd name="T20" fmla="*/ 24 w 44"/>
                <a:gd name="T21" fmla="*/ 29 h 50"/>
                <a:gd name="T22" fmla="*/ 5 w 44"/>
                <a:gd name="T23" fmla="*/ 29 h 50"/>
                <a:gd name="T24" fmla="*/ 5 w 44"/>
                <a:gd name="T25" fmla="*/ 32 h 50"/>
                <a:gd name="T26" fmla="*/ 0 w 44"/>
                <a:gd name="T27" fmla="*/ 32 h 50"/>
                <a:gd name="T28" fmla="*/ 3 w 44"/>
                <a:gd name="T29" fmla="*/ 14 h 50"/>
                <a:gd name="T30" fmla="*/ 23 w 44"/>
                <a:gd name="T31" fmla="*/ 14 h 50"/>
                <a:gd name="T32" fmla="*/ 23 w 44"/>
                <a:gd name="T33" fmla="*/ 6 h 50"/>
                <a:gd name="T34" fmla="*/ 1 w 44"/>
                <a:gd name="T35" fmla="*/ 6 h 50"/>
                <a:gd name="T36" fmla="*/ 1 w 44"/>
                <a:gd name="T37" fmla="*/ 2 h 50"/>
                <a:gd name="T38" fmla="*/ 27 w 44"/>
                <a:gd name="T39" fmla="*/ 2 h 50"/>
                <a:gd name="T40" fmla="*/ 27 w 44"/>
                <a:gd name="T41" fmla="*/ 17 h 50"/>
                <a:gd name="T42" fmla="*/ 7 w 44"/>
                <a:gd name="T43" fmla="*/ 17 h 50"/>
                <a:gd name="T44" fmla="*/ 6 w 44"/>
                <a:gd name="T45" fmla="*/ 25 h 50"/>
                <a:gd name="T46" fmla="*/ 29 w 44"/>
                <a:gd name="T47" fmla="*/ 25 h 50"/>
                <a:gd name="T48" fmla="*/ 29 w 44"/>
                <a:gd name="T49" fmla="*/ 25 h 50"/>
                <a:gd name="T50" fmla="*/ 29 w 44"/>
                <a:gd name="T51" fmla="*/ 35 h 50"/>
                <a:gd name="T52" fmla="*/ 29 w 44"/>
                <a:gd name="T53" fmla="*/ 35 h 50"/>
                <a:gd name="T54" fmla="*/ 28 w 44"/>
                <a:gd name="T55" fmla="*/ 41 h 50"/>
                <a:gd name="T56" fmla="*/ 28 w 44"/>
                <a:gd name="T57" fmla="*/ 41 h 50"/>
                <a:gd name="T58" fmla="*/ 26 w 44"/>
                <a:gd name="T59" fmla="*/ 46 h 50"/>
                <a:gd name="T60" fmla="*/ 26 w 44"/>
                <a:gd name="T61" fmla="*/ 46 h 50"/>
                <a:gd name="T62" fmla="*/ 24 w 44"/>
                <a:gd name="T63" fmla="*/ 49 h 50"/>
                <a:gd name="T64" fmla="*/ 24 w 44"/>
                <a:gd name="T65" fmla="*/ 49 h 50"/>
                <a:gd name="T66" fmla="*/ 19 w 44"/>
                <a:gd name="T67" fmla="*/ 50 h 50"/>
                <a:gd name="T68" fmla="*/ 10 w 44"/>
                <a:gd name="T69" fmla="*/ 50 h 50"/>
                <a:gd name="T70" fmla="*/ 40 w 44"/>
                <a:gd name="T71" fmla="*/ 49 h 50"/>
                <a:gd name="T72" fmla="*/ 40 w 44"/>
                <a:gd name="T73" fmla="*/ 0 h 50"/>
                <a:gd name="T74" fmla="*/ 44 w 44"/>
                <a:gd name="T75" fmla="*/ 0 h 50"/>
                <a:gd name="T76" fmla="*/ 44 w 44"/>
                <a:gd name="T77" fmla="*/ 49 h 50"/>
                <a:gd name="T78" fmla="*/ 40 w 44"/>
                <a:gd name="T79"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50">
                  <a:moveTo>
                    <a:pt x="10" y="50"/>
                  </a:moveTo>
                  <a:lnTo>
                    <a:pt x="10" y="46"/>
                  </a:lnTo>
                  <a:lnTo>
                    <a:pt x="18" y="46"/>
                  </a:lnTo>
                  <a:lnTo>
                    <a:pt x="18" y="46"/>
                  </a:lnTo>
                  <a:lnTo>
                    <a:pt x="21" y="45"/>
                  </a:lnTo>
                  <a:lnTo>
                    <a:pt x="23" y="43"/>
                  </a:lnTo>
                  <a:lnTo>
                    <a:pt x="23" y="43"/>
                  </a:lnTo>
                  <a:lnTo>
                    <a:pt x="24" y="39"/>
                  </a:lnTo>
                  <a:lnTo>
                    <a:pt x="24" y="32"/>
                  </a:lnTo>
                  <a:lnTo>
                    <a:pt x="24" y="32"/>
                  </a:lnTo>
                  <a:lnTo>
                    <a:pt x="24" y="29"/>
                  </a:lnTo>
                  <a:lnTo>
                    <a:pt x="5" y="29"/>
                  </a:lnTo>
                  <a:lnTo>
                    <a:pt x="5" y="32"/>
                  </a:lnTo>
                  <a:lnTo>
                    <a:pt x="0" y="32"/>
                  </a:lnTo>
                  <a:lnTo>
                    <a:pt x="3" y="14"/>
                  </a:lnTo>
                  <a:lnTo>
                    <a:pt x="23" y="14"/>
                  </a:lnTo>
                  <a:lnTo>
                    <a:pt x="23" y="6"/>
                  </a:lnTo>
                  <a:lnTo>
                    <a:pt x="1" y="6"/>
                  </a:lnTo>
                  <a:lnTo>
                    <a:pt x="1" y="2"/>
                  </a:lnTo>
                  <a:lnTo>
                    <a:pt x="27" y="2"/>
                  </a:lnTo>
                  <a:lnTo>
                    <a:pt x="27" y="17"/>
                  </a:lnTo>
                  <a:lnTo>
                    <a:pt x="7" y="17"/>
                  </a:lnTo>
                  <a:lnTo>
                    <a:pt x="6" y="25"/>
                  </a:lnTo>
                  <a:lnTo>
                    <a:pt x="29" y="25"/>
                  </a:lnTo>
                  <a:lnTo>
                    <a:pt x="29" y="25"/>
                  </a:lnTo>
                  <a:lnTo>
                    <a:pt x="29" y="35"/>
                  </a:lnTo>
                  <a:lnTo>
                    <a:pt x="29" y="35"/>
                  </a:lnTo>
                  <a:lnTo>
                    <a:pt x="28" y="41"/>
                  </a:lnTo>
                  <a:lnTo>
                    <a:pt x="28" y="41"/>
                  </a:lnTo>
                  <a:lnTo>
                    <a:pt x="26" y="46"/>
                  </a:lnTo>
                  <a:lnTo>
                    <a:pt x="26" y="46"/>
                  </a:lnTo>
                  <a:lnTo>
                    <a:pt x="24" y="49"/>
                  </a:lnTo>
                  <a:lnTo>
                    <a:pt x="24" y="49"/>
                  </a:lnTo>
                  <a:lnTo>
                    <a:pt x="19" y="50"/>
                  </a:lnTo>
                  <a:lnTo>
                    <a:pt x="10" y="50"/>
                  </a:lnTo>
                  <a:close/>
                  <a:moveTo>
                    <a:pt x="40" y="49"/>
                  </a:moveTo>
                  <a:lnTo>
                    <a:pt x="40" y="0"/>
                  </a:lnTo>
                  <a:lnTo>
                    <a:pt x="44" y="0"/>
                  </a:lnTo>
                  <a:lnTo>
                    <a:pt x="44" y="49"/>
                  </a:lnTo>
                  <a:lnTo>
                    <a:pt x="40" y="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Freeform 1187">
              <a:extLst>
                <a:ext uri="{FF2B5EF4-FFF2-40B4-BE49-F238E27FC236}">
                  <a16:creationId xmlns:a16="http://schemas.microsoft.com/office/drawing/2014/main" id="{D2D349F3-0D9E-4655-96FC-C7948193AB5E}"/>
                </a:ext>
              </a:extLst>
            </p:cNvPr>
            <p:cNvSpPr>
              <a:spLocks/>
            </p:cNvSpPr>
            <p:nvPr/>
          </p:nvSpPr>
          <p:spPr bwMode="auto">
            <a:xfrm>
              <a:off x="10420350" y="5895975"/>
              <a:ext cx="38100" cy="38100"/>
            </a:xfrm>
            <a:custGeom>
              <a:avLst/>
              <a:gdLst>
                <a:gd name="T0" fmla="*/ 37 w 46"/>
                <a:gd name="T1" fmla="*/ 34 h 47"/>
                <a:gd name="T2" fmla="*/ 34 w 46"/>
                <a:gd name="T3" fmla="*/ 32 h 47"/>
                <a:gd name="T4" fmla="*/ 30 w 46"/>
                <a:gd name="T5" fmla="*/ 31 h 47"/>
                <a:gd name="T6" fmla="*/ 21 w 46"/>
                <a:gd name="T7" fmla="*/ 30 h 47"/>
                <a:gd name="T8" fmla="*/ 9 w 46"/>
                <a:gd name="T9" fmla="*/ 32 h 47"/>
                <a:gd name="T10" fmla="*/ 7 w 46"/>
                <a:gd name="T11" fmla="*/ 34 h 47"/>
                <a:gd name="T12" fmla="*/ 6 w 46"/>
                <a:gd name="T13" fmla="*/ 37 h 47"/>
                <a:gd name="T14" fmla="*/ 10 w 46"/>
                <a:gd name="T15" fmla="*/ 41 h 47"/>
                <a:gd name="T16" fmla="*/ 15 w 46"/>
                <a:gd name="T17" fmla="*/ 42 h 47"/>
                <a:gd name="T18" fmla="*/ 23 w 46"/>
                <a:gd name="T19" fmla="*/ 43 h 47"/>
                <a:gd name="T20" fmla="*/ 40 w 46"/>
                <a:gd name="T21" fmla="*/ 42 h 47"/>
                <a:gd name="T22" fmla="*/ 40 w 46"/>
                <a:gd name="T23" fmla="*/ 46 h 47"/>
                <a:gd name="T24" fmla="*/ 23 w 46"/>
                <a:gd name="T25" fmla="*/ 47 h 47"/>
                <a:gd name="T26" fmla="*/ 13 w 46"/>
                <a:gd name="T27" fmla="*/ 46 h 47"/>
                <a:gd name="T28" fmla="*/ 7 w 46"/>
                <a:gd name="T29" fmla="*/ 44 h 47"/>
                <a:gd name="T30" fmla="*/ 3 w 46"/>
                <a:gd name="T31" fmla="*/ 41 h 47"/>
                <a:gd name="T32" fmla="*/ 2 w 46"/>
                <a:gd name="T33" fmla="*/ 37 h 47"/>
                <a:gd name="T34" fmla="*/ 2 w 46"/>
                <a:gd name="T35" fmla="*/ 34 h 47"/>
                <a:gd name="T36" fmla="*/ 4 w 46"/>
                <a:gd name="T37" fmla="*/ 30 h 47"/>
                <a:gd name="T38" fmla="*/ 6 w 46"/>
                <a:gd name="T39" fmla="*/ 29 h 47"/>
                <a:gd name="T40" fmla="*/ 19 w 46"/>
                <a:gd name="T41" fmla="*/ 26 h 47"/>
                <a:gd name="T42" fmla="*/ 27 w 46"/>
                <a:gd name="T43" fmla="*/ 27 h 47"/>
                <a:gd name="T44" fmla="*/ 33 w 46"/>
                <a:gd name="T45" fmla="*/ 29 h 47"/>
                <a:gd name="T46" fmla="*/ 0 w 46"/>
                <a:gd name="T47" fmla="*/ 21 h 47"/>
                <a:gd name="T48" fmla="*/ 27 w 46"/>
                <a:gd name="T49" fmla="*/ 17 h 47"/>
                <a:gd name="T50" fmla="*/ 24 w 46"/>
                <a:gd name="T51" fmla="*/ 11 h 47"/>
                <a:gd name="T52" fmla="*/ 2 w 46"/>
                <a:gd name="T53" fmla="*/ 7 h 47"/>
                <a:gd name="T54" fmla="*/ 23 w 46"/>
                <a:gd name="T55" fmla="*/ 7 h 47"/>
                <a:gd name="T56" fmla="*/ 26 w 46"/>
                <a:gd name="T57" fmla="*/ 0 h 47"/>
                <a:gd name="T58" fmla="*/ 27 w 46"/>
                <a:gd name="T59" fmla="*/ 7 h 47"/>
                <a:gd name="T60" fmla="*/ 43 w 46"/>
                <a:gd name="T61" fmla="*/ 11 h 47"/>
                <a:gd name="T62" fmla="*/ 28 w 46"/>
                <a:gd name="T63" fmla="*/ 11 h 47"/>
                <a:gd name="T64" fmla="*/ 46 w 46"/>
                <a:gd name="T65" fmla="*/ 17 h 47"/>
                <a:gd name="T66" fmla="*/ 33 w 46"/>
                <a:gd name="T67" fmla="*/ 21 h 47"/>
                <a:gd name="T68" fmla="*/ 40 w 46"/>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7">
                  <a:moveTo>
                    <a:pt x="40" y="31"/>
                  </a:moveTo>
                  <a:lnTo>
                    <a:pt x="37" y="34"/>
                  </a:lnTo>
                  <a:lnTo>
                    <a:pt x="37" y="34"/>
                  </a:lnTo>
                  <a:lnTo>
                    <a:pt x="34" y="32"/>
                  </a:lnTo>
                  <a:lnTo>
                    <a:pt x="30" y="31"/>
                  </a:lnTo>
                  <a:lnTo>
                    <a:pt x="30" y="31"/>
                  </a:lnTo>
                  <a:lnTo>
                    <a:pt x="21" y="30"/>
                  </a:lnTo>
                  <a:lnTo>
                    <a:pt x="21" y="30"/>
                  </a:lnTo>
                  <a:lnTo>
                    <a:pt x="14" y="30"/>
                  </a:lnTo>
                  <a:lnTo>
                    <a:pt x="9" y="32"/>
                  </a:lnTo>
                  <a:lnTo>
                    <a:pt x="9" y="32"/>
                  </a:lnTo>
                  <a:lnTo>
                    <a:pt x="7" y="34"/>
                  </a:lnTo>
                  <a:lnTo>
                    <a:pt x="6" y="37"/>
                  </a:lnTo>
                  <a:lnTo>
                    <a:pt x="6" y="37"/>
                  </a:lnTo>
                  <a:lnTo>
                    <a:pt x="7" y="39"/>
                  </a:lnTo>
                  <a:lnTo>
                    <a:pt x="10" y="41"/>
                  </a:lnTo>
                  <a:lnTo>
                    <a:pt x="10" y="41"/>
                  </a:lnTo>
                  <a:lnTo>
                    <a:pt x="15" y="42"/>
                  </a:lnTo>
                  <a:lnTo>
                    <a:pt x="23" y="43"/>
                  </a:lnTo>
                  <a:lnTo>
                    <a:pt x="23" y="43"/>
                  </a:lnTo>
                  <a:lnTo>
                    <a:pt x="32" y="43"/>
                  </a:lnTo>
                  <a:lnTo>
                    <a:pt x="40" y="42"/>
                  </a:lnTo>
                  <a:lnTo>
                    <a:pt x="40" y="46"/>
                  </a:lnTo>
                  <a:lnTo>
                    <a:pt x="40" y="46"/>
                  </a:lnTo>
                  <a:lnTo>
                    <a:pt x="32" y="46"/>
                  </a:lnTo>
                  <a:lnTo>
                    <a:pt x="23" y="47"/>
                  </a:lnTo>
                  <a:lnTo>
                    <a:pt x="23" y="47"/>
                  </a:lnTo>
                  <a:lnTo>
                    <a:pt x="13" y="46"/>
                  </a:lnTo>
                  <a:lnTo>
                    <a:pt x="7" y="44"/>
                  </a:lnTo>
                  <a:lnTo>
                    <a:pt x="7" y="44"/>
                  </a:lnTo>
                  <a:lnTo>
                    <a:pt x="4" y="43"/>
                  </a:lnTo>
                  <a:lnTo>
                    <a:pt x="3" y="41"/>
                  </a:lnTo>
                  <a:lnTo>
                    <a:pt x="2" y="39"/>
                  </a:lnTo>
                  <a:lnTo>
                    <a:pt x="2" y="37"/>
                  </a:lnTo>
                  <a:lnTo>
                    <a:pt x="2" y="37"/>
                  </a:lnTo>
                  <a:lnTo>
                    <a:pt x="2" y="34"/>
                  </a:lnTo>
                  <a:lnTo>
                    <a:pt x="3" y="32"/>
                  </a:lnTo>
                  <a:lnTo>
                    <a:pt x="4" y="30"/>
                  </a:lnTo>
                  <a:lnTo>
                    <a:pt x="6" y="29"/>
                  </a:lnTo>
                  <a:lnTo>
                    <a:pt x="6" y="29"/>
                  </a:lnTo>
                  <a:lnTo>
                    <a:pt x="12" y="27"/>
                  </a:lnTo>
                  <a:lnTo>
                    <a:pt x="19" y="26"/>
                  </a:lnTo>
                  <a:lnTo>
                    <a:pt x="19" y="26"/>
                  </a:lnTo>
                  <a:lnTo>
                    <a:pt x="27" y="27"/>
                  </a:lnTo>
                  <a:lnTo>
                    <a:pt x="33" y="29"/>
                  </a:lnTo>
                  <a:lnTo>
                    <a:pt x="33" y="29"/>
                  </a:lnTo>
                  <a:lnTo>
                    <a:pt x="28" y="21"/>
                  </a:lnTo>
                  <a:lnTo>
                    <a:pt x="0" y="21"/>
                  </a:lnTo>
                  <a:lnTo>
                    <a:pt x="0" y="17"/>
                  </a:lnTo>
                  <a:lnTo>
                    <a:pt x="27" y="17"/>
                  </a:lnTo>
                  <a:lnTo>
                    <a:pt x="27" y="17"/>
                  </a:lnTo>
                  <a:lnTo>
                    <a:pt x="24" y="11"/>
                  </a:lnTo>
                  <a:lnTo>
                    <a:pt x="2" y="11"/>
                  </a:lnTo>
                  <a:lnTo>
                    <a:pt x="2" y="7"/>
                  </a:lnTo>
                  <a:lnTo>
                    <a:pt x="23" y="7"/>
                  </a:lnTo>
                  <a:lnTo>
                    <a:pt x="23" y="7"/>
                  </a:lnTo>
                  <a:lnTo>
                    <a:pt x="22" y="0"/>
                  </a:lnTo>
                  <a:lnTo>
                    <a:pt x="26" y="0"/>
                  </a:lnTo>
                  <a:lnTo>
                    <a:pt x="26" y="0"/>
                  </a:lnTo>
                  <a:lnTo>
                    <a:pt x="27" y="7"/>
                  </a:lnTo>
                  <a:lnTo>
                    <a:pt x="43" y="7"/>
                  </a:lnTo>
                  <a:lnTo>
                    <a:pt x="43" y="11"/>
                  </a:lnTo>
                  <a:lnTo>
                    <a:pt x="28" y="11"/>
                  </a:lnTo>
                  <a:lnTo>
                    <a:pt x="28" y="11"/>
                  </a:lnTo>
                  <a:lnTo>
                    <a:pt x="31" y="17"/>
                  </a:lnTo>
                  <a:lnTo>
                    <a:pt x="46" y="17"/>
                  </a:lnTo>
                  <a:lnTo>
                    <a:pt x="46" y="21"/>
                  </a:lnTo>
                  <a:lnTo>
                    <a:pt x="33" y="21"/>
                  </a:lnTo>
                  <a:lnTo>
                    <a:pt x="33" y="21"/>
                  </a:lnTo>
                  <a:lnTo>
                    <a:pt x="40" y="31"/>
                  </a:lnTo>
                  <a:lnTo>
                    <a:pt x="4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Freeform 1188">
              <a:extLst>
                <a:ext uri="{FF2B5EF4-FFF2-40B4-BE49-F238E27FC236}">
                  <a16:creationId xmlns:a16="http://schemas.microsoft.com/office/drawing/2014/main" id="{335BD5AA-8364-4C42-AACF-19E876D3CB10}"/>
                </a:ext>
              </a:extLst>
            </p:cNvPr>
            <p:cNvSpPr>
              <a:spLocks noEditPoints="1"/>
            </p:cNvSpPr>
            <p:nvPr/>
          </p:nvSpPr>
          <p:spPr bwMode="auto">
            <a:xfrm>
              <a:off x="10463213" y="5894388"/>
              <a:ext cx="42863" cy="39687"/>
            </a:xfrm>
            <a:custGeom>
              <a:avLst/>
              <a:gdLst>
                <a:gd name="T0" fmla="*/ 0 w 54"/>
                <a:gd name="T1" fmla="*/ 44 h 50"/>
                <a:gd name="T2" fmla="*/ 3 w 54"/>
                <a:gd name="T3" fmla="*/ 37 h 50"/>
                <a:gd name="T4" fmla="*/ 7 w 54"/>
                <a:gd name="T5" fmla="*/ 31 h 50"/>
                <a:gd name="T6" fmla="*/ 6 w 54"/>
                <a:gd name="T7" fmla="*/ 39 h 50"/>
                <a:gd name="T8" fmla="*/ 4 w 54"/>
                <a:gd name="T9" fmla="*/ 45 h 50"/>
                <a:gd name="T10" fmla="*/ 10 w 54"/>
                <a:gd name="T11" fmla="*/ 50 h 50"/>
                <a:gd name="T12" fmla="*/ 1 w 54"/>
                <a:gd name="T13" fmla="*/ 27 h 50"/>
                <a:gd name="T14" fmla="*/ 0 w 54"/>
                <a:gd name="T15" fmla="*/ 24 h 50"/>
                <a:gd name="T16" fmla="*/ 4 w 54"/>
                <a:gd name="T17" fmla="*/ 24 h 50"/>
                <a:gd name="T18" fmla="*/ 0 w 54"/>
                <a:gd name="T19" fmla="*/ 10 h 50"/>
                <a:gd name="T20" fmla="*/ 4 w 54"/>
                <a:gd name="T21" fmla="*/ 9 h 50"/>
                <a:gd name="T22" fmla="*/ 10 w 54"/>
                <a:gd name="T23" fmla="*/ 0 h 50"/>
                <a:gd name="T24" fmla="*/ 13 w 54"/>
                <a:gd name="T25" fmla="*/ 1 h 50"/>
                <a:gd name="T26" fmla="*/ 11 w 54"/>
                <a:gd name="T27" fmla="*/ 15 h 50"/>
                <a:gd name="T28" fmla="*/ 16 w 54"/>
                <a:gd name="T29" fmla="*/ 6 h 50"/>
                <a:gd name="T30" fmla="*/ 20 w 54"/>
                <a:gd name="T31" fmla="*/ 7 h 50"/>
                <a:gd name="T32" fmla="*/ 8 w 54"/>
                <a:gd name="T33" fmla="*/ 24 h 50"/>
                <a:gd name="T34" fmla="*/ 18 w 54"/>
                <a:gd name="T35" fmla="*/ 23 h 50"/>
                <a:gd name="T36" fmla="*/ 19 w 54"/>
                <a:gd name="T37" fmla="*/ 18 h 50"/>
                <a:gd name="T38" fmla="*/ 22 w 54"/>
                <a:gd name="T39" fmla="*/ 27 h 50"/>
                <a:gd name="T40" fmla="*/ 19 w 54"/>
                <a:gd name="T41" fmla="*/ 27 h 50"/>
                <a:gd name="T42" fmla="*/ 14 w 54"/>
                <a:gd name="T43" fmla="*/ 26 h 50"/>
                <a:gd name="T44" fmla="*/ 10 w 54"/>
                <a:gd name="T45" fmla="*/ 50 h 50"/>
                <a:gd name="T46" fmla="*/ 18 w 54"/>
                <a:gd name="T47" fmla="*/ 41 h 50"/>
                <a:gd name="T48" fmla="*/ 20 w 54"/>
                <a:gd name="T49" fmla="*/ 31 h 50"/>
                <a:gd name="T50" fmla="*/ 18 w 54"/>
                <a:gd name="T51" fmla="*/ 41 h 50"/>
                <a:gd name="T52" fmla="*/ 54 w 54"/>
                <a:gd name="T53" fmla="*/ 44 h 50"/>
                <a:gd name="T54" fmla="*/ 28 w 54"/>
                <a:gd name="T55" fmla="*/ 47 h 50"/>
                <a:gd name="T56" fmla="*/ 24 w 54"/>
                <a:gd name="T57" fmla="*/ 50 h 50"/>
                <a:gd name="T58" fmla="*/ 28 w 54"/>
                <a:gd name="T59" fmla="*/ 2 h 50"/>
                <a:gd name="T60" fmla="*/ 31 w 54"/>
                <a:gd name="T61" fmla="*/ 38 h 50"/>
                <a:gd name="T62" fmla="*/ 29 w 54"/>
                <a:gd name="T63" fmla="*/ 36 h 50"/>
                <a:gd name="T64" fmla="*/ 34 w 54"/>
                <a:gd name="T65" fmla="*/ 28 h 50"/>
                <a:gd name="T66" fmla="*/ 30 w 54"/>
                <a:gd name="T67" fmla="*/ 20 h 50"/>
                <a:gd name="T68" fmla="*/ 39 w 54"/>
                <a:gd name="T69" fmla="*/ 17 h 50"/>
                <a:gd name="T70" fmla="*/ 43 w 54"/>
                <a:gd name="T71" fmla="*/ 1 h 50"/>
                <a:gd name="T72" fmla="*/ 52 w 54"/>
                <a:gd name="T73" fmla="*/ 17 h 50"/>
                <a:gd name="T74" fmla="*/ 43 w 54"/>
                <a:gd name="T75" fmla="*/ 20 h 50"/>
                <a:gd name="T76" fmla="*/ 47 w 54"/>
                <a:gd name="T77" fmla="*/ 28 h 50"/>
                <a:gd name="T78" fmla="*/ 53 w 54"/>
                <a:gd name="T79" fmla="*/ 35 h 50"/>
                <a:gd name="T80" fmla="*/ 51 w 54"/>
                <a:gd name="T81" fmla="*/ 38 h 50"/>
                <a:gd name="T82" fmla="*/ 43 w 54"/>
                <a:gd name="T83" fmla="*/ 26 h 50"/>
                <a:gd name="T84" fmla="*/ 39 w 54"/>
                <a:gd name="T85" fmla="*/ 42 h 50"/>
                <a:gd name="T86" fmla="*/ 39 w 54"/>
                <a:gd name="T87" fmla="*/ 26 h 50"/>
                <a:gd name="T88" fmla="*/ 31 w 54"/>
                <a:gd name="T89" fmla="*/ 38 h 50"/>
                <a:gd name="T90" fmla="*/ 33 w 54"/>
                <a:gd name="T91" fmla="*/ 14 h 50"/>
                <a:gd name="T92" fmla="*/ 34 w 54"/>
                <a:gd name="T93" fmla="*/ 5 h 50"/>
                <a:gd name="T94" fmla="*/ 33 w 54"/>
                <a:gd name="T95" fmla="*/ 14 h 50"/>
                <a:gd name="T96" fmla="*/ 46 w 54"/>
                <a:gd name="T97" fmla="*/ 14 h 50"/>
                <a:gd name="T98" fmla="*/ 51 w 54"/>
                <a:gd name="T99"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50">
                  <a:moveTo>
                    <a:pt x="4" y="45"/>
                  </a:moveTo>
                  <a:lnTo>
                    <a:pt x="0" y="44"/>
                  </a:lnTo>
                  <a:lnTo>
                    <a:pt x="0" y="44"/>
                  </a:lnTo>
                  <a:lnTo>
                    <a:pt x="3" y="37"/>
                  </a:lnTo>
                  <a:lnTo>
                    <a:pt x="3" y="31"/>
                  </a:lnTo>
                  <a:lnTo>
                    <a:pt x="7" y="31"/>
                  </a:lnTo>
                  <a:lnTo>
                    <a:pt x="7" y="31"/>
                  </a:lnTo>
                  <a:lnTo>
                    <a:pt x="6" y="39"/>
                  </a:lnTo>
                  <a:lnTo>
                    <a:pt x="6" y="39"/>
                  </a:lnTo>
                  <a:lnTo>
                    <a:pt x="4" y="45"/>
                  </a:lnTo>
                  <a:lnTo>
                    <a:pt x="4" y="45"/>
                  </a:lnTo>
                  <a:close/>
                  <a:moveTo>
                    <a:pt x="10" y="50"/>
                  </a:moveTo>
                  <a:lnTo>
                    <a:pt x="10" y="27"/>
                  </a:lnTo>
                  <a:lnTo>
                    <a:pt x="1" y="27"/>
                  </a:lnTo>
                  <a:lnTo>
                    <a:pt x="0" y="24"/>
                  </a:lnTo>
                  <a:lnTo>
                    <a:pt x="0" y="24"/>
                  </a:lnTo>
                  <a:lnTo>
                    <a:pt x="4" y="24"/>
                  </a:lnTo>
                  <a:lnTo>
                    <a:pt x="4" y="24"/>
                  </a:lnTo>
                  <a:lnTo>
                    <a:pt x="9" y="18"/>
                  </a:lnTo>
                  <a:lnTo>
                    <a:pt x="0" y="10"/>
                  </a:lnTo>
                  <a:lnTo>
                    <a:pt x="3" y="8"/>
                  </a:lnTo>
                  <a:lnTo>
                    <a:pt x="4" y="9"/>
                  </a:lnTo>
                  <a:lnTo>
                    <a:pt x="4" y="9"/>
                  </a:lnTo>
                  <a:lnTo>
                    <a:pt x="10" y="0"/>
                  </a:lnTo>
                  <a:lnTo>
                    <a:pt x="13" y="1"/>
                  </a:lnTo>
                  <a:lnTo>
                    <a:pt x="13" y="1"/>
                  </a:lnTo>
                  <a:lnTo>
                    <a:pt x="7" y="11"/>
                  </a:lnTo>
                  <a:lnTo>
                    <a:pt x="11" y="15"/>
                  </a:lnTo>
                  <a:lnTo>
                    <a:pt x="11" y="15"/>
                  </a:lnTo>
                  <a:lnTo>
                    <a:pt x="16" y="6"/>
                  </a:lnTo>
                  <a:lnTo>
                    <a:pt x="20" y="7"/>
                  </a:lnTo>
                  <a:lnTo>
                    <a:pt x="20" y="7"/>
                  </a:lnTo>
                  <a:lnTo>
                    <a:pt x="15" y="15"/>
                  </a:lnTo>
                  <a:lnTo>
                    <a:pt x="8" y="24"/>
                  </a:lnTo>
                  <a:lnTo>
                    <a:pt x="8" y="24"/>
                  </a:lnTo>
                  <a:lnTo>
                    <a:pt x="18" y="23"/>
                  </a:lnTo>
                  <a:lnTo>
                    <a:pt x="16" y="19"/>
                  </a:lnTo>
                  <a:lnTo>
                    <a:pt x="19" y="18"/>
                  </a:lnTo>
                  <a:lnTo>
                    <a:pt x="19" y="18"/>
                  </a:lnTo>
                  <a:lnTo>
                    <a:pt x="22" y="27"/>
                  </a:lnTo>
                  <a:lnTo>
                    <a:pt x="19" y="27"/>
                  </a:lnTo>
                  <a:lnTo>
                    <a:pt x="19" y="27"/>
                  </a:lnTo>
                  <a:lnTo>
                    <a:pt x="18" y="26"/>
                  </a:lnTo>
                  <a:lnTo>
                    <a:pt x="14" y="26"/>
                  </a:lnTo>
                  <a:lnTo>
                    <a:pt x="14" y="50"/>
                  </a:lnTo>
                  <a:lnTo>
                    <a:pt x="10" y="50"/>
                  </a:lnTo>
                  <a:close/>
                  <a:moveTo>
                    <a:pt x="18" y="41"/>
                  </a:moveTo>
                  <a:lnTo>
                    <a:pt x="18" y="41"/>
                  </a:lnTo>
                  <a:lnTo>
                    <a:pt x="17" y="31"/>
                  </a:lnTo>
                  <a:lnTo>
                    <a:pt x="20" y="31"/>
                  </a:lnTo>
                  <a:lnTo>
                    <a:pt x="21" y="41"/>
                  </a:lnTo>
                  <a:lnTo>
                    <a:pt x="18" y="41"/>
                  </a:lnTo>
                  <a:close/>
                  <a:moveTo>
                    <a:pt x="28" y="44"/>
                  </a:moveTo>
                  <a:lnTo>
                    <a:pt x="54" y="44"/>
                  </a:lnTo>
                  <a:lnTo>
                    <a:pt x="54" y="47"/>
                  </a:lnTo>
                  <a:lnTo>
                    <a:pt x="28" y="47"/>
                  </a:lnTo>
                  <a:lnTo>
                    <a:pt x="28" y="50"/>
                  </a:lnTo>
                  <a:lnTo>
                    <a:pt x="24" y="50"/>
                  </a:lnTo>
                  <a:lnTo>
                    <a:pt x="24" y="2"/>
                  </a:lnTo>
                  <a:lnTo>
                    <a:pt x="28" y="2"/>
                  </a:lnTo>
                  <a:lnTo>
                    <a:pt x="28" y="44"/>
                  </a:lnTo>
                  <a:close/>
                  <a:moveTo>
                    <a:pt x="31" y="38"/>
                  </a:moveTo>
                  <a:lnTo>
                    <a:pt x="29" y="36"/>
                  </a:lnTo>
                  <a:lnTo>
                    <a:pt x="29" y="36"/>
                  </a:lnTo>
                  <a:lnTo>
                    <a:pt x="34" y="28"/>
                  </a:lnTo>
                  <a:lnTo>
                    <a:pt x="34" y="28"/>
                  </a:lnTo>
                  <a:lnTo>
                    <a:pt x="38" y="20"/>
                  </a:lnTo>
                  <a:lnTo>
                    <a:pt x="30" y="20"/>
                  </a:lnTo>
                  <a:lnTo>
                    <a:pt x="30" y="17"/>
                  </a:lnTo>
                  <a:lnTo>
                    <a:pt x="39" y="17"/>
                  </a:lnTo>
                  <a:lnTo>
                    <a:pt x="39" y="1"/>
                  </a:lnTo>
                  <a:lnTo>
                    <a:pt x="43" y="1"/>
                  </a:lnTo>
                  <a:lnTo>
                    <a:pt x="43" y="17"/>
                  </a:lnTo>
                  <a:lnTo>
                    <a:pt x="52" y="17"/>
                  </a:lnTo>
                  <a:lnTo>
                    <a:pt x="52" y="20"/>
                  </a:lnTo>
                  <a:lnTo>
                    <a:pt x="43" y="20"/>
                  </a:lnTo>
                  <a:lnTo>
                    <a:pt x="43" y="20"/>
                  </a:lnTo>
                  <a:lnTo>
                    <a:pt x="47" y="28"/>
                  </a:lnTo>
                  <a:lnTo>
                    <a:pt x="47" y="28"/>
                  </a:lnTo>
                  <a:lnTo>
                    <a:pt x="53" y="35"/>
                  </a:lnTo>
                  <a:lnTo>
                    <a:pt x="51" y="38"/>
                  </a:lnTo>
                  <a:lnTo>
                    <a:pt x="51" y="38"/>
                  </a:lnTo>
                  <a:lnTo>
                    <a:pt x="46" y="32"/>
                  </a:lnTo>
                  <a:lnTo>
                    <a:pt x="43" y="26"/>
                  </a:lnTo>
                  <a:lnTo>
                    <a:pt x="43" y="42"/>
                  </a:lnTo>
                  <a:lnTo>
                    <a:pt x="39" y="42"/>
                  </a:lnTo>
                  <a:lnTo>
                    <a:pt x="39" y="26"/>
                  </a:lnTo>
                  <a:lnTo>
                    <a:pt x="39" y="26"/>
                  </a:lnTo>
                  <a:lnTo>
                    <a:pt x="35" y="32"/>
                  </a:lnTo>
                  <a:lnTo>
                    <a:pt x="31" y="38"/>
                  </a:lnTo>
                  <a:lnTo>
                    <a:pt x="31" y="38"/>
                  </a:lnTo>
                  <a:close/>
                  <a:moveTo>
                    <a:pt x="33" y="14"/>
                  </a:moveTo>
                  <a:lnTo>
                    <a:pt x="31" y="5"/>
                  </a:lnTo>
                  <a:lnTo>
                    <a:pt x="34" y="5"/>
                  </a:lnTo>
                  <a:lnTo>
                    <a:pt x="36" y="14"/>
                  </a:lnTo>
                  <a:lnTo>
                    <a:pt x="33" y="14"/>
                  </a:lnTo>
                  <a:close/>
                  <a:moveTo>
                    <a:pt x="49" y="14"/>
                  </a:moveTo>
                  <a:lnTo>
                    <a:pt x="46" y="14"/>
                  </a:lnTo>
                  <a:lnTo>
                    <a:pt x="48" y="4"/>
                  </a:lnTo>
                  <a:lnTo>
                    <a:pt x="51" y="5"/>
                  </a:lnTo>
                  <a:lnTo>
                    <a:pt x="49"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Freeform 1189">
              <a:extLst>
                <a:ext uri="{FF2B5EF4-FFF2-40B4-BE49-F238E27FC236}">
                  <a16:creationId xmlns:a16="http://schemas.microsoft.com/office/drawing/2014/main" id="{7A6055AF-48D7-4A42-9E35-F57F4AE042BB}"/>
                </a:ext>
              </a:extLst>
            </p:cNvPr>
            <p:cNvSpPr>
              <a:spLocks noEditPoints="1"/>
            </p:cNvSpPr>
            <p:nvPr/>
          </p:nvSpPr>
          <p:spPr bwMode="auto">
            <a:xfrm>
              <a:off x="10510838" y="5892800"/>
              <a:ext cx="41275" cy="41275"/>
            </a:xfrm>
            <a:custGeom>
              <a:avLst/>
              <a:gdLst>
                <a:gd name="T0" fmla="*/ 38 w 52"/>
                <a:gd name="T1" fmla="*/ 37 h 50"/>
                <a:gd name="T2" fmla="*/ 35 w 52"/>
                <a:gd name="T3" fmla="*/ 35 h 50"/>
                <a:gd name="T4" fmla="*/ 31 w 52"/>
                <a:gd name="T5" fmla="*/ 34 h 50"/>
                <a:gd name="T6" fmla="*/ 22 w 52"/>
                <a:gd name="T7" fmla="*/ 33 h 50"/>
                <a:gd name="T8" fmla="*/ 10 w 52"/>
                <a:gd name="T9" fmla="*/ 35 h 50"/>
                <a:gd name="T10" fmla="*/ 8 w 52"/>
                <a:gd name="T11" fmla="*/ 37 h 50"/>
                <a:gd name="T12" fmla="*/ 6 w 52"/>
                <a:gd name="T13" fmla="*/ 40 h 50"/>
                <a:gd name="T14" fmla="*/ 11 w 52"/>
                <a:gd name="T15" fmla="*/ 44 h 50"/>
                <a:gd name="T16" fmla="*/ 16 w 52"/>
                <a:gd name="T17" fmla="*/ 45 h 50"/>
                <a:gd name="T18" fmla="*/ 24 w 52"/>
                <a:gd name="T19" fmla="*/ 46 h 50"/>
                <a:gd name="T20" fmla="*/ 41 w 52"/>
                <a:gd name="T21" fmla="*/ 45 h 50"/>
                <a:gd name="T22" fmla="*/ 41 w 52"/>
                <a:gd name="T23" fmla="*/ 49 h 50"/>
                <a:gd name="T24" fmla="*/ 24 w 52"/>
                <a:gd name="T25" fmla="*/ 50 h 50"/>
                <a:gd name="T26" fmla="*/ 14 w 52"/>
                <a:gd name="T27" fmla="*/ 49 h 50"/>
                <a:gd name="T28" fmla="*/ 8 w 52"/>
                <a:gd name="T29" fmla="*/ 47 h 50"/>
                <a:gd name="T30" fmla="*/ 3 w 52"/>
                <a:gd name="T31" fmla="*/ 44 h 50"/>
                <a:gd name="T32" fmla="*/ 2 w 52"/>
                <a:gd name="T33" fmla="*/ 40 h 50"/>
                <a:gd name="T34" fmla="*/ 2 w 52"/>
                <a:gd name="T35" fmla="*/ 37 h 50"/>
                <a:gd name="T36" fmla="*/ 4 w 52"/>
                <a:gd name="T37" fmla="*/ 33 h 50"/>
                <a:gd name="T38" fmla="*/ 6 w 52"/>
                <a:gd name="T39" fmla="*/ 32 h 50"/>
                <a:gd name="T40" fmla="*/ 20 w 52"/>
                <a:gd name="T41" fmla="*/ 29 h 50"/>
                <a:gd name="T42" fmla="*/ 28 w 52"/>
                <a:gd name="T43" fmla="*/ 30 h 50"/>
                <a:gd name="T44" fmla="*/ 35 w 52"/>
                <a:gd name="T45" fmla="*/ 32 h 50"/>
                <a:gd name="T46" fmla="*/ 0 w 52"/>
                <a:gd name="T47" fmla="*/ 24 h 50"/>
                <a:gd name="T48" fmla="*/ 28 w 52"/>
                <a:gd name="T49" fmla="*/ 20 h 50"/>
                <a:gd name="T50" fmla="*/ 25 w 52"/>
                <a:gd name="T51" fmla="*/ 14 h 50"/>
                <a:gd name="T52" fmla="*/ 2 w 52"/>
                <a:gd name="T53" fmla="*/ 10 h 50"/>
                <a:gd name="T54" fmla="*/ 24 w 52"/>
                <a:gd name="T55" fmla="*/ 10 h 50"/>
                <a:gd name="T56" fmla="*/ 27 w 52"/>
                <a:gd name="T57" fmla="*/ 3 h 50"/>
                <a:gd name="T58" fmla="*/ 29 w 52"/>
                <a:gd name="T59" fmla="*/ 10 h 50"/>
                <a:gd name="T60" fmla="*/ 44 w 52"/>
                <a:gd name="T61" fmla="*/ 14 h 50"/>
                <a:gd name="T62" fmla="*/ 30 w 52"/>
                <a:gd name="T63" fmla="*/ 14 h 50"/>
                <a:gd name="T64" fmla="*/ 47 w 52"/>
                <a:gd name="T65" fmla="*/ 20 h 50"/>
                <a:gd name="T66" fmla="*/ 34 w 52"/>
                <a:gd name="T67" fmla="*/ 24 h 50"/>
                <a:gd name="T68" fmla="*/ 41 w 52"/>
                <a:gd name="T69" fmla="*/ 34 h 50"/>
                <a:gd name="T70" fmla="*/ 44 w 52"/>
                <a:gd name="T71" fmla="*/ 8 h 50"/>
                <a:gd name="T72" fmla="*/ 40 w 52"/>
                <a:gd name="T73" fmla="*/ 9 h 50"/>
                <a:gd name="T74" fmla="*/ 39 w 52"/>
                <a:gd name="T75" fmla="*/ 0 h 50"/>
                <a:gd name="T76" fmla="*/ 44 w 52"/>
                <a:gd name="T77" fmla="*/ 8 h 50"/>
                <a:gd name="T78" fmla="*/ 52 w 52"/>
                <a:gd name="T79" fmla="*/ 7 h 50"/>
                <a:gd name="T80" fmla="*/ 48 w 52"/>
                <a:gd name="T81" fmla="*/ 9 h 50"/>
                <a:gd name="T82" fmla="*/ 47 w 52"/>
                <a:gd name="T83" fmla="*/ 0 h 50"/>
                <a:gd name="T84" fmla="*/ 52 w 52"/>
                <a:gd name="T8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0">
                  <a:moveTo>
                    <a:pt x="41" y="34"/>
                  </a:moveTo>
                  <a:lnTo>
                    <a:pt x="38" y="37"/>
                  </a:lnTo>
                  <a:lnTo>
                    <a:pt x="38" y="37"/>
                  </a:lnTo>
                  <a:lnTo>
                    <a:pt x="35" y="35"/>
                  </a:lnTo>
                  <a:lnTo>
                    <a:pt x="31" y="34"/>
                  </a:lnTo>
                  <a:lnTo>
                    <a:pt x="31" y="34"/>
                  </a:lnTo>
                  <a:lnTo>
                    <a:pt x="22" y="33"/>
                  </a:lnTo>
                  <a:lnTo>
                    <a:pt x="22" y="33"/>
                  </a:lnTo>
                  <a:lnTo>
                    <a:pt x="15" y="33"/>
                  </a:lnTo>
                  <a:lnTo>
                    <a:pt x="10" y="35"/>
                  </a:lnTo>
                  <a:lnTo>
                    <a:pt x="10" y="35"/>
                  </a:lnTo>
                  <a:lnTo>
                    <a:pt x="8" y="37"/>
                  </a:lnTo>
                  <a:lnTo>
                    <a:pt x="6" y="40"/>
                  </a:lnTo>
                  <a:lnTo>
                    <a:pt x="6" y="40"/>
                  </a:lnTo>
                  <a:lnTo>
                    <a:pt x="8" y="42"/>
                  </a:lnTo>
                  <a:lnTo>
                    <a:pt x="11" y="44"/>
                  </a:lnTo>
                  <a:lnTo>
                    <a:pt x="11" y="44"/>
                  </a:lnTo>
                  <a:lnTo>
                    <a:pt x="16" y="45"/>
                  </a:lnTo>
                  <a:lnTo>
                    <a:pt x="24" y="46"/>
                  </a:lnTo>
                  <a:lnTo>
                    <a:pt x="24" y="46"/>
                  </a:lnTo>
                  <a:lnTo>
                    <a:pt x="33" y="46"/>
                  </a:lnTo>
                  <a:lnTo>
                    <a:pt x="41" y="45"/>
                  </a:lnTo>
                  <a:lnTo>
                    <a:pt x="41" y="49"/>
                  </a:lnTo>
                  <a:lnTo>
                    <a:pt x="41" y="49"/>
                  </a:lnTo>
                  <a:lnTo>
                    <a:pt x="34" y="49"/>
                  </a:lnTo>
                  <a:lnTo>
                    <a:pt x="24" y="50"/>
                  </a:lnTo>
                  <a:lnTo>
                    <a:pt x="24" y="50"/>
                  </a:lnTo>
                  <a:lnTo>
                    <a:pt x="14" y="49"/>
                  </a:lnTo>
                  <a:lnTo>
                    <a:pt x="8" y="47"/>
                  </a:lnTo>
                  <a:lnTo>
                    <a:pt x="8" y="47"/>
                  </a:lnTo>
                  <a:lnTo>
                    <a:pt x="5" y="46"/>
                  </a:lnTo>
                  <a:lnTo>
                    <a:pt x="3" y="44"/>
                  </a:lnTo>
                  <a:lnTo>
                    <a:pt x="2" y="42"/>
                  </a:lnTo>
                  <a:lnTo>
                    <a:pt x="2" y="40"/>
                  </a:lnTo>
                  <a:lnTo>
                    <a:pt x="2" y="40"/>
                  </a:lnTo>
                  <a:lnTo>
                    <a:pt x="2" y="37"/>
                  </a:lnTo>
                  <a:lnTo>
                    <a:pt x="3" y="35"/>
                  </a:lnTo>
                  <a:lnTo>
                    <a:pt x="4" y="33"/>
                  </a:lnTo>
                  <a:lnTo>
                    <a:pt x="6" y="32"/>
                  </a:lnTo>
                  <a:lnTo>
                    <a:pt x="6" y="32"/>
                  </a:lnTo>
                  <a:lnTo>
                    <a:pt x="13" y="30"/>
                  </a:lnTo>
                  <a:lnTo>
                    <a:pt x="20" y="29"/>
                  </a:lnTo>
                  <a:lnTo>
                    <a:pt x="20" y="29"/>
                  </a:lnTo>
                  <a:lnTo>
                    <a:pt x="28" y="30"/>
                  </a:lnTo>
                  <a:lnTo>
                    <a:pt x="35" y="32"/>
                  </a:lnTo>
                  <a:lnTo>
                    <a:pt x="35" y="32"/>
                  </a:lnTo>
                  <a:lnTo>
                    <a:pt x="29" y="24"/>
                  </a:lnTo>
                  <a:lnTo>
                    <a:pt x="0" y="24"/>
                  </a:lnTo>
                  <a:lnTo>
                    <a:pt x="0" y="20"/>
                  </a:lnTo>
                  <a:lnTo>
                    <a:pt x="28" y="20"/>
                  </a:lnTo>
                  <a:lnTo>
                    <a:pt x="28" y="20"/>
                  </a:lnTo>
                  <a:lnTo>
                    <a:pt x="25" y="14"/>
                  </a:lnTo>
                  <a:lnTo>
                    <a:pt x="2" y="14"/>
                  </a:lnTo>
                  <a:lnTo>
                    <a:pt x="2" y="10"/>
                  </a:lnTo>
                  <a:lnTo>
                    <a:pt x="24" y="10"/>
                  </a:lnTo>
                  <a:lnTo>
                    <a:pt x="24" y="10"/>
                  </a:lnTo>
                  <a:lnTo>
                    <a:pt x="23" y="3"/>
                  </a:lnTo>
                  <a:lnTo>
                    <a:pt x="27" y="3"/>
                  </a:lnTo>
                  <a:lnTo>
                    <a:pt x="27" y="3"/>
                  </a:lnTo>
                  <a:lnTo>
                    <a:pt x="29" y="10"/>
                  </a:lnTo>
                  <a:lnTo>
                    <a:pt x="44" y="10"/>
                  </a:lnTo>
                  <a:lnTo>
                    <a:pt x="44" y="14"/>
                  </a:lnTo>
                  <a:lnTo>
                    <a:pt x="30" y="14"/>
                  </a:lnTo>
                  <a:lnTo>
                    <a:pt x="30" y="14"/>
                  </a:lnTo>
                  <a:lnTo>
                    <a:pt x="32" y="20"/>
                  </a:lnTo>
                  <a:lnTo>
                    <a:pt x="47" y="20"/>
                  </a:lnTo>
                  <a:lnTo>
                    <a:pt x="47" y="24"/>
                  </a:lnTo>
                  <a:lnTo>
                    <a:pt x="34" y="24"/>
                  </a:lnTo>
                  <a:lnTo>
                    <a:pt x="34" y="24"/>
                  </a:lnTo>
                  <a:lnTo>
                    <a:pt x="41" y="34"/>
                  </a:lnTo>
                  <a:lnTo>
                    <a:pt x="41" y="34"/>
                  </a:lnTo>
                  <a:close/>
                  <a:moveTo>
                    <a:pt x="44" y="8"/>
                  </a:moveTo>
                  <a:lnTo>
                    <a:pt x="40" y="9"/>
                  </a:lnTo>
                  <a:lnTo>
                    <a:pt x="40" y="9"/>
                  </a:lnTo>
                  <a:lnTo>
                    <a:pt x="36" y="2"/>
                  </a:lnTo>
                  <a:lnTo>
                    <a:pt x="39" y="0"/>
                  </a:lnTo>
                  <a:lnTo>
                    <a:pt x="39" y="0"/>
                  </a:lnTo>
                  <a:lnTo>
                    <a:pt x="44" y="8"/>
                  </a:lnTo>
                  <a:lnTo>
                    <a:pt x="44" y="8"/>
                  </a:lnTo>
                  <a:close/>
                  <a:moveTo>
                    <a:pt x="52" y="7"/>
                  </a:moveTo>
                  <a:lnTo>
                    <a:pt x="48" y="9"/>
                  </a:lnTo>
                  <a:lnTo>
                    <a:pt x="48" y="9"/>
                  </a:lnTo>
                  <a:lnTo>
                    <a:pt x="44" y="1"/>
                  </a:lnTo>
                  <a:lnTo>
                    <a:pt x="47" y="0"/>
                  </a:lnTo>
                  <a:lnTo>
                    <a:pt x="47" y="0"/>
                  </a:lnTo>
                  <a:lnTo>
                    <a:pt x="52" y="7"/>
                  </a:lnTo>
                  <a:lnTo>
                    <a:pt x="52"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Freeform 1190">
              <a:extLst>
                <a:ext uri="{FF2B5EF4-FFF2-40B4-BE49-F238E27FC236}">
                  <a16:creationId xmlns:a16="http://schemas.microsoft.com/office/drawing/2014/main" id="{F435CE36-A6DB-461E-93A8-BABD69BCB99B}"/>
                </a:ext>
              </a:extLst>
            </p:cNvPr>
            <p:cNvSpPr>
              <a:spLocks noEditPoints="1"/>
            </p:cNvSpPr>
            <p:nvPr/>
          </p:nvSpPr>
          <p:spPr bwMode="auto">
            <a:xfrm>
              <a:off x="10556875" y="5895975"/>
              <a:ext cx="38100" cy="38100"/>
            </a:xfrm>
            <a:custGeom>
              <a:avLst/>
              <a:gdLst>
                <a:gd name="T0" fmla="*/ 44 w 48"/>
                <a:gd name="T1" fmla="*/ 43 h 46"/>
                <a:gd name="T2" fmla="*/ 37 w 48"/>
                <a:gd name="T3" fmla="*/ 39 h 46"/>
                <a:gd name="T4" fmla="*/ 28 w 48"/>
                <a:gd name="T5" fmla="*/ 39 h 46"/>
                <a:gd name="T6" fmla="*/ 27 w 48"/>
                <a:gd name="T7" fmla="*/ 42 h 46"/>
                <a:gd name="T8" fmla="*/ 20 w 48"/>
                <a:gd name="T9" fmla="*/ 45 h 46"/>
                <a:gd name="T10" fmla="*/ 15 w 48"/>
                <a:gd name="T11" fmla="*/ 46 h 46"/>
                <a:gd name="T12" fmla="*/ 5 w 48"/>
                <a:gd name="T13" fmla="*/ 43 h 46"/>
                <a:gd name="T14" fmla="*/ 2 w 48"/>
                <a:gd name="T15" fmla="*/ 41 h 46"/>
                <a:gd name="T16" fmla="*/ 1 w 48"/>
                <a:gd name="T17" fmla="*/ 37 h 46"/>
                <a:gd name="T18" fmla="*/ 5 w 48"/>
                <a:gd name="T19" fmla="*/ 31 h 46"/>
                <a:gd name="T20" fmla="*/ 9 w 48"/>
                <a:gd name="T21" fmla="*/ 29 h 46"/>
                <a:gd name="T22" fmla="*/ 13 w 48"/>
                <a:gd name="T23" fmla="*/ 29 h 46"/>
                <a:gd name="T24" fmla="*/ 23 w 48"/>
                <a:gd name="T25" fmla="*/ 21 h 46"/>
                <a:gd name="T26" fmla="*/ 2 w 48"/>
                <a:gd name="T27" fmla="*/ 18 h 46"/>
                <a:gd name="T28" fmla="*/ 23 w 48"/>
                <a:gd name="T29" fmla="*/ 9 h 46"/>
                <a:gd name="T30" fmla="*/ 0 w 48"/>
                <a:gd name="T31" fmla="*/ 6 h 46"/>
                <a:gd name="T32" fmla="*/ 23 w 48"/>
                <a:gd name="T33" fmla="*/ 0 h 46"/>
                <a:gd name="T34" fmla="*/ 28 w 48"/>
                <a:gd name="T35" fmla="*/ 6 h 46"/>
                <a:gd name="T36" fmla="*/ 48 w 48"/>
                <a:gd name="T37" fmla="*/ 9 h 46"/>
                <a:gd name="T38" fmla="*/ 28 w 48"/>
                <a:gd name="T39" fmla="*/ 18 h 46"/>
                <a:gd name="T40" fmla="*/ 46 w 48"/>
                <a:gd name="T41" fmla="*/ 21 h 46"/>
                <a:gd name="T42" fmla="*/ 28 w 48"/>
                <a:gd name="T43" fmla="*/ 30 h 46"/>
                <a:gd name="T44" fmla="*/ 39 w 48"/>
                <a:gd name="T45" fmla="*/ 35 h 46"/>
                <a:gd name="T46" fmla="*/ 47 w 48"/>
                <a:gd name="T47" fmla="*/ 39 h 46"/>
                <a:gd name="T48" fmla="*/ 24 w 48"/>
                <a:gd name="T49" fmla="*/ 33 h 46"/>
                <a:gd name="T50" fmla="*/ 19 w 48"/>
                <a:gd name="T51" fmla="*/ 32 h 46"/>
                <a:gd name="T52" fmla="*/ 13 w 48"/>
                <a:gd name="T53" fmla="*/ 32 h 46"/>
                <a:gd name="T54" fmla="*/ 8 w 48"/>
                <a:gd name="T55" fmla="*/ 33 h 46"/>
                <a:gd name="T56" fmla="*/ 6 w 48"/>
                <a:gd name="T57" fmla="*/ 35 h 46"/>
                <a:gd name="T58" fmla="*/ 5 w 48"/>
                <a:gd name="T59" fmla="*/ 37 h 46"/>
                <a:gd name="T60" fmla="*/ 8 w 48"/>
                <a:gd name="T61" fmla="*/ 41 h 46"/>
                <a:gd name="T62" fmla="*/ 11 w 48"/>
                <a:gd name="T63" fmla="*/ 42 h 46"/>
                <a:gd name="T64" fmla="*/ 15 w 48"/>
                <a:gd name="T65" fmla="*/ 42 h 46"/>
                <a:gd name="T66" fmla="*/ 20 w 48"/>
                <a:gd name="T67" fmla="*/ 41 h 46"/>
                <a:gd name="T68" fmla="*/ 23 w 48"/>
                <a:gd name="T69" fmla="*/ 40 h 46"/>
                <a:gd name="T70" fmla="*/ 24 w 48"/>
                <a:gd name="T7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6">
                  <a:moveTo>
                    <a:pt x="47" y="39"/>
                  </a:moveTo>
                  <a:lnTo>
                    <a:pt x="44" y="43"/>
                  </a:lnTo>
                  <a:lnTo>
                    <a:pt x="44" y="43"/>
                  </a:lnTo>
                  <a:lnTo>
                    <a:pt x="37" y="39"/>
                  </a:lnTo>
                  <a:lnTo>
                    <a:pt x="28" y="35"/>
                  </a:lnTo>
                  <a:lnTo>
                    <a:pt x="28" y="39"/>
                  </a:lnTo>
                  <a:lnTo>
                    <a:pt x="28" y="39"/>
                  </a:lnTo>
                  <a:lnTo>
                    <a:pt x="27" y="42"/>
                  </a:lnTo>
                  <a:lnTo>
                    <a:pt x="25" y="44"/>
                  </a:lnTo>
                  <a:lnTo>
                    <a:pt x="20" y="45"/>
                  </a:lnTo>
                  <a:lnTo>
                    <a:pt x="15" y="46"/>
                  </a:lnTo>
                  <a:lnTo>
                    <a:pt x="15" y="46"/>
                  </a:lnTo>
                  <a:lnTo>
                    <a:pt x="9" y="45"/>
                  </a:lnTo>
                  <a:lnTo>
                    <a:pt x="5" y="43"/>
                  </a:lnTo>
                  <a:lnTo>
                    <a:pt x="5" y="43"/>
                  </a:lnTo>
                  <a:lnTo>
                    <a:pt x="2" y="41"/>
                  </a:lnTo>
                  <a:lnTo>
                    <a:pt x="1" y="37"/>
                  </a:lnTo>
                  <a:lnTo>
                    <a:pt x="1" y="37"/>
                  </a:lnTo>
                  <a:lnTo>
                    <a:pt x="2" y="34"/>
                  </a:lnTo>
                  <a:lnTo>
                    <a:pt x="5" y="31"/>
                  </a:lnTo>
                  <a:lnTo>
                    <a:pt x="5" y="31"/>
                  </a:lnTo>
                  <a:lnTo>
                    <a:pt x="9" y="29"/>
                  </a:lnTo>
                  <a:lnTo>
                    <a:pt x="13" y="29"/>
                  </a:lnTo>
                  <a:lnTo>
                    <a:pt x="13" y="29"/>
                  </a:lnTo>
                  <a:lnTo>
                    <a:pt x="23" y="30"/>
                  </a:lnTo>
                  <a:lnTo>
                    <a:pt x="23" y="21"/>
                  </a:lnTo>
                  <a:lnTo>
                    <a:pt x="2" y="21"/>
                  </a:lnTo>
                  <a:lnTo>
                    <a:pt x="2" y="18"/>
                  </a:lnTo>
                  <a:lnTo>
                    <a:pt x="23" y="18"/>
                  </a:lnTo>
                  <a:lnTo>
                    <a:pt x="23" y="9"/>
                  </a:lnTo>
                  <a:lnTo>
                    <a:pt x="0" y="9"/>
                  </a:lnTo>
                  <a:lnTo>
                    <a:pt x="0" y="6"/>
                  </a:lnTo>
                  <a:lnTo>
                    <a:pt x="23" y="6"/>
                  </a:lnTo>
                  <a:lnTo>
                    <a:pt x="23" y="0"/>
                  </a:lnTo>
                  <a:lnTo>
                    <a:pt x="28" y="0"/>
                  </a:lnTo>
                  <a:lnTo>
                    <a:pt x="28" y="6"/>
                  </a:lnTo>
                  <a:lnTo>
                    <a:pt x="48" y="6"/>
                  </a:lnTo>
                  <a:lnTo>
                    <a:pt x="48" y="9"/>
                  </a:lnTo>
                  <a:lnTo>
                    <a:pt x="28" y="9"/>
                  </a:lnTo>
                  <a:lnTo>
                    <a:pt x="28" y="18"/>
                  </a:lnTo>
                  <a:lnTo>
                    <a:pt x="46" y="18"/>
                  </a:lnTo>
                  <a:lnTo>
                    <a:pt x="46" y="21"/>
                  </a:lnTo>
                  <a:lnTo>
                    <a:pt x="28" y="21"/>
                  </a:lnTo>
                  <a:lnTo>
                    <a:pt x="28" y="30"/>
                  </a:lnTo>
                  <a:lnTo>
                    <a:pt x="28" y="30"/>
                  </a:lnTo>
                  <a:lnTo>
                    <a:pt x="39" y="35"/>
                  </a:lnTo>
                  <a:lnTo>
                    <a:pt x="47" y="39"/>
                  </a:lnTo>
                  <a:lnTo>
                    <a:pt x="47" y="39"/>
                  </a:lnTo>
                  <a:close/>
                  <a:moveTo>
                    <a:pt x="24" y="37"/>
                  </a:moveTo>
                  <a:lnTo>
                    <a:pt x="24" y="33"/>
                  </a:lnTo>
                  <a:lnTo>
                    <a:pt x="24" y="33"/>
                  </a:lnTo>
                  <a:lnTo>
                    <a:pt x="19" y="32"/>
                  </a:lnTo>
                  <a:lnTo>
                    <a:pt x="13" y="32"/>
                  </a:lnTo>
                  <a:lnTo>
                    <a:pt x="13" y="32"/>
                  </a:lnTo>
                  <a:lnTo>
                    <a:pt x="10" y="32"/>
                  </a:lnTo>
                  <a:lnTo>
                    <a:pt x="8" y="33"/>
                  </a:lnTo>
                  <a:lnTo>
                    <a:pt x="8" y="33"/>
                  </a:lnTo>
                  <a:lnTo>
                    <a:pt x="6" y="35"/>
                  </a:lnTo>
                  <a:lnTo>
                    <a:pt x="5" y="37"/>
                  </a:lnTo>
                  <a:lnTo>
                    <a:pt x="5" y="37"/>
                  </a:lnTo>
                  <a:lnTo>
                    <a:pt x="6" y="39"/>
                  </a:lnTo>
                  <a:lnTo>
                    <a:pt x="8" y="41"/>
                  </a:lnTo>
                  <a:lnTo>
                    <a:pt x="8" y="41"/>
                  </a:lnTo>
                  <a:lnTo>
                    <a:pt x="11" y="42"/>
                  </a:lnTo>
                  <a:lnTo>
                    <a:pt x="15" y="42"/>
                  </a:lnTo>
                  <a:lnTo>
                    <a:pt x="15" y="42"/>
                  </a:lnTo>
                  <a:lnTo>
                    <a:pt x="20" y="41"/>
                  </a:lnTo>
                  <a:lnTo>
                    <a:pt x="20" y="41"/>
                  </a:lnTo>
                  <a:lnTo>
                    <a:pt x="23" y="40"/>
                  </a:lnTo>
                  <a:lnTo>
                    <a:pt x="23" y="40"/>
                  </a:lnTo>
                  <a:lnTo>
                    <a:pt x="24" y="37"/>
                  </a:lnTo>
                  <a:lnTo>
                    <a:pt x="24"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Freeform 1191">
              <a:extLst>
                <a:ext uri="{FF2B5EF4-FFF2-40B4-BE49-F238E27FC236}">
                  <a16:creationId xmlns:a16="http://schemas.microsoft.com/office/drawing/2014/main" id="{01D36D3A-39CB-4521-9BC6-9ED581FF147F}"/>
                </a:ext>
              </a:extLst>
            </p:cNvPr>
            <p:cNvSpPr>
              <a:spLocks noEditPoints="1"/>
            </p:cNvSpPr>
            <p:nvPr/>
          </p:nvSpPr>
          <p:spPr bwMode="auto">
            <a:xfrm>
              <a:off x="10601325" y="5895975"/>
              <a:ext cx="39688" cy="38100"/>
            </a:xfrm>
            <a:custGeom>
              <a:avLst/>
              <a:gdLst>
                <a:gd name="T0" fmla="*/ 33 w 51"/>
                <a:gd name="T1" fmla="*/ 10 h 47"/>
                <a:gd name="T2" fmla="*/ 33 w 51"/>
                <a:gd name="T3" fmla="*/ 21 h 47"/>
                <a:gd name="T4" fmla="*/ 35 w 51"/>
                <a:gd name="T5" fmla="*/ 29 h 47"/>
                <a:gd name="T6" fmla="*/ 35 w 51"/>
                <a:gd name="T7" fmla="*/ 33 h 47"/>
                <a:gd name="T8" fmla="*/ 32 w 51"/>
                <a:gd name="T9" fmla="*/ 39 h 47"/>
                <a:gd name="T10" fmla="*/ 30 w 51"/>
                <a:gd name="T11" fmla="*/ 41 h 47"/>
                <a:gd name="T12" fmla="*/ 24 w 51"/>
                <a:gd name="T13" fmla="*/ 45 h 47"/>
                <a:gd name="T14" fmla="*/ 16 w 51"/>
                <a:gd name="T15" fmla="*/ 47 h 47"/>
                <a:gd name="T16" fmla="*/ 15 w 51"/>
                <a:gd name="T17" fmla="*/ 43 h 47"/>
                <a:gd name="T18" fmla="*/ 27 w 51"/>
                <a:gd name="T19" fmla="*/ 39 h 47"/>
                <a:gd name="T20" fmla="*/ 30 w 51"/>
                <a:gd name="T21" fmla="*/ 34 h 47"/>
                <a:gd name="T22" fmla="*/ 31 w 51"/>
                <a:gd name="T23" fmla="*/ 29 h 47"/>
                <a:gd name="T24" fmla="*/ 31 w 51"/>
                <a:gd name="T25" fmla="*/ 27 h 47"/>
                <a:gd name="T26" fmla="*/ 28 w 51"/>
                <a:gd name="T27" fmla="*/ 32 h 47"/>
                <a:gd name="T28" fmla="*/ 25 w 51"/>
                <a:gd name="T29" fmla="*/ 33 h 47"/>
                <a:gd name="T30" fmla="*/ 21 w 51"/>
                <a:gd name="T31" fmla="*/ 34 h 47"/>
                <a:gd name="T32" fmla="*/ 14 w 51"/>
                <a:gd name="T33" fmla="*/ 31 h 47"/>
                <a:gd name="T34" fmla="*/ 12 w 51"/>
                <a:gd name="T35" fmla="*/ 28 h 47"/>
                <a:gd name="T36" fmla="*/ 11 w 51"/>
                <a:gd name="T37" fmla="*/ 25 h 47"/>
                <a:gd name="T38" fmla="*/ 14 w 51"/>
                <a:gd name="T39" fmla="*/ 18 h 47"/>
                <a:gd name="T40" fmla="*/ 18 w 51"/>
                <a:gd name="T41" fmla="*/ 15 h 47"/>
                <a:gd name="T42" fmla="*/ 22 w 51"/>
                <a:gd name="T43" fmla="*/ 15 h 47"/>
                <a:gd name="T44" fmla="*/ 29 w 51"/>
                <a:gd name="T45" fmla="*/ 17 h 47"/>
                <a:gd name="T46" fmla="*/ 0 w 51"/>
                <a:gd name="T47" fmla="*/ 10 h 47"/>
                <a:gd name="T48" fmla="*/ 29 w 51"/>
                <a:gd name="T49" fmla="*/ 6 h 47"/>
                <a:gd name="T50" fmla="*/ 33 w 51"/>
                <a:gd name="T51" fmla="*/ 0 h 47"/>
                <a:gd name="T52" fmla="*/ 51 w 51"/>
                <a:gd name="T53" fmla="*/ 6 h 47"/>
                <a:gd name="T54" fmla="*/ 29 w 51"/>
                <a:gd name="T55" fmla="*/ 21 h 47"/>
                <a:gd name="T56" fmla="*/ 27 w 51"/>
                <a:gd name="T57" fmla="*/ 19 h 47"/>
                <a:gd name="T58" fmla="*/ 21 w 51"/>
                <a:gd name="T59" fmla="*/ 18 h 47"/>
                <a:gd name="T60" fmla="*/ 17 w 51"/>
                <a:gd name="T61" fmla="*/ 20 h 47"/>
                <a:gd name="T62" fmla="*/ 16 w 51"/>
                <a:gd name="T63" fmla="*/ 22 h 47"/>
                <a:gd name="T64" fmla="*/ 15 w 51"/>
                <a:gd name="T65" fmla="*/ 24 h 47"/>
                <a:gd name="T66" fmla="*/ 17 w 51"/>
                <a:gd name="T67" fmla="*/ 29 h 47"/>
                <a:gd name="T68" fmla="*/ 19 w 51"/>
                <a:gd name="T69" fmla="*/ 30 h 47"/>
                <a:gd name="T70" fmla="*/ 21 w 51"/>
                <a:gd name="T71" fmla="*/ 30 h 47"/>
                <a:gd name="T72" fmla="*/ 27 w 51"/>
                <a:gd name="T73" fmla="*/ 28 h 47"/>
                <a:gd name="T74" fmla="*/ 28 w 51"/>
                <a:gd name="T75" fmla="*/ 26 h 47"/>
                <a:gd name="T76" fmla="*/ 29 w 51"/>
                <a:gd name="T7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7">
                  <a:moveTo>
                    <a:pt x="51" y="10"/>
                  </a:moveTo>
                  <a:lnTo>
                    <a:pt x="33" y="10"/>
                  </a:lnTo>
                  <a:lnTo>
                    <a:pt x="33" y="21"/>
                  </a:lnTo>
                  <a:lnTo>
                    <a:pt x="33" y="21"/>
                  </a:lnTo>
                  <a:lnTo>
                    <a:pt x="35" y="24"/>
                  </a:lnTo>
                  <a:lnTo>
                    <a:pt x="35" y="29"/>
                  </a:lnTo>
                  <a:lnTo>
                    <a:pt x="35" y="29"/>
                  </a:lnTo>
                  <a:lnTo>
                    <a:pt x="35" y="33"/>
                  </a:lnTo>
                  <a:lnTo>
                    <a:pt x="34" y="36"/>
                  </a:lnTo>
                  <a:lnTo>
                    <a:pt x="32" y="39"/>
                  </a:lnTo>
                  <a:lnTo>
                    <a:pt x="30" y="41"/>
                  </a:lnTo>
                  <a:lnTo>
                    <a:pt x="30" y="41"/>
                  </a:lnTo>
                  <a:lnTo>
                    <a:pt x="27" y="44"/>
                  </a:lnTo>
                  <a:lnTo>
                    <a:pt x="24" y="45"/>
                  </a:lnTo>
                  <a:lnTo>
                    <a:pt x="19" y="46"/>
                  </a:lnTo>
                  <a:lnTo>
                    <a:pt x="16" y="47"/>
                  </a:lnTo>
                  <a:lnTo>
                    <a:pt x="15" y="43"/>
                  </a:lnTo>
                  <a:lnTo>
                    <a:pt x="15" y="43"/>
                  </a:lnTo>
                  <a:lnTo>
                    <a:pt x="21" y="42"/>
                  </a:lnTo>
                  <a:lnTo>
                    <a:pt x="27" y="39"/>
                  </a:lnTo>
                  <a:lnTo>
                    <a:pt x="27" y="39"/>
                  </a:lnTo>
                  <a:lnTo>
                    <a:pt x="30" y="34"/>
                  </a:lnTo>
                  <a:lnTo>
                    <a:pt x="31" y="29"/>
                  </a:lnTo>
                  <a:lnTo>
                    <a:pt x="31" y="29"/>
                  </a:lnTo>
                  <a:lnTo>
                    <a:pt x="31" y="27"/>
                  </a:lnTo>
                  <a:lnTo>
                    <a:pt x="31" y="27"/>
                  </a:lnTo>
                  <a:lnTo>
                    <a:pt x="30" y="30"/>
                  </a:lnTo>
                  <a:lnTo>
                    <a:pt x="28" y="32"/>
                  </a:lnTo>
                  <a:lnTo>
                    <a:pt x="28" y="32"/>
                  </a:lnTo>
                  <a:lnTo>
                    <a:pt x="25" y="33"/>
                  </a:lnTo>
                  <a:lnTo>
                    <a:pt x="21" y="34"/>
                  </a:lnTo>
                  <a:lnTo>
                    <a:pt x="21" y="34"/>
                  </a:lnTo>
                  <a:lnTo>
                    <a:pt x="17" y="33"/>
                  </a:lnTo>
                  <a:lnTo>
                    <a:pt x="14" y="31"/>
                  </a:lnTo>
                  <a:lnTo>
                    <a:pt x="14" y="31"/>
                  </a:lnTo>
                  <a:lnTo>
                    <a:pt x="12" y="28"/>
                  </a:lnTo>
                  <a:lnTo>
                    <a:pt x="11" y="25"/>
                  </a:lnTo>
                  <a:lnTo>
                    <a:pt x="11" y="25"/>
                  </a:lnTo>
                  <a:lnTo>
                    <a:pt x="12" y="21"/>
                  </a:lnTo>
                  <a:lnTo>
                    <a:pt x="14" y="18"/>
                  </a:lnTo>
                  <a:lnTo>
                    <a:pt x="14" y="18"/>
                  </a:lnTo>
                  <a:lnTo>
                    <a:pt x="18" y="15"/>
                  </a:lnTo>
                  <a:lnTo>
                    <a:pt x="22" y="15"/>
                  </a:lnTo>
                  <a:lnTo>
                    <a:pt x="22" y="15"/>
                  </a:lnTo>
                  <a:lnTo>
                    <a:pt x="26" y="15"/>
                  </a:lnTo>
                  <a:lnTo>
                    <a:pt x="29" y="17"/>
                  </a:lnTo>
                  <a:lnTo>
                    <a:pt x="29" y="10"/>
                  </a:lnTo>
                  <a:lnTo>
                    <a:pt x="0" y="10"/>
                  </a:lnTo>
                  <a:lnTo>
                    <a:pt x="0" y="6"/>
                  </a:lnTo>
                  <a:lnTo>
                    <a:pt x="29" y="6"/>
                  </a:lnTo>
                  <a:lnTo>
                    <a:pt x="29" y="0"/>
                  </a:lnTo>
                  <a:lnTo>
                    <a:pt x="33" y="0"/>
                  </a:lnTo>
                  <a:lnTo>
                    <a:pt x="33" y="6"/>
                  </a:lnTo>
                  <a:lnTo>
                    <a:pt x="51" y="6"/>
                  </a:lnTo>
                  <a:lnTo>
                    <a:pt x="51" y="10"/>
                  </a:lnTo>
                  <a:close/>
                  <a:moveTo>
                    <a:pt x="29" y="21"/>
                  </a:moveTo>
                  <a:lnTo>
                    <a:pt x="29" y="21"/>
                  </a:lnTo>
                  <a:lnTo>
                    <a:pt x="27" y="19"/>
                  </a:lnTo>
                  <a:lnTo>
                    <a:pt x="21" y="18"/>
                  </a:lnTo>
                  <a:lnTo>
                    <a:pt x="21" y="18"/>
                  </a:lnTo>
                  <a:lnTo>
                    <a:pt x="19" y="19"/>
                  </a:lnTo>
                  <a:lnTo>
                    <a:pt x="17" y="20"/>
                  </a:lnTo>
                  <a:lnTo>
                    <a:pt x="17" y="20"/>
                  </a:lnTo>
                  <a:lnTo>
                    <a:pt x="16" y="22"/>
                  </a:lnTo>
                  <a:lnTo>
                    <a:pt x="15" y="24"/>
                  </a:lnTo>
                  <a:lnTo>
                    <a:pt x="15" y="24"/>
                  </a:lnTo>
                  <a:lnTo>
                    <a:pt x="16" y="27"/>
                  </a:lnTo>
                  <a:lnTo>
                    <a:pt x="17" y="29"/>
                  </a:lnTo>
                  <a:lnTo>
                    <a:pt x="17" y="29"/>
                  </a:lnTo>
                  <a:lnTo>
                    <a:pt x="19" y="30"/>
                  </a:lnTo>
                  <a:lnTo>
                    <a:pt x="21" y="30"/>
                  </a:lnTo>
                  <a:lnTo>
                    <a:pt x="21" y="30"/>
                  </a:lnTo>
                  <a:lnTo>
                    <a:pt x="25" y="30"/>
                  </a:lnTo>
                  <a:lnTo>
                    <a:pt x="27" y="28"/>
                  </a:lnTo>
                  <a:lnTo>
                    <a:pt x="27" y="28"/>
                  </a:lnTo>
                  <a:lnTo>
                    <a:pt x="28" y="26"/>
                  </a:lnTo>
                  <a:lnTo>
                    <a:pt x="29" y="23"/>
                  </a:lnTo>
                  <a:lnTo>
                    <a:pt x="29" y="2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Freeform 1192">
              <a:extLst>
                <a:ext uri="{FF2B5EF4-FFF2-40B4-BE49-F238E27FC236}">
                  <a16:creationId xmlns:a16="http://schemas.microsoft.com/office/drawing/2014/main" id="{B99BC711-CBA6-40E4-A839-75E548F338C6}"/>
                </a:ext>
              </a:extLst>
            </p:cNvPr>
            <p:cNvSpPr>
              <a:spLocks noEditPoints="1"/>
            </p:cNvSpPr>
            <p:nvPr/>
          </p:nvSpPr>
          <p:spPr bwMode="auto">
            <a:xfrm>
              <a:off x="10647363" y="5922963"/>
              <a:ext cx="11113" cy="11112"/>
            </a:xfrm>
            <a:custGeom>
              <a:avLst/>
              <a:gdLst>
                <a:gd name="T0" fmla="*/ 0 w 15"/>
                <a:gd name="T1" fmla="*/ 7 h 14"/>
                <a:gd name="T2" fmla="*/ 0 w 15"/>
                <a:gd name="T3" fmla="*/ 7 h 14"/>
                <a:gd name="T4" fmla="*/ 1 w 15"/>
                <a:gd name="T5" fmla="*/ 4 h 14"/>
                <a:gd name="T6" fmla="*/ 2 w 15"/>
                <a:gd name="T7" fmla="*/ 2 h 14"/>
                <a:gd name="T8" fmla="*/ 2 w 15"/>
                <a:gd name="T9" fmla="*/ 2 h 14"/>
                <a:gd name="T10" fmla="*/ 5 w 15"/>
                <a:gd name="T11" fmla="*/ 0 h 14"/>
                <a:gd name="T12" fmla="*/ 7 w 15"/>
                <a:gd name="T13" fmla="*/ 0 h 14"/>
                <a:gd name="T14" fmla="*/ 7 w 15"/>
                <a:gd name="T15" fmla="*/ 0 h 14"/>
                <a:gd name="T16" fmla="*/ 10 w 15"/>
                <a:gd name="T17" fmla="*/ 0 h 14"/>
                <a:gd name="T18" fmla="*/ 13 w 15"/>
                <a:gd name="T19" fmla="*/ 2 h 14"/>
                <a:gd name="T20" fmla="*/ 13 w 15"/>
                <a:gd name="T21" fmla="*/ 2 h 14"/>
                <a:gd name="T22" fmla="*/ 14 w 15"/>
                <a:gd name="T23" fmla="*/ 4 h 14"/>
                <a:gd name="T24" fmla="*/ 15 w 15"/>
                <a:gd name="T25" fmla="*/ 7 h 14"/>
                <a:gd name="T26" fmla="*/ 15 w 15"/>
                <a:gd name="T27" fmla="*/ 7 h 14"/>
                <a:gd name="T28" fmla="*/ 14 w 15"/>
                <a:gd name="T29" fmla="*/ 10 h 14"/>
                <a:gd name="T30" fmla="*/ 13 w 15"/>
                <a:gd name="T31" fmla="*/ 12 h 14"/>
                <a:gd name="T32" fmla="*/ 13 w 15"/>
                <a:gd name="T33" fmla="*/ 12 h 14"/>
                <a:gd name="T34" fmla="*/ 10 w 15"/>
                <a:gd name="T35" fmla="*/ 13 h 14"/>
                <a:gd name="T36" fmla="*/ 7 w 15"/>
                <a:gd name="T37" fmla="*/ 14 h 14"/>
                <a:gd name="T38" fmla="*/ 7 w 15"/>
                <a:gd name="T39" fmla="*/ 14 h 14"/>
                <a:gd name="T40" fmla="*/ 5 w 15"/>
                <a:gd name="T41" fmla="*/ 13 h 14"/>
                <a:gd name="T42" fmla="*/ 2 w 15"/>
                <a:gd name="T43" fmla="*/ 12 h 14"/>
                <a:gd name="T44" fmla="*/ 2 w 15"/>
                <a:gd name="T45" fmla="*/ 12 h 14"/>
                <a:gd name="T46" fmla="*/ 1 w 15"/>
                <a:gd name="T47" fmla="*/ 10 h 14"/>
                <a:gd name="T48" fmla="*/ 0 w 15"/>
                <a:gd name="T49" fmla="*/ 7 h 14"/>
                <a:gd name="T50" fmla="*/ 0 w 15"/>
                <a:gd name="T51" fmla="*/ 7 h 14"/>
                <a:gd name="T52" fmla="*/ 3 w 15"/>
                <a:gd name="T53" fmla="*/ 7 h 14"/>
                <a:gd name="T54" fmla="*/ 3 w 15"/>
                <a:gd name="T55" fmla="*/ 7 h 14"/>
                <a:gd name="T56" fmla="*/ 4 w 15"/>
                <a:gd name="T57" fmla="*/ 8 h 14"/>
                <a:gd name="T58" fmla="*/ 4 w 15"/>
                <a:gd name="T59" fmla="*/ 10 h 14"/>
                <a:gd name="T60" fmla="*/ 4 w 15"/>
                <a:gd name="T61" fmla="*/ 10 h 14"/>
                <a:gd name="T62" fmla="*/ 6 w 15"/>
                <a:gd name="T63" fmla="*/ 11 h 14"/>
                <a:gd name="T64" fmla="*/ 7 w 15"/>
                <a:gd name="T65" fmla="*/ 11 h 14"/>
                <a:gd name="T66" fmla="*/ 7 w 15"/>
                <a:gd name="T67" fmla="*/ 11 h 14"/>
                <a:gd name="T68" fmla="*/ 9 w 15"/>
                <a:gd name="T69" fmla="*/ 11 h 14"/>
                <a:gd name="T70" fmla="*/ 10 w 15"/>
                <a:gd name="T71" fmla="*/ 10 h 14"/>
                <a:gd name="T72" fmla="*/ 10 w 15"/>
                <a:gd name="T73" fmla="*/ 10 h 14"/>
                <a:gd name="T74" fmla="*/ 11 w 15"/>
                <a:gd name="T75" fmla="*/ 8 h 14"/>
                <a:gd name="T76" fmla="*/ 12 w 15"/>
                <a:gd name="T77" fmla="*/ 7 h 14"/>
                <a:gd name="T78" fmla="*/ 12 w 15"/>
                <a:gd name="T79" fmla="*/ 7 h 14"/>
                <a:gd name="T80" fmla="*/ 11 w 15"/>
                <a:gd name="T81" fmla="*/ 5 h 14"/>
                <a:gd name="T82" fmla="*/ 10 w 15"/>
                <a:gd name="T83" fmla="*/ 4 h 14"/>
                <a:gd name="T84" fmla="*/ 10 w 15"/>
                <a:gd name="T85" fmla="*/ 4 h 14"/>
                <a:gd name="T86" fmla="*/ 9 w 15"/>
                <a:gd name="T87" fmla="*/ 3 h 14"/>
                <a:gd name="T88" fmla="*/ 7 w 15"/>
                <a:gd name="T89" fmla="*/ 3 h 14"/>
                <a:gd name="T90" fmla="*/ 7 w 15"/>
                <a:gd name="T91" fmla="*/ 3 h 14"/>
                <a:gd name="T92" fmla="*/ 6 w 15"/>
                <a:gd name="T93" fmla="*/ 3 h 14"/>
                <a:gd name="T94" fmla="*/ 4 w 15"/>
                <a:gd name="T95" fmla="*/ 4 h 14"/>
                <a:gd name="T96" fmla="*/ 4 w 15"/>
                <a:gd name="T97" fmla="*/ 4 h 14"/>
                <a:gd name="T98" fmla="*/ 4 w 15"/>
                <a:gd name="T99" fmla="*/ 5 h 14"/>
                <a:gd name="T100" fmla="*/ 3 w 15"/>
                <a:gd name="T101" fmla="*/ 7 h 14"/>
                <a:gd name="T102" fmla="*/ 3 w 15"/>
                <a:gd name="T10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4">
                  <a:moveTo>
                    <a:pt x="0" y="7"/>
                  </a:moveTo>
                  <a:lnTo>
                    <a:pt x="0" y="7"/>
                  </a:lnTo>
                  <a:lnTo>
                    <a:pt x="1" y="4"/>
                  </a:lnTo>
                  <a:lnTo>
                    <a:pt x="2" y="2"/>
                  </a:lnTo>
                  <a:lnTo>
                    <a:pt x="2" y="2"/>
                  </a:lnTo>
                  <a:lnTo>
                    <a:pt x="5" y="0"/>
                  </a:lnTo>
                  <a:lnTo>
                    <a:pt x="7" y="0"/>
                  </a:lnTo>
                  <a:lnTo>
                    <a:pt x="7" y="0"/>
                  </a:lnTo>
                  <a:lnTo>
                    <a:pt x="10" y="0"/>
                  </a:lnTo>
                  <a:lnTo>
                    <a:pt x="13" y="2"/>
                  </a:lnTo>
                  <a:lnTo>
                    <a:pt x="13" y="2"/>
                  </a:lnTo>
                  <a:lnTo>
                    <a:pt x="14" y="4"/>
                  </a:lnTo>
                  <a:lnTo>
                    <a:pt x="15" y="7"/>
                  </a:lnTo>
                  <a:lnTo>
                    <a:pt x="15" y="7"/>
                  </a:lnTo>
                  <a:lnTo>
                    <a:pt x="14" y="10"/>
                  </a:lnTo>
                  <a:lnTo>
                    <a:pt x="13" y="12"/>
                  </a:lnTo>
                  <a:lnTo>
                    <a:pt x="13" y="12"/>
                  </a:lnTo>
                  <a:lnTo>
                    <a:pt x="10" y="13"/>
                  </a:lnTo>
                  <a:lnTo>
                    <a:pt x="7" y="14"/>
                  </a:lnTo>
                  <a:lnTo>
                    <a:pt x="7" y="14"/>
                  </a:lnTo>
                  <a:lnTo>
                    <a:pt x="5" y="13"/>
                  </a:lnTo>
                  <a:lnTo>
                    <a:pt x="2" y="12"/>
                  </a:lnTo>
                  <a:lnTo>
                    <a:pt x="2" y="12"/>
                  </a:lnTo>
                  <a:lnTo>
                    <a:pt x="1" y="10"/>
                  </a:lnTo>
                  <a:lnTo>
                    <a:pt x="0" y="7"/>
                  </a:lnTo>
                  <a:lnTo>
                    <a:pt x="0" y="7"/>
                  </a:lnTo>
                  <a:close/>
                  <a:moveTo>
                    <a:pt x="3" y="7"/>
                  </a:moveTo>
                  <a:lnTo>
                    <a:pt x="3" y="7"/>
                  </a:lnTo>
                  <a:lnTo>
                    <a:pt x="4" y="8"/>
                  </a:lnTo>
                  <a:lnTo>
                    <a:pt x="4" y="10"/>
                  </a:lnTo>
                  <a:lnTo>
                    <a:pt x="4" y="10"/>
                  </a:lnTo>
                  <a:lnTo>
                    <a:pt x="6" y="11"/>
                  </a:lnTo>
                  <a:lnTo>
                    <a:pt x="7" y="11"/>
                  </a:lnTo>
                  <a:lnTo>
                    <a:pt x="7" y="11"/>
                  </a:lnTo>
                  <a:lnTo>
                    <a:pt x="9" y="11"/>
                  </a:lnTo>
                  <a:lnTo>
                    <a:pt x="10" y="10"/>
                  </a:lnTo>
                  <a:lnTo>
                    <a:pt x="10" y="10"/>
                  </a:lnTo>
                  <a:lnTo>
                    <a:pt x="11" y="8"/>
                  </a:lnTo>
                  <a:lnTo>
                    <a:pt x="12" y="7"/>
                  </a:lnTo>
                  <a:lnTo>
                    <a:pt x="12" y="7"/>
                  </a:lnTo>
                  <a:lnTo>
                    <a:pt x="11" y="5"/>
                  </a:lnTo>
                  <a:lnTo>
                    <a:pt x="10" y="4"/>
                  </a:lnTo>
                  <a:lnTo>
                    <a:pt x="10" y="4"/>
                  </a:lnTo>
                  <a:lnTo>
                    <a:pt x="9" y="3"/>
                  </a:lnTo>
                  <a:lnTo>
                    <a:pt x="7" y="3"/>
                  </a:lnTo>
                  <a:lnTo>
                    <a:pt x="7" y="3"/>
                  </a:lnTo>
                  <a:lnTo>
                    <a:pt x="6" y="3"/>
                  </a:lnTo>
                  <a:lnTo>
                    <a:pt x="4" y="4"/>
                  </a:lnTo>
                  <a:lnTo>
                    <a:pt x="4" y="4"/>
                  </a:lnTo>
                  <a:lnTo>
                    <a:pt x="4" y="5"/>
                  </a:lnTo>
                  <a:lnTo>
                    <a:pt x="3" y="7"/>
                  </a:lnTo>
                  <a:lnTo>
                    <a:pt x="3"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Freeform 1193">
              <a:extLst>
                <a:ext uri="{FF2B5EF4-FFF2-40B4-BE49-F238E27FC236}">
                  <a16:creationId xmlns:a16="http://schemas.microsoft.com/office/drawing/2014/main" id="{F7E0E04D-846B-424F-8662-49D9C0D8B1CB}"/>
                </a:ext>
              </a:extLst>
            </p:cNvPr>
            <p:cNvSpPr>
              <a:spLocks/>
            </p:cNvSpPr>
            <p:nvPr/>
          </p:nvSpPr>
          <p:spPr bwMode="auto">
            <a:xfrm>
              <a:off x="10307638" y="5026025"/>
              <a:ext cx="785813" cy="223837"/>
            </a:xfrm>
            <a:custGeom>
              <a:avLst/>
              <a:gdLst>
                <a:gd name="T0" fmla="*/ 0 w 991"/>
                <a:gd name="T1" fmla="*/ 0 h 281"/>
                <a:gd name="T2" fmla="*/ 851 w 991"/>
                <a:gd name="T3" fmla="*/ 0 h 281"/>
                <a:gd name="T4" fmla="*/ 991 w 991"/>
                <a:gd name="T5" fmla="*/ 141 h 281"/>
                <a:gd name="T6" fmla="*/ 851 w 991"/>
                <a:gd name="T7" fmla="*/ 281 h 281"/>
                <a:gd name="T8" fmla="*/ 0 w 991"/>
                <a:gd name="T9" fmla="*/ 281 h 281"/>
                <a:gd name="T10" fmla="*/ 0 w 991"/>
                <a:gd name="T11" fmla="*/ 0 h 281"/>
              </a:gdLst>
              <a:ahLst/>
              <a:cxnLst>
                <a:cxn ang="0">
                  <a:pos x="T0" y="T1"/>
                </a:cxn>
                <a:cxn ang="0">
                  <a:pos x="T2" y="T3"/>
                </a:cxn>
                <a:cxn ang="0">
                  <a:pos x="T4" y="T5"/>
                </a:cxn>
                <a:cxn ang="0">
                  <a:pos x="T6" y="T7"/>
                </a:cxn>
                <a:cxn ang="0">
                  <a:pos x="T8" y="T9"/>
                </a:cxn>
                <a:cxn ang="0">
                  <a:pos x="T10" y="T11"/>
                </a:cxn>
              </a:cxnLst>
              <a:rect l="0" t="0" r="r" b="b"/>
              <a:pathLst>
                <a:path w="991" h="281">
                  <a:moveTo>
                    <a:pt x="0" y="0"/>
                  </a:moveTo>
                  <a:lnTo>
                    <a:pt x="851" y="0"/>
                  </a:lnTo>
                  <a:lnTo>
                    <a:pt x="991" y="141"/>
                  </a:lnTo>
                  <a:lnTo>
                    <a:pt x="851" y="281"/>
                  </a:lnTo>
                  <a:lnTo>
                    <a:pt x="0" y="28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Freeform 1194">
              <a:extLst>
                <a:ext uri="{FF2B5EF4-FFF2-40B4-BE49-F238E27FC236}">
                  <a16:creationId xmlns:a16="http://schemas.microsoft.com/office/drawing/2014/main" id="{210A36A7-1482-4326-9D7A-F7FA7DBB87AF}"/>
                </a:ext>
              </a:extLst>
            </p:cNvPr>
            <p:cNvSpPr>
              <a:spLocks/>
            </p:cNvSpPr>
            <p:nvPr/>
          </p:nvSpPr>
          <p:spPr bwMode="auto">
            <a:xfrm>
              <a:off x="10445750" y="5073650"/>
              <a:ext cx="33338" cy="36512"/>
            </a:xfrm>
            <a:custGeom>
              <a:avLst/>
              <a:gdLst>
                <a:gd name="T0" fmla="*/ 44 w 44"/>
                <a:gd name="T1" fmla="*/ 0 h 45"/>
                <a:gd name="T2" fmla="*/ 44 w 44"/>
                <a:gd name="T3" fmla="*/ 0 h 45"/>
                <a:gd name="T4" fmla="*/ 43 w 44"/>
                <a:gd name="T5" fmla="*/ 12 h 45"/>
                <a:gd name="T6" fmla="*/ 42 w 44"/>
                <a:gd name="T7" fmla="*/ 18 h 45"/>
                <a:gd name="T8" fmla="*/ 40 w 44"/>
                <a:gd name="T9" fmla="*/ 23 h 45"/>
                <a:gd name="T10" fmla="*/ 40 w 44"/>
                <a:gd name="T11" fmla="*/ 23 h 45"/>
                <a:gd name="T12" fmla="*/ 37 w 44"/>
                <a:gd name="T13" fmla="*/ 28 h 45"/>
                <a:gd name="T14" fmla="*/ 34 w 44"/>
                <a:gd name="T15" fmla="*/ 32 h 45"/>
                <a:gd name="T16" fmla="*/ 31 w 44"/>
                <a:gd name="T17" fmla="*/ 35 h 45"/>
                <a:gd name="T18" fmla="*/ 26 w 44"/>
                <a:gd name="T19" fmla="*/ 38 h 45"/>
                <a:gd name="T20" fmla="*/ 26 w 44"/>
                <a:gd name="T21" fmla="*/ 38 h 45"/>
                <a:gd name="T22" fmla="*/ 20 w 44"/>
                <a:gd name="T23" fmla="*/ 41 h 45"/>
                <a:gd name="T24" fmla="*/ 15 w 44"/>
                <a:gd name="T25" fmla="*/ 43 h 45"/>
                <a:gd name="T26" fmla="*/ 2 w 44"/>
                <a:gd name="T27" fmla="*/ 45 h 45"/>
                <a:gd name="T28" fmla="*/ 0 w 44"/>
                <a:gd name="T29" fmla="*/ 38 h 45"/>
                <a:gd name="T30" fmla="*/ 0 w 44"/>
                <a:gd name="T31" fmla="*/ 38 h 45"/>
                <a:gd name="T32" fmla="*/ 10 w 44"/>
                <a:gd name="T33" fmla="*/ 36 h 45"/>
                <a:gd name="T34" fmla="*/ 19 w 44"/>
                <a:gd name="T35" fmla="*/ 32 h 45"/>
                <a:gd name="T36" fmla="*/ 19 w 44"/>
                <a:gd name="T37" fmla="*/ 32 h 45"/>
                <a:gd name="T38" fmla="*/ 27 w 44"/>
                <a:gd name="T39" fmla="*/ 28 h 45"/>
                <a:gd name="T40" fmla="*/ 31 w 44"/>
                <a:gd name="T41" fmla="*/ 22 h 45"/>
                <a:gd name="T42" fmla="*/ 31 w 44"/>
                <a:gd name="T43" fmla="*/ 22 h 45"/>
                <a:gd name="T44" fmla="*/ 34 w 44"/>
                <a:gd name="T45" fmla="*/ 15 h 45"/>
                <a:gd name="T46" fmla="*/ 35 w 44"/>
                <a:gd name="T47" fmla="*/ 7 h 45"/>
                <a:gd name="T48" fmla="*/ 0 w 44"/>
                <a:gd name="T49" fmla="*/ 7 h 45"/>
                <a:gd name="T50" fmla="*/ 0 w 44"/>
                <a:gd name="T51" fmla="*/ 0 h 45"/>
                <a:gd name="T52" fmla="*/ 44 w 44"/>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5">
                  <a:moveTo>
                    <a:pt x="44" y="0"/>
                  </a:moveTo>
                  <a:lnTo>
                    <a:pt x="44" y="0"/>
                  </a:lnTo>
                  <a:lnTo>
                    <a:pt x="43" y="12"/>
                  </a:lnTo>
                  <a:lnTo>
                    <a:pt x="42" y="18"/>
                  </a:lnTo>
                  <a:lnTo>
                    <a:pt x="40" y="23"/>
                  </a:lnTo>
                  <a:lnTo>
                    <a:pt x="40" y="23"/>
                  </a:lnTo>
                  <a:lnTo>
                    <a:pt x="37" y="28"/>
                  </a:lnTo>
                  <a:lnTo>
                    <a:pt x="34" y="32"/>
                  </a:lnTo>
                  <a:lnTo>
                    <a:pt x="31" y="35"/>
                  </a:lnTo>
                  <a:lnTo>
                    <a:pt x="26" y="38"/>
                  </a:lnTo>
                  <a:lnTo>
                    <a:pt x="26" y="38"/>
                  </a:lnTo>
                  <a:lnTo>
                    <a:pt x="20" y="41"/>
                  </a:lnTo>
                  <a:lnTo>
                    <a:pt x="15" y="43"/>
                  </a:lnTo>
                  <a:lnTo>
                    <a:pt x="2" y="45"/>
                  </a:lnTo>
                  <a:lnTo>
                    <a:pt x="0" y="38"/>
                  </a:lnTo>
                  <a:lnTo>
                    <a:pt x="0" y="38"/>
                  </a:lnTo>
                  <a:lnTo>
                    <a:pt x="10" y="36"/>
                  </a:lnTo>
                  <a:lnTo>
                    <a:pt x="19" y="32"/>
                  </a:lnTo>
                  <a:lnTo>
                    <a:pt x="19" y="32"/>
                  </a:lnTo>
                  <a:lnTo>
                    <a:pt x="27" y="28"/>
                  </a:lnTo>
                  <a:lnTo>
                    <a:pt x="31" y="22"/>
                  </a:lnTo>
                  <a:lnTo>
                    <a:pt x="31" y="22"/>
                  </a:lnTo>
                  <a:lnTo>
                    <a:pt x="34" y="15"/>
                  </a:lnTo>
                  <a:lnTo>
                    <a:pt x="35" y="7"/>
                  </a:lnTo>
                  <a:lnTo>
                    <a:pt x="0" y="7"/>
                  </a:lnTo>
                  <a:lnTo>
                    <a:pt x="0" y="0"/>
                  </a:lnTo>
                  <a:lnTo>
                    <a:pt x="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Freeform 1195">
              <a:extLst>
                <a:ext uri="{FF2B5EF4-FFF2-40B4-BE49-F238E27FC236}">
                  <a16:creationId xmlns:a16="http://schemas.microsoft.com/office/drawing/2014/main" id="{FDF5616A-E99F-4A36-9259-0AE50762B723}"/>
                </a:ext>
              </a:extLst>
            </p:cNvPr>
            <p:cNvSpPr>
              <a:spLocks/>
            </p:cNvSpPr>
            <p:nvPr/>
          </p:nvSpPr>
          <p:spPr bwMode="auto">
            <a:xfrm>
              <a:off x="10487025" y="5080000"/>
              <a:ext cx="36513" cy="30162"/>
            </a:xfrm>
            <a:custGeom>
              <a:avLst/>
              <a:gdLst>
                <a:gd name="T0" fmla="*/ 46 w 46"/>
                <a:gd name="T1" fmla="*/ 36 h 36"/>
                <a:gd name="T2" fmla="*/ 0 w 46"/>
                <a:gd name="T3" fmla="*/ 36 h 36"/>
                <a:gd name="T4" fmla="*/ 0 w 46"/>
                <a:gd name="T5" fmla="*/ 29 h 36"/>
                <a:gd name="T6" fmla="*/ 19 w 46"/>
                <a:gd name="T7" fmla="*/ 29 h 36"/>
                <a:gd name="T8" fmla="*/ 19 w 46"/>
                <a:gd name="T9" fmla="*/ 6 h 36"/>
                <a:gd name="T10" fmla="*/ 3 w 46"/>
                <a:gd name="T11" fmla="*/ 6 h 36"/>
                <a:gd name="T12" fmla="*/ 3 w 46"/>
                <a:gd name="T13" fmla="*/ 0 h 36"/>
                <a:gd name="T14" fmla="*/ 42 w 46"/>
                <a:gd name="T15" fmla="*/ 0 h 36"/>
                <a:gd name="T16" fmla="*/ 42 w 46"/>
                <a:gd name="T17" fmla="*/ 6 h 36"/>
                <a:gd name="T18" fmla="*/ 26 w 46"/>
                <a:gd name="T19" fmla="*/ 6 h 36"/>
                <a:gd name="T20" fmla="*/ 26 w 46"/>
                <a:gd name="T21" fmla="*/ 29 h 36"/>
                <a:gd name="T22" fmla="*/ 46 w 46"/>
                <a:gd name="T23" fmla="*/ 29 h 36"/>
                <a:gd name="T24" fmla="*/ 46 w 4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6">
                  <a:moveTo>
                    <a:pt x="46" y="36"/>
                  </a:moveTo>
                  <a:lnTo>
                    <a:pt x="0" y="36"/>
                  </a:lnTo>
                  <a:lnTo>
                    <a:pt x="0" y="29"/>
                  </a:lnTo>
                  <a:lnTo>
                    <a:pt x="19" y="29"/>
                  </a:lnTo>
                  <a:lnTo>
                    <a:pt x="19" y="6"/>
                  </a:lnTo>
                  <a:lnTo>
                    <a:pt x="3" y="6"/>
                  </a:lnTo>
                  <a:lnTo>
                    <a:pt x="3" y="0"/>
                  </a:lnTo>
                  <a:lnTo>
                    <a:pt x="42" y="0"/>
                  </a:lnTo>
                  <a:lnTo>
                    <a:pt x="42" y="6"/>
                  </a:lnTo>
                  <a:lnTo>
                    <a:pt x="26" y="6"/>
                  </a:lnTo>
                  <a:lnTo>
                    <a:pt x="26" y="29"/>
                  </a:lnTo>
                  <a:lnTo>
                    <a:pt x="46" y="29"/>
                  </a:lnTo>
                  <a:lnTo>
                    <a:pt x="46"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Rectangle 1196">
              <a:extLst>
                <a:ext uri="{FF2B5EF4-FFF2-40B4-BE49-F238E27FC236}">
                  <a16:creationId xmlns:a16="http://schemas.microsoft.com/office/drawing/2014/main" id="{7858FA01-0C41-4C60-A2A8-FC7515159F09}"/>
                </a:ext>
              </a:extLst>
            </p:cNvPr>
            <p:cNvSpPr>
              <a:spLocks noChangeArrowheads="1"/>
            </p:cNvSpPr>
            <p:nvPr/>
          </p:nvSpPr>
          <p:spPr bwMode="auto">
            <a:xfrm>
              <a:off x="10531475" y="5087938"/>
              <a:ext cx="41275" cy="6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Freeform 1197">
              <a:extLst>
                <a:ext uri="{FF2B5EF4-FFF2-40B4-BE49-F238E27FC236}">
                  <a16:creationId xmlns:a16="http://schemas.microsoft.com/office/drawing/2014/main" id="{81C35E4E-697A-462B-BF4B-00B7E47309A6}"/>
                </a:ext>
              </a:extLst>
            </p:cNvPr>
            <p:cNvSpPr>
              <a:spLocks noEditPoints="1"/>
            </p:cNvSpPr>
            <p:nvPr/>
          </p:nvSpPr>
          <p:spPr bwMode="auto">
            <a:xfrm>
              <a:off x="10574338" y="5068888"/>
              <a:ext cx="46038" cy="41275"/>
            </a:xfrm>
            <a:custGeom>
              <a:avLst/>
              <a:gdLst>
                <a:gd name="T0" fmla="*/ 53 w 57"/>
                <a:gd name="T1" fmla="*/ 47 h 53"/>
                <a:gd name="T2" fmla="*/ 47 w 57"/>
                <a:gd name="T3" fmla="*/ 53 h 53"/>
                <a:gd name="T4" fmla="*/ 47 w 57"/>
                <a:gd name="T5" fmla="*/ 53 h 53"/>
                <a:gd name="T6" fmla="*/ 40 w 57"/>
                <a:gd name="T7" fmla="*/ 46 h 53"/>
                <a:gd name="T8" fmla="*/ 29 w 57"/>
                <a:gd name="T9" fmla="*/ 36 h 53"/>
                <a:gd name="T10" fmla="*/ 29 w 57"/>
                <a:gd name="T11" fmla="*/ 36 h 53"/>
                <a:gd name="T12" fmla="*/ 22 w 57"/>
                <a:gd name="T13" fmla="*/ 42 h 53"/>
                <a:gd name="T14" fmla="*/ 16 w 57"/>
                <a:gd name="T15" fmla="*/ 46 h 53"/>
                <a:gd name="T16" fmla="*/ 10 w 57"/>
                <a:gd name="T17" fmla="*/ 50 h 53"/>
                <a:gd name="T18" fmla="*/ 4 w 57"/>
                <a:gd name="T19" fmla="*/ 53 h 53"/>
                <a:gd name="T20" fmla="*/ 0 w 57"/>
                <a:gd name="T21" fmla="*/ 47 h 53"/>
                <a:gd name="T22" fmla="*/ 0 w 57"/>
                <a:gd name="T23" fmla="*/ 47 h 53"/>
                <a:gd name="T24" fmla="*/ 10 w 57"/>
                <a:gd name="T25" fmla="*/ 41 h 53"/>
                <a:gd name="T26" fmla="*/ 20 w 57"/>
                <a:gd name="T27" fmla="*/ 33 h 53"/>
                <a:gd name="T28" fmla="*/ 20 w 57"/>
                <a:gd name="T29" fmla="*/ 33 h 53"/>
                <a:gd name="T30" fmla="*/ 28 w 57"/>
                <a:gd name="T31" fmla="*/ 24 h 53"/>
                <a:gd name="T32" fmla="*/ 32 w 57"/>
                <a:gd name="T33" fmla="*/ 20 h 53"/>
                <a:gd name="T34" fmla="*/ 34 w 57"/>
                <a:gd name="T35" fmla="*/ 15 h 53"/>
                <a:gd name="T36" fmla="*/ 6 w 57"/>
                <a:gd name="T37" fmla="*/ 15 h 53"/>
                <a:gd name="T38" fmla="*/ 6 w 57"/>
                <a:gd name="T39" fmla="*/ 7 h 53"/>
                <a:gd name="T40" fmla="*/ 42 w 57"/>
                <a:gd name="T41" fmla="*/ 7 h 53"/>
                <a:gd name="T42" fmla="*/ 44 w 57"/>
                <a:gd name="T43" fmla="*/ 12 h 53"/>
                <a:gd name="T44" fmla="*/ 44 w 57"/>
                <a:gd name="T45" fmla="*/ 12 h 53"/>
                <a:gd name="T46" fmla="*/ 40 w 57"/>
                <a:gd name="T47" fmla="*/ 21 h 53"/>
                <a:gd name="T48" fmla="*/ 40 w 57"/>
                <a:gd name="T49" fmla="*/ 21 h 53"/>
                <a:gd name="T50" fmla="*/ 34 w 57"/>
                <a:gd name="T51" fmla="*/ 30 h 53"/>
                <a:gd name="T52" fmla="*/ 34 w 57"/>
                <a:gd name="T53" fmla="*/ 30 h 53"/>
                <a:gd name="T54" fmla="*/ 53 w 57"/>
                <a:gd name="T55" fmla="*/ 47 h 53"/>
                <a:gd name="T56" fmla="*/ 53 w 57"/>
                <a:gd name="T57" fmla="*/ 47 h 53"/>
                <a:gd name="T58" fmla="*/ 49 w 57"/>
                <a:gd name="T59" fmla="*/ 10 h 53"/>
                <a:gd name="T60" fmla="*/ 45 w 57"/>
                <a:gd name="T61" fmla="*/ 11 h 53"/>
                <a:gd name="T62" fmla="*/ 45 w 57"/>
                <a:gd name="T63" fmla="*/ 11 h 53"/>
                <a:gd name="T64" fmla="*/ 41 w 57"/>
                <a:gd name="T65" fmla="*/ 2 h 53"/>
                <a:gd name="T66" fmla="*/ 45 w 57"/>
                <a:gd name="T67" fmla="*/ 0 h 53"/>
                <a:gd name="T68" fmla="*/ 45 w 57"/>
                <a:gd name="T69" fmla="*/ 0 h 53"/>
                <a:gd name="T70" fmla="*/ 49 w 57"/>
                <a:gd name="T71" fmla="*/ 10 h 53"/>
                <a:gd name="T72" fmla="*/ 49 w 57"/>
                <a:gd name="T73" fmla="*/ 10 h 53"/>
                <a:gd name="T74" fmla="*/ 57 w 57"/>
                <a:gd name="T75" fmla="*/ 9 h 53"/>
                <a:gd name="T76" fmla="*/ 52 w 57"/>
                <a:gd name="T77" fmla="*/ 10 h 53"/>
                <a:gd name="T78" fmla="*/ 52 w 57"/>
                <a:gd name="T79" fmla="*/ 10 h 53"/>
                <a:gd name="T80" fmla="*/ 48 w 57"/>
                <a:gd name="T81" fmla="*/ 1 h 53"/>
                <a:gd name="T82" fmla="*/ 52 w 57"/>
                <a:gd name="T83" fmla="*/ 0 h 53"/>
                <a:gd name="T84" fmla="*/ 52 w 57"/>
                <a:gd name="T85" fmla="*/ 0 h 53"/>
                <a:gd name="T86" fmla="*/ 57 w 57"/>
                <a:gd name="T87" fmla="*/ 9 h 53"/>
                <a:gd name="T88" fmla="*/ 57 w 57"/>
                <a:gd name="T8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3">
                  <a:moveTo>
                    <a:pt x="53" y="47"/>
                  </a:moveTo>
                  <a:lnTo>
                    <a:pt x="47" y="53"/>
                  </a:lnTo>
                  <a:lnTo>
                    <a:pt x="47" y="53"/>
                  </a:lnTo>
                  <a:lnTo>
                    <a:pt x="40" y="46"/>
                  </a:lnTo>
                  <a:lnTo>
                    <a:pt x="29" y="36"/>
                  </a:lnTo>
                  <a:lnTo>
                    <a:pt x="29" y="36"/>
                  </a:lnTo>
                  <a:lnTo>
                    <a:pt x="22" y="42"/>
                  </a:lnTo>
                  <a:lnTo>
                    <a:pt x="16" y="46"/>
                  </a:lnTo>
                  <a:lnTo>
                    <a:pt x="10" y="50"/>
                  </a:lnTo>
                  <a:lnTo>
                    <a:pt x="4" y="53"/>
                  </a:lnTo>
                  <a:lnTo>
                    <a:pt x="0" y="47"/>
                  </a:lnTo>
                  <a:lnTo>
                    <a:pt x="0" y="47"/>
                  </a:lnTo>
                  <a:lnTo>
                    <a:pt x="10" y="41"/>
                  </a:lnTo>
                  <a:lnTo>
                    <a:pt x="20" y="33"/>
                  </a:lnTo>
                  <a:lnTo>
                    <a:pt x="20" y="33"/>
                  </a:lnTo>
                  <a:lnTo>
                    <a:pt x="28" y="24"/>
                  </a:lnTo>
                  <a:lnTo>
                    <a:pt x="32" y="20"/>
                  </a:lnTo>
                  <a:lnTo>
                    <a:pt x="34" y="15"/>
                  </a:lnTo>
                  <a:lnTo>
                    <a:pt x="6" y="15"/>
                  </a:lnTo>
                  <a:lnTo>
                    <a:pt x="6" y="7"/>
                  </a:lnTo>
                  <a:lnTo>
                    <a:pt x="42" y="7"/>
                  </a:lnTo>
                  <a:lnTo>
                    <a:pt x="44" y="12"/>
                  </a:lnTo>
                  <a:lnTo>
                    <a:pt x="44" y="12"/>
                  </a:lnTo>
                  <a:lnTo>
                    <a:pt x="40" y="21"/>
                  </a:lnTo>
                  <a:lnTo>
                    <a:pt x="40" y="21"/>
                  </a:lnTo>
                  <a:lnTo>
                    <a:pt x="34" y="30"/>
                  </a:lnTo>
                  <a:lnTo>
                    <a:pt x="34" y="30"/>
                  </a:lnTo>
                  <a:lnTo>
                    <a:pt x="53" y="47"/>
                  </a:lnTo>
                  <a:lnTo>
                    <a:pt x="53" y="47"/>
                  </a:lnTo>
                  <a:close/>
                  <a:moveTo>
                    <a:pt x="49" y="10"/>
                  </a:moveTo>
                  <a:lnTo>
                    <a:pt x="45" y="11"/>
                  </a:lnTo>
                  <a:lnTo>
                    <a:pt x="45" y="11"/>
                  </a:lnTo>
                  <a:lnTo>
                    <a:pt x="41" y="2"/>
                  </a:lnTo>
                  <a:lnTo>
                    <a:pt x="45" y="0"/>
                  </a:lnTo>
                  <a:lnTo>
                    <a:pt x="45" y="0"/>
                  </a:lnTo>
                  <a:lnTo>
                    <a:pt x="49" y="10"/>
                  </a:lnTo>
                  <a:lnTo>
                    <a:pt x="49" y="10"/>
                  </a:lnTo>
                  <a:close/>
                  <a:moveTo>
                    <a:pt x="57" y="9"/>
                  </a:moveTo>
                  <a:lnTo>
                    <a:pt x="52" y="10"/>
                  </a:lnTo>
                  <a:lnTo>
                    <a:pt x="52" y="10"/>
                  </a:lnTo>
                  <a:lnTo>
                    <a:pt x="48" y="1"/>
                  </a:lnTo>
                  <a:lnTo>
                    <a:pt x="52" y="0"/>
                  </a:lnTo>
                  <a:lnTo>
                    <a:pt x="52" y="0"/>
                  </a:lnTo>
                  <a:lnTo>
                    <a:pt x="57" y="9"/>
                  </a:lnTo>
                  <a:lnTo>
                    <a:pt x="57"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Freeform 1198">
              <a:extLst>
                <a:ext uri="{FF2B5EF4-FFF2-40B4-BE49-F238E27FC236}">
                  <a16:creationId xmlns:a16="http://schemas.microsoft.com/office/drawing/2014/main" id="{97DB910D-5979-4F0E-8C8E-86834FCFA670}"/>
                </a:ext>
              </a:extLst>
            </p:cNvPr>
            <p:cNvSpPr>
              <a:spLocks noEditPoints="1"/>
            </p:cNvSpPr>
            <p:nvPr/>
          </p:nvSpPr>
          <p:spPr bwMode="auto">
            <a:xfrm>
              <a:off x="10623550" y="5075238"/>
              <a:ext cx="31750" cy="33337"/>
            </a:xfrm>
            <a:custGeom>
              <a:avLst/>
              <a:gdLst>
                <a:gd name="T0" fmla="*/ 39 w 39"/>
                <a:gd name="T1" fmla="*/ 16 h 41"/>
                <a:gd name="T2" fmla="*/ 30 w 39"/>
                <a:gd name="T3" fmla="*/ 16 h 41"/>
                <a:gd name="T4" fmla="*/ 28 w 39"/>
                <a:gd name="T5" fmla="*/ 25 h 41"/>
                <a:gd name="T6" fmla="*/ 36 w 39"/>
                <a:gd name="T7" fmla="*/ 25 h 41"/>
                <a:gd name="T8" fmla="*/ 36 w 39"/>
                <a:gd name="T9" fmla="*/ 31 h 41"/>
                <a:gd name="T10" fmla="*/ 27 w 39"/>
                <a:gd name="T11" fmla="*/ 31 h 41"/>
                <a:gd name="T12" fmla="*/ 24 w 39"/>
                <a:gd name="T13" fmla="*/ 41 h 41"/>
                <a:gd name="T14" fmla="*/ 18 w 39"/>
                <a:gd name="T15" fmla="*/ 41 h 41"/>
                <a:gd name="T16" fmla="*/ 21 w 39"/>
                <a:gd name="T17" fmla="*/ 31 h 41"/>
                <a:gd name="T18" fmla="*/ 13 w 39"/>
                <a:gd name="T19" fmla="*/ 31 h 41"/>
                <a:gd name="T20" fmla="*/ 11 w 39"/>
                <a:gd name="T21" fmla="*/ 41 h 41"/>
                <a:gd name="T22" fmla="*/ 5 w 39"/>
                <a:gd name="T23" fmla="*/ 41 h 41"/>
                <a:gd name="T24" fmla="*/ 8 w 39"/>
                <a:gd name="T25" fmla="*/ 31 h 41"/>
                <a:gd name="T26" fmla="*/ 0 w 39"/>
                <a:gd name="T27" fmla="*/ 31 h 41"/>
                <a:gd name="T28" fmla="*/ 0 w 39"/>
                <a:gd name="T29" fmla="*/ 25 h 41"/>
                <a:gd name="T30" fmla="*/ 9 w 39"/>
                <a:gd name="T31" fmla="*/ 25 h 41"/>
                <a:gd name="T32" fmla="*/ 11 w 39"/>
                <a:gd name="T33" fmla="*/ 16 h 41"/>
                <a:gd name="T34" fmla="*/ 3 w 39"/>
                <a:gd name="T35" fmla="*/ 16 h 41"/>
                <a:gd name="T36" fmla="*/ 3 w 39"/>
                <a:gd name="T37" fmla="*/ 10 h 41"/>
                <a:gd name="T38" fmla="*/ 13 w 39"/>
                <a:gd name="T39" fmla="*/ 10 h 41"/>
                <a:gd name="T40" fmla="*/ 15 w 39"/>
                <a:gd name="T41" fmla="*/ 0 h 41"/>
                <a:gd name="T42" fmla="*/ 21 w 39"/>
                <a:gd name="T43" fmla="*/ 0 h 41"/>
                <a:gd name="T44" fmla="*/ 19 w 39"/>
                <a:gd name="T45" fmla="*/ 10 h 41"/>
                <a:gd name="T46" fmla="*/ 26 w 39"/>
                <a:gd name="T47" fmla="*/ 10 h 41"/>
                <a:gd name="T48" fmla="*/ 29 w 39"/>
                <a:gd name="T49" fmla="*/ 0 h 41"/>
                <a:gd name="T50" fmla="*/ 34 w 39"/>
                <a:gd name="T51" fmla="*/ 0 h 41"/>
                <a:gd name="T52" fmla="*/ 32 w 39"/>
                <a:gd name="T53" fmla="*/ 10 h 41"/>
                <a:gd name="T54" fmla="*/ 39 w 39"/>
                <a:gd name="T55" fmla="*/ 10 h 41"/>
                <a:gd name="T56" fmla="*/ 39 w 39"/>
                <a:gd name="T57" fmla="*/ 16 h 41"/>
                <a:gd name="T58" fmla="*/ 25 w 39"/>
                <a:gd name="T59" fmla="*/ 16 h 41"/>
                <a:gd name="T60" fmla="*/ 17 w 39"/>
                <a:gd name="T61" fmla="*/ 16 h 41"/>
                <a:gd name="T62" fmla="*/ 15 w 39"/>
                <a:gd name="T63" fmla="*/ 25 h 41"/>
                <a:gd name="T64" fmla="*/ 22 w 39"/>
                <a:gd name="T65" fmla="*/ 25 h 41"/>
                <a:gd name="T66" fmla="*/ 25 w 39"/>
                <a:gd name="T6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1">
                  <a:moveTo>
                    <a:pt x="39" y="16"/>
                  </a:moveTo>
                  <a:lnTo>
                    <a:pt x="30" y="16"/>
                  </a:lnTo>
                  <a:lnTo>
                    <a:pt x="28" y="25"/>
                  </a:lnTo>
                  <a:lnTo>
                    <a:pt x="36" y="25"/>
                  </a:lnTo>
                  <a:lnTo>
                    <a:pt x="36" y="31"/>
                  </a:lnTo>
                  <a:lnTo>
                    <a:pt x="27" y="31"/>
                  </a:lnTo>
                  <a:lnTo>
                    <a:pt x="24" y="41"/>
                  </a:lnTo>
                  <a:lnTo>
                    <a:pt x="18" y="41"/>
                  </a:lnTo>
                  <a:lnTo>
                    <a:pt x="21" y="31"/>
                  </a:lnTo>
                  <a:lnTo>
                    <a:pt x="13" y="31"/>
                  </a:lnTo>
                  <a:lnTo>
                    <a:pt x="11" y="41"/>
                  </a:lnTo>
                  <a:lnTo>
                    <a:pt x="5" y="41"/>
                  </a:lnTo>
                  <a:lnTo>
                    <a:pt x="8" y="31"/>
                  </a:lnTo>
                  <a:lnTo>
                    <a:pt x="0" y="31"/>
                  </a:lnTo>
                  <a:lnTo>
                    <a:pt x="0" y="25"/>
                  </a:lnTo>
                  <a:lnTo>
                    <a:pt x="9" y="25"/>
                  </a:lnTo>
                  <a:lnTo>
                    <a:pt x="11" y="16"/>
                  </a:lnTo>
                  <a:lnTo>
                    <a:pt x="3" y="16"/>
                  </a:lnTo>
                  <a:lnTo>
                    <a:pt x="3" y="10"/>
                  </a:lnTo>
                  <a:lnTo>
                    <a:pt x="13" y="10"/>
                  </a:lnTo>
                  <a:lnTo>
                    <a:pt x="15" y="0"/>
                  </a:lnTo>
                  <a:lnTo>
                    <a:pt x="21" y="0"/>
                  </a:lnTo>
                  <a:lnTo>
                    <a:pt x="19" y="10"/>
                  </a:lnTo>
                  <a:lnTo>
                    <a:pt x="26" y="10"/>
                  </a:lnTo>
                  <a:lnTo>
                    <a:pt x="29" y="0"/>
                  </a:lnTo>
                  <a:lnTo>
                    <a:pt x="34" y="0"/>
                  </a:lnTo>
                  <a:lnTo>
                    <a:pt x="32" y="10"/>
                  </a:lnTo>
                  <a:lnTo>
                    <a:pt x="39" y="10"/>
                  </a:lnTo>
                  <a:lnTo>
                    <a:pt x="39" y="16"/>
                  </a:lnTo>
                  <a:close/>
                  <a:moveTo>
                    <a:pt x="25" y="16"/>
                  </a:moveTo>
                  <a:lnTo>
                    <a:pt x="17" y="16"/>
                  </a:lnTo>
                  <a:lnTo>
                    <a:pt x="15" y="25"/>
                  </a:lnTo>
                  <a:lnTo>
                    <a:pt x="22" y="25"/>
                  </a:ln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Freeform 1199">
              <a:extLst>
                <a:ext uri="{FF2B5EF4-FFF2-40B4-BE49-F238E27FC236}">
                  <a16:creationId xmlns:a16="http://schemas.microsoft.com/office/drawing/2014/main" id="{3C68F554-3397-44EE-BE6D-835C650CD5CE}"/>
                </a:ext>
              </a:extLst>
            </p:cNvPr>
            <p:cNvSpPr>
              <a:spLocks/>
            </p:cNvSpPr>
            <p:nvPr/>
          </p:nvSpPr>
          <p:spPr bwMode="auto">
            <a:xfrm>
              <a:off x="10660063" y="5073650"/>
              <a:ext cx="25400" cy="34925"/>
            </a:xfrm>
            <a:custGeom>
              <a:avLst/>
              <a:gdLst>
                <a:gd name="T0" fmla="*/ 0 w 32"/>
                <a:gd name="T1" fmla="*/ 33 h 43"/>
                <a:gd name="T2" fmla="*/ 1 w 32"/>
                <a:gd name="T3" fmla="*/ 33 h 43"/>
                <a:gd name="T4" fmla="*/ 14 w 32"/>
                <a:gd name="T5" fmla="*/ 36 h 43"/>
                <a:gd name="T6" fmla="*/ 18 w 32"/>
                <a:gd name="T7" fmla="*/ 36 h 43"/>
                <a:gd name="T8" fmla="*/ 21 w 32"/>
                <a:gd name="T9" fmla="*/ 34 h 43"/>
                <a:gd name="T10" fmla="*/ 23 w 32"/>
                <a:gd name="T11" fmla="*/ 29 h 43"/>
                <a:gd name="T12" fmla="*/ 23 w 32"/>
                <a:gd name="T13" fmla="*/ 27 h 43"/>
                <a:gd name="T14" fmla="*/ 21 w 32"/>
                <a:gd name="T15" fmla="*/ 25 h 43"/>
                <a:gd name="T16" fmla="*/ 12 w 32"/>
                <a:gd name="T17" fmla="*/ 23 h 43"/>
                <a:gd name="T18" fmla="*/ 10 w 32"/>
                <a:gd name="T19" fmla="*/ 17 h 43"/>
                <a:gd name="T20" fmla="*/ 12 w 32"/>
                <a:gd name="T21" fmla="*/ 17 h 43"/>
                <a:gd name="T22" fmla="*/ 20 w 32"/>
                <a:gd name="T23" fmla="*/ 16 h 43"/>
                <a:gd name="T24" fmla="*/ 22 w 32"/>
                <a:gd name="T25" fmla="*/ 12 h 43"/>
                <a:gd name="T26" fmla="*/ 22 w 32"/>
                <a:gd name="T27" fmla="*/ 10 h 43"/>
                <a:gd name="T28" fmla="*/ 20 w 32"/>
                <a:gd name="T29" fmla="*/ 8 h 43"/>
                <a:gd name="T30" fmla="*/ 15 w 32"/>
                <a:gd name="T31" fmla="*/ 7 h 43"/>
                <a:gd name="T32" fmla="*/ 8 w 32"/>
                <a:gd name="T33" fmla="*/ 8 h 43"/>
                <a:gd name="T34" fmla="*/ 1 w 32"/>
                <a:gd name="T35" fmla="*/ 10 h 43"/>
                <a:gd name="T36" fmla="*/ 1 w 32"/>
                <a:gd name="T37" fmla="*/ 3 h 43"/>
                <a:gd name="T38" fmla="*/ 16 w 32"/>
                <a:gd name="T39" fmla="*/ 0 h 43"/>
                <a:gd name="T40" fmla="*/ 23 w 32"/>
                <a:gd name="T41" fmla="*/ 1 h 43"/>
                <a:gd name="T42" fmla="*/ 27 w 32"/>
                <a:gd name="T43" fmla="*/ 3 h 43"/>
                <a:gd name="T44" fmla="*/ 31 w 32"/>
                <a:gd name="T45" fmla="*/ 10 h 43"/>
                <a:gd name="T46" fmla="*/ 31 w 32"/>
                <a:gd name="T47" fmla="*/ 13 h 43"/>
                <a:gd name="T48" fmla="*/ 29 w 32"/>
                <a:gd name="T49" fmla="*/ 16 h 43"/>
                <a:gd name="T50" fmla="*/ 23 w 32"/>
                <a:gd name="T51" fmla="*/ 20 h 43"/>
                <a:gd name="T52" fmla="*/ 23 w 32"/>
                <a:gd name="T53" fmla="*/ 20 h 43"/>
                <a:gd name="T54" fmla="*/ 30 w 32"/>
                <a:gd name="T55" fmla="*/ 23 h 43"/>
                <a:gd name="T56" fmla="*/ 32 w 32"/>
                <a:gd name="T57" fmla="*/ 26 h 43"/>
                <a:gd name="T58" fmla="*/ 32 w 32"/>
                <a:gd name="T59" fmla="*/ 30 h 43"/>
                <a:gd name="T60" fmla="*/ 31 w 32"/>
                <a:gd name="T61" fmla="*/ 35 h 43"/>
                <a:gd name="T62" fmla="*/ 28 w 32"/>
                <a:gd name="T63" fmla="*/ 39 h 43"/>
                <a:gd name="T64" fmla="*/ 22 w 32"/>
                <a:gd name="T65" fmla="*/ 42 h 43"/>
                <a:gd name="T66" fmla="*/ 15 w 32"/>
                <a:gd name="T67" fmla="*/ 43 h 43"/>
                <a:gd name="T68" fmla="*/ 0 w 32"/>
                <a:gd name="T6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3">
                  <a:moveTo>
                    <a:pt x="0" y="40"/>
                  </a:moveTo>
                  <a:lnTo>
                    <a:pt x="0" y="33"/>
                  </a:lnTo>
                  <a:lnTo>
                    <a:pt x="1" y="33"/>
                  </a:lnTo>
                  <a:lnTo>
                    <a:pt x="1" y="33"/>
                  </a:lnTo>
                  <a:lnTo>
                    <a:pt x="7" y="35"/>
                  </a:lnTo>
                  <a:lnTo>
                    <a:pt x="14" y="36"/>
                  </a:lnTo>
                  <a:lnTo>
                    <a:pt x="14" y="36"/>
                  </a:lnTo>
                  <a:lnTo>
                    <a:pt x="18" y="36"/>
                  </a:lnTo>
                  <a:lnTo>
                    <a:pt x="21" y="34"/>
                  </a:lnTo>
                  <a:lnTo>
                    <a:pt x="21" y="34"/>
                  </a:lnTo>
                  <a:lnTo>
                    <a:pt x="23" y="32"/>
                  </a:lnTo>
                  <a:lnTo>
                    <a:pt x="23" y="29"/>
                  </a:lnTo>
                  <a:lnTo>
                    <a:pt x="23" y="29"/>
                  </a:lnTo>
                  <a:lnTo>
                    <a:pt x="23" y="27"/>
                  </a:lnTo>
                  <a:lnTo>
                    <a:pt x="21" y="25"/>
                  </a:lnTo>
                  <a:lnTo>
                    <a:pt x="21" y="25"/>
                  </a:lnTo>
                  <a:lnTo>
                    <a:pt x="18" y="24"/>
                  </a:lnTo>
                  <a:lnTo>
                    <a:pt x="12" y="23"/>
                  </a:lnTo>
                  <a:lnTo>
                    <a:pt x="10" y="23"/>
                  </a:lnTo>
                  <a:lnTo>
                    <a:pt x="10" y="17"/>
                  </a:lnTo>
                  <a:lnTo>
                    <a:pt x="12" y="17"/>
                  </a:lnTo>
                  <a:lnTo>
                    <a:pt x="12" y="17"/>
                  </a:lnTo>
                  <a:lnTo>
                    <a:pt x="17" y="17"/>
                  </a:lnTo>
                  <a:lnTo>
                    <a:pt x="20" y="16"/>
                  </a:lnTo>
                  <a:lnTo>
                    <a:pt x="22" y="14"/>
                  </a:lnTo>
                  <a:lnTo>
                    <a:pt x="22" y="12"/>
                  </a:lnTo>
                  <a:lnTo>
                    <a:pt x="22" y="12"/>
                  </a:lnTo>
                  <a:lnTo>
                    <a:pt x="22" y="10"/>
                  </a:lnTo>
                  <a:lnTo>
                    <a:pt x="20" y="8"/>
                  </a:lnTo>
                  <a:lnTo>
                    <a:pt x="20" y="8"/>
                  </a:lnTo>
                  <a:lnTo>
                    <a:pt x="18" y="7"/>
                  </a:lnTo>
                  <a:lnTo>
                    <a:pt x="15" y="7"/>
                  </a:lnTo>
                  <a:lnTo>
                    <a:pt x="15" y="7"/>
                  </a:lnTo>
                  <a:lnTo>
                    <a:pt x="8" y="8"/>
                  </a:lnTo>
                  <a:lnTo>
                    <a:pt x="2" y="10"/>
                  </a:lnTo>
                  <a:lnTo>
                    <a:pt x="1" y="10"/>
                  </a:lnTo>
                  <a:lnTo>
                    <a:pt x="1" y="3"/>
                  </a:lnTo>
                  <a:lnTo>
                    <a:pt x="1" y="3"/>
                  </a:lnTo>
                  <a:lnTo>
                    <a:pt x="8" y="1"/>
                  </a:lnTo>
                  <a:lnTo>
                    <a:pt x="16" y="0"/>
                  </a:lnTo>
                  <a:lnTo>
                    <a:pt x="16" y="0"/>
                  </a:lnTo>
                  <a:lnTo>
                    <a:pt x="23" y="1"/>
                  </a:lnTo>
                  <a:lnTo>
                    <a:pt x="27" y="3"/>
                  </a:lnTo>
                  <a:lnTo>
                    <a:pt x="27" y="3"/>
                  </a:lnTo>
                  <a:lnTo>
                    <a:pt x="30" y="6"/>
                  </a:lnTo>
                  <a:lnTo>
                    <a:pt x="31" y="10"/>
                  </a:lnTo>
                  <a:lnTo>
                    <a:pt x="31" y="10"/>
                  </a:lnTo>
                  <a:lnTo>
                    <a:pt x="31" y="13"/>
                  </a:lnTo>
                  <a:lnTo>
                    <a:pt x="29" y="16"/>
                  </a:lnTo>
                  <a:lnTo>
                    <a:pt x="29" y="16"/>
                  </a:lnTo>
                  <a:lnTo>
                    <a:pt x="27" y="18"/>
                  </a:lnTo>
                  <a:lnTo>
                    <a:pt x="23" y="20"/>
                  </a:lnTo>
                  <a:lnTo>
                    <a:pt x="23" y="20"/>
                  </a:lnTo>
                  <a:lnTo>
                    <a:pt x="23" y="20"/>
                  </a:lnTo>
                  <a:lnTo>
                    <a:pt x="27" y="21"/>
                  </a:lnTo>
                  <a:lnTo>
                    <a:pt x="30" y="23"/>
                  </a:lnTo>
                  <a:lnTo>
                    <a:pt x="30" y="23"/>
                  </a:lnTo>
                  <a:lnTo>
                    <a:pt x="32" y="26"/>
                  </a:lnTo>
                  <a:lnTo>
                    <a:pt x="32" y="30"/>
                  </a:lnTo>
                  <a:lnTo>
                    <a:pt x="32" y="30"/>
                  </a:lnTo>
                  <a:lnTo>
                    <a:pt x="32" y="33"/>
                  </a:lnTo>
                  <a:lnTo>
                    <a:pt x="31" y="35"/>
                  </a:lnTo>
                  <a:lnTo>
                    <a:pt x="30" y="37"/>
                  </a:lnTo>
                  <a:lnTo>
                    <a:pt x="28" y="39"/>
                  </a:lnTo>
                  <a:lnTo>
                    <a:pt x="28" y="39"/>
                  </a:lnTo>
                  <a:lnTo>
                    <a:pt x="22" y="42"/>
                  </a:lnTo>
                  <a:lnTo>
                    <a:pt x="15" y="43"/>
                  </a:lnTo>
                  <a:lnTo>
                    <a:pt x="15" y="43"/>
                  </a:lnTo>
                  <a:lnTo>
                    <a:pt x="7" y="42"/>
                  </a:lnTo>
                  <a:lnTo>
                    <a:pt x="0" y="40"/>
                  </a:lnTo>
                  <a:lnTo>
                    <a:pt x="0"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Freeform 1200">
              <a:extLst>
                <a:ext uri="{FF2B5EF4-FFF2-40B4-BE49-F238E27FC236}">
                  <a16:creationId xmlns:a16="http://schemas.microsoft.com/office/drawing/2014/main" id="{51EB1181-C662-4C85-968F-96804B0D94D8}"/>
                </a:ext>
              </a:extLst>
            </p:cNvPr>
            <p:cNvSpPr>
              <a:spLocks noEditPoints="1"/>
            </p:cNvSpPr>
            <p:nvPr/>
          </p:nvSpPr>
          <p:spPr bwMode="auto">
            <a:xfrm>
              <a:off x="10707688" y="5081588"/>
              <a:ext cx="6350" cy="26987"/>
            </a:xfrm>
            <a:custGeom>
              <a:avLst/>
              <a:gdLst>
                <a:gd name="T0" fmla="*/ 9 w 9"/>
                <a:gd name="T1" fmla="*/ 10 h 32"/>
                <a:gd name="T2" fmla="*/ 0 w 9"/>
                <a:gd name="T3" fmla="*/ 10 h 32"/>
                <a:gd name="T4" fmla="*/ 0 w 9"/>
                <a:gd name="T5" fmla="*/ 0 h 32"/>
                <a:gd name="T6" fmla="*/ 9 w 9"/>
                <a:gd name="T7" fmla="*/ 0 h 32"/>
                <a:gd name="T8" fmla="*/ 9 w 9"/>
                <a:gd name="T9" fmla="*/ 10 h 32"/>
                <a:gd name="T10" fmla="*/ 9 w 9"/>
                <a:gd name="T11" fmla="*/ 32 h 32"/>
                <a:gd name="T12" fmla="*/ 0 w 9"/>
                <a:gd name="T13" fmla="*/ 32 h 32"/>
                <a:gd name="T14" fmla="*/ 0 w 9"/>
                <a:gd name="T15" fmla="*/ 22 h 32"/>
                <a:gd name="T16" fmla="*/ 9 w 9"/>
                <a:gd name="T17" fmla="*/ 22 h 32"/>
                <a:gd name="T18" fmla="*/ 9 w 9"/>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9" y="10"/>
                  </a:moveTo>
                  <a:lnTo>
                    <a:pt x="0" y="10"/>
                  </a:lnTo>
                  <a:lnTo>
                    <a:pt x="0" y="0"/>
                  </a:lnTo>
                  <a:lnTo>
                    <a:pt x="9" y="0"/>
                  </a:lnTo>
                  <a:lnTo>
                    <a:pt x="9" y="10"/>
                  </a:lnTo>
                  <a:close/>
                  <a:moveTo>
                    <a:pt x="9" y="32"/>
                  </a:moveTo>
                  <a:lnTo>
                    <a:pt x="0" y="32"/>
                  </a:lnTo>
                  <a:lnTo>
                    <a:pt x="0" y="22"/>
                  </a:lnTo>
                  <a:lnTo>
                    <a:pt x="9" y="22"/>
                  </a:lnTo>
                  <a:lnTo>
                    <a:pt x="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Freeform 1201">
              <a:extLst>
                <a:ext uri="{FF2B5EF4-FFF2-40B4-BE49-F238E27FC236}">
                  <a16:creationId xmlns:a16="http://schemas.microsoft.com/office/drawing/2014/main" id="{F6E202D3-0F77-41FB-BBF7-AFD81B669923}"/>
                </a:ext>
              </a:extLst>
            </p:cNvPr>
            <p:cNvSpPr>
              <a:spLocks/>
            </p:cNvSpPr>
            <p:nvPr/>
          </p:nvSpPr>
          <p:spPr bwMode="auto">
            <a:xfrm>
              <a:off x="10736263" y="5073650"/>
              <a:ext cx="25400" cy="34925"/>
            </a:xfrm>
            <a:custGeom>
              <a:avLst/>
              <a:gdLst>
                <a:gd name="T0" fmla="*/ 31 w 31"/>
                <a:gd name="T1" fmla="*/ 42 h 42"/>
                <a:gd name="T2" fmla="*/ 0 w 31"/>
                <a:gd name="T3" fmla="*/ 42 h 42"/>
                <a:gd name="T4" fmla="*/ 0 w 31"/>
                <a:gd name="T5" fmla="*/ 36 h 42"/>
                <a:gd name="T6" fmla="*/ 0 w 31"/>
                <a:gd name="T7" fmla="*/ 36 h 42"/>
                <a:gd name="T8" fmla="*/ 10 w 31"/>
                <a:gd name="T9" fmla="*/ 28 h 42"/>
                <a:gd name="T10" fmla="*/ 16 w 31"/>
                <a:gd name="T11" fmla="*/ 22 h 42"/>
                <a:gd name="T12" fmla="*/ 16 w 31"/>
                <a:gd name="T13" fmla="*/ 22 h 42"/>
                <a:gd name="T14" fmla="*/ 19 w 31"/>
                <a:gd name="T15" fmla="*/ 17 h 42"/>
                <a:gd name="T16" fmla="*/ 20 w 31"/>
                <a:gd name="T17" fmla="*/ 13 h 42"/>
                <a:gd name="T18" fmla="*/ 20 w 31"/>
                <a:gd name="T19" fmla="*/ 13 h 42"/>
                <a:gd name="T20" fmla="*/ 19 w 31"/>
                <a:gd name="T21" fmla="*/ 10 h 42"/>
                <a:gd name="T22" fmla="*/ 18 w 31"/>
                <a:gd name="T23" fmla="*/ 8 h 42"/>
                <a:gd name="T24" fmla="*/ 18 w 31"/>
                <a:gd name="T25" fmla="*/ 8 h 42"/>
                <a:gd name="T26" fmla="*/ 16 w 31"/>
                <a:gd name="T27" fmla="*/ 7 h 42"/>
                <a:gd name="T28" fmla="*/ 13 w 31"/>
                <a:gd name="T29" fmla="*/ 7 h 42"/>
                <a:gd name="T30" fmla="*/ 13 w 31"/>
                <a:gd name="T31" fmla="*/ 7 h 42"/>
                <a:gd name="T32" fmla="*/ 7 w 31"/>
                <a:gd name="T33" fmla="*/ 8 h 42"/>
                <a:gd name="T34" fmla="*/ 2 w 31"/>
                <a:gd name="T35" fmla="*/ 10 h 42"/>
                <a:gd name="T36" fmla="*/ 1 w 31"/>
                <a:gd name="T37" fmla="*/ 10 h 42"/>
                <a:gd name="T38" fmla="*/ 1 w 31"/>
                <a:gd name="T39" fmla="*/ 3 h 42"/>
                <a:gd name="T40" fmla="*/ 1 w 31"/>
                <a:gd name="T41" fmla="*/ 3 h 42"/>
                <a:gd name="T42" fmla="*/ 8 w 31"/>
                <a:gd name="T43" fmla="*/ 1 h 42"/>
                <a:gd name="T44" fmla="*/ 14 w 31"/>
                <a:gd name="T45" fmla="*/ 0 h 42"/>
                <a:gd name="T46" fmla="*/ 14 w 31"/>
                <a:gd name="T47" fmla="*/ 0 h 42"/>
                <a:gd name="T48" fmla="*/ 21 w 31"/>
                <a:gd name="T49" fmla="*/ 1 h 42"/>
                <a:gd name="T50" fmla="*/ 25 w 31"/>
                <a:gd name="T51" fmla="*/ 3 h 42"/>
                <a:gd name="T52" fmla="*/ 25 w 31"/>
                <a:gd name="T53" fmla="*/ 3 h 42"/>
                <a:gd name="T54" fmla="*/ 28 w 31"/>
                <a:gd name="T55" fmla="*/ 7 h 42"/>
                <a:gd name="T56" fmla="*/ 29 w 31"/>
                <a:gd name="T57" fmla="*/ 12 h 42"/>
                <a:gd name="T58" fmla="*/ 29 w 31"/>
                <a:gd name="T59" fmla="*/ 12 h 42"/>
                <a:gd name="T60" fmla="*/ 28 w 31"/>
                <a:gd name="T61" fmla="*/ 17 h 42"/>
                <a:gd name="T62" fmla="*/ 26 w 31"/>
                <a:gd name="T63" fmla="*/ 22 h 42"/>
                <a:gd name="T64" fmla="*/ 26 w 31"/>
                <a:gd name="T65" fmla="*/ 22 h 42"/>
                <a:gd name="T66" fmla="*/ 21 w 31"/>
                <a:gd name="T67" fmla="*/ 28 h 42"/>
                <a:gd name="T68" fmla="*/ 11 w 31"/>
                <a:gd name="T69" fmla="*/ 35 h 42"/>
                <a:gd name="T70" fmla="*/ 31 w 31"/>
                <a:gd name="T71" fmla="*/ 35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6"/>
                  </a:lnTo>
                  <a:lnTo>
                    <a:pt x="0" y="36"/>
                  </a:lnTo>
                  <a:lnTo>
                    <a:pt x="10" y="28"/>
                  </a:lnTo>
                  <a:lnTo>
                    <a:pt x="16" y="22"/>
                  </a:lnTo>
                  <a:lnTo>
                    <a:pt x="16" y="22"/>
                  </a:lnTo>
                  <a:lnTo>
                    <a:pt x="19" y="17"/>
                  </a:lnTo>
                  <a:lnTo>
                    <a:pt x="20" y="13"/>
                  </a:lnTo>
                  <a:lnTo>
                    <a:pt x="20" y="13"/>
                  </a:lnTo>
                  <a:lnTo>
                    <a:pt x="19" y="10"/>
                  </a:lnTo>
                  <a:lnTo>
                    <a:pt x="18" y="8"/>
                  </a:lnTo>
                  <a:lnTo>
                    <a:pt x="18" y="8"/>
                  </a:lnTo>
                  <a:lnTo>
                    <a:pt x="16" y="7"/>
                  </a:lnTo>
                  <a:lnTo>
                    <a:pt x="13" y="7"/>
                  </a:lnTo>
                  <a:lnTo>
                    <a:pt x="13" y="7"/>
                  </a:lnTo>
                  <a:lnTo>
                    <a:pt x="7" y="8"/>
                  </a:lnTo>
                  <a:lnTo>
                    <a:pt x="2" y="10"/>
                  </a:lnTo>
                  <a:lnTo>
                    <a:pt x="1" y="10"/>
                  </a:lnTo>
                  <a:lnTo>
                    <a:pt x="1" y="3"/>
                  </a:lnTo>
                  <a:lnTo>
                    <a:pt x="1" y="3"/>
                  </a:lnTo>
                  <a:lnTo>
                    <a:pt x="8" y="1"/>
                  </a:lnTo>
                  <a:lnTo>
                    <a:pt x="14" y="0"/>
                  </a:lnTo>
                  <a:lnTo>
                    <a:pt x="14" y="0"/>
                  </a:lnTo>
                  <a:lnTo>
                    <a:pt x="21" y="1"/>
                  </a:lnTo>
                  <a:lnTo>
                    <a:pt x="25" y="3"/>
                  </a:lnTo>
                  <a:lnTo>
                    <a:pt x="25" y="3"/>
                  </a:lnTo>
                  <a:lnTo>
                    <a:pt x="28" y="7"/>
                  </a:lnTo>
                  <a:lnTo>
                    <a:pt x="29" y="12"/>
                  </a:lnTo>
                  <a:lnTo>
                    <a:pt x="29" y="12"/>
                  </a:lnTo>
                  <a:lnTo>
                    <a:pt x="28" y="17"/>
                  </a:lnTo>
                  <a:lnTo>
                    <a:pt x="26" y="22"/>
                  </a:lnTo>
                  <a:lnTo>
                    <a:pt x="26" y="22"/>
                  </a:lnTo>
                  <a:lnTo>
                    <a:pt x="21" y="28"/>
                  </a:lnTo>
                  <a:lnTo>
                    <a:pt x="11" y="35"/>
                  </a:lnTo>
                  <a:lnTo>
                    <a:pt x="31" y="35"/>
                  </a:lnTo>
                  <a:lnTo>
                    <a:pt x="31"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Freeform 1202">
              <a:extLst>
                <a:ext uri="{FF2B5EF4-FFF2-40B4-BE49-F238E27FC236}">
                  <a16:creationId xmlns:a16="http://schemas.microsoft.com/office/drawing/2014/main" id="{64C181C1-CAF8-4BE0-A0E3-4B709D85EF7D}"/>
                </a:ext>
              </a:extLst>
            </p:cNvPr>
            <p:cNvSpPr>
              <a:spLocks noEditPoints="1"/>
            </p:cNvSpPr>
            <p:nvPr/>
          </p:nvSpPr>
          <p:spPr bwMode="auto">
            <a:xfrm>
              <a:off x="10766425" y="5073650"/>
              <a:ext cx="25400" cy="34925"/>
            </a:xfrm>
            <a:custGeom>
              <a:avLst/>
              <a:gdLst>
                <a:gd name="T0" fmla="*/ 17 w 33"/>
                <a:gd name="T1" fmla="*/ 43 h 43"/>
                <a:gd name="T2" fmla="*/ 10 w 33"/>
                <a:gd name="T3" fmla="*/ 42 h 43"/>
                <a:gd name="T4" fmla="*/ 4 w 33"/>
                <a:gd name="T5" fmla="*/ 38 h 43"/>
                <a:gd name="T6" fmla="*/ 2 w 33"/>
                <a:gd name="T7" fmla="*/ 35 h 43"/>
                <a:gd name="T8" fmla="*/ 0 w 33"/>
                <a:gd name="T9" fmla="*/ 22 h 43"/>
                <a:gd name="T10" fmla="*/ 1 w 33"/>
                <a:gd name="T11" fmla="*/ 12 h 43"/>
                <a:gd name="T12" fmla="*/ 4 w 33"/>
                <a:gd name="T13" fmla="*/ 5 h 43"/>
                <a:gd name="T14" fmla="*/ 6 w 33"/>
                <a:gd name="T15" fmla="*/ 3 h 43"/>
                <a:gd name="T16" fmla="*/ 13 w 33"/>
                <a:gd name="T17" fmla="*/ 0 h 43"/>
                <a:gd name="T18" fmla="*/ 17 w 33"/>
                <a:gd name="T19" fmla="*/ 0 h 43"/>
                <a:gd name="T20" fmla="*/ 24 w 33"/>
                <a:gd name="T21" fmla="*/ 1 h 43"/>
                <a:gd name="T22" fmla="*/ 29 w 33"/>
                <a:gd name="T23" fmla="*/ 5 h 43"/>
                <a:gd name="T24" fmla="*/ 31 w 33"/>
                <a:gd name="T25" fmla="*/ 8 h 43"/>
                <a:gd name="T26" fmla="*/ 33 w 33"/>
                <a:gd name="T27" fmla="*/ 21 h 43"/>
                <a:gd name="T28" fmla="*/ 32 w 33"/>
                <a:gd name="T29" fmla="*/ 31 h 43"/>
                <a:gd name="T30" fmla="*/ 29 w 33"/>
                <a:gd name="T31" fmla="*/ 38 h 43"/>
                <a:gd name="T32" fmla="*/ 27 w 33"/>
                <a:gd name="T33" fmla="*/ 40 h 43"/>
                <a:gd name="T34" fmla="*/ 21 w 33"/>
                <a:gd name="T35" fmla="*/ 43 h 43"/>
                <a:gd name="T36" fmla="*/ 17 w 33"/>
                <a:gd name="T37" fmla="*/ 43 h 43"/>
                <a:gd name="T38" fmla="*/ 17 w 33"/>
                <a:gd name="T39" fmla="*/ 6 h 43"/>
                <a:gd name="T40" fmla="*/ 11 w 33"/>
                <a:gd name="T41" fmla="*/ 10 h 43"/>
                <a:gd name="T42" fmla="*/ 10 w 33"/>
                <a:gd name="T43" fmla="*/ 15 h 43"/>
                <a:gd name="T44" fmla="*/ 10 w 33"/>
                <a:gd name="T45" fmla="*/ 22 h 43"/>
                <a:gd name="T46" fmla="*/ 11 w 33"/>
                <a:gd name="T47" fmla="*/ 33 h 43"/>
                <a:gd name="T48" fmla="*/ 14 w 33"/>
                <a:gd name="T49" fmla="*/ 36 h 43"/>
                <a:gd name="T50" fmla="*/ 17 w 33"/>
                <a:gd name="T51" fmla="*/ 37 h 43"/>
                <a:gd name="T52" fmla="*/ 22 w 33"/>
                <a:gd name="T53" fmla="*/ 33 h 43"/>
                <a:gd name="T54" fmla="*/ 24 w 33"/>
                <a:gd name="T55" fmla="*/ 28 h 43"/>
                <a:gd name="T56" fmla="*/ 24 w 33"/>
                <a:gd name="T57" fmla="*/ 21 h 43"/>
                <a:gd name="T58" fmla="*/ 22 w 33"/>
                <a:gd name="T59" fmla="*/ 10 h 43"/>
                <a:gd name="T60" fmla="*/ 20 w 33"/>
                <a:gd name="T61" fmla="*/ 7 h 43"/>
                <a:gd name="T62" fmla="*/ 17 w 33"/>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3">
                  <a:moveTo>
                    <a:pt x="17" y="43"/>
                  </a:moveTo>
                  <a:lnTo>
                    <a:pt x="17" y="43"/>
                  </a:lnTo>
                  <a:lnTo>
                    <a:pt x="13" y="43"/>
                  </a:lnTo>
                  <a:lnTo>
                    <a:pt x="10" y="42"/>
                  </a:lnTo>
                  <a:lnTo>
                    <a:pt x="6" y="40"/>
                  </a:lnTo>
                  <a:lnTo>
                    <a:pt x="4" y="38"/>
                  </a:lnTo>
                  <a:lnTo>
                    <a:pt x="4" y="38"/>
                  </a:lnTo>
                  <a:lnTo>
                    <a:pt x="2" y="35"/>
                  </a:lnTo>
                  <a:lnTo>
                    <a:pt x="1" y="31"/>
                  </a:lnTo>
                  <a:lnTo>
                    <a:pt x="0" y="22"/>
                  </a:lnTo>
                  <a:lnTo>
                    <a:pt x="0" y="22"/>
                  </a:lnTo>
                  <a:lnTo>
                    <a:pt x="1" y="12"/>
                  </a:lnTo>
                  <a:lnTo>
                    <a:pt x="2" y="8"/>
                  </a:lnTo>
                  <a:lnTo>
                    <a:pt x="4" y="5"/>
                  </a:lnTo>
                  <a:lnTo>
                    <a:pt x="4" y="5"/>
                  </a:lnTo>
                  <a:lnTo>
                    <a:pt x="6" y="3"/>
                  </a:lnTo>
                  <a:lnTo>
                    <a:pt x="10" y="1"/>
                  </a:lnTo>
                  <a:lnTo>
                    <a:pt x="13" y="0"/>
                  </a:lnTo>
                  <a:lnTo>
                    <a:pt x="17" y="0"/>
                  </a:lnTo>
                  <a:lnTo>
                    <a:pt x="17" y="0"/>
                  </a:lnTo>
                  <a:lnTo>
                    <a:pt x="21" y="0"/>
                  </a:lnTo>
                  <a:lnTo>
                    <a:pt x="24" y="1"/>
                  </a:lnTo>
                  <a:lnTo>
                    <a:pt x="27" y="3"/>
                  </a:lnTo>
                  <a:lnTo>
                    <a:pt x="29" y="5"/>
                  </a:lnTo>
                  <a:lnTo>
                    <a:pt x="29" y="5"/>
                  </a:lnTo>
                  <a:lnTo>
                    <a:pt x="31" y="8"/>
                  </a:lnTo>
                  <a:lnTo>
                    <a:pt x="32" y="12"/>
                  </a:lnTo>
                  <a:lnTo>
                    <a:pt x="33" y="21"/>
                  </a:lnTo>
                  <a:lnTo>
                    <a:pt x="33" y="21"/>
                  </a:lnTo>
                  <a:lnTo>
                    <a:pt x="32" y="31"/>
                  </a:lnTo>
                  <a:lnTo>
                    <a:pt x="31" y="35"/>
                  </a:lnTo>
                  <a:lnTo>
                    <a:pt x="29" y="38"/>
                  </a:lnTo>
                  <a:lnTo>
                    <a:pt x="29" y="38"/>
                  </a:lnTo>
                  <a:lnTo>
                    <a:pt x="27" y="40"/>
                  </a:lnTo>
                  <a:lnTo>
                    <a:pt x="24" y="42"/>
                  </a:lnTo>
                  <a:lnTo>
                    <a:pt x="21" y="43"/>
                  </a:lnTo>
                  <a:lnTo>
                    <a:pt x="17" y="43"/>
                  </a:lnTo>
                  <a:lnTo>
                    <a:pt x="17" y="43"/>
                  </a:lnTo>
                  <a:close/>
                  <a:moveTo>
                    <a:pt x="17" y="6"/>
                  </a:moveTo>
                  <a:lnTo>
                    <a:pt x="17" y="6"/>
                  </a:lnTo>
                  <a:lnTo>
                    <a:pt x="14" y="7"/>
                  </a:lnTo>
                  <a:lnTo>
                    <a:pt x="11" y="10"/>
                  </a:lnTo>
                  <a:lnTo>
                    <a:pt x="11" y="10"/>
                  </a:lnTo>
                  <a:lnTo>
                    <a:pt x="10" y="15"/>
                  </a:lnTo>
                  <a:lnTo>
                    <a:pt x="10" y="22"/>
                  </a:lnTo>
                  <a:lnTo>
                    <a:pt x="10" y="22"/>
                  </a:lnTo>
                  <a:lnTo>
                    <a:pt x="10" y="28"/>
                  </a:lnTo>
                  <a:lnTo>
                    <a:pt x="11" y="33"/>
                  </a:lnTo>
                  <a:lnTo>
                    <a:pt x="11" y="33"/>
                  </a:lnTo>
                  <a:lnTo>
                    <a:pt x="14" y="36"/>
                  </a:lnTo>
                  <a:lnTo>
                    <a:pt x="17" y="37"/>
                  </a:lnTo>
                  <a:lnTo>
                    <a:pt x="17" y="37"/>
                  </a:lnTo>
                  <a:lnTo>
                    <a:pt x="20" y="36"/>
                  </a:lnTo>
                  <a:lnTo>
                    <a:pt x="22" y="33"/>
                  </a:lnTo>
                  <a:lnTo>
                    <a:pt x="22" y="33"/>
                  </a:lnTo>
                  <a:lnTo>
                    <a:pt x="24" y="28"/>
                  </a:lnTo>
                  <a:lnTo>
                    <a:pt x="24" y="21"/>
                  </a:lnTo>
                  <a:lnTo>
                    <a:pt x="24" y="21"/>
                  </a:lnTo>
                  <a:lnTo>
                    <a:pt x="24" y="15"/>
                  </a:lnTo>
                  <a:lnTo>
                    <a:pt x="22" y="10"/>
                  </a:lnTo>
                  <a:lnTo>
                    <a:pt x="22" y="10"/>
                  </a:lnTo>
                  <a:lnTo>
                    <a:pt x="20" y="7"/>
                  </a:lnTo>
                  <a:lnTo>
                    <a:pt x="17" y="6"/>
                  </a:lnTo>
                  <a:lnTo>
                    <a:pt x="17"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Freeform 1203">
              <a:extLst>
                <a:ext uri="{FF2B5EF4-FFF2-40B4-BE49-F238E27FC236}">
                  <a16:creationId xmlns:a16="http://schemas.microsoft.com/office/drawing/2014/main" id="{19CC1317-F751-4BCB-8B61-9F420AB739E3}"/>
                </a:ext>
              </a:extLst>
            </p:cNvPr>
            <p:cNvSpPr>
              <a:spLocks/>
            </p:cNvSpPr>
            <p:nvPr/>
          </p:nvSpPr>
          <p:spPr bwMode="auto">
            <a:xfrm>
              <a:off x="10795000" y="5075238"/>
              <a:ext cx="31750" cy="33337"/>
            </a:xfrm>
            <a:custGeom>
              <a:avLst/>
              <a:gdLst>
                <a:gd name="T0" fmla="*/ 41 w 41"/>
                <a:gd name="T1" fmla="*/ 41 h 41"/>
                <a:gd name="T2" fmla="*/ 29 w 41"/>
                <a:gd name="T3" fmla="*/ 41 h 41"/>
                <a:gd name="T4" fmla="*/ 20 w 41"/>
                <a:gd name="T5" fmla="*/ 26 h 41"/>
                <a:gd name="T6" fmla="*/ 10 w 41"/>
                <a:gd name="T7" fmla="*/ 41 h 41"/>
                <a:gd name="T8" fmla="*/ 0 w 41"/>
                <a:gd name="T9" fmla="*/ 41 h 41"/>
                <a:gd name="T10" fmla="*/ 15 w 41"/>
                <a:gd name="T11" fmla="*/ 20 h 41"/>
                <a:gd name="T12" fmla="*/ 1 w 41"/>
                <a:gd name="T13" fmla="*/ 0 h 41"/>
                <a:gd name="T14" fmla="*/ 11 w 41"/>
                <a:gd name="T15" fmla="*/ 0 h 41"/>
                <a:gd name="T16" fmla="*/ 21 w 41"/>
                <a:gd name="T17" fmla="*/ 14 h 41"/>
                <a:gd name="T18" fmla="*/ 30 w 41"/>
                <a:gd name="T19" fmla="*/ 0 h 41"/>
                <a:gd name="T20" fmla="*/ 41 w 41"/>
                <a:gd name="T21" fmla="*/ 0 h 41"/>
                <a:gd name="T22" fmla="*/ 26 w 41"/>
                <a:gd name="T23" fmla="*/ 20 h 41"/>
                <a:gd name="T24" fmla="*/ 41 w 41"/>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41" y="41"/>
                  </a:moveTo>
                  <a:lnTo>
                    <a:pt x="29" y="41"/>
                  </a:lnTo>
                  <a:lnTo>
                    <a:pt x="20" y="26"/>
                  </a:lnTo>
                  <a:lnTo>
                    <a:pt x="10" y="41"/>
                  </a:lnTo>
                  <a:lnTo>
                    <a:pt x="0" y="41"/>
                  </a:lnTo>
                  <a:lnTo>
                    <a:pt x="15" y="20"/>
                  </a:lnTo>
                  <a:lnTo>
                    <a:pt x="1" y="0"/>
                  </a:lnTo>
                  <a:lnTo>
                    <a:pt x="11" y="0"/>
                  </a:lnTo>
                  <a:lnTo>
                    <a:pt x="21" y="14"/>
                  </a:lnTo>
                  <a:lnTo>
                    <a:pt x="30" y="0"/>
                  </a:lnTo>
                  <a:lnTo>
                    <a:pt x="41" y="0"/>
                  </a:lnTo>
                  <a:lnTo>
                    <a:pt x="26" y="20"/>
                  </a:lnTo>
                  <a:lnTo>
                    <a:pt x="41"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Freeform 1204">
              <a:extLst>
                <a:ext uri="{FF2B5EF4-FFF2-40B4-BE49-F238E27FC236}">
                  <a16:creationId xmlns:a16="http://schemas.microsoft.com/office/drawing/2014/main" id="{4CA0D503-DEF3-4C75-BA7A-FB0AEED912B9}"/>
                </a:ext>
              </a:extLst>
            </p:cNvPr>
            <p:cNvSpPr>
              <a:spLocks/>
            </p:cNvSpPr>
            <p:nvPr/>
          </p:nvSpPr>
          <p:spPr bwMode="auto">
            <a:xfrm>
              <a:off x="10828338" y="5075238"/>
              <a:ext cx="31750" cy="33337"/>
            </a:xfrm>
            <a:custGeom>
              <a:avLst/>
              <a:gdLst>
                <a:gd name="T0" fmla="*/ 40 w 40"/>
                <a:gd name="T1" fmla="*/ 41 h 41"/>
                <a:gd name="T2" fmla="*/ 29 w 40"/>
                <a:gd name="T3" fmla="*/ 41 h 41"/>
                <a:gd name="T4" fmla="*/ 20 w 40"/>
                <a:gd name="T5" fmla="*/ 26 h 41"/>
                <a:gd name="T6" fmla="*/ 10 w 40"/>
                <a:gd name="T7" fmla="*/ 41 h 41"/>
                <a:gd name="T8" fmla="*/ 0 w 40"/>
                <a:gd name="T9" fmla="*/ 41 h 41"/>
                <a:gd name="T10" fmla="*/ 15 w 40"/>
                <a:gd name="T11" fmla="*/ 20 h 41"/>
                <a:gd name="T12" fmla="*/ 0 w 40"/>
                <a:gd name="T13" fmla="*/ 0 h 41"/>
                <a:gd name="T14" fmla="*/ 11 w 40"/>
                <a:gd name="T15" fmla="*/ 0 h 41"/>
                <a:gd name="T16" fmla="*/ 20 w 40"/>
                <a:gd name="T17" fmla="*/ 14 h 41"/>
                <a:gd name="T18" fmla="*/ 30 w 40"/>
                <a:gd name="T19" fmla="*/ 0 h 41"/>
                <a:gd name="T20" fmla="*/ 40 w 40"/>
                <a:gd name="T21" fmla="*/ 0 h 41"/>
                <a:gd name="T22" fmla="*/ 26 w 40"/>
                <a:gd name="T23" fmla="*/ 20 h 41"/>
                <a:gd name="T24" fmla="*/ 40 w 40"/>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1">
                  <a:moveTo>
                    <a:pt x="40" y="41"/>
                  </a:moveTo>
                  <a:lnTo>
                    <a:pt x="29" y="41"/>
                  </a:lnTo>
                  <a:lnTo>
                    <a:pt x="20" y="26"/>
                  </a:lnTo>
                  <a:lnTo>
                    <a:pt x="10" y="41"/>
                  </a:lnTo>
                  <a:lnTo>
                    <a:pt x="0" y="41"/>
                  </a:lnTo>
                  <a:lnTo>
                    <a:pt x="15" y="20"/>
                  </a:lnTo>
                  <a:lnTo>
                    <a:pt x="0" y="0"/>
                  </a:lnTo>
                  <a:lnTo>
                    <a:pt x="11" y="0"/>
                  </a:lnTo>
                  <a:lnTo>
                    <a:pt x="20" y="14"/>
                  </a:lnTo>
                  <a:lnTo>
                    <a:pt x="30" y="0"/>
                  </a:lnTo>
                  <a:lnTo>
                    <a:pt x="40" y="0"/>
                  </a:lnTo>
                  <a:lnTo>
                    <a:pt x="26" y="20"/>
                  </a:lnTo>
                  <a:lnTo>
                    <a:pt x="40"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Freeform 1205">
              <a:extLst>
                <a:ext uri="{FF2B5EF4-FFF2-40B4-BE49-F238E27FC236}">
                  <a16:creationId xmlns:a16="http://schemas.microsoft.com/office/drawing/2014/main" id="{FC878A1B-2E83-4AF9-9036-6B5DF2D8A8A8}"/>
                </a:ext>
              </a:extLst>
            </p:cNvPr>
            <p:cNvSpPr>
              <a:spLocks noEditPoints="1"/>
            </p:cNvSpPr>
            <p:nvPr/>
          </p:nvSpPr>
          <p:spPr bwMode="auto">
            <a:xfrm>
              <a:off x="10861675" y="5068888"/>
              <a:ext cx="42863" cy="41275"/>
            </a:xfrm>
            <a:custGeom>
              <a:avLst/>
              <a:gdLst>
                <a:gd name="T0" fmla="*/ 53 w 53"/>
                <a:gd name="T1" fmla="*/ 41 h 52"/>
                <a:gd name="T2" fmla="*/ 34 w 53"/>
                <a:gd name="T3" fmla="*/ 41 h 52"/>
                <a:gd name="T4" fmla="*/ 34 w 53"/>
                <a:gd name="T5" fmla="*/ 52 h 52"/>
                <a:gd name="T6" fmla="*/ 26 w 53"/>
                <a:gd name="T7" fmla="*/ 52 h 52"/>
                <a:gd name="T8" fmla="*/ 26 w 53"/>
                <a:gd name="T9" fmla="*/ 41 h 52"/>
                <a:gd name="T10" fmla="*/ 1 w 53"/>
                <a:gd name="T11" fmla="*/ 41 h 52"/>
                <a:gd name="T12" fmla="*/ 1 w 53"/>
                <a:gd name="T13" fmla="*/ 34 h 52"/>
                <a:gd name="T14" fmla="*/ 8 w 53"/>
                <a:gd name="T15" fmla="*/ 34 h 52"/>
                <a:gd name="T16" fmla="*/ 8 w 53"/>
                <a:gd name="T17" fmla="*/ 24 h 52"/>
                <a:gd name="T18" fmla="*/ 8 w 53"/>
                <a:gd name="T19" fmla="*/ 24 h 52"/>
                <a:gd name="T20" fmla="*/ 5 w 53"/>
                <a:gd name="T21" fmla="*/ 27 h 52"/>
                <a:gd name="T22" fmla="*/ 0 w 53"/>
                <a:gd name="T23" fmla="*/ 23 h 52"/>
                <a:gd name="T24" fmla="*/ 0 w 53"/>
                <a:gd name="T25" fmla="*/ 23 h 52"/>
                <a:gd name="T26" fmla="*/ 4 w 53"/>
                <a:gd name="T27" fmla="*/ 18 h 52"/>
                <a:gd name="T28" fmla="*/ 8 w 53"/>
                <a:gd name="T29" fmla="*/ 13 h 52"/>
                <a:gd name="T30" fmla="*/ 8 w 53"/>
                <a:gd name="T31" fmla="*/ 13 h 52"/>
                <a:gd name="T32" fmla="*/ 11 w 53"/>
                <a:gd name="T33" fmla="*/ 7 h 52"/>
                <a:gd name="T34" fmla="*/ 13 w 53"/>
                <a:gd name="T35" fmla="*/ 0 h 52"/>
                <a:gd name="T36" fmla="*/ 22 w 53"/>
                <a:gd name="T37" fmla="*/ 1 h 52"/>
                <a:gd name="T38" fmla="*/ 22 w 53"/>
                <a:gd name="T39" fmla="*/ 1 h 52"/>
                <a:gd name="T40" fmla="*/ 20 w 53"/>
                <a:gd name="T41" fmla="*/ 7 h 52"/>
                <a:gd name="T42" fmla="*/ 52 w 53"/>
                <a:gd name="T43" fmla="*/ 7 h 52"/>
                <a:gd name="T44" fmla="*/ 52 w 53"/>
                <a:gd name="T45" fmla="*/ 14 h 52"/>
                <a:gd name="T46" fmla="*/ 34 w 53"/>
                <a:gd name="T47" fmla="*/ 14 h 52"/>
                <a:gd name="T48" fmla="*/ 34 w 53"/>
                <a:gd name="T49" fmla="*/ 20 h 52"/>
                <a:gd name="T50" fmla="*/ 50 w 53"/>
                <a:gd name="T51" fmla="*/ 20 h 52"/>
                <a:gd name="T52" fmla="*/ 50 w 53"/>
                <a:gd name="T53" fmla="*/ 26 h 52"/>
                <a:gd name="T54" fmla="*/ 34 w 53"/>
                <a:gd name="T55" fmla="*/ 26 h 52"/>
                <a:gd name="T56" fmla="*/ 34 w 53"/>
                <a:gd name="T57" fmla="*/ 34 h 52"/>
                <a:gd name="T58" fmla="*/ 53 w 53"/>
                <a:gd name="T59" fmla="*/ 34 h 52"/>
                <a:gd name="T60" fmla="*/ 53 w 53"/>
                <a:gd name="T61" fmla="*/ 41 h 52"/>
                <a:gd name="T62" fmla="*/ 16 w 53"/>
                <a:gd name="T63" fmla="*/ 14 h 52"/>
                <a:gd name="T64" fmla="*/ 16 w 53"/>
                <a:gd name="T65" fmla="*/ 14 h 52"/>
                <a:gd name="T66" fmla="*/ 12 w 53"/>
                <a:gd name="T67" fmla="*/ 20 h 52"/>
                <a:gd name="T68" fmla="*/ 26 w 53"/>
                <a:gd name="T69" fmla="*/ 20 h 52"/>
                <a:gd name="T70" fmla="*/ 26 w 53"/>
                <a:gd name="T71" fmla="*/ 14 h 52"/>
                <a:gd name="T72" fmla="*/ 16 w 53"/>
                <a:gd name="T73" fmla="*/ 14 h 52"/>
                <a:gd name="T74" fmla="*/ 16 w 53"/>
                <a:gd name="T75" fmla="*/ 34 h 52"/>
                <a:gd name="T76" fmla="*/ 26 w 53"/>
                <a:gd name="T77" fmla="*/ 34 h 52"/>
                <a:gd name="T78" fmla="*/ 26 w 53"/>
                <a:gd name="T79" fmla="*/ 26 h 52"/>
                <a:gd name="T80" fmla="*/ 16 w 53"/>
                <a:gd name="T81" fmla="*/ 26 h 52"/>
                <a:gd name="T82" fmla="*/ 16 w 53"/>
                <a:gd name="T8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52">
                  <a:moveTo>
                    <a:pt x="53" y="41"/>
                  </a:moveTo>
                  <a:lnTo>
                    <a:pt x="34" y="41"/>
                  </a:lnTo>
                  <a:lnTo>
                    <a:pt x="34" y="52"/>
                  </a:lnTo>
                  <a:lnTo>
                    <a:pt x="26" y="52"/>
                  </a:lnTo>
                  <a:lnTo>
                    <a:pt x="26" y="41"/>
                  </a:lnTo>
                  <a:lnTo>
                    <a:pt x="1" y="41"/>
                  </a:lnTo>
                  <a:lnTo>
                    <a:pt x="1" y="34"/>
                  </a:lnTo>
                  <a:lnTo>
                    <a:pt x="8" y="34"/>
                  </a:lnTo>
                  <a:lnTo>
                    <a:pt x="8" y="24"/>
                  </a:lnTo>
                  <a:lnTo>
                    <a:pt x="8" y="24"/>
                  </a:lnTo>
                  <a:lnTo>
                    <a:pt x="5" y="27"/>
                  </a:lnTo>
                  <a:lnTo>
                    <a:pt x="0" y="23"/>
                  </a:lnTo>
                  <a:lnTo>
                    <a:pt x="0" y="23"/>
                  </a:lnTo>
                  <a:lnTo>
                    <a:pt x="4" y="18"/>
                  </a:lnTo>
                  <a:lnTo>
                    <a:pt x="8" y="13"/>
                  </a:lnTo>
                  <a:lnTo>
                    <a:pt x="8" y="13"/>
                  </a:lnTo>
                  <a:lnTo>
                    <a:pt x="11" y="7"/>
                  </a:lnTo>
                  <a:lnTo>
                    <a:pt x="13" y="0"/>
                  </a:lnTo>
                  <a:lnTo>
                    <a:pt x="22" y="1"/>
                  </a:lnTo>
                  <a:lnTo>
                    <a:pt x="22" y="1"/>
                  </a:lnTo>
                  <a:lnTo>
                    <a:pt x="20" y="7"/>
                  </a:lnTo>
                  <a:lnTo>
                    <a:pt x="52" y="7"/>
                  </a:lnTo>
                  <a:lnTo>
                    <a:pt x="52" y="14"/>
                  </a:lnTo>
                  <a:lnTo>
                    <a:pt x="34" y="14"/>
                  </a:lnTo>
                  <a:lnTo>
                    <a:pt x="34" y="20"/>
                  </a:lnTo>
                  <a:lnTo>
                    <a:pt x="50" y="20"/>
                  </a:lnTo>
                  <a:lnTo>
                    <a:pt x="50" y="26"/>
                  </a:lnTo>
                  <a:lnTo>
                    <a:pt x="34" y="26"/>
                  </a:lnTo>
                  <a:lnTo>
                    <a:pt x="34" y="34"/>
                  </a:lnTo>
                  <a:lnTo>
                    <a:pt x="53" y="34"/>
                  </a:lnTo>
                  <a:lnTo>
                    <a:pt x="53" y="41"/>
                  </a:lnTo>
                  <a:close/>
                  <a:moveTo>
                    <a:pt x="16" y="14"/>
                  </a:moveTo>
                  <a:lnTo>
                    <a:pt x="16" y="14"/>
                  </a:lnTo>
                  <a:lnTo>
                    <a:pt x="12" y="20"/>
                  </a:lnTo>
                  <a:lnTo>
                    <a:pt x="26" y="20"/>
                  </a:lnTo>
                  <a:lnTo>
                    <a:pt x="26" y="14"/>
                  </a:lnTo>
                  <a:lnTo>
                    <a:pt x="16" y="14"/>
                  </a:lnTo>
                  <a:close/>
                  <a:moveTo>
                    <a:pt x="16" y="34"/>
                  </a:moveTo>
                  <a:lnTo>
                    <a:pt x="26" y="34"/>
                  </a:lnTo>
                  <a:lnTo>
                    <a:pt x="26" y="26"/>
                  </a:lnTo>
                  <a:lnTo>
                    <a:pt x="16" y="26"/>
                  </a:lnTo>
                  <a:lnTo>
                    <a:pt x="16"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Freeform 1206">
              <a:extLst>
                <a:ext uri="{FF2B5EF4-FFF2-40B4-BE49-F238E27FC236}">
                  <a16:creationId xmlns:a16="http://schemas.microsoft.com/office/drawing/2014/main" id="{A7DB36C7-CCED-4367-90DB-0A119BA3044D}"/>
                </a:ext>
              </a:extLst>
            </p:cNvPr>
            <p:cNvSpPr>
              <a:spLocks noEditPoints="1"/>
            </p:cNvSpPr>
            <p:nvPr/>
          </p:nvSpPr>
          <p:spPr bwMode="auto">
            <a:xfrm>
              <a:off x="10402888" y="5133975"/>
              <a:ext cx="73025" cy="68262"/>
            </a:xfrm>
            <a:custGeom>
              <a:avLst/>
              <a:gdLst>
                <a:gd name="T0" fmla="*/ 15 w 92"/>
                <a:gd name="T1" fmla="*/ 45 h 86"/>
                <a:gd name="T2" fmla="*/ 0 w 92"/>
                <a:gd name="T3" fmla="*/ 30 h 86"/>
                <a:gd name="T4" fmla="*/ 8 w 92"/>
                <a:gd name="T5" fmla="*/ 22 h 86"/>
                <a:gd name="T6" fmla="*/ 23 w 92"/>
                <a:gd name="T7" fmla="*/ 36 h 86"/>
                <a:gd name="T8" fmla="*/ 24 w 92"/>
                <a:gd name="T9" fmla="*/ 51 h 86"/>
                <a:gd name="T10" fmla="*/ 22 w 92"/>
                <a:gd name="T11" fmla="*/ 60 h 86"/>
                <a:gd name="T12" fmla="*/ 16 w 92"/>
                <a:gd name="T13" fmla="*/ 78 h 86"/>
                <a:gd name="T14" fmla="*/ 0 w 92"/>
                <a:gd name="T15" fmla="*/ 80 h 86"/>
                <a:gd name="T16" fmla="*/ 4 w 92"/>
                <a:gd name="T17" fmla="*/ 73 h 86"/>
                <a:gd name="T18" fmla="*/ 13 w 92"/>
                <a:gd name="T19" fmla="*/ 47 h 86"/>
                <a:gd name="T20" fmla="*/ 28 w 92"/>
                <a:gd name="T21" fmla="*/ 15 h 86"/>
                <a:gd name="T22" fmla="*/ 20 w 92"/>
                <a:gd name="T23" fmla="*/ 24 h 86"/>
                <a:gd name="T24" fmla="*/ 4 w 92"/>
                <a:gd name="T25" fmla="*/ 9 h 86"/>
                <a:gd name="T26" fmla="*/ 11 w 92"/>
                <a:gd name="T27" fmla="*/ 0 h 86"/>
                <a:gd name="T28" fmla="*/ 28 w 92"/>
                <a:gd name="T29" fmla="*/ 15 h 86"/>
                <a:gd name="T30" fmla="*/ 91 w 92"/>
                <a:gd name="T31" fmla="*/ 71 h 86"/>
                <a:gd name="T32" fmla="*/ 85 w 92"/>
                <a:gd name="T33" fmla="*/ 71 h 86"/>
                <a:gd name="T34" fmla="*/ 81 w 92"/>
                <a:gd name="T35" fmla="*/ 82 h 86"/>
                <a:gd name="T36" fmla="*/ 71 w 92"/>
                <a:gd name="T37" fmla="*/ 86 h 86"/>
                <a:gd name="T38" fmla="*/ 58 w 92"/>
                <a:gd name="T39" fmla="*/ 75 h 86"/>
                <a:gd name="T40" fmla="*/ 67 w 92"/>
                <a:gd name="T41" fmla="*/ 75 h 86"/>
                <a:gd name="T42" fmla="*/ 71 w 92"/>
                <a:gd name="T43" fmla="*/ 71 h 86"/>
                <a:gd name="T44" fmla="*/ 42 w 92"/>
                <a:gd name="T45" fmla="*/ 75 h 86"/>
                <a:gd name="T46" fmla="*/ 32 w 92"/>
                <a:gd name="T47" fmla="*/ 51 h 86"/>
                <a:gd name="T48" fmla="*/ 25 w 92"/>
                <a:gd name="T49" fmla="*/ 41 h 86"/>
                <a:gd name="T50" fmla="*/ 33 w 92"/>
                <a:gd name="T51" fmla="*/ 32 h 86"/>
                <a:gd name="T52" fmla="*/ 29 w 92"/>
                <a:gd name="T53" fmla="*/ 37 h 86"/>
                <a:gd name="T54" fmla="*/ 22 w 92"/>
                <a:gd name="T55" fmla="*/ 30 h 86"/>
                <a:gd name="T56" fmla="*/ 32 w 92"/>
                <a:gd name="T57" fmla="*/ 16 h 86"/>
                <a:gd name="T58" fmla="*/ 36 w 92"/>
                <a:gd name="T59" fmla="*/ 8 h 86"/>
                <a:gd name="T60" fmla="*/ 51 w 92"/>
                <a:gd name="T61" fmla="*/ 1 h 86"/>
                <a:gd name="T62" fmla="*/ 49 w 92"/>
                <a:gd name="T63" fmla="*/ 8 h 86"/>
                <a:gd name="T64" fmla="*/ 91 w 92"/>
                <a:gd name="T65" fmla="*/ 18 h 86"/>
                <a:gd name="T66" fmla="*/ 45 w 92"/>
                <a:gd name="T67" fmla="*/ 18 h 86"/>
                <a:gd name="T68" fmla="*/ 86 w 92"/>
                <a:gd name="T69" fmla="*/ 23 h 86"/>
                <a:gd name="T70" fmla="*/ 92 w 92"/>
                <a:gd name="T71" fmla="*/ 41 h 86"/>
                <a:gd name="T72" fmla="*/ 86 w 92"/>
                <a:gd name="T73" fmla="*/ 51 h 86"/>
                <a:gd name="T74" fmla="*/ 91 w 92"/>
                <a:gd name="T75" fmla="*/ 60 h 86"/>
                <a:gd name="T76" fmla="*/ 43 w 92"/>
                <a:gd name="T77" fmla="*/ 60 h 86"/>
                <a:gd name="T78" fmla="*/ 52 w 92"/>
                <a:gd name="T79" fmla="*/ 51 h 86"/>
                <a:gd name="T80" fmla="*/ 43 w 92"/>
                <a:gd name="T81" fmla="*/ 60 h 86"/>
                <a:gd name="T82" fmla="*/ 45 w 92"/>
                <a:gd name="T83" fmla="*/ 33 h 86"/>
                <a:gd name="T84" fmla="*/ 53 w 92"/>
                <a:gd name="T85" fmla="*/ 41 h 86"/>
                <a:gd name="T86" fmla="*/ 63 w 92"/>
                <a:gd name="T87" fmla="*/ 60 h 86"/>
                <a:gd name="T88" fmla="*/ 72 w 92"/>
                <a:gd name="T89" fmla="*/ 60 h 86"/>
                <a:gd name="T90" fmla="*/ 64 w 92"/>
                <a:gd name="T91" fmla="*/ 51 h 86"/>
                <a:gd name="T92" fmla="*/ 73 w 92"/>
                <a:gd name="T93" fmla="*/ 41 h 86"/>
                <a:gd name="T94" fmla="*/ 73 w 92"/>
                <a:gd name="T95" fmla="*/ 33 h 86"/>
                <a:gd name="T96" fmla="*/ 64 w 92"/>
                <a:gd name="T97" fmla="*/ 4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86">
                  <a:moveTo>
                    <a:pt x="23" y="36"/>
                  </a:moveTo>
                  <a:lnTo>
                    <a:pt x="15" y="45"/>
                  </a:lnTo>
                  <a:lnTo>
                    <a:pt x="15" y="45"/>
                  </a:lnTo>
                  <a:lnTo>
                    <a:pt x="0" y="30"/>
                  </a:lnTo>
                  <a:lnTo>
                    <a:pt x="8" y="22"/>
                  </a:lnTo>
                  <a:lnTo>
                    <a:pt x="8" y="22"/>
                  </a:lnTo>
                  <a:lnTo>
                    <a:pt x="18" y="30"/>
                  </a:lnTo>
                  <a:lnTo>
                    <a:pt x="23" y="36"/>
                  </a:lnTo>
                  <a:lnTo>
                    <a:pt x="23" y="36"/>
                  </a:lnTo>
                  <a:close/>
                  <a:moveTo>
                    <a:pt x="24" y="51"/>
                  </a:moveTo>
                  <a:lnTo>
                    <a:pt x="24" y="51"/>
                  </a:lnTo>
                  <a:lnTo>
                    <a:pt x="22" y="60"/>
                  </a:lnTo>
                  <a:lnTo>
                    <a:pt x="19" y="70"/>
                  </a:lnTo>
                  <a:lnTo>
                    <a:pt x="16" y="78"/>
                  </a:lnTo>
                  <a:lnTo>
                    <a:pt x="11" y="85"/>
                  </a:lnTo>
                  <a:lnTo>
                    <a:pt x="0" y="80"/>
                  </a:lnTo>
                  <a:lnTo>
                    <a:pt x="0" y="80"/>
                  </a:lnTo>
                  <a:lnTo>
                    <a:pt x="4" y="73"/>
                  </a:lnTo>
                  <a:lnTo>
                    <a:pt x="7" y="66"/>
                  </a:lnTo>
                  <a:lnTo>
                    <a:pt x="13" y="47"/>
                  </a:lnTo>
                  <a:lnTo>
                    <a:pt x="24" y="51"/>
                  </a:lnTo>
                  <a:close/>
                  <a:moveTo>
                    <a:pt x="28" y="15"/>
                  </a:moveTo>
                  <a:lnTo>
                    <a:pt x="20" y="24"/>
                  </a:lnTo>
                  <a:lnTo>
                    <a:pt x="20" y="24"/>
                  </a:lnTo>
                  <a:lnTo>
                    <a:pt x="14" y="18"/>
                  </a:lnTo>
                  <a:lnTo>
                    <a:pt x="4" y="9"/>
                  </a:lnTo>
                  <a:lnTo>
                    <a:pt x="11" y="0"/>
                  </a:lnTo>
                  <a:lnTo>
                    <a:pt x="11" y="0"/>
                  </a:lnTo>
                  <a:lnTo>
                    <a:pt x="23" y="10"/>
                  </a:lnTo>
                  <a:lnTo>
                    <a:pt x="28" y="15"/>
                  </a:lnTo>
                  <a:lnTo>
                    <a:pt x="28" y="15"/>
                  </a:lnTo>
                  <a:close/>
                  <a:moveTo>
                    <a:pt x="91" y="71"/>
                  </a:moveTo>
                  <a:lnTo>
                    <a:pt x="85" y="71"/>
                  </a:lnTo>
                  <a:lnTo>
                    <a:pt x="85" y="71"/>
                  </a:lnTo>
                  <a:lnTo>
                    <a:pt x="84" y="77"/>
                  </a:lnTo>
                  <a:lnTo>
                    <a:pt x="81" y="82"/>
                  </a:lnTo>
                  <a:lnTo>
                    <a:pt x="76" y="85"/>
                  </a:lnTo>
                  <a:lnTo>
                    <a:pt x="71" y="86"/>
                  </a:lnTo>
                  <a:lnTo>
                    <a:pt x="60" y="86"/>
                  </a:lnTo>
                  <a:lnTo>
                    <a:pt x="58" y="75"/>
                  </a:lnTo>
                  <a:lnTo>
                    <a:pt x="67" y="75"/>
                  </a:lnTo>
                  <a:lnTo>
                    <a:pt x="67" y="75"/>
                  </a:lnTo>
                  <a:lnTo>
                    <a:pt x="70" y="74"/>
                  </a:lnTo>
                  <a:lnTo>
                    <a:pt x="71" y="71"/>
                  </a:lnTo>
                  <a:lnTo>
                    <a:pt x="42" y="71"/>
                  </a:lnTo>
                  <a:lnTo>
                    <a:pt x="42" y="75"/>
                  </a:lnTo>
                  <a:lnTo>
                    <a:pt x="30" y="75"/>
                  </a:lnTo>
                  <a:lnTo>
                    <a:pt x="32" y="51"/>
                  </a:lnTo>
                  <a:lnTo>
                    <a:pt x="25" y="51"/>
                  </a:lnTo>
                  <a:lnTo>
                    <a:pt x="25" y="41"/>
                  </a:lnTo>
                  <a:lnTo>
                    <a:pt x="33" y="41"/>
                  </a:lnTo>
                  <a:lnTo>
                    <a:pt x="33" y="32"/>
                  </a:lnTo>
                  <a:lnTo>
                    <a:pt x="33" y="32"/>
                  </a:lnTo>
                  <a:lnTo>
                    <a:pt x="29" y="37"/>
                  </a:lnTo>
                  <a:lnTo>
                    <a:pt x="22" y="30"/>
                  </a:lnTo>
                  <a:lnTo>
                    <a:pt x="22" y="30"/>
                  </a:lnTo>
                  <a:lnTo>
                    <a:pt x="27" y="24"/>
                  </a:lnTo>
                  <a:lnTo>
                    <a:pt x="32" y="16"/>
                  </a:lnTo>
                  <a:lnTo>
                    <a:pt x="32" y="16"/>
                  </a:lnTo>
                  <a:lnTo>
                    <a:pt x="36" y="8"/>
                  </a:lnTo>
                  <a:lnTo>
                    <a:pt x="39" y="0"/>
                  </a:lnTo>
                  <a:lnTo>
                    <a:pt x="51" y="1"/>
                  </a:lnTo>
                  <a:lnTo>
                    <a:pt x="51" y="1"/>
                  </a:lnTo>
                  <a:lnTo>
                    <a:pt x="49" y="8"/>
                  </a:lnTo>
                  <a:lnTo>
                    <a:pt x="91" y="8"/>
                  </a:lnTo>
                  <a:lnTo>
                    <a:pt x="91" y="18"/>
                  </a:lnTo>
                  <a:lnTo>
                    <a:pt x="45" y="18"/>
                  </a:lnTo>
                  <a:lnTo>
                    <a:pt x="45" y="18"/>
                  </a:lnTo>
                  <a:lnTo>
                    <a:pt x="41" y="23"/>
                  </a:lnTo>
                  <a:lnTo>
                    <a:pt x="86" y="23"/>
                  </a:lnTo>
                  <a:lnTo>
                    <a:pt x="86" y="41"/>
                  </a:lnTo>
                  <a:lnTo>
                    <a:pt x="92" y="41"/>
                  </a:lnTo>
                  <a:lnTo>
                    <a:pt x="92" y="51"/>
                  </a:lnTo>
                  <a:lnTo>
                    <a:pt x="86" y="51"/>
                  </a:lnTo>
                  <a:lnTo>
                    <a:pt x="85" y="60"/>
                  </a:lnTo>
                  <a:lnTo>
                    <a:pt x="91" y="60"/>
                  </a:lnTo>
                  <a:lnTo>
                    <a:pt x="91" y="71"/>
                  </a:lnTo>
                  <a:close/>
                  <a:moveTo>
                    <a:pt x="43" y="60"/>
                  </a:moveTo>
                  <a:lnTo>
                    <a:pt x="52" y="60"/>
                  </a:lnTo>
                  <a:lnTo>
                    <a:pt x="52" y="51"/>
                  </a:lnTo>
                  <a:lnTo>
                    <a:pt x="44" y="51"/>
                  </a:lnTo>
                  <a:lnTo>
                    <a:pt x="43" y="60"/>
                  </a:lnTo>
                  <a:close/>
                  <a:moveTo>
                    <a:pt x="53" y="33"/>
                  </a:moveTo>
                  <a:lnTo>
                    <a:pt x="45" y="33"/>
                  </a:lnTo>
                  <a:lnTo>
                    <a:pt x="45" y="41"/>
                  </a:lnTo>
                  <a:lnTo>
                    <a:pt x="53" y="41"/>
                  </a:lnTo>
                  <a:lnTo>
                    <a:pt x="53" y="33"/>
                  </a:lnTo>
                  <a:close/>
                  <a:moveTo>
                    <a:pt x="63" y="60"/>
                  </a:moveTo>
                  <a:lnTo>
                    <a:pt x="72" y="60"/>
                  </a:lnTo>
                  <a:lnTo>
                    <a:pt x="72" y="60"/>
                  </a:lnTo>
                  <a:lnTo>
                    <a:pt x="73" y="51"/>
                  </a:lnTo>
                  <a:lnTo>
                    <a:pt x="64" y="51"/>
                  </a:lnTo>
                  <a:lnTo>
                    <a:pt x="63" y="60"/>
                  </a:lnTo>
                  <a:close/>
                  <a:moveTo>
                    <a:pt x="73" y="41"/>
                  </a:moveTo>
                  <a:lnTo>
                    <a:pt x="73" y="41"/>
                  </a:lnTo>
                  <a:lnTo>
                    <a:pt x="73" y="33"/>
                  </a:lnTo>
                  <a:lnTo>
                    <a:pt x="65" y="33"/>
                  </a:lnTo>
                  <a:lnTo>
                    <a:pt x="64" y="41"/>
                  </a:lnTo>
                  <a:lnTo>
                    <a:pt x="73"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Freeform 1207">
              <a:extLst>
                <a:ext uri="{FF2B5EF4-FFF2-40B4-BE49-F238E27FC236}">
                  <a16:creationId xmlns:a16="http://schemas.microsoft.com/office/drawing/2014/main" id="{03005AC6-5BA7-42EB-A8F4-4F2CA2257AF7}"/>
                </a:ext>
              </a:extLst>
            </p:cNvPr>
            <p:cNvSpPr>
              <a:spLocks noEditPoints="1"/>
            </p:cNvSpPr>
            <p:nvPr/>
          </p:nvSpPr>
          <p:spPr bwMode="auto">
            <a:xfrm>
              <a:off x="10479088" y="5133975"/>
              <a:ext cx="77788" cy="68262"/>
            </a:xfrm>
            <a:custGeom>
              <a:avLst/>
              <a:gdLst>
                <a:gd name="T0" fmla="*/ 53 w 96"/>
                <a:gd name="T1" fmla="*/ 12 h 87"/>
                <a:gd name="T2" fmla="*/ 53 w 96"/>
                <a:gd name="T3" fmla="*/ 12 h 87"/>
                <a:gd name="T4" fmla="*/ 52 w 96"/>
                <a:gd name="T5" fmla="*/ 23 h 87"/>
                <a:gd name="T6" fmla="*/ 57 w 96"/>
                <a:gd name="T7" fmla="*/ 19 h 87"/>
                <a:gd name="T8" fmla="*/ 57 w 96"/>
                <a:gd name="T9" fmla="*/ 19 h 87"/>
                <a:gd name="T10" fmla="*/ 60 w 96"/>
                <a:gd name="T11" fmla="*/ 22 h 87"/>
                <a:gd name="T12" fmla="*/ 60 w 96"/>
                <a:gd name="T13" fmla="*/ 1 h 87"/>
                <a:gd name="T14" fmla="*/ 73 w 96"/>
                <a:gd name="T15" fmla="*/ 1 h 87"/>
                <a:gd name="T16" fmla="*/ 73 w 96"/>
                <a:gd name="T17" fmla="*/ 35 h 87"/>
                <a:gd name="T18" fmla="*/ 73 w 96"/>
                <a:gd name="T19" fmla="*/ 35 h 87"/>
                <a:gd name="T20" fmla="*/ 84 w 96"/>
                <a:gd name="T21" fmla="*/ 43 h 87"/>
                <a:gd name="T22" fmla="*/ 96 w 96"/>
                <a:gd name="T23" fmla="*/ 49 h 87"/>
                <a:gd name="T24" fmla="*/ 89 w 96"/>
                <a:gd name="T25" fmla="*/ 60 h 87"/>
                <a:gd name="T26" fmla="*/ 89 w 96"/>
                <a:gd name="T27" fmla="*/ 60 h 87"/>
                <a:gd name="T28" fmla="*/ 81 w 96"/>
                <a:gd name="T29" fmla="*/ 56 h 87"/>
                <a:gd name="T30" fmla="*/ 73 w 96"/>
                <a:gd name="T31" fmla="*/ 50 h 87"/>
                <a:gd name="T32" fmla="*/ 73 w 96"/>
                <a:gd name="T33" fmla="*/ 87 h 87"/>
                <a:gd name="T34" fmla="*/ 60 w 96"/>
                <a:gd name="T35" fmla="*/ 87 h 87"/>
                <a:gd name="T36" fmla="*/ 60 w 96"/>
                <a:gd name="T37" fmla="*/ 39 h 87"/>
                <a:gd name="T38" fmla="*/ 60 w 96"/>
                <a:gd name="T39" fmla="*/ 39 h 87"/>
                <a:gd name="T40" fmla="*/ 52 w 96"/>
                <a:gd name="T41" fmla="*/ 31 h 87"/>
                <a:gd name="T42" fmla="*/ 52 w 96"/>
                <a:gd name="T43" fmla="*/ 31 h 87"/>
                <a:gd name="T44" fmla="*/ 50 w 96"/>
                <a:gd name="T45" fmla="*/ 41 h 87"/>
                <a:gd name="T46" fmla="*/ 46 w 96"/>
                <a:gd name="T47" fmla="*/ 50 h 87"/>
                <a:gd name="T48" fmla="*/ 41 w 96"/>
                <a:gd name="T49" fmla="*/ 58 h 87"/>
                <a:gd name="T50" fmla="*/ 36 w 96"/>
                <a:gd name="T51" fmla="*/ 65 h 87"/>
                <a:gd name="T52" fmla="*/ 36 w 96"/>
                <a:gd name="T53" fmla="*/ 65 h 87"/>
                <a:gd name="T54" fmla="*/ 30 w 96"/>
                <a:gd name="T55" fmla="*/ 73 h 87"/>
                <a:gd name="T56" fmla="*/ 24 w 96"/>
                <a:gd name="T57" fmla="*/ 79 h 87"/>
                <a:gd name="T58" fmla="*/ 17 w 96"/>
                <a:gd name="T59" fmla="*/ 84 h 87"/>
                <a:gd name="T60" fmla="*/ 11 w 96"/>
                <a:gd name="T61" fmla="*/ 87 h 87"/>
                <a:gd name="T62" fmla="*/ 3 w 96"/>
                <a:gd name="T63" fmla="*/ 78 h 87"/>
                <a:gd name="T64" fmla="*/ 3 w 96"/>
                <a:gd name="T65" fmla="*/ 78 h 87"/>
                <a:gd name="T66" fmla="*/ 11 w 96"/>
                <a:gd name="T67" fmla="*/ 73 h 87"/>
                <a:gd name="T68" fmla="*/ 18 w 96"/>
                <a:gd name="T69" fmla="*/ 67 h 87"/>
                <a:gd name="T70" fmla="*/ 24 w 96"/>
                <a:gd name="T71" fmla="*/ 60 h 87"/>
                <a:gd name="T72" fmla="*/ 29 w 96"/>
                <a:gd name="T73" fmla="*/ 53 h 87"/>
                <a:gd name="T74" fmla="*/ 29 w 96"/>
                <a:gd name="T75" fmla="*/ 53 h 87"/>
                <a:gd name="T76" fmla="*/ 16 w 96"/>
                <a:gd name="T77" fmla="*/ 44 h 87"/>
                <a:gd name="T78" fmla="*/ 16 w 96"/>
                <a:gd name="T79" fmla="*/ 44 h 87"/>
                <a:gd name="T80" fmla="*/ 9 w 96"/>
                <a:gd name="T81" fmla="*/ 54 h 87"/>
                <a:gd name="T82" fmla="*/ 0 w 96"/>
                <a:gd name="T83" fmla="*/ 46 h 87"/>
                <a:gd name="T84" fmla="*/ 0 w 96"/>
                <a:gd name="T85" fmla="*/ 46 h 87"/>
                <a:gd name="T86" fmla="*/ 6 w 96"/>
                <a:gd name="T87" fmla="*/ 36 h 87"/>
                <a:gd name="T88" fmla="*/ 12 w 96"/>
                <a:gd name="T89" fmla="*/ 24 h 87"/>
                <a:gd name="T90" fmla="*/ 12 w 96"/>
                <a:gd name="T91" fmla="*/ 24 h 87"/>
                <a:gd name="T92" fmla="*/ 17 w 96"/>
                <a:gd name="T93" fmla="*/ 12 h 87"/>
                <a:gd name="T94" fmla="*/ 19 w 96"/>
                <a:gd name="T95" fmla="*/ 0 h 87"/>
                <a:gd name="T96" fmla="*/ 33 w 96"/>
                <a:gd name="T97" fmla="*/ 2 h 87"/>
                <a:gd name="T98" fmla="*/ 33 w 96"/>
                <a:gd name="T99" fmla="*/ 2 h 87"/>
                <a:gd name="T100" fmla="*/ 31 w 96"/>
                <a:gd name="T101" fmla="*/ 12 h 87"/>
                <a:gd name="T102" fmla="*/ 53 w 96"/>
                <a:gd name="T103" fmla="*/ 12 h 87"/>
                <a:gd name="T104" fmla="*/ 34 w 96"/>
                <a:gd name="T105" fmla="*/ 42 h 87"/>
                <a:gd name="T106" fmla="*/ 34 w 96"/>
                <a:gd name="T107" fmla="*/ 42 h 87"/>
                <a:gd name="T108" fmla="*/ 37 w 96"/>
                <a:gd name="T109" fmla="*/ 32 h 87"/>
                <a:gd name="T110" fmla="*/ 38 w 96"/>
                <a:gd name="T111" fmla="*/ 22 h 87"/>
                <a:gd name="T112" fmla="*/ 27 w 96"/>
                <a:gd name="T113" fmla="*/ 22 h 87"/>
                <a:gd name="T114" fmla="*/ 27 w 96"/>
                <a:gd name="T115" fmla="*/ 22 h 87"/>
                <a:gd name="T116" fmla="*/ 22 w 96"/>
                <a:gd name="T117" fmla="*/ 34 h 87"/>
                <a:gd name="T118" fmla="*/ 22 w 96"/>
                <a:gd name="T119" fmla="*/ 34 h 87"/>
                <a:gd name="T120" fmla="*/ 34 w 96"/>
                <a:gd name="T121" fmla="*/ 42 h 87"/>
                <a:gd name="T122" fmla="*/ 34 w 96"/>
                <a:gd name="T1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87">
                  <a:moveTo>
                    <a:pt x="53" y="12"/>
                  </a:moveTo>
                  <a:lnTo>
                    <a:pt x="53" y="12"/>
                  </a:lnTo>
                  <a:lnTo>
                    <a:pt x="52" y="23"/>
                  </a:lnTo>
                  <a:lnTo>
                    <a:pt x="57" y="19"/>
                  </a:lnTo>
                  <a:lnTo>
                    <a:pt x="57" y="19"/>
                  </a:lnTo>
                  <a:lnTo>
                    <a:pt x="60" y="22"/>
                  </a:lnTo>
                  <a:lnTo>
                    <a:pt x="60" y="1"/>
                  </a:lnTo>
                  <a:lnTo>
                    <a:pt x="73" y="1"/>
                  </a:lnTo>
                  <a:lnTo>
                    <a:pt x="73" y="35"/>
                  </a:lnTo>
                  <a:lnTo>
                    <a:pt x="73" y="35"/>
                  </a:lnTo>
                  <a:lnTo>
                    <a:pt x="84" y="43"/>
                  </a:lnTo>
                  <a:lnTo>
                    <a:pt x="96" y="49"/>
                  </a:lnTo>
                  <a:lnTo>
                    <a:pt x="89" y="60"/>
                  </a:lnTo>
                  <a:lnTo>
                    <a:pt x="89" y="60"/>
                  </a:lnTo>
                  <a:lnTo>
                    <a:pt x="81" y="56"/>
                  </a:lnTo>
                  <a:lnTo>
                    <a:pt x="73" y="50"/>
                  </a:lnTo>
                  <a:lnTo>
                    <a:pt x="73" y="87"/>
                  </a:lnTo>
                  <a:lnTo>
                    <a:pt x="60" y="87"/>
                  </a:lnTo>
                  <a:lnTo>
                    <a:pt x="60" y="39"/>
                  </a:lnTo>
                  <a:lnTo>
                    <a:pt x="60" y="39"/>
                  </a:lnTo>
                  <a:lnTo>
                    <a:pt x="52" y="31"/>
                  </a:lnTo>
                  <a:lnTo>
                    <a:pt x="52" y="31"/>
                  </a:lnTo>
                  <a:lnTo>
                    <a:pt x="50" y="41"/>
                  </a:lnTo>
                  <a:lnTo>
                    <a:pt x="46" y="50"/>
                  </a:lnTo>
                  <a:lnTo>
                    <a:pt x="41" y="58"/>
                  </a:lnTo>
                  <a:lnTo>
                    <a:pt x="36" y="65"/>
                  </a:lnTo>
                  <a:lnTo>
                    <a:pt x="36" y="65"/>
                  </a:lnTo>
                  <a:lnTo>
                    <a:pt x="30" y="73"/>
                  </a:lnTo>
                  <a:lnTo>
                    <a:pt x="24" y="79"/>
                  </a:lnTo>
                  <a:lnTo>
                    <a:pt x="17" y="84"/>
                  </a:lnTo>
                  <a:lnTo>
                    <a:pt x="11" y="87"/>
                  </a:lnTo>
                  <a:lnTo>
                    <a:pt x="3" y="78"/>
                  </a:lnTo>
                  <a:lnTo>
                    <a:pt x="3" y="78"/>
                  </a:lnTo>
                  <a:lnTo>
                    <a:pt x="11" y="73"/>
                  </a:lnTo>
                  <a:lnTo>
                    <a:pt x="18" y="67"/>
                  </a:lnTo>
                  <a:lnTo>
                    <a:pt x="24" y="60"/>
                  </a:lnTo>
                  <a:lnTo>
                    <a:pt x="29" y="53"/>
                  </a:lnTo>
                  <a:lnTo>
                    <a:pt x="29" y="53"/>
                  </a:lnTo>
                  <a:lnTo>
                    <a:pt x="16" y="44"/>
                  </a:lnTo>
                  <a:lnTo>
                    <a:pt x="16" y="44"/>
                  </a:lnTo>
                  <a:lnTo>
                    <a:pt x="9" y="54"/>
                  </a:lnTo>
                  <a:lnTo>
                    <a:pt x="0" y="46"/>
                  </a:lnTo>
                  <a:lnTo>
                    <a:pt x="0" y="46"/>
                  </a:lnTo>
                  <a:lnTo>
                    <a:pt x="6" y="36"/>
                  </a:lnTo>
                  <a:lnTo>
                    <a:pt x="12" y="24"/>
                  </a:lnTo>
                  <a:lnTo>
                    <a:pt x="12" y="24"/>
                  </a:lnTo>
                  <a:lnTo>
                    <a:pt x="17" y="12"/>
                  </a:lnTo>
                  <a:lnTo>
                    <a:pt x="19" y="0"/>
                  </a:lnTo>
                  <a:lnTo>
                    <a:pt x="33" y="2"/>
                  </a:lnTo>
                  <a:lnTo>
                    <a:pt x="33" y="2"/>
                  </a:lnTo>
                  <a:lnTo>
                    <a:pt x="31" y="12"/>
                  </a:lnTo>
                  <a:lnTo>
                    <a:pt x="53" y="12"/>
                  </a:lnTo>
                  <a:close/>
                  <a:moveTo>
                    <a:pt x="34" y="42"/>
                  </a:moveTo>
                  <a:lnTo>
                    <a:pt x="34" y="42"/>
                  </a:lnTo>
                  <a:lnTo>
                    <a:pt x="37" y="32"/>
                  </a:lnTo>
                  <a:lnTo>
                    <a:pt x="38" y="22"/>
                  </a:lnTo>
                  <a:lnTo>
                    <a:pt x="27" y="22"/>
                  </a:lnTo>
                  <a:lnTo>
                    <a:pt x="27" y="22"/>
                  </a:lnTo>
                  <a:lnTo>
                    <a:pt x="22" y="34"/>
                  </a:lnTo>
                  <a:lnTo>
                    <a:pt x="22" y="34"/>
                  </a:lnTo>
                  <a:lnTo>
                    <a:pt x="34" y="42"/>
                  </a:lnTo>
                  <a:lnTo>
                    <a:pt x="34"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Freeform 1208">
              <a:extLst>
                <a:ext uri="{FF2B5EF4-FFF2-40B4-BE49-F238E27FC236}">
                  <a16:creationId xmlns:a16="http://schemas.microsoft.com/office/drawing/2014/main" id="{D305F0AA-EE49-4800-B792-FBB1DF1C8F21}"/>
                </a:ext>
              </a:extLst>
            </p:cNvPr>
            <p:cNvSpPr>
              <a:spLocks/>
            </p:cNvSpPr>
            <p:nvPr/>
          </p:nvSpPr>
          <p:spPr bwMode="auto">
            <a:xfrm>
              <a:off x="10560050" y="5135563"/>
              <a:ext cx="71438" cy="66675"/>
            </a:xfrm>
            <a:custGeom>
              <a:avLst/>
              <a:gdLst>
                <a:gd name="T0" fmla="*/ 76 w 92"/>
                <a:gd name="T1" fmla="*/ 21 h 85"/>
                <a:gd name="T2" fmla="*/ 92 w 92"/>
                <a:gd name="T3" fmla="*/ 21 h 85"/>
                <a:gd name="T4" fmla="*/ 92 w 92"/>
                <a:gd name="T5" fmla="*/ 33 h 85"/>
                <a:gd name="T6" fmla="*/ 76 w 92"/>
                <a:gd name="T7" fmla="*/ 33 h 85"/>
                <a:gd name="T8" fmla="*/ 76 w 92"/>
                <a:gd name="T9" fmla="*/ 42 h 85"/>
                <a:gd name="T10" fmla="*/ 76 w 92"/>
                <a:gd name="T11" fmla="*/ 42 h 85"/>
                <a:gd name="T12" fmla="*/ 74 w 92"/>
                <a:gd name="T13" fmla="*/ 52 h 85"/>
                <a:gd name="T14" fmla="*/ 71 w 92"/>
                <a:gd name="T15" fmla="*/ 60 h 85"/>
                <a:gd name="T16" fmla="*/ 67 w 92"/>
                <a:gd name="T17" fmla="*/ 68 h 85"/>
                <a:gd name="T18" fmla="*/ 60 w 92"/>
                <a:gd name="T19" fmla="*/ 74 h 85"/>
                <a:gd name="T20" fmla="*/ 60 w 92"/>
                <a:gd name="T21" fmla="*/ 74 h 85"/>
                <a:gd name="T22" fmla="*/ 53 w 92"/>
                <a:gd name="T23" fmla="*/ 78 h 85"/>
                <a:gd name="T24" fmla="*/ 43 w 92"/>
                <a:gd name="T25" fmla="*/ 82 h 85"/>
                <a:gd name="T26" fmla="*/ 32 w 92"/>
                <a:gd name="T27" fmla="*/ 84 h 85"/>
                <a:gd name="T28" fmla="*/ 19 w 92"/>
                <a:gd name="T29" fmla="*/ 85 h 85"/>
                <a:gd name="T30" fmla="*/ 17 w 92"/>
                <a:gd name="T31" fmla="*/ 73 h 85"/>
                <a:gd name="T32" fmla="*/ 17 w 92"/>
                <a:gd name="T33" fmla="*/ 73 h 85"/>
                <a:gd name="T34" fmla="*/ 28 w 92"/>
                <a:gd name="T35" fmla="*/ 72 h 85"/>
                <a:gd name="T36" fmla="*/ 38 w 92"/>
                <a:gd name="T37" fmla="*/ 70 h 85"/>
                <a:gd name="T38" fmla="*/ 45 w 92"/>
                <a:gd name="T39" fmla="*/ 67 h 85"/>
                <a:gd name="T40" fmla="*/ 51 w 92"/>
                <a:gd name="T41" fmla="*/ 63 h 85"/>
                <a:gd name="T42" fmla="*/ 51 w 92"/>
                <a:gd name="T43" fmla="*/ 63 h 85"/>
                <a:gd name="T44" fmla="*/ 55 w 92"/>
                <a:gd name="T45" fmla="*/ 59 h 85"/>
                <a:gd name="T46" fmla="*/ 58 w 92"/>
                <a:gd name="T47" fmla="*/ 54 h 85"/>
                <a:gd name="T48" fmla="*/ 60 w 92"/>
                <a:gd name="T49" fmla="*/ 48 h 85"/>
                <a:gd name="T50" fmla="*/ 61 w 92"/>
                <a:gd name="T51" fmla="*/ 42 h 85"/>
                <a:gd name="T52" fmla="*/ 61 w 92"/>
                <a:gd name="T53" fmla="*/ 33 h 85"/>
                <a:gd name="T54" fmla="*/ 32 w 92"/>
                <a:gd name="T55" fmla="*/ 33 h 85"/>
                <a:gd name="T56" fmla="*/ 32 w 92"/>
                <a:gd name="T57" fmla="*/ 56 h 85"/>
                <a:gd name="T58" fmla="*/ 18 w 92"/>
                <a:gd name="T59" fmla="*/ 56 h 85"/>
                <a:gd name="T60" fmla="*/ 18 w 92"/>
                <a:gd name="T61" fmla="*/ 33 h 85"/>
                <a:gd name="T62" fmla="*/ 0 w 92"/>
                <a:gd name="T63" fmla="*/ 33 h 85"/>
                <a:gd name="T64" fmla="*/ 0 w 92"/>
                <a:gd name="T65" fmla="*/ 21 h 85"/>
                <a:gd name="T66" fmla="*/ 18 w 92"/>
                <a:gd name="T67" fmla="*/ 21 h 85"/>
                <a:gd name="T68" fmla="*/ 18 w 92"/>
                <a:gd name="T69" fmla="*/ 2 h 85"/>
                <a:gd name="T70" fmla="*/ 32 w 92"/>
                <a:gd name="T71" fmla="*/ 2 h 85"/>
                <a:gd name="T72" fmla="*/ 32 w 92"/>
                <a:gd name="T73" fmla="*/ 21 h 85"/>
                <a:gd name="T74" fmla="*/ 61 w 92"/>
                <a:gd name="T75" fmla="*/ 21 h 85"/>
                <a:gd name="T76" fmla="*/ 61 w 92"/>
                <a:gd name="T77" fmla="*/ 0 h 85"/>
                <a:gd name="T78" fmla="*/ 76 w 92"/>
                <a:gd name="T79" fmla="*/ 0 h 85"/>
                <a:gd name="T80" fmla="*/ 76 w 92"/>
                <a:gd name="T81" fmla="*/ 2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5">
                  <a:moveTo>
                    <a:pt x="76" y="21"/>
                  </a:moveTo>
                  <a:lnTo>
                    <a:pt x="92" y="21"/>
                  </a:lnTo>
                  <a:lnTo>
                    <a:pt x="92" y="33"/>
                  </a:lnTo>
                  <a:lnTo>
                    <a:pt x="76" y="33"/>
                  </a:lnTo>
                  <a:lnTo>
                    <a:pt x="76" y="42"/>
                  </a:lnTo>
                  <a:lnTo>
                    <a:pt x="76" y="42"/>
                  </a:lnTo>
                  <a:lnTo>
                    <a:pt x="74" y="52"/>
                  </a:lnTo>
                  <a:lnTo>
                    <a:pt x="71" y="60"/>
                  </a:lnTo>
                  <a:lnTo>
                    <a:pt x="67" y="68"/>
                  </a:lnTo>
                  <a:lnTo>
                    <a:pt x="60" y="74"/>
                  </a:lnTo>
                  <a:lnTo>
                    <a:pt x="60" y="74"/>
                  </a:lnTo>
                  <a:lnTo>
                    <a:pt x="53" y="78"/>
                  </a:lnTo>
                  <a:lnTo>
                    <a:pt x="43" y="82"/>
                  </a:lnTo>
                  <a:lnTo>
                    <a:pt x="32" y="84"/>
                  </a:lnTo>
                  <a:lnTo>
                    <a:pt x="19" y="85"/>
                  </a:lnTo>
                  <a:lnTo>
                    <a:pt x="17" y="73"/>
                  </a:lnTo>
                  <a:lnTo>
                    <a:pt x="17" y="73"/>
                  </a:lnTo>
                  <a:lnTo>
                    <a:pt x="28" y="72"/>
                  </a:lnTo>
                  <a:lnTo>
                    <a:pt x="38" y="70"/>
                  </a:lnTo>
                  <a:lnTo>
                    <a:pt x="45" y="67"/>
                  </a:lnTo>
                  <a:lnTo>
                    <a:pt x="51" y="63"/>
                  </a:lnTo>
                  <a:lnTo>
                    <a:pt x="51" y="63"/>
                  </a:lnTo>
                  <a:lnTo>
                    <a:pt x="55" y="59"/>
                  </a:lnTo>
                  <a:lnTo>
                    <a:pt x="58" y="54"/>
                  </a:lnTo>
                  <a:lnTo>
                    <a:pt x="60" y="48"/>
                  </a:lnTo>
                  <a:lnTo>
                    <a:pt x="61" y="42"/>
                  </a:lnTo>
                  <a:lnTo>
                    <a:pt x="61" y="33"/>
                  </a:lnTo>
                  <a:lnTo>
                    <a:pt x="32" y="33"/>
                  </a:lnTo>
                  <a:lnTo>
                    <a:pt x="32" y="56"/>
                  </a:lnTo>
                  <a:lnTo>
                    <a:pt x="18" y="56"/>
                  </a:lnTo>
                  <a:lnTo>
                    <a:pt x="18" y="33"/>
                  </a:lnTo>
                  <a:lnTo>
                    <a:pt x="0" y="33"/>
                  </a:lnTo>
                  <a:lnTo>
                    <a:pt x="0" y="21"/>
                  </a:lnTo>
                  <a:lnTo>
                    <a:pt x="18" y="21"/>
                  </a:lnTo>
                  <a:lnTo>
                    <a:pt x="18" y="2"/>
                  </a:lnTo>
                  <a:lnTo>
                    <a:pt x="32" y="2"/>
                  </a:lnTo>
                  <a:lnTo>
                    <a:pt x="32" y="21"/>
                  </a:lnTo>
                  <a:lnTo>
                    <a:pt x="61" y="21"/>
                  </a:lnTo>
                  <a:lnTo>
                    <a:pt x="61" y="0"/>
                  </a:lnTo>
                  <a:lnTo>
                    <a:pt x="76" y="0"/>
                  </a:lnTo>
                  <a:lnTo>
                    <a:pt x="76"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Freeform 1209">
              <a:extLst>
                <a:ext uri="{FF2B5EF4-FFF2-40B4-BE49-F238E27FC236}">
                  <a16:creationId xmlns:a16="http://schemas.microsoft.com/office/drawing/2014/main" id="{4D8BA2B7-709F-487A-ABCF-A1FD571CC0AC}"/>
                </a:ext>
              </a:extLst>
            </p:cNvPr>
            <p:cNvSpPr>
              <a:spLocks/>
            </p:cNvSpPr>
            <p:nvPr/>
          </p:nvSpPr>
          <p:spPr bwMode="auto">
            <a:xfrm>
              <a:off x="10636250" y="5133975"/>
              <a:ext cx="68263" cy="68262"/>
            </a:xfrm>
            <a:custGeom>
              <a:avLst/>
              <a:gdLst>
                <a:gd name="T0" fmla="*/ 59 w 86"/>
                <a:gd name="T1" fmla="*/ 85 h 85"/>
                <a:gd name="T2" fmla="*/ 45 w 86"/>
                <a:gd name="T3" fmla="*/ 85 h 85"/>
                <a:gd name="T4" fmla="*/ 45 w 86"/>
                <a:gd name="T5" fmla="*/ 42 h 85"/>
                <a:gd name="T6" fmla="*/ 45 w 86"/>
                <a:gd name="T7" fmla="*/ 42 h 85"/>
                <a:gd name="T8" fmla="*/ 35 w 86"/>
                <a:gd name="T9" fmla="*/ 46 h 85"/>
                <a:gd name="T10" fmla="*/ 25 w 86"/>
                <a:gd name="T11" fmla="*/ 50 h 85"/>
                <a:gd name="T12" fmla="*/ 5 w 86"/>
                <a:gd name="T13" fmla="*/ 56 h 85"/>
                <a:gd name="T14" fmla="*/ 0 w 86"/>
                <a:gd name="T15" fmla="*/ 44 h 85"/>
                <a:gd name="T16" fmla="*/ 0 w 86"/>
                <a:gd name="T17" fmla="*/ 44 h 85"/>
                <a:gd name="T18" fmla="*/ 12 w 86"/>
                <a:gd name="T19" fmla="*/ 40 h 85"/>
                <a:gd name="T20" fmla="*/ 24 w 86"/>
                <a:gd name="T21" fmla="*/ 36 h 85"/>
                <a:gd name="T22" fmla="*/ 34 w 86"/>
                <a:gd name="T23" fmla="*/ 32 h 85"/>
                <a:gd name="T24" fmla="*/ 45 w 86"/>
                <a:gd name="T25" fmla="*/ 26 h 85"/>
                <a:gd name="T26" fmla="*/ 45 w 86"/>
                <a:gd name="T27" fmla="*/ 26 h 85"/>
                <a:gd name="T28" fmla="*/ 53 w 86"/>
                <a:gd name="T29" fmla="*/ 20 h 85"/>
                <a:gd name="T30" fmla="*/ 61 w 86"/>
                <a:gd name="T31" fmla="*/ 14 h 85"/>
                <a:gd name="T32" fmla="*/ 67 w 86"/>
                <a:gd name="T33" fmla="*/ 7 h 85"/>
                <a:gd name="T34" fmla="*/ 72 w 86"/>
                <a:gd name="T35" fmla="*/ 0 h 85"/>
                <a:gd name="T36" fmla="*/ 86 w 86"/>
                <a:gd name="T37" fmla="*/ 5 h 85"/>
                <a:gd name="T38" fmla="*/ 86 w 86"/>
                <a:gd name="T39" fmla="*/ 5 h 85"/>
                <a:gd name="T40" fmla="*/ 79 w 86"/>
                <a:gd name="T41" fmla="*/ 15 h 85"/>
                <a:gd name="T42" fmla="*/ 72 w 86"/>
                <a:gd name="T43" fmla="*/ 22 h 85"/>
                <a:gd name="T44" fmla="*/ 72 w 86"/>
                <a:gd name="T45" fmla="*/ 22 h 85"/>
                <a:gd name="T46" fmla="*/ 66 w 86"/>
                <a:gd name="T47" fmla="*/ 28 h 85"/>
                <a:gd name="T48" fmla="*/ 59 w 86"/>
                <a:gd name="T49" fmla="*/ 33 h 85"/>
                <a:gd name="T50" fmla="*/ 59 w 86"/>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5">
                  <a:moveTo>
                    <a:pt x="59" y="85"/>
                  </a:moveTo>
                  <a:lnTo>
                    <a:pt x="45" y="85"/>
                  </a:lnTo>
                  <a:lnTo>
                    <a:pt x="45" y="42"/>
                  </a:lnTo>
                  <a:lnTo>
                    <a:pt x="45" y="42"/>
                  </a:lnTo>
                  <a:lnTo>
                    <a:pt x="35" y="46"/>
                  </a:lnTo>
                  <a:lnTo>
                    <a:pt x="25" y="50"/>
                  </a:lnTo>
                  <a:lnTo>
                    <a:pt x="5" y="56"/>
                  </a:lnTo>
                  <a:lnTo>
                    <a:pt x="0" y="44"/>
                  </a:lnTo>
                  <a:lnTo>
                    <a:pt x="0" y="44"/>
                  </a:lnTo>
                  <a:lnTo>
                    <a:pt x="12" y="40"/>
                  </a:lnTo>
                  <a:lnTo>
                    <a:pt x="24" y="36"/>
                  </a:lnTo>
                  <a:lnTo>
                    <a:pt x="34" y="32"/>
                  </a:lnTo>
                  <a:lnTo>
                    <a:pt x="45" y="26"/>
                  </a:lnTo>
                  <a:lnTo>
                    <a:pt x="45" y="26"/>
                  </a:lnTo>
                  <a:lnTo>
                    <a:pt x="53" y="20"/>
                  </a:lnTo>
                  <a:lnTo>
                    <a:pt x="61" y="14"/>
                  </a:lnTo>
                  <a:lnTo>
                    <a:pt x="67" y="7"/>
                  </a:lnTo>
                  <a:lnTo>
                    <a:pt x="72" y="0"/>
                  </a:lnTo>
                  <a:lnTo>
                    <a:pt x="86" y="5"/>
                  </a:lnTo>
                  <a:lnTo>
                    <a:pt x="86" y="5"/>
                  </a:lnTo>
                  <a:lnTo>
                    <a:pt x="79" y="15"/>
                  </a:lnTo>
                  <a:lnTo>
                    <a:pt x="72" y="22"/>
                  </a:lnTo>
                  <a:lnTo>
                    <a:pt x="72" y="22"/>
                  </a:lnTo>
                  <a:lnTo>
                    <a:pt x="66" y="28"/>
                  </a:lnTo>
                  <a:lnTo>
                    <a:pt x="59" y="33"/>
                  </a:lnTo>
                  <a:lnTo>
                    <a:pt x="59"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Freeform 1210">
              <a:extLst>
                <a:ext uri="{FF2B5EF4-FFF2-40B4-BE49-F238E27FC236}">
                  <a16:creationId xmlns:a16="http://schemas.microsoft.com/office/drawing/2014/main" id="{63E4E83E-962E-4B17-81EE-095B787FA4F1}"/>
                </a:ext>
              </a:extLst>
            </p:cNvPr>
            <p:cNvSpPr>
              <a:spLocks/>
            </p:cNvSpPr>
            <p:nvPr/>
          </p:nvSpPr>
          <p:spPr bwMode="auto">
            <a:xfrm>
              <a:off x="10733088" y="5135563"/>
              <a:ext cx="52388" cy="66675"/>
            </a:xfrm>
            <a:custGeom>
              <a:avLst/>
              <a:gdLst>
                <a:gd name="T0" fmla="*/ 66 w 66"/>
                <a:gd name="T1" fmla="*/ 48 h 85"/>
                <a:gd name="T2" fmla="*/ 57 w 66"/>
                <a:gd name="T3" fmla="*/ 59 h 85"/>
                <a:gd name="T4" fmla="*/ 57 w 66"/>
                <a:gd name="T5" fmla="*/ 59 h 85"/>
                <a:gd name="T6" fmla="*/ 46 w 66"/>
                <a:gd name="T7" fmla="*/ 53 h 85"/>
                <a:gd name="T8" fmla="*/ 36 w 66"/>
                <a:gd name="T9" fmla="*/ 47 h 85"/>
                <a:gd name="T10" fmla="*/ 25 w 66"/>
                <a:gd name="T11" fmla="*/ 43 h 85"/>
                <a:gd name="T12" fmla="*/ 14 w 66"/>
                <a:gd name="T13" fmla="*/ 39 h 85"/>
                <a:gd name="T14" fmla="*/ 14 w 66"/>
                <a:gd name="T15" fmla="*/ 85 h 85"/>
                <a:gd name="T16" fmla="*/ 0 w 66"/>
                <a:gd name="T17" fmla="*/ 85 h 85"/>
                <a:gd name="T18" fmla="*/ 0 w 66"/>
                <a:gd name="T19" fmla="*/ 0 h 85"/>
                <a:gd name="T20" fmla="*/ 15 w 66"/>
                <a:gd name="T21" fmla="*/ 0 h 85"/>
                <a:gd name="T22" fmla="*/ 15 w 66"/>
                <a:gd name="T23" fmla="*/ 25 h 85"/>
                <a:gd name="T24" fmla="*/ 15 w 66"/>
                <a:gd name="T25" fmla="*/ 25 h 85"/>
                <a:gd name="T26" fmla="*/ 27 w 66"/>
                <a:gd name="T27" fmla="*/ 29 h 85"/>
                <a:gd name="T28" fmla="*/ 39 w 66"/>
                <a:gd name="T29" fmla="*/ 34 h 85"/>
                <a:gd name="T30" fmla="*/ 53 w 66"/>
                <a:gd name="T31" fmla="*/ 41 h 85"/>
                <a:gd name="T32" fmla="*/ 66 w 66"/>
                <a:gd name="T33" fmla="*/ 48 h 85"/>
                <a:gd name="T34" fmla="*/ 66 w 66"/>
                <a:gd name="T35"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5">
                  <a:moveTo>
                    <a:pt x="66" y="48"/>
                  </a:moveTo>
                  <a:lnTo>
                    <a:pt x="57" y="59"/>
                  </a:lnTo>
                  <a:lnTo>
                    <a:pt x="57" y="59"/>
                  </a:lnTo>
                  <a:lnTo>
                    <a:pt x="46" y="53"/>
                  </a:lnTo>
                  <a:lnTo>
                    <a:pt x="36" y="47"/>
                  </a:lnTo>
                  <a:lnTo>
                    <a:pt x="25" y="43"/>
                  </a:lnTo>
                  <a:lnTo>
                    <a:pt x="14" y="39"/>
                  </a:lnTo>
                  <a:lnTo>
                    <a:pt x="14" y="85"/>
                  </a:lnTo>
                  <a:lnTo>
                    <a:pt x="0" y="85"/>
                  </a:lnTo>
                  <a:lnTo>
                    <a:pt x="0" y="0"/>
                  </a:lnTo>
                  <a:lnTo>
                    <a:pt x="15" y="0"/>
                  </a:lnTo>
                  <a:lnTo>
                    <a:pt x="15" y="25"/>
                  </a:lnTo>
                  <a:lnTo>
                    <a:pt x="15" y="25"/>
                  </a:lnTo>
                  <a:lnTo>
                    <a:pt x="27" y="29"/>
                  </a:lnTo>
                  <a:lnTo>
                    <a:pt x="39" y="34"/>
                  </a:lnTo>
                  <a:lnTo>
                    <a:pt x="53" y="41"/>
                  </a:lnTo>
                  <a:lnTo>
                    <a:pt x="66" y="48"/>
                  </a:lnTo>
                  <a:lnTo>
                    <a:pt x="6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Freeform 1211">
              <a:extLst>
                <a:ext uri="{FF2B5EF4-FFF2-40B4-BE49-F238E27FC236}">
                  <a16:creationId xmlns:a16="http://schemas.microsoft.com/office/drawing/2014/main" id="{DF87B18E-5D10-4CB1-8D2E-A62E74E5B6D6}"/>
                </a:ext>
              </a:extLst>
            </p:cNvPr>
            <p:cNvSpPr>
              <a:spLocks noEditPoints="1"/>
            </p:cNvSpPr>
            <p:nvPr/>
          </p:nvSpPr>
          <p:spPr bwMode="auto">
            <a:xfrm>
              <a:off x="10788650" y="5133975"/>
              <a:ext cx="77788" cy="68262"/>
            </a:xfrm>
            <a:custGeom>
              <a:avLst/>
              <a:gdLst>
                <a:gd name="T0" fmla="*/ 43 w 96"/>
                <a:gd name="T1" fmla="*/ 4 h 87"/>
                <a:gd name="T2" fmla="*/ 43 w 96"/>
                <a:gd name="T3" fmla="*/ 4 h 87"/>
                <a:gd name="T4" fmla="*/ 37 w 96"/>
                <a:gd name="T5" fmla="*/ 16 h 87"/>
                <a:gd name="T6" fmla="*/ 29 w 96"/>
                <a:gd name="T7" fmla="*/ 28 h 87"/>
                <a:gd name="T8" fmla="*/ 29 w 96"/>
                <a:gd name="T9" fmla="*/ 28 h 87"/>
                <a:gd name="T10" fmla="*/ 19 w 96"/>
                <a:gd name="T11" fmla="*/ 39 h 87"/>
                <a:gd name="T12" fmla="*/ 9 w 96"/>
                <a:gd name="T13" fmla="*/ 49 h 87"/>
                <a:gd name="T14" fmla="*/ 0 w 96"/>
                <a:gd name="T15" fmla="*/ 40 h 87"/>
                <a:gd name="T16" fmla="*/ 0 w 96"/>
                <a:gd name="T17" fmla="*/ 40 h 87"/>
                <a:gd name="T18" fmla="*/ 9 w 96"/>
                <a:gd name="T19" fmla="*/ 33 h 87"/>
                <a:gd name="T20" fmla="*/ 17 w 96"/>
                <a:gd name="T21" fmla="*/ 24 h 87"/>
                <a:gd name="T22" fmla="*/ 24 w 96"/>
                <a:gd name="T23" fmla="*/ 13 h 87"/>
                <a:gd name="T24" fmla="*/ 30 w 96"/>
                <a:gd name="T25" fmla="*/ 1 h 87"/>
                <a:gd name="T26" fmla="*/ 43 w 96"/>
                <a:gd name="T27" fmla="*/ 4 h 87"/>
                <a:gd name="T28" fmla="*/ 74 w 96"/>
                <a:gd name="T29" fmla="*/ 80 h 87"/>
                <a:gd name="T30" fmla="*/ 74 w 96"/>
                <a:gd name="T31" fmla="*/ 80 h 87"/>
                <a:gd name="T32" fmla="*/ 46 w 96"/>
                <a:gd name="T33" fmla="*/ 83 h 87"/>
                <a:gd name="T34" fmla="*/ 5 w 96"/>
                <a:gd name="T35" fmla="*/ 87 h 87"/>
                <a:gd name="T36" fmla="*/ 4 w 96"/>
                <a:gd name="T37" fmla="*/ 74 h 87"/>
                <a:gd name="T38" fmla="*/ 4 w 96"/>
                <a:gd name="T39" fmla="*/ 74 h 87"/>
                <a:gd name="T40" fmla="*/ 17 w 96"/>
                <a:gd name="T41" fmla="*/ 74 h 87"/>
                <a:gd name="T42" fmla="*/ 17 w 96"/>
                <a:gd name="T43" fmla="*/ 74 h 87"/>
                <a:gd name="T44" fmla="*/ 23 w 96"/>
                <a:gd name="T45" fmla="*/ 61 h 87"/>
                <a:gd name="T46" fmla="*/ 29 w 96"/>
                <a:gd name="T47" fmla="*/ 48 h 87"/>
                <a:gd name="T48" fmla="*/ 29 w 96"/>
                <a:gd name="T49" fmla="*/ 48 h 87"/>
                <a:gd name="T50" fmla="*/ 34 w 96"/>
                <a:gd name="T51" fmla="*/ 35 h 87"/>
                <a:gd name="T52" fmla="*/ 38 w 96"/>
                <a:gd name="T53" fmla="*/ 25 h 87"/>
                <a:gd name="T54" fmla="*/ 53 w 96"/>
                <a:gd name="T55" fmla="*/ 28 h 87"/>
                <a:gd name="T56" fmla="*/ 53 w 96"/>
                <a:gd name="T57" fmla="*/ 28 h 87"/>
                <a:gd name="T58" fmla="*/ 43 w 96"/>
                <a:gd name="T59" fmla="*/ 49 h 87"/>
                <a:gd name="T60" fmla="*/ 43 w 96"/>
                <a:gd name="T61" fmla="*/ 49 h 87"/>
                <a:gd name="T62" fmla="*/ 37 w 96"/>
                <a:gd name="T63" fmla="*/ 61 h 87"/>
                <a:gd name="T64" fmla="*/ 32 w 96"/>
                <a:gd name="T65" fmla="*/ 73 h 87"/>
                <a:gd name="T66" fmla="*/ 32 w 96"/>
                <a:gd name="T67" fmla="*/ 73 h 87"/>
                <a:gd name="T68" fmla="*/ 68 w 96"/>
                <a:gd name="T69" fmla="*/ 69 h 87"/>
                <a:gd name="T70" fmla="*/ 68 w 96"/>
                <a:gd name="T71" fmla="*/ 69 h 87"/>
                <a:gd name="T72" fmla="*/ 58 w 96"/>
                <a:gd name="T73" fmla="*/ 51 h 87"/>
                <a:gd name="T74" fmla="*/ 70 w 96"/>
                <a:gd name="T75" fmla="*/ 46 h 87"/>
                <a:gd name="T76" fmla="*/ 70 w 96"/>
                <a:gd name="T77" fmla="*/ 46 h 87"/>
                <a:gd name="T78" fmla="*/ 82 w 96"/>
                <a:gd name="T79" fmla="*/ 64 h 87"/>
                <a:gd name="T80" fmla="*/ 82 w 96"/>
                <a:gd name="T81" fmla="*/ 64 h 87"/>
                <a:gd name="T82" fmla="*/ 88 w 96"/>
                <a:gd name="T83" fmla="*/ 77 h 87"/>
                <a:gd name="T84" fmla="*/ 92 w 96"/>
                <a:gd name="T85" fmla="*/ 84 h 87"/>
                <a:gd name="T86" fmla="*/ 78 w 96"/>
                <a:gd name="T87" fmla="*/ 87 h 87"/>
                <a:gd name="T88" fmla="*/ 78 w 96"/>
                <a:gd name="T89" fmla="*/ 87 h 87"/>
                <a:gd name="T90" fmla="*/ 74 w 96"/>
                <a:gd name="T91" fmla="*/ 80 h 87"/>
                <a:gd name="T92" fmla="*/ 74 w 96"/>
                <a:gd name="T93" fmla="*/ 80 h 87"/>
                <a:gd name="T94" fmla="*/ 96 w 96"/>
                <a:gd name="T95" fmla="*/ 39 h 87"/>
                <a:gd name="T96" fmla="*/ 86 w 96"/>
                <a:gd name="T97" fmla="*/ 49 h 87"/>
                <a:gd name="T98" fmla="*/ 86 w 96"/>
                <a:gd name="T99" fmla="*/ 49 h 87"/>
                <a:gd name="T100" fmla="*/ 76 w 96"/>
                <a:gd name="T101" fmla="*/ 39 h 87"/>
                <a:gd name="T102" fmla="*/ 65 w 96"/>
                <a:gd name="T103" fmla="*/ 27 h 87"/>
                <a:gd name="T104" fmla="*/ 65 w 96"/>
                <a:gd name="T105" fmla="*/ 27 h 87"/>
                <a:gd name="T106" fmla="*/ 57 w 96"/>
                <a:gd name="T107" fmla="*/ 15 h 87"/>
                <a:gd name="T108" fmla="*/ 51 w 96"/>
                <a:gd name="T109" fmla="*/ 4 h 87"/>
                <a:gd name="T110" fmla="*/ 64 w 96"/>
                <a:gd name="T111" fmla="*/ 0 h 87"/>
                <a:gd name="T112" fmla="*/ 64 w 96"/>
                <a:gd name="T113" fmla="*/ 0 h 87"/>
                <a:gd name="T114" fmla="*/ 70 w 96"/>
                <a:gd name="T115" fmla="*/ 12 h 87"/>
                <a:gd name="T116" fmla="*/ 78 w 96"/>
                <a:gd name="T117" fmla="*/ 23 h 87"/>
                <a:gd name="T118" fmla="*/ 78 w 96"/>
                <a:gd name="T119" fmla="*/ 23 h 87"/>
                <a:gd name="T120" fmla="*/ 87 w 96"/>
                <a:gd name="T121" fmla="*/ 32 h 87"/>
                <a:gd name="T122" fmla="*/ 96 w 96"/>
                <a:gd name="T123" fmla="*/ 39 h 87"/>
                <a:gd name="T124" fmla="*/ 96 w 96"/>
                <a:gd name="T125"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7">
                  <a:moveTo>
                    <a:pt x="43" y="4"/>
                  </a:moveTo>
                  <a:lnTo>
                    <a:pt x="43" y="4"/>
                  </a:lnTo>
                  <a:lnTo>
                    <a:pt x="37" y="16"/>
                  </a:lnTo>
                  <a:lnTo>
                    <a:pt x="29" y="28"/>
                  </a:lnTo>
                  <a:lnTo>
                    <a:pt x="29" y="28"/>
                  </a:lnTo>
                  <a:lnTo>
                    <a:pt x="19" y="39"/>
                  </a:lnTo>
                  <a:lnTo>
                    <a:pt x="9" y="49"/>
                  </a:lnTo>
                  <a:lnTo>
                    <a:pt x="0" y="40"/>
                  </a:lnTo>
                  <a:lnTo>
                    <a:pt x="0" y="40"/>
                  </a:lnTo>
                  <a:lnTo>
                    <a:pt x="9" y="33"/>
                  </a:lnTo>
                  <a:lnTo>
                    <a:pt x="17" y="24"/>
                  </a:lnTo>
                  <a:lnTo>
                    <a:pt x="24" y="13"/>
                  </a:lnTo>
                  <a:lnTo>
                    <a:pt x="30" y="1"/>
                  </a:lnTo>
                  <a:lnTo>
                    <a:pt x="43" y="4"/>
                  </a:lnTo>
                  <a:close/>
                  <a:moveTo>
                    <a:pt x="74" y="80"/>
                  </a:moveTo>
                  <a:lnTo>
                    <a:pt x="74" y="80"/>
                  </a:lnTo>
                  <a:lnTo>
                    <a:pt x="46" y="83"/>
                  </a:lnTo>
                  <a:lnTo>
                    <a:pt x="5" y="87"/>
                  </a:lnTo>
                  <a:lnTo>
                    <a:pt x="4" y="74"/>
                  </a:lnTo>
                  <a:lnTo>
                    <a:pt x="4" y="74"/>
                  </a:lnTo>
                  <a:lnTo>
                    <a:pt x="17" y="74"/>
                  </a:lnTo>
                  <a:lnTo>
                    <a:pt x="17" y="74"/>
                  </a:lnTo>
                  <a:lnTo>
                    <a:pt x="23" y="61"/>
                  </a:lnTo>
                  <a:lnTo>
                    <a:pt x="29" y="48"/>
                  </a:lnTo>
                  <a:lnTo>
                    <a:pt x="29" y="48"/>
                  </a:lnTo>
                  <a:lnTo>
                    <a:pt x="34" y="35"/>
                  </a:lnTo>
                  <a:lnTo>
                    <a:pt x="38" y="25"/>
                  </a:lnTo>
                  <a:lnTo>
                    <a:pt x="53" y="28"/>
                  </a:lnTo>
                  <a:lnTo>
                    <a:pt x="53" y="28"/>
                  </a:lnTo>
                  <a:lnTo>
                    <a:pt x="43" y="49"/>
                  </a:lnTo>
                  <a:lnTo>
                    <a:pt x="43" y="49"/>
                  </a:lnTo>
                  <a:lnTo>
                    <a:pt x="37" y="61"/>
                  </a:lnTo>
                  <a:lnTo>
                    <a:pt x="32" y="73"/>
                  </a:lnTo>
                  <a:lnTo>
                    <a:pt x="32" y="73"/>
                  </a:lnTo>
                  <a:lnTo>
                    <a:pt x="68" y="69"/>
                  </a:lnTo>
                  <a:lnTo>
                    <a:pt x="68" y="69"/>
                  </a:lnTo>
                  <a:lnTo>
                    <a:pt x="58" y="51"/>
                  </a:lnTo>
                  <a:lnTo>
                    <a:pt x="70" y="46"/>
                  </a:lnTo>
                  <a:lnTo>
                    <a:pt x="70" y="46"/>
                  </a:lnTo>
                  <a:lnTo>
                    <a:pt x="82" y="64"/>
                  </a:lnTo>
                  <a:lnTo>
                    <a:pt x="82" y="64"/>
                  </a:lnTo>
                  <a:lnTo>
                    <a:pt x="88" y="77"/>
                  </a:lnTo>
                  <a:lnTo>
                    <a:pt x="92" y="84"/>
                  </a:lnTo>
                  <a:lnTo>
                    <a:pt x="78" y="87"/>
                  </a:lnTo>
                  <a:lnTo>
                    <a:pt x="78" y="87"/>
                  </a:lnTo>
                  <a:lnTo>
                    <a:pt x="74" y="80"/>
                  </a:lnTo>
                  <a:lnTo>
                    <a:pt x="74" y="80"/>
                  </a:lnTo>
                  <a:close/>
                  <a:moveTo>
                    <a:pt x="96" y="39"/>
                  </a:moveTo>
                  <a:lnTo>
                    <a:pt x="86" y="49"/>
                  </a:lnTo>
                  <a:lnTo>
                    <a:pt x="86" y="49"/>
                  </a:lnTo>
                  <a:lnTo>
                    <a:pt x="76" y="39"/>
                  </a:lnTo>
                  <a:lnTo>
                    <a:pt x="65" y="27"/>
                  </a:lnTo>
                  <a:lnTo>
                    <a:pt x="65" y="27"/>
                  </a:lnTo>
                  <a:lnTo>
                    <a:pt x="57" y="15"/>
                  </a:lnTo>
                  <a:lnTo>
                    <a:pt x="51" y="4"/>
                  </a:lnTo>
                  <a:lnTo>
                    <a:pt x="64" y="0"/>
                  </a:lnTo>
                  <a:lnTo>
                    <a:pt x="64" y="0"/>
                  </a:lnTo>
                  <a:lnTo>
                    <a:pt x="70" y="12"/>
                  </a:lnTo>
                  <a:lnTo>
                    <a:pt x="78" y="23"/>
                  </a:lnTo>
                  <a:lnTo>
                    <a:pt x="78" y="23"/>
                  </a:lnTo>
                  <a:lnTo>
                    <a:pt x="87" y="32"/>
                  </a:lnTo>
                  <a:lnTo>
                    <a:pt x="96" y="39"/>
                  </a:lnTo>
                  <a:lnTo>
                    <a:pt x="96"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Freeform 1212">
              <a:extLst>
                <a:ext uri="{FF2B5EF4-FFF2-40B4-BE49-F238E27FC236}">
                  <a16:creationId xmlns:a16="http://schemas.microsoft.com/office/drawing/2014/main" id="{ED3E49FE-7C37-4935-9E21-4787C5895717}"/>
                </a:ext>
              </a:extLst>
            </p:cNvPr>
            <p:cNvSpPr>
              <a:spLocks noEditPoints="1"/>
            </p:cNvSpPr>
            <p:nvPr/>
          </p:nvSpPr>
          <p:spPr bwMode="auto">
            <a:xfrm>
              <a:off x="10871200" y="5135563"/>
              <a:ext cx="66675" cy="66675"/>
            </a:xfrm>
            <a:custGeom>
              <a:avLst/>
              <a:gdLst>
                <a:gd name="T0" fmla="*/ 13 w 85"/>
                <a:gd name="T1" fmla="*/ 32 h 84"/>
                <a:gd name="T2" fmla="*/ 0 w 85"/>
                <a:gd name="T3" fmla="*/ 84 h 84"/>
                <a:gd name="T4" fmla="*/ 38 w 85"/>
                <a:gd name="T5" fmla="*/ 0 h 84"/>
                <a:gd name="T6" fmla="*/ 27 w 85"/>
                <a:gd name="T7" fmla="*/ 13 h 84"/>
                <a:gd name="T8" fmla="*/ 13 w 85"/>
                <a:gd name="T9" fmla="*/ 7 h 84"/>
                <a:gd name="T10" fmla="*/ 27 w 85"/>
                <a:gd name="T11" fmla="*/ 13 h 84"/>
                <a:gd name="T12" fmla="*/ 27 w 85"/>
                <a:gd name="T13" fmla="*/ 19 h 84"/>
                <a:gd name="T14" fmla="*/ 13 w 85"/>
                <a:gd name="T15" fmla="*/ 25 h 84"/>
                <a:gd name="T16" fmla="*/ 37 w 85"/>
                <a:gd name="T17" fmla="*/ 61 h 84"/>
                <a:gd name="T18" fmla="*/ 36 w 85"/>
                <a:gd name="T19" fmla="*/ 69 h 84"/>
                <a:gd name="T20" fmla="*/ 33 w 85"/>
                <a:gd name="T21" fmla="*/ 74 h 84"/>
                <a:gd name="T22" fmla="*/ 22 w 85"/>
                <a:gd name="T23" fmla="*/ 83 h 84"/>
                <a:gd name="T24" fmla="*/ 16 w 85"/>
                <a:gd name="T25" fmla="*/ 76 h 84"/>
                <a:gd name="T26" fmla="*/ 22 w 85"/>
                <a:gd name="T27" fmla="*/ 70 h 84"/>
                <a:gd name="T28" fmla="*/ 26 w 85"/>
                <a:gd name="T29" fmla="*/ 61 h 84"/>
                <a:gd name="T30" fmla="*/ 16 w 85"/>
                <a:gd name="T31" fmla="*/ 52 h 84"/>
                <a:gd name="T32" fmla="*/ 27 w 85"/>
                <a:gd name="T33" fmla="*/ 45 h 84"/>
                <a:gd name="T34" fmla="*/ 18 w 85"/>
                <a:gd name="T35" fmla="*/ 36 h 84"/>
                <a:gd name="T36" fmla="*/ 66 w 85"/>
                <a:gd name="T37" fmla="*/ 45 h 84"/>
                <a:gd name="T38" fmla="*/ 58 w 85"/>
                <a:gd name="T39" fmla="*/ 52 h 84"/>
                <a:gd name="T40" fmla="*/ 68 w 85"/>
                <a:gd name="T41" fmla="*/ 61 h 84"/>
                <a:gd name="T42" fmla="*/ 58 w 85"/>
                <a:gd name="T43" fmla="*/ 82 h 84"/>
                <a:gd name="T44" fmla="*/ 47 w 85"/>
                <a:gd name="T45" fmla="*/ 61 h 84"/>
                <a:gd name="T46" fmla="*/ 38 w 85"/>
                <a:gd name="T47" fmla="*/ 52 h 84"/>
                <a:gd name="T48" fmla="*/ 47 w 85"/>
                <a:gd name="T49" fmla="*/ 45 h 84"/>
                <a:gd name="T50" fmla="*/ 38 w 85"/>
                <a:gd name="T51" fmla="*/ 52 h 84"/>
                <a:gd name="T52" fmla="*/ 85 w 85"/>
                <a:gd name="T53" fmla="*/ 75 h 84"/>
                <a:gd name="T54" fmla="*/ 82 w 85"/>
                <a:gd name="T55" fmla="*/ 81 h 84"/>
                <a:gd name="T56" fmla="*/ 79 w 85"/>
                <a:gd name="T57" fmla="*/ 83 h 84"/>
                <a:gd name="T58" fmla="*/ 63 w 85"/>
                <a:gd name="T59" fmla="*/ 84 h 84"/>
                <a:gd name="T60" fmla="*/ 69 w 85"/>
                <a:gd name="T61" fmla="*/ 73 h 84"/>
                <a:gd name="T62" fmla="*/ 71 w 85"/>
                <a:gd name="T63" fmla="*/ 72 h 84"/>
                <a:gd name="T64" fmla="*/ 73 w 85"/>
                <a:gd name="T65" fmla="*/ 70 h 84"/>
                <a:gd name="T66" fmla="*/ 46 w 85"/>
                <a:gd name="T67" fmla="*/ 32 h 84"/>
                <a:gd name="T68" fmla="*/ 85 w 85"/>
                <a:gd name="T69" fmla="*/ 0 h 84"/>
                <a:gd name="T70" fmla="*/ 57 w 85"/>
                <a:gd name="T71" fmla="*/ 13 h 84"/>
                <a:gd name="T72" fmla="*/ 73 w 85"/>
                <a:gd name="T73" fmla="*/ 7 h 84"/>
                <a:gd name="T74" fmla="*/ 57 w 85"/>
                <a:gd name="T75" fmla="*/ 13 h 84"/>
                <a:gd name="T76" fmla="*/ 57 w 85"/>
                <a:gd name="T77" fmla="*/ 19 h 84"/>
                <a:gd name="T78" fmla="*/ 73 w 85"/>
                <a:gd name="T79"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84">
                  <a:moveTo>
                    <a:pt x="38" y="32"/>
                  </a:moveTo>
                  <a:lnTo>
                    <a:pt x="13" y="32"/>
                  </a:lnTo>
                  <a:lnTo>
                    <a:pt x="13" y="84"/>
                  </a:lnTo>
                  <a:lnTo>
                    <a:pt x="0" y="84"/>
                  </a:lnTo>
                  <a:lnTo>
                    <a:pt x="0" y="0"/>
                  </a:lnTo>
                  <a:lnTo>
                    <a:pt x="38" y="0"/>
                  </a:lnTo>
                  <a:lnTo>
                    <a:pt x="38" y="32"/>
                  </a:lnTo>
                  <a:close/>
                  <a:moveTo>
                    <a:pt x="27" y="13"/>
                  </a:moveTo>
                  <a:lnTo>
                    <a:pt x="27" y="7"/>
                  </a:lnTo>
                  <a:lnTo>
                    <a:pt x="13" y="7"/>
                  </a:lnTo>
                  <a:lnTo>
                    <a:pt x="13" y="13"/>
                  </a:lnTo>
                  <a:lnTo>
                    <a:pt x="27" y="13"/>
                  </a:lnTo>
                  <a:close/>
                  <a:moveTo>
                    <a:pt x="27" y="25"/>
                  </a:moveTo>
                  <a:lnTo>
                    <a:pt x="27" y="19"/>
                  </a:lnTo>
                  <a:lnTo>
                    <a:pt x="13" y="19"/>
                  </a:lnTo>
                  <a:lnTo>
                    <a:pt x="13" y="25"/>
                  </a:lnTo>
                  <a:lnTo>
                    <a:pt x="27" y="25"/>
                  </a:lnTo>
                  <a:close/>
                  <a:moveTo>
                    <a:pt x="37" y="61"/>
                  </a:moveTo>
                  <a:lnTo>
                    <a:pt x="37" y="61"/>
                  </a:lnTo>
                  <a:lnTo>
                    <a:pt x="36" y="69"/>
                  </a:lnTo>
                  <a:lnTo>
                    <a:pt x="33" y="74"/>
                  </a:lnTo>
                  <a:lnTo>
                    <a:pt x="33" y="74"/>
                  </a:lnTo>
                  <a:lnTo>
                    <a:pt x="29" y="79"/>
                  </a:lnTo>
                  <a:lnTo>
                    <a:pt x="22" y="83"/>
                  </a:lnTo>
                  <a:lnTo>
                    <a:pt x="16" y="76"/>
                  </a:lnTo>
                  <a:lnTo>
                    <a:pt x="16" y="76"/>
                  </a:lnTo>
                  <a:lnTo>
                    <a:pt x="19" y="73"/>
                  </a:lnTo>
                  <a:lnTo>
                    <a:pt x="22" y="70"/>
                  </a:lnTo>
                  <a:lnTo>
                    <a:pt x="24" y="66"/>
                  </a:lnTo>
                  <a:lnTo>
                    <a:pt x="26" y="61"/>
                  </a:lnTo>
                  <a:lnTo>
                    <a:pt x="16" y="61"/>
                  </a:lnTo>
                  <a:lnTo>
                    <a:pt x="16" y="52"/>
                  </a:lnTo>
                  <a:lnTo>
                    <a:pt x="27" y="52"/>
                  </a:lnTo>
                  <a:lnTo>
                    <a:pt x="27" y="45"/>
                  </a:lnTo>
                  <a:lnTo>
                    <a:pt x="18" y="45"/>
                  </a:lnTo>
                  <a:lnTo>
                    <a:pt x="18" y="36"/>
                  </a:lnTo>
                  <a:lnTo>
                    <a:pt x="66" y="36"/>
                  </a:lnTo>
                  <a:lnTo>
                    <a:pt x="66" y="45"/>
                  </a:lnTo>
                  <a:lnTo>
                    <a:pt x="58" y="45"/>
                  </a:lnTo>
                  <a:lnTo>
                    <a:pt x="58" y="52"/>
                  </a:lnTo>
                  <a:lnTo>
                    <a:pt x="68" y="52"/>
                  </a:lnTo>
                  <a:lnTo>
                    <a:pt x="68" y="61"/>
                  </a:lnTo>
                  <a:lnTo>
                    <a:pt x="58" y="61"/>
                  </a:lnTo>
                  <a:lnTo>
                    <a:pt x="58" y="82"/>
                  </a:lnTo>
                  <a:lnTo>
                    <a:pt x="47" y="82"/>
                  </a:lnTo>
                  <a:lnTo>
                    <a:pt x="47" y="61"/>
                  </a:lnTo>
                  <a:lnTo>
                    <a:pt x="37" y="61"/>
                  </a:lnTo>
                  <a:close/>
                  <a:moveTo>
                    <a:pt x="38" y="52"/>
                  </a:moveTo>
                  <a:lnTo>
                    <a:pt x="47" y="52"/>
                  </a:lnTo>
                  <a:lnTo>
                    <a:pt x="47" y="45"/>
                  </a:lnTo>
                  <a:lnTo>
                    <a:pt x="38" y="45"/>
                  </a:lnTo>
                  <a:lnTo>
                    <a:pt x="38" y="52"/>
                  </a:lnTo>
                  <a:close/>
                  <a:moveTo>
                    <a:pt x="85" y="75"/>
                  </a:moveTo>
                  <a:lnTo>
                    <a:pt x="85" y="75"/>
                  </a:lnTo>
                  <a:lnTo>
                    <a:pt x="84" y="78"/>
                  </a:lnTo>
                  <a:lnTo>
                    <a:pt x="82" y="81"/>
                  </a:lnTo>
                  <a:lnTo>
                    <a:pt x="82" y="81"/>
                  </a:lnTo>
                  <a:lnTo>
                    <a:pt x="79" y="83"/>
                  </a:lnTo>
                  <a:lnTo>
                    <a:pt x="74" y="84"/>
                  </a:lnTo>
                  <a:lnTo>
                    <a:pt x="63" y="84"/>
                  </a:lnTo>
                  <a:lnTo>
                    <a:pt x="61" y="73"/>
                  </a:lnTo>
                  <a:lnTo>
                    <a:pt x="69" y="73"/>
                  </a:lnTo>
                  <a:lnTo>
                    <a:pt x="69" y="73"/>
                  </a:lnTo>
                  <a:lnTo>
                    <a:pt x="71" y="72"/>
                  </a:lnTo>
                  <a:lnTo>
                    <a:pt x="71" y="72"/>
                  </a:lnTo>
                  <a:lnTo>
                    <a:pt x="73" y="70"/>
                  </a:lnTo>
                  <a:lnTo>
                    <a:pt x="73" y="32"/>
                  </a:lnTo>
                  <a:lnTo>
                    <a:pt x="46" y="32"/>
                  </a:lnTo>
                  <a:lnTo>
                    <a:pt x="46" y="0"/>
                  </a:lnTo>
                  <a:lnTo>
                    <a:pt x="85" y="0"/>
                  </a:lnTo>
                  <a:lnTo>
                    <a:pt x="85" y="75"/>
                  </a:lnTo>
                  <a:close/>
                  <a:moveTo>
                    <a:pt x="57" y="13"/>
                  </a:moveTo>
                  <a:lnTo>
                    <a:pt x="73" y="13"/>
                  </a:lnTo>
                  <a:lnTo>
                    <a:pt x="73" y="7"/>
                  </a:lnTo>
                  <a:lnTo>
                    <a:pt x="57" y="7"/>
                  </a:lnTo>
                  <a:lnTo>
                    <a:pt x="57" y="13"/>
                  </a:lnTo>
                  <a:close/>
                  <a:moveTo>
                    <a:pt x="73" y="19"/>
                  </a:moveTo>
                  <a:lnTo>
                    <a:pt x="57" y="19"/>
                  </a:lnTo>
                  <a:lnTo>
                    <a:pt x="57" y="25"/>
                  </a:lnTo>
                  <a:lnTo>
                    <a:pt x="73" y="25"/>
                  </a:lnTo>
                  <a:lnTo>
                    <a:pt x="73"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66528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C58766C-2776-4FC4-ABFF-C82BC3643FCA}"/>
              </a:ext>
            </a:extLst>
          </p:cNvPr>
          <p:cNvSpPr>
            <a:spLocks noGrp="1"/>
          </p:cNvSpPr>
          <p:nvPr>
            <p:ph type="title"/>
          </p:nvPr>
        </p:nvSpPr>
        <p:spPr/>
        <p:txBody>
          <a:bodyPr/>
          <a:lstStyle/>
          <a:p>
            <a:r>
              <a:rPr lang="ja-JP" altLang="en-US" dirty="0"/>
              <a:t>ガイドの表示／非表示の切り替え方</a:t>
            </a:r>
          </a:p>
        </p:txBody>
      </p:sp>
      <p:sp>
        <p:nvSpPr>
          <p:cNvPr id="3" name="フッター プレースホルダー 2">
            <a:extLst>
              <a:ext uri="{FF2B5EF4-FFF2-40B4-BE49-F238E27FC236}">
                <a16:creationId xmlns:a16="http://schemas.microsoft.com/office/drawing/2014/main" id="{A9D38083-D854-4CD0-B34F-A8D9A116C8A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269EBC5-370A-4CAE-85A5-620084A3C168}"/>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pic>
        <p:nvPicPr>
          <p:cNvPr id="6" name="図 5" descr="グラフィカル ユーザー インターフェイス&#10;&#10;中程度の精度で自動的に生成された説明">
            <a:extLst>
              <a:ext uri="{FF2B5EF4-FFF2-40B4-BE49-F238E27FC236}">
                <a16:creationId xmlns:a16="http://schemas.microsoft.com/office/drawing/2014/main" id="{9BD5A193-E89A-4E14-8FFE-844EADEC632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60931" y="2780928"/>
            <a:ext cx="8275529" cy="1314000"/>
          </a:xfrm>
          <a:prstGeom prst="rect">
            <a:avLst/>
          </a:prstGeom>
          <a:ln w="6350">
            <a:noFill/>
          </a:ln>
        </p:spPr>
      </p:pic>
      <p:cxnSp>
        <p:nvCxnSpPr>
          <p:cNvPr id="7" name="直線コネクタ 6">
            <a:extLst>
              <a:ext uri="{FF2B5EF4-FFF2-40B4-BE49-F238E27FC236}">
                <a16:creationId xmlns:a16="http://schemas.microsoft.com/office/drawing/2014/main" id="{507E4229-1446-4542-960E-29AD019356C1}"/>
              </a:ext>
            </a:extLst>
          </p:cNvPr>
          <p:cNvCxnSpPr>
            <a:cxnSpLocks/>
          </p:cNvCxnSpPr>
          <p:nvPr/>
        </p:nvCxnSpPr>
        <p:spPr>
          <a:xfrm>
            <a:off x="6379571" y="2420888"/>
            <a:ext cx="0" cy="7466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D59FCBB-B356-4253-B39C-D415AFDFCE86}"/>
              </a:ext>
            </a:extLst>
          </p:cNvPr>
          <p:cNvCxnSpPr>
            <a:cxnSpLocks/>
          </p:cNvCxnSpPr>
          <p:nvPr/>
        </p:nvCxnSpPr>
        <p:spPr>
          <a:xfrm>
            <a:off x="5232164" y="3897052"/>
            <a:ext cx="0" cy="545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CCC7DF6E-0F12-48EC-9734-60C805607618}"/>
              </a:ext>
            </a:extLst>
          </p:cNvPr>
          <p:cNvSpPr>
            <a:spLocks noChangeArrowheads="1"/>
          </p:cNvSpPr>
          <p:nvPr/>
        </p:nvSpPr>
        <p:spPr bwMode="auto">
          <a:xfrm>
            <a:off x="5252193" y="2123825"/>
            <a:ext cx="2248223" cy="2095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「表示」タブを選択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A0AB6476-AAA8-4FEE-9609-F23F7D02A096}"/>
              </a:ext>
            </a:extLst>
          </p:cNvPr>
          <p:cNvSpPr>
            <a:spLocks noChangeArrowheads="1"/>
          </p:cNvSpPr>
          <p:nvPr/>
        </p:nvSpPr>
        <p:spPr bwMode="auto">
          <a:xfrm>
            <a:off x="3792004" y="4551603"/>
            <a:ext cx="2880194"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2. </a:t>
            </a:r>
            <a:r>
              <a:rPr lang="ja-JP" altLang="en-US" sz="1200" dirty="0">
                <a:latin typeface="+mn-ea"/>
                <a:cs typeface="メイリオ" pitchFamily="50" charset="-128"/>
              </a:rPr>
              <a:t>「ガイド」にチェックを入れる／外す</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E0BC3023-7D99-4465-AE7D-D1D0AE62A05C}"/>
              </a:ext>
            </a:extLst>
          </p:cNvPr>
          <p:cNvSpPr>
            <a:spLocks noChangeArrowheads="1"/>
          </p:cNvSpPr>
          <p:nvPr/>
        </p:nvSpPr>
        <p:spPr bwMode="auto">
          <a:xfrm>
            <a:off x="6244616" y="31675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2" name="AutoShape 3">
            <a:extLst>
              <a:ext uri="{FF2B5EF4-FFF2-40B4-BE49-F238E27FC236}">
                <a16:creationId xmlns:a16="http://schemas.microsoft.com/office/drawing/2014/main" id="{3BE1E461-ABB1-4516-AF1B-27CC732CCCBB}"/>
              </a:ext>
            </a:extLst>
          </p:cNvPr>
          <p:cNvSpPr>
            <a:spLocks noChangeArrowheads="1"/>
          </p:cNvSpPr>
          <p:nvPr/>
        </p:nvSpPr>
        <p:spPr bwMode="auto">
          <a:xfrm>
            <a:off x="5166133" y="3788841"/>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168119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D2CD2CD-C330-4AD3-BFC6-944C7EBC3392}"/>
              </a:ext>
            </a:extLst>
          </p:cNvPr>
          <p:cNvSpPr>
            <a:spLocks noGrp="1"/>
          </p:cNvSpPr>
          <p:nvPr>
            <p:ph type="title"/>
          </p:nvPr>
        </p:nvSpPr>
        <p:spPr/>
        <p:txBody>
          <a:bodyPr/>
          <a:lstStyle/>
          <a:p>
            <a:r>
              <a:rPr lang="en-US" altLang="ja-JP" dirty="0"/>
              <a:t>5. </a:t>
            </a:r>
            <a:r>
              <a:rPr lang="ja-JP" altLang="en-US" dirty="0"/>
              <a:t>ヘッダー／フッター</a:t>
            </a:r>
          </a:p>
        </p:txBody>
      </p:sp>
      <p:sp>
        <p:nvSpPr>
          <p:cNvPr id="3" name="フッター プレースホルダー 2">
            <a:extLst>
              <a:ext uri="{FF2B5EF4-FFF2-40B4-BE49-F238E27FC236}">
                <a16:creationId xmlns:a16="http://schemas.microsoft.com/office/drawing/2014/main" id="{D1B7DD3E-F62D-4528-9F22-AC4AFEF023E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468A715F-7A0E-43DC-A714-F05ED19E172D}"/>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6" name="AutoShape 3">
            <a:extLst>
              <a:ext uri="{FF2B5EF4-FFF2-40B4-BE49-F238E27FC236}">
                <a16:creationId xmlns:a16="http://schemas.microsoft.com/office/drawing/2014/main" id="{5BCE64B2-94C3-4027-B1ED-BE6290CCA135}"/>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スライド外周部のガイドの外側は余白とし、原則コンテンツは記載しない。</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ただし、最上部のエリアは「ヘッダー」、最下部は「フッター」を兼ねる。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9A1C327F-E03B-4DEE-8898-E347EF04D775}"/>
              </a:ext>
            </a:extLst>
          </p:cNvPr>
          <p:cNvSpPr>
            <a:spLocks noChangeArrowheads="1"/>
          </p:cNvSpPr>
          <p:nvPr/>
        </p:nvSpPr>
        <p:spPr bwMode="auto">
          <a:xfrm>
            <a:off x="4815433" y="1881188"/>
            <a:ext cx="2561135"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スライドの各エリアと役割</a:t>
            </a:r>
          </a:p>
        </p:txBody>
      </p:sp>
      <p:sp>
        <p:nvSpPr>
          <p:cNvPr id="42" name="AutoShape 3">
            <a:extLst>
              <a:ext uri="{FF2B5EF4-FFF2-40B4-BE49-F238E27FC236}">
                <a16:creationId xmlns:a16="http://schemas.microsoft.com/office/drawing/2014/main" id="{A9B7FA24-37A9-48D0-9108-5C43F5BF7F73}"/>
              </a:ext>
            </a:extLst>
          </p:cNvPr>
          <p:cNvSpPr>
            <a:spLocks noChangeArrowheads="1"/>
          </p:cNvSpPr>
          <p:nvPr/>
        </p:nvSpPr>
        <p:spPr bwMode="auto">
          <a:xfrm>
            <a:off x="1671127" y="2528900"/>
            <a:ext cx="1472546" cy="108799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ヘッダー</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スライドタイトル</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ロゴマーク</a:t>
            </a:r>
            <a:endParaRPr lang="en-US" altLang="ja-JP" sz="1200" dirty="0">
              <a:latin typeface="+mn-ea"/>
              <a:cs typeface="メイリオ" pitchFamily="50" charset="-128"/>
            </a:endParaRPr>
          </a:p>
        </p:txBody>
      </p:sp>
      <p:sp>
        <p:nvSpPr>
          <p:cNvPr id="43" name="AutoShape 3">
            <a:extLst>
              <a:ext uri="{FF2B5EF4-FFF2-40B4-BE49-F238E27FC236}">
                <a16:creationId xmlns:a16="http://schemas.microsoft.com/office/drawing/2014/main" id="{30376197-39B4-4940-B435-B295CF3ECA41}"/>
              </a:ext>
            </a:extLst>
          </p:cNvPr>
          <p:cNvSpPr>
            <a:spLocks noChangeArrowheads="1"/>
          </p:cNvSpPr>
          <p:nvPr/>
        </p:nvSpPr>
        <p:spPr bwMode="auto">
          <a:xfrm>
            <a:off x="1667508" y="4214286"/>
            <a:ext cx="1455626" cy="180818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フッター</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a:t>
            </a:r>
            <a:endParaRPr lang="en-US" altLang="ja-JP" sz="1200" dirty="0">
              <a:latin typeface="+mn-ea"/>
              <a:cs typeface="メイリオ" pitchFamily="50" charset="-128"/>
            </a:endParaRP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コピーライト表記</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ページ番号</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注意書き</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免責事項</a:t>
            </a:r>
          </a:p>
          <a:p>
            <a:pPr marL="171450" lvl="0" indent="-171450" algn="just">
              <a:lnSpc>
                <a:spcPct val="130000"/>
              </a:lnSpc>
              <a:buFont typeface="Wingdings" panose="05000000000000000000" pitchFamily="2" charset="2"/>
              <a:buChar char="l"/>
            </a:pPr>
            <a:r>
              <a:rPr lang="ja-JP" altLang="en-US" sz="1200" dirty="0">
                <a:latin typeface="+mn-ea"/>
                <a:cs typeface="メイリオ" pitchFamily="50" charset="-128"/>
              </a:rPr>
              <a:t>出典</a:t>
            </a:r>
            <a:endParaRPr lang="en-US" altLang="ja-JP" sz="1200" dirty="0">
              <a:latin typeface="+mn-ea"/>
              <a:cs typeface="メイリオ" pitchFamily="50" charset="-128"/>
            </a:endParaRPr>
          </a:p>
        </p:txBody>
      </p:sp>
      <p:sp>
        <p:nvSpPr>
          <p:cNvPr id="44" name="AutoShape 3">
            <a:extLst>
              <a:ext uri="{FF2B5EF4-FFF2-40B4-BE49-F238E27FC236}">
                <a16:creationId xmlns:a16="http://schemas.microsoft.com/office/drawing/2014/main" id="{425D5E18-14CD-48F5-9C55-941A029DF5C2}"/>
              </a:ext>
            </a:extLst>
          </p:cNvPr>
          <p:cNvSpPr>
            <a:spLocks noChangeArrowheads="1"/>
          </p:cNvSpPr>
          <p:nvPr/>
        </p:nvSpPr>
        <p:spPr bwMode="auto">
          <a:xfrm>
            <a:off x="3719736" y="5661248"/>
            <a:ext cx="4032447" cy="60785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左右の余白</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掲載要素の例：● タブ（カテゴリーを表す）</a:t>
            </a:r>
            <a:endParaRPr lang="en-US" altLang="ja-JP" sz="1200" dirty="0">
              <a:latin typeface="+mn-ea"/>
              <a:cs typeface="メイリオ" pitchFamily="50" charset="-128"/>
            </a:endParaRPr>
          </a:p>
        </p:txBody>
      </p:sp>
      <p:sp>
        <p:nvSpPr>
          <p:cNvPr id="45" name="AutoShape 3">
            <a:extLst>
              <a:ext uri="{FF2B5EF4-FFF2-40B4-BE49-F238E27FC236}">
                <a16:creationId xmlns:a16="http://schemas.microsoft.com/office/drawing/2014/main" id="{ECE1A496-084A-47CF-B61F-B27738D1F203}"/>
              </a:ext>
            </a:extLst>
          </p:cNvPr>
          <p:cNvSpPr>
            <a:spLocks noChangeArrowheads="1"/>
          </p:cNvSpPr>
          <p:nvPr/>
        </p:nvSpPr>
        <p:spPr bwMode="auto">
          <a:xfrm>
            <a:off x="9228349" y="3462064"/>
            <a:ext cx="1188131" cy="108799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Aft>
                <a:spcPts val="600"/>
              </a:spcAft>
            </a:pPr>
            <a:r>
              <a:rPr lang="ja-JP" altLang="en-US" b="1" dirty="0">
                <a:latin typeface="+mj-ea"/>
                <a:ea typeface="+mj-ea"/>
                <a:cs typeface="メイリオ" pitchFamily="50" charset="-128"/>
              </a:rPr>
              <a:t>コンテンツ</a:t>
            </a:r>
            <a:endParaRPr lang="en-US" altLang="ja-JP" dirty="0">
              <a:latin typeface="+mj-ea"/>
              <a:ea typeface="+mj-ea"/>
              <a:cs typeface="メイリオ" pitchFamily="50" charset="-128"/>
            </a:endParaRPr>
          </a:p>
          <a:p>
            <a:pPr lvl="0" algn="just">
              <a:lnSpc>
                <a:spcPct val="130000"/>
              </a:lnSpc>
            </a:pPr>
            <a:r>
              <a:rPr lang="ja-JP" altLang="en-US" sz="1200" dirty="0">
                <a:latin typeface="+mn-ea"/>
                <a:cs typeface="メイリオ" pitchFamily="50" charset="-128"/>
              </a:rPr>
              <a:t>コンテンツは原則このエリアの中に記載する。</a:t>
            </a:r>
            <a:endParaRPr lang="en-US" altLang="ja-JP" sz="1200" dirty="0">
              <a:latin typeface="+mn-ea"/>
              <a:cs typeface="メイリオ" pitchFamily="50" charset="-128"/>
            </a:endParaRPr>
          </a:p>
        </p:txBody>
      </p:sp>
      <p:graphicFrame>
        <p:nvGraphicFramePr>
          <p:cNvPr id="46" name="Group 55">
            <a:extLst>
              <a:ext uri="{FF2B5EF4-FFF2-40B4-BE49-F238E27FC236}">
                <a16:creationId xmlns:a16="http://schemas.microsoft.com/office/drawing/2014/main" id="{316C2B59-0353-4B9C-99D2-041DA988D20D}"/>
              </a:ext>
            </a:extLst>
          </p:cNvPr>
          <p:cNvGraphicFramePr>
            <a:graphicFrameLocks noGrp="1"/>
          </p:cNvGraphicFramePr>
          <p:nvPr>
            <p:extLst>
              <p:ext uri="{D42A27DB-BD31-4B8C-83A1-F6EECF244321}">
                <p14:modId xmlns:p14="http://schemas.microsoft.com/office/powerpoint/2010/main" val="2896434360"/>
              </p:ext>
            </p:extLst>
          </p:nvPr>
        </p:nvGraphicFramePr>
        <p:xfrm>
          <a:off x="3539716" y="2528900"/>
          <a:ext cx="144016" cy="26680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6680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47" name="Group 55">
            <a:extLst>
              <a:ext uri="{FF2B5EF4-FFF2-40B4-BE49-F238E27FC236}">
                <a16:creationId xmlns:a16="http://schemas.microsoft.com/office/drawing/2014/main" id="{898F5D81-DF89-4DD7-BCED-A71B98274611}"/>
              </a:ext>
            </a:extLst>
          </p:cNvPr>
          <p:cNvGraphicFramePr>
            <a:graphicFrameLocks noGrp="1"/>
          </p:cNvGraphicFramePr>
          <p:nvPr>
            <p:extLst>
              <p:ext uri="{D42A27DB-BD31-4B8C-83A1-F6EECF244321}">
                <p14:modId xmlns:p14="http://schemas.microsoft.com/office/powerpoint/2010/main" val="2733663924"/>
              </p:ext>
            </p:extLst>
          </p:nvPr>
        </p:nvGraphicFramePr>
        <p:xfrm>
          <a:off x="3539716" y="5006374"/>
          <a:ext cx="144016" cy="229734"/>
        </p:xfrm>
        <a:graphic>
          <a:graphicData uri="http://schemas.openxmlformats.org/drawingml/2006/table">
            <a:tbl>
              <a:tblPr/>
              <a:tblGrid>
                <a:gridCol w="144016">
                  <a:extLst>
                    <a:ext uri="{9D8B030D-6E8A-4147-A177-3AD203B41FA5}">
                      <a16:colId xmlns:a16="http://schemas.microsoft.com/office/drawing/2014/main" val="1025637701"/>
                    </a:ext>
                  </a:extLst>
                </a:gridCol>
              </a:tblGrid>
              <a:tr h="18261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48" name="Group 55">
            <a:extLst>
              <a:ext uri="{FF2B5EF4-FFF2-40B4-BE49-F238E27FC236}">
                <a16:creationId xmlns:a16="http://schemas.microsoft.com/office/drawing/2014/main" id="{32CF6D0B-3F34-44D2-A8E4-FF7F37BCBF1D}"/>
              </a:ext>
            </a:extLst>
          </p:cNvPr>
          <p:cNvGraphicFramePr>
            <a:graphicFrameLocks noGrp="1"/>
          </p:cNvGraphicFramePr>
          <p:nvPr>
            <p:extLst>
              <p:ext uri="{D42A27DB-BD31-4B8C-83A1-F6EECF244321}">
                <p14:modId xmlns:p14="http://schemas.microsoft.com/office/powerpoint/2010/main" val="2807032711"/>
              </p:ext>
            </p:extLst>
          </p:nvPr>
        </p:nvGraphicFramePr>
        <p:xfrm>
          <a:off x="8580276" y="2780928"/>
          <a:ext cx="144016" cy="2157299"/>
        </p:xfrm>
        <a:graphic>
          <a:graphicData uri="http://schemas.openxmlformats.org/drawingml/2006/table">
            <a:tbl>
              <a:tblPr/>
              <a:tblGrid>
                <a:gridCol w="144016">
                  <a:extLst>
                    <a:ext uri="{9D8B030D-6E8A-4147-A177-3AD203B41FA5}">
                      <a16:colId xmlns:a16="http://schemas.microsoft.com/office/drawing/2014/main" val="1025637701"/>
                    </a:ext>
                  </a:extLst>
                </a:gridCol>
              </a:tblGrid>
              <a:tr h="215729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49" name="直線コネクタ 48">
            <a:extLst>
              <a:ext uri="{FF2B5EF4-FFF2-40B4-BE49-F238E27FC236}">
                <a16:creationId xmlns:a16="http://schemas.microsoft.com/office/drawing/2014/main" id="{F6BCCA3C-E26F-4128-B4F0-FDA378E8AB5F}"/>
              </a:ext>
            </a:extLst>
          </p:cNvPr>
          <p:cNvCxnSpPr>
            <a:cxnSpLocks/>
          </p:cNvCxnSpPr>
          <p:nvPr/>
        </p:nvCxnSpPr>
        <p:spPr>
          <a:xfrm>
            <a:off x="2679239" y="2658178"/>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6DEBEC1-51E6-4BF9-AF32-C0F95F0B3F15}"/>
              </a:ext>
            </a:extLst>
          </p:cNvPr>
          <p:cNvCxnSpPr>
            <a:cxnSpLocks/>
          </p:cNvCxnSpPr>
          <p:nvPr/>
        </p:nvCxnSpPr>
        <p:spPr>
          <a:xfrm>
            <a:off x="8724292" y="3830226"/>
            <a:ext cx="36004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D3A4E0-1E97-4C78-8875-E5969A65C9A1}"/>
              </a:ext>
            </a:extLst>
          </p:cNvPr>
          <p:cNvCxnSpPr>
            <a:cxnSpLocks/>
            <a:endCxn id="47" idx="1"/>
          </p:cNvCxnSpPr>
          <p:nvPr/>
        </p:nvCxnSpPr>
        <p:spPr>
          <a:xfrm>
            <a:off x="2677429" y="4342529"/>
            <a:ext cx="862287" cy="77871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53" name="Group 55">
            <a:extLst>
              <a:ext uri="{FF2B5EF4-FFF2-40B4-BE49-F238E27FC236}">
                <a16:creationId xmlns:a16="http://schemas.microsoft.com/office/drawing/2014/main" id="{ED1FE190-4A44-42C2-BFD4-6F83581F17DD}"/>
              </a:ext>
            </a:extLst>
          </p:cNvPr>
          <p:cNvGraphicFramePr>
            <a:graphicFrameLocks noGrp="1"/>
          </p:cNvGraphicFramePr>
          <p:nvPr>
            <p:extLst>
              <p:ext uri="{D42A27DB-BD31-4B8C-83A1-F6EECF244321}">
                <p14:modId xmlns:p14="http://schemas.microsoft.com/office/powerpoint/2010/main" val="2575619132"/>
              </p:ext>
            </p:extLst>
          </p:nvPr>
        </p:nvGraphicFramePr>
        <p:xfrm>
          <a:off x="8121650" y="5255460"/>
          <a:ext cx="330199" cy="145274"/>
        </p:xfrm>
        <a:graphic>
          <a:graphicData uri="http://schemas.openxmlformats.org/drawingml/2006/table">
            <a:tbl>
              <a:tblPr/>
              <a:tblGrid>
                <a:gridCol w="330199">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54" name="直線コネクタ 53">
            <a:extLst>
              <a:ext uri="{FF2B5EF4-FFF2-40B4-BE49-F238E27FC236}">
                <a16:creationId xmlns:a16="http://schemas.microsoft.com/office/drawing/2014/main" id="{0065BEFD-7843-4D43-B782-8D31CD15E5CC}"/>
              </a:ext>
            </a:extLst>
          </p:cNvPr>
          <p:cNvCxnSpPr>
            <a:cxnSpLocks/>
          </p:cNvCxnSpPr>
          <p:nvPr/>
        </p:nvCxnSpPr>
        <p:spPr>
          <a:xfrm flipV="1">
            <a:off x="3899756" y="5400734"/>
            <a:ext cx="0" cy="2512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D8DE0EE-1B38-4911-8FEA-3312919F6D98}"/>
              </a:ext>
            </a:extLst>
          </p:cNvPr>
          <p:cNvCxnSpPr>
            <a:cxnSpLocks/>
          </p:cNvCxnSpPr>
          <p:nvPr/>
        </p:nvCxnSpPr>
        <p:spPr>
          <a:xfrm>
            <a:off x="3894930" y="5526370"/>
            <a:ext cx="4402139"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880A436-0A5D-4799-94B3-9B9417D00A12}"/>
              </a:ext>
            </a:extLst>
          </p:cNvPr>
          <p:cNvCxnSpPr>
            <a:cxnSpLocks/>
          </p:cNvCxnSpPr>
          <p:nvPr/>
        </p:nvCxnSpPr>
        <p:spPr>
          <a:xfrm flipV="1">
            <a:off x="8292244" y="5400734"/>
            <a:ext cx="0" cy="1256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95" name="グループ化 94">
            <a:extLst>
              <a:ext uri="{FF2B5EF4-FFF2-40B4-BE49-F238E27FC236}">
                <a16:creationId xmlns:a16="http://schemas.microsoft.com/office/drawing/2014/main" id="{32CF504A-8FE9-4639-9054-1BC7601F53F6}"/>
              </a:ext>
            </a:extLst>
          </p:cNvPr>
          <p:cNvGrpSpPr/>
          <p:nvPr/>
        </p:nvGrpSpPr>
        <p:grpSpPr>
          <a:xfrm>
            <a:off x="3724275" y="2528888"/>
            <a:ext cx="4743451" cy="2663826"/>
            <a:chOff x="3724275" y="2528888"/>
            <a:chExt cx="4743451" cy="2663826"/>
          </a:xfrm>
        </p:grpSpPr>
        <p:sp>
          <p:nvSpPr>
            <p:cNvPr id="59" name="AutoShape 3">
              <a:extLst>
                <a:ext uri="{FF2B5EF4-FFF2-40B4-BE49-F238E27FC236}">
                  <a16:creationId xmlns:a16="http://schemas.microsoft.com/office/drawing/2014/main" id="{C2B3F68D-568F-43E1-B086-1CD017D5A4D1}"/>
                </a:ext>
              </a:extLst>
            </p:cNvPr>
            <p:cNvSpPr>
              <a:spLocks noChangeAspect="1" noChangeArrowheads="1" noTextEdit="1"/>
            </p:cNvSpPr>
            <p:nvPr/>
          </p:nvSpPr>
          <p:spPr bwMode="auto">
            <a:xfrm>
              <a:off x="3724275" y="2528888"/>
              <a:ext cx="47434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5">
              <a:extLst>
                <a:ext uri="{FF2B5EF4-FFF2-40B4-BE49-F238E27FC236}">
                  <a16:creationId xmlns:a16="http://schemas.microsoft.com/office/drawing/2014/main" id="{6D2E1B95-FCCF-4E6C-B0A2-177DC83B8B20}"/>
                </a:ext>
              </a:extLst>
            </p:cNvPr>
            <p:cNvSpPr>
              <a:spLocks noChangeArrowheads="1"/>
            </p:cNvSpPr>
            <p:nvPr/>
          </p:nvSpPr>
          <p:spPr bwMode="auto">
            <a:xfrm>
              <a:off x="3724275" y="2528888"/>
              <a:ext cx="4743450" cy="2663825"/>
            </a:xfrm>
            <a:prstGeom prst="rect">
              <a:avLst/>
            </a:prstGeom>
            <a:solidFill>
              <a:schemeClr val="bg1"/>
            </a:solidFill>
            <a:ln w="6350">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endParaRPr lang="ja-JP" altLang="en-US"/>
            </a:p>
          </p:txBody>
        </p:sp>
        <p:sp>
          <p:nvSpPr>
            <p:cNvPr id="61" name="Rectangle 6">
              <a:extLst>
                <a:ext uri="{FF2B5EF4-FFF2-40B4-BE49-F238E27FC236}">
                  <a16:creationId xmlns:a16="http://schemas.microsoft.com/office/drawing/2014/main" id="{442CFF02-0678-4B25-A13E-0385982E574A}"/>
                </a:ext>
              </a:extLst>
            </p:cNvPr>
            <p:cNvSpPr>
              <a:spLocks noChangeArrowheads="1"/>
            </p:cNvSpPr>
            <p:nvPr/>
          </p:nvSpPr>
          <p:spPr bwMode="auto">
            <a:xfrm>
              <a:off x="3724275" y="2778126"/>
              <a:ext cx="4743450" cy="127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Rectangle 7">
              <a:extLst>
                <a:ext uri="{FF2B5EF4-FFF2-40B4-BE49-F238E27FC236}">
                  <a16:creationId xmlns:a16="http://schemas.microsoft.com/office/drawing/2014/main" id="{91705FDC-5336-4FC0-BFB2-661E7B7F7D4C}"/>
                </a:ext>
              </a:extLst>
            </p:cNvPr>
            <p:cNvSpPr>
              <a:spLocks noChangeArrowheads="1"/>
            </p:cNvSpPr>
            <p:nvPr/>
          </p:nvSpPr>
          <p:spPr bwMode="auto">
            <a:xfrm>
              <a:off x="4065588" y="4937126"/>
              <a:ext cx="4060825" cy="2555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Rectangle 8">
              <a:extLst>
                <a:ext uri="{FF2B5EF4-FFF2-40B4-BE49-F238E27FC236}">
                  <a16:creationId xmlns:a16="http://schemas.microsoft.com/office/drawing/2014/main" id="{FCC192B5-B900-43E2-A5EB-48CE494D30CF}"/>
                </a:ext>
              </a:extLst>
            </p:cNvPr>
            <p:cNvSpPr>
              <a:spLocks noChangeArrowheads="1"/>
            </p:cNvSpPr>
            <p:nvPr/>
          </p:nvSpPr>
          <p:spPr bwMode="auto">
            <a:xfrm>
              <a:off x="4065588" y="2528888"/>
              <a:ext cx="4060825" cy="2603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Rectangle 9">
              <a:extLst>
                <a:ext uri="{FF2B5EF4-FFF2-40B4-BE49-F238E27FC236}">
                  <a16:creationId xmlns:a16="http://schemas.microsoft.com/office/drawing/2014/main" id="{99AF99DF-567B-4AE8-A8F9-6A8316404688}"/>
                </a:ext>
              </a:extLst>
            </p:cNvPr>
            <p:cNvSpPr>
              <a:spLocks noChangeArrowheads="1"/>
            </p:cNvSpPr>
            <p:nvPr/>
          </p:nvSpPr>
          <p:spPr bwMode="auto">
            <a:xfrm>
              <a:off x="3724275" y="2528888"/>
              <a:ext cx="341313" cy="266382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Rectangle 10">
              <a:extLst>
                <a:ext uri="{FF2B5EF4-FFF2-40B4-BE49-F238E27FC236}">
                  <a16:creationId xmlns:a16="http://schemas.microsoft.com/office/drawing/2014/main" id="{E40773DC-ED08-4375-A6FC-308D3AFE905E}"/>
                </a:ext>
              </a:extLst>
            </p:cNvPr>
            <p:cNvSpPr>
              <a:spLocks noChangeArrowheads="1"/>
            </p:cNvSpPr>
            <p:nvPr/>
          </p:nvSpPr>
          <p:spPr bwMode="auto">
            <a:xfrm>
              <a:off x="8126413" y="2528888"/>
              <a:ext cx="341313" cy="266382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1">
              <a:extLst>
                <a:ext uri="{FF2B5EF4-FFF2-40B4-BE49-F238E27FC236}">
                  <a16:creationId xmlns:a16="http://schemas.microsoft.com/office/drawing/2014/main" id="{61C059C6-3E38-4C2F-8187-BE255C8B1A3C}"/>
                </a:ext>
              </a:extLst>
            </p:cNvPr>
            <p:cNvSpPr>
              <a:spLocks/>
            </p:cNvSpPr>
            <p:nvPr/>
          </p:nvSpPr>
          <p:spPr bwMode="auto">
            <a:xfrm>
              <a:off x="3860800" y="2606676"/>
              <a:ext cx="103188" cy="101600"/>
            </a:xfrm>
            <a:custGeom>
              <a:avLst/>
              <a:gdLst>
                <a:gd name="T0" fmla="*/ 66 w 131"/>
                <a:gd name="T1" fmla="*/ 1 h 127"/>
                <a:gd name="T2" fmla="*/ 66 w 131"/>
                <a:gd name="T3" fmla="*/ 1 h 127"/>
                <a:gd name="T4" fmla="*/ 59 w 131"/>
                <a:gd name="T5" fmla="*/ 17 h 127"/>
                <a:gd name="T6" fmla="*/ 131 w 131"/>
                <a:gd name="T7" fmla="*/ 17 h 127"/>
                <a:gd name="T8" fmla="*/ 131 w 131"/>
                <a:gd name="T9" fmla="*/ 17 h 127"/>
                <a:gd name="T10" fmla="*/ 129 w 131"/>
                <a:gd name="T11" fmla="*/ 31 h 127"/>
                <a:gd name="T12" fmla="*/ 129 w 131"/>
                <a:gd name="T13" fmla="*/ 31 h 127"/>
                <a:gd name="T14" fmla="*/ 126 w 131"/>
                <a:gd name="T15" fmla="*/ 45 h 127"/>
                <a:gd name="T16" fmla="*/ 123 w 131"/>
                <a:gd name="T17" fmla="*/ 57 h 127"/>
                <a:gd name="T18" fmla="*/ 123 w 131"/>
                <a:gd name="T19" fmla="*/ 57 h 127"/>
                <a:gd name="T20" fmla="*/ 117 w 131"/>
                <a:gd name="T21" fmla="*/ 68 h 127"/>
                <a:gd name="T22" fmla="*/ 111 w 131"/>
                <a:gd name="T23" fmla="*/ 79 h 127"/>
                <a:gd name="T24" fmla="*/ 111 w 131"/>
                <a:gd name="T25" fmla="*/ 79 h 127"/>
                <a:gd name="T26" fmla="*/ 101 w 131"/>
                <a:gd name="T27" fmla="*/ 90 h 127"/>
                <a:gd name="T28" fmla="*/ 90 w 131"/>
                <a:gd name="T29" fmla="*/ 99 h 127"/>
                <a:gd name="T30" fmla="*/ 90 w 131"/>
                <a:gd name="T31" fmla="*/ 99 h 127"/>
                <a:gd name="T32" fmla="*/ 78 w 131"/>
                <a:gd name="T33" fmla="*/ 109 h 127"/>
                <a:gd name="T34" fmla="*/ 64 w 131"/>
                <a:gd name="T35" fmla="*/ 116 h 127"/>
                <a:gd name="T36" fmla="*/ 64 w 131"/>
                <a:gd name="T37" fmla="*/ 116 h 127"/>
                <a:gd name="T38" fmla="*/ 47 w 131"/>
                <a:gd name="T39" fmla="*/ 123 h 127"/>
                <a:gd name="T40" fmla="*/ 30 w 131"/>
                <a:gd name="T41" fmla="*/ 127 h 127"/>
                <a:gd name="T42" fmla="*/ 27 w 131"/>
                <a:gd name="T43" fmla="*/ 116 h 127"/>
                <a:gd name="T44" fmla="*/ 27 w 131"/>
                <a:gd name="T45" fmla="*/ 116 h 127"/>
                <a:gd name="T46" fmla="*/ 47 w 131"/>
                <a:gd name="T47" fmla="*/ 112 h 127"/>
                <a:gd name="T48" fmla="*/ 64 w 131"/>
                <a:gd name="T49" fmla="*/ 104 h 127"/>
                <a:gd name="T50" fmla="*/ 80 w 131"/>
                <a:gd name="T51" fmla="*/ 95 h 127"/>
                <a:gd name="T52" fmla="*/ 94 w 131"/>
                <a:gd name="T53" fmla="*/ 82 h 127"/>
                <a:gd name="T54" fmla="*/ 94 w 131"/>
                <a:gd name="T55" fmla="*/ 82 h 127"/>
                <a:gd name="T56" fmla="*/ 69 w 131"/>
                <a:gd name="T57" fmla="*/ 71 h 127"/>
                <a:gd name="T58" fmla="*/ 41 w 131"/>
                <a:gd name="T59" fmla="*/ 60 h 127"/>
                <a:gd name="T60" fmla="*/ 47 w 131"/>
                <a:gd name="T61" fmla="*/ 51 h 127"/>
                <a:gd name="T62" fmla="*/ 47 w 131"/>
                <a:gd name="T63" fmla="*/ 51 h 127"/>
                <a:gd name="T64" fmla="*/ 70 w 131"/>
                <a:gd name="T65" fmla="*/ 60 h 127"/>
                <a:gd name="T66" fmla="*/ 101 w 131"/>
                <a:gd name="T67" fmla="*/ 73 h 127"/>
                <a:gd name="T68" fmla="*/ 101 w 131"/>
                <a:gd name="T69" fmla="*/ 73 h 127"/>
                <a:gd name="T70" fmla="*/ 108 w 131"/>
                <a:gd name="T71" fmla="*/ 64 h 127"/>
                <a:gd name="T72" fmla="*/ 112 w 131"/>
                <a:gd name="T73" fmla="*/ 51 h 127"/>
                <a:gd name="T74" fmla="*/ 115 w 131"/>
                <a:gd name="T75" fmla="*/ 39 h 127"/>
                <a:gd name="T76" fmla="*/ 117 w 131"/>
                <a:gd name="T77" fmla="*/ 26 h 127"/>
                <a:gd name="T78" fmla="*/ 55 w 131"/>
                <a:gd name="T79" fmla="*/ 26 h 127"/>
                <a:gd name="T80" fmla="*/ 55 w 131"/>
                <a:gd name="T81" fmla="*/ 26 h 127"/>
                <a:gd name="T82" fmla="*/ 44 w 131"/>
                <a:gd name="T83" fmla="*/ 42 h 127"/>
                <a:gd name="T84" fmla="*/ 33 w 131"/>
                <a:gd name="T85" fmla="*/ 54 h 127"/>
                <a:gd name="T86" fmla="*/ 33 w 131"/>
                <a:gd name="T87" fmla="*/ 54 h 127"/>
                <a:gd name="T88" fmla="*/ 19 w 131"/>
                <a:gd name="T89" fmla="*/ 67 h 127"/>
                <a:gd name="T90" fmla="*/ 6 w 131"/>
                <a:gd name="T91" fmla="*/ 74 h 127"/>
                <a:gd name="T92" fmla="*/ 0 w 131"/>
                <a:gd name="T93" fmla="*/ 67 h 127"/>
                <a:gd name="T94" fmla="*/ 0 w 131"/>
                <a:gd name="T95" fmla="*/ 67 h 127"/>
                <a:gd name="T96" fmla="*/ 10 w 131"/>
                <a:gd name="T97" fmla="*/ 60 h 127"/>
                <a:gd name="T98" fmla="*/ 17 w 131"/>
                <a:gd name="T99" fmla="*/ 53 h 127"/>
                <a:gd name="T100" fmla="*/ 27 w 131"/>
                <a:gd name="T101" fmla="*/ 45 h 127"/>
                <a:gd name="T102" fmla="*/ 33 w 131"/>
                <a:gd name="T103" fmla="*/ 36 h 127"/>
                <a:gd name="T104" fmla="*/ 33 w 131"/>
                <a:gd name="T105" fmla="*/ 36 h 127"/>
                <a:gd name="T106" fmla="*/ 45 w 131"/>
                <a:gd name="T107" fmla="*/ 19 h 127"/>
                <a:gd name="T108" fmla="*/ 53 w 131"/>
                <a:gd name="T109" fmla="*/ 0 h 127"/>
                <a:gd name="T110" fmla="*/ 66 w 131"/>
                <a:gd name="T111"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 h="127">
                  <a:moveTo>
                    <a:pt x="66" y="1"/>
                  </a:moveTo>
                  <a:lnTo>
                    <a:pt x="66" y="1"/>
                  </a:lnTo>
                  <a:lnTo>
                    <a:pt x="59" y="17"/>
                  </a:lnTo>
                  <a:lnTo>
                    <a:pt x="131" y="17"/>
                  </a:lnTo>
                  <a:lnTo>
                    <a:pt x="131" y="17"/>
                  </a:lnTo>
                  <a:lnTo>
                    <a:pt x="129" y="31"/>
                  </a:lnTo>
                  <a:lnTo>
                    <a:pt x="129" y="31"/>
                  </a:lnTo>
                  <a:lnTo>
                    <a:pt x="126" y="45"/>
                  </a:lnTo>
                  <a:lnTo>
                    <a:pt x="123" y="57"/>
                  </a:lnTo>
                  <a:lnTo>
                    <a:pt x="123" y="57"/>
                  </a:lnTo>
                  <a:lnTo>
                    <a:pt x="117" y="68"/>
                  </a:lnTo>
                  <a:lnTo>
                    <a:pt x="111" y="79"/>
                  </a:lnTo>
                  <a:lnTo>
                    <a:pt x="111" y="79"/>
                  </a:lnTo>
                  <a:lnTo>
                    <a:pt x="101" y="90"/>
                  </a:lnTo>
                  <a:lnTo>
                    <a:pt x="90" y="99"/>
                  </a:lnTo>
                  <a:lnTo>
                    <a:pt x="90" y="99"/>
                  </a:lnTo>
                  <a:lnTo>
                    <a:pt x="78" y="109"/>
                  </a:lnTo>
                  <a:lnTo>
                    <a:pt x="64" y="116"/>
                  </a:lnTo>
                  <a:lnTo>
                    <a:pt x="64" y="116"/>
                  </a:lnTo>
                  <a:lnTo>
                    <a:pt x="47" y="123"/>
                  </a:lnTo>
                  <a:lnTo>
                    <a:pt x="30" y="127"/>
                  </a:lnTo>
                  <a:lnTo>
                    <a:pt x="27" y="116"/>
                  </a:lnTo>
                  <a:lnTo>
                    <a:pt x="27" y="116"/>
                  </a:lnTo>
                  <a:lnTo>
                    <a:pt x="47" y="112"/>
                  </a:lnTo>
                  <a:lnTo>
                    <a:pt x="64" y="104"/>
                  </a:lnTo>
                  <a:lnTo>
                    <a:pt x="80" y="95"/>
                  </a:lnTo>
                  <a:lnTo>
                    <a:pt x="94" y="82"/>
                  </a:lnTo>
                  <a:lnTo>
                    <a:pt x="94" y="82"/>
                  </a:lnTo>
                  <a:lnTo>
                    <a:pt x="69" y="71"/>
                  </a:lnTo>
                  <a:lnTo>
                    <a:pt x="41" y="60"/>
                  </a:lnTo>
                  <a:lnTo>
                    <a:pt x="47" y="51"/>
                  </a:lnTo>
                  <a:lnTo>
                    <a:pt x="47" y="51"/>
                  </a:lnTo>
                  <a:lnTo>
                    <a:pt x="70" y="60"/>
                  </a:lnTo>
                  <a:lnTo>
                    <a:pt x="101" y="73"/>
                  </a:lnTo>
                  <a:lnTo>
                    <a:pt x="101" y="73"/>
                  </a:lnTo>
                  <a:lnTo>
                    <a:pt x="108" y="64"/>
                  </a:lnTo>
                  <a:lnTo>
                    <a:pt x="112" y="51"/>
                  </a:lnTo>
                  <a:lnTo>
                    <a:pt x="115" y="39"/>
                  </a:lnTo>
                  <a:lnTo>
                    <a:pt x="117" y="26"/>
                  </a:lnTo>
                  <a:lnTo>
                    <a:pt x="55" y="26"/>
                  </a:lnTo>
                  <a:lnTo>
                    <a:pt x="55" y="26"/>
                  </a:lnTo>
                  <a:lnTo>
                    <a:pt x="44" y="42"/>
                  </a:lnTo>
                  <a:lnTo>
                    <a:pt x="33" y="54"/>
                  </a:lnTo>
                  <a:lnTo>
                    <a:pt x="33" y="54"/>
                  </a:lnTo>
                  <a:lnTo>
                    <a:pt x="19" y="67"/>
                  </a:lnTo>
                  <a:lnTo>
                    <a:pt x="6" y="74"/>
                  </a:lnTo>
                  <a:lnTo>
                    <a:pt x="0" y="67"/>
                  </a:lnTo>
                  <a:lnTo>
                    <a:pt x="0" y="67"/>
                  </a:lnTo>
                  <a:lnTo>
                    <a:pt x="10" y="60"/>
                  </a:lnTo>
                  <a:lnTo>
                    <a:pt x="17" y="53"/>
                  </a:lnTo>
                  <a:lnTo>
                    <a:pt x="27" y="45"/>
                  </a:lnTo>
                  <a:lnTo>
                    <a:pt x="33" y="36"/>
                  </a:lnTo>
                  <a:lnTo>
                    <a:pt x="33" y="36"/>
                  </a:lnTo>
                  <a:lnTo>
                    <a:pt x="45" y="19"/>
                  </a:lnTo>
                  <a:lnTo>
                    <a:pt x="53" y="0"/>
                  </a:lnTo>
                  <a:lnTo>
                    <a:pt x="66"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
              <a:extLst>
                <a:ext uri="{FF2B5EF4-FFF2-40B4-BE49-F238E27FC236}">
                  <a16:creationId xmlns:a16="http://schemas.microsoft.com/office/drawing/2014/main" id="{C175C5C8-4A2C-465C-89EC-7586EA0D63E7}"/>
                </a:ext>
              </a:extLst>
            </p:cNvPr>
            <p:cNvSpPr>
              <a:spLocks/>
            </p:cNvSpPr>
            <p:nvPr/>
          </p:nvSpPr>
          <p:spPr bwMode="auto">
            <a:xfrm>
              <a:off x="3979863" y="2608263"/>
              <a:ext cx="101600" cy="100013"/>
            </a:xfrm>
            <a:custGeom>
              <a:avLst/>
              <a:gdLst>
                <a:gd name="T0" fmla="*/ 86 w 128"/>
                <a:gd name="T1" fmla="*/ 126 h 126"/>
                <a:gd name="T2" fmla="*/ 72 w 128"/>
                <a:gd name="T3" fmla="*/ 126 h 126"/>
                <a:gd name="T4" fmla="*/ 72 w 128"/>
                <a:gd name="T5" fmla="*/ 53 h 126"/>
                <a:gd name="T6" fmla="*/ 72 w 128"/>
                <a:gd name="T7" fmla="*/ 53 h 126"/>
                <a:gd name="T8" fmla="*/ 56 w 128"/>
                <a:gd name="T9" fmla="*/ 61 h 126"/>
                <a:gd name="T10" fmla="*/ 39 w 128"/>
                <a:gd name="T11" fmla="*/ 69 h 126"/>
                <a:gd name="T12" fmla="*/ 22 w 128"/>
                <a:gd name="T13" fmla="*/ 73 h 126"/>
                <a:gd name="T14" fmla="*/ 3 w 128"/>
                <a:gd name="T15" fmla="*/ 78 h 126"/>
                <a:gd name="T16" fmla="*/ 0 w 128"/>
                <a:gd name="T17" fmla="*/ 69 h 126"/>
                <a:gd name="T18" fmla="*/ 0 w 128"/>
                <a:gd name="T19" fmla="*/ 69 h 126"/>
                <a:gd name="T20" fmla="*/ 22 w 128"/>
                <a:gd name="T21" fmla="*/ 63 h 126"/>
                <a:gd name="T22" fmla="*/ 42 w 128"/>
                <a:gd name="T23" fmla="*/ 55 h 126"/>
                <a:gd name="T24" fmla="*/ 59 w 128"/>
                <a:gd name="T25" fmla="*/ 47 h 126"/>
                <a:gd name="T26" fmla="*/ 75 w 128"/>
                <a:gd name="T27" fmla="*/ 38 h 126"/>
                <a:gd name="T28" fmla="*/ 75 w 128"/>
                <a:gd name="T29" fmla="*/ 38 h 126"/>
                <a:gd name="T30" fmla="*/ 87 w 128"/>
                <a:gd name="T31" fmla="*/ 28 h 126"/>
                <a:gd name="T32" fmla="*/ 98 w 128"/>
                <a:gd name="T33" fmla="*/ 19 h 126"/>
                <a:gd name="T34" fmla="*/ 108 w 128"/>
                <a:gd name="T35" fmla="*/ 10 h 126"/>
                <a:gd name="T36" fmla="*/ 115 w 128"/>
                <a:gd name="T37" fmla="*/ 0 h 126"/>
                <a:gd name="T38" fmla="*/ 128 w 128"/>
                <a:gd name="T39" fmla="*/ 5 h 126"/>
                <a:gd name="T40" fmla="*/ 128 w 128"/>
                <a:gd name="T41" fmla="*/ 5 h 126"/>
                <a:gd name="T42" fmla="*/ 120 w 128"/>
                <a:gd name="T43" fmla="*/ 14 h 126"/>
                <a:gd name="T44" fmla="*/ 111 w 128"/>
                <a:gd name="T45" fmla="*/ 25 h 126"/>
                <a:gd name="T46" fmla="*/ 98 w 128"/>
                <a:gd name="T47" fmla="*/ 35 h 126"/>
                <a:gd name="T48" fmla="*/ 86 w 128"/>
                <a:gd name="T49" fmla="*/ 45 h 126"/>
                <a:gd name="T50" fmla="*/ 86 w 128"/>
                <a:gd name="T5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6">
                  <a:moveTo>
                    <a:pt x="86" y="126"/>
                  </a:moveTo>
                  <a:lnTo>
                    <a:pt x="72" y="126"/>
                  </a:lnTo>
                  <a:lnTo>
                    <a:pt x="72" y="53"/>
                  </a:lnTo>
                  <a:lnTo>
                    <a:pt x="72" y="53"/>
                  </a:lnTo>
                  <a:lnTo>
                    <a:pt x="56" y="61"/>
                  </a:lnTo>
                  <a:lnTo>
                    <a:pt x="39" y="69"/>
                  </a:lnTo>
                  <a:lnTo>
                    <a:pt x="22" y="73"/>
                  </a:lnTo>
                  <a:lnTo>
                    <a:pt x="3" y="78"/>
                  </a:lnTo>
                  <a:lnTo>
                    <a:pt x="0" y="69"/>
                  </a:lnTo>
                  <a:lnTo>
                    <a:pt x="0" y="69"/>
                  </a:lnTo>
                  <a:lnTo>
                    <a:pt x="22" y="63"/>
                  </a:lnTo>
                  <a:lnTo>
                    <a:pt x="42" y="55"/>
                  </a:lnTo>
                  <a:lnTo>
                    <a:pt x="59" y="47"/>
                  </a:lnTo>
                  <a:lnTo>
                    <a:pt x="75" y="38"/>
                  </a:lnTo>
                  <a:lnTo>
                    <a:pt x="75" y="38"/>
                  </a:lnTo>
                  <a:lnTo>
                    <a:pt x="87" y="28"/>
                  </a:lnTo>
                  <a:lnTo>
                    <a:pt x="98" y="19"/>
                  </a:lnTo>
                  <a:lnTo>
                    <a:pt x="108" y="10"/>
                  </a:lnTo>
                  <a:lnTo>
                    <a:pt x="115" y="0"/>
                  </a:lnTo>
                  <a:lnTo>
                    <a:pt x="128" y="5"/>
                  </a:lnTo>
                  <a:lnTo>
                    <a:pt x="128" y="5"/>
                  </a:lnTo>
                  <a:lnTo>
                    <a:pt x="120" y="14"/>
                  </a:lnTo>
                  <a:lnTo>
                    <a:pt x="111" y="25"/>
                  </a:lnTo>
                  <a:lnTo>
                    <a:pt x="98" y="35"/>
                  </a:lnTo>
                  <a:lnTo>
                    <a:pt x="86" y="45"/>
                  </a:lnTo>
                  <a:lnTo>
                    <a:pt x="86" y="1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3">
              <a:extLst>
                <a:ext uri="{FF2B5EF4-FFF2-40B4-BE49-F238E27FC236}">
                  <a16:creationId xmlns:a16="http://schemas.microsoft.com/office/drawing/2014/main" id="{2B39CE75-345C-4B83-AE2F-FC307F80032C}"/>
                </a:ext>
              </a:extLst>
            </p:cNvPr>
            <p:cNvSpPr>
              <a:spLocks/>
            </p:cNvSpPr>
            <p:nvPr/>
          </p:nvSpPr>
          <p:spPr bwMode="auto">
            <a:xfrm>
              <a:off x="4129088" y="2606676"/>
              <a:ext cx="76200" cy="101600"/>
            </a:xfrm>
            <a:custGeom>
              <a:avLst/>
              <a:gdLst>
                <a:gd name="T0" fmla="*/ 95 w 95"/>
                <a:gd name="T1" fmla="*/ 74 h 127"/>
                <a:gd name="T2" fmla="*/ 88 w 95"/>
                <a:gd name="T3" fmla="*/ 85 h 127"/>
                <a:gd name="T4" fmla="*/ 88 w 95"/>
                <a:gd name="T5" fmla="*/ 85 h 127"/>
                <a:gd name="T6" fmla="*/ 70 w 95"/>
                <a:gd name="T7" fmla="*/ 74 h 127"/>
                <a:gd name="T8" fmla="*/ 52 w 95"/>
                <a:gd name="T9" fmla="*/ 65 h 127"/>
                <a:gd name="T10" fmla="*/ 52 w 95"/>
                <a:gd name="T11" fmla="*/ 65 h 127"/>
                <a:gd name="T12" fmla="*/ 32 w 95"/>
                <a:gd name="T13" fmla="*/ 56 h 127"/>
                <a:gd name="T14" fmla="*/ 14 w 95"/>
                <a:gd name="T15" fmla="*/ 50 h 127"/>
                <a:gd name="T16" fmla="*/ 14 w 95"/>
                <a:gd name="T17" fmla="*/ 127 h 127"/>
                <a:gd name="T18" fmla="*/ 0 w 95"/>
                <a:gd name="T19" fmla="*/ 127 h 127"/>
                <a:gd name="T20" fmla="*/ 0 w 95"/>
                <a:gd name="T21" fmla="*/ 0 h 127"/>
                <a:gd name="T22" fmla="*/ 14 w 95"/>
                <a:gd name="T23" fmla="*/ 0 h 127"/>
                <a:gd name="T24" fmla="*/ 14 w 95"/>
                <a:gd name="T25" fmla="*/ 39 h 127"/>
                <a:gd name="T26" fmla="*/ 14 w 95"/>
                <a:gd name="T27" fmla="*/ 39 h 127"/>
                <a:gd name="T28" fmla="*/ 35 w 95"/>
                <a:gd name="T29" fmla="*/ 46 h 127"/>
                <a:gd name="T30" fmla="*/ 56 w 95"/>
                <a:gd name="T31" fmla="*/ 54 h 127"/>
                <a:gd name="T32" fmla="*/ 75 w 95"/>
                <a:gd name="T33" fmla="*/ 64 h 127"/>
                <a:gd name="T34" fmla="*/ 95 w 95"/>
                <a:gd name="T35" fmla="*/ 74 h 127"/>
                <a:gd name="T36" fmla="*/ 95 w 95"/>
                <a:gd name="T37"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27">
                  <a:moveTo>
                    <a:pt x="95" y="74"/>
                  </a:moveTo>
                  <a:lnTo>
                    <a:pt x="88" y="85"/>
                  </a:lnTo>
                  <a:lnTo>
                    <a:pt x="88" y="85"/>
                  </a:lnTo>
                  <a:lnTo>
                    <a:pt x="70" y="74"/>
                  </a:lnTo>
                  <a:lnTo>
                    <a:pt x="52" y="65"/>
                  </a:lnTo>
                  <a:lnTo>
                    <a:pt x="52" y="65"/>
                  </a:lnTo>
                  <a:lnTo>
                    <a:pt x="32" y="56"/>
                  </a:lnTo>
                  <a:lnTo>
                    <a:pt x="14" y="50"/>
                  </a:lnTo>
                  <a:lnTo>
                    <a:pt x="14" y="127"/>
                  </a:lnTo>
                  <a:lnTo>
                    <a:pt x="0" y="127"/>
                  </a:lnTo>
                  <a:lnTo>
                    <a:pt x="0" y="0"/>
                  </a:lnTo>
                  <a:lnTo>
                    <a:pt x="14" y="0"/>
                  </a:lnTo>
                  <a:lnTo>
                    <a:pt x="14" y="39"/>
                  </a:lnTo>
                  <a:lnTo>
                    <a:pt x="14" y="39"/>
                  </a:lnTo>
                  <a:lnTo>
                    <a:pt x="35" y="46"/>
                  </a:lnTo>
                  <a:lnTo>
                    <a:pt x="56" y="54"/>
                  </a:lnTo>
                  <a:lnTo>
                    <a:pt x="75" y="64"/>
                  </a:lnTo>
                  <a:lnTo>
                    <a:pt x="95" y="74"/>
                  </a:lnTo>
                  <a:lnTo>
                    <a:pt x="95" y="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4">
              <a:extLst>
                <a:ext uri="{FF2B5EF4-FFF2-40B4-BE49-F238E27FC236}">
                  <a16:creationId xmlns:a16="http://schemas.microsoft.com/office/drawing/2014/main" id="{4AE2A6CF-640D-4F64-807C-AB985A3F1B56}"/>
                </a:ext>
              </a:extLst>
            </p:cNvPr>
            <p:cNvSpPr>
              <a:spLocks noEditPoints="1"/>
            </p:cNvSpPr>
            <p:nvPr/>
          </p:nvSpPr>
          <p:spPr bwMode="auto">
            <a:xfrm>
              <a:off x="4211638" y="2611438"/>
              <a:ext cx="117475" cy="95250"/>
            </a:xfrm>
            <a:custGeom>
              <a:avLst/>
              <a:gdLst>
                <a:gd name="T0" fmla="*/ 45 w 150"/>
                <a:gd name="T1" fmla="*/ 37 h 120"/>
                <a:gd name="T2" fmla="*/ 45 w 150"/>
                <a:gd name="T3" fmla="*/ 37 h 120"/>
                <a:gd name="T4" fmla="*/ 45 w 150"/>
                <a:gd name="T5" fmla="*/ 53 h 120"/>
                <a:gd name="T6" fmla="*/ 44 w 150"/>
                <a:gd name="T7" fmla="*/ 65 h 120"/>
                <a:gd name="T8" fmla="*/ 44 w 150"/>
                <a:gd name="T9" fmla="*/ 65 h 120"/>
                <a:gd name="T10" fmla="*/ 41 w 150"/>
                <a:gd name="T11" fmla="*/ 76 h 120"/>
                <a:gd name="T12" fmla="*/ 38 w 150"/>
                <a:gd name="T13" fmla="*/ 87 h 120"/>
                <a:gd name="T14" fmla="*/ 38 w 150"/>
                <a:gd name="T15" fmla="*/ 87 h 120"/>
                <a:gd name="T16" fmla="*/ 31 w 150"/>
                <a:gd name="T17" fmla="*/ 96 h 120"/>
                <a:gd name="T18" fmla="*/ 24 w 150"/>
                <a:gd name="T19" fmla="*/ 106 h 120"/>
                <a:gd name="T20" fmla="*/ 24 w 150"/>
                <a:gd name="T21" fmla="*/ 106 h 120"/>
                <a:gd name="T22" fmla="*/ 14 w 150"/>
                <a:gd name="T23" fmla="*/ 114 h 120"/>
                <a:gd name="T24" fmla="*/ 5 w 150"/>
                <a:gd name="T25" fmla="*/ 120 h 120"/>
                <a:gd name="T26" fmla="*/ 0 w 150"/>
                <a:gd name="T27" fmla="*/ 110 h 120"/>
                <a:gd name="T28" fmla="*/ 0 w 150"/>
                <a:gd name="T29" fmla="*/ 110 h 120"/>
                <a:gd name="T30" fmla="*/ 10 w 150"/>
                <a:gd name="T31" fmla="*/ 104 h 120"/>
                <a:gd name="T32" fmla="*/ 17 w 150"/>
                <a:gd name="T33" fmla="*/ 95 h 120"/>
                <a:gd name="T34" fmla="*/ 17 w 150"/>
                <a:gd name="T35" fmla="*/ 95 h 120"/>
                <a:gd name="T36" fmla="*/ 24 w 150"/>
                <a:gd name="T37" fmla="*/ 86 h 120"/>
                <a:gd name="T38" fmla="*/ 28 w 150"/>
                <a:gd name="T39" fmla="*/ 73 h 120"/>
                <a:gd name="T40" fmla="*/ 28 w 150"/>
                <a:gd name="T41" fmla="*/ 73 h 120"/>
                <a:gd name="T42" fmla="*/ 31 w 150"/>
                <a:gd name="T43" fmla="*/ 58 h 120"/>
                <a:gd name="T44" fmla="*/ 33 w 150"/>
                <a:gd name="T45" fmla="*/ 36 h 120"/>
                <a:gd name="T46" fmla="*/ 33 w 150"/>
                <a:gd name="T47" fmla="*/ 5 h 120"/>
                <a:gd name="T48" fmla="*/ 45 w 150"/>
                <a:gd name="T49" fmla="*/ 5 h 120"/>
                <a:gd name="T50" fmla="*/ 45 w 150"/>
                <a:gd name="T51" fmla="*/ 37 h 120"/>
                <a:gd name="T52" fmla="*/ 150 w 150"/>
                <a:gd name="T53" fmla="*/ 64 h 120"/>
                <a:gd name="T54" fmla="*/ 150 w 150"/>
                <a:gd name="T55" fmla="*/ 64 h 120"/>
                <a:gd name="T56" fmla="*/ 143 w 150"/>
                <a:gd name="T57" fmla="*/ 73 h 120"/>
                <a:gd name="T58" fmla="*/ 137 w 150"/>
                <a:gd name="T59" fmla="*/ 82 h 120"/>
                <a:gd name="T60" fmla="*/ 129 w 150"/>
                <a:gd name="T61" fmla="*/ 90 h 120"/>
                <a:gd name="T62" fmla="*/ 120 w 150"/>
                <a:gd name="T63" fmla="*/ 98 h 120"/>
                <a:gd name="T64" fmla="*/ 120 w 150"/>
                <a:gd name="T65" fmla="*/ 98 h 120"/>
                <a:gd name="T66" fmla="*/ 111 w 150"/>
                <a:gd name="T67" fmla="*/ 104 h 120"/>
                <a:gd name="T68" fmla="*/ 101 w 150"/>
                <a:gd name="T69" fmla="*/ 110 h 120"/>
                <a:gd name="T70" fmla="*/ 92 w 150"/>
                <a:gd name="T71" fmla="*/ 115 h 120"/>
                <a:gd name="T72" fmla="*/ 81 w 150"/>
                <a:gd name="T73" fmla="*/ 118 h 120"/>
                <a:gd name="T74" fmla="*/ 76 w 150"/>
                <a:gd name="T75" fmla="*/ 114 h 120"/>
                <a:gd name="T76" fmla="*/ 76 w 150"/>
                <a:gd name="T77" fmla="*/ 0 h 120"/>
                <a:gd name="T78" fmla="*/ 89 w 150"/>
                <a:gd name="T79" fmla="*/ 0 h 120"/>
                <a:gd name="T80" fmla="*/ 89 w 150"/>
                <a:gd name="T81" fmla="*/ 103 h 120"/>
                <a:gd name="T82" fmla="*/ 89 w 150"/>
                <a:gd name="T83" fmla="*/ 103 h 120"/>
                <a:gd name="T84" fmla="*/ 101 w 150"/>
                <a:gd name="T85" fmla="*/ 96 h 120"/>
                <a:gd name="T86" fmla="*/ 115 w 150"/>
                <a:gd name="T87" fmla="*/ 87 h 120"/>
                <a:gd name="T88" fmla="*/ 115 w 150"/>
                <a:gd name="T89" fmla="*/ 87 h 120"/>
                <a:gd name="T90" fmla="*/ 122 w 150"/>
                <a:gd name="T91" fmla="*/ 82 h 120"/>
                <a:gd name="T92" fmla="*/ 128 w 150"/>
                <a:gd name="T93" fmla="*/ 75 h 120"/>
                <a:gd name="T94" fmla="*/ 140 w 150"/>
                <a:gd name="T95" fmla="*/ 58 h 120"/>
                <a:gd name="T96" fmla="*/ 150 w 150"/>
                <a:gd name="T9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20">
                  <a:moveTo>
                    <a:pt x="45" y="37"/>
                  </a:moveTo>
                  <a:lnTo>
                    <a:pt x="45" y="37"/>
                  </a:lnTo>
                  <a:lnTo>
                    <a:pt x="45" y="53"/>
                  </a:lnTo>
                  <a:lnTo>
                    <a:pt x="44" y="65"/>
                  </a:lnTo>
                  <a:lnTo>
                    <a:pt x="44" y="65"/>
                  </a:lnTo>
                  <a:lnTo>
                    <a:pt x="41" y="76"/>
                  </a:lnTo>
                  <a:lnTo>
                    <a:pt x="38" y="87"/>
                  </a:lnTo>
                  <a:lnTo>
                    <a:pt x="38" y="87"/>
                  </a:lnTo>
                  <a:lnTo>
                    <a:pt x="31" y="96"/>
                  </a:lnTo>
                  <a:lnTo>
                    <a:pt x="24" y="106"/>
                  </a:lnTo>
                  <a:lnTo>
                    <a:pt x="24" y="106"/>
                  </a:lnTo>
                  <a:lnTo>
                    <a:pt x="14" y="114"/>
                  </a:lnTo>
                  <a:lnTo>
                    <a:pt x="5" y="120"/>
                  </a:lnTo>
                  <a:lnTo>
                    <a:pt x="0" y="110"/>
                  </a:lnTo>
                  <a:lnTo>
                    <a:pt x="0" y="110"/>
                  </a:lnTo>
                  <a:lnTo>
                    <a:pt x="10" y="104"/>
                  </a:lnTo>
                  <a:lnTo>
                    <a:pt x="17" y="95"/>
                  </a:lnTo>
                  <a:lnTo>
                    <a:pt x="17" y="95"/>
                  </a:lnTo>
                  <a:lnTo>
                    <a:pt x="24" y="86"/>
                  </a:lnTo>
                  <a:lnTo>
                    <a:pt x="28" y="73"/>
                  </a:lnTo>
                  <a:lnTo>
                    <a:pt x="28" y="73"/>
                  </a:lnTo>
                  <a:lnTo>
                    <a:pt x="31" y="58"/>
                  </a:lnTo>
                  <a:lnTo>
                    <a:pt x="33" y="36"/>
                  </a:lnTo>
                  <a:lnTo>
                    <a:pt x="33" y="5"/>
                  </a:lnTo>
                  <a:lnTo>
                    <a:pt x="45" y="5"/>
                  </a:lnTo>
                  <a:lnTo>
                    <a:pt x="45" y="37"/>
                  </a:lnTo>
                  <a:close/>
                  <a:moveTo>
                    <a:pt x="150" y="64"/>
                  </a:moveTo>
                  <a:lnTo>
                    <a:pt x="150" y="64"/>
                  </a:lnTo>
                  <a:lnTo>
                    <a:pt x="143" y="73"/>
                  </a:lnTo>
                  <a:lnTo>
                    <a:pt x="137" y="82"/>
                  </a:lnTo>
                  <a:lnTo>
                    <a:pt x="129" y="90"/>
                  </a:lnTo>
                  <a:lnTo>
                    <a:pt x="120" y="98"/>
                  </a:lnTo>
                  <a:lnTo>
                    <a:pt x="120" y="98"/>
                  </a:lnTo>
                  <a:lnTo>
                    <a:pt x="111" y="104"/>
                  </a:lnTo>
                  <a:lnTo>
                    <a:pt x="101" y="110"/>
                  </a:lnTo>
                  <a:lnTo>
                    <a:pt x="92" y="115"/>
                  </a:lnTo>
                  <a:lnTo>
                    <a:pt x="81" y="118"/>
                  </a:lnTo>
                  <a:lnTo>
                    <a:pt x="76" y="114"/>
                  </a:lnTo>
                  <a:lnTo>
                    <a:pt x="76" y="0"/>
                  </a:lnTo>
                  <a:lnTo>
                    <a:pt x="89" y="0"/>
                  </a:lnTo>
                  <a:lnTo>
                    <a:pt x="89" y="103"/>
                  </a:lnTo>
                  <a:lnTo>
                    <a:pt x="89" y="103"/>
                  </a:lnTo>
                  <a:lnTo>
                    <a:pt x="101" y="96"/>
                  </a:lnTo>
                  <a:lnTo>
                    <a:pt x="115" y="87"/>
                  </a:lnTo>
                  <a:lnTo>
                    <a:pt x="115" y="87"/>
                  </a:lnTo>
                  <a:lnTo>
                    <a:pt x="122" y="82"/>
                  </a:lnTo>
                  <a:lnTo>
                    <a:pt x="128" y="75"/>
                  </a:lnTo>
                  <a:lnTo>
                    <a:pt x="140" y="58"/>
                  </a:lnTo>
                  <a:lnTo>
                    <a:pt x="150"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5">
              <a:extLst>
                <a:ext uri="{FF2B5EF4-FFF2-40B4-BE49-F238E27FC236}">
                  <a16:creationId xmlns:a16="http://schemas.microsoft.com/office/drawing/2014/main" id="{13AB8E26-A502-4654-A5BE-5FC9262F86E7}"/>
                </a:ext>
              </a:extLst>
            </p:cNvPr>
            <p:cNvSpPr>
              <a:spLocks noEditPoints="1"/>
            </p:cNvSpPr>
            <p:nvPr/>
          </p:nvSpPr>
          <p:spPr bwMode="auto">
            <a:xfrm>
              <a:off x="5853113" y="5119688"/>
              <a:ext cx="38100" cy="36513"/>
            </a:xfrm>
            <a:custGeom>
              <a:avLst/>
              <a:gdLst>
                <a:gd name="T0" fmla="*/ 23 w 47"/>
                <a:gd name="T1" fmla="*/ 47 h 47"/>
                <a:gd name="T2" fmla="*/ 6 w 47"/>
                <a:gd name="T3" fmla="*/ 41 h 47"/>
                <a:gd name="T4" fmla="*/ 2 w 47"/>
                <a:gd name="T5" fmla="*/ 33 h 47"/>
                <a:gd name="T6" fmla="*/ 0 w 47"/>
                <a:gd name="T7" fmla="*/ 24 h 47"/>
                <a:gd name="T8" fmla="*/ 6 w 47"/>
                <a:gd name="T9" fmla="*/ 7 h 47"/>
                <a:gd name="T10" fmla="*/ 14 w 47"/>
                <a:gd name="T11" fmla="*/ 2 h 47"/>
                <a:gd name="T12" fmla="*/ 23 w 47"/>
                <a:gd name="T13" fmla="*/ 0 h 47"/>
                <a:gd name="T14" fmla="*/ 40 w 47"/>
                <a:gd name="T15" fmla="*/ 7 h 47"/>
                <a:gd name="T16" fmla="*/ 45 w 47"/>
                <a:gd name="T17" fmla="*/ 14 h 47"/>
                <a:gd name="T18" fmla="*/ 47 w 47"/>
                <a:gd name="T19" fmla="*/ 24 h 47"/>
                <a:gd name="T20" fmla="*/ 40 w 47"/>
                <a:gd name="T21" fmla="*/ 41 h 47"/>
                <a:gd name="T22" fmla="*/ 33 w 47"/>
                <a:gd name="T23" fmla="*/ 45 h 47"/>
                <a:gd name="T24" fmla="*/ 23 w 47"/>
                <a:gd name="T25" fmla="*/ 47 h 47"/>
                <a:gd name="T26" fmla="*/ 23 w 47"/>
                <a:gd name="T27" fmla="*/ 3 h 47"/>
                <a:gd name="T28" fmla="*/ 9 w 47"/>
                <a:gd name="T29" fmla="*/ 10 h 47"/>
                <a:gd name="T30" fmla="*/ 5 w 47"/>
                <a:gd name="T31" fmla="*/ 16 h 47"/>
                <a:gd name="T32" fmla="*/ 3 w 47"/>
                <a:gd name="T33" fmla="*/ 24 h 47"/>
                <a:gd name="T34" fmla="*/ 9 w 47"/>
                <a:gd name="T35" fmla="*/ 38 h 47"/>
                <a:gd name="T36" fmla="*/ 16 w 47"/>
                <a:gd name="T37" fmla="*/ 42 h 47"/>
                <a:gd name="T38" fmla="*/ 23 w 47"/>
                <a:gd name="T39" fmla="*/ 44 h 47"/>
                <a:gd name="T40" fmla="*/ 37 w 47"/>
                <a:gd name="T41" fmla="*/ 38 h 47"/>
                <a:gd name="T42" fmla="*/ 42 w 47"/>
                <a:gd name="T43" fmla="*/ 31 h 47"/>
                <a:gd name="T44" fmla="*/ 44 w 47"/>
                <a:gd name="T45" fmla="*/ 24 h 47"/>
                <a:gd name="T46" fmla="*/ 37 w 47"/>
                <a:gd name="T47" fmla="*/ 10 h 47"/>
                <a:gd name="T48" fmla="*/ 31 w 47"/>
                <a:gd name="T49" fmla="*/ 5 h 47"/>
                <a:gd name="T50" fmla="*/ 23 w 47"/>
                <a:gd name="T51" fmla="*/ 3 h 47"/>
                <a:gd name="T52" fmla="*/ 33 w 47"/>
                <a:gd name="T53" fmla="*/ 35 h 47"/>
                <a:gd name="T54" fmla="*/ 23 w 47"/>
                <a:gd name="T55" fmla="*/ 36 h 47"/>
                <a:gd name="T56" fmla="*/ 14 w 47"/>
                <a:gd name="T57" fmla="*/ 33 h 47"/>
                <a:gd name="T58" fmla="*/ 12 w 47"/>
                <a:gd name="T59" fmla="*/ 28 h 47"/>
                <a:gd name="T60" fmla="*/ 11 w 47"/>
                <a:gd name="T61" fmla="*/ 24 h 47"/>
                <a:gd name="T62" fmla="*/ 14 w 47"/>
                <a:gd name="T63" fmla="*/ 14 h 47"/>
                <a:gd name="T64" fmla="*/ 19 w 47"/>
                <a:gd name="T65" fmla="*/ 11 h 47"/>
                <a:gd name="T66" fmla="*/ 23 w 47"/>
                <a:gd name="T67" fmla="*/ 10 h 47"/>
                <a:gd name="T68" fmla="*/ 33 w 47"/>
                <a:gd name="T69" fmla="*/ 13 h 47"/>
                <a:gd name="T70" fmla="*/ 33 w 47"/>
                <a:gd name="T71" fmla="*/ 17 h 47"/>
                <a:gd name="T72" fmla="*/ 28 w 47"/>
                <a:gd name="T73" fmla="*/ 14 h 47"/>
                <a:gd name="T74" fmla="*/ 23 w 47"/>
                <a:gd name="T75" fmla="*/ 14 h 47"/>
                <a:gd name="T76" fmla="*/ 17 w 47"/>
                <a:gd name="T77" fmla="*/ 16 h 47"/>
                <a:gd name="T78" fmla="*/ 16 w 47"/>
                <a:gd name="T79" fmla="*/ 24 h 47"/>
                <a:gd name="T80" fmla="*/ 16 w 47"/>
                <a:gd name="T81" fmla="*/ 27 h 47"/>
                <a:gd name="T82" fmla="*/ 20 w 47"/>
                <a:gd name="T83" fmla="*/ 31 h 47"/>
                <a:gd name="T84" fmla="*/ 23 w 47"/>
                <a:gd name="T85" fmla="*/ 33 h 47"/>
                <a:gd name="T86" fmla="*/ 33 w 47"/>
                <a:gd name="T87" fmla="*/ 30 h 47"/>
                <a:gd name="T88" fmla="*/ 33 w 47"/>
                <a:gd name="T8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47">
                  <a:moveTo>
                    <a:pt x="23" y="47"/>
                  </a:moveTo>
                  <a:lnTo>
                    <a:pt x="23" y="47"/>
                  </a:lnTo>
                  <a:lnTo>
                    <a:pt x="14" y="45"/>
                  </a:lnTo>
                  <a:lnTo>
                    <a:pt x="6" y="41"/>
                  </a:lnTo>
                  <a:lnTo>
                    <a:pt x="6" y="41"/>
                  </a:lnTo>
                  <a:lnTo>
                    <a:pt x="2" y="33"/>
                  </a:lnTo>
                  <a:lnTo>
                    <a:pt x="0" y="24"/>
                  </a:lnTo>
                  <a:lnTo>
                    <a:pt x="0" y="24"/>
                  </a:lnTo>
                  <a:lnTo>
                    <a:pt x="2" y="14"/>
                  </a:lnTo>
                  <a:lnTo>
                    <a:pt x="6" y="7"/>
                  </a:lnTo>
                  <a:lnTo>
                    <a:pt x="6" y="7"/>
                  </a:lnTo>
                  <a:lnTo>
                    <a:pt x="14" y="2"/>
                  </a:lnTo>
                  <a:lnTo>
                    <a:pt x="23" y="0"/>
                  </a:lnTo>
                  <a:lnTo>
                    <a:pt x="23" y="0"/>
                  </a:lnTo>
                  <a:lnTo>
                    <a:pt x="33" y="2"/>
                  </a:lnTo>
                  <a:lnTo>
                    <a:pt x="40" y="7"/>
                  </a:lnTo>
                  <a:lnTo>
                    <a:pt x="40" y="7"/>
                  </a:lnTo>
                  <a:lnTo>
                    <a:pt x="45" y="14"/>
                  </a:lnTo>
                  <a:lnTo>
                    <a:pt x="47" y="24"/>
                  </a:lnTo>
                  <a:lnTo>
                    <a:pt x="47" y="24"/>
                  </a:lnTo>
                  <a:lnTo>
                    <a:pt x="45" y="33"/>
                  </a:lnTo>
                  <a:lnTo>
                    <a:pt x="40" y="41"/>
                  </a:lnTo>
                  <a:lnTo>
                    <a:pt x="40" y="41"/>
                  </a:lnTo>
                  <a:lnTo>
                    <a:pt x="33" y="45"/>
                  </a:lnTo>
                  <a:lnTo>
                    <a:pt x="23" y="47"/>
                  </a:lnTo>
                  <a:lnTo>
                    <a:pt x="23" y="47"/>
                  </a:lnTo>
                  <a:close/>
                  <a:moveTo>
                    <a:pt x="23" y="3"/>
                  </a:moveTo>
                  <a:lnTo>
                    <a:pt x="23" y="3"/>
                  </a:lnTo>
                  <a:lnTo>
                    <a:pt x="16" y="5"/>
                  </a:lnTo>
                  <a:lnTo>
                    <a:pt x="9" y="10"/>
                  </a:lnTo>
                  <a:lnTo>
                    <a:pt x="9" y="10"/>
                  </a:lnTo>
                  <a:lnTo>
                    <a:pt x="5" y="16"/>
                  </a:lnTo>
                  <a:lnTo>
                    <a:pt x="3" y="24"/>
                  </a:lnTo>
                  <a:lnTo>
                    <a:pt x="3" y="24"/>
                  </a:lnTo>
                  <a:lnTo>
                    <a:pt x="5" y="31"/>
                  </a:lnTo>
                  <a:lnTo>
                    <a:pt x="9" y="38"/>
                  </a:lnTo>
                  <a:lnTo>
                    <a:pt x="9" y="38"/>
                  </a:lnTo>
                  <a:lnTo>
                    <a:pt x="16" y="42"/>
                  </a:lnTo>
                  <a:lnTo>
                    <a:pt x="23" y="44"/>
                  </a:lnTo>
                  <a:lnTo>
                    <a:pt x="23" y="44"/>
                  </a:lnTo>
                  <a:lnTo>
                    <a:pt x="31" y="42"/>
                  </a:lnTo>
                  <a:lnTo>
                    <a:pt x="37" y="38"/>
                  </a:lnTo>
                  <a:lnTo>
                    <a:pt x="37" y="38"/>
                  </a:lnTo>
                  <a:lnTo>
                    <a:pt x="42" y="31"/>
                  </a:lnTo>
                  <a:lnTo>
                    <a:pt x="44" y="24"/>
                  </a:lnTo>
                  <a:lnTo>
                    <a:pt x="44" y="24"/>
                  </a:lnTo>
                  <a:lnTo>
                    <a:pt x="42" y="16"/>
                  </a:lnTo>
                  <a:lnTo>
                    <a:pt x="37" y="10"/>
                  </a:lnTo>
                  <a:lnTo>
                    <a:pt x="37" y="10"/>
                  </a:lnTo>
                  <a:lnTo>
                    <a:pt x="31" y="5"/>
                  </a:lnTo>
                  <a:lnTo>
                    <a:pt x="23" y="3"/>
                  </a:lnTo>
                  <a:lnTo>
                    <a:pt x="23" y="3"/>
                  </a:lnTo>
                  <a:close/>
                  <a:moveTo>
                    <a:pt x="33" y="35"/>
                  </a:moveTo>
                  <a:lnTo>
                    <a:pt x="33" y="35"/>
                  </a:lnTo>
                  <a:lnTo>
                    <a:pt x="23" y="36"/>
                  </a:lnTo>
                  <a:lnTo>
                    <a:pt x="23" y="36"/>
                  </a:lnTo>
                  <a:lnTo>
                    <a:pt x="19" y="36"/>
                  </a:lnTo>
                  <a:lnTo>
                    <a:pt x="14" y="33"/>
                  </a:lnTo>
                  <a:lnTo>
                    <a:pt x="14" y="33"/>
                  </a:lnTo>
                  <a:lnTo>
                    <a:pt x="12" y="28"/>
                  </a:lnTo>
                  <a:lnTo>
                    <a:pt x="11" y="24"/>
                  </a:lnTo>
                  <a:lnTo>
                    <a:pt x="11" y="24"/>
                  </a:lnTo>
                  <a:lnTo>
                    <a:pt x="12" y="17"/>
                  </a:lnTo>
                  <a:lnTo>
                    <a:pt x="14" y="14"/>
                  </a:lnTo>
                  <a:lnTo>
                    <a:pt x="14" y="14"/>
                  </a:lnTo>
                  <a:lnTo>
                    <a:pt x="19" y="11"/>
                  </a:lnTo>
                  <a:lnTo>
                    <a:pt x="23" y="10"/>
                  </a:lnTo>
                  <a:lnTo>
                    <a:pt x="23" y="10"/>
                  </a:lnTo>
                  <a:lnTo>
                    <a:pt x="28" y="11"/>
                  </a:lnTo>
                  <a:lnTo>
                    <a:pt x="33" y="13"/>
                  </a:lnTo>
                  <a:lnTo>
                    <a:pt x="33" y="17"/>
                  </a:lnTo>
                  <a:lnTo>
                    <a:pt x="33" y="17"/>
                  </a:lnTo>
                  <a:lnTo>
                    <a:pt x="33" y="17"/>
                  </a:lnTo>
                  <a:lnTo>
                    <a:pt x="28" y="14"/>
                  </a:lnTo>
                  <a:lnTo>
                    <a:pt x="23" y="14"/>
                  </a:lnTo>
                  <a:lnTo>
                    <a:pt x="23" y="14"/>
                  </a:lnTo>
                  <a:lnTo>
                    <a:pt x="20" y="14"/>
                  </a:lnTo>
                  <a:lnTo>
                    <a:pt x="17" y="16"/>
                  </a:lnTo>
                  <a:lnTo>
                    <a:pt x="16" y="19"/>
                  </a:lnTo>
                  <a:lnTo>
                    <a:pt x="16" y="24"/>
                  </a:lnTo>
                  <a:lnTo>
                    <a:pt x="16" y="24"/>
                  </a:lnTo>
                  <a:lnTo>
                    <a:pt x="16" y="27"/>
                  </a:lnTo>
                  <a:lnTo>
                    <a:pt x="17" y="30"/>
                  </a:lnTo>
                  <a:lnTo>
                    <a:pt x="20" y="31"/>
                  </a:lnTo>
                  <a:lnTo>
                    <a:pt x="23" y="33"/>
                  </a:lnTo>
                  <a:lnTo>
                    <a:pt x="23" y="33"/>
                  </a:lnTo>
                  <a:lnTo>
                    <a:pt x="28" y="31"/>
                  </a:lnTo>
                  <a:lnTo>
                    <a:pt x="33" y="30"/>
                  </a:lnTo>
                  <a:lnTo>
                    <a:pt x="33" y="30"/>
                  </a:lnTo>
                  <a:lnTo>
                    <a:pt x="33"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6">
              <a:extLst>
                <a:ext uri="{FF2B5EF4-FFF2-40B4-BE49-F238E27FC236}">
                  <a16:creationId xmlns:a16="http://schemas.microsoft.com/office/drawing/2014/main" id="{4C86FD99-C616-4F29-B3FD-89253932927B}"/>
                </a:ext>
              </a:extLst>
            </p:cNvPr>
            <p:cNvSpPr>
              <a:spLocks noEditPoints="1"/>
            </p:cNvSpPr>
            <p:nvPr/>
          </p:nvSpPr>
          <p:spPr bwMode="auto">
            <a:xfrm>
              <a:off x="5913438" y="5119688"/>
              <a:ext cx="22225" cy="33338"/>
            </a:xfrm>
            <a:custGeom>
              <a:avLst/>
              <a:gdLst>
                <a:gd name="T0" fmla="*/ 6 w 28"/>
                <a:gd name="T1" fmla="*/ 27 h 42"/>
                <a:gd name="T2" fmla="*/ 6 w 28"/>
                <a:gd name="T3" fmla="*/ 42 h 42"/>
                <a:gd name="T4" fmla="*/ 0 w 28"/>
                <a:gd name="T5" fmla="*/ 42 h 42"/>
                <a:gd name="T6" fmla="*/ 0 w 28"/>
                <a:gd name="T7" fmla="*/ 0 h 42"/>
                <a:gd name="T8" fmla="*/ 12 w 28"/>
                <a:gd name="T9" fmla="*/ 0 h 42"/>
                <a:gd name="T10" fmla="*/ 12 w 28"/>
                <a:gd name="T11" fmla="*/ 0 h 42"/>
                <a:gd name="T12" fmla="*/ 18 w 28"/>
                <a:gd name="T13" fmla="*/ 2 h 42"/>
                <a:gd name="T14" fmla="*/ 23 w 28"/>
                <a:gd name="T15" fmla="*/ 3 h 42"/>
                <a:gd name="T16" fmla="*/ 23 w 28"/>
                <a:gd name="T17" fmla="*/ 3 h 42"/>
                <a:gd name="T18" fmla="*/ 26 w 28"/>
                <a:gd name="T19" fmla="*/ 8 h 42"/>
                <a:gd name="T20" fmla="*/ 28 w 28"/>
                <a:gd name="T21" fmla="*/ 13 h 42"/>
                <a:gd name="T22" fmla="*/ 28 w 28"/>
                <a:gd name="T23" fmla="*/ 13 h 42"/>
                <a:gd name="T24" fmla="*/ 26 w 28"/>
                <a:gd name="T25" fmla="*/ 19 h 42"/>
                <a:gd name="T26" fmla="*/ 23 w 28"/>
                <a:gd name="T27" fmla="*/ 22 h 42"/>
                <a:gd name="T28" fmla="*/ 23 w 28"/>
                <a:gd name="T29" fmla="*/ 22 h 42"/>
                <a:gd name="T30" fmla="*/ 18 w 28"/>
                <a:gd name="T31" fmla="*/ 25 h 42"/>
                <a:gd name="T32" fmla="*/ 11 w 28"/>
                <a:gd name="T33" fmla="*/ 27 h 42"/>
                <a:gd name="T34" fmla="*/ 6 w 28"/>
                <a:gd name="T35" fmla="*/ 27 h 42"/>
                <a:gd name="T36" fmla="*/ 6 w 28"/>
                <a:gd name="T37" fmla="*/ 5 h 42"/>
                <a:gd name="T38" fmla="*/ 6 w 28"/>
                <a:gd name="T39" fmla="*/ 22 h 42"/>
                <a:gd name="T40" fmla="*/ 11 w 28"/>
                <a:gd name="T41" fmla="*/ 22 h 42"/>
                <a:gd name="T42" fmla="*/ 11 w 28"/>
                <a:gd name="T43" fmla="*/ 22 h 42"/>
                <a:gd name="T44" fmla="*/ 15 w 28"/>
                <a:gd name="T45" fmla="*/ 22 h 42"/>
                <a:gd name="T46" fmla="*/ 20 w 28"/>
                <a:gd name="T47" fmla="*/ 19 h 42"/>
                <a:gd name="T48" fmla="*/ 20 w 28"/>
                <a:gd name="T49" fmla="*/ 19 h 42"/>
                <a:gd name="T50" fmla="*/ 21 w 28"/>
                <a:gd name="T51" fmla="*/ 17 h 42"/>
                <a:gd name="T52" fmla="*/ 21 w 28"/>
                <a:gd name="T53" fmla="*/ 13 h 42"/>
                <a:gd name="T54" fmla="*/ 21 w 28"/>
                <a:gd name="T55" fmla="*/ 13 h 42"/>
                <a:gd name="T56" fmla="*/ 21 w 28"/>
                <a:gd name="T57" fmla="*/ 10 h 42"/>
                <a:gd name="T58" fmla="*/ 20 w 28"/>
                <a:gd name="T59" fmla="*/ 7 h 42"/>
                <a:gd name="T60" fmla="*/ 20 w 28"/>
                <a:gd name="T61" fmla="*/ 7 h 42"/>
                <a:gd name="T62" fmla="*/ 15 w 28"/>
                <a:gd name="T63" fmla="*/ 5 h 42"/>
                <a:gd name="T64" fmla="*/ 11 w 28"/>
                <a:gd name="T65" fmla="*/ 5 h 42"/>
                <a:gd name="T66" fmla="*/ 6 w 28"/>
                <a:gd name="T6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42">
                  <a:moveTo>
                    <a:pt x="6" y="27"/>
                  </a:moveTo>
                  <a:lnTo>
                    <a:pt x="6" y="42"/>
                  </a:lnTo>
                  <a:lnTo>
                    <a:pt x="0" y="42"/>
                  </a:lnTo>
                  <a:lnTo>
                    <a:pt x="0" y="0"/>
                  </a:lnTo>
                  <a:lnTo>
                    <a:pt x="12" y="0"/>
                  </a:lnTo>
                  <a:lnTo>
                    <a:pt x="12" y="0"/>
                  </a:lnTo>
                  <a:lnTo>
                    <a:pt x="18" y="2"/>
                  </a:lnTo>
                  <a:lnTo>
                    <a:pt x="23" y="3"/>
                  </a:lnTo>
                  <a:lnTo>
                    <a:pt x="23" y="3"/>
                  </a:lnTo>
                  <a:lnTo>
                    <a:pt x="26" y="8"/>
                  </a:lnTo>
                  <a:lnTo>
                    <a:pt x="28" y="13"/>
                  </a:lnTo>
                  <a:lnTo>
                    <a:pt x="28" y="13"/>
                  </a:lnTo>
                  <a:lnTo>
                    <a:pt x="26" y="19"/>
                  </a:lnTo>
                  <a:lnTo>
                    <a:pt x="23" y="22"/>
                  </a:lnTo>
                  <a:lnTo>
                    <a:pt x="23" y="22"/>
                  </a:lnTo>
                  <a:lnTo>
                    <a:pt x="18" y="25"/>
                  </a:lnTo>
                  <a:lnTo>
                    <a:pt x="11" y="27"/>
                  </a:lnTo>
                  <a:lnTo>
                    <a:pt x="6" y="27"/>
                  </a:lnTo>
                  <a:close/>
                  <a:moveTo>
                    <a:pt x="6" y="5"/>
                  </a:moveTo>
                  <a:lnTo>
                    <a:pt x="6" y="22"/>
                  </a:lnTo>
                  <a:lnTo>
                    <a:pt x="11" y="22"/>
                  </a:lnTo>
                  <a:lnTo>
                    <a:pt x="11" y="22"/>
                  </a:lnTo>
                  <a:lnTo>
                    <a:pt x="15" y="22"/>
                  </a:lnTo>
                  <a:lnTo>
                    <a:pt x="20" y="19"/>
                  </a:lnTo>
                  <a:lnTo>
                    <a:pt x="20" y="19"/>
                  </a:lnTo>
                  <a:lnTo>
                    <a:pt x="21" y="17"/>
                  </a:lnTo>
                  <a:lnTo>
                    <a:pt x="21" y="13"/>
                  </a:lnTo>
                  <a:lnTo>
                    <a:pt x="21" y="13"/>
                  </a:lnTo>
                  <a:lnTo>
                    <a:pt x="21" y="10"/>
                  </a:lnTo>
                  <a:lnTo>
                    <a:pt x="20" y="7"/>
                  </a:lnTo>
                  <a:lnTo>
                    <a:pt x="20" y="7"/>
                  </a:lnTo>
                  <a:lnTo>
                    <a:pt x="15" y="5"/>
                  </a:lnTo>
                  <a:lnTo>
                    <a:pt x="11" y="5"/>
                  </a:lnTo>
                  <a:lnTo>
                    <a:pt x="6"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7">
              <a:extLst>
                <a:ext uri="{FF2B5EF4-FFF2-40B4-BE49-F238E27FC236}">
                  <a16:creationId xmlns:a16="http://schemas.microsoft.com/office/drawing/2014/main" id="{F648CE28-913E-46D3-9231-3581BCC1226F}"/>
                </a:ext>
              </a:extLst>
            </p:cNvPr>
            <p:cNvSpPr>
              <a:spLocks/>
            </p:cNvSpPr>
            <p:nvPr/>
          </p:nvSpPr>
          <p:spPr bwMode="auto">
            <a:xfrm>
              <a:off x="5940425" y="5129213"/>
              <a:ext cx="14288" cy="23813"/>
            </a:xfrm>
            <a:custGeom>
              <a:avLst/>
              <a:gdLst>
                <a:gd name="T0" fmla="*/ 0 w 19"/>
                <a:gd name="T1" fmla="*/ 31 h 31"/>
                <a:gd name="T2" fmla="*/ 0 w 19"/>
                <a:gd name="T3" fmla="*/ 0 h 31"/>
                <a:gd name="T4" fmla="*/ 5 w 19"/>
                <a:gd name="T5" fmla="*/ 0 h 31"/>
                <a:gd name="T6" fmla="*/ 5 w 19"/>
                <a:gd name="T7" fmla="*/ 5 h 31"/>
                <a:gd name="T8" fmla="*/ 5 w 19"/>
                <a:gd name="T9" fmla="*/ 5 h 31"/>
                <a:gd name="T10" fmla="*/ 9 w 19"/>
                <a:gd name="T11" fmla="*/ 2 h 31"/>
                <a:gd name="T12" fmla="*/ 15 w 19"/>
                <a:gd name="T13" fmla="*/ 0 h 31"/>
                <a:gd name="T14" fmla="*/ 15 w 19"/>
                <a:gd name="T15" fmla="*/ 0 h 31"/>
                <a:gd name="T16" fmla="*/ 19 w 19"/>
                <a:gd name="T17" fmla="*/ 0 h 31"/>
                <a:gd name="T18" fmla="*/ 19 w 19"/>
                <a:gd name="T19" fmla="*/ 5 h 31"/>
                <a:gd name="T20" fmla="*/ 19 w 19"/>
                <a:gd name="T21" fmla="*/ 5 h 31"/>
                <a:gd name="T22" fmla="*/ 19 w 19"/>
                <a:gd name="T23" fmla="*/ 5 h 31"/>
                <a:gd name="T24" fmla="*/ 14 w 19"/>
                <a:gd name="T25" fmla="*/ 5 h 31"/>
                <a:gd name="T26" fmla="*/ 14 w 19"/>
                <a:gd name="T27" fmla="*/ 5 h 31"/>
                <a:gd name="T28" fmla="*/ 9 w 19"/>
                <a:gd name="T29" fmla="*/ 6 h 31"/>
                <a:gd name="T30" fmla="*/ 5 w 19"/>
                <a:gd name="T31" fmla="*/ 8 h 31"/>
                <a:gd name="T32" fmla="*/ 5 w 19"/>
                <a:gd name="T33" fmla="*/ 31 h 31"/>
                <a:gd name="T34" fmla="*/ 0 w 19"/>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0" y="31"/>
                  </a:moveTo>
                  <a:lnTo>
                    <a:pt x="0" y="0"/>
                  </a:lnTo>
                  <a:lnTo>
                    <a:pt x="5" y="0"/>
                  </a:lnTo>
                  <a:lnTo>
                    <a:pt x="5" y="5"/>
                  </a:lnTo>
                  <a:lnTo>
                    <a:pt x="5" y="5"/>
                  </a:lnTo>
                  <a:lnTo>
                    <a:pt x="9" y="2"/>
                  </a:lnTo>
                  <a:lnTo>
                    <a:pt x="15" y="0"/>
                  </a:lnTo>
                  <a:lnTo>
                    <a:pt x="15" y="0"/>
                  </a:lnTo>
                  <a:lnTo>
                    <a:pt x="19" y="0"/>
                  </a:lnTo>
                  <a:lnTo>
                    <a:pt x="19" y="5"/>
                  </a:lnTo>
                  <a:lnTo>
                    <a:pt x="19" y="5"/>
                  </a:lnTo>
                  <a:lnTo>
                    <a:pt x="19" y="5"/>
                  </a:lnTo>
                  <a:lnTo>
                    <a:pt x="14" y="5"/>
                  </a:lnTo>
                  <a:lnTo>
                    <a:pt x="14" y="5"/>
                  </a:lnTo>
                  <a:lnTo>
                    <a:pt x="9" y="6"/>
                  </a:lnTo>
                  <a:lnTo>
                    <a:pt x="5" y="8"/>
                  </a:lnTo>
                  <a:lnTo>
                    <a:pt x="5" y="31"/>
                  </a:lnTo>
                  <a:lnTo>
                    <a:pt x="0" y="3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8">
              <a:extLst>
                <a:ext uri="{FF2B5EF4-FFF2-40B4-BE49-F238E27FC236}">
                  <a16:creationId xmlns:a16="http://schemas.microsoft.com/office/drawing/2014/main" id="{9884BEA7-07FF-4660-9F13-F23214AAABFB}"/>
                </a:ext>
              </a:extLst>
            </p:cNvPr>
            <p:cNvSpPr>
              <a:spLocks noEditPoints="1"/>
            </p:cNvSpPr>
            <p:nvPr/>
          </p:nvSpPr>
          <p:spPr bwMode="auto">
            <a:xfrm>
              <a:off x="5956300" y="5127626"/>
              <a:ext cx="22225" cy="25400"/>
            </a:xfrm>
            <a:custGeom>
              <a:avLst/>
              <a:gdLst>
                <a:gd name="T0" fmla="*/ 16 w 28"/>
                <a:gd name="T1" fmla="*/ 32 h 32"/>
                <a:gd name="T2" fmla="*/ 16 w 28"/>
                <a:gd name="T3" fmla="*/ 32 h 32"/>
                <a:gd name="T4" fmla="*/ 9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1 h 32"/>
                <a:gd name="T18" fmla="*/ 5 w 28"/>
                <a:gd name="T19" fmla="*/ 4 h 32"/>
                <a:gd name="T20" fmla="*/ 5 w 28"/>
                <a:gd name="T21" fmla="*/ 4 h 32"/>
                <a:gd name="T22" fmla="*/ 9 w 28"/>
                <a:gd name="T23" fmla="*/ 1 h 32"/>
                <a:gd name="T24" fmla="*/ 16 w 28"/>
                <a:gd name="T25" fmla="*/ 0 h 32"/>
                <a:gd name="T26" fmla="*/ 16 w 28"/>
                <a:gd name="T27" fmla="*/ 0 h 32"/>
                <a:gd name="T28" fmla="*/ 20 w 28"/>
                <a:gd name="T29" fmla="*/ 1 h 32"/>
                <a:gd name="T30" fmla="*/ 25 w 28"/>
                <a:gd name="T31" fmla="*/ 4 h 32"/>
                <a:gd name="T32" fmla="*/ 25 w 28"/>
                <a:gd name="T33" fmla="*/ 4 h 32"/>
                <a:gd name="T34" fmla="*/ 27 w 28"/>
                <a:gd name="T35" fmla="*/ 9 h 32"/>
                <a:gd name="T36" fmla="*/ 28 w 28"/>
                <a:gd name="T37" fmla="*/ 14 h 32"/>
                <a:gd name="T38" fmla="*/ 28 w 28"/>
                <a:gd name="T39" fmla="*/ 17 h 32"/>
                <a:gd name="T40" fmla="*/ 5 w 28"/>
                <a:gd name="T41" fmla="*/ 17 h 32"/>
                <a:gd name="T42" fmla="*/ 5 w 28"/>
                <a:gd name="T43" fmla="*/ 17 h 32"/>
                <a:gd name="T44" fmla="*/ 6 w 28"/>
                <a:gd name="T45" fmla="*/ 21 h 32"/>
                <a:gd name="T46" fmla="*/ 8 w 28"/>
                <a:gd name="T47" fmla="*/ 26 h 32"/>
                <a:gd name="T48" fmla="*/ 8 w 28"/>
                <a:gd name="T49" fmla="*/ 26 h 32"/>
                <a:gd name="T50" fmla="*/ 11 w 28"/>
                <a:gd name="T51" fmla="*/ 28 h 32"/>
                <a:gd name="T52" fmla="*/ 16 w 28"/>
                <a:gd name="T53" fmla="*/ 29 h 32"/>
                <a:gd name="T54" fmla="*/ 16 w 28"/>
                <a:gd name="T55" fmla="*/ 29 h 32"/>
                <a:gd name="T56" fmla="*/ 22 w 28"/>
                <a:gd name="T57" fmla="*/ 28 h 32"/>
                <a:gd name="T58" fmla="*/ 27 w 28"/>
                <a:gd name="T59" fmla="*/ 25 h 32"/>
                <a:gd name="T60" fmla="*/ 27 w 28"/>
                <a:gd name="T61" fmla="*/ 25 h 32"/>
                <a:gd name="T62" fmla="*/ 27 w 28"/>
                <a:gd name="T63" fmla="*/ 31 h 32"/>
                <a:gd name="T64" fmla="*/ 27 w 28"/>
                <a:gd name="T65" fmla="*/ 31 h 32"/>
                <a:gd name="T66" fmla="*/ 22 w 28"/>
                <a:gd name="T67" fmla="*/ 32 h 32"/>
                <a:gd name="T68" fmla="*/ 16 w 28"/>
                <a:gd name="T69" fmla="*/ 32 h 32"/>
                <a:gd name="T70" fmla="*/ 16 w 28"/>
                <a:gd name="T71" fmla="*/ 32 h 32"/>
                <a:gd name="T72" fmla="*/ 5 w 28"/>
                <a:gd name="T73" fmla="*/ 14 h 32"/>
                <a:gd name="T74" fmla="*/ 23 w 28"/>
                <a:gd name="T75" fmla="*/ 14 h 32"/>
                <a:gd name="T76" fmla="*/ 23 w 28"/>
                <a:gd name="T77" fmla="*/ 14 h 32"/>
                <a:gd name="T78" fmla="*/ 22 w 28"/>
                <a:gd name="T79" fmla="*/ 9 h 32"/>
                <a:gd name="T80" fmla="*/ 20 w 28"/>
                <a:gd name="T81" fmla="*/ 6 h 32"/>
                <a:gd name="T82" fmla="*/ 19 w 28"/>
                <a:gd name="T83" fmla="*/ 4 h 32"/>
                <a:gd name="T84" fmla="*/ 14 w 28"/>
                <a:gd name="T85" fmla="*/ 4 h 32"/>
                <a:gd name="T86" fmla="*/ 14 w 28"/>
                <a:gd name="T87" fmla="*/ 4 h 32"/>
                <a:gd name="T88" fmla="*/ 11 w 28"/>
                <a:gd name="T89" fmla="*/ 4 h 32"/>
                <a:gd name="T90" fmla="*/ 8 w 28"/>
                <a:gd name="T91" fmla="*/ 6 h 32"/>
                <a:gd name="T92" fmla="*/ 8 w 28"/>
                <a:gd name="T93" fmla="*/ 6 h 32"/>
                <a:gd name="T94" fmla="*/ 6 w 28"/>
                <a:gd name="T95" fmla="*/ 9 h 32"/>
                <a:gd name="T96" fmla="*/ 5 w 28"/>
                <a:gd name="T97" fmla="*/ 14 h 32"/>
                <a:gd name="T98" fmla="*/ 5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6" y="32"/>
                  </a:moveTo>
                  <a:lnTo>
                    <a:pt x="16" y="32"/>
                  </a:lnTo>
                  <a:lnTo>
                    <a:pt x="9" y="32"/>
                  </a:lnTo>
                  <a:lnTo>
                    <a:pt x="5" y="29"/>
                  </a:lnTo>
                  <a:lnTo>
                    <a:pt x="5" y="29"/>
                  </a:lnTo>
                  <a:lnTo>
                    <a:pt x="2" y="23"/>
                  </a:lnTo>
                  <a:lnTo>
                    <a:pt x="0" y="17"/>
                  </a:lnTo>
                  <a:lnTo>
                    <a:pt x="0" y="17"/>
                  </a:lnTo>
                  <a:lnTo>
                    <a:pt x="2" y="11"/>
                  </a:lnTo>
                  <a:lnTo>
                    <a:pt x="5" y="4"/>
                  </a:lnTo>
                  <a:lnTo>
                    <a:pt x="5" y="4"/>
                  </a:lnTo>
                  <a:lnTo>
                    <a:pt x="9" y="1"/>
                  </a:lnTo>
                  <a:lnTo>
                    <a:pt x="16" y="0"/>
                  </a:lnTo>
                  <a:lnTo>
                    <a:pt x="16" y="0"/>
                  </a:lnTo>
                  <a:lnTo>
                    <a:pt x="20" y="1"/>
                  </a:lnTo>
                  <a:lnTo>
                    <a:pt x="25" y="4"/>
                  </a:lnTo>
                  <a:lnTo>
                    <a:pt x="25" y="4"/>
                  </a:lnTo>
                  <a:lnTo>
                    <a:pt x="27" y="9"/>
                  </a:lnTo>
                  <a:lnTo>
                    <a:pt x="28" y="14"/>
                  </a:lnTo>
                  <a:lnTo>
                    <a:pt x="28" y="17"/>
                  </a:lnTo>
                  <a:lnTo>
                    <a:pt x="5" y="17"/>
                  </a:lnTo>
                  <a:lnTo>
                    <a:pt x="5" y="17"/>
                  </a:lnTo>
                  <a:lnTo>
                    <a:pt x="6" y="21"/>
                  </a:lnTo>
                  <a:lnTo>
                    <a:pt x="8" y="26"/>
                  </a:lnTo>
                  <a:lnTo>
                    <a:pt x="8" y="26"/>
                  </a:lnTo>
                  <a:lnTo>
                    <a:pt x="11" y="28"/>
                  </a:lnTo>
                  <a:lnTo>
                    <a:pt x="16" y="29"/>
                  </a:lnTo>
                  <a:lnTo>
                    <a:pt x="16" y="29"/>
                  </a:lnTo>
                  <a:lnTo>
                    <a:pt x="22" y="28"/>
                  </a:lnTo>
                  <a:lnTo>
                    <a:pt x="27" y="25"/>
                  </a:lnTo>
                  <a:lnTo>
                    <a:pt x="27" y="25"/>
                  </a:lnTo>
                  <a:lnTo>
                    <a:pt x="27" y="31"/>
                  </a:lnTo>
                  <a:lnTo>
                    <a:pt x="27" y="31"/>
                  </a:lnTo>
                  <a:lnTo>
                    <a:pt x="22" y="32"/>
                  </a:lnTo>
                  <a:lnTo>
                    <a:pt x="16" y="32"/>
                  </a:lnTo>
                  <a:lnTo>
                    <a:pt x="16" y="32"/>
                  </a:lnTo>
                  <a:close/>
                  <a:moveTo>
                    <a:pt x="5" y="14"/>
                  </a:moveTo>
                  <a:lnTo>
                    <a:pt x="23" y="14"/>
                  </a:lnTo>
                  <a:lnTo>
                    <a:pt x="23" y="14"/>
                  </a:lnTo>
                  <a:lnTo>
                    <a:pt x="22" y="9"/>
                  </a:lnTo>
                  <a:lnTo>
                    <a:pt x="20" y="6"/>
                  </a:lnTo>
                  <a:lnTo>
                    <a:pt x="19" y="4"/>
                  </a:lnTo>
                  <a:lnTo>
                    <a:pt x="14" y="4"/>
                  </a:lnTo>
                  <a:lnTo>
                    <a:pt x="14" y="4"/>
                  </a:lnTo>
                  <a:lnTo>
                    <a:pt x="11" y="4"/>
                  </a:lnTo>
                  <a:lnTo>
                    <a:pt x="8" y="6"/>
                  </a:lnTo>
                  <a:lnTo>
                    <a:pt x="8" y="6"/>
                  </a:lnTo>
                  <a:lnTo>
                    <a:pt x="6" y="9"/>
                  </a:lnTo>
                  <a:lnTo>
                    <a:pt x="5" y="14"/>
                  </a:lnTo>
                  <a:lnTo>
                    <a:pt x="5"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9">
              <a:extLst>
                <a:ext uri="{FF2B5EF4-FFF2-40B4-BE49-F238E27FC236}">
                  <a16:creationId xmlns:a16="http://schemas.microsoft.com/office/drawing/2014/main" id="{20C4505F-DF27-46F2-BDBF-982BAD92BDA0}"/>
                </a:ext>
              </a:extLst>
            </p:cNvPr>
            <p:cNvSpPr>
              <a:spLocks/>
            </p:cNvSpPr>
            <p:nvPr/>
          </p:nvSpPr>
          <p:spPr bwMode="auto">
            <a:xfrm>
              <a:off x="5981700" y="5127626"/>
              <a:ext cx="19050" cy="25400"/>
            </a:xfrm>
            <a:custGeom>
              <a:avLst/>
              <a:gdLst>
                <a:gd name="T0" fmla="*/ 11 w 23"/>
                <a:gd name="T1" fmla="*/ 32 h 32"/>
                <a:gd name="T2" fmla="*/ 11 w 23"/>
                <a:gd name="T3" fmla="*/ 32 h 32"/>
                <a:gd name="T4" fmla="*/ 4 w 23"/>
                <a:gd name="T5" fmla="*/ 32 h 32"/>
                <a:gd name="T6" fmla="*/ 0 w 23"/>
                <a:gd name="T7" fmla="*/ 31 h 32"/>
                <a:gd name="T8" fmla="*/ 0 w 23"/>
                <a:gd name="T9" fmla="*/ 25 h 32"/>
                <a:gd name="T10" fmla="*/ 0 w 23"/>
                <a:gd name="T11" fmla="*/ 25 h 32"/>
                <a:gd name="T12" fmla="*/ 0 w 23"/>
                <a:gd name="T13" fmla="*/ 25 h 32"/>
                <a:gd name="T14" fmla="*/ 4 w 23"/>
                <a:gd name="T15" fmla="*/ 28 h 32"/>
                <a:gd name="T16" fmla="*/ 11 w 23"/>
                <a:gd name="T17" fmla="*/ 29 h 32"/>
                <a:gd name="T18" fmla="*/ 11 w 23"/>
                <a:gd name="T19" fmla="*/ 29 h 32"/>
                <a:gd name="T20" fmla="*/ 17 w 23"/>
                <a:gd name="T21" fmla="*/ 28 h 32"/>
                <a:gd name="T22" fmla="*/ 17 w 23"/>
                <a:gd name="T23" fmla="*/ 26 h 32"/>
                <a:gd name="T24" fmla="*/ 19 w 23"/>
                <a:gd name="T25" fmla="*/ 25 h 32"/>
                <a:gd name="T26" fmla="*/ 19 w 23"/>
                <a:gd name="T27" fmla="*/ 25 h 32"/>
                <a:gd name="T28" fmla="*/ 17 w 23"/>
                <a:gd name="T29" fmla="*/ 21 h 32"/>
                <a:gd name="T30" fmla="*/ 17 w 23"/>
                <a:gd name="T31" fmla="*/ 21 h 32"/>
                <a:gd name="T32" fmla="*/ 12 w 23"/>
                <a:gd name="T33" fmla="*/ 20 h 32"/>
                <a:gd name="T34" fmla="*/ 12 w 23"/>
                <a:gd name="T35" fmla="*/ 20 h 32"/>
                <a:gd name="T36" fmla="*/ 6 w 23"/>
                <a:gd name="T37" fmla="*/ 18 h 32"/>
                <a:gd name="T38" fmla="*/ 6 w 23"/>
                <a:gd name="T39" fmla="*/ 18 h 32"/>
                <a:gd name="T40" fmla="*/ 1 w 23"/>
                <a:gd name="T41" fmla="*/ 15 h 32"/>
                <a:gd name="T42" fmla="*/ 1 w 23"/>
                <a:gd name="T43" fmla="*/ 15 h 32"/>
                <a:gd name="T44" fmla="*/ 0 w 23"/>
                <a:gd name="T45" fmla="*/ 12 h 32"/>
                <a:gd name="T46" fmla="*/ 0 w 23"/>
                <a:gd name="T47" fmla="*/ 9 h 32"/>
                <a:gd name="T48" fmla="*/ 0 w 23"/>
                <a:gd name="T49" fmla="*/ 9 h 32"/>
                <a:gd name="T50" fmla="*/ 0 w 23"/>
                <a:gd name="T51" fmla="*/ 6 h 32"/>
                <a:gd name="T52" fmla="*/ 3 w 23"/>
                <a:gd name="T53" fmla="*/ 3 h 32"/>
                <a:gd name="T54" fmla="*/ 3 w 23"/>
                <a:gd name="T55" fmla="*/ 3 h 32"/>
                <a:gd name="T56" fmla="*/ 6 w 23"/>
                <a:gd name="T57" fmla="*/ 1 h 32"/>
                <a:gd name="T58" fmla="*/ 12 w 23"/>
                <a:gd name="T59" fmla="*/ 0 h 32"/>
                <a:gd name="T60" fmla="*/ 12 w 23"/>
                <a:gd name="T61" fmla="*/ 0 h 32"/>
                <a:gd name="T62" fmla="*/ 17 w 23"/>
                <a:gd name="T63" fmla="*/ 1 h 32"/>
                <a:gd name="T64" fmla="*/ 22 w 23"/>
                <a:gd name="T65" fmla="*/ 3 h 32"/>
                <a:gd name="T66" fmla="*/ 22 w 23"/>
                <a:gd name="T67" fmla="*/ 7 h 32"/>
                <a:gd name="T68" fmla="*/ 22 w 23"/>
                <a:gd name="T69" fmla="*/ 7 h 32"/>
                <a:gd name="T70" fmla="*/ 22 w 23"/>
                <a:gd name="T71" fmla="*/ 7 h 32"/>
                <a:gd name="T72" fmla="*/ 17 w 23"/>
                <a:gd name="T73" fmla="*/ 6 h 32"/>
                <a:gd name="T74" fmla="*/ 12 w 23"/>
                <a:gd name="T75" fmla="*/ 4 h 32"/>
                <a:gd name="T76" fmla="*/ 12 w 23"/>
                <a:gd name="T77" fmla="*/ 4 h 32"/>
                <a:gd name="T78" fmla="*/ 6 w 23"/>
                <a:gd name="T79" fmla="*/ 6 h 32"/>
                <a:gd name="T80" fmla="*/ 6 w 23"/>
                <a:gd name="T81" fmla="*/ 6 h 32"/>
                <a:gd name="T82" fmla="*/ 4 w 23"/>
                <a:gd name="T83" fmla="*/ 7 h 32"/>
                <a:gd name="T84" fmla="*/ 4 w 23"/>
                <a:gd name="T85" fmla="*/ 9 h 32"/>
                <a:gd name="T86" fmla="*/ 4 w 23"/>
                <a:gd name="T87" fmla="*/ 9 h 32"/>
                <a:gd name="T88" fmla="*/ 6 w 23"/>
                <a:gd name="T89" fmla="*/ 12 h 32"/>
                <a:gd name="T90" fmla="*/ 6 w 23"/>
                <a:gd name="T91" fmla="*/ 12 h 32"/>
                <a:gd name="T92" fmla="*/ 9 w 23"/>
                <a:gd name="T93" fmla="*/ 14 h 32"/>
                <a:gd name="T94" fmla="*/ 15 w 23"/>
                <a:gd name="T95" fmla="*/ 15 h 32"/>
                <a:gd name="T96" fmla="*/ 15 w 23"/>
                <a:gd name="T97" fmla="*/ 15 h 32"/>
                <a:gd name="T98" fmla="*/ 19 w 23"/>
                <a:gd name="T99" fmla="*/ 17 h 32"/>
                <a:gd name="T100" fmla="*/ 22 w 23"/>
                <a:gd name="T101" fmla="*/ 18 h 32"/>
                <a:gd name="T102" fmla="*/ 22 w 23"/>
                <a:gd name="T103" fmla="*/ 18 h 32"/>
                <a:gd name="T104" fmla="*/ 23 w 23"/>
                <a:gd name="T105" fmla="*/ 20 h 32"/>
                <a:gd name="T106" fmla="*/ 23 w 23"/>
                <a:gd name="T107" fmla="*/ 23 h 32"/>
                <a:gd name="T108" fmla="*/ 23 w 23"/>
                <a:gd name="T109" fmla="*/ 23 h 32"/>
                <a:gd name="T110" fmla="*/ 22 w 23"/>
                <a:gd name="T111" fmla="*/ 28 h 32"/>
                <a:gd name="T112" fmla="*/ 20 w 23"/>
                <a:gd name="T113" fmla="*/ 31 h 32"/>
                <a:gd name="T114" fmla="*/ 20 w 23"/>
                <a:gd name="T115" fmla="*/ 31 h 32"/>
                <a:gd name="T116" fmla="*/ 15 w 23"/>
                <a:gd name="T117" fmla="*/ 32 h 32"/>
                <a:gd name="T118" fmla="*/ 11 w 23"/>
                <a:gd name="T119" fmla="*/ 32 h 32"/>
                <a:gd name="T120" fmla="*/ 11 w 23"/>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32">
                  <a:moveTo>
                    <a:pt x="11" y="32"/>
                  </a:moveTo>
                  <a:lnTo>
                    <a:pt x="11" y="32"/>
                  </a:lnTo>
                  <a:lnTo>
                    <a:pt x="4" y="32"/>
                  </a:lnTo>
                  <a:lnTo>
                    <a:pt x="0" y="31"/>
                  </a:lnTo>
                  <a:lnTo>
                    <a:pt x="0" y="25"/>
                  </a:lnTo>
                  <a:lnTo>
                    <a:pt x="0" y="25"/>
                  </a:lnTo>
                  <a:lnTo>
                    <a:pt x="0" y="25"/>
                  </a:lnTo>
                  <a:lnTo>
                    <a:pt x="4" y="28"/>
                  </a:lnTo>
                  <a:lnTo>
                    <a:pt x="11" y="29"/>
                  </a:lnTo>
                  <a:lnTo>
                    <a:pt x="11" y="29"/>
                  </a:lnTo>
                  <a:lnTo>
                    <a:pt x="17" y="28"/>
                  </a:lnTo>
                  <a:lnTo>
                    <a:pt x="17" y="26"/>
                  </a:lnTo>
                  <a:lnTo>
                    <a:pt x="19" y="25"/>
                  </a:lnTo>
                  <a:lnTo>
                    <a:pt x="19" y="25"/>
                  </a:lnTo>
                  <a:lnTo>
                    <a:pt x="17" y="21"/>
                  </a:lnTo>
                  <a:lnTo>
                    <a:pt x="17" y="21"/>
                  </a:lnTo>
                  <a:lnTo>
                    <a:pt x="12" y="20"/>
                  </a:lnTo>
                  <a:lnTo>
                    <a:pt x="12" y="20"/>
                  </a:lnTo>
                  <a:lnTo>
                    <a:pt x="6" y="18"/>
                  </a:lnTo>
                  <a:lnTo>
                    <a:pt x="6" y="18"/>
                  </a:lnTo>
                  <a:lnTo>
                    <a:pt x="1" y="15"/>
                  </a:lnTo>
                  <a:lnTo>
                    <a:pt x="1" y="15"/>
                  </a:lnTo>
                  <a:lnTo>
                    <a:pt x="0" y="12"/>
                  </a:lnTo>
                  <a:lnTo>
                    <a:pt x="0" y="9"/>
                  </a:lnTo>
                  <a:lnTo>
                    <a:pt x="0" y="9"/>
                  </a:lnTo>
                  <a:lnTo>
                    <a:pt x="0" y="6"/>
                  </a:lnTo>
                  <a:lnTo>
                    <a:pt x="3" y="3"/>
                  </a:lnTo>
                  <a:lnTo>
                    <a:pt x="3" y="3"/>
                  </a:lnTo>
                  <a:lnTo>
                    <a:pt x="6" y="1"/>
                  </a:lnTo>
                  <a:lnTo>
                    <a:pt x="12" y="0"/>
                  </a:lnTo>
                  <a:lnTo>
                    <a:pt x="12" y="0"/>
                  </a:lnTo>
                  <a:lnTo>
                    <a:pt x="17" y="1"/>
                  </a:lnTo>
                  <a:lnTo>
                    <a:pt x="22" y="3"/>
                  </a:lnTo>
                  <a:lnTo>
                    <a:pt x="22" y="7"/>
                  </a:lnTo>
                  <a:lnTo>
                    <a:pt x="22" y="7"/>
                  </a:lnTo>
                  <a:lnTo>
                    <a:pt x="22" y="7"/>
                  </a:lnTo>
                  <a:lnTo>
                    <a:pt x="17" y="6"/>
                  </a:lnTo>
                  <a:lnTo>
                    <a:pt x="12" y="4"/>
                  </a:lnTo>
                  <a:lnTo>
                    <a:pt x="12" y="4"/>
                  </a:lnTo>
                  <a:lnTo>
                    <a:pt x="6" y="6"/>
                  </a:lnTo>
                  <a:lnTo>
                    <a:pt x="6" y="6"/>
                  </a:lnTo>
                  <a:lnTo>
                    <a:pt x="4" y="7"/>
                  </a:lnTo>
                  <a:lnTo>
                    <a:pt x="4" y="9"/>
                  </a:lnTo>
                  <a:lnTo>
                    <a:pt x="4" y="9"/>
                  </a:lnTo>
                  <a:lnTo>
                    <a:pt x="6" y="12"/>
                  </a:lnTo>
                  <a:lnTo>
                    <a:pt x="6" y="12"/>
                  </a:lnTo>
                  <a:lnTo>
                    <a:pt x="9" y="14"/>
                  </a:lnTo>
                  <a:lnTo>
                    <a:pt x="15" y="15"/>
                  </a:lnTo>
                  <a:lnTo>
                    <a:pt x="15" y="15"/>
                  </a:lnTo>
                  <a:lnTo>
                    <a:pt x="19" y="17"/>
                  </a:lnTo>
                  <a:lnTo>
                    <a:pt x="22" y="18"/>
                  </a:lnTo>
                  <a:lnTo>
                    <a:pt x="22" y="18"/>
                  </a:lnTo>
                  <a:lnTo>
                    <a:pt x="23" y="20"/>
                  </a:lnTo>
                  <a:lnTo>
                    <a:pt x="23" y="23"/>
                  </a:lnTo>
                  <a:lnTo>
                    <a:pt x="23" y="23"/>
                  </a:lnTo>
                  <a:lnTo>
                    <a:pt x="22" y="28"/>
                  </a:lnTo>
                  <a:lnTo>
                    <a:pt x="20" y="31"/>
                  </a:lnTo>
                  <a:lnTo>
                    <a:pt x="20" y="31"/>
                  </a:lnTo>
                  <a:lnTo>
                    <a:pt x="15"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20">
              <a:extLst>
                <a:ext uri="{FF2B5EF4-FFF2-40B4-BE49-F238E27FC236}">
                  <a16:creationId xmlns:a16="http://schemas.microsoft.com/office/drawing/2014/main" id="{52781366-13A0-452B-B7F2-D3B823820BBC}"/>
                </a:ext>
              </a:extLst>
            </p:cNvPr>
            <p:cNvSpPr>
              <a:spLocks noEditPoints="1"/>
            </p:cNvSpPr>
            <p:nvPr/>
          </p:nvSpPr>
          <p:spPr bwMode="auto">
            <a:xfrm>
              <a:off x="6003925" y="5127626"/>
              <a:ext cx="22225" cy="25400"/>
            </a:xfrm>
            <a:custGeom>
              <a:avLst/>
              <a:gdLst>
                <a:gd name="T0" fmla="*/ 17 w 28"/>
                <a:gd name="T1" fmla="*/ 32 h 32"/>
                <a:gd name="T2" fmla="*/ 17 w 28"/>
                <a:gd name="T3" fmla="*/ 32 h 32"/>
                <a:gd name="T4" fmla="*/ 10 w 28"/>
                <a:gd name="T5" fmla="*/ 32 h 32"/>
                <a:gd name="T6" fmla="*/ 5 w 28"/>
                <a:gd name="T7" fmla="*/ 29 h 32"/>
                <a:gd name="T8" fmla="*/ 5 w 28"/>
                <a:gd name="T9" fmla="*/ 29 h 32"/>
                <a:gd name="T10" fmla="*/ 2 w 28"/>
                <a:gd name="T11" fmla="*/ 23 h 32"/>
                <a:gd name="T12" fmla="*/ 0 w 28"/>
                <a:gd name="T13" fmla="*/ 17 h 32"/>
                <a:gd name="T14" fmla="*/ 0 w 28"/>
                <a:gd name="T15" fmla="*/ 17 h 32"/>
                <a:gd name="T16" fmla="*/ 2 w 28"/>
                <a:gd name="T17" fmla="*/ 11 h 32"/>
                <a:gd name="T18" fmla="*/ 5 w 28"/>
                <a:gd name="T19" fmla="*/ 4 h 32"/>
                <a:gd name="T20" fmla="*/ 5 w 28"/>
                <a:gd name="T21" fmla="*/ 4 h 32"/>
                <a:gd name="T22" fmla="*/ 10 w 28"/>
                <a:gd name="T23" fmla="*/ 1 h 32"/>
                <a:gd name="T24" fmla="*/ 16 w 28"/>
                <a:gd name="T25" fmla="*/ 0 h 32"/>
                <a:gd name="T26" fmla="*/ 16 w 28"/>
                <a:gd name="T27" fmla="*/ 0 h 32"/>
                <a:gd name="T28" fmla="*/ 21 w 28"/>
                <a:gd name="T29" fmla="*/ 1 h 32"/>
                <a:gd name="T30" fmla="*/ 25 w 28"/>
                <a:gd name="T31" fmla="*/ 4 h 32"/>
                <a:gd name="T32" fmla="*/ 25 w 28"/>
                <a:gd name="T33" fmla="*/ 4 h 32"/>
                <a:gd name="T34" fmla="*/ 28 w 28"/>
                <a:gd name="T35" fmla="*/ 9 h 32"/>
                <a:gd name="T36" fmla="*/ 28 w 28"/>
                <a:gd name="T37" fmla="*/ 14 h 32"/>
                <a:gd name="T38" fmla="*/ 28 w 28"/>
                <a:gd name="T39" fmla="*/ 17 h 32"/>
                <a:gd name="T40" fmla="*/ 7 w 28"/>
                <a:gd name="T41" fmla="*/ 17 h 32"/>
                <a:gd name="T42" fmla="*/ 7 w 28"/>
                <a:gd name="T43" fmla="*/ 17 h 32"/>
                <a:gd name="T44" fmla="*/ 7 w 28"/>
                <a:gd name="T45" fmla="*/ 21 h 32"/>
                <a:gd name="T46" fmla="*/ 8 w 28"/>
                <a:gd name="T47" fmla="*/ 26 h 32"/>
                <a:gd name="T48" fmla="*/ 8 w 28"/>
                <a:gd name="T49" fmla="*/ 26 h 32"/>
                <a:gd name="T50" fmla="*/ 13 w 28"/>
                <a:gd name="T51" fmla="*/ 28 h 32"/>
                <a:gd name="T52" fmla="*/ 17 w 28"/>
                <a:gd name="T53" fmla="*/ 29 h 32"/>
                <a:gd name="T54" fmla="*/ 17 w 28"/>
                <a:gd name="T55" fmla="*/ 29 h 32"/>
                <a:gd name="T56" fmla="*/ 22 w 28"/>
                <a:gd name="T57" fmla="*/ 28 h 32"/>
                <a:gd name="T58" fmla="*/ 28 w 28"/>
                <a:gd name="T59" fmla="*/ 25 h 32"/>
                <a:gd name="T60" fmla="*/ 28 w 28"/>
                <a:gd name="T61" fmla="*/ 25 h 32"/>
                <a:gd name="T62" fmla="*/ 28 w 28"/>
                <a:gd name="T63" fmla="*/ 31 h 32"/>
                <a:gd name="T64" fmla="*/ 28 w 28"/>
                <a:gd name="T65" fmla="*/ 31 h 32"/>
                <a:gd name="T66" fmla="*/ 22 w 28"/>
                <a:gd name="T67" fmla="*/ 32 h 32"/>
                <a:gd name="T68" fmla="*/ 17 w 28"/>
                <a:gd name="T69" fmla="*/ 32 h 32"/>
                <a:gd name="T70" fmla="*/ 17 w 28"/>
                <a:gd name="T71" fmla="*/ 32 h 32"/>
                <a:gd name="T72" fmla="*/ 7 w 28"/>
                <a:gd name="T73" fmla="*/ 14 h 32"/>
                <a:gd name="T74" fmla="*/ 24 w 28"/>
                <a:gd name="T75" fmla="*/ 14 h 32"/>
                <a:gd name="T76" fmla="*/ 24 w 28"/>
                <a:gd name="T77" fmla="*/ 14 h 32"/>
                <a:gd name="T78" fmla="*/ 24 w 28"/>
                <a:gd name="T79" fmla="*/ 9 h 32"/>
                <a:gd name="T80" fmla="*/ 22 w 28"/>
                <a:gd name="T81" fmla="*/ 6 h 32"/>
                <a:gd name="T82" fmla="*/ 19 w 28"/>
                <a:gd name="T83" fmla="*/ 4 h 32"/>
                <a:gd name="T84" fmla="*/ 16 w 28"/>
                <a:gd name="T85" fmla="*/ 4 h 32"/>
                <a:gd name="T86" fmla="*/ 16 w 28"/>
                <a:gd name="T87" fmla="*/ 4 h 32"/>
                <a:gd name="T88" fmla="*/ 11 w 28"/>
                <a:gd name="T89" fmla="*/ 4 h 32"/>
                <a:gd name="T90" fmla="*/ 8 w 28"/>
                <a:gd name="T91" fmla="*/ 6 h 32"/>
                <a:gd name="T92" fmla="*/ 8 w 28"/>
                <a:gd name="T93" fmla="*/ 6 h 32"/>
                <a:gd name="T94" fmla="*/ 7 w 28"/>
                <a:gd name="T95" fmla="*/ 9 h 32"/>
                <a:gd name="T96" fmla="*/ 7 w 28"/>
                <a:gd name="T97" fmla="*/ 14 h 32"/>
                <a:gd name="T98" fmla="*/ 7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10" y="32"/>
                  </a:lnTo>
                  <a:lnTo>
                    <a:pt x="5" y="29"/>
                  </a:lnTo>
                  <a:lnTo>
                    <a:pt x="5" y="29"/>
                  </a:lnTo>
                  <a:lnTo>
                    <a:pt x="2" y="23"/>
                  </a:lnTo>
                  <a:lnTo>
                    <a:pt x="0" y="17"/>
                  </a:lnTo>
                  <a:lnTo>
                    <a:pt x="0" y="17"/>
                  </a:lnTo>
                  <a:lnTo>
                    <a:pt x="2" y="11"/>
                  </a:lnTo>
                  <a:lnTo>
                    <a:pt x="5" y="4"/>
                  </a:lnTo>
                  <a:lnTo>
                    <a:pt x="5" y="4"/>
                  </a:lnTo>
                  <a:lnTo>
                    <a:pt x="10" y="1"/>
                  </a:lnTo>
                  <a:lnTo>
                    <a:pt x="16" y="0"/>
                  </a:lnTo>
                  <a:lnTo>
                    <a:pt x="16" y="0"/>
                  </a:lnTo>
                  <a:lnTo>
                    <a:pt x="21" y="1"/>
                  </a:lnTo>
                  <a:lnTo>
                    <a:pt x="25" y="4"/>
                  </a:lnTo>
                  <a:lnTo>
                    <a:pt x="25" y="4"/>
                  </a:lnTo>
                  <a:lnTo>
                    <a:pt x="28" y="9"/>
                  </a:lnTo>
                  <a:lnTo>
                    <a:pt x="28" y="14"/>
                  </a:lnTo>
                  <a:lnTo>
                    <a:pt x="28" y="17"/>
                  </a:lnTo>
                  <a:lnTo>
                    <a:pt x="7" y="17"/>
                  </a:lnTo>
                  <a:lnTo>
                    <a:pt x="7" y="17"/>
                  </a:lnTo>
                  <a:lnTo>
                    <a:pt x="7" y="21"/>
                  </a:lnTo>
                  <a:lnTo>
                    <a:pt x="8" y="26"/>
                  </a:lnTo>
                  <a:lnTo>
                    <a:pt x="8" y="26"/>
                  </a:lnTo>
                  <a:lnTo>
                    <a:pt x="13" y="28"/>
                  </a:lnTo>
                  <a:lnTo>
                    <a:pt x="17" y="29"/>
                  </a:lnTo>
                  <a:lnTo>
                    <a:pt x="17" y="29"/>
                  </a:lnTo>
                  <a:lnTo>
                    <a:pt x="22" y="28"/>
                  </a:lnTo>
                  <a:lnTo>
                    <a:pt x="28" y="25"/>
                  </a:lnTo>
                  <a:lnTo>
                    <a:pt x="28" y="25"/>
                  </a:lnTo>
                  <a:lnTo>
                    <a:pt x="28" y="31"/>
                  </a:lnTo>
                  <a:lnTo>
                    <a:pt x="28" y="31"/>
                  </a:lnTo>
                  <a:lnTo>
                    <a:pt x="22" y="32"/>
                  </a:lnTo>
                  <a:lnTo>
                    <a:pt x="17" y="32"/>
                  </a:lnTo>
                  <a:lnTo>
                    <a:pt x="17" y="32"/>
                  </a:lnTo>
                  <a:close/>
                  <a:moveTo>
                    <a:pt x="7" y="14"/>
                  </a:moveTo>
                  <a:lnTo>
                    <a:pt x="24" y="14"/>
                  </a:lnTo>
                  <a:lnTo>
                    <a:pt x="24" y="14"/>
                  </a:lnTo>
                  <a:lnTo>
                    <a:pt x="24" y="9"/>
                  </a:lnTo>
                  <a:lnTo>
                    <a:pt x="22" y="6"/>
                  </a:lnTo>
                  <a:lnTo>
                    <a:pt x="19" y="4"/>
                  </a:lnTo>
                  <a:lnTo>
                    <a:pt x="16" y="4"/>
                  </a:lnTo>
                  <a:lnTo>
                    <a:pt x="16" y="4"/>
                  </a:lnTo>
                  <a:lnTo>
                    <a:pt x="11" y="4"/>
                  </a:lnTo>
                  <a:lnTo>
                    <a:pt x="8" y="6"/>
                  </a:lnTo>
                  <a:lnTo>
                    <a:pt x="8" y="6"/>
                  </a:lnTo>
                  <a:lnTo>
                    <a:pt x="7" y="9"/>
                  </a:lnTo>
                  <a:lnTo>
                    <a:pt x="7" y="14"/>
                  </a:lnTo>
                  <a:lnTo>
                    <a:pt x="7"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21">
              <a:extLst>
                <a:ext uri="{FF2B5EF4-FFF2-40B4-BE49-F238E27FC236}">
                  <a16:creationId xmlns:a16="http://schemas.microsoft.com/office/drawing/2014/main" id="{87301388-4D89-41AF-8053-A0E493E7D212}"/>
                </a:ext>
              </a:extLst>
            </p:cNvPr>
            <p:cNvSpPr>
              <a:spLocks/>
            </p:cNvSpPr>
            <p:nvPr/>
          </p:nvSpPr>
          <p:spPr bwMode="auto">
            <a:xfrm>
              <a:off x="6030913" y="5127626"/>
              <a:ext cx="20638" cy="25400"/>
            </a:xfrm>
            <a:custGeom>
              <a:avLst/>
              <a:gdLst>
                <a:gd name="T0" fmla="*/ 26 w 26"/>
                <a:gd name="T1" fmla="*/ 32 h 32"/>
                <a:gd name="T2" fmla="*/ 21 w 26"/>
                <a:gd name="T3" fmla="*/ 32 h 32"/>
                <a:gd name="T4" fmla="*/ 21 w 26"/>
                <a:gd name="T5" fmla="*/ 15 h 32"/>
                <a:gd name="T6" fmla="*/ 21 w 26"/>
                <a:gd name="T7" fmla="*/ 15 h 32"/>
                <a:gd name="T8" fmla="*/ 21 w 26"/>
                <a:gd name="T9" fmla="*/ 9 h 32"/>
                <a:gd name="T10" fmla="*/ 20 w 26"/>
                <a:gd name="T11" fmla="*/ 6 h 32"/>
                <a:gd name="T12" fmla="*/ 20 w 26"/>
                <a:gd name="T13" fmla="*/ 6 h 32"/>
                <a:gd name="T14" fmla="*/ 17 w 26"/>
                <a:gd name="T15" fmla="*/ 6 h 32"/>
                <a:gd name="T16" fmla="*/ 14 w 26"/>
                <a:gd name="T17" fmla="*/ 4 h 32"/>
                <a:gd name="T18" fmla="*/ 14 w 26"/>
                <a:gd name="T19" fmla="*/ 4 h 32"/>
                <a:gd name="T20" fmla="*/ 10 w 26"/>
                <a:gd name="T21" fmla="*/ 6 h 32"/>
                <a:gd name="T22" fmla="*/ 6 w 26"/>
                <a:gd name="T23" fmla="*/ 9 h 32"/>
                <a:gd name="T24" fmla="*/ 6 w 26"/>
                <a:gd name="T25" fmla="*/ 32 h 32"/>
                <a:gd name="T26" fmla="*/ 0 w 26"/>
                <a:gd name="T27" fmla="*/ 32 h 32"/>
                <a:gd name="T28" fmla="*/ 0 w 26"/>
                <a:gd name="T29" fmla="*/ 1 h 32"/>
                <a:gd name="T30" fmla="*/ 6 w 26"/>
                <a:gd name="T31" fmla="*/ 1 h 32"/>
                <a:gd name="T32" fmla="*/ 6 w 26"/>
                <a:gd name="T33" fmla="*/ 4 h 32"/>
                <a:gd name="T34" fmla="*/ 6 w 26"/>
                <a:gd name="T35" fmla="*/ 4 h 32"/>
                <a:gd name="T36" fmla="*/ 10 w 26"/>
                <a:gd name="T37" fmla="*/ 1 h 32"/>
                <a:gd name="T38" fmla="*/ 15 w 26"/>
                <a:gd name="T39" fmla="*/ 0 h 32"/>
                <a:gd name="T40" fmla="*/ 15 w 26"/>
                <a:gd name="T41" fmla="*/ 0 h 32"/>
                <a:gd name="T42" fmla="*/ 20 w 26"/>
                <a:gd name="T43" fmla="*/ 1 h 32"/>
                <a:gd name="T44" fmla="*/ 23 w 26"/>
                <a:gd name="T45" fmla="*/ 3 h 32"/>
                <a:gd name="T46" fmla="*/ 23 w 26"/>
                <a:gd name="T47" fmla="*/ 3 h 32"/>
                <a:gd name="T48" fmla="*/ 24 w 26"/>
                <a:gd name="T49" fmla="*/ 7 h 32"/>
                <a:gd name="T50" fmla="*/ 26 w 26"/>
                <a:gd name="T51" fmla="*/ 12 h 32"/>
                <a:gd name="T52" fmla="*/ 26 w 26"/>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2">
                  <a:moveTo>
                    <a:pt x="26" y="32"/>
                  </a:moveTo>
                  <a:lnTo>
                    <a:pt x="21" y="32"/>
                  </a:lnTo>
                  <a:lnTo>
                    <a:pt x="21" y="15"/>
                  </a:lnTo>
                  <a:lnTo>
                    <a:pt x="21" y="15"/>
                  </a:lnTo>
                  <a:lnTo>
                    <a:pt x="21" y="9"/>
                  </a:lnTo>
                  <a:lnTo>
                    <a:pt x="20" y="6"/>
                  </a:lnTo>
                  <a:lnTo>
                    <a:pt x="20" y="6"/>
                  </a:lnTo>
                  <a:lnTo>
                    <a:pt x="17" y="6"/>
                  </a:lnTo>
                  <a:lnTo>
                    <a:pt x="14" y="4"/>
                  </a:lnTo>
                  <a:lnTo>
                    <a:pt x="14" y="4"/>
                  </a:lnTo>
                  <a:lnTo>
                    <a:pt x="10" y="6"/>
                  </a:lnTo>
                  <a:lnTo>
                    <a:pt x="6" y="9"/>
                  </a:lnTo>
                  <a:lnTo>
                    <a:pt x="6" y="32"/>
                  </a:lnTo>
                  <a:lnTo>
                    <a:pt x="0" y="32"/>
                  </a:lnTo>
                  <a:lnTo>
                    <a:pt x="0" y="1"/>
                  </a:lnTo>
                  <a:lnTo>
                    <a:pt x="6" y="1"/>
                  </a:lnTo>
                  <a:lnTo>
                    <a:pt x="6" y="4"/>
                  </a:lnTo>
                  <a:lnTo>
                    <a:pt x="6" y="4"/>
                  </a:lnTo>
                  <a:lnTo>
                    <a:pt x="10" y="1"/>
                  </a:lnTo>
                  <a:lnTo>
                    <a:pt x="15" y="0"/>
                  </a:lnTo>
                  <a:lnTo>
                    <a:pt x="15" y="0"/>
                  </a:lnTo>
                  <a:lnTo>
                    <a:pt x="20" y="1"/>
                  </a:lnTo>
                  <a:lnTo>
                    <a:pt x="23" y="3"/>
                  </a:lnTo>
                  <a:lnTo>
                    <a:pt x="23" y="3"/>
                  </a:lnTo>
                  <a:lnTo>
                    <a:pt x="24" y="7"/>
                  </a:lnTo>
                  <a:lnTo>
                    <a:pt x="26" y="12"/>
                  </a:lnTo>
                  <a:lnTo>
                    <a:pt x="2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22">
              <a:extLst>
                <a:ext uri="{FF2B5EF4-FFF2-40B4-BE49-F238E27FC236}">
                  <a16:creationId xmlns:a16="http://schemas.microsoft.com/office/drawing/2014/main" id="{9AC15476-2F53-45DF-88E9-63C768E9242F}"/>
                </a:ext>
              </a:extLst>
            </p:cNvPr>
            <p:cNvSpPr>
              <a:spLocks/>
            </p:cNvSpPr>
            <p:nvPr/>
          </p:nvSpPr>
          <p:spPr bwMode="auto">
            <a:xfrm>
              <a:off x="6054725" y="5121276"/>
              <a:ext cx="15875" cy="31750"/>
            </a:xfrm>
            <a:custGeom>
              <a:avLst/>
              <a:gdLst>
                <a:gd name="T0" fmla="*/ 14 w 20"/>
                <a:gd name="T1" fmla="*/ 40 h 40"/>
                <a:gd name="T2" fmla="*/ 14 w 20"/>
                <a:gd name="T3" fmla="*/ 40 h 40"/>
                <a:gd name="T4" fmla="*/ 9 w 20"/>
                <a:gd name="T5" fmla="*/ 40 h 40"/>
                <a:gd name="T6" fmla="*/ 6 w 20"/>
                <a:gd name="T7" fmla="*/ 37 h 40"/>
                <a:gd name="T8" fmla="*/ 4 w 20"/>
                <a:gd name="T9" fmla="*/ 34 h 40"/>
                <a:gd name="T10" fmla="*/ 4 w 20"/>
                <a:gd name="T11" fmla="*/ 29 h 40"/>
                <a:gd name="T12" fmla="*/ 4 w 20"/>
                <a:gd name="T13" fmla="*/ 12 h 40"/>
                <a:gd name="T14" fmla="*/ 0 w 20"/>
                <a:gd name="T15" fmla="*/ 12 h 40"/>
                <a:gd name="T16" fmla="*/ 0 w 20"/>
                <a:gd name="T17" fmla="*/ 9 h 40"/>
                <a:gd name="T18" fmla="*/ 4 w 20"/>
                <a:gd name="T19" fmla="*/ 9 h 40"/>
                <a:gd name="T20" fmla="*/ 4 w 20"/>
                <a:gd name="T21" fmla="*/ 0 h 40"/>
                <a:gd name="T22" fmla="*/ 9 w 20"/>
                <a:gd name="T23" fmla="*/ 0 h 40"/>
                <a:gd name="T24" fmla="*/ 9 w 20"/>
                <a:gd name="T25" fmla="*/ 9 h 40"/>
                <a:gd name="T26" fmla="*/ 20 w 20"/>
                <a:gd name="T27" fmla="*/ 9 h 40"/>
                <a:gd name="T28" fmla="*/ 20 w 20"/>
                <a:gd name="T29" fmla="*/ 12 h 40"/>
                <a:gd name="T30" fmla="*/ 9 w 20"/>
                <a:gd name="T31" fmla="*/ 12 h 40"/>
                <a:gd name="T32" fmla="*/ 9 w 20"/>
                <a:gd name="T33" fmla="*/ 28 h 40"/>
                <a:gd name="T34" fmla="*/ 9 w 20"/>
                <a:gd name="T35" fmla="*/ 28 h 40"/>
                <a:gd name="T36" fmla="*/ 9 w 20"/>
                <a:gd name="T37" fmla="*/ 34 h 40"/>
                <a:gd name="T38" fmla="*/ 9 w 20"/>
                <a:gd name="T39" fmla="*/ 34 h 40"/>
                <a:gd name="T40" fmla="*/ 12 w 20"/>
                <a:gd name="T41" fmla="*/ 36 h 40"/>
                <a:gd name="T42" fmla="*/ 12 w 20"/>
                <a:gd name="T43" fmla="*/ 36 h 40"/>
                <a:gd name="T44" fmla="*/ 15 w 20"/>
                <a:gd name="T45" fmla="*/ 36 h 40"/>
                <a:gd name="T46" fmla="*/ 15 w 20"/>
                <a:gd name="T47" fmla="*/ 36 h 40"/>
                <a:gd name="T48" fmla="*/ 20 w 20"/>
                <a:gd name="T49" fmla="*/ 36 h 40"/>
                <a:gd name="T50" fmla="*/ 20 w 20"/>
                <a:gd name="T51" fmla="*/ 36 h 40"/>
                <a:gd name="T52" fmla="*/ 20 w 20"/>
                <a:gd name="T53" fmla="*/ 40 h 40"/>
                <a:gd name="T54" fmla="*/ 20 w 20"/>
                <a:gd name="T55" fmla="*/ 40 h 40"/>
                <a:gd name="T56" fmla="*/ 14 w 20"/>
                <a:gd name="T57" fmla="*/ 40 h 40"/>
                <a:gd name="T58" fmla="*/ 14 w 20"/>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40">
                  <a:moveTo>
                    <a:pt x="14" y="40"/>
                  </a:moveTo>
                  <a:lnTo>
                    <a:pt x="14" y="40"/>
                  </a:lnTo>
                  <a:lnTo>
                    <a:pt x="9" y="40"/>
                  </a:lnTo>
                  <a:lnTo>
                    <a:pt x="6" y="37"/>
                  </a:lnTo>
                  <a:lnTo>
                    <a:pt x="4" y="34"/>
                  </a:lnTo>
                  <a:lnTo>
                    <a:pt x="4" y="29"/>
                  </a:lnTo>
                  <a:lnTo>
                    <a:pt x="4" y="12"/>
                  </a:lnTo>
                  <a:lnTo>
                    <a:pt x="0" y="12"/>
                  </a:lnTo>
                  <a:lnTo>
                    <a:pt x="0" y="9"/>
                  </a:lnTo>
                  <a:lnTo>
                    <a:pt x="4" y="9"/>
                  </a:lnTo>
                  <a:lnTo>
                    <a:pt x="4" y="0"/>
                  </a:lnTo>
                  <a:lnTo>
                    <a:pt x="9" y="0"/>
                  </a:lnTo>
                  <a:lnTo>
                    <a:pt x="9" y="9"/>
                  </a:lnTo>
                  <a:lnTo>
                    <a:pt x="20" y="9"/>
                  </a:lnTo>
                  <a:lnTo>
                    <a:pt x="20" y="12"/>
                  </a:lnTo>
                  <a:lnTo>
                    <a:pt x="9" y="12"/>
                  </a:lnTo>
                  <a:lnTo>
                    <a:pt x="9" y="28"/>
                  </a:lnTo>
                  <a:lnTo>
                    <a:pt x="9" y="28"/>
                  </a:lnTo>
                  <a:lnTo>
                    <a:pt x="9" y="34"/>
                  </a:lnTo>
                  <a:lnTo>
                    <a:pt x="9" y="34"/>
                  </a:lnTo>
                  <a:lnTo>
                    <a:pt x="12" y="36"/>
                  </a:lnTo>
                  <a:lnTo>
                    <a:pt x="12" y="36"/>
                  </a:lnTo>
                  <a:lnTo>
                    <a:pt x="15" y="36"/>
                  </a:lnTo>
                  <a:lnTo>
                    <a:pt x="15" y="36"/>
                  </a:lnTo>
                  <a:lnTo>
                    <a:pt x="20" y="36"/>
                  </a:lnTo>
                  <a:lnTo>
                    <a:pt x="20" y="36"/>
                  </a:lnTo>
                  <a:lnTo>
                    <a:pt x="20" y="40"/>
                  </a:lnTo>
                  <a:lnTo>
                    <a:pt x="20" y="40"/>
                  </a:lnTo>
                  <a:lnTo>
                    <a:pt x="14" y="40"/>
                  </a:lnTo>
                  <a:lnTo>
                    <a:pt x="14"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23">
              <a:extLst>
                <a:ext uri="{FF2B5EF4-FFF2-40B4-BE49-F238E27FC236}">
                  <a16:creationId xmlns:a16="http://schemas.microsoft.com/office/drawing/2014/main" id="{D00B6D0A-2D1F-429B-A045-5309CC220C07}"/>
                </a:ext>
              </a:extLst>
            </p:cNvPr>
            <p:cNvSpPr>
              <a:spLocks noEditPoints="1"/>
            </p:cNvSpPr>
            <p:nvPr/>
          </p:nvSpPr>
          <p:spPr bwMode="auto">
            <a:xfrm>
              <a:off x="6073775" y="5127626"/>
              <a:ext cx="19050" cy="25400"/>
            </a:xfrm>
            <a:custGeom>
              <a:avLst/>
              <a:gdLst>
                <a:gd name="T0" fmla="*/ 20 w 25"/>
                <a:gd name="T1" fmla="*/ 32 h 32"/>
                <a:gd name="T2" fmla="*/ 20 w 25"/>
                <a:gd name="T3" fmla="*/ 29 h 32"/>
                <a:gd name="T4" fmla="*/ 20 w 25"/>
                <a:gd name="T5" fmla="*/ 29 h 32"/>
                <a:gd name="T6" fmla="*/ 14 w 25"/>
                <a:gd name="T7" fmla="*/ 32 h 32"/>
                <a:gd name="T8" fmla="*/ 14 w 25"/>
                <a:gd name="T9" fmla="*/ 32 h 32"/>
                <a:gd name="T10" fmla="*/ 9 w 25"/>
                <a:gd name="T11" fmla="*/ 32 h 32"/>
                <a:gd name="T12" fmla="*/ 9 w 25"/>
                <a:gd name="T13" fmla="*/ 32 h 32"/>
                <a:gd name="T14" fmla="*/ 5 w 25"/>
                <a:gd name="T15" fmla="*/ 32 h 32"/>
                <a:gd name="T16" fmla="*/ 2 w 25"/>
                <a:gd name="T17" fmla="*/ 31 h 32"/>
                <a:gd name="T18" fmla="*/ 2 w 25"/>
                <a:gd name="T19" fmla="*/ 31 h 32"/>
                <a:gd name="T20" fmla="*/ 0 w 25"/>
                <a:gd name="T21" fmla="*/ 28 h 32"/>
                <a:gd name="T22" fmla="*/ 0 w 25"/>
                <a:gd name="T23" fmla="*/ 23 h 32"/>
                <a:gd name="T24" fmla="*/ 0 w 25"/>
                <a:gd name="T25" fmla="*/ 23 h 32"/>
                <a:gd name="T26" fmla="*/ 0 w 25"/>
                <a:gd name="T27" fmla="*/ 18 h 32"/>
                <a:gd name="T28" fmla="*/ 3 w 25"/>
                <a:gd name="T29" fmla="*/ 15 h 32"/>
                <a:gd name="T30" fmla="*/ 3 w 25"/>
                <a:gd name="T31" fmla="*/ 15 h 32"/>
                <a:gd name="T32" fmla="*/ 9 w 25"/>
                <a:gd name="T33" fmla="*/ 12 h 32"/>
                <a:gd name="T34" fmla="*/ 20 w 25"/>
                <a:gd name="T35" fmla="*/ 12 h 32"/>
                <a:gd name="T36" fmla="*/ 20 w 25"/>
                <a:gd name="T37" fmla="*/ 11 h 32"/>
                <a:gd name="T38" fmla="*/ 20 w 25"/>
                <a:gd name="T39" fmla="*/ 11 h 32"/>
                <a:gd name="T40" fmla="*/ 20 w 25"/>
                <a:gd name="T41" fmla="*/ 7 h 32"/>
                <a:gd name="T42" fmla="*/ 19 w 25"/>
                <a:gd name="T43" fmla="*/ 6 h 32"/>
                <a:gd name="T44" fmla="*/ 19 w 25"/>
                <a:gd name="T45" fmla="*/ 6 h 32"/>
                <a:gd name="T46" fmla="*/ 16 w 25"/>
                <a:gd name="T47" fmla="*/ 4 h 32"/>
                <a:gd name="T48" fmla="*/ 11 w 25"/>
                <a:gd name="T49" fmla="*/ 4 h 32"/>
                <a:gd name="T50" fmla="*/ 11 w 25"/>
                <a:gd name="T51" fmla="*/ 4 h 32"/>
                <a:gd name="T52" fmla="*/ 8 w 25"/>
                <a:gd name="T53" fmla="*/ 4 h 32"/>
                <a:gd name="T54" fmla="*/ 2 w 25"/>
                <a:gd name="T55" fmla="*/ 7 h 32"/>
                <a:gd name="T56" fmla="*/ 2 w 25"/>
                <a:gd name="T57" fmla="*/ 7 h 32"/>
                <a:gd name="T58" fmla="*/ 2 w 25"/>
                <a:gd name="T59" fmla="*/ 1 h 32"/>
                <a:gd name="T60" fmla="*/ 2 w 25"/>
                <a:gd name="T61" fmla="*/ 1 h 32"/>
                <a:gd name="T62" fmla="*/ 12 w 25"/>
                <a:gd name="T63" fmla="*/ 0 h 32"/>
                <a:gd name="T64" fmla="*/ 12 w 25"/>
                <a:gd name="T65" fmla="*/ 0 h 32"/>
                <a:gd name="T66" fmla="*/ 17 w 25"/>
                <a:gd name="T67" fmla="*/ 1 h 32"/>
                <a:gd name="T68" fmla="*/ 22 w 25"/>
                <a:gd name="T69" fmla="*/ 3 h 32"/>
                <a:gd name="T70" fmla="*/ 22 w 25"/>
                <a:gd name="T71" fmla="*/ 3 h 32"/>
                <a:gd name="T72" fmla="*/ 25 w 25"/>
                <a:gd name="T73" fmla="*/ 6 h 32"/>
                <a:gd name="T74" fmla="*/ 25 w 25"/>
                <a:gd name="T75" fmla="*/ 11 h 32"/>
                <a:gd name="T76" fmla="*/ 25 w 25"/>
                <a:gd name="T77" fmla="*/ 32 h 32"/>
                <a:gd name="T78" fmla="*/ 20 w 25"/>
                <a:gd name="T79" fmla="*/ 32 h 32"/>
                <a:gd name="T80" fmla="*/ 20 w 25"/>
                <a:gd name="T81" fmla="*/ 25 h 32"/>
                <a:gd name="T82" fmla="*/ 20 w 25"/>
                <a:gd name="T83" fmla="*/ 15 h 32"/>
                <a:gd name="T84" fmla="*/ 20 w 25"/>
                <a:gd name="T85" fmla="*/ 15 h 32"/>
                <a:gd name="T86" fmla="*/ 12 w 25"/>
                <a:gd name="T87" fmla="*/ 17 h 32"/>
                <a:gd name="T88" fmla="*/ 8 w 25"/>
                <a:gd name="T89" fmla="*/ 18 h 32"/>
                <a:gd name="T90" fmla="*/ 8 w 25"/>
                <a:gd name="T91" fmla="*/ 18 h 32"/>
                <a:gd name="T92" fmla="*/ 5 w 25"/>
                <a:gd name="T93" fmla="*/ 20 h 32"/>
                <a:gd name="T94" fmla="*/ 5 w 25"/>
                <a:gd name="T95" fmla="*/ 23 h 32"/>
                <a:gd name="T96" fmla="*/ 5 w 25"/>
                <a:gd name="T97" fmla="*/ 23 h 32"/>
                <a:gd name="T98" fmla="*/ 5 w 25"/>
                <a:gd name="T99" fmla="*/ 25 h 32"/>
                <a:gd name="T100" fmla="*/ 6 w 25"/>
                <a:gd name="T101" fmla="*/ 28 h 32"/>
                <a:gd name="T102" fmla="*/ 11 w 25"/>
                <a:gd name="T103" fmla="*/ 28 h 32"/>
                <a:gd name="T104" fmla="*/ 11 w 25"/>
                <a:gd name="T105" fmla="*/ 28 h 32"/>
                <a:gd name="T106" fmla="*/ 16 w 25"/>
                <a:gd name="T107" fmla="*/ 28 h 32"/>
                <a:gd name="T108" fmla="*/ 20 w 25"/>
                <a:gd name="T109" fmla="*/ 25 h 32"/>
                <a:gd name="T110" fmla="*/ 20 w 25"/>
                <a:gd name="T11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32">
                  <a:moveTo>
                    <a:pt x="20" y="32"/>
                  </a:moveTo>
                  <a:lnTo>
                    <a:pt x="20" y="29"/>
                  </a:lnTo>
                  <a:lnTo>
                    <a:pt x="20" y="29"/>
                  </a:lnTo>
                  <a:lnTo>
                    <a:pt x="14" y="32"/>
                  </a:lnTo>
                  <a:lnTo>
                    <a:pt x="14" y="32"/>
                  </a:lnTo>
                  <a:lnTo>
                    <a:pt x="9" y="32"/>
                  </a:lnTo>
                  <a:lnTo>
                    <a:pt x="9" y="32"/>
                  </a:lnTo>
                  <a:lnTo>
                    <a:pt x="5" y="32"/>
                  </a:lnTo>
                  <a:lnTo>
                    <a:pt x="2" y="31"/>
                  </a:lnTo>
                  <a:lnTo>
                    <a:pt x="2" y="31"/>
                  </a:lnTo>
                  <a:lnTo>
                    <a:pt x="0" y="28"/>
                  </a:lnTo>
                  <a:lnTo>
                    <a:pt x="0" y="23"/>
                  </a:lnTo>
                  <a:lnTo>
                    <a:pt x="0" y="23"/>
                  </a:lnTo>
                  <a:lnTo>
                    <a:pt x="0" y="18"/>
                  </a:lnTo>
                  <a:lnTo>
                    <a:pt x="3" y="15"/>
                  </a:lnTo>
                  <a:lnTo>
                    <a:pt x="3" y="15"/>
                  </a:lnTo>
                  <a:lnTo>
                    <a:pt x="9" y="12"/>
                  </a:lnTo>
                  <a:lnTo>
                    <a:pt x="20" y="12"/>
                  </a:lnTo>
                  <a:lnTo>
                    <a:pt x="20" y="11"/>
                  </a:lnTo>
                  <a:lnTo>
                    <a:pt x="20" y="11"/>
                  </a:lnTo>
                  <a:lnTo>
                    <a:pt x="20" y="7"/>
                  </a:lnTo>
                  <a:lnTo>
                    <a:pt x="19" y="6"/>
                  </a:lnTo>
                  <a:lnTo>
                    <a:pt x="19" y="6"/>
                  </a:lnTo>
                  <a:lnTo>
                    <a:pt x="16" y="4"/>
                  </a:lnTo>
                  <a:lnTo>
                    <a:pt x="11" y="4"/>
                  </a:lnTo>
                  <a:lnTo>
                    <a:pt x="11" y="4"/>
                  </a:lnTo>
                  <a:lnTo>
                    <a:pt x="8" y="4"/>
                  </a:lnTo>
                  <a:lnTo>
                    <a:pt x="2" y="7"/>
                  </a:lnTo>
                  <a:lnTo>
                    <a:pt x="2" y="7"/>
                  </a:lnTo>
                  <a:lnTo>
                    <a:pt x="2" y="1"/>
                  </a:lnTo>
                  <a:lnTo>
                    <a:pt x="2" y="1"/>
                  </a:lnTo>
                  <a:lnTo>
                    <a:pt x="12" y="0"/>
                  </a:lnTo>
                  <a:lnTo>
                    <a:pt x="12" y="0"/>
                  </a:lnTo>
                  <a:lnTo>
                    <a:pt x="17" y="1"/>
                  </a:lnTo>
                  <a:lnTo>
                    <a:pt x="22" y="3"/>
                  </a:lnTo>
                  <a:lnTo>
                    <a:pt x="22" y="3"/>
                  </a:lnTo>
                  <a:lnTo>
                    <a:pt x="25" y="6"/>
                  </a:lnTo>
                  <a:lnTo>
                    <a:pt x="25" y="11"/>
                  </a:lnTo>
                  <a:lnTo>
                    <a:pt x="25" y="32"/>
                  </a:lnTo>
                  <a:lnTo>
                    <a:pt x="20" y="32"/>
                  </a:lnTo>
                  <a:close/>
                  <a:moveTo>
                    <a:pt x="20" y="25"/>
                  </a:moveTo>
                  <a:lnTo>
                    <a:pt x="20" y="15"/>
                  </a:lnTo>
                  <a:lnTo>
                    <a:pt x="20" y="15"/>
                  </a:lnTo>
                  <a:lnTo>
                    <a:pt x="12" y="17"/>
                  </a:lnTo>
                  <a:lnTo>
                    <a:pt x="8" y="18"/>
                  </a:lnTo>
                  <a:lnTo>
                    <a:pt x="8" y="18"/>
                  </a:lnTo>
                  <a:lnTo>
                    <a:pt x="5" y="20"/>
                  </a:lnTo>
                  <a:lnTo>
                    <a:pt x="5" y="23"/>
                  </a:lnTo>
                  <a:lnTo>
                    <a:pt x="5" y="23"/>
                  </a:lnTo>
                  <a:lnTo>
                    <a:pt x="5" y="25"/>
                  </a:lnTo>
                  <a:lnTo>
                    <a:pt x="6" y="28"/>
                  </a:lnTo>
                  <a:lnTo>
                    <a:pt x="11" y="28"/>
                  </a:lnTo>
                  <a:lnTo>
                    <a:pt x="11" y="28"/>
                  </a:lnTo>
                  <a:lnTo>
                    <a:pt x="16" y="28"/>
                  </a:lnTo>
                  <a:lnTo>
                    <a:pt x="20" y="25"/>
                  </a:lnTo>
                  <a:lnTo>
                    <a:pt x="20" y="2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24">
              <a:extLst>
                <a:ext uri="{FF2B5EF4-FFF2-40B4-BE49-F238E27FC236}">
                  <a16:creationId xmlns:a16="http://schemas.microsoft.com/office/drawing/2014/main" id="{AC32E093-2DC2-4F21-B9D9-4025432CB1E8}"/>
                </a:ext>
              </a:extLst>
            </p:cNvPr>
            <p:cNvSpPr>
              <a:spLocks/>
            </p:cNvSpPr>
            <p:nvPr/>
          </p:nvSpPr>
          <p:spPr bwMode="auto">
            <a:xfrm>
              <a:off x="6099175" y="5121276"/>
              <a:ext cx="14288" cy="31750"/>
            </a:xfrm>
            <a:custGeom>
              <a:avLst/>
              <a:gdLst>
                <a:gd name="T0" fmla="*/ 13 w 19"/>
                <a:gd name="T1" fmla="*/ 40 h 40"/>
                <a:gd name="T2" fmla="*/ 13 w 19"/>
                <a:gd name="T3" fmla="*/ 40 h 40"/>
                <a:gd name="T4" fmla="*/ 9 w 19"/>
                <a:gd name="T5" fmla="*/ 40 h 40"/>
                <a:gd name="T6" fmla="*/ 6 w 19"/>
                <a:gd name="T7" fmla="*/ 37 h 40"/>
                <a:gd name="T8" fmla="*/ 5 w 19"/>
                <a:gd name="T9" fmla="*/ 34 h 40"/>
                <a:gd name="T10" fmla="*/ 3 w 19"/>
                <a:gd name="T11" fmla="*/ 29 h 40"/>
                <a:gd name="T12" fmla="*/ 3 w 19"/>
                <a:gd name="T13" fmla="*/ 12 h 40"/>
                <a:gd name="T14" fmla="*/ 0 w 19"/>
                <a:gd name="T15" fmla="*/ 12 h 40"/>
                <a:gd name="T16" fmla="*/ 0 w 19"/>
                <a:gd name="T17" fmla="*/ 9 h 40"/>
                <a:gd name="T18" fmla="*/ 3 w 19"/>
                <a:gd name="T19" fmla="*/ 9 h 40"/>
                <a:gd name="T20" fmla="*/ 3 w 19"/>
                <a:gd name="T21" fmla="*/ 0 h 40"/>
                <a:gd name="T22" fmla="*/ 8 w 19"/>
                <a:gd name="T23" fmla="*/ 0 h 40"/>
                <a:gd name="T24" fmla="*/ 8 w 19"/>
                <a:gd name="T25" fmla="*/ 9 h 40"/>
                <a:gd name="T26" fmla="*/ 19 w 19"/>
                <a:gd name="T27" fmla="*/ 9 h 40"/>
                <a:gd name="T28" fmla="*/ 19 w 19"/>
                <a:gd name="T29" fmla="*/ 12 h 40"/>
                <a:gd name="T30" fmla="*/ 8 w 19"/>
                <a:gd name="T31" fmla="*/ 12 h 40"/>
                <a:gd name="T32" fmla="*/ 8 w 19"/>
                <a:gd name="T33" fmla="*/ 28 h 40"/>
                <a:gd name="T34" fmla="*/ 8 w 19"/>
                <a:gd name="T35" fmla="*/ 28 h 40"/>
                <a:gd name="T36" fmla="*/ 9 w 19"/>
                <a:gd name="T37" fmla="*/ 34 h 40"/>
                <a:gd name="T38" fmla="*/ 9 w 19"/>
                <a:gd name="T39" fmla="*/ 34 h 40"/>
                <a:gd name="T40" fmla="*/ 11 w 19"/>
                <a:gd name="T41" fmla="*/ 36 h 40"/>
                <a:gd name="T42" fmla="*/ 11 w 19"/>
                <a:gd name="T43" fmla="*/ 36 h 40"/>
                <a:gd name="T44" fmla="*/ 14 w 19"/>
                <a:gd name="T45" fmla="*/ 36 h 40"/>
                <a:gd name="T46" fmla="*/ 14 w 19"/>
                <a:gd name="T47" fmla="*/ 36 h 40"/>
                <a:gd name="T48" fmla="*/ 19 w 19"/>
                <a:gd name="T49" fmla="*/ 36 h 40"/>
                <a:gd name="T50" fmla="*/ 19 w 19"/>
                <a:gd name="T51" fmla="*/ 36 h 40"/>
                <a:gd name="T52" fmla="*/ 19 w 19"/>
                <a:gd name="T53" fmla="*/ 40 h 40"/>
                <a:gd name="T54" fmla="*/ 19 w 19"/>
                <a:gd name="T55" fmla="*/ 40 h 40"/>
                <a:gd name="T56" fmla="*/ 13 w 19"/>
                <a:gd name="T57" fmla="*/ 40 h 40"/>
                <a:gd name="T58" fmla="*/ 13 w 19"/>
                <a:gd name="T5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40">
                  <a:moveTo>
                    <a:pt x="13" y="40"/>
                  </a:moveTo>
                  <a:lnTo>
                    <a:pt x="13" y="40"/>
                  </a:lnTo>
                  <a:lnTo>
                    <a:pt x="9" y="40"/>
                  </a:lnTo>
                  <a:lnTo>
                    <a:pt x="6" y="37"/>
                  </a:lnTo>
                  <a:lnTo>
                    <a:pt x="5" y="34"/>
                  </a:lnTo>
                  <a:lnTo>
                    <a:pt x="3" y="29"/>
                  </a:lnTo>
                  <a:lnTo>
                    <a:pt x="3" y="12"/>
                  </a:lnTo>
                  <a:lnTo>
                    <a:pt x="0" y="12"/>
                  </a:lnTo>
                  <a:lnTo>
                    <a:pt x="0" y="9"/>
                  </a:lnTo>
                  <a:lnTo>
                    <a:pt x="3" y="9"/>
                  </a:lnTo>
                  <a:lnTo>
                    <a:pt x="3" y="0"/>
                  </a:lnTo>
                  <a:lnTo>
                    <a:pt x="8" y="0"/>
                  </a:lnTo>
                  <a:lnTo>
                    <a:pt x="8" y="9"/>
                  </a:lnTo>
                  <a:lnTo>
                    <a:pt x="19" y="9"/>
                  </a:lnTo>
                  <a:lnTo>
                    <a:pt x="19" y="12"/>
                  </a:lnTo>
                  <a:lnTo>
                    <a:pt x="8" y="12"/>
                  </a:lnTo>
                  <a:lnTo>
                    <a:pt x="8" y="28"/>
                  </a:lnTo>
                  <a:lnTo>
                    <a:pt x="8" y="28"/>
                  </a:lnTo>
                  <a:lnTo>
                    <a:pt x="9" y="34"/>
                  </a:lnTo>
                  <a:lnTo>
                    <a:pt x="9" y="34"/>
                  </a:lnTo>
                  <a:lnTo>
                    <a:pt x="11" y="36"/>
                  </a:lnTo>
                  <a:lnTo>
                    <a:pt x="11" y="36"/>
                  </a:lnTo>
                  <a:lnTo>
                    <a:pt x="14" y="36"/>
                  </a:lnTo>
                  <a:lnTo>
                    <a:pt x="14" y="36"/>
                  </a:lnTo>
                  <a:lnTo>
                    <a:pt x="19" y="36"/>
                  </a:lnTo>
                  <a:lnTo>
                    <a:pt x="19" y="36"/>
                  </a:lnTo>
                  <a:lnTo>
                    <a:pt x="19" y="40"/>
                  </a:lnTo>
                  <a:lnTo>
                    <a:pt x="19" y="40"/>
                  </a:lnTo>
                  <a:lnTo>
                    <a:pt x="13" y="40"/>
                  </a:lnTo>
                  <a:lnTo>
                    <a:pt x="13"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25">
              <a:extLst>
                <a:ext uri="{FF2B5EF4-FFF2-40B4-BE49-F238E27FC236}">
                  <a16:creationId xmlns:a16="http://schemas.microsoft.com/office/drawing/2014/main" id="{1563A58C-FC11-4D5C-9AC9-8E07A7768102}"/>
                </a:ext>
              </a:extLst>
            </p:cNvPr>
            <p:cNvSpPr>
              <a:spLocks noEditPoints="1"/>
            </p:cNvSpPr>
            <p:nvPr/>
          </p:nvSpPr>
          <p:spPr bwMode="auto">
            <a:xfrm>
              <a:off x="6116638" y="5119688"/>
              <a:ext cx="4763" cy="33338"/>
            </a:xfrm>
            <a:custGeom>
              <a:avLst/>
              <a:gdLst>
                <a:gd name="T0" fmla="*/ 7 w 7"/>
                <a:gd name="T1" fmla="*/ 5 h 42"/>
                <a:gd name="T2" fmla="*/ 0 w 7"/>
                <a:gd name="T3" fmla="*/ 5 h 42"/>
                <a:gd name="T4" fmla="*/ 0 w 7"/>
                <a:gd name="T5" fmla="*/ 0 h 42"/>
                <a:gd name="T6" fmla="*/ 7 w 7"/>
                <a:gd name="T7" fmla="*/ 0 h 42"/>
                <a:gd name="T8" fmla="*/ 7 w 7"/>
                <a:gd name="T9" fmla="*/ 5 h 42"/>
                <a:gd name="T10" fmla="*/ 7 w 7"/>
                <a:gd name="T11" fmla="*/ 42 h 42"/>
                <a:gd name="T12" fmla="*/ 2 w 7"/>
                <a:gd name="T13" fmla="*/ 42 h 42"/>
                <a:gd name="T14" fmla="*/ 2 w 7"/>
                <a:gd name="T15" fmla="*/ 11 h 42"/>
                <a:gd name="T16" fmla="*/ 7 w 7"/>
                <a:gd name="T17" fmla="*/ 11 h 42"/>
                <a:gd name="T18" fmla="*/ 7 w 7"/>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2">
                  <a:moveTo>
                    <a:pt x="7" y="5"/>
                  </a:moveTo>
                  <a:lnTo>
                    <a:pt x="0" y="5"/>
                  </a:lnTo>
                  <a:lnTo>
                    <a:pt x="0" y="0"/>
                  </a:lnTo>
                  <a:lnTo>
                    <a:pt x="7" y="0"/>
                  </a:lnTo>
                  <a:lnTo>
                    <a:pt x="7" y="5"/>
                  </a:lnTo>
                  <a:close/>
                  <a:moveTo>
                    <a:pt x="7" y="42"/>
                  </a:moveTo>
                  <a:lnTo>
                    <a:pt x="2" y="42"/>
                  </a:lnTo>
                  <a:lnTo>
                    <a:pt x="2" y="11"/>
                  </a:lnTo>
                  <a:lnTo>
                    <a:pt x="7" y="11"/>
                  </a:lnTo>
                  <a:lnTo>
                    <a:pt x="7"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6">
              <a:extLst>
                <a:ext uri="{FF2B5EF4-FFF2-40B4-BE49-F238E27FC236}">
                  <a16:creationId xmlns:a16="http://schemas.microsoft.com/office/drawing/2014/main" id="{C87BD327-A4A0-43C6-AA75-E28FC0E6D2D8}"/>
                </a:ext>
              </a:extLst>
            </p:cNvPr>
            <p:cNvSpPr>
              <a:spLocks noEditPoints="1"/>
            </p:cNvSpPr>
            <p:nvPr/>
          </p:nvSpPr>
          <p:spPr bwMode="auto">
            <a:xfrm>
              <a:off x="6126163" y="5127626"/>
              <a:ext cx="23813" cy="25400"/>
            </a:xfrm>
            <a:custGeom>
              <a:avLst/>
              <a:gdLst>
                <a:gd name="T0" fmla="*/ 14 w 29"/>
                <a:gd name="T1" fmla="*/ 32 h 32"/>
                <a:gd name="T2" fmla="*/ 14 w 29"/>
                <a:gd name="T3" fmla="*/ 32 h 32"/>
                <a:gd name="T4" fmla="*/ 9 w 29"/>
                <a:gd name="T5" fmla="*/ 32 h 32"/>
                <a:gd name="T6" fmla="*/ 5 w 29"/>
                <a:gd name="T7" fmla="*/ 28 h 32"/>
                <a:gd name="T8" fmla="*/ 5 w 29"/>
                <a:gd name="T9" fmla="*/ 28 h 32"/>
                <a:gd name="T10" fmla="*/ 1 w 29"/>
                <a:gd name="T11" fmla="*/ 23 h 32"/>
                <a:gd name="T12" fmla="*/ 0 w 29"/>
                <a:gd name="T13" fmla="*/ 17 h 32"/>
                <a:gd name="T14" fmla="*/ 0 w 29"/>
                <a:gd name="T15" fmla="*/ 17 h 32"/>
                <a:gd name="T16" fmla="*/ 1 w 29"/>
                <a:gd name="T17" fmla="*/ 9 h 32"/>
                <a:gd name="T18" fmla="*/ 5 w 29"/>
                <a:gd name="T19" fmla="*/ 4 h 32"/>
                <a:gd name="T20" fmla="*/ 5 w 29"/>
                <a:gd name="T21" fmla="*/ 4 h 32"/>
                <a:gd name="T22" fmla="*/ 9 w 29"/>
                <a:gd name="T23" fmla="*/ 1 h 32"/>
                <a:gd name="T24" fmla="*/ 14 w 29"/>
                <a:gd name="T25" fmla="*/ 0 h 32"/>
                <a:gd name="T26" fmla="*/ 14 w 29"/>
                <a:gd name="T27" fmla="*/ 0 h 32"/>
                <a:gd name="T28" fmla="*/ 20 w 29"/>
                <a:gd name="T29" fmla="*/ 1 h 32"/>
                <a:gd name="T30" fmla="*/ 25 w 29"/>
                <a:gd name="T31" fmla="*/ 4 h 32"/>
                <a:gd name="T32" fmla="*/ 25 w 29"/>
                <a:gd name="T33" fmla="*/ 4 h 32"/>
                <a:gd name="T34" fmla="*/ 28 w 29"/>
                <a:gd name="T35" fmla="*/ 9 h 32"/>
                <a:gd name="T36" fmla="*/ 29 w 29"/>
                <a:gd name="T37" fmla="*/ 17 h 32"/>
                <a:gd name="T38" fmla="*/ 29 w 29"/>
                <a:gd name="T39" fmla="*/ 17 h 32"/>
                <a:gd name="T40" fmla="*/ 28 w 29"/>
                <a:gd name="T41" fmla="*/ 23 h 32"/>
                <a:gd name="T42" fmla="*/ 25 w 29"/>
                <a:gd name="T43" fmla="*/ 28 h 32"/>
                <a:gd name="T44" fmla="*/ 25 w 29"/>
                <a:gd name="T45" fmla="*/ 28 h 32"/>
                <a:gd name="T46" fmla="*/ 20 w 29"/>
                <a:gd name="T47" fmla="*/ 32 h 32"/>
                <a:gd name="T48" fmla="*/ 14 w 29"/>
                <a:gd name="T49" fmla="*/ 32 h 32"/>
                <a:gd name="T50" fmla="*/ 14 w 29"/>
                <a:gd name="T51" fmla="*/ 32 h 32"/>
                <a:gd name="T52" fmla="*/ 14 w 29"/>
                <a:gd name="T53" fmla="*/ 4 h 32"/>
                <a:gd name="T54" fmla="*/ 14 w 29"/>
                <a:gd name="T55" fmla="*/ 4 h 32"/>
                <a:gd name="T56" fmla="*/ 11 w 29"/>
                <a:gd name="T57" fmla="*/ 4 h 32"/>
                <a:gd name="T58" fmla="*/ 8 w 29"/>
                <a:gd name="T59" fmla="*/ 7 h 32"/>
                <a:gd name="T60" fmla="*/ 8 w 29"/>
                <a:gd name="T61" fmla="*/ 7 h 32"/>
                <a:gd name="T62" fmla="*/ 6 w 29"/>
                <a:gd name="T63" fmla="*/ 11 h 32"/>
                <a:gd name="T64" fmla="*/ 5 w 29"/>
                <a:gd name="T65" fmla="*/ 17 h 32"/>
                <a:gd name="T66" fmla="*/ 5 w 29"/>
                <a:gd name="T67" fmla="*/ 17 h 32"/>
                <a:gd name="T68" fmla="*/ 6 w 29"/>
                <a:gd name="T69" fmla="*/ 21 h 32"/>
                <a:gd name="T70" fmla="*/ 8 w 29"/>
                <a:gd name="T71" fmla="*/ 26 h 32"/>
                <a:gd name="T72" fmla="*/ 8 w 29"/>
                <a:gd name="T73" fmla="*/ 26 h 32"/>
                <a:gd name="T74" fmla="*/ 11 w 29"/>
                <a:gd name="T75" fmla="*/ 28 h 32"/>
                <a:gd name="T76" fmla="*/ 14 w 29"/>
                <a:gd name="T77" fmla="*/ 29 h 32"/>
                <a:gd name="T78" fmla="*/ 14 w 29"/>
                <a:gd name="T79" fmla="*/ 29 h 32"/>
                <a:gd name="T80" fmla="*/ 19 w 29"/>
                <a:gd name="T81" fmla="*/ 28 h 32"/>
                <a:gd name="T82" fmla="*/ 22 w 29"/>
                <a:gd name="T83" fmla="*/ 26 h 32"/>
                <a:gd name="T84" fmla="*/ 22 w 29"/>
                <a:gd name="T85" fmla="*/ 26 h 32"/>
                <a:gd name="T86" fmla="*/ 23 w 29"/>
                <a:gd name="T87" fmla="*/ 21 h 32"/>
                <a:gd name="T88" fmla="*/ 23 w 29"/>
                <a:gd name="T89" fmla="*/ 17 h 32"/>
                <a:gd name="T90" fmla="*/ 23 w 29"/>
                <a:gd name="T91" fmla="*/ 17 h 32"/>
                <a:gd name="T92" fmla="*/ 23 w 29"/>
                <a:gd name="T93" fmla="*/ 11 h 32"/>
                <a:gd name="T94" fmla="*/ 22 w 29"/>
                <a:gd name="T95" fmla="*/ 7 h 32"/>
                <a:gd name="T96" fmla="*/ 19 w 29"/>
                <a:gd name="T97" fmla="*/ 4 h 32"/>
                <a:gd name="T98" fmla="*/ 14 w 29"/>
                <a:gd name="T99" fmla="*/ 4 h 32"/>
                <a:gd name="T100" fmla="*/ 14 w 29"/>
                <a:gd name="T10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14" y="32"/>
                  </a:moveTo>
                  <a:lnTo>
                    <a:pt x="14" y="32"/>
                  </a:lnTo>
                  <a:lnTo>
                    <a:pt x="9" y="32"/>
                  </a:lnTo>
                  <a:lnTo>
                    <a:pt x="5" y="28"/>
                  </a:lnTo>
                  <a:lnTo>
                    <a:pt x="5" y="28"/>
                  </a:lnTo>
                  <a:lnTo>
                    <a:pt x="1" y="23"/>
                  </a:lnTo>
                  <a:lnTo>
                    <a:pt x="0" y="17"/>
                  </a:lnTo>
                  <a:lnTo>
                    <a:pt x="0" y="17"/>
                  </a:lnTo>
                  <a:lnTo>
                    <a:pt x="1" y="9"/>
                  </a:lnTo>
                  <a:lnTo>
                    <a:pt x="5" y="4"/>
                  </a:lnTo>
                  <a:lnTo>
                    <a:pt x="5" y="4"/>
                  </a:lnTo>
                  <a:lnTo>
                    <a:pt x="9" y="1"/>
                  </a:lnTo>
                  <a:lnTo>
                    <a:pt x="14" y="0"/>
                  </a:lnTo>
                  <a:lnTo>
                    <a:pt x="14" y="0"/>
                  </a:lnTo>
                  <a:lnTo>
                    <a:pt x="20" y="1"/>
                  </a:lnTo>
                  <a:lnTo>
                    <a:pt x="25" y="4"/>
                  </a:lnTo>
                  <a:lnTo>
                    <a:pt x="25" y="4"/>
                  </a:lnTo>
                  <a:lnTo>
                    <a:pt x="28" y="9"/>
                  </a:lnTo>
                  <a:lnTo>
                    <a:pt x="29" y="17"/>
                  </a:lnTo>
                  <a:lnTo>
                    <a:pt x="29" y="17"/>
                  </a:lnTo>
                  <a:lnTo>
                    <a:pt x="28" y="23"/>
                  </a:lnTo>
                  <a:lnTo>
                    <a:pt x="25" y="28"/>
                  </a:lnTo>
                  <a:lnTo>
                    <a:pt x="25" y="28"/>
                  </a:lnTo>
                  <a:lnTo>
                    <a:pt x="20" y="32"/>
                  </a:lnTo>
                  <a:lnTo>
                    <a:pt x="14" y="32"/>
                  </a:lnTo>
                  <a:lnTo>
                    <a:pt x="14" y="32"/>
                  </a:lnTo>
                  <a:close/>
                  <a:moveTo>
                    <a:pt x="14" y="4"/>
                  </a:moveTo>
                  <a:lnTo>
                    <a:pt x="14" y="4"/>
                  </a:lnTo>
                  <a:lnTo>
                    <a:pt x="11" y="4"/>
                  </a:lnTo>
                  <a:lnTo>
                    <a:pt x="8" y="7"/>
                  </a:lnTo>
                  <a:lnTo>
                    <a:pt x="8" y="7"/>
                  </a:lnTo>
                  <a:lnTo>
                    <a:pt x="6" y="11"/>
                  </a:lnTo>
                  <a:lnTo>
                    <a:pt x="5" y="17"/>
                  </a:lnTo>
                  <a:lnTo>
                    <a:pt x="5" y="17"/>
                  </a:lnTo>
                  <a:lnTo>
                    <a:pt x="6" y="21"/>
                  </a:lnTo>
                  <a:lnTo>
                    <a:pt x="8" y="26"/>
                  </a:lnTo>
                  <a:lnTo>
                    <a:pt x="8" y="26"/>
                  </a:lnTo>
                  <a:lnTo>
                    <a:pt x="11" y="28"/>
                  </a:lnTo>
                  <a:lnTo>
                    <a:pt x="14" y="29"/>
                  </a:lnTo>
                  <a:lnTo>
                    <a:pt x="14" y="29"/>
                  </a:lnTo>
                  <a:lnTo>
                    <a:pt x="19" y="28"/>
                  </a:lnTo>
                  <a:lnTo>
                    <a:pt x="22" y="26"/>
                  </a:lnTo>
                  <a:lnTo>
                    <a:pt x="22" y="26"/>
                  </a:lnTo>
                  <a:lnTo>
                    <a:pt x="23" y="21"/>
                  </a:lnTo>
                  <a:lnTo>
                    <a:pt x="23" y="17"/>
                  </a:lnTo>
                  <a:lnTo>
                    <a:pt x="23" y="17"/>
                  </a:lnTo>
                  <a:lnTo>
                    <a:pt x="23" y="11"/>
                  </a:lnTo>
                  <a:lnTo>
                    <a:pt x="22" y="7"/>
                  </a:lnTo>
                  <a:lnTo>
                    <a:pt x="19" y="4"/>
                  </a:lnTo>
                  <a:lnTo>
                    <a:pt x="14" y="4"/>
                  </a:lnTo>
                  <a:lnTo>
                    <a:pt x="14"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27">
              <a:extLst>
                <a:ext uri="{FF2B5EF4-FFF2-40B4-BE49-F238E27FC236}">
                  <a16:creationId xmlns:a16="http://schemas.microsoft.com/office/drawing/2014/main" id="{8524F92C-26E0-4C78-9935-9A461AD4B70B}"/>
                </a:ext>
              </a:extLst>
            </p:cNvPr>
            <p:cNvSpPr>
              <a:spLocks/>
            </p:cNvSpPr>
            <p:nvPr/>
          </p:nvSpPr>
          <p:spPr bwMode="auto">
            <a:xfrm>
              <a:off x="6154738" y="5127626"/>
              <a:ext cx="22225" cy="25400"/>
            </a:xfrm>
            <a:custGeom>
              <a:avLst/>
              <a:gdLst>
                <a:gd name="T0" fmla="*/ 26 w 26"/>
                <a:gd name="T1" fmla="*/ 32 h 32"/>
                <a:gd name="T2" fmla="*/ 21 w 26"/>
                <a:gd name="T3" fmla="*/ 32 h 32"/>
                <a:gd name="T4" fmla="*/ 21 w 26"/>
                <a:gd name="T5" fmla="*/ 15 h 32"/>
                <a:gd name="T6" fmla="*/ 21 w 26"/>
                <a:gd name="T7" fmla="*/ 15 h 32"/>
                <a:gd name="T8" fmla="*/ 20 w 26"/>
                <a:gd name="T9" fmla="*/ 9 h 32"/>
                <a:gd name="T10" fmla="*/ 20 w 26"/>
                <a:gd name="T11" fmla="*/ 6 h 32"/>
                <a:gd name="T12" fmla="*/ 20 w 26"/>
                <a:gd name="T13" fmla="*/ 6 h 32"/>
                <a:gd name="T14" fmla="*/ 17 w 26"/>
                <a:gd name="T15" fmla="*/ 6 h 32"/>
                <a:gd name="T16" fmla="*/ 14 w 26"/>
                <a:gd name="T17" fmla="*/ 4 h 32"/>
                <a:gd name="T18" fmla="*/ 14 w 26"/>
                <a:gd name="T19" fmla="*/ 4 h 32"/>
                <a:gd name="T20" fmla="*/ 9 w 26"/>
                <a:gd name="T21" fmla="*/ 6 h 32"/>
                <a:gd name="T22" fmla="*/ 4 w 26"/>
                <a:gd name="T23" fmla="*/ 9 h 32"/>
                <a:gd name="T24" fmla="*/ 4 w 26"/>
                <a:gd name="T25" fmla="*/ 32 h 32"/>
                <a:gd name="T26" fmla="*/ 0 w 26"/>
                <a:gd name="T27" fmla="*/ 32 h 32"/>
                <a:gd name="T28" fmla="*/ 0 w 26"/>
                <a:gd name="T29" fmla="*/ 1 h 32"/>
                <a:gd name="T30" fmla="*/ 4 w 26"/>
                <a:gd name="T31" fmla="*/ 1 h 32"/>
                <a:gd name="T32" fmla="*/ 4 w 26"/>
                <a:gd name="T33" fmla="*/ 4 h 32"/>
                <a:gd name="T34" fmla="*/ 4 w 26"/>
                <a:gd name="T35" fmla="*/ 4 h 32"/>
                <a:gd name="T36" fmla="*/ 11 w 26"/>
                <a:gd name="T37" fmla="*/ 1 h 32"/>
                <a:gd name="T38" fmla="*/ 15 w 26"/>
                <a:gd name="T39" fmla="*/ 0 h 32"/>
                <a:gd name="T40" fmla="*/ 15 w 26"/>
                <a:gd name="T41" fmla="*/ 0 h 32"/>
                <a:gd name="T42" fmla="*/ 20 w 26"/>
                <a:gd name="T43" fmla="*/ 1 h 32"/>
                <a:gd name="T44" fmla="*/ 23 w 26"/>
                <a:gd name="T45" fmla="*/ 3 h 32"/>
                <a:gd name="T46" fmla="*/ 23 w 26"/>
                <a:gd name="T47" fmla="*/ 3 h 32"/>
                <a:gd name="T48" fmla="*/ 25 w 26"/>
                <a:gd name="T49" fmla="*/ 7 h 32"/>
                <a:gd name="T50" fmla="*/ 26 w 26"/>
                <a:gd name="T51" fmla="*/ 12 h 32"/>
                <a:gd name="T52" fmla="*/ 26 w 26"/>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2">
                  <a:moveTo>
                    <a:pt x="26" y="32"/>
                  </a:moveTo>
                  <a:lnTo>
                    <a:pt x="21" y="32"/>
                  </a:lnTo>
                  <a:lnTo>
                    <a:pt x="21" y="15"/>
                  </a:lnTo>
                  <a:lnTo>
                    <a:pt x="21" y="15"/>
                  </a:lnTo>
                  <a:lnTo>
                    <a:pt x="20" y="9"/>
                  </a:lnTo>
                  <a:lnTo>
                    <a:pt x="20" y="6"/>
                  </a:lnTo>
                  <a:lnTo>
                    <a:pt x="20" y="6"/>
                  </a:lnTo>
                  <a:lnTo>
                    <a:pt x="17" y="6"/>
                  </a:lnTo>
                  <a:lnTo>
                    <a:pt x="14" y="4"/>
                  </a:lnTo>
                  <a:lnTo>
                    <a:pt x="14" y="4"/>
                  </a:lnTo>
                  <a:lnTo>
                    <a:pt x="9" y="6"/>
                  </a:lnTo>
                  <a:lnTo>
                    <a:pt x="4" y="9"/>
                  </a:lnTo>
                  <a:lnTo>
                    <a:pt x="4" y="32"/>
                  </a:lnTo>
                  <a:lnTo>
                    <a:pt x="0" y="32"/>
                  </a:lnTo>
                  <a:lnTo>
                    <a:pt x="0" y="1"/>
                  </a:lnTo>
                  <a:lnTo>
                    <a:pt x="4" y="1"/>
                  </a:lnTo>
                  <a:lnTo>
                    <a:pt x="4" y="4"/>
                  </a:lnTo>
                  <a:lnTo>
                    <a:pt x="4" y="4"/>
                  </a:lnTo>
                  <a:lnTo>
                    <a:pt x="11" y="1"/>
                  </a:lnTo>
                  <a:lnTo>
                    <a:pt x="15" y="0"/>
                  </a:lnTo>
                  <a:lnTo>
                    <a:pt x="15" y="0"/>
                  </a:lnTo>
                  <a:lnTo>
                    <a:pt x="20" y="1"/>
                  </a:lnTo>
                  <a:lnTo>
                    <a:pt x="23" y="3"/>
                  </a:lnTo>
                  <a:lnTo>
                    <a:pt x="23" y="3"/>
                  </a:lnTo>
                  <a:lnTo>
                    <a:pt x="25" y="7"/>
                  </a:lnTo>
                  <a:lnTo>
                    <a:pt x="26" y="12"/>
                  </a:lnTo>
                  <a:lnTo>
                    <a:pt x="26"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28">
              <a:extLst>
                <a:ext uri="{FF2B5EF4-FFF2-40B4-BE49-F238E27FC236}">
                  <a16:creationId xmlns:a16="http://schemas.microsoft.com/office/drawing/2014/main" id="{42A04852-3E03-4866-A650-28948221BCDD}"/>
                </a:ext>
              </a:extLst>
            </p:cNvPr>
            <p:cNvSpPr>
              <a:spLocks noEditPoints="1"/>
            </p:cNvSpPr>
            <p:nvPr/>
          </p:nvSpPr>
          <p:spPr bwMode="auto">
            <a:xfrm>
              <a:off x="6199188" y="5119688"/>
              <a:ext cx="26988" cy="33338"/>
            </a:xfrm>
            <a:custGeom>
              <a:avLst/>
              <a:gdLst>
                <a:gd name="T0" fmla="*/ 0 w 34"/>
                <a:gd name="T1" fmla="*/ 42 h 42"/>
                <a:gd name="T2" fmla="*/ 0 w 34"/>
                <a:gd name="T3" fmla="*/ 0 h 42"/>
                <a:gd name="T4" fmla="*/ 9 w 34"/>
                <a:gd name="T5" fmla="*/ 0 h 42"/>
                <a:gd name="T6" fmla="*/ 9 w 34"/>
                <a:gd name="T7" fmla="*/ 0 h 42"/>
                <a:gd name="T8" fmla="*/ 17 w 34"/>
                <a:gd name="T9" fmla="*/ 2 h 42"/>
                <a:gd name="T10" fmla="*/ 23 w 34"/>
                <a:gd name="T11" fmla="*/ 3 h 42"/>
                <a:gd name="T12" fmla="*/ 23 w 34"/>
                <a:gd name="T13" fmla="*/ 3 h 42"/>
                <a:gd name="T14" fmla="*/ 28 w 34"/>
                <a:gd name="T15" fmla="*/ 7 h 42"/>
                <a:gd name="T16" fmla="*/ 31 w 34"/>
                <a:gd name="T17" fmla="*/ 10 h 42"/>
                <a:gd name="T18" fmla="*/ 31 w 34"/>
                <a:gd name="T19" fmla="*/ 10 h 42"/>
                <a:gd name="T20" fmla="*/ 34 w 34"/>
                <a:gd name="T21" fmla="*/ 16 h 42"/>
                <a:gd name="T22" fmla="*/ 34 w 34"/>
                <a:gd name="T23" fmla="*/ 22 h 42"/>
                <a:gd name="T24" fmla="*/ 34 w 34"/>
                <a:gd name="T25" fmla="*/ 22 h 42"/>
                <a:gd name="T26" fmla="*/ 32 w 34"/>
                <a:gd name="T27" fmla="*/ 30 h 42"/>
                <a:gd name="T28" fmla="*/ 28 w 34"/>
                <a:gd name="T29" fmla="*/ 36 h 42"/>
                <a:gd name="T30" fmla="*/ 28 w 34"/>
                <a:gd name="T31" fmla="*/ 36 h 42"/>
                <a:gd name="T32" fmla="*/ 25 w 34"/>
                <a:gd name="T33" fmla="*/ 39 h 42"/>
                <a:gd name="T34" fmla="*/ 22 w 34"/>
                <a:gd name="T35" fmla="*/ 41 h 42"/>
                <a:gd name="T36" fmla="*/ 9 w 34"/>
                <a:gd name="T37" fmla="*/ 42 h 42"/>
                <a:gd name="T38" fmla="*/ 0 w 34"/>
                <a:gd name="T39" fmla="*/ 42 h 42"/>
                <a:gd name="T40" fmla="*/ 4 w 34"/>
                <a:gd name="T41" fmla="*/ 5 h 42"/>
                <a:gd name="T42" fmla="*/ 4 w 34"/>
                <a:gd name="T43" fmla="*/ 38 h 42"/>
                <a:gd name="T44" fmla="*/ 11 w 34"/>
                <a:gd name="T45" fmla="*/ 38 h 42"/>
                <a:gd name="T46" fmla="*/ 11 w 34"/>
                <a:gd name="T47" fmla="*/ 38 h 42"/>
                <a:gd name="T48" fmla="*/ 18 w 34"/>
                <a:gd name="T49" fmla="*/ 36 h 42"/>
                <a:gd name="T50" fmla="*/ 25 w 34"/>
                <a:gd name="T51" fmla="*/ 33 h 42"/>
                <a:gd name="T52" fmla="*/ 25 w 34"/>
                <a:gd name="T53" fmla="*/ 33 h 42"/>
                <a:gd name="T54" fmla="*/ 28 w 34"/>
                <a:gd name="T55" fmla="*/ 28 h 42"/>
                <a:gd name="T56" fmla="*/ 29 w 34"/>
                <a:gd name="T57" fmla="*/ 21 h 42"/>
                <a:gd name="T58" fmla="*/ 29 w 34"/>
                <a:gd name="T59" fmla="*/ 21 h 42"/>
                <a:gd name="T60" fmla="*/ 28 w 34"/>
                <a:gd name="T61" fmla="*/ 14 h 42"/>
                <a:gd name="T62" fmla="*/ 25 w 34"/>
                <a:gd name="T63" fmla="*/ 10 h 42"/>
                <a:gd name="T64" fmla="*/ 25 w 34"/>
                <a:gd name="T65" fmla="*/ 10 h 42"/>
                <a:gd name="T66" fmla="*/ 18 w 34"/>
                <a:gd name="T67" fmla="*/ 7 h 42"/>
                <a:gd name="T68" fmla="*/ 11 w 34"/>
                <a:gd name="T69" fmla="*/ 5 h 42"/>
                <a:gd name="T70" fmla="*/ 4 w 34"/>
                <a:gd name="T7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42">
                  <a:moveTo>
                    <a:pt x="0" y="42"/>
                  </a:moveTo>
                  <a:lnTo>
                    <a:pt x="0" y="0"/>
                  </a:lnTo>
                  <a:lnTo>
                    <a:pt x="9" y="0"/>
                  </a:lnTo>
                  <a:lnTo>
                    <a:pt x="9" y="0"/>
                  </a:lnTo>
                  <a:lnTo>
                    <a:pt x="17" y="2"/>
                  </a:lnTo>
                  <a:lnTo>
                    <a:pt x="23" y="3"/>
                  </a:lnTo>
                  <a:lnTo>
                    <a:pt x="23" y="3"/>
                  </a:lnTo>
                  <a:lnTo>
                    <a:pt x="28" y="7"/>
                  </a:lnTo>
                  <a:lnTo>
                    <a:pt x="31" y="10"/>
                  </a:lnTo>
                  <a:lnTo>
                    <a:pt x="31" y="10"/>
                  </a:lnTo>
                  <a:lnTo>
                    <a:pt x="34" y="16"/>
                  </a:lnTo>
                  <a:lnTo>
                    <a:pt x="34" y="22"/>
                  </a:lnTo>
                  <a:lnTo>
                    <a:pt x="34" y="22"/>
                  </a:lnTo>
                  <a:lnTo>
                    <a:pt x="32" y="30"/>
                  </a:lnTo>
                  <a:lnTo>
                    <a:pt x="28" y="36"/>
                  </a:lnTo>
                  <a:lnTo>
                    <a:pt x="28" y="36"/>
                  </a:lnTo>
                  <a:lnTo>
                    <a:pt x="25" y="39"/>
                  </a:lnTo>
                  <a:lnTo>
                    <a:pt x="22" y="41"/>
                  </a:lnTo>
                  <a:lnTo>
                    <a:pt x="9" y="42"/>
                  </a:lnTo>
                  <a:lnTo>
                    <a:pt x="0" y="42"/>
                  </a:lnTo>
                  <a:close/>
                  <a:moveTo>
                    <a:pt x="4" y="5"/>
                  </a:moveTo>
                  <a:lnTo>
                    <a:pt x="4" y="38"/>
                  </a:lnTo>
                  <a:lnTo>
                    <a:pt x="11" y="38"/>
                  </a:lnTo>
                  <a:lnTo>
                    <a:pt x="11" y="38"/>
                  </a:lnTo>
                  <a:lnTo>
                    <a:pt x="18" y="36"/>
                  </a:lnTo>
                  <a:lnTo>
                    <a:pt x="25" y="33"/>
                  </a:lnTo>
                  <a:lnTo>
                    <a:pt x="25" y="33"/>
                  </a:lnTo>
                  <a:lnTo>
                    <a:pt x="28" y="28"/>
                  </a:lnTo>
                  <a:lnTo>
                    <a:pt x="29" y="21"/>
                  </a:lnTo>
                  <a:lnTo>
                    <a:pt x="29" y="21"/>
                  </a:lnTo>
                  <a:lnTo>
                    <a:pt x="28" y="14"/>
                  </a:lnTo>
                  <a:lnTo>
                    <a:pt x="25" y="10"/>
                  </a:lnTo>
                  <a:lnTo>
                    <a:pt x="25" y="10"/>
                  </a:lnTo>
                  <a:lnTo>
                    <a:pt x="18" y="7"/>
                  </a:lnTo>
                  <a:lnTo>
                    <a:pt x="11" y="5"/>
                  </a:lnTo>
                  <a:lnTo>
                    <a:pt x="4" y="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29">
              <a:extLst>
                <a:ext uri="{FF2B5EF4-FFF2-40B4-BE49-F238E27FC236}">
                  <a16:creationId xmlns:a16="http://schemas.microsoft.com/office/drawing/2014/main" id="{1664FA78-0B09-4A7C-9B24-00C1A00DD730}"/>
                </a:ext>
              </a:extLst>
            </p:cNvPr>
            <p:cNvSpPr>
              <a:spLocks noEditPoints="1"/>
            </p:cNvSpPr>
            <p:nvPr/>
          </p:nvSpPr>
          <p:spPr bwMode="auto">
            <a:xfrm>
              <a:off x="6230938" y="5127626"/>
              <a:ext cx="22225" cy="25400"/>
            </a:xfrm>
            <a:custGeom>
              <a:avLst/>
              <a:gdLst>
                <a:gd name="T0" fmla="*/ 17 w 28"/>
                <a:gd name="T1" fmla="*/ 32 h 32"/>
                <a:gd name="T2" fmla="*/ 17 w 28"/>
                <a:gd name="T3" fmla="*/ 32 h 32"/>
                <a:gd name="T4" fmla="*/ 9 w 28"/>
                <a:gd name="T5" fmla="*/ 32 h 32"/>
                <a:gd name="T6" fmla="*/ 4 w 28"/>
                <a:gd name="T7" fmla="*/ 29 h 32"/>
                <a:gd name="T8" fmla="*/ 4 w 28"/>
                <a:gd name="T9" fmla="*/ 29 h 32"/>
                <a:gd name="T10" fmla="*/ 1 w 28"/>
                <a:gd name="T11" fmla="*/ 23 h 32"/>
                <a:gd name="T12" fmla="*/ 0 w 28"/>
                <a:gd name="T13" fmla="*/ 17 h 32"/>
                <a:gd name="T14" fmla="*/ 0 w 28"/>
                <a:gd name="T15" fmla="*/ 17 h 32"/>
                <a:gd name="T16" fmla="*/ 1 w 28"/>
                <a:gd name="T17" fmla="*/ 11 h 32"/>
                <a:gd name="T18" fmla="*/ 4 w 28"/>
                <a:gd name="T19" fmla="*/ 4 h 32"/>
                <a:gd name="T20" fmla="*/ 4 w 28"/>
                <a:gd name="T21" fmla="*/ 4 h 32"/>
                <a:gd name="T22" fmla="*/ 9 w 28"/>
                <a:gd name="T23" fmla="*/ 1 h 32"/>
                <a:gd name="T24" fmla="*/ 15 w 28"/>
                <a:gd name="T25" fmla="*/ 0 h 32"/>
                <a:gd name="T26" fmla="*/ 15 w 28"/>
                <a:gd name="T27" fmla="*/ 0 h 32"/>
                <a:gd name="T28" fmla="*/ 20 w 28"/>
                <a:gd name="T29" fmla="*/ 1 h 32"/>
                <a:gd name="T30" fmla="*/ 25 w 28"/>
                <a:gd name="T31" fmla="*/ 4 h 32"/>
                <a:gd name="T32" fmla="*/ 25 w 28"/>
                <a:gd name="T33" fmla="*/ 4 h 32"/>
                <a:gd name="T34" fmla="*/ 26 w 28"/>
                <a:gd name="T35" fmla="*/ 9 h 32"/>
                <a:gd name="T36" fmla="*/ 28 w 28"/>
                <a:gd name="T37" fmla="*/ 14 h 32"/>
                <a:gd name="T38" fmla="*/ 28 w 28"/>
                <a:gd name="T39" fmla="*/ 17 h 32"/>
                <a:gd name="T40" fmla="*/ 4 w 28"/>
                <a:gd name="T41" fmla="*/ 17 h 32"/>
                <a:gd name="T42" fmla="*/ 4 w 28"/>
                <a:gd name="T43" fmla="*/ 17 h 32"/>
                <a:gd name="T44" fmla="*/ 6 w 28"/>
                <a:gd name="T45" fmla="*/ 21 h 32"/>
                <a:gd name="T46" fmla="*/ 7 w 28"/>
                <a:gd name="T47" fmla="*/ 26 h 32"/>
                <a:gd name="T48" fmla="*/ 7 w 28"/>
                <a:gd name="T49" fmla="*/ 26 h 32"/>
                <a:gd name="T50" fmla="*/ 12 w 28"/>
                <a:gd name="T51" fmla="*/ 28 h 32"/>
                <a:gd name="T52" fmla="*/ 17 w 28"/>
                <a:gd name="T53" fmla="*/ 29 h 32"/>
                <a:gd name="T54" fmla="*/ 17 w 28"/>
                <a:gd name="T55" fmla="*/ 29 h 32"/>
                <a:gd name="T56" fmla="*/ 21 w 28"/>
                <a:gd name="T57" fmla="*/ 28 h 32"/>
                <a:gd name="T58" fmla="*/ 26 w 28"/>
                <a:gd name="T59" fmla="*/ 25 h 32"/>
                <a:gd name="T60" fmla="*/ 28 w 28"/>
                <a:gd name="T61" fmla="*/ 25 h 32"/>
                <a:gd name="T62" fmla="*/ 28 w 28"/>
                <a:gd name="T63" fmla="*/ 31 h 32"/>
                <a:gd name="T64" fmla="*/ 28 w 28"/>
                <a:gd name="T65" fmla="*/ 31 h 32"/>
                <a:gd name="T66" fmla="*/ 21 w 28"/>
                <a:gd name="T67" fmla="*/ 32 h 32"/>
                <a:gd name="T68" fmla="*/ 17 w 28"/>
                <a:gd name="T69" fmla="*/ 32 h 32"/>
                <a:gd name="T70" fmla="*/ 17 w 28"/>
                <a:gd name="T71" fmla="*/ 32 h 32"/>
                <a:gd name="T72" fmla="*/ 4 w 28"/>
                <a:gd name="T73" fmla="*/ 14 h 32"/>
                <a:gd name="T74" fmla="*/ 23 w 28"/>
                <a:gd name="T75" fmla="*/ 14 h 32"/>
                <a:gd name="T76" fmla="*/ 23 w 28"/>
                <a:gd name="T77" fmla="*/ 14 h 32"/>
                <a:gd name="T78" fmla="*/ 23 w 28"/>
                <a:gd name="T79" fmla="*/ 9 h 32"/>
                <a:gd name="T80" fmla="*/ 21 w 28"/>
                <a:gd name="T81" fmla="*/ 6 h 32"/>
                <a:gd name="T82" fmla="*/ 18 w 28"/>
                <a:gd name="T83" fmla="*/ 4 h 32"/>
                <a:gd name="T84" fmla="*/ 15 w 28"/>
                <a:gd name="T85" fmla="*/ 4 h 32"/>
                <a:gd name="T86" fmla="*/ 15 w 28"/>
                <a:gd name="T87" fmla="*/ 4 h 32"/>
                <a:gd name="T88" fmla="*/ 11 w 28"/>
                <a:gd name="T89" fmla="*/ 4 h 32"/>
                <a:gd name="T90" fmla="*/ 7 w 28"/>
                <a:gd name="T91" fmla="*/ 6 h 32"/>
                <a:gd name="T92" fmla="*/ 7 w 28"/>
                <a:gd name="T93" fmla="*/ 6 h 32"/>
                <a:gd name="T94" fmla="*/ 6 w 28"/>
                <a:gd name="T95" fmla="*/ 9 h 32"/>
                <a:gd name="T96" fmla="*/ 4 w 28"/>
                <a:gd name="T97" fmla="*/ 14 h 32"/>
                <a:gd name="T98" fmla="*/ 4 w 28"/>
                <a:gd name="T9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2">
                  <a:moveTo>
                    <a:pt x="17" y="32"/>
                  </a:moveTo>
                  <a:lnTo>
                    <a:pt x="17" y="32"/>
                  </a:lnTo>
                  <a:lnTo>
                    <a:pt x="9" y="32"/>
                  </a:lnTo>
                  <a:lnTo>
                    <a:pt x="4" y="29"/>
                  </a:lnTo>
                  <a:lnTo>
                    <a:pt x="4" y="29"/>
                  </a:lnTo>
                  <a:lnTo>
                    <a:pt x="1" y="23"/>
                  </a:lnTo>
                  <a:lnTo>
                    <a:pt x="0" y="17"/>
                  </a:lnTo>
                  <a:lnTo>
                    <a:pt x="0" y="17"/>
                  </a:lnTo>
                  <a:lnTo>
                    <a:pt x="1" y="11"/>
                  </a:lnTo>
                  <a:lnTo>
                    <a:pt x="4" y="4"/>
                  </a:lnTo>
                  <a:lnTo>
                    <a:pt x="4" y="4"/>
                  </a:lnTo>
                  <a:lnTo>
                    <a:pt x="9" y="1"/>
                  </a:lnTo>
                  <a:lnTo>
                    <a:pt x="15" y="0"/>
                  </a:lnTo>
                  <a:lnTo>
                    <a:pt x="15" y="0"/>
                  </a:lnTo>
                  <a:lnTo>
                    <a:pt x="20" y="1"/>
                  </a:lnTo>
                  <a:lnTo>
                    <a:pt x="25" y="4"/>
                  </a:lnTo>
                  <a:lnTo>
                    <a:pt x="25" y="4"/>
                  </a:lnTo>
                  <a:lnTo>
                    <a:pt x="26" y="9"/>
                  </a:lnTo>
                  <a:lnTo>
                    <a:pt x="28" y="14"/>
                  </a:lnTo>
                  <a:lnTo>
                    <a:pt x="28" y="17"/>
                  </a:lnTo>
                  <a:lnTo>
                    <a:pt x="4" y="17"/>
                  </a:lnTo>
                  <a:lnTo>
                    <a:pt x="4" y="17"/>
                  </a:lnTo>
                  <a:lnTo>
                    <a:pt x="6" y="21"/>
                  </a:lnTo>
                  <a:lnTo>
                    <a:pt x="7" y="26"/>
                  </a:lnTo>
                  <a:lnTo>
                    <a:pt x="7" y="26"/>
                  </a:lnTo>
                  <a:lnTo>
                    <a:pt x="12" y="28"/>
                  </a:lnTo>
                  <a:lnTo>
                    <a:pt x="17" y="29"/>
                  </a:lnTo>
                  <a:lnTo>
                    <a:pt x="17" y="29"/>
                  </a:lnTo>
                  <a:lnTo>
                    <a:pt x="21" y="28"/>
                  </a:lnTo>
                  <a:lnTo>
                    <a:pt x="26" y="25"/>
                  </a:lnTo>
                  <a:lnTo>
                    <a:pt x="28" y="25"/>
                  </a:lnTo>
                  <a:lnTo>
                    <a:pt x="28" y="31"/>
                  </a:lnTo>
                  <a:lnTo>
                    <a:pt x="28" y="31"/>
                  </a:lnTo>
                  <a:lnTo>
                    <a:pt x="21" y="32"/>
                  </a:lnTo>
                  <a:lnTo>
                    <a:pt x="17" y="32"/>
                  </a:lnTo>
                  <a:lnTo>
                    <a:pt x="17" y="32"/>
                  </a:lnTo>
                  <a:close/>
                  <a:moveTo>
                    <a:pt x="4" y="14"/>
                  </a:moveTo>
                  <a:lnTo>
                    <a:pt x="23" y="14"/>
                  </a:lnTo>
                  <a:lnTo>
                    <a:pt x="23" y="14"/>
                  </a:lnTo>
                  <a:lnTo>
                    <a:pt x="23" y="9"/>
                  </a:lnTo>
                  <a:lnTo>
                    <a:pt x="21" y="6"/>
                  </a:lnTo>
                  <a:lnTo>
                    <a:pt x="18" y="4"/>
                  </a:lnTo>
                  <a:lnTo>
                    <a:pt x="15" y="4"/>
                  </a:lnTo>
                  <a:lnTo>
                    <a:pt x="15" y="4"/>
                  </a:lnTo>
                  <a:lnTo>
                    <a:pt x="11" y="4"/>
                  </a:lnTo>
                  <a:lnTo>
                    <a:pt x="7" y="6"/>
                  </a:lnTo>
                  <a:lnTo>
                    <a:pt x="7" y="6"/>
                  </a:lnTo>
                  <a:lnTo>
                    <a:pt x="6" y="9"/>
                  </a:lnTo>
                  <a:lnTo>
                    <a:pt x="4" y="14"/>
                  </a:lnTo>
                  <a:lnTo>
                    <a:pt x="4"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30">
              <a:extLst>
                <a:ext uri="{FF2B5EF4-FFF2-40B4-BE49-F238E27FC236}">
                  <a16:creationId xmlns:a16="http://schemas.microsoft.com/office/drawing/2014/main" id="{CB667900-A7F8-48CA-BF60-EFF1F36ED031}"/>
                </a:ext>
              </a:extLst>
            </p:cNvPr>
            <p:cNvSpPr>
              <a:spLocks/>
            </p:cNvSpPr>
            <p:nvPr/>
          </p:nvSpPr>
          <p:spPr bwMode="auto">
            <a:xfrm>
              <a:off x="6256338" y="5127626"/>
              <a:ext cx="19050" cy="25400"/>
            </a:xfrm>
            <a:custGeom>
              <a:avLst/>
              <a:gdLst>
                <a:gd name="T0" fmla="*/ 11 w 24"/>
                <a:gd name="T1" fmla="*/ 32 h 32"/>
                <a:gd name="T2" fmla="*/ 11 w 24"/>
                <a:gd name="T3" fmla="*/ 32 h 32"/>
                <a:gd name="T4" fmla="*/ 5 w 24"/>
                <a:gd name="T5" fmla="*/ 32 h 32"/>
                <a:gd name="T6" fmla="*/ 0 w 24"/>
                <a:gd name="T7" fmla="*/ 31 h 32"/>
                <a:gd name="T8" fmla="*/ 0 w 24"/>
                <a:gd name="T9" fmla="*/ 25 h 32"/>
                <a:gd name="T10" fmla="*/ 0 w 24"/>
                <a:gd name="T11" fmla="*/ 25 h 32"/>
                <a:gd name="T12" fmla="*/ 0 w 24"/>
                <a:gd name="T13" fmla="*/ 25 h 32"/>
                <a:gd name="T14" fmla="*/ 5 w 24"/>
                <a:gd name="T15" fmla="*/ 28 h 32"/>
                <a:gd name="T16" fmla="*/ 11 w 24"/>
                <a:gd name="T17" fmla="*/ 29 h 32"/>
                <a:gd name="T18" fmla="*/ 11 w 24"/>
                <a:gd name="T19" fmla="*/ 29 h 32"/>
                <a:gd name="T20" fmla="*/ 17 w 24"/>
                <a:gd name="T21" fmla="*/ 28 h 32"/>
                <a:gd name="T22" fmla="*/ 19 w 24"/>
                <a:gd name="T23" fmla="*/ 26 h 32"/>
                <a:gd name="T24" fmla="*/ 19 w 24"/>
                <a:gd name="T25" fmla="*/ 25 h 32"/>
                <a:gd name="T26" fmla="*/ 19 w 24"/>
                <a:gd name="T27" fmla="*/ 25 h 32"/>
                <a:gd name="T28" fmla="*/ 17 w 24"/>
                <a:gd name="T29" fmla="*/ 21 h 32"/>
                <a:gd name="T30" fmla="*/ 17 w 24"/>
                <a:gd name="T31" fmla="*/ 21 h 32"/>
                <a:gd name="T32" fmla="*/ 14 w 24"/>
                <a:gd name="T33" fmla="*/ 20 h 32"/>
                <a:gd name="T34" fmla="*/ 14 w 24"/>
                <a:gd name="T35" fmla="*/ 20 h 32"/>
                <a:gd name="T36" fmla="*/ 8 w 24"/>
                <a:gd name="T37" fmla="*/ 18 h 32"/>
                <a:gd name="T38" fmla="*/ 8 w 24"/>
                <a:gd name="T39" fmla="*/ 18 h 32"/>
                <a:gd name="T40" fmla="*/ 2 w 24"/>
                <a:gd name="T41" fmla="*/ 15 h 32"/>
                <a:gd name="T42" fmla="*/ 2 w 24"/>
                <a:gd name="T43" fmla="*/ 15 h 32"/>
                <a:gd name="T44" fmla="*/ 0 w 24"/>
                <a:gd name="T45" fmla="*/ 12 h 32"/>
                <a:gd name="T46" fmla="*/ 0 w 24"/>
                <a:gd name="T47" fmla="*/ 9 h 32"/>
                <a:gd name="T48" fmla="*/ 0 w 24"/>
                <a:gd name="T49" fmla="*/ 9 h 32"/>
                <a:gd name="T50" fmla="*/ 0 w 24"/>
                <a:gd name="T51" fmla="*/ 6 h 32"/>
                <a:gd name="T52" fmla="*/ 3 w 24"/>
                <a:gd name="T53" fmla="*/ 3 h 32"/>
                <a:gd name="T54" fmla="*/ 3 w 24"/>
                <a:gd name="T55" fmla="*/ 3 h 32"/>
                <a:gd name="T56" fmla="*/ 8 w 24"/>
                <a:gd name="T57" fmla="*/ 1 h 32"/>
                <a:gd name="T58" fmla="*/ 13 w 24"/>
                <a:gd name="T59" fmla="*/ 0 h 32"/>
                <a:gd name="T60" fmla="*/ 13 w 24"/>
                <a:gd name="T61" fmla="*/ 0 h 32"/>
                <a:gd name="T62" fmla="*/ 17 w 24"/>
                <a:gd name="T63" fmla="*/ 1 h 32"/>
                <a:gd name="T64" fmla="*/ 22 w 24"/>
                <a:gd name="T65" fmla="*/ 3 h 32"/>
                <a:gd name="T66" fmla="*/ 22 w 24"/>
                <a:gd name="T67" fmla="*/ 7 h 32"/>
                <a:gd name="T68" fmla="*/ 22 w 24"/>
                <a:gd name="T69" fmla="*/ 7 h 32"/>
                <a:gd name="T70" fmla="*/ 22 w 24"/>
                <a:gd name="T71" fmla="*/ 7 h 32"/>
                <a:gd name="T72" fmla="*/ 17 w 24"/>
                <a:gd name="T73" fmla="*/ 6 h 32"/>
                <a:gd name="T74" fmla="*/ 13 w 24"/>
                <a:gd name="T75" fmla="*/ 4 h 32"/>
                <a:gd name="T76" fmla="*/ 13 w 24"/>
                <a:gd name="T77" fmla="*/ 4 h 32"/>
                <a:gd name="T78" fmla="*/ 7 w 24"/>
                <a:gd name="T79" fmla="*/ 6 h 32"/>
                <a:gd name="T80" fmla="*/ 7 w 24"/>
                <a:gd name="T81" fmla="*/ 6 h 32"/>
                <a:gd name="T82" fmla="*/ 5 w 24"/>
                <a:gd name="T83" fmla="*/ 7 h 32"/>
                <a:gd name="T84" fmla="*/ 5 w 24"/>
                <a:gd name="T85" fmla="*/ 9 h 32"/>
                <a:gd name="T86" fmla="*/ 5 w 24"/>
                <a:gd name="T87" fmla="*/ 9 h 32"/>
                <a:gd name="T88" fmla="*/ 7 w 24"/>
                <a:gd name="T89" fmla="*/ 12 h 32"/>
                <a:gd name="T90" fmla="*/ 7 w 24"/>
                <a:gd name="T91" fmla="*/ 12 h 32"/>
                <a:gd name="T92" fmla="*/ 10 w 24"/>
                <a:gd name="T93" fmla="*/ 14 h 32"/>
                <a:gd name="T94" fmla="*/ 16 w 24"/>
                <a:gd name="T95" fmla="*/ 15 h 32"/>
                <a:gd name="T96" fmla="*/ 16 w 24"/>
                <a:gd name="T97" fmla="*/ 15 h 32"/>
                <a:gd name="T98" fmla="*/ 19 w 24"/>
                <a:gd name="T99" fmla="*/ 17 h 32"/>
                <a:gd name="T100" fmla="*/ 22 w 24"/>
                <a:gd name="T101" fmla="*/ 18 h 32"/>
                <a:gd name="T102" fmla="*/ 22 w 24"/>
                <a:gd name="T103" fmla="*/ 18 h 32"/>
                <a:gd name="T104" fmla="*/ 24 w 24"/>
                <a:gd name="T105" fmla="*/ 20 h 32"/>
                <a:gd name="T106" fmla="*/ 24 w 24"/>
                <a:gd name="T107" fmla="*/ 23 h 32"/>
                <a:gd name="T108" fmla="*/ 24 w 24"/>
                <a:gd name="T109" fmla="*/ 23 h 32"/>
                <a:gd name="T110" fmla="*/ 22 w 24"/>
                <a:gd name="T111" fmla="*/ 28 h 32"/>
                <a:gd name="T112" fmla="*/ 21 w 24"/>
                <a:gd name="T113" fmla="*/ 31 h 32"/>
                <a:gd name="T114" fmla="*/ 21 w 24"/>
                <a:gd name="T115" fmla="*/ 31 h 32"/>
                <a:gd name="T116" fmla="*/ 16 w 24"/>
                <a:gd name="T117" fmla="*/ 32 h 32"/>
                <a:gd name="T118" fmla="*/ 11 w 24"/>
                <a:gd name="T119" fmla="*/ 32 h 32"/>
                <a:gd name="T120" fmla="*/ 11 w 24"/>
                <a:gd name="T1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2">
                  <a:moveTo>
                    <a:pt x="11" y="32"/>
                  </a:moveTo>
                  <a:lnTo>
                    <a:pt x="11" y="32"/>
                  </a:lnTo>
                  <a:lnTo>
                    <a:pt x="5" y="32"/>
                  </a:lnTo>
                  <a:lnTo>
                    <a:pt x="0" y="31"/>
                  </a:lnTo>
                  <a:lnTo>
                    <a:pt x="0" y="25"/>
                  </a:lnTo>
                  <a:lnTo>
                    <a:pt x="0" y="25"/>
                  </a:lnTo>
                  <a:lnTo>
                    <a:pt x="0" y="25"/>
                  </a:lnTo>
                  <a:lnTo>
                    <a:pt x="5" y="28"/>
                  </a:lnTo>
                  <a:lnTo>
                    <a:pt x="11" y="29"/>
                  </a:lnTo>
                  <a:lnTo>
                    <a:pt x="11" y="29"/>
                  </a:lnTo>
                  <a:lnTo>
                    <a:pt x="17" y="28"/>
                  </a:lnTo>
                  <a:lnTo>
                    <a:pt x="19" y="26"/>
                  </a:lnTo>
                  <a:lnTo>
                    <a:pt x="19" y="25"/>
                  </a:lnTo>
                  <a:lnTo>
                    <a:pt x="19" y="25"/>
                  </a:lnTo>
                  <a:lnTo>
                    <a:pt x="17" y="21"/>
                  </a:lnTo>
                  <a:lnTo>
                    <a:pt x="17" y="21"/>
                  </a:lnTo>
                  <a:lnTo>
                    <a:pt x="14" y="20"/>
                  </a:lnTo>
                  <a:lnTo>
                    <a:pt x="14" y="20"/>
                  </a:lnTo>
                  <a:lnTo>
                    <a:pt x="8" y="18"/>
                  </a:lnTo>
                  <a:lnTo>
                    <a:pt x="8" y="18"/>
                  </a:lnTo>
                  <a:lnTo>
                    <a:pt x="2" y="15"/>
                  </a:lnTo>
                  <a:lnTo>
                    <a:pt x="2" y="15"/>
                  </a:lnTo>
                  <a:lnTo>
                    <a:pt x="0" y="12"/>
                  </a:lnTo>
                  <a:lnTo>
                    <a:pt x="0" y="9"/>
                  </a:lnTo>
                  <a:lnTo>
                    <a:pt x="0" y="9"/>
                  </a:lnTo>
                  <a:lnTo>
                    <a:pt x="0" y="6"/>
                  </a:lnTo>
                  <a:lnTo>
                    <a:pt x="3" y="3"/>
                  </a:lnTo>
                  <a:lnTo>
                    <a:pt x="3" y="3"/>
                  </a:lnTo>
                  <a:lnTo>
                    <a:pt x="8" y="1"/>
                  </a:lnTo>
                  <a:lnTo>
                    <a:pt x="13" y="0"/>
                  </a:lnTo>
                  <a:lnTo>
                    <a:pt x="13" y="0"/>
                  </a:lnTo>
                  <a:lnTo>
                    <a:pt x="17" y="1"/>
                  </a:lnTo>
                  <a:lnTo>
                    <a:pt x="22" y="3"/>
                  </a:lnTo>
                  <a:lnTo>
                    <a:pt x="22" y="7"/>
                  </a:lnTo>
                  <a:lnTo>
                    <a:pt x="22" y="7"/>
                  </a:lnTo>
                  <a:lnTo>
                    <a:pt x="22" y="7"/>
                  </a:lnTo>
                  <a:lnTo>
                    <a:pt x="17" y="6"/>
                  </a:lnTo>
                  <a:lnTo>
                    <a:pt x="13" y="4"/>
                  </a:lnTo>
                  <a:lnTo>
                    <a:pt x="13" y="4"/>
                  </a:lnTo>
                  <a:lnTo>
                    <a:pt x="7" y="6"/>
                  </a:lnTo>
                  <a:lnTo>
                    <a:pt x="7" y="6"/>
                  </a:lnTo>
                  <a:lnTo>
                    <a:pt x="5" y="7"/>
                  </a:lnTo>
                  <a:lnTo>
                    <a:pt x="5" y="9"/>
                  </a:lnTo>
                  <a:lnTo>
                    <a:pt x="5" y="9"/>
                  </a:lnTo>
                  <a:lnTo>
                    <a:pt x="7" y="12"/>
                  </a:lnTo>
                  <a:lnTo>
                    <a:pt x="7" y="12"/>
                  </a:lnTo>
                  <a:lnTo>
                    <a:pt x="10" y="14"/>
                  </a:lnTo>
                  <a:lnTo>
                    <a:pt x="16" y="15"/>
                  </a:lnTo>
                  <a:lnTo>
                    <a:pt x="16" y="15"/>
                  </a:lnTo>
                  <a:lnTo>
                    <a:pt x="19" y="17"/>
                  </a:lnTo>
                  <a:lnTo>
                    <a:pt x="22" y="18"/>
                  </a:lnTo>
                  <a:lnTo>
                    <a:pt x="22" y="18"/>
                  </a:lnTo>
                  <a:lnTo>
                    <a:pt x="24" y="20"/>
                  </a:lnTo>
                  <a:lnTo>
                    <a:pt x="24" y="23"/>
                  </a:lnTo>
                  <a:lnTo>
                    <a:pt x="24" y="23"/>
                  </a:lnTo>
                  <a:lnTo>
                    <a:pt x="22" y="28"/>
                  </a:lnTo>
                  <a:lnTo>
                    <a:pt x="21" y="31"/>
                  </a:lnTo>
                  <a:lnTo>
                    <a:pt x="21" y="31"/>
                  </a:lnTo>
                  <a:lnTo>
                    <a:pt x="16" y="32"/>
                  </a:lnTo>
                  <a:lnTo>
                    <a:pt x="11" y="32"/>
                  </a:lnTo>
                  <a:lnTo>
                    <a:pt x="11"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31">
              <a:extLst>
                <a:ext uri="{FF2B5EF4-FFF2-40B4-BE49-F238E27FC236}">
                  <a16:creationId xmlns:a16="http://schemas.microsoft.com/office/drawing/2014/main" id="{0252011B-6B53-4F90-BC3A-6BDB818C895F}"/>
                </a:ext>
              </a:extLst>
            </p:cNvPr>
            <p:cNvSpPr>
              <a:spLocks noEditPoints="1"/>
            </p:cNvSpPr>
            <p:nvPr/>
          </p:nvSpPr>
          <p:spPr bwMode="auto">
            <a:xfrm>
              <a:off x="6280150" y="5119688"/>
              <a:ext cx="3175" cy="33338"/>
            </a:xfrm>
            <a:custGeom>
              <a:avLst/>
              <a:gdLst>
                <a:gd name="T0" fmla="*/ 5 w 5"/>
                <a:gd name="T1" fmla="*/ 5 h 42"/>
                <a:gd name="T2" fmla="*/ 0 w 5"/>
                <a:gd name="T3" fmla="*/ 5 h 42"/>
                <a:gd name="T4" fmla="*/ 0 w 5"/>
                <a:gd name="T5" fmla="*/ 0 h 42"/>
                <a:gd name="T6" fmla="*/ 5 w 5"/>
                <a:gd name="T7" fmla="*/ 0 h 42"/>
                <a:gd name="T8" fmla="*/ 5 w 5"/>
                <a:gd name="T9" fmla="*/ 5 h 42"/>
                <a:gd name="T10" fmla="*/ 5 w 5"/>
                <a:gd name="T11" fmla="*/ 42 h 42"/>
                <a:gd name="T12" fmla="*/ 0 w 5"/>
                <a:gd name="T13" fmla="*/ 42 h 42"/>
                <a:gd name="T14" fmla="*/ 0 w 5"/>
                <a:gd name="T15" fmla="*/ 11 h 42"/>
                <a:gd name="T16" fmla="*/ 5 w 5"/>
                <a:gd name="T17" fmla="*/ 11 h 42"/>
                <a:gd name="T18" fmla="*/ 5 w 5"/>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5" y="5"/>
                  </a:moveTo>
                  <a:lnTo>
                    <a:pt x="0" y="5"/>
                  </a:lnTo>
                  <a:lnTo>
                    <a:pt x="0" y="0"/>
                  </a:lnTo>
                  <a:lnTo>
                    <a:pt x="5" y="0"/>
                  </a:lnTo>
                  <a:lnTo>
                    <a:pt x="5" y="5"/>
                  </a:lnTo>
                  <a:close/>
                  <a:moveTo>
                    <a:pt x="5" y="42"/>
                  </a:moveTo>
                  <a:lnTo>
                    <a:pt x="0" y="42"/>
                  </a:lnTo>
                  <a:lnTo>
                    <a:pt x="0" y="11"/>
                  </a:lnTo>
                  <a:lnTo>
                    <a:pt x="5" y="11"/>
                  </a:lnTo>
                  <a:lnTo>
                    <a:pt x="5"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2">
              <a:extLst>
                <a:ext uri="{FF2B5EF4-FFF2-40B4-BE49-F238E27FC236}">
                  <a16:creationId xmlns:a16="http://schemas.microsoft.com/office/drawing/2014/main" id="{B813A16B-ABAB-42E6-A327-AFB2622B0292}"/>
                </a:ext>
              </a:extLst>
            </p:cNvPr>
            <p:cNvSpPr>
              <a:spLocks noEditPoints="1"/>
            </p:cNvSpPr>
            <p:nvPr/>
          </p:nvSpPr>
          <p:spPr bwMode="auto">
            <a:xfrm>
              <a:off x="6289675" y="5127626"/>
              <a:ext cx="20638" cy="34925"/>
            </a:xfrm>
            <a:custGeom>
              <a:avLst/>
              <a:gdLst>
                <a:gd name="T0" fmla="*/ 27 w 27"/>
                <a:gd name="T1" fmla="*/ 28 h 43"/>
                <a:gd name="T2" fmla="*/ 27 w 27"/>
                <a:gd name="T3" fmla="*/ 28 h 43"/>
                <a:gd name="T4" fmla="*/ 25 w 27"/>
                <a:gd name="T5" fmla="*/ 35 h 43"/>
                <a:gd name="T6" fmla="*/ 24 w 27"/>
                <a:gd name="T7" fmla="*/ 40 h 43"/>
                <a:gd name="T8" fmla="*/ 19 w 27"/>
                <a:gd name="T9" fmla="*/ 43 h 43"/>
                <a:gd name="T10" fmla="*/ 13 w 27"/>
                <a:gd name="T11" fmla="*/ 43 h 43"/>
                <a:gd name="T12" fmla="*/ 13 w 27"/>
                <a:gd name="T13" fmla="*/ 43 h 43"/>
                <a:gd name="T14" fmla="*/ 3 w 27"/>
                <a:gd name="T15" fmla="*/ 42 h 43"/>
                <a:gd name="T16" fmla="*/ 3 w 27"/>
                <a:gd name="T17" fmla="*/ 37 h 43"/>
                <a:gd name="T18" fmla="*/ 3 w 27"/>
                <a:gd name="T19" fmla="*/ 37 h 43"/>
                <a:gd name="T20" fmla="*/ 3 w 27"/>
                <a:gd name="T21" fmla="*/ 37 h 43"/>
                <a:gd name="T22" fmla="*/ 8 w 27"/>
                <a:gd name="T23" fmla="*/ 38 h 43"/>
                <a:gd name="T24" fmla="*/ 13 w 27"/>
                <a:gd name="T25" fmla="*/ 40 h 43"/>
                <a:gd name="T26" fmla="*/ 13 w 27"/>
                <a:gd name="T27" fmla="*/ 40 h 43"/>
                <a:gd name="T28" fmla="*/ 16 w 27"/>
                <a:gd name="T29" fmla="*/ 38 h 43"/>
                <a:gd name="T30" fmla="*/ 19 w 27"/>
                <a:gd name="T31" fmla="*/ 37 h 43"/>
                <a:gd name="T32" fmla="*/ 19 w 27"/>
                <a:gd name="T33" fmla="*/ 37 h 43"/>
                <a:gd name="T34" fmla="*/ 21 w 27"/>
                <a:gd name="T35" fmla="*/ 34 h 43"/>
                <a:gd name="T36" fmla="*/ 22 w 27"/>
                <a:gd name="T37" fmla="*/ 31 h 43"/>
                <a:gd name="T38" fmla="*/ 22 w 27"/>
                <a:gd name="T39" fmla="*/ 28 h 43"/>
                <a:gd name="T40" fmla="*/ 22 w 27"/>
                <a:gd name="T41" fmla="*/ 28 h 43"/>
                <a:gd name="T42" fmla="*/ 17 w 27"/>
                <a:gd name="T43" fmla="*/ 31 h 43"/>
                <a:gd name="T44" fmla="*/ 11 w 27"/>
                <a:gd name="T45" fmla="*/ 31 h 43"/>
                <a:gd name="T46" fmla="*/ 11 w 27"/>
                <a:gd name="T47" fmla="*/ 31 h 43"/>
                <a:gd name="T48" fmla="*/ 7 w 27"/>
                <a:gd name="T49" fmla="*/ 31 h 43"/>
                <a:gd name="T50" fmla="*/ 3 w 27"/>
                <a:gd name="T51" fmla="*/ 28 h 43"/>
                <a:gd name="T52" fmla="*/ 3 w 27"/>
                <a:gd name="T53" fmla="*/ 28 h 43"/>
                <a:gd name="T54" fmla="*/ 0 w 27"/>
                <a:gd name="T55" fmla="*/ 23 h 43"/>
                <a:gd name="T56" fmla="*/ 0 w 27"/>
                <a:gd name="T57" fmla="*/ 17 h 43"/>
                <a:gd name="T58" fmla="*/ 0 w 27"/>
                <a:gd name="T59" fmla="*/ 17 h 43"/>
                <a:gd name="T60" fmla="*/ 0 w 27"/>
                <a:gd name="T61" fmla="*/ 9 h 43"/>
                <a:gd name="T62" fmla="*/ 3 w 27"/>
                <a:gd name="T63" fmla="*/ 4 h 43"/>
                <a:gd name="T64" fmla="*/ 3 w 27"/>
                <a:gd name="T65" fmla="*/ 4 h 43"/>
                <a:gd name="T66" fmla="*/ 8 w 27"/>
                <a:gd name="T67" fmla="*/ 1 h 43"/>
                <a:gd name="T68" fmla="*/ 13 w 27"/>
                <a:gd name="T69" fmla="*/ 0 h 43"/>
                <a:gd name="T70" fmla="*/ 13 w 27"/>
                <a:gd name="T71" fmla="*/ 0 h 43"/>
                <a:gd name="T72" fmla="*/ 17 w 27"/>
                <a:gd name="T73" fmla="*/ 1 h 43"/>
                <a:gd name="T74" fmla="*/ 22 w 27"/>
                <a:gd name="T75" fmla="*/ 3 h 43"/>
                <a:gd name="T76" fmla="*/ 22 w 27"/>
                <a:gd name="T77" fmla="*/ 1 h 43"/>
                <a:gd name="T78" fmla="*/ 27 w 27"/>
                <a:gd name="T79" fmla="*/ 1 h 43"/>
                <a:gd name="T80" fmla="*/ 27 w 27"/>
                <a:gd name="T81" fmla="*/ 28 h 43"/>
                <a:gd name="T82" fmla="*/ 22 w 27"/>
                <a:gd name="T83" fmla="*/ 23 h 43"/>
                <a:gd name="T84" fmla="*/ 22 w 27"/>
                <a:gd name="T85" fmla="*/ 6 h 43"/>
                <a:gd name="T86" fmla="*/ 22 w 27"/>
                <a:gd name="T87" fmla="*/ 6 h 43"/>
                <a:gd name="T88" fmla="*/ 14 w 27"/>
                <a:gd name="T89" fmla="*/ 4 h 43"/>
                <a:gd name="T90" fmla="*/ 14 w 27"/>
                <a:gd name="T91" fmla="*/ 4 h 43"/>
                <a:gd name="T92" fmla="*/ 10 w 27"/>
                <a:gd name="T93" fmla="*/ 6 h 43"/>
                <a:gd name="T94" fmla="*/ 7 w 27"/>
                <a:gd name="T95" fmla="*/ 7 h 43"/>
                <a:gd name="T96" fmla="*/ 7 w 27"/>
                <a:gd name="T97" fmla="*/ 7 h 43"/>
                <a:gd name="T98" fmla="*/ 5 w 27"/>
                <a:gd name="T99" fmla="*/ 11 h 43"/>
                <a:gd name="T100" fmla="*/ 5 w 27"/>
                <a:gd name="T101" fmla="*/ 15 h 43"/>
                <a:gd name="T102" fmla="*/ 5 w 27"/>
                <a:gd name="T103" fmla="*/ 15 h 43"/>
                <a:gd name="T104" fmla="*/ 5 w 27"/>
                <a:gd name="T105" fmla="*/ 21 h 43"/>
                <a:gd name="T106" fmla="*/ 7 w 27"/>
                <a:gd name="T107" fmla="*/ 25 h 43"/>
                <a:gd name="T108" fmla="*/ 10 w 27"/>
                <a:gd name="T109" fmla="*/ 26 h 43"/>
                <a:gd name="T110" fmla="*/ 13 w 27"/>
                <a:gd name="T111" fmla="*/ 28 h 43"/>
                <a:gd name="T112" fmla="*/ 13 w 27"/>
                <a:gd name="T113" fmla="*/ 28 h 43"/>
                <a:gd name="T114" fmla="*/ 17 w 27"/>
                <a:gd name="T115" fmla="*/ 26 h 43"/>
                <a:gd name="T116" fmla="*/ 22 w 27"/>
                <a:gd name="T117" fmla="*/ 23 h 43"/>
                <a:gd name="T118" fmla="*/ 22 w 27"/>
                <a:gd name="T1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43">
                  <a:moveTo>
                    <a:pt x="27" y="28"/>
                  </a:moveTo>
                  <a:lnTo>
                    <a:pt x="27" y="28"/>
                  </a:lnTo>
                  <a:lnTo>
                    <a:pt x="25" y="35"/>
                  </a:lnTo>
                  <a:lnTo>
                    <a:pt x="24" y="40"/>
                  </a:lnTo>
                  <a:lnTo>
                    <a:pt x="19" y="43"/>
                  </a:lnTo>
                  <a:lnTo>
                    <a:pt x="13" y="43"/>
                  </a:lnTo>
                  <a:lnTo>
                    <a:pt x="13" y="43"/>
                  </a:lnTo>
                  <a:lnTo>
                    <a:pt x="3" y="42"/>
                  </a:lnTo>
                  <a:lnTo>
                    <a:pt x="3" y="37"/>
                  </a:lnTo>
                  <a:lnTo>
                    <a:pt x="3" y="37"/>
                  </a:lnTo>
                  <a:lnTo>
                    <a:pt x="3" y="37"/>
                  </a:lnTo>
                  <a:lnTo>
                    <a:pt x="8" y="38"/>
                  </a:lnTo>
                  <a:lnTo>
                    <a:pt x="13" y="40"/>
                  </a:lnTo>
                  <a:lnTo>
                    <a:pt x="13" y="40"/>
                  </a:lnTo>
                  <a:lnTo>
                    <a:pt x="16" y="38"/>
                  </a:lnTo>
                  <a:lnTo>
                    <a:pt x="19" y="37"/>
                  </a:lnTo>
                  <a:lnTo>
                    <a:pt x="19" y="37"/>
                  </a:lnTo>
                  <a:lnTo>
                    <a:pt x="21" y="34"/>
                  </a:lnTo>
                  <a:lnTo>
                    <a:pt x="22" y="31"/>
                  </a:lnTo>
                  <a:lnTo>
                    <a:pt x="22" y="28"/>
                  </a:lnTo>
                  <a:lnTo>
                    <a:pt x="22" y="28"/>
                  </a:lnTo>
                  <a:lnTo>
                    <a:pt x="17" y="31"/>
                  </a:lnTo>
                  <a:lnTo>
                    <a:pt x="11" y="31"/>
                  </a:lnTo>
                  <a:lnTo>
                    <a:pt x="11" y="31"/>
                  </a:lnTo>
                  <a:lnTo>
                    <a:pt x="7" y="31"/>
                  </a:lnTo>
                  <a:lnTo>
                    <a:pt x="3" y="28"/>
                  </a:lnTo>
                  <a:lnTo>
                    <a:pt x="3" y="28"/>
                  </a:lnTo>
                  <a:lnTo>
                    <a:pt x="0" y="23"/>
                  </a:lnTo>
                  <a:lnTo>
                    <a:pt x="0" y="17"/>
                  </a:lnTo>
                  <a:lnTo>
                    <a:pt x="0" y="17"/>
                  </a:lnTo>
                  <a:lnTo>
                    <a:pt x="0" y="9"/>
                  </a:lnTo>
                  <a:lnTo>
                    <a:pt x="3" y="4"/>
                  </a:lnTo>
                  <a:lnTo>
                    <a:pt x="3" y="4"/>
                  </a:lnTo>
                  <a:lnTo>
                    <a:pt x="8" y="1"/>
                  </a:lnTo>
                  <a:lnTo>
                    <a:pt x="13" y="0"/>
                  </a:lnTo>
                  <a:lnTo>
                    <a:pt x="13" y="0"/>
                  </a:lnTo>
                  <a:lnTo>
                    <a:pt x="17" y="1"/>
                  </a:lnTo>
                  <a:lnTo>
                    <a:pt x="22" y="3"/>
                  </a:lnTo>
                  <a:lnTo>
                    <a:pt x="22" y="1"/>
                  </a:lnTo>
                  <a:lnTo>
                    <a:pt x="27" y="1"/>
                  </a:lnTo>
                  <a:lnTo>
                    <a:pt x="27" y="28"/>
                  </a:lnTo>
                  <a:close/>
                  <a:moveTo>
                    <a:pt x="22" y="23"/>
                  </a:moveTo>
                  <a:lnTo>
                    <a:pt x="22" y="6"/>
                  </a:lnTo>
                  <a:lnTo>
                    <a:pt x="22" y="6"/>
                  </a:lnTo>
                  <a:lnTo>
                    <a:pt x="14" y="4"/>
                  </a:lnTo>
                  <a:lnTo>
                    <a:pt x="14" y="4"/>
                  </a:lnTo>
                  <a:lnTo>
                    <a:pt x="10" y="6"/>
                  </a:lnTo>
                  <a:lnTo>
                    <a:pt x="7" y="7"/>
                  </a:lnTo>
                  <a:lnTo>
                    <a:pt x="7" y="7"/>
                  </a:lnTo>
                  <a:lnTo>
                    <a:pt x="5" y="11"/>
                  </a:lnTo>
                  <a:lnTo>
                    <a:pt x="5" y="15"/>
                  </a:lnTo>
                  <a:lnTo>
                    <a:pt x="5" y="15"/>
                  </a:lnTo>
                  <a:lnTo>
                    <a:pt x="5" y="21"/>
                  </a:lnTo>
                  <a:lnTo>
                    <a:pt x="7" y="25"/>
                  </a:lnTo>
                  <a:lnTo>
                    <a:pt x="10" y="26"/>
                  </a:lnTo>
                  <a:lnTo>
                    <a:pt x="13" y="28"/>
                  </a:lnTo>
                  <a:lnTo>
                    <a:pt x="13" y="28"/>
                  </a:lnTo>
                  <a:lnTo>
                    <a:pt x="17" y="26"/>
                  </a:lnTo>
                  <a:lnTo>
                    <a:pt x="22" y="23"/>
                  </a:lnTo>
                  <a:lnTo>
                    <a:pt x="22" y="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33">
              <a:extLst>
                <a:ext uri="{FF2B5EF4-FFF2-40B4-BE49-F238E27FC236}">
                  <a16:creationId xmlns:a16="http://schemas.microsoft.com/office/drawing/2014/main" id="{33C41FF7-90DA-4CA6-A416-11885A98F6FE}"/>
                </a:ext>
              </a:extLst>
            </p:cNvPr>
            <p:cNvSpPr>
              <a:spLocks/>
            </p:cNvSpPr>
            <p:nvPr/>
          </p:nvSpPr>
          <p:spPr bwMode="auto">
            <a:xfrm>
              <a:off x="6318250" y="5127626"/>
              <a:ext cx="20638" cy="25400"/>
            </a:xfrm>
            <a:custGeom>
              <a:avLst/>
              <a:gdLst>
                <a:gd name="T0" fmla="*/ 27 w 27"/>
                <a:gd name="T1" fmla="*/ 32 h 32"/>
                <a:gd name="T2" fmla="*/ 20 w 27"/>
                <a:gd name="T3" fmla="*/ 32 h 32"/>
                <a:gd name="T4" fmla="*/ 20 w 27"/>
                <a:gd name="T5" fmla="*/ 15 h 32"/>
                <a:gd name="T6" fmla="*/ 20 w 27"/>
                <a:gd name="T7" fmla="*/ 15 h 32"/>
                <a:gd name="T8" fmla="*/ 20 w 27"/>
                <a:gd name="T9" fmla="*/ 9 h 32"/>
                <a:gd name="T10" fmla="*/ 19 w 27"/>
                <a:gd name="T11" fmla="*/ 6 h 32"/>
                <a:gd name="T12" fmla="*/ 19 w 27"/>
                <a:gd name="T13" fmla="*/ 6 h 32"/>
                <a:gd name="T14" fmla="*/ 17 w 27"/>
                <a:gd name="T15" fmla="*/ 6 h 32"/>
                <a:gd name="T16" fmla="*/ 14 w 27"/>
                <a:gd name="T17" fmla="*/ 4 h 32"/>
                <a:gd name="T18" fmla="*/ 14 w 27"/>
                <a:gd name="T19" fmla="*/ 4 h 32"/>
                <a:gd name="T20" fmla="*/ 9 w 27"/>
                <a:gd name="T21" fmla="*/ 6 h 32"/>
                <a:gd name="T22" fmla="*/ 5 w 27"/>
                <a:gd name="T23" fmla="*/ 9 h 32"/>
                <a:gd name="T24" fmla="*/ 5 w 27"/>
                <a:gd name="T25" fmla="*/ 32 h 32"/>
                <a:gd name="T26" fmla="*/ 0 w 27"/>
                <a:gd name="T27" fmla="*/ 32 h 32"/>
                <a:gd name="T28" fmla="*/ 0 w 27"/>
                <a:gd name="T29" fmla="*/ 1 h 32"/>
                <a:gd name="T30" fmla="*/ 5 w 27"/>
                <a:gd name="T31" fmla="*/ 1 h 32"/>
                <a:gd name="T32" fmla="*/ 5 w 27"/>
                <a:gd name="T33" fmla="*/ 4 h 32"/>
                <a:gd name="T34" fmla="*/ 5 w 27"/>
                <a:gd name="T35" fmla="*/ 4 h 32"/>
                <a:gd name="T36" fmla="*/ 11 w 27"/>
                <a:gd name="T37" fmla="*/ 1 h 32"/>
                <a:gd name="T38" fmla="*/ 16 w 27"/>
                <a:gd name="T39" fmla="*/ 0 h 32"/>
                <a:gd name="T40" fmla="*/ 16 w 27"/>
                <a:gd name="T41" fmla="*/ 0 h 32"/>
                <a:gd name="T42" fmla="*/ 20 w 27"/>
                <a:gd name="T43" fmla="*/ 1 h 32"/>
                <a:gd name="T44" fmla="*/ 23 w 27"/>
                <a:gd name="T45" fmla="*/ 3 h 32"/>
                <a:gd name="T46" fmla="*/ 23 w 27"/>
                <a:gd name="T47" fmla="*/ 3 h 32"/>
                <a:gd name="T48" fmla="*/ 25 w 27"/>
                <a:gd name="T49" fmla="*/ 7 h 32"/>
                <a:gd name="T50" fmla="*/ 27 w 27"/>
                <a:gd name="T51" fmla="*/ 12 h 32"/>
                <a:gd name="T52" fmla="*/ 27 w 27"/>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7" y="32"/>
                  </a:moveTo>
                  <a:lnTo>
                    <a:pt x="20" y="32"/>
                  </a:lnTo>
                  <a:lnTo>
                    <a:pt x="20" y="15"/>
                  </a:lnTo>
                  <a:lnTo>
                    <a:pt x="20" y="15"/>
                  </a:lnTo>
                  <a:lnTo>
                    <a:pt x="20" y="9"/>
                  </a:lnTo>
                  <a:lnTo>
                    <a:pt x="19" y="6"/>
                  </a:lnTo>
                  <a:lnTo>
                    <a:pt x="19" y="6"/>
                  </a:lnTo>
                  <a:lnTo>
                    <a:pt x="17" y="6"/>
                  </a:lnTo>
                  <a:lnTo>
                    <a:pt x="14" y="4"/>
                  </a:lnTo>
                  <a:lnTo>
                    <a:pt x="14" y="4"/>
                  </a:lnTo>
                  <a:lnTo>
                    <a:pt x="9" y="6"/>
                  </a:lnTo>
                  <a:lnTo>
                    <a:pt x="5" y="9"/>
                  </a:lnTo>
                  <a:lnTo>
                    <a:pt x="5" y="32"/>
                  </a:lnTo>
                  <a:lnTo>
                    <a:pt x="0" y="32"/>
                  </a:lnTo>
                  <a:lnTo>
                    <a:pt x="0" y="1"/>
                  </a:lnTo>
                  <a:lnTo>
                    <a:pt x="5" y="1"/>
                  </a:lnTo>
                  <a:lnTo>
                    <a:pt x="5" y="4"/>
                  </a:lnTo>
                  <a:lnTo>
                    <a:pt x="5" y="4"/>
                  </a:lnTo>
                  <a:lnTo>
                    <a:pt x="11" y="1"/>
                  </a:lnTo>
                  <a:lnTo>
                    <a:pt x="16" y="0"/>
                  </a:lnTo>
                  <a:lnTo>
                    <a:pt x="16" y="0"/>
                  </a:lnTo>
                  <a:lnTo>
                    <a:pt x="20" y="1"/>
                  </a:lnTo>
                  <a:lnTo>
                    <a:pt x="23" y="3"/>
                  </a:lnTo>
                  <a:lnTo>
                    <a:pt x="23" y="3"/>
                  </a:lnTo>
                  <a:lnTo>
                    <a:pt x="25" y="7"/>
                  </a:lnTo>
                  <a:lnTo>
                    <a:pt x="27" y="12"/>
                  </a:lnTo>
                  <a:lnTo>
                    <a:pt x="27"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34">
              <a:extLst>
                <a:ext uri="{FF2B5EF4-FFF2-40B4-BE49-F238E27FC236}">
                  <a16:creationId xmlns:a16="http://schemas.microsoft.com/office/drawing/2014/main" id="{FF1261E4-ABBA-4128-94AB-B18431610D56}"/>
                </a:ext>
              </a:extLst>
            </p:cNvPr>
            <p:cNvSpPr>
              <a:spLocks/>
            </p:cNvSpPr>
            <p:nvPr/>
          </p:nvSpPr>
          <p:spPr bwMode="auto">
            <a:xfrm>
              <a:off x="8331200" y="5118101"/>
              <a:ext cx="25400" cy="33338"/>
            </a:xfrm>
            <a:custGeom>
              <a:avLst/>
              <a:gdLst>
                <a:gd name="T0" fmla="*/ 31 w 31"/>
                <a:gd name="T1" fmla="*/ 42 h 42"/>
                <a:gd name="T2" fmla="*/ 0 w 31"/>
                <a:gd name="T3" fmla="*/ 42 h 42"/>
                <a:gd name="T4" fmla="*/ 0 w 31"/>
                <a:gd name="T5" fmla="*/ 36 h 42"/>
                <a:gd name="T6" fmla="*/ 0 w 31"/>
                <a:gd name="T7" fmla="*/ 36 h 42"/>
                <a:gd name="T8" fmla="*/ 9 w 31"/>
                <a:gd name="T9" fmla="*/ 28 h 42"/>
                <a:gd name="T10" fmla="*/ 15 w 31"/>
                <a:gd name="T11" fmla="*/ 22 h 42"/>
                <a:gd name="T12" fmla="*/ 15 w 31"/>
                <a:gd name="T13" fmla="*/ 22 h 42"/>
                <a:gd name="T14" fmla="*/ 18 w 31"/>
                <a:gd name="T15" fmla="*/ 17 h 42"/>
                <a:gd name="T16" fmla="*/ 20 w 31"/>
                <a:gd name="T17" fmla="*/ 14 h 42"/>
                <a:gd name="T18" fmla="*/ 20 w 31"/>
                <a:gd name="T19" fmla="*/ 14 h 42"/>
                <a:gd name="T20" fmla="*/ 20 w 31"/>
                <a:gd name="T21" fmla="*/ 11 h 42"/>
                <a:gd name="T22" fmla="*/ 18 w 31"/>
                <a:gd name="T23" fmla="*/ 10 h 42"/>
                <a:gd name="T24" fmla="*/ 18 w 31"/>
                <a:gd name="T25" fmla="*/ 10 h 42"/>
                <a:gd name="T26" fmla="*/ 15 w 31"/>
                <a:gd name="T27" fmla="*/ 8 h 42"/>
                <a:gd name="T28" fmla="*/ 12 w 31"/>
                <a:gd name="T29" fmla="*/ 8 h 42"/>
                <a:gd name="T30" fmla="*/ 12 w 31"/>
                <a:gd name="T31" fmla="*/ 8 h 42"/>
                <a:gd name="T32" fmla="*/ 8 w 31"/>
                <a:gd name="T33" fmla="*/ 8 h 42"/>
                <a:gd name="T34" fmla="*/ 1 w 31"/>
                <a:gd name="T35" fmla="*/ 11 h 42"/>
                <a:gd name="T36" fmla="*/ 1 w 31"/>
                <a:gd name="T37" fmla="*/ 11 h 42"/>
                <a:gd name="T38" fmla="*/ 1 w 31"/>
                <a:gd name="T39" fmla="*/ 3 h 42"/>
                <a:gd name="T40" fmla="*/ 1 w 31"/>
                <a:gd name="T41" fmla="*/ 3 h 42"/>
                <a:gd name="T42" fmla="*/ 8 w 31"/>
                <a:gd name="T43" fmla="*/ 2 h 42"/>
                <a:gd name="T44" fmla="*/ 14 w 31"/>
                <a:gd name="T45" fmla="*/ 0 h 42"/>
                <a:gd name="T46" fmla="*/ 14 w 31"/>
                <a:gd name="T47" fmla="*/ 0 h 42"/>
                <a:gd name="T48" fmla="*/ 20 w 31"/>
                <a:gd name="T49" fmla="*/ 2 h 42"/>
                <a:gd name="T50" fmla="*/ 25 w 31"/>
                <a:gd name="T51" fmla="*/ 3 h 42"/>
                <a:gd name="T52" fmla="*/ 25 w 31"/>
                <a:gd name="T53" fmla="*/ 3 h 42"/>
                <a:gd name="T54" fmla="*/ 28 w 31"/>
                <a:gd name="T55" fmla="*/ 8 h 42"/>
                <a:gd name="T56" fmla="*/ 29 w 31"/>
                <a:gd name="T57" fmla="*/ 13 h 42"/>
                <a:gd name="T58" fmla="*/ 29 w 31"/>
                <a:gd name="T59" fmla="*/ 13 h 42"/>
                <a:gd name="T60" fmla="*/ 28 w 31"/>
                <a:gd name="T61" fmla="*/ 17 h 42"/>
                <a:gd name="T62" fmla="*/ 26 w 31"/>
                <a:gd name="T63" fmla="*/ 22 h 42"/>
                <a:gd name="T64" fmla="*/ 26 w 31"/>
                <a:gd name="T65" fmla="*/ 22 h 42"/>
                <a:gd name="T66" fmla="*/ 20 w 31"/>
                <a:gd name="T67" fmla="*/ 28 h 42"/>
                <a:gd name="T68" fmla="*/ 11 w 31"/>
                <a:gd name="T69" fmla="*/ 36 h 42"/>
                <a:gd name="T70" fmla="*/ 31 w 31"/>
                <a:gd name="T71" fmla="*/ 36 h 42"/>
                <a:gd name="T72" fmla="*/ 31 w 31"/>
                <a:gd name="T7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42">
                  <a:moveTo>
                    <a:pt x="31" y="42"/>
                  </a:moveTo>
                  <a:lnTo>
                    <a:pt x="0" y="42"/>
                  </a:lnTo>
                  <a:lnTo>
                    <a:pt x="0" y="36"/>
                  </a:lnTo>
                  <a:lnTo>
                    <a:pt x="0" y="36"/>
                  </a:lnTo>
                  <a:lnTo>
                    <a:pt x="9" y="28"/>
                  </a:lnTo>
                  <a:lnTo>
                    <a:pt x="15" y="22"/>
                  </a:lnTo>
                  <a:lnTo>
                    <a:pt x="15" y="22"/>
                  </a:lnTo>
                  <a:lnTo>
                    <a:pt x="18" y="17"/>
                  </a:lnTo>
                  <a:lnTo>
                    <a:pt x="20" y="14"/>
                  </a:lnTo>
                  <a:lnTo>
                    <a:pt x="20" y="14"/>
                  </a:lnTo>
                  <a:lnTo>
                    <a:pt x="20" y="11"/>
                  </a:lnTo>
                  <a:lnTo>
                    <a:pt x="18" y="10"/>
                  </a:lnTo>
                  <a:lnTo>
                    <a:pt x="18" y="10"/>
                  </a:lnTo>
                  <a:lnTo>
                    <a:pt x="15" y="8"/>
                  </a:lnTo>
                  <a:lnTo>
                    <a:pt x="12" y="8"/>
                  </a:lnTo>
                  <a:lnTo>
                    <a:pt x="12" y="8"/>
                  </a:lnTo>
                  <a:lnTo>
                    <a:pt x="8" y="8"/>
                  </a:lnTo>
                  <a:lnTo>
                    <a:pt x="1" y="11"/>
                  </a:lnTo>
                  <a:lnTo>
                    <a:pt x="1" y="11"/>
                  </a:lnTo>
                  <a:lnTo>
                    <a:pt x="1" y="3"/>
                  </a:lnTo>
                  <a:lnTo>
                    <a:pt x="1" y="3"/>
                  </a:lnTo>
                  <a:lnTo>
                    <a:pt x="8" y="2"/>
                  </a:lnTo>
                  <a:lnTo>
                    <a:pt x="14" y="0"/>
                  </a:lnTo>
                  <a:lnTo>
                    <a:pt x="14" y="0"/>
                  </a:lnTo>
                  <a:lnTo>
                    <a:pt x="20" y="2"/>
                  </a:lnTo>
                  <a:lnTo>
                    <a:pt x="25" y="3"/>
                  </a:lnTo>
                  <a:lnTo>
                    <a:pt x="25" y="3"/>
                  </a:lnTo>
                  <a:lnTo>
                    <a:pt x="28" y="8"/>
                  </a:lnTo>
                  <a:lnTo>
                    <a:pt x="29" y="13"/>
                  </a:lnTo>
                  <a:lnTo>
                    <a:pt x="29" y="13"/>
                  </a:lnTo>
                  <a:lnTo>
                    <a:pt x="28" y="17"/>
                  </a:lnTo>
                  <a:lnTo>
                    <a:pt x="26" y="22"/>
                  </a:lnTo>
                  <a:lnTo>
                    <a:pt x="26" y="22"/>
                  </a:lnTo>
                  <a:lnTo>
                    <a:pt x="20" y="28"/>
                  </a:lnTo>
                  <a:lnTo>
                    <a:pt x="11" y="36"/>
                  </a:lnTo>
                  <a:lnTo>
                    <a:pt x="31" y="36"/>
                  </a:lnTo>
                  <a:lnTo>
                    <a:pt x="31" y="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35">
              <a:extLst>
                <a:ext uri="{FF2B5EF4-FFF2-40B4-BE49-F238E27FC236}">
                  <a16:creationId xmlns:a16="http://schemas.microsoft.com/office/drawing/2014/main" id="{424E7AEC-DAF5-4C3A-8C36-746A1417C5EB}"/>
                </a:ext>
              </a:extLst>
            </p:cNvPr>
            <p:cNvSpPr>
              <a:spLocks/>
            </p:cNvSpPr>
            <p:nvPr/>
          </p:nvSpPr>
          <p:spPr bwMode="auto">
            <a:xfrm>
              <a:off x="8364538" y="5118101"/>
              <a:ext cx="20638" cy="33338"/>
            </a:xfrm>
            <a:custGeom>
              <a:avLst/>
              <a:gdLst>
                <a:gd name="T0" fmla="*/ 27 w 27"/>
                <a:gd name="T1" fmla="*/ 40 h 40"/>
                <a:gd name="T2" fmla="*/ 0 w 27"/>
                <a:gd name="T3" fmla="*/ 40 h 40"/>
                <a:gd name="T4" fmla="*/ 0 w 27"/>
                <a:gd name="T5" fmla="*/ 36 h 40"/>
                <a:gd name="T6" fmla="*/ 10 w 27"/>
                <a:gd name="T7" fmla="*/ 36 h 40"/>
                <a:gd name="T8" fmla="*/ 10 w 27"/>
                <a:gd name="T9" fmla="*/ 11 h 40"/>
                <a:gd name="T10" fmla="*/ 0 w 27"/>
                <a:gd name="T11" fmla="*/ 11 h 40"/>
                <a:gd name="T12" fmla="*/ 0 w 27"/>
                <a:gd name="T13" fmla="*/ 6 h 40"/>
                <a:gd name="T14" fmla="*/ 0 w 27"/>
                <a:gd name="T15" fmla="*/ 6 h 40"/>
                <a:gd name="T16" fmla="*/ 5 w 27"/>
                <a:gd name="T17" fmla="*/ 4 h 40"/>
                <a:gd name="T18" fmla="*/ 8 w 27"/>
                <a:gd name="T19" fmla="*/ 4 h 40"/>
                <a:gd name="T20" fmla="*/ 8 w 27"/>
                <a:gd name="T21" fmla="*/ 4 h 40"/>
                <a:gd name="T22" fmla="*/ 10 w 27"/>
                <a:gd name="T23" fmla="*/ 3 h 40"/>
                <a:gd name="T24" fmla="*/ 11 w 27"/>
                <a:gd name="T25" fmla="*/ 0 h 40"/>
                <a:gd name="T26" fmla="*/ 19 w 27"/>
                <a:gd name="T27" fmla="*/ 0 h 40"/>
                <a:gd name="T28" fmla="*/ 19 w 27"/>
                <a:gd name="T29" fmla="*/ 36 h 40"/>
                <a:gd name="T30" fmla="*/ 27 w 27"/>
                <a:gd name="T31" fmla="*/ 36 h 40"/>
                <a:gd name="T32" fmla="*/ 27 w 2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0">
                  <a:moveTo>
                    <a:pt x="27" y="40"/>
                  </a:moveTo>
                  <a:lnTo>
                    <a:pt x="0" y="40"/>
                  </a:lnTo>
                  <a:lnTo>
                    <a:pt x="0" y="36"/>
                  </a:lnTo>
                  <a:lnTo>
                    <a:pt x="10" y="36"/>
                  </a:lnTo>
                  <a:lnTo>
                    <a:pt x="10" y="11"/>
                  </a:lnTo>
                  <a:lnTo>
                    <a:pt x="0" y="11"/>
                  </a:lnTo>
                  <a:lnTo>
                    <a:pt x="0" y="6"/>
                  </a:lnTo>
                  <a:lnTo>
                    <a:pt x="0" y="6"/>
                  </a:lnTo>
                  <a:lnTo>
                    <a:pt x="5" y="4"/>
                  </a:lnTo>
                  <a:lnTo>
                    <a:pt x="8" y="4"/>
                  </a:lnTo>
                  <a:lnTo>
                    <a:pt x="8" y="4"/>
                  </a:lnTo>
                  <a:lnTo>
                    <a:pt x="10" y="3"/>
                  </a:lnTo>
                  <a:lnTo>
                    <a:pt x="11" y="0"/>
                  </a:lnTo>
                  <a:lnTo>
                    <a:pt x="19" y="0"/>
                  </a:lnTo>
                  <a:lnTo>
                    <a:pt x="19" y="36"/>
                  </a:lnTo>
                  <a:lnTo>
                    <a:pt x="27" y="36"/>
                  </a:lnTo>
                  <a:lnTo>
                    <a:pt x="27"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36">
              <a:extLst>
                <a:ext uri="{FF2B5EF4-FFF2-40B4-BE49-F238E27FC236}">
                  <a16:creationId xmlns:a16="http://schemas.microsoft.com/office/drawing/2014/main" id="{1C5E283E-DDFA-4235-89F8-AF1C80CEF3A5}"/>
                </a:ext>
              </a:extLst>
            </p:cNvPr>
            <p:cNvSpPr>
              <a:spLocks noEditPoints="1"/>
            </p:cNvSpPr>
            <p:nvPr/>
          </p:nvSpPr>
          <p:spPr bwMode="auto">
            <a:xfrm>
              <a:off x="3724275" y="2779713"/>
              <a:ext cx="4713288" cy="11113"/>
            </a:xfrm>
            <a:custGeom>
              <a:avLst/>
              <a:gdLst>
                <a:gd name="T0" fmla="*/ 5939 w 5939"/>
                <a:gd name="T1" fmla="*/ 14 h 14"/>
                <a:gd name="T2" fmla="*/ 5841 w 5939"/>
                <a:gd name="T3" fmla="*/ 14 h 14"/>
                <a:gd name="T4" fmla="*/ 5743 w 5939"/>
                <a:gd name="T5" fmla="*/ 14 h 14"/>
                <a:gd name="T6" fmla="*/ 5645 w 5939"/>
                <a:gd name="T7" fmla="*/ 14 h 14"/>
                <a:gd name="T8" fmla="*/ 5546 w 5939"/>
                <a:gd name="T9" fmla="*/ 14 h 14"/>
                <a:gd name="T10" fmla="*/ 5448 w 5939"/>
                <a:gd name="T11" fmla="*/ 14 h 14"/>
                <a:gd name="T12" fmla="*/ 5350 w 5939"/>
                <a:gd name="T13" fmla="*/ 14 h 14"/>
                <a:gd name="T14" fmla="*/ 5252 w 5939"/>
                <a:gd name="T15" fmla="*/ 14 h 14"/>
                <a:gd name="T16" fmla="*/ 5154 w 5939"/>
                <a:gd name="T17" fmla="*/ 14 h 14"/>
                <a:gd name="T18" fmla="*/ 5056 w 5939"/>
                <a:gd name="T19" fmla="*/ 14 h 14"/>
                <a:gd name="T20" fmla="*/ 4958 w 5939"/>
                <a:gd name="T21" fmla="*/ 14 h 14"/>
                <a:gd name="T22" fmla="*/ 4860 w 5939"/>
                <a:gd name="T23" fmla="*/ 14 h 14"/>
                <a:gd name="T24" fmla="*/ 4762 w 5939"/>
                <a:gd name="T25" fmla="*/ 14 h 14"/>
                <a:gd name="T26" fmla="*/ 4664 w 5939"/>
                <a:gd name="T27" fmla="*/ 14 h 14"/>
                <a:gd name="T28" fmla="*/ 4566 w 5939"/>
                <a:gd name="T29" fmla="*/ 14 h 14"/>
                <a:gd name="T30" fmla="*/ 4468 w 5939"/>
                <a:gd name="T31" fmla="*/ 14 h 14"/>
                <a:gd name="T32" fmla="*/ 4370 w 5939"/>
                <a:gd name="T33" fmla="*/ 14 h 14"/>
                <a:gd name="T34" fmla="*/ 4272 w 5939"/>
                <a:gd name="T35" fmla="*/ 14 h 14"/>
                <a:gd name="T36" fmla="*/ 4174 w 5939"/>
                <a:gd name="T37" fmla="*/ 14 h 14"/>
                <a:gd name="T38" fmla="*/ 4076 w 5939"/>
                <a:gd name="T39" fmla="*/ 14 h 14"/>
                <a:gd name="T40" fmla="*/ 3978 w 5939"/>
                <a:gd name="T41" fmla="*/ 14 h 14"/>
                <a:gd name="T42" fmla="*/ 3880 w 5939"/>
                <a:gd name="T43" fmla="*/ 14 h 14"/>
                <a:gd name="T44" fmla="*/ 3782 w 5939"/>
                <a:gd name="T45" fmla="*/ 14 h 14"/>
                <a:gd name="T46" fmla="*/ 3684 w 5939"/>
                <a:gd name="T47" fmla="*/ 14 h 14"/>
                <a:gd name="T48" fmla="*/ 3586 w 5939"/>
                <a:gd name="T49" fmla="*/ 14 h 14"/>
                <a:gd name="T50" fmla="*/ 3488 w 5939"/>
                <a:gd name="T51" fmla="*/ 14 h 14"/>
                <a:gd name="T52" fmla="*/ 3390 w 5939"/>
                <a:gd name="T53" fmla="*/ 14 h 14"/>
                <a:gd name="T54" fmla="*/ 3291 w 5939"/>
                <a:gd name="T55" fmla="*/ 14 h 14"/>
                <a:gd name="T56" fmla="*/ 3193 w 5939"/>
                <a:gd name="T57" fmla="*/ 14 h 14"/>
                <a:gd name="T58" fmla="*/ 3095 w 5939"/>
                <a:gd name="T59" fmla="*/ 14 h 14"/>
                <a:gd name="T60" fmla="*/ 2997 w 5939"/>
                <a:gd name="T61" fmla="*/ 14 h 14"/>
                <a:gd name="T62" fmla="*/ 2899 w 5939"/>
                <a:gd name="T63" fmla="*/ 14 h 14"/>
                <a:gd name="T64" fmla="*/ 2801 w 5939"/>
                <a:gd name="T65" fmla="*/ 14 h 14"/>
                <a:gd name="T66" fmla="*/ 2703 w 5939"/>
                <a:gd name="T67" fmla="*/ 14 h 14"/>
                <a:gd name="T68" fmla="*/ 2605 w 5939"/>
                <a:gd name="T69" fmla="*/ 14 h 14"/>
                <a:gd name="T70" fmla="*/ 2507 w 5939"/>
                <a:gd name="T71" fmla="*/ 14 h 14"/>
                <a:gd name="T72" fmla="*/ 2409 w 5939"/>
                <a:gd name="T73" fmla="*/ 14 h 14"/>
                <a:gd name="T74" fmla="*/ 2311 w 5939"/>
                <a:gd name="T75" fmla="*/ 14 h 14"/>
                <a:gd name="T76" fmla="*/ 2213 w 5939"/>
                <a:gd name="T77" fmla="*/ 14 h 14"/>
                <a:gd name="T78" fmla="*/ 2115 w 5939"/>
                <a:gd name="T79" fmla="*/ 14 h 14"/>
                <a:gd name="T80" fmla="*/ 2017 w 5939"/>
                <a:gd name="T81" fmla="*/ 14 h 14"/>
                <a:gd name="T82" fmla="*/ 1919 w 5939"/>
                <a:gd name="T83" fmla="*/ 14 h 14"/>
                <a:gd name="T84" fmla="*/ 1821 w 5939"/>
                <a:gd name="T85" fmla="*/ 14 h 14"/>
                <a:gd name="T86" fmla="*/ 1723 w 5939"/>
                <a:gd name="T87" fmla="*/ 14 h 14"/>
                <a:gd name="T88" fmla="*/ 1625 w 5939"/>
                <a:gd name="T89" fmla="*/ 14 h 14"/>
                <a:gd name="T90" fmla="*/ 1527 w 5939"/>
                <a:gd name="T91" fmla="*/ 14 h 14"/>
                <a:gd name="T92" fmla="*/ 1429 w 5939"/>
                <a:gd name="T93" fmla="*/ 14 h 14"/>
                <a:gd name="T94" fmla="*/ 1331 w 5939"/>
                <a:gd name="T95" fmla="*/ 14 h 14"/>
                <a:gd name="T96" fmla="*/ 1233 w 5939"/>
                <a:gd name="T97" fmla="*/ 14 h 14"/>
                <a:gd name="T98" fmla="*/ 1135 w 5939"/>
                <a:gd name="T99" fmla="*/ 14 h 14"/>
                <a:gd name="T100" fmla="*/ 1036 w 5939"/>
                <a:gd name="T101" fmla="*/ 14 h 14"/>
                <a:gd name="T102" fmla="*/ 938 w 5939"/>
                <a:gd name="T103" fmla="*/ 14 h 14"/>
                <a:gd name="T104" fmla="*/ 840 w 5939"/>
                <a:gd name="T105" fmla="*/ 14 h 14"/>
                <a:gd name="T106" fmla="*/ 742 w 5939"/>
                <a:gd name="T107" fmla="*/ 14 h 14"/>
                <a:gd name="T108" fmla="*/ 644 w 5939"/>
                <a:gd name="T109" fmla="*/ 14 h 14"/>
                <a:gd name="T110" fmla="*/ 546 w 5939"/>
                <a:gd name="T111" fmla="*/ 14 h 14"/>
                <a:gd name="T112" fmla="*/ 448 w 5939"/>
                <a:gd name="T113" fmla="*/ 14 h 14"/>
                <a:gd name="T114" fmla="*/ 350 w 5939"/>
                <a:gd name="T115" fmla="*/ 14 h 14"/>
                <a:gd name="T116" fmla="*/ 252 w 5939"/>
                <a:gd name="T117" fmla="*/ 14 h 14"/>
                <a:gd name="T118" fmla="*/ 154 w 5939"/>
                <a:gd name="T119" fmla="*/ 14 h 14"/>
                <a:gd name="T120" fmla="*/ 56 w 5939"/>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9" h="14">
                  <a:moveTo>
                    <a:pt x="5939" y="14"/>
                  </a:moveTo>
                  <a:lnTo>
                    <a:pt x="5883" y="14"/>
                  </a:lnTo>
                  <a:lnTo>
                    <a:pt x="5883" y="0"/>
                  </a:lnTo>
                  <a:lnTo>
                    <a:pt x="5939" y="0"/>
                  </a:lnTo>
                  <a:lnTo>
                    <a:pt x="5939" y="14"/>
                  </a:lnTo>
                  <a:close/>
                  <a:moveTo>
                    <a:pt x="5841" y="14"/>
                  </a:moveTo>
                  <a:lnTo>
                    <a:pt x="5785" y="14"/>
                  </a:lnTo>
                  <a:lnTo>
                    <a:pt x="5785" y="0"/>
                  </a:lnTo>
                  <a:lnTo>
                    <a:pt x="5841" y="0"/>
                  </a:lnTo>
                  <a:lnTo>
                    <a:pt x="5841" y="14"/>
                  </a:lnTo>
                  <a:close/>
                  <a:moveTo>
                    <a:pt x="5743" y="14"/>
                  </a:moveTo>
                  <a:lnTo>
                    <a:pt x="5687" y="14"/>
                  </a:lnTo>
                  <a:lnTo>
                    <a:pt x="5687" y="0"/>
                  </a:lnTo>
                  <a:lnTo>
                    <a:pt x="5743" y="0"/>
                  </a:lnTo>
                  <a:lnTo>
                    <a:pt x="5743" y="14"/>
                  </a:lnTo>
                  <a:close/>
                  <a:moveTo>
                    <a:pt x="5645" y="14"/>
                  </a:moveTo>
                  <a:lnTo>
                    <a:pt x="5588" y="14"/>
                  </a:lnTo>
                  <a:lnTo>
                    <a:pt x="5588" y="0"/>
                  </a:lnTo>
                  <a:lnTo>
                    <a:pt x="5645" y="0"/>
                  </a:lnTo>
                  <a:lnTo>
                    <a:pt x="5645" y="14"/>
                  </a:lnTo>
                  <a:close/>
                  <a:moveTo>
                    <a:pt x="5546" y="14"/>
                  </a:moveTo>
                  <a:lnTo>
                    <a:pt x="5490" y="14"/>
                  </a:lnTo>
                  <a:lnTo>
                    <a:pt x="5490" y="0"/>
                  </a:lnTo>
                  <a:lnTo>
                    <a:pt x="5546" y="0"/>
                  </a:lnTo>
                  <a:lnTo>
                    <a:pt x="5546" y="14"/>
                  </a:lnTo>
                  <a:close/>
                  <a:moveTo>
                    <a:pt x="5448" y="14"/>
                  </a:moveTo>
                  <a:lnTo>
                    <a:pt x="5392" y="14"/>
                  </a:lnTo>
                  <a:lnTo>
                    <a:pt x="5392" y="0"/>
                  </a:lnTo>
                  <a:lnTo>
                    <a:pt x="5448" y="0"/>
                  </a:lnTo>
                  <a:lnTo>
                    <a:pt x="5448" y="14"/>
                  </a:lnTo>
                  <a:close/>
                  <a:moveTo>
                    <a:pt x="5350" y="14"/>
                  </a:moveTo>
                  <a:lnTo>
                    <a:pt x="5294" y="14"/>
                  </a:lnTo>
                  <a:lnTo>
                    <a:pt x="5294" y="0"/>
                  </a:lnTo>
                  <a:lnTo>
                    <a:pt x="5350" y="0"/>
                  </a:lnTo>
                  <a:lnTo>
                    <a:pt x="5350" y="14"/>
                  </a:lnTo>
                  <a:close/>
                  <a:moveTo>
                    <a:pt x="5252" y="14"/>
                  </a:moveTo>
                  <a:lnTo>
                    <a:pt x="5196" y="14"/>
                  </a:lnTo>
                  <a:lnTo>
                    <a:pt x="5196" y="0"/>
                  </a:lnTo>
                  <a:lnTo>
                    <a:pt x="5252" y="0"/>
                  </a:lnTo>
                  <a:lnTo>
                    <a:pt x="5252" y="14"/>
                  </a:lnTo>
                  <a:close/>
                  <a:moveTo>
                    <a:pt x="5154" y="14"/>
                  </a:moveTo>
                  <a:lnTo>
                    <a:pt x="5098" y="14"/>
                  </a:lnTo>
                  <a:lnTo>
                    <a:pt x="5098" y="0"/>
                  </a:lnTo>
                  <a:lnTo>
                    <a:pt x="5154" y="0"/>
                  </a:lnTo>
                  <a:lnTo>
                    <a:pt x="5154" y="14"/>
                  </a:lnTo>
                  <a:close/>
                  <a:moveTo>
                    <a:pt x="5056" y="14"/>
                  </a:moveTo>
                  <a:lnTo>
                    <a:pt x="5000" y="14"/>
                  </a:lnTo>
                  <a:lnTo>
                    <a:pt x="5000" y="0"/>
                  </a:lnTo>
                  <a:lnTo>
                    <a:pt x="5056" y="0"/>
                  </a:lnTo>
                  <a:lnTo>
                    <a:pt x="5056" y="14"/>
                  </a:lnTo>
                  <a:close/>
                  <a:moveTo>
                    <a:pt x="4958" y="14"/>
                  </a:moveTo>
                  <a:lnTo>
                    <a:pt x="4902" y="14"/>
                  </a:lnTo>
                  <a:lnTo>
                    <a:pt x="4902" y="0"/>
                  </a:lnTo>
                  <a:lnTo>
                    <a:pt x="4958" y="0"/>
                  </a:lnTo>
                  <a:lnTo>
                    <a:pt x="4958" y="14"/>
                  </a:lnTo>
                  <a:close/>
                  <a:moveTo>
                    <a:pt x="4860" y="14"/>
                  </a:moveTo>
                  <a:lnTo>
                    <a:pt x="4804" y="14"/>
                  </a:lnTo>
                  <a:lnTo>
                    <a:pt x="4804" y="0"/>
                  </a:lnTo>
                  <a:lnTo>
                    <a:pt x="4860" y="0"/>
                  </a:lnTo>
                  <a:lnTo>
                    <a:pt x="4860" y="14"/>
                  </a:lnTo>
                  <a:close/>
                  <a:moveTo>
                    <a:pt x="4762" y="14"/>
                  </a:moveTo>
                  <a:lnTo>
                    <a:pt x="4706" y="14"/>
                  </a:lnTo>
                  <a:lnTo>
                    <a:pt x="4706" y="0"/>
                  </a:lnTo>
                  <a:lnTo>
                    <a:pt x="4762" y="0"/>
                  </a:lnTo>
                  <a:lnTo>
                    <a:pt x="4762" y="14"/>
                  </a:lnTo>
                  <a:close/>
                  <a:moveTo>
                    <a:pt x="4664" y="14"/>
                  </a:moveTo>
                  <a:lnTo>
                    <a:pt x="4608" y="14"/>
                  </a:lnTo>
                  <a:lnTo>
                    <a:pt x="4608" y="0"/>
                  </a:lnTo>
                  <a:lnTo>
                    <a:pt x="4664" y="0"/>
                  </a:lnTo>
                  <a:lnTo>
                    <a:pt x="4664" y="14"/>
                  </a:lnTo>
                  <a:close/>
                  <a:moveTo>
                    <a:pt x="4566" y="14"/>
                  </a:moveTo>
                  <a:lnTo>
                    <a:pt x="4510" y="14"/>
                  </a:lnTo>
                  <a:lnTo>
                    <a:pt x="4510" y="0"/>
                  </a:lnTo>
                  <a:lnTo>
                    <a:pt x="4566" y="0"/>
                  </a:lnTo>
                  <a:lnTo>
                    <a:pt x="4566" y="14"/>
                  </a:lnTo>
                  <a:close/>
                  <a:moveTo>
                    <a:pt x="4468" y="14"/>
                  </a:moveTo>
                  <a:lnTo>
                    <a:pt x="4412" y="14"/>
                  </a:lnTo>
                  <a:lnTo>
                    <a:pt x="4412" y="0"/>
                  </a:lnTo>
                  <a:lnTo>
                    <a:pt x="4468" y="0"/>
                  </a:lnTo>
                  <a:lnTo>
                    <a:pt x="4468" y="14"/>
                  </a:lnTo>
                  <a:close/>
                  <a:moveTo>
                    <a:pt x="4370" y="14"/>
                  </a:moveTo>
                  <a:lnTo>
                    <a:pt x="4314" y="14"/>
                  </a:lnTo>
                  <a:lnTo>
                    <a:pt x="4314" y="0"/>
                  </a:lnTo>
                  <a:lnTo>
                    <a:pt x="4370" y="0"/>
                  </a:lnTo>
                  <a:lnTo>
                    <a:pt x="4370" y="14"/>
                  </a:lnTo>
                  <a:close/>
                  <a:moveTo>
                    <a:pt x="4272" y="14"/>
                  </a:moveTo>
                  <a:lnTo>
                    <a:pt x="4216" y="14"/>
                  </a:lnTo>
                  <a:lnTo>
                    <a:pt x="4216" y="0"/>
                  </a:lnTo>
                  <a:lnTo>
                    <a:pt x="4272" y="0"/>
                  </a:lnTo>
                  <a:lnTo>
                    <a:pt x="4272" y="14"/>
                  </a:lnTo>
                  <a:close/>
                  <a:moveTo>
                    <a:pt x="4174" y="14"/>
                  </a:moveTo>
                  <a:lnTo>
                    <a:pt x="4118" y="14"/>
                  </a:lnTo>
                  <a:lnTo>
                    <a:pt x="4118" y="0"/>
                  </a:lnTo>
                  <a:lnTo>
                    <a:pt x="4174" y="0"/>
                  </a:lnTo>
                  <a:lnTo>
                    <a:pt x="4174" y="14"/>
                  </a:lnTo>
                  <a:close/>
                  <a:moveTo>
                    <a:pt x="4076" y="14"/>
                  </a:moveTo>
                  <a:lnTo>
                    <a:pt x="4020" y="14"/>
                  </a:lnTo>
                  <a:lnTo>
                    <a:pt x="4020" y="0"/>
                  </a:lnTo>
                  <a:lnTo>
                    <a:pt x="4076" y="0"/>
                  </a:lnTo>
                  <a:lnTo>
                    <a:pt x="4076" y="14"/>
                  </a:lnTo>
                  <a:close/>
                  <a:moveTo>
                    <a:pt x="3978" y="14"/>
                  </a:moveTo>
                  <a:lnTo>
                    <a:pt x="3922" y="14"/>
                  </a:lnTo>
                  <a:lnTo>
                    <a:pt x="3922" y="0"/>
                  </a:lnTo>
                  <a:lnTo>
                    <a:pt x="3978" y="0"/>
                  </a:lnTo>
                  <a:lnTo>
                    <a:pt x="3978" y="14"/>
                  </a:lnTo>
                  <a:close/>
                  <a:moveTo>
                    <a:pt x="3880" y="14"/>
                  </a:moveTo>
                  <a:lnTo>
                    <a:pt x="3824" y="14"/>
                  </a:lnTo>
                  <a:lnTo>
                    <a:pt x="3824" y="0"/>
                  </a:lnTo>
                  <a:lnTo>
                    <a:pt x="3880" y="0"/>
                  </a:lnTo>
                  <a:lnTo>
                    <a:pt x="3880" y="14"/>
                  </a:lnTo>
                  <a:close/>
                  <a:moveTo>
                    <a:pt x="3782" y="14"/>
                  </a:moveTo>
                  <a:lnTo>
                    <a:pt x="3726" y="14"/>
                  </a:lnTo>
                  <a:lnTo>
                    <a:pt x="3726" y="0"/>
                  </a:lnTo>
                  <a:lnTo>
                    <a:pt x="3782" y="0"/>
                  </a:lnTo>
                  <a:lnTo>
                    <a:pt x="3782" y="14"/>
                  </a:lnTo>
                  <a:close/>
                  <a:moveTo>
                    <a:pt x="3684" y="14"/>
                  </a:moveTo>
                  <a:lnTo>
                    <a:pt x="3628" y="14"/>
                  </a:lnTo>
                  <a:lnTo>
                    <a:pt x="3628" y="0"/>
                  </a:lnTo>
                  <a:lnTo>
                    <a:pt x="3684" y="0"/>
                  </a:lnTo>
                  <a:lnTo>
                    <a:pt x="3684" y="14"/>
                  </a:lnTo>
                  <a:close/>
                  <a:moveTo>
                    <a:pt x="3586" y="14"/>
                  </a:moveTo>
                  <a:lnTo>
                    <a:pt x="3530" y="14"/>
                  </a:lnTo>
                  <a:lnTo>
                    <a:pt x="3530" y="0"/>
                  </a:lnTo>
                  <a:lnTo>
                    <a:pt x="3586" y="0"/>
                  </a:lnTo>
                  <a:lnTo>
                    <a:pt x="3586" y="14"/>
                  </a:lnTo>
                  <a:close/>
                  <a:moveTo>
                    <a:pt x="3488" y="14"/>
                  </a:moveTo>
                  <a:lnTo>
                    <a:pt x="3432" y="14"/>
                  </a:lnTo>
                  <a:lnTo>
                    <a:pt x="3432" y="0"/>
                  </a:lnTo>
                  <a:lnTo>
                    <a:pt x="3488" y="0"/>
                  </a:lnTo>
                  <a:lnTo>
                    <a:pt x="3488" y="14"/>
                  </a:lnTo>
                  <a:close/>
                  <a:moveTo>
                    <a:pt x="3390" y="14"/>
                  </a:moveTo>
                  <a:lnTo>
                    <a:pt x="3333" y="14"/>
                  </a:lnTo>
                  <a:lnTo>
                    <a:pt x="3333" y="0"/>
                  </a:lnTo>
                  <a:lnTo>
                    <a:pt x="3390" y="0"/>
                  </a:lnTo>
                  <a:lnTo>
                    <a:pt x="3390" y="14"/>
                  </a:lnTo>
                  <a:close/>
                  <a:moveTo>
                    <a:pt x="3291" y="14"/>
                  </a:moveTo>
                  <a:lnTo>
                    <a:pt x="3235" y="14"/>
                  </a:lnTo>
                  <a:lnTo>
                    <a:pt x="3235" y="0"/>
                  </a:lnTo>
                  <a:lnTo>
                    <a:pt x="3291" y="0"/>
                  </a:lnTo>
                  <a:lnTo>
                    <a:pt x="3291" y="14"/>
                  </a:lnTo>
                  <a:close/>
                  <a:moveTo>
                    <a:pt x="3193" y="14"/>
                  </a:moveTo>
                  <a:lnTo>
                    <a:pt x="3137" y="14"/>
                  </a:lnTo>
                  <a:lnTo>
                    <a:pt x="3137" y="0"/>
                  </a:lnTo>
                  <a:lnTo>
                    <a:pt x="3193" y="0"/>
                  </a:lnTo>
                  <a:lnTo>
                    <a:pt x="3193" y="14"/>
                  </a:lnTo>
                  <a:close/>
                  <a:moveTo>
                    <a:pt x="3095" y="14"/>
                  </a:moveTo>
                  <a:lnTo>
                    <a:pt x="3039" y="14"/>
                  </a:lnTo>
                  <a:lnTo>
                    <a:pt x="3039" y="0"/>
                  </a:lnTo>
                  <a:lnTo>
                    <a:pt x="3095" y="0"/>
                  </a:lnTo>
                  <a:lnTo>
                    <a:pt x="3095" y="14"/>
                  </a:lnTo>
                  <a:close/>
                  <a:moveTo>
                    <a:pt x="2997" y="14"/>
                  </a:moveTo>
                  <a:lnTo>
                    <a:pt x="2941" y="14"/>
                  </a:lnTo>
                  <a:lnTo>
                    <a:pt x="2941" y="0"/>
                  </a:lnTo>
                  <a:lnTo>
                    <a:pt x="2997" y="0"/>
                  </a:lnTo>
                  <a:lnTo>
                    <a:pt x="2997" y="14"/>
                  </a:lnTo>
                  <a:close/>
                  <a:moveTo>
                    <a:pt x="2899" y="14"/>
                  </a:moveTo>
                  <a:lnTo>
                    <a:pt x="2843" y="14"/>
                  </a:lnTo>
                  <a:lnTo>
                    <a:pt x="2843" y="0"/>
                  </a:lnTo>
                  <a:lnTo>
                    <a:pt x="2899" y="0"/>
                  </a:lnTo>
                  <a:lnTo>
                    <a:pt x="2899" y="14"/>
                  </a:lnTo>
                  <a:close/>
                  <a:moveTo>
                    <a:pt x="2801" y="14"/>
                  </a:moveTo>
                  <a:lnTo>
                    <a:pt x="2745" y="14"/>
                  </a:lnTo>
                  <a:lnTo>
                    <a:pt x="2745" y="0"/>
                  </a:lnTo>
                  <a:lnTo>
                    <a:pt x="2801" y="0"/>
                  </a:lnTo>
                  <a:lnTo>
                    <a:pt x="2801" y="14"/>
                  </a:lnTo>
                  <a:close/>
                  <a:moveTo>
                    <a:pt x="2703" y="14"/>
                  </a:moveTo>
                  <a:lnTo>
                    <a:pt x="2647" y="14"/>
                  </a:lnTo>
                  <a:lnTo>
                    <a:pt x="2647" y="0"/>
                  </a:lnTo>
                  <a:lnTo>
                    <a:pt x="2703" y="0"/>
                  </a:lnTo>
                  <a:lnTo>
                    <a:pt x="2703" y="14"/>
                  </a:lnTo>
                  <a:close/>
                  <a:moveTo>
                    <a:pt x="2605" y="14"/>
                  </a:moveTo>
                  <a:lnTo>
                    <a:pt x="2549" y="14"/>
                  </a:lnTo>
                  <a:lnTo>
                    <a:pt x="2549" y="0"/>
                  </a:lnTo>
                  <a:lnTo>
                    <a:pt x="2605" y="0"/>
                  </a:lnTo>
                  <a:lnTo>
                    <a:pt x="2605" y="14"/>
                  </a:lnTo>
                  <a:close/>
                  <a:moveTo>
                    <a:pt x="2507" y="14"/>
                  </a:moveTo>
                  <a:lnTo>
                    <a:pt x="2451" y="14"/>
                  </a:lnTo>
                  <a:lnTo>
                    <a:pt x="2451" y="0"/>
                  </a:lnTo>
                  <a:lnTo>
                    <a:pt x="2507" y="0"/>
                  </a:lnTo>
                  <a:lnTo>
                    <a:pt x="2507" y="14"/>
                  </a:lnTo>
                  <a:close/>
                  <a:moveTo>
                    <a:pt x="2409" y="14"/>
                  </a:moveTo>
                  <a:lnTo>
                    <a:pt x="2353" y="14"/>
                  </a:lnTo>
                  <a:lnTo>
                    <a:pt x="2353" y="0"/>
                  </a:lnTo>
                  <a:lnTo>
                    <a:pt x="2409" y="0"/>
                  </a:lnTo>
                  <a:lnTo>
                    <a:pt x="2409" y="14"/>
                  </a:lnTo>
                  <a:close/>
                  <a:moveTo>
                    <a:pt x="2311" y="14"/>
                  </a:moveTo>
                  <a:lnTo>
                    <a:pt x="2255" y="14"/>
                  </a:lnTo>
                  <a:lnTo>
                    <a:pt x="2255" y="0"/>
                  </a:lnTo>
                  <a:lnTo>
                    <a:pt x="2311" y="0"/>
                  </a:lnTo>
                  <a:lnTo>
                    <a:pt x="2311" y="14"/>
                  </a:lnTo>
                  <a:close/>
                  <a:moveTo>
                    <a:pt x="2213" y="14"/>
                  </a:moveTo>
                  <a:lnTo>
                    <a:pt x="2157" y="14"/>
                  </a:lnTo>
                  <a:lnTo>
                    <a:pt x="2157" y="0"/>
                  </a:lnTo>
                  <a:lnTo>
                    <a:pt x="2213" y="0"/>
                  </a:lnTo>
                  <a:lnTo>
                    <a:pt x="2213" y="14"/>
                  </a:lnTo>
                  <a:close/>
                  <a:moveTo>
                    <a:pt x="2115" y="14"/>
                  </a:moveTo>
                  <a:lnTo>
                    <a:pt x="2059" y="14"/>
                  </a:lnTo>
                  <a:lnTo>
                    <a:pt x="2059" y="0"/>
                  </a:lnTo>
                  <a:lnTo>
                    <a:pt x="2115" y="0"/>
                  </a:lnTo>
                  <a:lnTo>
                    <a:pt x="2115" y="14"/>
                  </a:lnTo>
                  <a:close/>
                  <a:moveTo>
                    <a:pt x="2017" y="14"/>
                  </a:moveTo>
                  <a:lnTo>
                    <a:pt x="1961" y="14"/>
                  </a:lnTo>
                  <a:lnTo>
                    <a:pt x="1961" y="0"/>
                  </a:lnTo>
                  <a:lnTo>
                    <a:pt x="2017" y="0"/>
                  </a:lnTo>
                  <a:lnTo>
                    <a:pt x="2017" y="14"/>
                  </a:lnTo>
                  <a:close/>
                  <a:moveTo>
                    <a:pt x="1919" y="14"/>
                  </a:moveTo>
                  <a:lnTo>
                    <a:pt x="1863" y="14"/>
                  </a:lnTo>
                  <a:lnTo>
                    <a:pt x="1863" y="0"/>
                  </a:lnTo>
                  <a:lnTo>
                    <a:pt x="1919" y="0"/>
                  </a:lnTo>
                  <a:lnTo>
                    <a:pt x="1919" y="14"/>
                  </a:lnTo>
                  <a:close/>
                  <a:moveTo>
                    <a:pt x="1821" y="14"/>
                  </a:moveTo>
                  <a:lnTo>
                    <a:pt x="1765" y="14"/>
                  </a:lnTo>
                  <a:lnTo>
                    <a:pt x="1765" y="0"/>
                  </a:lnTo>
                  <a:lnTo>
                    <a:pt x="1821" y="0"/>
                  </a:lnTo>
                  <a:lnTo>
                    <a:pt x="1821" y="14"/>
                  </a:lnTo>
                  <a:close/>
                  <a:moveTo>
                    <a:pt x="1723" y="14"/>
                  </a:moveTo>
                  <a:lnTo>
                    <a:pt x="1667" y="14"/>
                  </a:lnTo>
                  <a:lnTo>
                    <a:pt x="1667" y="0"/>
                  </a:lnTo>
                  <a:lnTo>
                    <a:pt x="1723" y="0"/>
                  </a:lnTo>
                  <a:lnTo>
                    <a:pt x="1723" y="14"/>
                  </a:lnTo>
                  <a:close/>
                  <a:moveTo>
                    <a:pt x="1625" y="14"/>
                  </a:moveTo>
                  <a:lnTo>
                    <a:pt x="1569" y="14"/>
                  </a:lnTo>
                  <a:lnTo>
                    <a:pt x="1569" y="0"/>
                  </a:lnTo>
                  <a:lnTo>
                    <a:pt x="1625" y="0"/>
                  </a:lnTo>
                  <a:lnTo>
                    <a:pt x="1625"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8" y="14"/>
                  </a:lnTo>
                  <a:lnTo>
                    <a:pt x="1078" y="0"/>
                  </a:lnTo>
                  <a:lnTo>
                    <a:pt x="1135" y="0"/>
                  </a:lnTo>
                  <a:lnTo>
                    <a:pt x="1135" y="14"/>
                  </a:lnTo>
                  <a:close/>
                  <a:moveTo>
                    <a:pt x="1036" y="14"/>
                  </a:moveTo>
                  <a:lnTo>
                    <a:pt x="980" y="14"/>
                  </a:lnTo>
                  <a:lnTo>
                    <a:pt x="980" y="0"/>
                  </a:lnTo>
                  <a:lnTo>
                    <a:pt x="1036" y="0"/>
                  </a:lnTo>
                  <a:lnTo>
                    <a:pt x="1036" y="14"/>
                  </a:lnTo>
                  <a:close/>
                  <a:moveTo>
                    <a:pt x="938" y="14"/>
                  </a:moveTo>
                  <a:lnTo>
                    <a:pt x="882" y="14"/>
                  </a:lnTo>
                  <a:lnTo>
                    <a:pt x="882" y="0"/>
                  </a:lnTo>
                  <a:lnTo>
                    <a:pt x="938" y="0"/>
                  </a:lnTo>
                  <a:lnTo>
                    <a:pt x="938" y="14"/>
                  </a:lnTo>
                  <a:close/>
                  <a:moveTo>
                    <a:pt x="840" y="14"/>
                  </a:moveTo>
                  <a:lnTo>
                    <a:pt x="784" y="14"/>
                  </a:lnTo>
                  <a:lnTo>
                    <a:pt x="784" y="0"/>
                  </a:lnTo>
                  <a:lnTo>
                    <a:pt x="840" y="0"/>
                  </a:lnTo>
                  <a:lnTo>
                    <a:pt x="840" y="14"/>
                  </a:lnTo>
                  <a:close/>
                  <a:moveTo>
                    <a:pt x="742" y="14"/>
                  </a:moveTo>
                  <a:lnTo>
                    <a:pt x="686" y="14"/>
                  </a:lnTo>
                  <a:lnTo>
                    <a:pt x="686" y="0"/>
                  </a:lnTo>
                  <a:lnTo>
                    <a:pt x="742" y="0"/>
                  </a:lnTo>
                  <a:lnTo>
                    <a:pt x="742" y="14"/>
                  </a:lnTo>
                  <a:close/>
                  <a:moveTo>
                    <a:pt x="644" y="14"/>
                  </a:moveTo>
                  <a:lnTo>
                    <a:pt x="588" y="14"/>
                  </a:lnTo>
                  <a:lnTo>
                    <a:pt x="588" y="0"/>
                  </a:lnTo>
                  <a:lnTo>
                    <a:pt x="644" y="0"/>
                  </a:lnTo>
                  <a:lnTo>
                    <a:pt x="644" y="14"/>
                  </a:lnTo>
                  <a:close/>
                  <a:moveTo>
                    <a:pt x="546" y="14"/>
                  </a:moveTo>
                  <a:lnTo>
                    <a:pt x="490" y="14"/>
                  </a:lnTo>
                  <a:lnTo>
                    <a:pt x="490" y="0"/>
                  </a:lnTo>
                  <a:lnTo>
                    <a:pt x="546" y="0"/>
                  </a:lnTo>
                  <a:lnTo>
                    <a:pt x="546" y="14"/>
                  </a:lnTo>
                  <a:close/>
                  <a:moveTo>
                    <a:pt x="448" y="14"/>
                  </a:moveTo>
                  <a:lnTo>
                    <a:pt x="392" y="14"/>
                  </a:lnTo>
                  <a:lnTo>
                    <a:pt x="392" y="0"/>
                  </a:lnTo>
                  <a:lnTo>
                    <a:pt x="448" y="0"/>
                  </a:lnTo>
                  <a:lnTo>
                    <a:pt x="448" y="14"/>
                  </a:lnTo>
                  <a:close/>
                  <a:moveTo>
                    <a:pt x="350" y="14"/>
                  </a:moveTo>
                  <a:lnTo>
                    <a:pt x="294" y="14"/>
                  </a:lnTo>
                  <a:lnTo>
                    <a:pt x="294" y="0"/>
                  </a:lnTo>
                  <a:lnTo>
                    <a:pt x="350" y="0"/>
                  </a:lnTo>
                  <a:lnTo>
                    <a:pt x="350"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37">
              <a:extLst>
                <a:ext uri="{FF2B5EF4-FFF2-40B4-BE49-F238E27FC236}">
                  <a16:creationId xmlns:a16="http://schemas.microsoft.com/office/drawing/2014/main" id="{BA3AC26B-E8E1-447E-A105-892E609E3CFB}"/>
                </a:ext>
              </a:extLst>
            </p:cNvPr>
            <p:cNvSpPr>
              <a:spLocks noEditPoints="1"/>
            </p:cNvSpPr>
            <p:nvPr/>
          </p:nvSpPr>
          <p:spPr bwMode="auto">
            <a:xfrm>
              <a:off x="3754438" y="4932363"/>
              <a:ext cx="4713288" cy="11113"/>
            </a:xfrm>
            <a:custGeom>
              <a:avLst/>
              <a:gdLst>
                <a:gd name="T0" fmla="*/ 5939 w 5939"/>
                <a:gd name="T1" fmla="*/ 14 h 14"/>
                <a:gd name="T2" fmla="*/ 5841 w 5939"/>
                <a:gd name="T3" fmla="*/ 14 h 14"/>
                <a:gd name="T4" fmla="*/ 5743 w 5939"/>
                <a:gd name="T5" fmla="*/ 14 h 14"/>
                <a:gd name="T6" fmla="*/ 5645 w 5939"/>
                <a:gd name="T7" fmla="*/ 14 h 14"/>
                <a:gd name="T8" fmla="*/ 5547 w 5939"/>
                <a:gd name="T9" fmla="*/ 14 h 14"/>
                <a:gd name="T10" fmla="*/ 5449 w 5939"/>
                <a:gd name="T11" fmla="*/ 14 h 14"/>
                <a:gd name="T12" fmla="*/ 5351 w 5939"/>
                <a:gd name="T13" fmla="*/ 14 h 14"/>
                <a:gd name="T14" fmla="*/ 5253 w 5939"/>
                <a:gd name="T15" fmla="*/ 14 h 14"/>
                <a:gd name="T16" fmla="*/ 5155 w 5939"/>
                <a:gd name="T17" fmla="*/ 14 h 14"/>
                <a:gd name="T18" fmla="*/ 5057 w 5939"/>
                <a:gd name="T19" fmla="*/ 14 h 14"/>
                <a:gd name="T20" fmla="*/ 4959 w 5939"/>
                <a:gd name="T21" fmla="*/ 14 h 14"/>
                <a:gd name="T22" fmla="*/ 4861 w 5939"/>
                <a:gd name="T23" fmla="*/ 14 h 14"/>
                <a:gd name="T24" fmla="*/ 4762 w 5939"/>
                <a:gd name="T25" fmla="*/ 14 h 14"/>
                <a:gd name="T26" fmla="*/ 4664 w 5939"/>
                <a:gd name="T27" fmla="*/ 14 h 14"/>
                <a:gd name="T28" fmla="*/ 4566 w 5939"/>
                <a:gd name="T29" fmla="*/ 14 h 14"/>
                <a:gd name="T30" fmla="*/ 4468 w 5939"/>
                <a:gd name="T31" fmla="*/ 14 h 14"/>
                <a:gd name="T32" fmla="*/ 4370 w 5939"/>
                <a:gd name="T33" fmla="*/ 14 h 14"/>
                <a:gd name="T34" fmla="*/ 4272 w 5939"/>
                <a:gd name="T35" fmla="*/ 14 h 14"/>
                <a:gd name="T36" fmla="*/ 4174 w 5939"/>
                <a:gd name="T37" fmla="*/ 14 h 14"/>
                <a:gd name="T38" fmla="*/ 4076 w 5939"/>
                <a:gd name="T39" fmla="*/ 14 h 14"/>
                <a:gd name="T40" fmla="*/ 3978 w 5939"/>
                <a:gd name="T41" fmla="*/ 14 h 14"/>
                <a:gd name="T42" fmla="*/ 3880 w 5939"/>
                <a:gd name="T43" fmla="*/ 14 h 14"/>
                <a:gd name="T44" fmla="*/ 3782 w 5939"/>
                <a:gd name="T45" fmla="*/ 14 h 14"/>
                <a:gd name="T46" fmla="*/ 3684 w 5939"/>
                <a:gd name="T47" fmla="*/ 14 h 14"/>
                <a:gd name="T48" fmla="*/ 3586 w 5939"/>
                <a:gd name="T49" fmla="*/ 14 h 14"/>
                <a:gd name="T50" fmla="*/ 3488 w 5939"/>
                <a:gd name="T51" fmla="*/ 14 h 14"/>
                <a:gd name="T52" fmla="*/ 3390 w 5939"/>
                <a:gd name="T53" fmla="*/ 14 h 14"/>
                <a:gd name="T54" fmla="*/ 3292 w 5939"/>
                <a:gd name="T55" fmla="*/ 14 h 14"/>
                <a:gd name="T56" fmla="*/ 3194 w 5939"/>
                <a:gd name="T57" fmla="*/ 14 h 14"/>
                <a:gd name="T58" fmla="*/ 3096 w 5939"/>
                <a:gd name="T59" fmla="*/ 14 h 14"/>
                <a:gd name="T60" fmla="*/ 2998 w 5939"/>
                <a:gd name="T61" fmla="*/ 14 h 14"/>
                <a:gd name="T62" fmla="*/ 2900 w 5939"/>
                <a:gd name="T63" fmla="*/ 14 h 14"/>
                <a:gd name="T64" fmla="*/ 2802 w 5939"/>
                <a:gd name="T65" fmla="*/ 14 h 14"/>
                <a:gd name="T66" fmla="*/ 2704 w 5939"/>
                <a:gd name="T67" fmla="*/ 14 h 14"/>
                <a:gd name="T68" fmla="*/ 2606 w 5939"/>
                <a:gd name="T69" fmla="*/ 14 h 14"/>
                <a:gd name="T70" fmla="*/ 2507 w 5939"/>
                <a:gd name="T71" fmla="*/ 14 h 14"/>
                <a:gd name="T72" fmla="*/ 2409 w 5939"/>
                <a:gd name="T73" fmla="*/ 14 h 14"/>
                <a:gd name="T74" fmla="*/ 2311 w 5939"/>
                <a:gd name="T75" fmla="*/ 14 h 14"/>
                <a:gd name="T76" fmla="*/ 2213 w 5939"/>
                <a:gd name="T77" fmla="*/ 14 h 14"/>
                <a:gd name="T78" fmla="*/ 2115 w 5939"/>
                <a:gd name="T79" fmla="*/ 14 h 14"/>
                <a:gd name="T80" fmla="*/ 2017 w 5939"/>
                <a:gd name="T81" fmla="*/ 14 h 14"/>
                <a:gd name="T82" fmla="*/ 1919 w 5939"/>
                <a:gd name="T83" fmla="*/ 14 h 14"/>
                <a:gd name="T84" fmla="*/ 1821 w 5939"/>
                <a:gd name="T85" fmla="*/ 14 h 14"/>
                <a:gd name="T86" fmla="*/ 1723 w 5939"/>
                <a:gd name="T87" fmla="*/ 14 h 14"/>
                <a:gd name="T88" fmla="*/ 1625 w 5939"/>
                <a:gd name="T89" fmla="*/ 14 h 14"/>
                <a:gd name="T90" fmla="*/ 1527 w 5939"/>
                <a:gd name="T91" fmla="*/ 14 h 14"/>
                <a:gd name="T92" fmla="*/ 1429 w 5939"/>
                <a:gd name="T93" fmla="*/ 14 h 14"/>
                <a:gd name="T94" fmla="*/ 1331 w 5939"/>
                <a:gd name="T95" fmla="*/ 14 h 14"/>
                <a:gd name="T96" fmla="*/ 1233 w 5939"/>
                <a:gd name="T97" fmla="*/ 14 h 14"/>
                <a:gd name="T98" fmla="*/ 1135 w 5939"/>
                <a:gd name="T99" fmla="*/ 14 h 14"/>
                <a:gd name="T100" fmla="*/ 1037 w 5939"/>
                <a:gd name="T101" fmla="*/ 14 h 14"/>
                <a:gd name="T102" fmla="*/ 939 w 5939"/>
                <a:gd name="T103" fmla="*/ 14 h 14"/>
                <a:gd name="T104" fmla="*/ 841 w 5939"/>
                <a:gd name="T105" fmla="*/ 14 h 14"/>
                <a:gd name="T106" fmla="*/ 743 w 5939"/>
                <a:gd name="T107" fmla="*/ 14 h 14"/>
                <a:gd name="T108" fmla="*/ 645 w 5939"/>
                <a:gd name="T109" fmla="*/ 14 h 14"/>
                <a:gd name="T110" fmla="*/ 547 w 5939"/>
                <a:gd name="T111" fmla="*/ 14 h 14"/>
                <a:gd name="T112" fmla="*/ 449 w 5939"/>
                <a:gd name="T113" fmla="*/ 14 h 14"/>
                <a:gd name="T114" fmla="*/ 351 w 5939"/>
                <a:gd name="T115" fmla="*/ 14 h 14"/>
                <a:gd name="T116" fmla="*/ 252 w 5939"/>
                <a:gd name="T117" fmla="*/ 14 h 14"/>
                <a:gd name="T118" fmla="*/ 154 w 5939"/>
                <a:gd name="T119" fmla="*/ 14 h 14"/>
                <a:gd name="T120" fmla="*/ 56 w 5939"/>
                <a:gd name="T1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9" h="14">
                  <a:moveTo>
                    <a:pt x="5939" y="14"/>
                  </a:moveTo>
                  <a:lnTo>
                    <a:pt x="5883" y="14"/>
                  </a:lnTo>
                  <a:lnTo>
                    <a:pt x="5883" y="0"/>
                  </a:lnTo>
                  <a:lnTo>
                    <a:pt x="5939" y="0"/>
                  </a:lnTo>
                  <a:lnTo>
                    <a:pt x="5939" y="14"/>
                  </a:lnTo>
                  <a:close/>
                  <a:moveTo>
                    <a:pt x="5841" y="14"/>
                  </a:moveTo>
                  <a:lnTo>
                    <a:pt x="5785" y="14"/>
                  </a:lnTo>
                  <a:lnTo>
                    <a:pt x="5785" y="0"/>
                  </a:lnTo>
                  <a:lnTo>
                    <a:pt x="5841" y="0"/>
                  </a:lnTo>
                  <a:lnTo>
                    <a:pt x="5841" y="14"/>
                  </a:lnTo>
                  <a:close/>
                  <a:moveTo>
                    <a:pt x="5743" y="14"/>
                  </a:moveTo>
                  <a:lnTo>
                    <a:pt x="5687" y="14"/>
                  </a:lnTo>
                  <a:lnTo>
                    <a:pt x="5687" y="0"/>
                  </a:lnTo>
                  <a:lnTo>
                    <a:pt x="5743" y="0"/>
                  </a:lnTo>
                  <a:lnTo>
                    <a:pt x="5743" y="14"/>
                  </a:lnTo>
                  <a:close/>
                  <a:moveTo>
                    <a:pt x="5645" y="14"/>
                  </a:moveTo>
                  <a:lnTo>
                    <a:pt x="5589" y="14"/>
                  </a:lnTo>
                  <a:lnTo>
                    <a:pt x="5589" y="0"/>
                  </a:lnTo>
                  <a:lnTo>
                    <a:pt x="5645" y="0"/>
                  </a:lnTo>
                  <a:lnTo>
                    <a:pt x="5645" y="14"/>
                  </a:lnTo>
                  <a:close/>
                  <a:moveTo>
                    <a:pt x="5547" y="14"/>
                  </a:moveTo>
                  <a:lnTo>
                    <a:pt x="5491" y="14"/>
                  </a:lnTo>
                  <a:lnTo>
                    <a:pt x="5491" y="0"/>
                  </a:lnTo>
                  <a:lnTo>
                    <a:pt x="5547" y="0"/>
                  </a:lnTo>
                  <a:lnTo>
                    <a:pt x="5547" y="14"/>
                  </a:lnTo>
                  <a:close/>
                  <a:moveTo>
                    <a:pt x="5449" y="14"/>
                  </a:moveTo>
                  <a:lnTo>
                    <a:pt x="5393" y="14"/>
                  </a:lnTo>
                  <a:lnTo>
                    <a:pt x="5393" y="0"/>
                  </a:lnTo>
                  <a:lnTo>
                    <a:pt x="5449" y="0"/>
                  </a:lnTo>
                  <a:lnTo>
                    <a:pt x="5449" y="14"/>
                  </a:lnTo>
                  <a:close/>
                  <a:moveTo>
                    <a:pt x="5351" y="14"/>
                  </a:moveTo>
                  <a:lnTo>
                    <a:pt x="5295" y="14"/>
                  </a:lnTo>
                  <a:lnTo>
                    <a:pt x="5295" y="0"/>
                  </a:lnTo>
                  <a:lnTo>
                    <a:pt x="5351" y="0"/>
                  </a:lnTo>
                  <a:lnTo>
                    <a:pt x="5351" y="14"/>
                  </a:lnTo>
                  <a:close/>
                  <a:moveTo>
                    <a:pt x="5253" y="14"/>
                  </a:moveTo>
                  <a:lnTo>
                    <a:pt x="5197" y="14"/>
                  </a:lnTo>
                  <a:lnTo>
                    <a:pt x="5197" y="0"/>
                  </a:lnTo>
                  <a:lnTo>
                    <a:pt x="5253" y="0"/>
                  </a:lnTo>
                  <a:lnTo>
                    <a:pt x="5253" y="14"/>
                  </a:lnTo>
                  <a:close/>
                  <a:moveTo>
                    <a:pt x="5155" y="14"/>
                  </a:moveTo>
                  <a:lnTo>
                    <a:pt x="5099" y="14"/>
                  </a:lnTo>
                  <a:lnTo>
                    <a:pt x="5099" y="0"/>
                  </a:lnTo>
                  <a:lnTo>
                    <a:pt x="5155" y="0"/>
                  </a:lnTo>
                  <a:lnTo>
                    <a:pt x="5155" y="14"/>
                  </a:lnTo>
                  <a:close/>
                  <a:moveTo>
                    <a:pt x="5057" y="14"/>
                  </a:moveTo>
                  <a:lnTo>
                    <a:pt x="5001" y="14"/>
                  </a:lnTo>
                  <a:lnTo>
                    <a:pt x="5001" y="0"/>
                  </a:lnTo>
                  <a:lnTo>
                    <a:pt x="5057" y="0"/>
                  </a:lnTo>
                  <a:lnTo>
                    <a:pt x="5057" y="14"/>
                  </a:lnTo>
                  <a:close/>
                  <a:moveTo>
                    <a:pt x="4959" y="14"/>
                  </a:moveTo>
                  <a:lnTo>
                    <a:pt x="4903" y="14"/>
                  </a:lnTo>
                  <a:lnTo>
                    <a:pt x="4903" y="0"/>
                  </a:lnTo>
                  <a:lnTo>
                    <a:pt x="4959" y="0"/>
                  </a:lnTo>
                  <a:lnTo>
                    <a:pt x="4959" y="14"/>
                  </a:lnTo>
                  <a:close/>
                  <a:moveTo>
                    <a:pt x="4861" y="14"/>
                  </a:moveTo>
                  <a:lnTo>
                    <a:pt x="4804" y="14"/>
                  </a:lnTo>
                  <a:lnTo>
                    <a:pt x="4804" y="0"/>
                  </a:lnTo>
                  <a:lnTo>
                    <a:pt x="4861" y="0"/>
                  </a:lnTo>
                  <a:lnTo>
                    <a:pt x="4861" y="14"/>
                  </a:lnTo>
                  <a:close/>
                  <a:moveTo>
                    <a:pt x="4762" y="14"/>
                  </a:moveTo>
                  <a:lnTo>
                    <a:pt x="4706" y="14"/>
                  </a:lnTo>
                  <a:lnTo>
                    <a:pt x="4706" y="0"/>
                  </a:lnTo>
                  <a:lnTo>
                    <a:pt x="4762" y="0"/>
                  </a:lnTo>
                  <a:lnTo>
                    <a:pt x="4762" y="14"/>
                  </a:lnTo>
                  <a:close/>
                  <a:moveTo>
                    <a:pt x="4664" y="14"/>
                  </a:moveTo>
                  <a:lnTo>
                    <a:pt x="4608" y="14"/>
                  </a:lnTo>
                  <a:lnTo>
                    <a:pt x="4608" y="0"/>
                  </a:lnTo>
                  <a:lnTo>
                    <a:pt x="4664" y="0"/>
                  </a:lnTo>
                  <a:lnTo>
                    <a:pt x="4664" y="14"/>
                  </a:lnTo>
                  <a:close/>
                  <a:moveTo>
                    <a:pt x="4566" y="14"/>
                  </a:moveTo>
                  <a:lnTo>
                    <a:pt x="4510" y="14"/>
                  </a:lnTo>
                  <a:lnTo>
                    <a:pt x="4510" y="0"/>
                  </a:lnTo>
                  <a:lnTo>
                    <a:pt x="4566" y="0"/>
                  </a:lnTo>
                  <a:lnTo>
                    <a:pt x="4566" y="14"/>
                  </a:lnTo>
                  <a:close/>
                  <a:moveTo>
                    <a:pt x="4468" y="14"/>
                  </a:moveTo>
                  <a:lnTo>
                    <a:pt x="4412" y="14"/>
                  </a:lnTo>
                  <a:lnTo>
                    <a:pt x="4412" y="0"/>
                  </a:lnTo>
                  <a:lnTo>
                    <a:pt x="4468" y="0"/>
                  </a:lnTo>
                  <a:lnTo>
                    <a:pt x="4468" y="14"/>
                  </a:lnTo>
                  <a:close/>
                  <a:moveTo>
                    <a:pt x="4370" y="14"/>
                  </a:moveTo>
                  <a:lnTo>
                    <a:pt x="4314" y="14"/>
                  </a:lnTo>
                  <a:lnTo>
                    <a:pt x="4314" y="0"/>
                  </a:lnTo>
                  <a:lnTo>
                    <a:pt x="4370" y="0"/>
                  </a:lnTo>
                  <a:lnTo>
                    <a:pt x="4370" y="14"/>
                  </a:lnTo>
                  <a:close/>
                  <a:moveTo>
                    <a:pt x="4272" y="14"/>
                  </a:moveTo>
                  <a:lnTo>
                    <a:pt x="4216" y="14"/>
                  </a:lnTo>
                  <a:lnTo>
                    <a:pt x="4216" y="0"/>
                  </a:lnTo>
                  <a:lnTo>
                    <a:pt x="4272" y="0"/>
                  </a:lnTo>
                  <a:lnTo>
                    <a:pt x="4272" y="14"/>
                  </a:lnTo>
                  <a:close/>
                  <a:moveTo>
                    <a:pt x="4174" y="14"/>
                  </a:moveTo>
                  <a:lnTo>
                    <a:pt x="4118" y="14"/>
                  </a:lnTo>
                  <a:lnTo>
                    <a:pt x="4118" y="0"/>
                  </a:lnTo>
                  <a:lnTo>
                    <a:pt x="4174" y="0"/>
                  </a:lnTo>
                  <a:lnTo>
                    <a:pt x="4174" y="14"/>
                  </a:lnTo>
                  <a:close/>
                  <a:moveTo>
                    <a:pt x="4076" y="14"/>
                  </a:moveTo>
                  <a:lnTo>
                    <a:pt x="4020" y="14"/>
                  </a:lnTo>
                  <a:lnTo>
                    <a:pt x="4020" y="0"/>
                  </a:lnTo>
                  <a:lnTo>
                    <a:pt x="4076" y="0"/>
                  </a:lnTo>
                  <a:lnTo>
                    <a:pt x="4076" y="14"/>
                  </a:lnTo>
                  <a:close/>
                  <a:moveTo>
                    <a:pt x="3978" y="14"/>
                  </a:moveTo>
                  <a:lnTo>
                    <a:pt x="3922" y="14"/>
                  </a:lnTo>
                  <a:lnTo>
                    <a:pt x="3922" y="0"/>
                  </a:lnTo>
                  <a:lnTo>
                    <a:pt x="3978" y="0"/>
                  </a:lnTo>
                  <a:lnTo>
                    <a:pt x="3978" y="14"/>
                  </a:lnTo>
                  <a:close/>
                  <a:moveTo>
                    <a:pt x="3880" y="14"/>
                  </a:moveTo>
                  <a:lnTo>
                    <a:pt x="3824" y="14"/>
                  </a:lnTo>
                  <a:lnTo>
                    <a:pt x="3824" y="0"/>
                  </a:lnTo>
                  <a:lnTo>
                    <a:pt x="3880" y="0"/>
                  </a:lnTo>
                  <a:lnTo>
                    <a:pt x="3880" y="14"/>
                  </a:lnTo>
                  <a:close/>
                  <a:moveTo>
                    <a:pt x="3782" y="14"/>
                  </a:moveTo>
                  <a:lnTo>
                    <a:pt x="3726" y="14"/>
                  </a:lnTo>
                  <a:lnTo>
                    <a:pt x="3726" y="0"/>
                  </a:lnTo>
                  <a:lnTo>
                    <a:pt x="3782" y="0"/>
                  </a:lnTo>
                  <a:lnTo>
                    <a:pt x="3782" y="14"/>
                  </a:lnTo>
                  <a:close/>
                  <a:moveTo>
                    <a:pt x="3684" y="14"/>
                  </a:moveTo>
                  <a:lnTo>
                    <a:pt x="3628" y="14"/>
                  </a:lnTo>
                  <a:lnTo>
                    <a:pt x="3628" y="0"/>
                  </a:lnTo>
                  <a:lnTo>
                    <a:pt x="3684" y="0"/>
                  </a:lnTo>
                  <a:lnTo>
                    <a:pt x="3684" y="14"/>
                  </a:lnTo>
                  <a:close/>
                  <a:moveTo>
                    <a:pt x="3586" y="14"/>
                  </a:moveTo>
                  <a:lnTo>
                    <a:pt x="3530" y="14"/>
                  </a:lnTo>
                  <a:lnTo>
                    <a:pt x="3530" y="0"/>
                  </a:lnTo>
                  <a:lnTo>
                    <a:pt x="3586" y="0"/>
                  </a:lnTo>
                  <a:lnTo>
                    <a:pt x="3586" y="14"/>
                  </a:lnTo>
                  <a:close/>
                  <a:moveTo>
                    <a:pt x="3488" y="14"/>
                  </a:moveTo>
                  <a:lnTo>
                    <a:pt x="3432" y="14"/>
                  </a:lnTo>
                  <a:lnTo>
                    <a:pt x="3432" y="0"/>
                  </a:lnTo>
                  <a:lnTo>
                    <a:pt x="3488" y="0"/>
                  </a:lnTo>
                  <a:lnTo>
                    <a:pt x="3488" y="14"/>
                  </a:lnTo>
                  <a:close/>
                  <a:moveTo>
                    <a:pt x="3390" y="14"/>
                  </a:moveTo>
                  <a:lnTo>
                    <a:pt x="3334" y="14"/>
                  </a:lnTo>
                  <a:lnTo>
                    <a:pt x="3334" y="0"/>
                  </a:lnTo>
                  <a:lnTo>
                    <a:pt x="3390" y="0"/>
                  </a:lnTo>
                  <a:lnTo>
                    <a:pt x="3390" y="14"/>
                  </a:lnTo>
                  <a:close/>
                  <a:moveTo>
                    <a:pt x="3292" y="14"/>
                  </a:moveTo>
                  <a:lnTo>
                    <a:pt x="3236" y="14"/>
                  </a:lnTo>
                  <a:lnTo>
                    <a:pt x="3236" y="0"/>
                  </a:lnTo>
                  <a:lnTo>
                    <a:pt x="3292" y="0"/>
                  </a:lnTo>
                  <a:lnTo>
                    <a:pt x="3292" y="14"/>
                  </a:lnTo>
                  <a:close/>
                  <a:moveTo>
                    <a:pt x="3194" y="14"/>
                  </a:moveTo>
                  <a:lnTo>
                    <a:pt x="3138" y="14"/>
                  </a:lnTo>
                  <a:lnTo>
                    <a:pt x="3138" y="0"/>
                  </a:lnTo>
                  <a:lnTo>
                    <a:pt x="3194" y="0"/>
                  </a:lnTo>
                  <a:lnTo>
                    <a:pt x="3194" y="14"/>
                  </a:lnTo>
                  <a:close/>
                  <a:moveTo>
                    <a:pt x="3096" y="14"/>
                  </a:moveTo>
                  <a:lnTo>
                    <a:pt x="3040" y="14"/>
                  </a:lnTo>
                  <a:lnTo>
                    <a:pt x="3040" y="0"/>
                  </a:lnTo>
                  <a:lnTo>
                    <a:pt x="3096" y="0"/>
                  </a:lnTo>
                  <a:lnTo>
                    <a:pt x="3096" y="14"/>
                  </a:lnTo>
                  <a:close/>
                  <a:moveTo>
                    <a:pt x="2998" y="14"/>
                  </a:moveTo>
                  <a:lnTo>
                    <a:pt x="2942" y="14"/>
                  </a:lnTo>
                  <a:lnTo>
                    <a:pt x="2942" y="0"/>
                  </a:lnTo>
                  <a:lnTo>
                    <a:pt x="2998" y="0"/>
                  </a:lnTo>
                  <a:lnTo>
                    <a:pt x="2998" y="14"/>
                  </a:lnTo>
                  <a:close/>
                  <a:moveTo>
                    <a:pt x="2900" y="14"/>
                  </a:moveTo>
                  <a:lnTo>
                    <a:pt x="2844" y="14"/>
                  </a:lnTo>
                  <a:lnTo>
                    <a:pt x="2844" y="0"/>
                  </a:lnTo>
                  <a:lnTo>
                    <a:pt x="2900" y="0"/>
                  </a:lnTo>
                  <a:lnTo>
                    <a:pt x="2900" y="14"/>
                  </a:lnTo>
                  <a:close/>
                  <a:moveTo>
                    <a:pt x="2802" y="14"/>
                  </a:moveTo>
                  <a:lnTo>
                    <a:pt x="2746" y="14"/>
                  </a:lnTo>
                  <a:lnTo>
                    <a:pt x="2746" y="0"/>
                  </a:lnTo>
                  <a:lnTo>
                    <a:pt x="2802" y="0"/>
                  </a:lnTo>
                  <a:lnTo>
                    <a:pt x="2802" y="14"/>
                  </a:lnTo>
                  <a:close/>
                  <a:moveTo>
                    <a:pt x="2704" y="14"/>
                  </a:moveTo>
                  <a:lnTo>
                    <a:pt x="2648" y="14"/>
                  </a:lnTo>
                  <a:lnTo>
                    <a:pt x="2648" y="0"/>
                  </a:lnTo>
                  <a:lnTo>
                    <a:pt x="2704" y="0"/>
                  </a:lnTo>
                  <a:lnTo>
                    <a:pt x="2704" y="14"/>
                  </a:lnTo>
                  <a:close/>
                  <a:moveTo>
                    <a:pt x="2606" y="14"/>
                  </a:moveTo>
                  <a:lnTo>
                    <a:pt x="2549" y="14"/>
                  </a:lnTo>
                  <a:lnTo>
                    <a:pt x="2549" y="0"/>
                  </a:lnTo>
                  <a:lnTo>
                    <a:pt x="2606" y="0"/>
                  </a:lnTo>
                  <a:lnTo>
                    <a:pt x="2606" y="14"/>
                  </a:lnTo>
                  <a:close/>
                  <a:moveTo>
                    <a:pt x="2507" y="14"/>
                  </a:moveTo>
                  <a:lnTo>
                    <a:pt x="2451" y="14"/>
                  </a:lnTo>
                  <a:lnTo>
                    <a:pt x="2451" y="0"/>
                  </a:lnTo>
                  <a:lnTo>
                    <a:pt x="2507" y="0"/>
                  </a:lnTo>
                  <a:lnTo>
                    <a:pt x="2507" y="14"/>
                  </a:lnTo>
                  <a:close/>
                  <a:moveTo>
                    <a:pt x="2409" y="14"/>
                  </a:moveTo>
                  <a:lnTo>
                    <a:pt x="2353" y="14"/>
                  </a:lnTo>
                  <a:lnTo>
                    <a:pt x="2353" y="0"/>
                  </a:lnTo>
                  <a:lnTo>
                    <a:pt x="2409" y="0"/>
                  </a:lnTo>
                  <a:lnTo>
                    <a:pt x="2409" y="14"/>
                  </a:lnTo>
                  <a:close/>
                  <a:moveTo>
                    <a:pt x="2311" y="14"/>
                  </a:moveTo>
                  <a:lnTo>
                    <a:pt x="2255" y="14"/>
                  </a:lnTo>
                  <a:lnTo>
                    <a:pt x="2255" y="0"/>
                  </a:lnTo>
                  <a:lnTo>
                    <a:pt x="2311" y="0"/>
                  </a:lnTo>
                  <a:lnTo>
                    <a:pt x="2311" y="14"/>
                  </a:lnTo>
                  <a:close/>
                  <a:moveTo>
                    <a:pt x="2213" y="14"/>
                  </a:moveTo>
                  <a:lnTo>
                    <a:pt x="2157" y="14"/>
                  </a:lnTo>
                  <a:lnTo>
                    <a:pt x="2157" y="0"/>
                  </a:lnTo>
                  <a:lnTo>
                    <a:pt x="2213" y="0"/>
                  </a:lnTo>
                  <a:lnTo>
                    <a:pt x="2213" y="14"/>
                  </a:lnTo>
                  <a:close/>
                  <a:moveTo>
                    <a:pt x="2115" y="14"/>
                  </a:moveTo>
                  <a:lnTo>
                    <a:pt x="2059" y="14"/>
                  </a:lnTo>
                  <a:lnTo>
                    <a:pt x="2059" y="0"/>
                  </a:lnTo>
                  <a:lnTo>
                    <a:pt x="2115" y="0"/>
                  </a:lnTo>
                  <a:lnTo>
                    <a:pt x="2115" y="14"/>
                  </a:lnTo>
                  <a:close/>
                  <a:moveTo>
                    <a:pt x="2017" y="14"/>
                  </a:moveTo>
                  <a:lnTo>
                    <a:pt x="1961" y="14"/>
                  </a:lnTo>
                  <a:lnTo>
                    <a:pt x="1961" y="0"/>
                  </a:lnTo>
                  <a:lnTo>
                    <a:pt x="2017" y="0"/>
                  </a:lnTo>
                  <a:lnTo>
                    <a:pt x="2017" y="14"/>
                  </a:lnTo>
                  <a:close/>
                  <a:moveTo>
                    <a:pt x="1919" y="14"/>
                  </a:moveTo>
                  <a:lnTo>
                    <a:pt x="1863" y="14"/>
                  </a:lnTo>
                  <a:lnTo>
                    <a:pt x="1863" y="0"/>
                  </a:lnTo>
                  <a:lnTo>
                    <a:pt x="1919" y="0"/>
                  </a:lnTo>
                  <a:lnTo>
                    <a:pt x="1919" y="14"/>
                  </a:lnTo>
                  <a:close/>
                  <a:moveTo>
                    <a:pt x="1821" y="14"/>
                  </a:moveTo>
                  <a:lnTo>
                    <a:pt x="1765" y="14"/>
                  </a:lnTo>
                  <a:lnTo>
                    <a:pt x="1765" y="0"/>
                  </a:lnTo>
                  <a:lnTo>
                    <a:pt x="1821" y="0"/>
                  </a:lnTo>
                  <a:lnTo>
                    <a:pt x="1821" y="14"/>
                  </a:lnTo>
                  <a:close/>
                  <a:moveTo>
                    <a:pt x="1723" y="14"/>
                  </a:moveTo>
                  <a:lnTo>
                    <a:pt x="1667" y="14"/>
                  </a:lnTo>
                  <a:lnTo>
                    <a:pt x="1667" y="0"/>
                  </a:lnTo>
                  <a:lnTo>
                    <a:pt x="1723" y="0"/>
                  </a:lnTo>
                  <a:lnTo>
                    <a:pt x="1723" y="14"/>
                  </a:lnTo>
                  <a:close/>
                  <a:moveTo>
                    <a:pt x="1625" y="14"/>
                  </a:moveTo>
                  <a:lnTo>
                    <a:pt x="1569" y="14"/>
                  </a:lnTo>
                  <a:lnTo>
                    <a:pt x="1569" y="0"/>
                  </a:lnTo>
                  <a:lnTo>
                    <a:pt x="1625" y="0"/>
                  </a:lnTo>
                  <a:lnTo>
                    <a:pt x="1625" y="14"/>
                  </a:lnTo>
                  <a:close/>
                  <a:moveTo>
                    <a:pt x="1527" y="14"/>
                  </a:moveTo>
                  <a:lnTo>
                    <a:pt x="1471" y="14"/>
                  </a:lnTo>
                  <a:lnTo>
                    <a:pt x="1471" y="0"/>
                  </a:lnTo>
                  <a:lnTo>
                    <a:pt x="1527" y="0"/>
                  </a:lnTo>
                  <a:lnTo>
                    <a:pt x="1527" y="14"/>
                  </a:lnTo>
                  <a:close/>
                  <a:moveTo>
                    <a:pt x="1429" y="14"/>
                  </a:moveTo>
                  <a:lnTo>
                    <a:pt x="1373" y="14"/>
                  </a:lnTo>
                  <a:lnTo>
                    <a:pt x="1373" y="0"/>
                  </a:lnTo>
                  <a:lnTo>
                    <a:pt x="1429" y="0"/>
                  </a:lnTo>
                  <a:lnTo>
                    <a:pt x="1429" y="14"/>
                  </a:lnTo>
                  <a:close/>
                  <a:moveTo>
                    <a:pt x="1331" y="14"/>
                  </a:moveTo>
                  <a:lnTo>
                    <a:pt x="1275" y="14"/>
                  </a:lnTo>
                  <a:lnTo>
                    <a:pt x="1275" y="0"/>
                  </a:lnTo>
                  <a:lnTo>
                    <a:pt x="1331" y="0"/>
                  </a:lnTo>
                  <a:lnTo>
                    <a:pt x="1331" y="14"/>
                  </a:lnTo>
                  <a:close/>
                  <a:moveTo>
                    <a:pt x="1233" y="14"/>
                  </a:moveTo>
                  <a:lnTo>
                    <a:pt x="1177" y="14"/>
                  </a:lnTo>
                  <a:lnTo>
                    <a:pt x="1177" y="0"/>
                  </a:lnTo>
                  <a:lnTo>
                    <a:pt x="1233" y="0"/>
                  </a:lnTo>
                  <a:lnTo>
                    <a:pt x="1233" y="14"/>
                  </a:lnTo>
                  <a:close/>
                  <a:moveTo>
                    <a:pt x="1135" y="14"/>
                  </a:moveTo>
                  <a:lnTo>
                    <a:pt x="1079" y="14"/>
                  </a:lnTo>
                  <a:lnTo>
                    <a:pt x="1079" y="0"/>
                  </a:lnTo>
                  <a:lnTo>
                    <a:pt x="1135" y="0"/>
                  </a:lnTo>
                  <a:lnTo>
                    <a:pt x="1135" y="14"/>
                  </a:lnTo>
                  <a:close/>
                  <a:moveTo>
                    <a:pt x="1037" y="14"/>
                  </a:moveTo>
                  <a:lnTo>
                    <a:pt x="981" y="14"/>
                  </a:lnTo>
                  <a:lnTo>
                    <a:pt x="981" y="0"/>
                  </a:lnTo>
                  <a:lnTo>
                    <a:pt x="1037" y="0"/>
                  </a:lnTo>
                  <a:lnTo>
                    <a:pt x="1037" y="14"/>
                  </a:lnTo>
                  <a:close/>
                  <a:moveTo>
                    <a:pt x="939" y="14"/>
                  </a:moveTo>
                  <a:lnTo>
                    <a:pt x="883" y="14"/>
                  </a:lnTo>
                  <a:lnTo>
                    <a:pt x="883" y="0"/>
                  </a:lnTo>
                  <a:lnTo>
                    <a:pt x="939" y="0"/>
                  </a:lnTo>
                  <a:lnTo>
                    <a:pt x="939" y="14"/>
                  </a:lnTo>
                  <a:close/>
                  <a:moveTo>
                    <a:pt x="841" y="14"/>
                  </a:moveTo>
                  <a:lnTo>
                    <a:pt x="785" y="14"/>
                  </a:lnTo>
                  <a:lnTo>
                    <a:pt x="785" y="0"/>
                  </a:lnTo>
                  <a:lnTo>
                    <a:pt x="841" y="0"/>
                  </a:lnTo>
                  <a:lnTo>
                    <a:pt x="841" y="14"/>
                  </a:lnTo>
                  <a:close/>
                  <a:moveTo>
                    <a:pt x="743" y="14"/>
                  </a:moveTo>
                  <a:lnTo>
                    <a:pt x="687" y="14"/>
                  </a:lnTo>
                  <a:lnTo>
                    <a:pt x="687" y="0"/>
                  </a:lnTo>
                  <a:lnTo>
                    <a:pt x="743" y="0"/>
                  </a:lnTo>
                  <a:lnTo>
                    <a:pt x="743" y="14"/>
                  </a:lnTo>
                  <a:close/>
                  <a:moveTo>
                    <a:pt x="645" y="14"/>
                  </a:moveTo>
                  <a:lnTo>
                    <a:pt x="589" y="14"/>
                  </a:lnTo>
                  <a:lnTo>
                    <a:pt x="589" y="0"/>
                  </a:lnTo>
                  <a:lnTo>
                    <a:pt x="645" y="0"/>
                  </a:lnTo>
                  <a:lnTo>
                    <a:pt x="645" y="14"/>
                  </a:lnTo>
                  <a:close/>
                  <a:moveTo>
                    <a:pt x="547" y="14"/>
                  </a:moveTo>
                  <a:lnTo>
                    <a:pt x="491" y="14"/>
                  </a:lnTo>
                  <a:lnTo>
                    <a:pt x="491" y="0"/>
                  </a:lnTo>
                  <a:lnTo>
                    <a:pt x="547" y="0"/>
                  </a:lnTo>
                  <a:lnTo>
                    <a:pt x="547" y="14"/>
                  </a:lnTo>
                  <a:close/>
                  <a:moveTo>
                    <a:pt x="449" y="14"/>
                  </a:moveTo>
                  <a:lnTo>
                    <a:pt x="393" y="14"/>
                  </a:lnTo>
                  <a:lnTo>
                    <a:pt x="393" y="0"/>
                  </a:lnTo>
                  <a:lnTo>
                    <a:pt x="449" y="0"/>
                  </a:lnTo>
                  <a:lnTo>
                    <a:pt x="449" y="14"/>
                  </a:lnTo>
                  <a:close/>
                  <a:moveTo>
                    <a:pt x="351" y="14"/>
                  </a:moveTo>
                  <a:lnTo>
                    <a:pt x="294" y="14"/>
                  </a:lnTo>
                  <a:lnTo>
                    <a:pt x="294" y="0"/>
                  </a:lnTo>
                  <a:lnTo>
                    <a:pt x="351" y="0"/>
                  </a:lnTo>
                  <a:lnTo>
                    <a:pt x="351" y="14"/>
                  </a:lnTo>
                  <a:close/>
                  <a:moveTo>
                    <a:pt x="252" y="14"/>
                  </a:moveTo>
                  <a:lnTo>
                    <a:pt x="196" y="14"/>
                  </a:lnTo>
                  <a:lnTo>
                    <a:pt x="196" y="0"/>
                  </a:lnTo>
                  <a:lnTo>
                    <a:pt x="252" y="0"/>
                  </a:lnTo>
                  <a:lnTo>
                    <a:pt x="252" y="14"/>
                  </a:lnTo>
                  <a:close/>
                  <a:moveTo>
                    <a:pt x="154" y="14"/>
                  </a:moveTo>
                  <a:lnTo>
                    <a:pt x="98" y="14"/>
                  </a:lnTo>
                  <a:lnTo>
                    <a:pt x="98" y="0"/>
                  </a:lnTo>
                  <a:lnTo>
                    <a:pt x="154" y="0"/>
                  </a:lnTo>
                  <a:lnTo>
                    <a:pt x="154" y="14"/>
                  </a:lnTo>
                  <a:close/>
                  <a:moveTo>
                    <a:pt x="56" y="14"/>
                  </a:moveTo>
                  <a:lnTo>
                    <a:pt x="0" y="14"/>
                  </a:lnTo>
                  <a:lnTo>
                    <a:pt x="0" y="0"/>
                  </a:lnTo>
                  <a:lnTo>
                    <a:pt x="56" y="0"/>
                  </a:lnTo>
                  <a:lnTo>
                    <a:pt x="56"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8">
              <a:extLst>
                <a:ext uri="{FF2B5EF4-FFF2-40B4-BE49-F238E27FC236}">
                  <a16:creationId xmlns:a16="http://schemas.microsoft.com/office/drawing/2014/main" id="{F93A39C2-6139-43EC-9614-47A1C045F965}"/>
                </a:ext>
              </a:extLst>
            </p:cNvPr>
            <p:cNvSpPr>
              <a:spLocks noEditPoints="1"/>
            </p:cNvSpPr>
            <p:nvPr/>
          </p:nvSpPr>
          <p:spPr bwMode="auto">
            <a:xfrm>
              <a:off x="4059238" y="2528888"/>
              <a:ext cx="11113" cy="2663825"/>
            </a:xfrm>
            <a:custGeom>
              <a:avLst/>
              <a:gdLst>
                <a:gd name="T0" fmla="*/ 0 w 14"/>
                <a:gd name="T1" fmla="*/ 3300 h 3356"/>
                <a:gd name="T2" fmla="*/ 14 w 14"/>
                <a:gd name="T3" fmla="*/ 3258 h 3356"/>
                <a:gd name="T4" fmla="*/ 14 w 14"/>
                <a:gd name="T5" fmla="*/ 3202 h 3356"/>
                <a:gd name="T6" fmla="*/ 0 w 14"/>
                <a:gd name="T7" fmla="*/ 3160 h 3356"/>
                <a:gd name="T8" fmla="*/ 14 w 14"/>
                <a:gd name="T9" fmla="*/ 3160 h 3356"/>
                <a:gd name="T10" fmla="*/ 0 w 14"/>
                <a:gd name="T11" fmla="*/ 3006 h 3356"/>
                <a:gd name="T12" fmla="*/ 14 w 14"/>
                <a:gd name="T13" fmla="*/ 2964 h 3356"/>
                <a:gd name="T14" fmla="*/ 14 w 14"/>
                <a:gd name="T15" fmla="*/ 2909 h 3356"/>
                <a:gd name="T16" fmla="*/ 0 w 14"/>
                <a:gd name="T17" fmla="*/ 2867 h 3356"/>
                <a:gd name="T18" fmla="*/ 14 w 14"/>
                <a:gd name="T19" fmla="*/ 2867 h 3356"/>
                <a:gd name="T20" fmla="*/ 0 w 14"/>
                <a:gd name="T21" fmla="*/ 2713 h 3356"/>
                <a:gd name="T22" fmla="*/ 14 w 14"/>
                <a:gd name="T23" fmla="*/ 2671 h 3356"/>
                <a:gd name="T24" fmla="*/ 14 w 14"/>
                <a:gd name="T25" fmla="*/ 2615 h 3356"/>
                <a:gd name="T26" fmla="*/ 0 w 14"/>
                <a:gd name="T27" fmla="*/ 2573 h 3356"/>
                <a:gd name="T28" fmla="*/ 14 w 14"/>
                <a:gd name="T29" fmla="*/ 2573 h 3356"/>
                <a:gd name="T30" fmla="*/ 0 w 14"/>
                <a:gd name="T31" fmla="*/ 2419 h 3356"/>
                <a:gd name="T32" fmla="*/ 14 w 14"/>
                <a:gd name="T33" fmla="*/ 2377 h 3356"/>
                <a:gd name="T34" fmla="*/ 14 w 14"/>
                <a:gd name="T35" fmla="*/ 2321 h 3356"/>
                <a:gd name="T36" fmla="*/ 0 w 14"/>
                <a:gd name="T37" fmla="*/ 2279 h 3356"/>
                <a:gd name="T38" fmla="*/ 14 w 14"/>
                <a:gd name="T39" fmla="*/ 2279 h 3356"/>
                <a:gd name="T40" fmla="*/ 0 w 14"/>
                <a:gd name="T41" fmla="*/ 2125 h 3356"/>
                <a:gd name="T42" fmla="*/ 14 w 14"/>
                <a:gd name="T43" fmla="*/ 2084 h 3356"/>
                <a:gd name="T44" fmla="*/ 14 w 14"/>
                <a:gd name="T45" fmla="*/ 2028 h 3356"/>
                <a:gd name="T46" fmla="*/ 0 w 14"/>
                <a:gd name="T47" fmla="*/ 1986 h 3356"/>
                <a:gd name="T48" fmla="*/ 14 w 14"/>
                <a:gd name="T49" fmla="*/ 1986 h 3356"/>
                <a:gd name="T50" fmla="*/ 0 w 14"/>
                <a:gd name="T51" fmla="*/ 1832 h 3356"/>
                <a:gd name="T52" fmla="*/ 14 w 14"/>
                <a:gd name="T53" fmla="*/ 1790 h 3356"/>
                <a:gd name="T54" fmla="*/ 14 w 14"/>
                <a:gd name="T55" fmla="*/ 1734 h 3356"/>
                <a:gd name="T56" fmla="*/ 0 w 14"/>
                <a:gd name="T57" fmla="*/ 1692 h 3356"/>
                <a:gd name="T58" fmla="*/ 14 w 14"/>
                <a:gd name="T59" fmla="*/ 1692 h 3356"/>
                <a:gd name="T60" fmla="*/ 0 w 14"/>
                <a:gd name="T61" fmla="*/ 1538 h 3356"/>
                <a:gd name="T62" fmla="*/ 14 w 14"/>
                <a:gd name="T63" fmla="*/ 1496 h 3356"/>
                <a:gd name="T64" fmla="*/ 14 w 14"/>
                <a:gd name="T65" fmla="*/ 1440 h 3356"/>
                <a:gd name="T66" fmla="*/ 0 w 14"/>
                <a:gd name="T67" fmla="*/ 1398 h 3356"/>
                <a:gd name="T68" fmla="*/ 14 w 14"/>
                <a:gd name="T69" fmla="*/ 1398 h 3356"/>
                <a:gd name="T70" fmla="*/ 0 w 14"/>
                <a:gd name="T71" fmla="*/ 1245 h 3356"/>
                <a:gd name="T72" fmla="*/ 14 w 14"/>
                <a:gd name="T73" fmla="*/ 1203 h 3356"/>
                <a:gd name="T74" fmla="*/ 14 w 14"/>
                <a:gd name="T75" fmla="*/ 1147 h 3356"/>
                <a:gd name="T76" fmla="*/ 0 w 14"/>
                <a:gd name="T77" fmla="*/ 1105 h 3356"/>
                <a:gd name="T78" fmla="*/ 14 w 14"/>
                <a:gd name="T79" fmla="*/ 1105 h 3356"/>
                <a:gd name="T80" fmla="*/ 0 w 14"/>
                <a:gd name="T81" fmla="*/ 951 h 3356"/>
                <a:gd name="T82" fmla="*/ 14 w 14"/>
                <a:gd name="T83" fmla="*/ 909 h 3356"/>
                <a:gd name="T84" fmla="*/ 14 w 14"/>
                <a:gd name="T85" fmla="*/ 853 h 3356"/>
                <a:gd name="T86" fmla="*/ 0 w 14"/>
                <a:gd name="T87" fmla="*/ 811 h 3356"/>
                <a:gd name="T88" fmla="*/ 14 w 14"/>
                <a:gd name="T89" fmla="*/ 811 h 3356"/>
                <a:gd name="T90" fmla="*/ 0 w 14"/>
                <a:gd name="T91" fmla="*/ 657 h 3356"/>
                <a:gd name="T92" fmla="*/ 14 w 14"/>
                <a:gd name="T93" fmla="*/ 615 h 3356"/>
                <a:gd name="T94" fmla="*/ 14 w 14"/>
                <a:gd name="T95" fmla="*/ 559 h 3356"/>
                <a:gd name="T96" fmla="*/ 0 w 14"/>
                <a:gd name="T97" fmla="*/ 517 h 3356"/>
                <a:gd name="T98" fmla="*/ 14 w 14"/>
                <a:gd name="T99" fmla="*/ 517 h 3356"/>
                <a:gd name="T100" fmla="*/ 0 w 14"/>
                <a:gd name="T101" fmla="*/ 364 h 3356"/>
                <a:gd name="T102" fmla="*/ 14 w 14"/>
                <a:gd name="T103" fmla="*/ 322 h 3356"/>
                <a:gd name="T104" fmla="*/ 14 w 14"/>
                <a:gd name="T105" fmla="*/ 266 h 3356"/>
                <a:gd name="T106" fmla="*/ 0 w 14"/>
                <a:gd name="T107" fmla="*/ 224 h 3356"/>
                <a:gd name="T108" fmla="*/ 14 w 14"/>
                <a:gd name="T109" fmla="*/ 224 h 3356"/>
                <a:gd name="T110" fmla="*/ 0 w 14"/>
                <a:gd name="T111" fmla="*/ 70 h 3356"/>
                <a:gd name="T112" fmla="*/ 14 w 14"/>
                <a:gd name="T113" fmla="*/ 28 h 3356"/>
                <a:gd name="T114" fmla="*/ 14 w 14"/>
                <a:gd name="T115"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6">
                  <a:moveTo>
                    <a:pt x="14" y="3356"/>
                  </a:moveTo>
                  <a:lnTo>
                    <a:pt x="0" y="3356"/>
                  </a:lnTo>
                  <a:lnTo>
                    <a:pt x="0" y="3300"/>
                  </a:lnTo>
                  <a:lnTo>
                    <a:pt x="14" y="3300"/>
                  </a:lnTo>
                  <a:lnTo>
                    <a:pt x="14" y="3356"/>
                  </a:lnTo>
                  <a:close/>
                  <a:moveTo>
                    <a:pt x="14" y="3258"/>
                  </a:moveTo>
                  <a:lnTo>
                    <a:pt x="0" y="3258"/>
                  </a:lnTo>
                  <a:lnTo>
                    <a:pt x="0" y="3202"/>
                  </a:lnTo>
                  <a:lnTo>
                    <a:pt x="14" y="3202"/>
                  </a:lnTo>
                  <a:lnTo>
                    <a:pt x="14" y="3258"/>
                  </a:lnTo>
                  <a:close/>
                  <a:moveTo>
                    <a:pt x="14" y="3160"/>
                  </a:moveTo>
                  <a:lnTo>
                    <a:pt x="0" y="3160"/>
                  </a:lnTo>
                  <a:lnTo>
                    <a:pt x="0" y="3104"/>
                  </a:lnTo>
                  <a:lnTo>
                    <a:pt x="14" y="3104"/>
                  </a:lnTo>
                  <a:lnTo>
                    <a:pt x="14" y="3160"/>
                  </a:lnTo>
                  <a:close/>
                  <a:moveTo>
                    <a:pt x="14" y="3062"/>
                  </a:moveTo>
                  <a:lnTo>
                    <a:pt x="0" y="3062"/>
                  </a:lnTo>
                  <a:lnTo>
                    <a:pt x="0" y="3006"/>
                  </a:lnTo>
                  <a:lnTo>
                    <a:pt x="14" y="3006"/>
                  </a:lnTo>
                  <a:lnTo>
                    <a:pt x="14" y="3062"/>
                  </a:lnTo>
                  <a:close/>
                  <a:moveTo>
                    <a:pt x="14" y="2964"/>
                  </a:moveTo>
                  <a:lnTo>
                    <a:pt x="0" y="2964"/>
                  </a:lnTo>
                  <a:lnTo>
                    <a:pt x="0" y="2909"/>
                  </a:lnTo>
                  <a:lnTo>
                    <a:pt x="14" y="2909"/>
                  </a:lnTo>
                  <a:lnTo>
                    <a:pt x="14" y="2964"/>
                  </a:lnTo>
                  <a:close/>
                  <a:moveTo>
                    <a:pt x="14" y="2867"/>
                  </a:moveTo>
                  <a:lnTo>
                    <a:pt x="0" y="2867"/>
                  </a:lnTo>
                  <a:lnTo>
                    <a:pt x="0" y="2811"/>
                  </a:lnTo>
                  <a:lnTo>
                    <a:pt x="14" y="2811"/>
                  </a:lnTo>
                  <a:lnTo>
                    <a:pt x="14" y="2867"/>
                  </a:lnTo>
                  <a:close/>
                  <a:moveTo>
                    <a:pt x="14" y="2769"/>
                  </a:moveTo>
                  <a:lnTo>
                    <a:pt x="0" y="2769"/>
                  </a:lnTo>
                  <a:lnTo>
                    <a:pt x="0" y="2713"/>
                  </a:lnTo>
                  <a:lnTo>
                    <a:pt x="14" y="2713"/>
                  </a:lnTo>
                  <a:lnTo>
                    <a:pt x="14" y="2769"/>
                  </a:lnTo>
                  <a:close/>
                  <a:moveTo>
                    <a:pt x="14" y="2671"/>
                  </a:moveTo>
                  <a:lnTo>
                    <a:pt x="0" y="2671"/>
                  </a:lnTo>
                  <a:lnTo>
                    <a:pt x="0" y="2615"/>
                  </a:lnTo>
                  <a:lnTo>
                    <a:pt x="14" y="2615"/>
                  </a:lnTo>
                  <a:lnTo>
                    <a:pt x="14" y="2671"/>
                  </a:lnTo>
                  <a:close/>
                  <a:moveTo>
                    <a:pt x="14" y="2573"/>
                  </a:moveTo>
                  <a:lnTo>
                    <a:pt x="0" y="2573"/>
                  </a:lnTo>
                  <a:lnTo>
                    <a:pt x="0" y="2517"/>
                  </a:lnTo>
                  <a:lnTo>
                    <a:pt x="14" y="2517"/>
                  </a:lnTo>
                  <a:lnTo>
                    <a:pt x="14" y="2573"/>
                  </a:lnTo>
                  <a:close/>
                  <a:moveTo>
                    <a:pt x="14" y="2475"/>
                  </a:moveTo>
                  <a:lnTo>
                    <a:pt x="0" y="2475"/>
                  </a:lnTo>
                  <a:lnTo>
                    <a:pt x="0" y="2419"/>
                  </a:lnTo>
                  <a:lnTo>
                    <a:pt x="14" y="2419"/>
                  </a:lnTo>
                  <a:lnTo>
                    <a:pt x="14" y="2475"/>
                  </a:lnTo>
                  <a:close/>
                  <a:moveTo>
                    <a:pt x="14" y="2377"/>
                  </a:moveTo>
                  <a:lnTo>
                    <a:pt x="0" y="2377"/>
                  </a:lnTo>
                  <a:lnTo>
                    <a:pt x="0" y="2321"/>
                  </a:lnTo>
                  <a:lnTo>
                    <a:pt x="14" y="2321"/>
                  </a:lnTo>
                  <a:lnTo>
                    <a:pt x="14" y="2377"/>
                  </a:lnTo>
                  <a:close/>
                  <a:moveTo>
                    <a:pt x="14" y="2279"/>
                  </a:moveTo>
                  <a:lnTo>
                    <a:pt x="0" y="2279"/>
                  </a:lnTo>
                  <a:lnTo>
                    <a:pt x="0" y="2223"/>
                  </a:lnTo>
                  <a:lnTo>
                    <a:pt x="14" y="2223"/>
                  </a:lnTo>
                  <a:lnTo>
                    <a:pt x="14" y="2279"/>
                  </a:lnTo>
                  <a:close/>
                  <a:moveTo>
                    <a:pt x="14" y="2181"/>
                  </a:moveTo>
                  <a:lnTo>
                    <a:pt x="0" y="2181"/>
                  </a:lnTo>
                  <a:lnTo>
                    <a:pt x="0" y="2125"/>
                  </a:lnTo>
                  <a:lnTo>
                    <a:pt x="14" y="2125"/>
                  </a:lnTo>
                  <a:lnTo>
                    <a:pt x="14" y="2181"/>
                  </a:lnTo>
                  <a:close/>
                  <a:moveTo>
                    <a:pt x="14" y="2084"/>
                  </a:moveTo>
                  <a:lnTo>
                    <a:pt x="0" y="2084"/>
                  </a:lnTo>
                  <a:lnTo>
                    <a:pt x="0" y="2028"/>
                  </a:lnTo>
                  <a:lnTo>
                    <a:pt x="14" y="2028"/>
                  </a:lnTo>
                  <a:lnTo>
                    <a:pt x="14" y="2084"/>
                  </a:lnTo>
                  <a:close/>
                  <a:moveTo>
                    <a:pt x="14" y="1986"/>
                  </a:moveTo>
                  <a:lnTo>
                    <a:pt x="0" y="1986"/>
                  </a:lnTo>
                  <a:lnTo>
                    <a:pt x="0" y="1930"/>
                  </a:lnTo>
                  <a:lnTo>
                    <a:pt x="14" y="1930"/>
                  </a:lnTo>
                  <a:lnTo>
                    <a:pt x="14" y="1986"/>
                  </a:lnTo>
                  <a:close/>
                  <a:moveTo>
                    <a:pt x="14" y="1888"/>
                  </a:moveTo>
                  <a:lnTo>
                    <a:pt x="0" y="1888"/>
                  </a:lnTo>
                  <a:lnTo>
                    <a:pt x="0" y="1832"/>
                  </a:lnTo>
                  <a:lnTo>
                    <a:pt x="14" y="1832"/>
                  </a:lnTo>
                  <a:lnTo>
                    <a:pt x="14" y="1888"/>
                  </a:lnTo>
                  <a:close/>
                  <a:moveTo>
                    <a:pt x="14" y="1790"/>
                  </a:moveTo>
                  <a:lnTo>
                    <a:pt x="0" y="1790"/>
                  </a:lnTo>
                  <a:lnTo>
                    <a:pt x="0" y="1734"/>
                  </a:lnTo>
                  <a:lnTo>
                    <a:pt x="14" y="1734"/>
                  </a:lnTo>
                  <a:lnTo>
                    <a:pt x="14" y="1790"/>
                  </a:lnTo>
                  <a:close/>
                  <a:moveTo>
                    <a:pt x="14" y="1692"/>
                  </a:moveTo>
                  <a:lnTo>
                    <a:pt x="0" y="1692"/>
                  </a:lnTo>
                  <a:lnTo>
                    <a:pt x="0" y="1636"/>
                  </a:lnTo>
                  <a:lnTo>
                    <a:pt x="14" y="1636"/>
                  </a:lnTo>
                  <a:lnTo>
                    <a:pt x="14" y="1692"/>
                  </a:lnTo>
                  <a:close/>
                  <a:moveTo>
                    <a:pt x="14" y="1594"/>
                  </a:moveTo>
                  <a:lnTo>
                    <a:pt x="0" y="1594"/>
                  </a:lnTo>
                  <a:lnTo>
                    <a:pt x="0" y="1538"/>
                  </a:lnTo>
                  <a:lnTo>
                    <a:pt x="14" y="1538"/>
                  </a:lnTo>
                  <a:lnTo>
                    <a:pt x="14" y="1594"/>
                  </a:lnTo>
                  <a:close/>
                  <a:moveTo>
                    <a:pt x="14" y="1496"/>
                  </a:moveTo>
                  <a:lnTo>
                    <a:pt x="0" y="1496"/>
                  </a:lnTo>
                  <a:lnTo>
                    <a:pt x="0" y="1440"/>
                  </a:lnTo>
                  <a:lnTo>
                    <a:pt x="14" y="1440"/>
                  </a:lnTo>
                  <a:lnTo>
                    <a:pt x="14" y="1496"/>
                  </a:lnTo>
                  <a:close/>
                  <a:moveTo>
                    <a:pt x="14" y="1398"/>
                  </a:moveTo>
                  <a:lnTo>
                    <a:pt x="0" y="1398"/>
                  </a:lnTo>
                  <a:lnTo>
                    <a:pt x="0" y="1342"/>
                  </a:lnTo>
                  <a:lnTo>
                    <a:pt x="14" y="1342"/>
                  </a:lnTo>
                  <a:lnTo>
                    <a:pt x="14" y="1398"/>
                  </a:lnTo>
                  <a:close/>
                  <a:moveTo>
                    <a:pt x="14" y="1300"/>
                  </a:moveTo>
                  <a:lnTo>
                    <a:pt x="0" y="1300"/>
                  </a:lnTo>
                  <a:lnTo>
                    <a:pt x="0" y="1245"/>
                  </a:lnTo>
                  <a:lnTo>
                    <a:pt x="14" y="1245"/>
                  </a:lnTo>
                  <a:lnTo>
                    <a:pt x="14" y="1300"/>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1"/>
                  </a:moveTo>
                  <a:lnTo>
                    <a:pt x="0" y="811"/>
                  </a:lnTo>
                  <a:lnTo>
                    <a:pt x="0" y="755"/>
                  </a:lnTo>
                  <a:lnTo>
                    <a:pt x="14" y="755"/>
                  </a:lnTo>
                  <a:lnTo>
                    <a:pt x="14" y="811"/>
                  </a:lnTo>
                  <a:close/>
                  <a:moveTo>
                    <a:pt x="14" y="713"/>
                  </a:moveTo>
                  <a:lnTo>
                    <a:pt x="0" y="713"/>
                  </a:lnTo>
                  <a:lnTo>
                    <a:pt x="0" y="657"/>
                  </a:lnTo>
                  <a:lnTo>
                    <a:pt x="14" y="657"/>
                  </a:lnTo>
                  <a:lnTo>
                    <a:pt x="14" y="713"/>
                  </a:lnTo>
                  <a:close/>
                  <a:moveTo>
                    <a:pt x="14" y="615"/>
                  </a:moveTo>
                  <a:lnTo>
                    <a:pt x="0" y="615"/>
                  </a:lnTo>
                  <a:lnTo>
                    <a:pt x="0" y="559"/>
                  </a:lnTo>
                  <a:lnTo>
                    <a:pt x="14" y="559"/>
                  </a:lnTo>
                  <a:lnTo>
                    <a:pt x="14" y="615"/>
                  </a:lnTo>
                  <a:close/>
                  <a:moveTo>
                    <a:pt x="14" y="517"/>
                  </a:moveTo>
                  <a:lnTo>
                    <a:pt x="0" y="517"/>
                  </a:lnTo>
                  <a:lnTo>
                    <a:pt x="0" y="461"/>
                  </a:lnTo>
                  <a:lnTo>
                    <a:pt x="14" y="461"/>
                  </a:lnTo>
                  <a:lnTo>
                    <a:pt x="14" y="517"/>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39">
              <a:extLst>
                <a:ext uri="{FF2B5EF4-FFF2-40B4-BE49-F238E27FC236}">
                  <a16:creationId xmlns:a16="http://schemas.microsoft.com/office/drawing/2014/main" id="{1899F48A-284D-46EE-B943-7276D3FD70EB}"/>
                </a:ext>
              </a:extLst>
            </p:cNvPr>
            <p:cNvSpPr>
              <a:spLocks noEditPoints="1"/>
            </p:cNvSpPr>
            <p:nvPr/>
          </p:nvSpPr>
          <p:spPr bwMode="auto">
            <a:xfrm>
              <a:off x="8121650" y="2528888"/>
              <a:ext cx="11113" cy="2663825"/>
            </a:xfrm>
            <a:custGeom>
              <a:avLst/>
              <a:gdLst>
                <a:gd name="T0" fmla="*/ 0 w 14"/>
                <a:gd name="T1" fmla="*/ 3300 h 3356"/>
                <a:gd name="T2" fmla="*/ 14 w 14"/>
                <a:gd name="T3" fmla="*/ 3258 h 3356"/>
                <a:gd name="T4" fmla="*/ 14 w 14"/>
                <a:gd name="T5" fmla="*/ 3202 h 3356"/>
                <a:gd name="T6" fmla="*/ 0 w 14"/>
                <a:gd name="T7" fmla="*/ 3160 h 3356"/>
                <a:gd name="T8" fmla="*/ 14 w 14"/>
                <a:gd name="T9" fmla="*/ 3160 h 3356"/>
                <a:gd name="T10" fmla="*/ 0 w 14"/>
                <a:gd name="T11" fmla="*/ 3006 h 3356"/>
                <a:gd name="T12" fmla="*/ 14 w 14"/>
                <a:gd name="T13" fmla="*/ 2964 h 3356"/>
                <a:gd name="T14" fmla="*/ 14 w 14"/>
                <a:gd name="T15" fmla="*/ 2909 h 3356"/>
                <a:gd name="T16" fmla="*/ 0 w 14"/>
                <a:gd name="T17" fmla="*/ 2867 h 3356"/>
                <a:gd name="T18" fmla="*/ 14 w 14"/>
                <a:gd name="T19" fmla="*/ 2867 h 3356"/>
                <a:gd name="T20" fmla="*/ 0 w 14"/>
                <a:gd name="T21" fmla="*/ 2713 h 3356"/>
                <a:gd name="T22" fmla="*/ 14 w 14"/>
                <a:gd name="T23" fmla="*/ 2671 h 3356"/>
                <a:gd name="T24" fmla="*/ 14 w 14"/>
                <a:gd name="T25" fmla="*/ 2615 h 3356"/>
                <a:gd name="T26" fmla="*/ 0 w 14"/>
                <a:gd name="T27" fmla="*/ 2573 h 3356"/>
                <a:gd name="T28" fmla="*/ 14 w 14"/>
                <a:gd name="T29" fmla="*/ 2573 h 3356"/>
                <a:gd name="T30" fmla="*/ 0 w 14"/>
                <a:gd name="T31" fmla="*/ 2419 h 3356"/>
                <a:gd name="T32" fmla="*/ 14 w 14"/>
                <a:gd name="T33" fmla="*/ 2377 h 3356"/>
                <a:gd name="T34" fmla="*/ 14 w 14"/>
                <a:gd name="T35" fmla="*/ 2321 h 3356"/>
                <a:gd name="T36" fmla="*/ 0 w 14"/>
                <a:gd name="T37" fmla="*/ 2279 h 3356"/>
                <a:gd name="T38" fmla="*/ 14 w 14"/>
                <a:gd name="T39" fmla="*/ 2279 h 3356"/>
                <a:gd name="T40" fmla="*/ 0 w 14"/>
                <a:gd name="T41" fmla="*/ 2125 h 3356"/>
                <a:gd name="T42" fmla="*/ 14 w 14"/>
                <a:gd name="T43" fmla="*/ 2084 h 3356"/>
                <a:gd name="T44" fmla="*/ 14 w 14"/>
                <a:gd name="T45" fmla="*/ 2028 h 3356"/>
                <a:gd name="T46" fmla="*/ 0 w 14"/>
                <a:gd name="T47" fmla="*/ 1986 h 3356"/>
                <a:gd name="T48" fmla="*/ 14 w 14"/>
                <a:gd name="T49" fmla="*/ 1986 h 3356"/>
                <a:gd name="T50" fmla="*/ 0 w 14"/>
                <a:gd name="T51" fmla="*/ 1832 h 3356"/>
                <a:gd name="T52" fmla="*/ 14 w 14"/>
                <a:gd name="T53" fmla="*/ 1790 h 3356"/>
                <a:gd name="T54" fmla="*/ 14 w 14"/>
                <a:gd name="T55" fmla="*/ 1734 h 3356"/>
                <a:gd name="T56" fmla="*/ 0 w 14"/>
                <a:gd name="T57" fmla="*/ 1692 h 3356"/>
                <a:gd name="T58" fmla="*/ 14 w 14"/>
                <a:gd name="T59" fmla="*/ 1692 h 3356"/>
                <a:gd name="T60" fmla="*/ 0 w 14"/>
                <a:gd name="T61" fmla="*/ 1538 h 3356"/>
                <a:gd name="T62" fmla="*/ 14 w 14"/>
                <a:gd name="T63" fmla="*/ 1496 h 3356"/>
                <a:gd name="T64" fmla="*/ 14 w 14"/>
                <a:gd name="T65" fmla="*/ 1440 h 3356"/>
                <a:gd name="T66" fmla="*/ 0 w 14"/>
                <a:gd name="T67" fmla="*/ 1398 h 3356"/>
                <a:gd name="T68" fmla="*/ 14 w 14"/>
                <a:gd name="T69" fmla="*/ 1398 h 3356"/>
                <a:gd name="T70" fmla="*/ 0 w 14"/>
                <a:gd name="T71" fmla="*/ 1245 h 3356"/>
                <a:gd name="T72" fmla="*/ 14 w 14"/>
                <a:gd name="T73" fmla="*/ 1203 h 3356"/>
                <a:gd name="T74" fmla="*/ 14 w 14"/>
                <a:gd name="T75" fmla="*/ 1147 h 3356"/>
                <a:gd name="T76" fmla="*/ 0 w 14"/>
                <a:gd name="T77" fmla="*/ 1105 h 3356"/>
                <a:gd name="T78" fmla="*/ 14 w 14"/>
                <a:gd name="T79" fmla="*/ 1105 h 3356"/>
                <a:gd name="T80" fmla="*/ 0 w 14"/>
                <a:gd name="T81" fmla="*/ 951 h 3356"/>
                <a:gd name="T82" fmla="*/ 14 w 14"/>
                <a:gd name="T83" fmla="*/ 909 h 3356"/>
                <a:gd name="T84" fmla="*/ 14 w 14"/>
                <a:gd name="T85" fmla="*/ 853 h 3356"/>
                <a:gd name="T86" fmla="*/ 0 w 14"/>
                <a:gd name="T87" fmla="*/ 811 h 3356"/>
                <a:gd name="T88" fmla="*/ 14 w 14"/>
                <a:gd name="T89" fmla="*/ 811 h 3356"/>
                <a:gd name="T90" fmla="*/ 0 w 14"/>
                <a:gd name="T91" fmla="*/ 657 h 3356"/>
                <a:gd name="T92" fmla="*/ 14 w 14"/>
                <a:gd name="T93" fmla="*/ 615 h 3356"/>
                <a:gd name="T94" fmla="*/ 14 w 14"/>
                <a:gd name="T95" fmla="*/ 559 h 3356"/>
                <a:gd name="T96" fmla="*/ 0 w 14"/>
                <a:gd name="T97" fmla="*/ 517 h 3356"/>
                <a:gd name="T98" fmla="*/ 14 w 14"/>
                <a:gd name="T99" fmla="*/ 517 h 3356"/>
                <a:gd name="T100" fmla="*/ 0 w 14"/>
                <a:gd name="T101" fmla="*/ 364 h 3356"/>
                <a:gd name="T102" fmla="*/ 14 w 14"/>
                <a:gd name="T103" fmla="*/ 322 h 3356"/>
                <a:gd name="T104" fmla="*/ 14 w 14"/>
                <a:gd name="T105" fmla="*/ 266 h 3356"/>
                <a:gd name="T106" fmla="*/ 0 w 14"/>
                <a:gd name="T107" fmla="*/ 224 h 3356"/>
                <a:gd name="T108" fmla="*/ 14 w 14"/>
                <a:gd name="T109" fmla="*/ 224 h 3356"/>
                <a:gd name="T110" fmla="*/ 0 w 14"/>
                <a:gd name="T111" fmla="*/ 70 h 3356"/>
                <a:gd name="T112" fmla="*/ 14 w 14"/>
                <a:gd name="T113" fmla="*/ 28 h 3356"/>
                <a:gd name="T114" fmla="*/ 14 w 14"/>
                <a:gd name="T115" fmla="*/ 0 h 3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 h="3356">
                  <a:moveTo>
                    <a:pt x="14" y="3356"/>
                  </a:moveTo>
                  <a:lnTo>
                    <a:pt x="0" y="3356"/>
                  </a:lnTo>
                  <a:lnTo>
                    <a:pt x="0" y="3300"/>
                  </a:lnTo>
                  <a:lnTo>
                    <a:pt x="14" y="3300"/>
                  </a:lnTo>
                  <a:lnTo>
                    <a:pt x="14" y="3356"/>
                  </a:lnTo>
                  <a:close/>
                  <a:moveTo>
                    <a:pt x="14" y="3258"/>
                  </a:moveTo>
                  <a:lnTo>
                    <a:pt x="0" y="3258"/>
                  </a:lnTo>
                  <a:lnTo>
                    <a:pt x="0" y="3202"/>
                  </a:lnTo>
                  <a:lnTo>
                    <a:pt x="14" y="3202"/>
                  </a:lnTo>
                  <a:lnTo>
                    <a:pt x="14" y="3258"/>
                  </a:lnTo>
                  <a:close/>
                  <a:moveTo>
                    <a:pt x="14" y="3160"/>
                  </a:moveTo>
                  <a:lnTo>
                    <a:pt x="0" y="3160"/>
                  </a:lnTo>
                  <a:lnTo>
                    <a:pt x="0" y="3104"/>
                  </a:lnTo>
                  <a:lnTo>
                    <a:pt x="14" y="3104"/>
                  </a:lnTo>
                  <a:lnTo>
                    <a:pt x="14" y="3160"/>
                  </a:lnTo>
                  <a:close/>
                  <a:moveTo>
                    <a:pt x="14" y="3062"/>
                  </a:moveTo>
                  <a:lnTo>
                    <a:pt x="0" y="3062"/>
                  </a:lnTo>
                  <a:lnTo>
                    <a:pt x="0" y="3006"/>
                  </a:lnTo>
                  <a:lnTo>
                    <a:pt x="14" y="3006"/>
                  </a:lnTo>
                  <a:lnTo>
                    <a:pt x="14" y="3062"/>
                  </a:lnTo>
                  <a:close/>
                  <a:moveTo>
                    <a:pt x="14" y="2964"/>
                  </a:moveTo>
                  <a:lnTo>
                    <a:pt x="0" y="2964"/>
                  </a:lnTo>
                  <a:lnTo>
                    <a:pt x="0" y="2909"/>
                  </a:lnTo>
                  <a:lnTo>
                    <a:pt x="14" y="2909"/>
                  </a:lnTo>
                  <a:lnTo>
                    <a:pt x="14" y="2964"/>
                  </a:lnTo>
                  <a:close/>
                  <a:moveTo>
                    <a:pt x="14" y="2867"/>
                  </a:moveTo>
                  <a:lnTo>
                    <a:pt x="0" y="2867"/>
                  </a:lnTo>
                  <a:lnTo>
                    <a:pt x="0" y="2811"/>
                  </a:lnTo>
                  <a:lnTo>
                    <a:pt x="14" y="2811"/>
                  </a:lnTo>
                  <a:lnTo>
                    <a:pt x="14" y="2867"/>
                  </a:lnTo>
                  <a:close/>
                  <a:moveTo>
                    <a:pt x="14" y="2769"/>
                  </a:moveTo>
                  <a:lnTo>
                    <a:pt x="0" y="2769"/>
                  </a:lnTo>
                  <a:lnTo>
                    <a:pt x="0" y="2713"/>
                  </a:lnTo>
                  <a:lnTo>
                    <a:pt x="14" y="2713"/>
                  </a:lnTo>
                  <a:lnTo>
                    <a:pt x="14" y="2769"/>
                  </a:lnTo>
                  <a:close/>
                  <a:moveTo>
                    <a:pt x="14" y="2671"/>
                  </a:moveTo>
                  <a:lnTo>
                    <a:pt x="0" y="2671"/>
                  </a:lnTo>
                  <a:lnTo>
                    <a:pt x="0" y="2615"/>
                  </a:lnTo>
                  <a:lnTo>
                    <a:pt x="14" y="2615"/>
                  </a:lnTo>
                  <a:lnTo>
                    <a:pt x="14" y="2671"/>
                  </a:lnTo>
                  <a:close/>
                  <a:moveTo>
                    <a:pt x="14" y="2573"/>
                  </a:moveTo>
                  <a:lnTo>
                    <a:pt x="0" y="2573"/>
                  </a:lnTo>
                  <a:lnTo>
                    <a:pt x="0" y="2517"/>
                  </a:lnTo>
                  <a:lnTo>
                    <a:pt x="14" y="2517"/>
                  </a:lnTo>
                  <a:lnTo>
                    <a:pt x="14" y="2573"/>
                  </a:lnTo>
                  <a:close/>
                  <a:moveTo>
                    <a:pt x="14" y="2475"/>
                  </a:moveTo>
                  <a:lnTo>
                    <a:pt x="0" y="2475"/>
                  </a:lnTo>
                  <a:lnTo>
                    <a:pt x="0" y="2419"/>
                  </a:lnTo>
                  <a:lnTo>
                    <a:pt x="14" y="2419"/>
                  </a:lnTo>
                  <a:lnTo>
                    <a:pt x="14" y="2475"/>
                  </a:lnTo>
                  <a:close/>
                  <a:moveTo>
                    <a:pt x="14" y="2377"/>
                  </a:moveTo>
                  <a:lnTo>
                    <a:pt x="0" y="2377"/>
                  </a:lnTo>
                  <a:lnTo>
                    <a:pt x="0" y="2321"/>
                  </a:lnTo>
                  <a:lnTo>
                    <a:pt x="14" y="2321"/>
                  </a:lnTo>
                  <a:lnTo>
                    <a:pt x="14" y="2377"/>
                  </a:lnTo>
                  <a:close/>
                  <a:moveTo>
                    <a:pt x="14" y="2279"/>
                  </a:moveTo>
                  <a:lnTo>
                    <a:pt x="0" y="2279"/>
                  </a:lnTo>
                  <a:lnTo>
                    <a:pt x="0" y="2223"/>
                  </a:lnTo>
                  <a:lnTo>
                    <a:pt x="14" y="2223"/>
                  </a:lnTo>
                  <a:lnTo>
                    <a:pt x="14" y="2279"/>
                  </a:lnTo>
                  <a:close/>
                  <a:moveTo>
                    <a:pt x="14" y="2181"/>
                  </a:moveTo>
                  <a:lnTo>
                    <a:pt x="0" y="2181"/>
                  </a:lnTo>
                  <a:lnTo>
                    <a:pt x="0" y="2125"/>
                  </a:lnTo>
                  <a:lnTo>
                    <a:pt x="14" y="2125"/>
                  </a:lnTo>
                  <a:lnTo>
                    <a:pt x="14" y="2181"/>
                  </a:lnTo>
                  <a:close/>
                  <a:moveTo>
                    <a:pt x="14" y="2084"/>
                  </a:moveTo>
                  <a:lnTo>
                    <a:pt x="0" y="2084"/>
                  </a:lnTo>
                  <a:lnTo>
                    <a:pt x="0" y="2028"/>
                  </a:lnTo>
                  <a:lnTo>
                    <a:pt x="14" y="2028"/>
                  </a:lnTo>
                  <a:lnTo>
                    <a:pt x="14" y="2084"/>
                  </a:lnTo>
                  <a:close/>
                  <a:moveTo>
                    <a:pt x="14" y="1986"/>
                  </a:moveTo>
                  <a:lnTo>
                    <a:pt x="0" y="1986"/>
                  </a:lnTo>
                  <a:lnTo>
                    <a:pt x="0" y="1930"/>
                  </a:lnTo>
                  <a:lnTo>
                    <a:pt x="14" y="1930"/>
                  </a:lnTo>
                  <a:lnTo>
                    <a:pt x="14" y="1986"/>
                  </a:lnTo>
                  <a:close/>
                  <a:moveTo>
                    <a:pt x="14" y="1888"/>
                  </a:moveTo>
                  <a:lnTo>
                    <a:pt x="0" y="1888"/>
                  </a:lnTo>
                  <a:lnTo>
                    <a:pt x="0" y="1832"/>
                  </a:lnTo>
                  <a:lnTo>
                    <a:pt x="14" y="1832"/>
                  </a:lnTo>
                  <a:lnTo>
                    <a:pt x="14" y="1888"/>
                  </a:lnTo>
                  <a:close/>
                  <a:moveTo>
                    <a:pt x="14" y="1790"/>
                  </a:moveTo>
                  <a:lnTo>
                    <a:pt x="0" y="1790"/>
                  </a:lnTo>
                  <a:lnTo>
                    <a:pt x="0" y="1734"/>
                  </a:lnTo>
                  <a:lnTo>
                    <a:pt x="14" y="1734"/>
                  </a:lnTo>
                  <a:lnTo>
                    <a:pt x="14" y="1790"/>
                  </a:lnTo>
                  <a:close/>
                  <a:moveTo>
                    <a:pt x="14" y="1692"/>
                  </a:moveTo>
                  <a:lnTo>
                    <a:pt x="0" y="1692"/>
                  </a:lnTo>
                  <a:lnTo>
                    <a:pt x="0" y="1636"/>
                  </a:lnTo>
                  <a:lnTo>
                    <a:pt x="14" y="1636"/>
                  </a:lnTo>
                  <a:lnTo>
                    <a:pt x="14" y="1692"/>
                  </a:lnTo>
                  <a:close/>
                  <a:moveTo>
                    <a:pt x="14" y="1594"/>
                  </a:moveTo>
                  <a:lnTo>
                    <a:pt x="0" y="1594"/>
                  </a:lnTo>
                  <a:lnTo>
                    <a:pt x="0" y="1538"/>
                  </a:lnTo>
                  <a:lnTo>
                    <a:pt x="14" y="1538"/>
                  </a:lnTo>
                  <a:lnTo>
                    <a:pt x="14" y="1594"/>
                  </a:lnTo>
                  <a:close/>
                  <a:moveTo>
                    <a:pt x="14" y="1496"/>
                  </a:moveTo>
                  <a:lnTo>
                    <a:pt x="0" y="1496"/>
                  </a:lnTo>
                  <a:lnTo>
                    <a:pt x="0" y="1440"/>
                  </a:lnTo>
                  <a:lnTo>
                    <a:pt x="14" y="1440"/>
                  </a:lnTo>
                  <a:lnTo>
                    <a:pt x="14" y="1496"/>
                  </a:lnTo>
                  <a:close/>
                  <a:moveTo>
                    <a:pt x="14" y="1398"/>
                  </a:moveTo>
                  <a:lnTo>
                    <a:pt x="0" y="1398"/>
                  </a:lnTo>
                  <a:lnTo>
                    <a:pt x="0" y="1342"/>
                  </a:lnTo>
                  <a:lnTo>
                    <a:pt x="14" y="1342"/>
                  </a:lnTo>
                  <a:lnTo>
                    <a:pt x="14" y="1398"/>
                  </a:lnTo>
                  <a:close/>
                  <a:moveTo>
                    <a:pt x="14" y="1300"/>
                  </a:moveTo>
                  <a:lnTo>
                    <a:pt x="0" y="1300"/>
                  </a:lnTo>
                  <a:lnTo>
                    <a:pt x="0" y="1245"/>
                  </a:lnTo>
                  <a:lnTo>
                    <a:pt x="14" y="1245"/>
                  </a:lnTo>
                  <a:lnTo>
                    <a:pt x="14" y="1300"/>
                  </a:lnTo>
                  <a:close/>
                  <a:moveTo>
                    <a:pt x="14" y="1203"/>
                  </a:moveTo>
                  <a:lnTo>
                    <a:pt x="0" y="1203"/>
                  </a:lnTo>
                  <a:lnTo>
                    <a:pt x="0" y="1147"/>
                  </a:lnTo>
                  <a:lnTo>
                    <a:pt x="14" y="1147"/>
                  </a:lnTo>
                  <a:lnTo>
                    <a:pt x="14" y="1203"/>
                  </a:lnTo>
                  <a:close/>
                  <a:moveTo>
                    <a:pt x="14" y="1105"/>
                  </a:moveTo>
                  <a:lnTo>
                    <a:pt x="0" y="1105"/>
                  </a:lnTo>
                  <a:lnTo>
                    <a:pt x="0" y="1049"/>
                  </a:lnTo>
                  <a:lnTo>
                    <a:pt x="14" y="1049"/>
                  </a:lnTo>
                  <a:lnTo>
                    <a:pt x="14" y="1105"/>
                  </a:lnTo>
                  <a:close/>
                  <a:moveTo>
                    <a:pt x="14" y="1007"/>
                  </a:moveTo>
                  <a:lnTo>
                    <a:pt x="0" y="1007"/>
                  </a:lnTo>
                  <a:lnTo>
                    <a:pt x="0" y="951"/>
                  </a:lnTo>
                  <a:lnTo>
                    <a:pt x="14" y="951"/>
                  </a:lnTo>
                  <a:lnTo>
                    <a:pt x="14" y="1007"/>
                  </a:lnTo>
                  <a:close/>
                  <a:moveTo>
                    <a:pt x="14" y="909"/>
                  </a:moveTo>
                  <a:lnTo>
                    <a:pt x="0" y="909"/>
                  </a:lnTo>
                  <a:lnTo>
                    <a:pt x="0" y="853"/>
                  </a:lnTo>
                  <a:lnTo>
                    <a:pt x="14" y="853"/>
                  </a:lnTo>
                  <a:lnTo>
                    <a:pt x="14" y="909"/>
                  </a:lnTo>
                  <a:close/>
                  <a:moveTo>
                    <a:pt x="14" y="811"/>
                  </a:moveTo>
                  <a:lnTo>
                    <a:pt x="0" y="811"/>
                  </a:lnTo>
                  <a:lnTo>
                    <a:pt x="0" y="755"/>
                  </a:lnTo>
                  <a:lnTo>
                    <a:pt x="14" y="755"/>
                  </a:lnTo>
                  <a:lnTo>
                    <a:pt x="14" y="811"/>
                  </a:lnTo>
                  <a:close/>
                  <a:moveTo>
                    <a:pt x="14" y="713"/>
                  </a:moveTo>
                  <a:lnTo>
                    <a:pt x="0" y="713"/>
                  </a:lnTo>
                  <a:lnTo>
                    <a:pt x="0" y="657"/>
                  </a:lnTo>
                  <a:lnTo>
                    <a:pt x="14" y="657"/>
                  </a:lnTo>
                  <a:lnTo>
                    <a:pt x="14" y="713"/>
                  </a:lnTo>
                  <a:close/>
                  <a:moveTo>
                    <a:pt x="14" y="615"/>
                  </a:moveTo>
                  <a:lnTo>
                    <a:pt x="0" y="615"/>
                  </a:lnTo>
                  <a:lnTo>
                    <a:pt x="0" y="559"/>
                  </a:lnTo>
                  <a:lnTo>
                    <a:pt x="14" y="559"/>
                  </a:lnTo>
                  <a:lnTo>
                    <a:pt x="14" y="615"/>
                  </a:lnTo>
                  <a:close/>
                  <a:moveTo>
                    <a:pt x="14" y="517"/>
                  </a:moveTo>
                  <a:lnTo>
                    <a:pt x="0" y="517"/>
                  </a:lnTo>
                  <a:lnTo>
                    <a:pt x="0" y="461"/>
                  </a:lnTo>
                  <a:lnTo>
                    <a:pt x="14" y="461"/>
                  </a:lnTo>
                  <a:lnTo>
                    <a:pt x="14" y="517"/>
                  </a:lnTo>
                  <a:close/>
                  <a:moveTo>
                    <a:pt x="14" y="420"/>
                  </a:moveTo>
                  <a:lnTo>
                    <a:pt x="0" y="420"/>
                  </a:lnTo>
                  <a:lnTo>
                    <a:pt x="0" y="364"/>
                  </a:lnTo>
                  <a:lnTo>
                    <a:pt x="14" y="364"/>
                  </a:lnTo>
                  <a:lnTo>
                    <a:pt x="14" y="420"/>
                  </a:lnTo>
                  <a:close/>
                  <a:moveTo>
                    <a:pt x="14" y="322"/>
                  </a:moveTo>
                  <a:lnTo>
                    <a:pt x="0" y="322"/>
                  </a:lnTo>
                  <a:lnTo>
                    <a:pt x="0" y="266"/>
                  </a:lnTo>
                  <a:lnTo>
                    <a:pt x="14" y="266"/>
                  </a:lnTo>
                  <a:lnTo>
                    <a:pt x="14" y="322"/>
                  </a:lnTo>
                  <a:close/>
                  <a:moveTo>
                    <a:pt x="14" y="224"/>
                  </a:moveTo>
                  <a:lnTo>
                    <a:pt x="0" y="224"/>
                  </a:lnTo>
                  <a:lnTo>
                    <a:pt x="0" y="168"/>
                  </a:lnTo>
                  <a:lnTo>
                    <a:pt x="14" y="168"/>
                  </a:lnTo>
                  <a:lnTo>
                    <a:pt x="14" y="224"/>
                  </a:lnTo>
                  <a:close/>
                  <a:moveTo>
                    <a:pt x="14" y="126"/>
                  </a:moveTo>
                  <a:lnTo>
                    <a:pt x="0" y="126"/>
                  </a:lnTo>
                  <a:lnTo>
                    <a:pt x="0" y="70"/>
                  </a:lnTo>
                  <a:lnTo>
                    <a:pt x="14" y="70"/>
                  </a:lnTo>
                  <a:lnTo>
                    <a:pt x="14" y="126"/>
                  </a:lnTo>
                  <a:close/>
                  <a:moveTo>
                    <a:pt x="14" y="28"/>
                  </a:moveTo>
                  <a:lnTo>
                    <a:pt x="0" y="28"/>
                  </a:lnTo>
                  <a:lnTo>
                    <a:pt x="0" y="0"/>
                  </a:lnTo>
                  <a:lnTo>
                    <a:pt x="14" y="0"/>
                  </a:lnTo>
                  <a:lnTo>
                    <a:pt x="14"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96" name="Group 55">
            <a:extLst>
              <a:ext uri="{FF2B5EF4-FFF2-40B4-BE49-F238E27FC236}">
                <a16:creationId xmlns:a16="http://schemas.microsoft.com/office/drawing/2014/main" id="{4512E446-289B-4A2B-992A-5244C1AD0C2E}"/>
              </a:ext>
            </a:extLst>
          </p:cNvPr>
          <p:cNvGraphicFramePr>
            <a:graphicFrameLocks noGrp="1"/>
          </p:cNvGraphicFramePr>
          <p:nvPr>
            <p:extLst>
              <p:ext uri="{D42A27DB-BD31-4B8C-83A1-F6EECF244321}">
                <p14:modId xmlns:p14="http://schemas.microsoft.com/office/powerpoint/2010/main" val="2575619132"/>
              </p:ext>
            </p:extLst>
          </p:nvPr>
        </p:nvGraphicFramePr>
        <p:xfrm>
          <a:off x="3729831" y="5255460"/>
          <a:ext cx="330199" cy="145274"/>
        </p:xfrm>
        <a:graphic>
          <a:graphicData uri="http://schemas.openxmlformats.org/drawingml/2006/table">
            <a:tbl>
              <a:tblPr/>
              <a:tblGrid>
                <a:gridCol w="330199">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189910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BCE16A5-56AD-4B0D-ABC5-641874D8B84B}"/>
              </a:ext>
            </a:extLst>
          </p:cNvPr>
          <p:cNvSpPr>
            <a:spLocks noGrp="1"/>
          </p:cNvSpPr>
          <p:nvPr>
            <p:ph type="title"/>
          </p:nvPr>
        </p:nvSpPr>
        <p:spPr/>
        <p:txBody>
          <a:bodyPr/>
          <a:lstStyle/>
          <a:p>
            <a:r>
              <a:rPr lang="ja-JP" altLang="en-US" dirty="0"/>
              <a:t>フッター（コピーライト表記）の記載を変更する方法</a:t>
            </a:r>
          </a:p>
        </p:txBody>
      </p:sp>
      <p:sp>
        <p:nvSpPr>
          <p:cNvPr id="3" name="フッター プレースホルダー 2">
            <a:extLst>
              <a:ext uri="{FF2B5EF4-FFF2-40B4-BE49-F238E27FC236}">
                <a16:creationId xmlns:a16="http://schemas.microsoft.com/office/drawing/2014/main" id="{8AE76010-9263-4481-BB46-15E7BBCC14B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96170E6-E78C-460A-8B79-F9FDD926338D}"/>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pic>
        <p:nvPicPr>
          <p:cNvPr id="6" name="図 5">
            <a:extLst>
              <a:ext uri="{FF2B5EF4-FFF2-40B4-BE49-F238E27FC236}">
                <a16:creationId xmlns:a16="http://schemas.microsoft.com/office/drawing/2014/main" id="{45B880C2-29F7-47F2-B339-B03631DF5D37}"/>
              </a:ext>
            </a:extLst>
          </p:cNvPr>
          <p:cNvPicPr>
            <a:picLocks noChangeAspect="1"/>
          </p:cNvPicPr>
          <p:nvPr/>
        </p:nvPicPr>
        <p:blipFill>
          <a:blip r:embed="rId2"/>
          <a:stretch>
            <a:fillRect/>
          </a:stretch>
        </p:blipFill>
        <p:spPr>
          <a:xfrm>
            <a:off x="3969662" y="3259809"/>
            <a:ext cx="4250942" cy="2949896"/>
          </a:xfrm>
          <a:prstGeom prst="rect">
            <a:avLst/>
          </a:prstGeom>
        </p:spPr>
      </p:pic>
      <p:pic>
        <p:nvPicPr>
          <p:cNvPr id="7" name="図 6">
            <a:extLst>
              <a:ext uri="{FF2B5EF4-FFF2-40B4-BE49-F238E27FC236}">
                <a16:creationId xmlns:a16="http://schemas.microsoft.com/office/drawing/2014/main" id="{D317E502-EE04-4216-BBB2-68A5A1FF0AC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56060" y="1602396"/>
            <a:ext cx="4916315" cy="1314000"/>
          </a:xfrm>
          <a:prstGeom prst="rect">
            <a:avLst/>
          </a:prstGeom>
          <a:ln w="6350">
            <a:noFill/>
          </a:ln>
        </p:spPr>
      </p:pic>
      <p:pic>
        <p:nvPicPr>
          <p:cNvPr id="8" name="図 7">
            <a:extLst>
              <a:ext uri="{FF2B5EF4-FFF2-40B4-BE49-F238E27FC236}">
                <a16:creationId xmlns:a16="http://schemas.microsoft.com/office/drawing/2014/main" id="{9C64E143-5FDA-487F-973A-9DA4DA0184B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872374" y="1602396"/>
            <a:ext cx="3364085" cy="1314000"/>
          </a:xfrm>
          <a:prstGeom prst="rect">
            <a:avLst/>
          </a:prstGeom>
          <a:ln w="6350">
            <a:solidFill>
              <a:schemeClr val="tx1">
                <a:lumMod val="60000"/>
                <a:lumOff val="40000"/>
              </a:schemeClr>
            </a:solidFill>
          </a:ln>
        </p:spPr>
      </p:pic>
      <p:grpSp>
        <p:nvGrpSpPr>
          <p:cNvPr id="9" name="グループ化 8">
            <a:extLst>
              <a:ext uri="{FF2B5EF4-FFF2-40B4-BE49-F238E27FC236}">
                <a16:creationId xmlns:a16="http://schemas.microsoft.com/office/drawing/2014/main" id="{BC3A658E-7691-40E7-A629-C9E0F49B6E66}"/>
              </a:ext>
            </a:extLst>
          </p:cNvPr>
          <p:cNvGrpSpPr/>
          <p:nvPr/>
        </p:nvGrpSpPr>
        <p:grpSpPr bwMode="gray">
          <a:xfrm rot="16200000">
            <a:off x="6586661" y="1794867"/>
            <a:ext cx="611188" cy="223838"/>
            <a:chOff x="2652713" y="6376988"/>
            <a:chExt cx="611188" cy="223838"/>
          </a:xfrm>
        </p:grpSpPr>
        <p:sp>
          <p:nvSpPr>
            <p:cNvPr id="10" name="Freeform 16">
              <a:extLst>
                <a:ext uri="{FF2B5EF4-FFF2-40B4-BE49-F238E27FC236}">
                  <a16:creationId xmlns:a16="http://schemas.microsoft.com/office/drawing/2014/main" id="{C0782DDA-6F45-494B-8D4A-12B183E43646}"/>
                </a:ext>
              </a:extLst>
            </p:cNvPr>
            <p:cNvSpPr>
              <a:spLocks/>
            </p:cNvSpPr>
            <p:nvPr/>
          </p:nvSpPr>
          <p:spPr bwMode="gray">
            <a:xfrm>
              <a:off x="2652713" y="6380163"/>
              <a:ext cx="609600" cy="217488"/>
            </a:xfrm>
            <a:custGeom>
              <a:avLst/>
              <a:gdLst>
                <a:gd name="T0" fmla="*/ 767 w 767"/>
                <a:gd name="T1" fmla="*/ 274 h 274"/>
                <a:gd name="T2" fmla="*/ 657 w 767"/>
                <a:gd name="T3" fmla="*/ 164 h 274"/>
                <a:gd name="T4" fmla="*/ 548 w 767"/>
                <a:gd name="T5" fmla="*/ 274 h 274"/>
                <a:gd name="T6" fmla="*/ 438 w 767"/>
                <a:gd name="T7" fmla="*/ 164 h 274"/>
                <a:gd name="T8" fmla="*/ 329 w 767"/>
                <a:gd name="T9" fmla="*/ 274 h 274"/>
                <a:gd name="T10" fmla="*/ 219 w 767"/>
                <a:gd name="T11" fmla="*/ 164 h 274"/>
                <a:gd name="T12" fmla="*/ 109 w 767"/>
                <a:gd name="T13" fmla="*/ 274 h 274"/>
                <a:gd name="T14" fmla="*/ 0 w 767"/>
                <a:gd name="T15" fmla="*/ 164 h 274"/>
                <a:gd name="T16" fmla="*/ 0 w 767"/>
                <a:gd name="T17" fmla="*/ 0 h 274"/>
                <a:gd name="T18" fmla="*/ 109 w 767"/>
                <a:gd name="T19" fmla="*/ 109 h 274"/>
                <a:gd name="T20" fmla="*/ 219 w 767"/>
                <a:gd name="T21" fmla="*/ 0 h 274"/>
                <a:gd name="T22" fmla="*/ 329 w 767"/>
                <a:gd name="T23" fmla="*/ 109 h 274"/>
                <a:gd name="T24" fmla="*/ 438 w 767"/>
                <a:gd name="T25" fmla="*/ 0 h 274"/>
                <a:gd name="T26" fmla="*/ 548 w 767"/>
                <a:gd name="T27" fmla="*/ 109 h 274"/>
                <a:gd name="T28" fmla="*/ 657 w 767"/>
                <a:gd name="T29" fmla="*/ 0 h 274"/>
                <a:gd name="T30" fmla="*/ 767 w 767"/>
                <a:gd name="T31" fmla="*/ 109 h 274"/>
                <a:gd name="T32" fmla="*/ 767 w 767"/>
                <a:gd name="T3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274">
                  <a:moveTo>
                    <a:pt x="767" y="274"/>
                  </a:moveTo>
                  <a:lnTo>
                    <a:pt x="657" y="164"/>
                  </a:lnTo>
                  <a:lnTo>
                    <a:pt x="548" y="274"/>
                  </a:lnTo>
                  <a:lnTo>
                    <a:pt x="438" y="164"/>
                  </a:lnTo>
                  <a:lnTo>
                    <a:pt x="329" y="274"/>
                  </a:lnTo>
                  <a:lnTo>
                    <a:pt x="219" y="164"/>
                  </a:lnTo>
                  <a:lnTo>
                    <a:pt x="109" y="274"/>
                  </a:lnTo>
                  <a:lnTo>
                    <a:pt x="0" y="164"/>
                  </a:lnTo>
                  <a:lnTo>
                    <a:pt x="0" y="0"/>
                  </a:lnTo>
                  <a:lnTo>
                    <a:pt x="109" y="109"/>
                  </a:lnTo>
                  <a:lnTo>
                    <a:pt x="219" y="0"/>
                  </a:lnTo>
                  <a:lnTo>
                    <a:pt x="329" y="109"/>
                  </a:lnTo>
                  <a:lnTo>
                    <a:pt x="438" y="0"/>
                  </a:lnTo>
                  <a:lnTo>
                    <a:pt x="548" y="109"/>
                  </a:lnTo>
                  <a:lnTo>
                    <a:pt x="657" y="0"/>
                  </a:lnTo>
                  <a:lnTo>
                    <a:pt x="767" y="109"/>
                  </a:lnTo>
                  <a:lnTo>
                    <a:pt x="767" y="2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7">
              <a:extLst>
                <a:ext uri="{FF2B5EF4-FFF2-40B4-BE49-F238E27FC236}">
                  <a16:creationId xmlns:a16="http://schemas.microsoft.com/office/drawing/2014/main" id="{32906AB6-C40A-4433-9BEE-08A285E754A5}"/>
                </a:ext>
              </a:extLst>
            </p:cNvPr>
            <p:cNvSpPr>
              <a:spLocks/>
            </p:cNvSpPr>
            <p:nvPr/>
          </p:nvSpPr>
          <p:spPr bwMode="gray">
            <a:xfrm>
              <a:off x="2652713" y="6376988"/>
              <a:ext cx="611188" cy="93663"/>
            </a:xfrm>
            <a:custGeom>
              <a:avLst/>
              <a:gdLst>
                <a:gd name="T0" fmla="*/ 0 w 770"/>
                <a:gd name="T1" fmla="*/ 5 h 117"/>
                <a:gd name="T2" fmla="*/ 111 w 770"/>
                <a:gd name="T3" fmla="*/ 117 h 117"/>
                <a:gd name="T4" fmla="*/ 221 w 770"/>
                <a:gd name="T5" fmla="*/ 8 h 117"/>
                <a:gd name="T6" fmla="*/ 331 w 770"/>
                <a:gd name="T7" fmla="*/ 117 h 117"/>
                <a:gd name="T8" fmla="*/ 440 w 770"/>
                <a:gd name="T9" fmla="*/ 8 h 117"/>
                <a:gd name="T10" fmla="*/ 550 w 770"/>
                <a:gd name="T11" fmla="*/ 117 h 117"/>
                <a:gd name="T12" fmla="*/ 659 w 770"/>
                <a:gd name="T13" fmla="*/ 8 h 117"/>
                <a:gd name="T14" fmla="*/ 768 w 770"/>
                <a:gd name="T15" fmla="*/ 115 h 117"/>
                <a:gd name="T16" fmla="*/ 770 w 770"/>
                <a:gd name="T17" fmla="*/ 112 h 117"/>
                <a:gd name="T18" fmla="*/ 659 w 770"/>
                <a:gd name="T19" fmla="*/ 0 h 117"/>
                <a:gd name="T20" fmla="*/ 550 w 770"/>
                <a:gd name="T21" fmla="*/ 109 h 117"/>
                <a:gd name="T22" fmla="*/ 440 w 770"/>
                <a:gd name="T23" fmla="*/ 0 h 117"/>
                <a:gd name="T24" fmla="*/ 331 w 770"/>
                <a:gd name="T25" fmla="*/ 109 h 117"/>
                <a:gd name="T26" fmla="*/ 221 w 770"/>
                <a:gd name="T27" fmla="*/ 0 h 117"/>
                <a:gd name="T28" fmla="*/ 111 w 770"/>
                <a:gd name="T29" fmla="*/ 109 h 117"/>
                <a:gd name="T30" fmla="*/ 3 w 770"/>
                <a:gd name="T31" fmla="*/ 2 h 117"/>
                <a:gd name="T32" fmla="*/ 0 w 770"/>
                <a:gd name="T33"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7">
                  <a:moveTo>
                    <a:pt x="0" y="5"/>
                  </a:moveTo>
                  <a:lnTo>
                    <a:pt x="111" y="117"/>
                  </a:lnTo>
                  <a:lnTo>
                    <a:pt x="221" y="8"/>
                  </a:lnTo>
                  <a:lnTo>
                    <a:pt x="331" y="117"/>
                  </a:lnTo>
                  <a:lnTo>
                    <a:pt x="440" y="8"/>
                  </a:lnTo>
                  <a:lnTo>
                    <a:pt x="550" y="117"/>
                  </a:lnTo>
                  <a:lnTo>
                    <a:pt x="659" y="8"/>
                  </a:lnTo>
                  <a:lnTo>
                    <a:pt x="768" y="115"/>
                  </a:lnTo>
                  <a:lnTo>
                    <a:pt x="770" y="112"/>
                  </a:lnTo>
                  <a:lnTo>
                    <a:pt x="659" y="0"/>
                  </a:lnTo>
                  <a:lnTo>
                    <a:pt x="550" y="109"/>
                  </a:lnTo>
                  <a:lnTo>
                    <a:pt x="440" y="0"/>
                  </a:lnTo>
                  <a:lnTo>
                    <a:pt x="331" y="109"/>
                  </a:lnTo>
                  <a:lnTo>
                    <a:pt x="221" y="0"/>
                  </a:lnTo>
                  <a:lnTo>
                    <a:pt x="111" y="109"/>
                  </a:lnTo>
                  <a:lnTo>
                    <a:pt x="3" y="2"/>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8">
              <a:extLst>
                <a:ext uri="{FF2B5EF4-FFF2-40B4-BE49-F238E27FC236}">
                  <a16:creationId xmlns:a16="http://schemas.microsoft.com/office/drawing/2014/main" id="{88AECDCA-A1B0-4707-AC06-7CF1A2F36075}"/>
                </a:ext>
              </a:extLst>
            </p:cNvPr>
            <p:cNvSpPr>
              <a:spLocks/>
            </p:cNvSpPr>
            <p:nvPr/>
          </p:nvSpPr>
          <p:spPr bwMode="gray">
            <a:xfrm>
              <a:off x="2652713" y="6507163"/>
              <a:ext cx="611188" cy="93663"/>
            </a:xfrm>
            <a:custGeom>
              <a:avLst/>
              <a:gdLst>
                <a:gd name="T0" fmla="*/ 0 w 770"/>
                <a:gd name="T1" fmla="*/ 5 h 118"/>
                <a:gd name="T2" fmla="*/ 111 w 770"/>
                <a:gd name="T3" fmla="*/ 118 h 118"/>
                <a:gd name="T4" fmla="*/ 221 w 770"/>
                <a:gd name="T5" fmla="*/ 8 h 118"/>
                <a:gd name="T6" fmla="*/ 331 w 770"/>
                <a:gd name="T7" fmla="*/ 118 h 118"/>
                <a:gd name="T8" fmla="*/ 440 w 770"/>
                <a:gd name="T9" fmla="*/ 8 h 118"/>
                <a:gd name="T10" fmla="*/ 550 w 770"/>
                <a:gd name="T11" fmla="*/ 118 h 118"/>
                <a:gd name="T12" fmla="*/ 659 w 770"/>
                <a:gd name="T13" fmla="*/ 8 h 118"/>
                <a:gd name="T14" fmla="*/ 768 w 770"/>
                <a:gd name="T15" fmla="*/ 115 h 118"/>
                <a:gd name="T16" fmla="*/ 770 w 770"/>
                <a:gd name="T17" fmla="*/ 112 h 118"/>
                <a:gd name="T18" fmla="*/ 659 w 770"/>
                <a:gd name="T19" fmla="*/ 0 h 118"/>
                <a:gd name="T20" fmla="*/ 550 w 770"/>
                <a:gd name="T21" fmla="*/ 110 h 118"/>
                <a:gd name="T22" fmla="*/ 440 w 770"/>
                <a:gd name="T23" fmla="*/ 0 h 118"/>
                <a:gd name="T24" fmla="*/ 331 w 770"/>
                <a:gd name="T25" fmla="*/ 110 h 118"/>
                <a:gd name="T26" fmla="*/ 221 w 770"/>
                <a:gd name="T27" fmla="*/ 0 h 118"/>
                <a:gd name="T28" fmla="*/ 111 w 770"/>
                <a:gd name="T29" fmla="*/ 110 h 118"/>
                <a:gd name="T30" fmla="*/ 3 w 770"/>
                <a:gd name="T31" fmla="*/ 3 h 118"/>
                <a:gd name="T32" fmla="*/ 0 w 770"/>
                <a:gd name="T3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8">
                  <a:moveTo>
                    <a:pt x="0" y="5"/>
                  </a:moveTo>
                  <a:lnTo>
                    <a:pt x="111" y="118"/>
                  </a:lnTo>
                  <a:lnTo>
                    <a:pt x="221" y="8"/>
                  </a:lnTo>
                  <a:lnTo>
                    <a:pt x="331" y="118"/>
                  </a:lnTo>
                  <a:lnTo>
                    <a:pt x="440" y="8"/>
                  </a:lnTo>
                  <a:lnTo>
                    <a:pt x="550" y="118"/>
                  </a:lnTo>
                  <a:lnTo>
                    <a:pt x="659" y="8"/>
                  </a:lnTo>
                  <a:lnTo>
                    <a:pt x="768" y="115"/>
                  </a:lnTo>
                  <a:lnTo>
                    <a:pt x="770" y="112"/>
                  </a:lnTo>
                  <a:lnTo>
                    <a:pt x="659" y="0"/>
                  </a:lnTo>
                  <a:lnTo>
                    <a:pt x="550" y="110"/>
                  </a:lnTo>
                  <a:lnTo>
                    <a:pt x="440" y="0"/>
                  </a:lnTo>
                  <a:lnTo>
                    <a:pt x="331" y="110"/>
                  </a:lnTo>
                  <a:lnTo>
                    <a:pt x="221"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 name="グループ化 12">
            <a:extLst>
              <a:ext uri="{FF2B5EF4-FFF2-40B4-BE49-F238E27FC236}">
                <a16:creationId xmlns:a16="http://schemas.microsoft.com/office/drawing/2014/main" id="{F297FD33-ECB5-498A-B907-A1FC4DD6667D}"/>
              </a:ext>
            </a:extLst>
          </p:cNvPr>
          <p:cNvGrpSpPr/>
          <p:nvPr/>
        </p:nvGrpSpPr>
        <p:grpSpPr bwMode="gray">
          <a:xfrm rot="16200000">
            <a:off x="6547564" y="2452428"/>
            <a:ext cx="698500" cy="223838"/>
            <a:chOff x="3917951" y="6376988"/>
            <a:chExt cx="698500" cy="223838"/>
          </a:xfrm>
        </p:grpSpPr>
        <p:sp>
          <p:nvSpPr>
            <p:cNvPr id="14" name="Freeform 19">
              <a:extLst>
                <a:ext uri="{FF2B5EF4-FFF2-40B4-BE49-F238E27FC236}">
                  <a16:creationId xmlns:a16="http://schemas.microsoft.com/office/drawing/2014/main" id="{88AEA94C-6DB6-4F46-A11F-5391A19336B6}"/>
                </a:ext>
              </a:extLst>
            </p:cNvPr>
            <p:cNvSpPr>
              <a:spLocks/>
            </p:cNvSpPr>
            <p:nvPr/>
          </p:nvSpPr>
          <p:spPr bwMode="gray">
            <a:xfrm>
              <a:off x="3919538" y="6380163"/>
              <a:ext cx="695325" cy="217488"/>
            </a:xfrm>
            <a:custGeom>
              <a:avLst/>
              <a:gdLst>
                <a:gd name="T0" fmla="*/ 767 w 877"/>
                <a:gd name="T1" fmla="*/ 109 h 274"/>
                <a:gd name="T2" fmla="*/ 658 w 877"/>
                <a:gd name="T3" fmla="*/ 0 h 274"/>
                <a:gd name="T4" fmla="*/ 548 w 877"/>
                <a:gd name="T5" fmla="*/ 109 h 274"/>
                <a:gd name="T6" fmla="*/ 439 w 877"/>
                <a:gd name="T7" fmla="*/ 0 h 274"/>
                <a:gd name="T8" fmla="*/ 329 w 877"/>
                <a:gd name="T9" fmla="*/ 109 h 274"/>
                <a:gd name="T10" fmla="*/ 219 w 877"/>
                <a:gd name="T11" fmla="*/ 0 h 274"/>
                <a:gd name="T12" fmla="*/ 110 w 877"/>
                <a:gd name="T13" fmla="*/ 109 h 274"/>
                <a:gd name="T14" fmla="*/ 0 w 877"/>
                <a:gd name="T15" fmla="*/ 0 h 274"/>
                <a:gd name="T16" fmla="*/ 0 w 877"/>
                <a:gd name="T17" fmla="*/ 164 h 274"/>
                <a:gd name="T18" fmla="*/ 110 w 877"/>
                <a:gd name="T19" fmla="*/ 274 h 274"/>
                <a:gd name="T20" fmla="*/ 219 w 877"/>
                <a:gd name="T21" fmla="*/ 164 h 274"/>
                <a:gd name="T22" fmla="*/ 329 w 877"/>
                <a:gd name="T23" fmla="*/ 274 h 274"/>
                <a:gd name="T24" fmla="*/ 439 w 877"/>
                <a:gd name="T25" fmla="*/ 164 h 274"/>
                <a:gd name="T26" fmla="*/ 548 w 877"/>
                <a:gd name="T27" fmla="*/ 274 h 274"/>
                <a:gd name="T28" fmla="*/ 658 w 877"/>
                <a:gd name="T29" fmla="*/ 164 h 274"/>
                <a:gd name="T30" fmla="*/ 767 w 877"/>
                <a:gd name="T31" fmla="*/ 274 h 274"/>
                <a:gd name="T32" fmla="*/ 877 w 877"/>
                <a:gd name="T33" fmla="*/ 164 h 274"/>
                <a:gd name="T34" fmla="*/ 877 w 877"/>
                <a:gd name="T35" fmla="*/ 0 h 274"/>
                <a:gd name="T36" fmla="*/ 767 w 877"/>
                <a:gd name="T37" fmla="*/ 10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274">
                  <a:moveTo>
                    <a:pt x="767" y="109"/>
                  </a:moveTo>
                  <a:lnTo>
                    <a:pt x="658" y="0"/>
                  </a:lnTo>
                  <a:lnTo>
                    <a:pt x="548" y="109"/>
                  </a:lnTo>
                  <a:lnTo>
                    <a:pt x="439" y="0"/>
                  </a:lnTo>
                  <a:lnTo>
                    <a:pt x="329" y="109"/>
                  </a:lnTo>
                  <a:lnTo>
                    <a:pt x="219" y="0"/>
                  </a:lnTo>
                  <a:lnTo>
                    <a:pt x="110" y="109"/>
                  </a:lnTo>
                  <a:lnTo>
                    <a:pt x="0" y="0"/>
                  </a:lnTo>
                  <a:lnTo>
                    <a:pt x="0" y="164"/>
                  </a:lnTo>
                  <a:lnTo>
                    <a:pt x="110" y="274"/>
                  </a:lnTo>
                  <a:lnTo>
                    <a:pt x="219" y="164"/>
                  </a:lnTo>
                  <a:lnTo>
                    <a:pt x="329" y="274"/>
                  </a:lnTo>
                  <a:lnTo>
                    <a:pt x="439" y="164"/>
                  </a:lnTo>
                  <a:lnTo>
                    <a:pt x="548" y="274"/>
                  </a:lnTo>
                  <a:lnTo>
                    <a:pt x="658" y="164"/>
                  </a:lnTo>
                  <a:lnTo>
                    <a:pt x="767" y="274"/>
                  </a:lnTo>
                  <a:lnTo>
                    <a:pt x="877" y="164"/>
                  </a:lnTo>
                  <a:lnTo>
                    <a:pt x="877" y="0"/>
                  </a:lnTo>
                  <a:lnTo>
                    <a:pt x="767" y="10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20">
              <a:extLst>
                <a:ext uri="{FF2B5EF4-FFF2-40B4-BE49-F238E27FC236}">
                  <a16:creationId xmlns:a16="http://schemas.microsoft.com/office/drawing/2014/main" id="{FA34DC1C-2275-4084-AB73-86A72C61AD1A}"/>
                </a:ext>
              </a:extLst>
            </p:cNvPr>
            <p:cNvSpPr>
              <a:spLocks/>
            </p:cNvSpPr>
            <p:nvPr/>
          </p:nvSpPr>
          <p:spPr bwMode="gray">
            <a:xfrm>
              <a:off x="3917951" y="6376988"/>
              <a:ext cx="698500" cy="93663"/>
            </a:xfrm>
            <a:custGeom>
              <a:avLst/>
              <a:gdLst>
                <a:gd name="T0" fmla="*/ 877 w 879"/>
                <a:gd name="T1" fmla="*/ 2 h 117"/>
                <a:gd name="T2" fmla="*/ 768 w 879"/>
                <a:gd name="T3" fmla="*/ 109 h 117"/>
                <a:gd name="T4" fmla="*/ 659 w 879"/>
                <a:gd name="T5" fmla="*/ 0 h 117"/>
                <a:gd name="T6" fmla="*/ 549 w 879"/>
                <a:gd name="T7" fmla="*/ 109 h 117"/>
                <a:gd name="T8" fmla="*/ 440 w 879"/>
                <a:gd name="T9" fmla="*/ 0 h 117"/>
                <a:gd name="T10" fmla="*/ 330 w 879"/>
                <a:gd name="T11" fmla="*/ 109 h 117"/>
                <a:gd name="T12" fmla="*/ 220 w 879"/>
                <a:gd name="T13" fmla="*/ 0 h 117"/>
                <a:gd name="T14" fmla="*/ 111 w 879"/>
                <a:gd name="T15" fmla="*/ 109 h 117"/>
                <a:gd name="T16" fmla="*/ 3 w 879"/>
                <a:gd name="T17" fmla="*/ 2 h 117"/>
                <a:gd name="T18" fmla="*/ 0 w 879"/>
                <a:gd name="T19" fmla="*/ 5 h 117"/>
                <a:gd name="T20" fmla="*/ 111 w 879"/>
                <a:gd name="T21" fmla="*/ 117 h 117"/>
                <a:gd name="T22" fmla="*/ 220 w 879"/>
                <a:gd name="T23" fmla="*/ 8 h 117"/>
                <a:gd name="T24" fmla="*/ 330 w 879"/>
                <a:gd name="T25" fmla="*/ 117 h 117"/>
                <a:gd name="T26" fmla="*/ 440 w 879"/>
                <a:gd name="T27" fmla="*/ 8 h 117"/>
                <a:gd name="T28" fmla="*/ 549 w 879"/>
                <a:gd name="T29" fmla="*/ 117 h 117"/>
                <a:gd name="T30" fmla="*/ 659 w 879"/>
                <a:gd name="T31" fmla="*/ 8 h 117"/>
                <a:gd name="T32" fmla="*/ 768 w 879"/>
                <a:gd name="T33" fmla="*/ 117 h 117"/>
                <a:gd name="T34" fmla="*/ 879 w 879"/>
                <a:gd name="T35" fmla="*/ 5 h 117"/>
                <a:gd name="T36" fmla="*/ 877 w 879"/>
                <a:gd name="T3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7">
                  <a:moveTo>
                    <a:pt x="877" y="2"/>
                  </a:moveTo>
                  <a:lnTo>
                    <a:pt x="768" y="109"/>
                  </a:lnTo>
                  <a:lnTo>
                    <a:pt x="659" y="0"/>
                  </a:lnTo>
                  <a:lnTo>
                    <a:pt x="549" y="109"/>
                  </a:lnTo>
                  <a:lnTo>
                    <a:pt x="440" y="0"/>
                  </a:lnTo>
                  <a:lnTo>
                    <a:pt x="330" y="109"/>
                  </a:lnTo>
                  <a:lnTo>
                    <a:pt x="220" y="0"/>
                  </a:lnTo>
                  <a:lnTo>
                    <a:pt x="111" y="109"/>
                  </a:lnTo>
                  <a:lnTo>
                    <a:pt x="3" y="2"/>
                  </a:lnTo>
                  <a:lnTo>
                    <a:pt x="0" y="5"/>
                  </a:lnTo>
                  <a:lnTo>
                    <a:pt x="111" y="117"/>
                  </a:lnTo>
                  <a:lnTo>
                    <a:pt x="220" y="8"/>
                  </a:lnTo>
                  <a:lnTo>
                    <a:pt x="330" y="117"/>
                  </a:lnTo>
                  <a:lnTo>
                    <a:pt x="440" y="8"/>
                  </a:lnTo>
                  <a:lnTo>
                    <a:pt x="549" y="117"/>
                  </a:lnTo>
                  <a:lnTo>
                    <a:pt x="659" y="8"/>
                  </a:lnTo>
                  <a:lnTo>
                    <a:pt x="768" y="117"/>
                  </a:lnTo>
                  <a:lnTo>
                    <a:pt x="879" y="5"/>
                  </a:lnTo>
                  <a:lnTo>
                    <a:pt x="877" y="2"/>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21">
              <a:extLst>
                <a:ext uri="{FF2B5EF4-FFF2-40B4-BE49-F238E27FC236}">
                  <a16:creationId xmlns:a16="http://schemas.microsoft.com/office/drawing/2014/main" id="{CE668F26-E6CD-488D-A2C7-5DD1ADD5601E}"/>
                </a:ext>
              </a:extLst>
            </p:cNvPr>
            <p:cNvSpPr>
              <a:spLocks/>
            </p:cNvSpPr>
            <p:nvPr/>
          </p:nvSpPr>
          <p:spPr bwMode="gray">
            <a:xfrm>
              <a:off x="3917951" y="6507163"/>
              <a:ext cx="698500" cy="93663"/>
            </a:xfrm>
            <a:custGeom>
              <a:avLst/>
              <a:gdLst>
                <a:gd name="T0" fmla="*/ 0 w 879"/>
                <a:gd name="T1" fmla="*/ 5 h 118"/>
                <a:gd name="T2" fmla="*/ 111 w 879"/>
                <a:gd name="T3" fmla="*/ 118 h 118"/>
                <a:gd name="T4" fmla="*/ 220 w 879"/>
                <a:gd name="T5" fmla="*/ 8 h 118"/>
                <a:gd name="T6" fmla="*/ 330 w 879"/>
                <a:gd name="T7" fmla="*/ 118 h 118"/>
                <a:gd name="T8" fmla="*/ 440 w 879"/>
                <a:gd name="T9" fmla="*/ 8 h 118"/>
                <a:gd name="T10" fmla="*/ 549 w 879"/>
                <a:gd name="T11" fmla="*/ 118 h 118"/>
                <a:gd name="T12" fmla="*/ 659 w 879"/>
                <a:gd name="T13" fmla="*/ 8 h 118"/>
                <a:gd name="T14" fmla="*/ 768 w 879"/>
                <a:gd name="T15" fmla="*/ 118 h 118"/>
                <a:gd name="T16" fmla="*/ 879 w 879"/>
                <a:gd name="T17" fmla="*/ 5 h 118"/>
                <a:gd name="T18" fmla="*/ 877 w 879"/>
                <a:gd name="T19" fmla="*/ 3 h 118"/>
                <a:gd name="T20" fmla="*/ 768 w 879"/>
                <a:gd name="T21" fmla="*/ 110 h 118"/>
                <a:gd name="T22" fmla="*/ 659 w 879"/>
                <a:gd name="T23" fmla="*/ 0 h 118"/>
                <a:gd name="T24" fmla="*/ 549 w 879"/>
                <a:gd name="T25" fmla="*/ 110 h 118"/>
                <a:gd name="T26" fmla="*/ 440 w 879"/>
                <a:gd name="T27" fmla="*/ 0 h 118"/>
                <a:gd name="T28" fmla="*/ 330 w 879"/>
                <a:gd name="T29" fmla="*/ 110 h 118"/>
                <a:gd name="T30" fmla="*/ 220 w 879"/>
                <a:gd name="T31" fmla="*/ 0 h 118"/>
                <a:gd name="T32" fmla="*/ 111 w 879"/>
                <a:gd name="T33" fmla="*/ 110 h 118"/>
                <a:gd name="T34" fmla="*/ 3 w 879"/>
                <a:gd name="T35" fmla="*/ 3 h 118"/>
                <a:gd name="T36" fmla="*/ 0 w 879"/>
                <a:gd name="T3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8">
                  <a:moveTo>
                    <a:pt x="0" y="5"/>
                  </a:moveTo>
                  <a:lnTo>
                    <a:pt x="111" y="118"/>
                  </a:lnTo>
                  <a:lnTo>
                    <a:pt x="220" y="8"/>
                  </a:lnTo>
                  <a:lnTo>
                    <a:pt x="330" y="118"/>
                  </a:lnTo>
                  <a:lnTo>
                    <a:pt x="440" y="8"/>
                  </a:lnTo>
                  <a:lnTo>
                    <a:pt x="549" y="118"/>
                  </a:lnTo>
                  <a:lnTo>
                    <a:pt x="659" y="8"/>
                  </a:lnTo>
                  <a:lnTo>
                    <a:pt x="768" y="118"/>
                  </a:lnTo>
                  <a:lnTo>
                    <a:pt x="879" y="5"/>
                  </a:lnTo>
                  <a:lnTo>
                    <a:pt x="877" y="3"/>
                  </a:lnTo>
                  <a:lnTo>
                    <a:pt x="768" y="110"/>
                  </a:lnTo>
                  <a:lnTo>
                    <a:pt x="659" y="0"/>
                  </a:lnTo>
                  <a:lnTo>
                    <a:pt x="549" y="110"/>
                  </a:lnTo>
                  <a:lnTo>
                    <a:pt x="440" y="0"/>
                  </a:lnTo>
                  <a:lnTo>
                    <a:pt x="330" y="110"/>
                  </a:lnTo>
                  <a:lnTo>
                    <a:pt x="220"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 name="AutoShape 3">
            <a:extLst>
              <a:ext uri="{FF2B5EF4-FFF2-40B4-BE49-F238E27FC236}">
                <a16:creationId xmlns:a16="http://schemas.microsoft.com/office/drawing/2014/main" id="{4EC605B0-7308-42FC-95D6-62D791A2E988}"/>
              </a:ext>
            </a:extLst>
          </p:cNvPr>
          <p:cNvSpPr>
            <a:spLocks noChangeArrowheads="1"/>
          </p:cNvSpPr>
          <p:nvPr/>
        </p:nvSpPr>
        <p:spPr bwMode="auto">
          <a:xfrm>
            <a:off x="2711884" y="1989678"/>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E33E99CB-5E41-4C2C-AF9C-E9FF32E50B10}"/>
              </a:ext>
            </a:extLst>
          </p:cNvPr>
          <p:cNvSpPr>
            <a:spLocks noChangeArrowheads="1"/>
          </p:cNvSpPr>
          <p:nvPr/>
        </p:nvSpPr>
        <p:spPr bwMode="auto">
          <a:xfrm>
            <a:off x="8066548" y="2187809"/>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5688EE0F-82CA-4C50-88C5-C472F6DDDB95}"/>
              </a:ext>
            </a:extLst>
          </p:cNvPr>
          <p:cNvSpPr>
            <a:spLocks noChangeArrowheads="1"/>
          </p:cNvSpPr>
          <p:nvPr/>
        </p:nvSpPr>
        <p:spPr bwMode="auto">
          <a:xfrm>
            <a:off x="4109609" y="5141790"/>
            <a:ext cx="3240360" cy="39604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0" name="直線コネクタ 19">
            <a:extLst>
              <a:ext uri="{FF2B5EF4-FFF2-40B4-BE49-F238E27FC236}">
                <a16:creationId xmlns:a16="http://schemas.microsoft.com/office/drawing/2014/main" id="{B53B5E5F-BB3F-4C98-8CC6-D4A4BFCBFC4B}"/>
              </a:ext>
            </a:extLst>
          </p:cNvPr>
          <p:cNvCxnSpPr>
            <a:cxnSpLocks/>
          </p:cNvCxnSpPr>
          <p:nvPr/>
        </p:nvCxnSpPr>
        <p:spPr>
          <a:xfrm>
            <a:off x="3719996" y="5325721"/>
            <a:ext cx="360413"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AutoShape 3">
            <a:extLst>
              <a:ext uri="{FF2B5EF4-FFF2-40B4-BE49-F238E27FC236}">
                <a16:creationId xmlns:a16="http://schemas.microsoft.com/office/drawing/2014/main" id="{F134790F-ED89-4FC1-8BCB-E369C3DA37A5}"/>
              </a:ext>
            </a:extLst>
          </p:cNvPr>
          <p:cNvSpPr>
            <a:spLocks noChangeArrowheads="1"/>
          </p:cNvSpPr>
          <p:nvPr/>
        </p:nvSpPr>
        <p:spPr bwMode="auto">
          <a:xfrm>
            <a:off x="1956060" y="5029106"/>
            <a:ext cx="1645690" cy="109876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フッターにチェックを入れ（チェックが入っていることを確認し）、テキストを変更</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ABC0F530-5534-464A-B5B1-F5024C928764}"/>
              </a:ext>
            </a:extLst>
          </p:cNvPr>
          <p:cNvCxnSpPr>
            <a:cxnSpLocks/>
          </p:cNvCxnSpPr>
          <p:nvPr/>
        </p:nvCxnSpPr>
        <p:spPr>
          <a:xfrm>
            <a:off x="7756702" y="5325721"/>
            <a:ext cx="7189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41F6904-04BB-4453-A136-9404D1548381}"/>
              </a:ext>
            </a:extLst>
          </p:cNvPr>
          <p:cNvCxnSpPr>
            <a:cxnSpLocks/>
          </p:cNvCxnSpPr>
          <p:nvPr/>
        </p:nvCxnSpPr>
        <p:spPr>
          <a:xfrm flipV="1">
            <a:off x="7129912" y="5325721"/>
            <a:ext cx="626790" cy="62720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9BC823F8-BB74-4B92-B134-D71F173A9555}"/>
              </a:ext>
            </a:extLst>
          </p:cNvPr>
          <p:cNvSpPr>
            <a:spLocks noChangeArrowheads="1"/>
          </p:cNvSpPr>
          <p:nvPr/>
        </p:nvSpPr>
        <p:spPr bwMode="auto">
          <a:xfrm>
            <a:off x="6809909" y="5952927"/>
            <a:ext cx="684076" cy="21602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5" name="AutoShape 3">
            <a:extLst>
              <a:ext uri="{FF2B5EF4-FFF2-40B4-BE49-F238E27FC236}">
                <a16:creationId xmlns:a16="http://schemas.microsoft.com/office/drawing/2014/main" id="{0C5FC0DE-4A10-4DB7-B5C9-5CAF35CD3C17}"/>
              </a:ext>
            </a:extLst>
          </p:cNvPr>
          <p:cNvSpPr>
            <a:spLocks noChangeArrowheads="1"/>
          </p:cNvSpPr>
          <p:nvPr/>
        </p:nvSpPr>
        <p:spPr bwMode="auto">
          <a:xfrm>
            <a:off x="8588525" y="5049180"/>
            <a:ext cx="1647935" cy="65556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資料全体に反映する場合は、「すべてに適用」をクリック</a:t>
            </a:r>
            <a:endParaRPr lang="en-US" altLang="ja-JP" sz="1200" dirty="0">
              <a:latin typeface="+mn-ea"/>
              <a:cs typeface="メイリオ" pitchFamily="50" charset="-128"/>
            </a:endParaRPr>
          </a:p>
        </p:txBody>
      </p:sp>
      <p:cxnSp>
        <p:nvCxnSpPr>
          <p:cNvPr id="26" name="直線コネクタ 25">
            <a:extLst>
              <a:ext uri="{FF2B5EF4-FFF2-40B4-BE49-F238E27FC236}">
                <a16:creationId xmlns:a16="http://schemas.microsoft.com/office/drawing/2014/main" id="{CD2D4189-EA8A-40FA-9C3E-CF8F2CB97789}"/>
              </a:ext>
            </a:extLst>
          </p:cNvPr>
          <p:cNvCxnSpPr>
            <a:cxnSpLocks/>
          </p:cNvCxnSpPr>
          <p:nvPr/>
        </p:nvCxnSpPr>
        <p:spPr>
          <a:xfrm flipV="1">
            <a:off x="2918860" y="1364562"/>
            <a:ext cx="0" cy="626545"/>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AutoShape 3">
            <a:extLst>
              <a:ext uri="{FF2B5EF4-FFF2-40B4-BE49-F238E27FC236}">
                <a16:creationId xmlns:a16="http://schemas.microsoft.com/office/drawing/2014/main" id="{0EB5F30B-534E-4B09-8A05-59D432FD38F5}"/>
              </a:ext>
            </a:extLst>
          </p:cNvPr>
          <p:cNvSpPr>
            <a:spLocks noChangeArrowheads="1"/>
          </p:cNvSpPr>
          <p:nvPr/>
        </p:nvSpPr>
        <p:spPr bwMode="auto">
          <a:xfrm>
            <a:off x="2225927" y="1052736"/>
            <a:ext cx="174373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sp>
        <p:nvSpPr>
          <p:cNvPr id="28" name="AutoShape 3">
            <a:extLst>
              <a:ext uri="{FF2B5EF4-FFF2-40B4-BE49-F238E27FC236}">
                <a16:creationId xmlns:a16="http://schemas.microsoft.com/office/drawing/2014/main" id="{C2F7000D-7658-476C-8ABC-52F8A6609C2C}"/>
              </a:ext>
            </a:extLst>
          </p:cNvPr>
          <p:cNvSpPr>
            <a:spLocks noChangeArrowheads="1"/>
          </p:cNvSpPr>
          <p:nvPr/>
        </p:nvSpPr>
        <p:spPr bwMode="auto">
          <a:xfrm>
            <a:off x="6780336" y="1052737"/>
            <a:ext cx="2922576"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「ヘッダーとフッター」をクリック</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87685CF4-0D2E-49E3-98EA-9410DD7C4F38}"/>
              </a:ext>
            </a:extLst>
          </p:cNvPr>
          <p:cNvCxnSpPr>
            <a:cxnSpLocks/>
          </p:cNvCxnSpPr>
          <p:nvPr/>
        </p:nvCxnSpPr>
        <p:spPr>
          <a:xfrm flipV="1">
            <a:off x="8251534" y="1364563"/>
            <a:ext cx="0" cy="82324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F22A88-48BC-4746-B8C5-9CE1F4DF162D}"/>
              </a:ext>
            </a:extLst>
          </p:cNvPr>
          <p:cNvCxnSpPr>
            <a:cxnSpLocks/>
          </p:cNvCxnSpPr>
          <p:nvPr/>
        </p:nvCxnSpPr>
        <p:spPr>
          <a:xfrm flipH="1">
            <a:off x="7756702" y="2773222"/>
            <a:ext cx="504976" cy="504976"/>
          </a:xfrm>
          <a:prstGeom prst="line">
            <a:avLst/>
          </a:prstGeom>
          <a:ln w="28575" cap="flat">
            <a:solidFill>
              <a:schemeClr val="accent3"/>
            </a:solidFill>
            <a:headEnd w="lg" len="lg"/>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02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AACE07D-A2A5-44B4-AC22-828DCEA1C3A3}"/>
              </a:ext>
            </a:extLst>
          </p:cNvPr>
          <p:cNvSpPr>
            <a:spLocks noGrp="1"/>
          </p:cNvSpPr>
          <p:nvPr>
            <p:ph type="title"/>
          </p:nvPr>
        </p:nvSpPr>
        <p:spPr/>
        <p:txBody>
          <a:bodyPr/>
          <a:lstStyle/>
          <a:p>
            <a:r>
              <a:rPr lang="en-US" altLang="ja-JP" dirty="0"/>
              <a:t>6. </a:t>
            </a:r>
            <a:r>
              <a:rPr lang="ja-JP" altLang="en-US" dirty="0"/>
              <a:t>フォント</a:t>
            </a:r>
          </a:p>
        </p:txBody>
      </p:sp>
      <p:sp>
        <p:nvSpPr>
          <p:cNvPr id="3" name="フッター プレースホルダー 2">
            <a:extLst>
              <a:ext uri="{FF2B5EF4-FFF2-40B4-BE49-F238E27FC236}">
                <a16:creationId xmlns:a16="http://schemas.microsoft.com/office/drawing/2014/main" id="{29903099-AF6E-49B1-99D6-2F89C9F522A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2BADD90B-0EDE-4413-934A-B86630D5AE34}"/>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sp>
        <p:nvSpPr>
          <p:cNvPr id="7" name="AutoShape 3">
            <a:extLst>
              <a:ext uri="{FF2B5EF4-FFF2-40B4-BE49-F238E27FC236}">
                <a16:creationId xmlns:a16="http://schemas.microsoft.com/office/drawing/2014/main" id="{0E5031B7-F400-489C-8894-4DEC237337D9}"/>
              </a:ext>
            </a:extLst>
          </p:cNvPr>
          <p:cNvSpPr>
            <a:spLocks noChangeArrowheads="1"/>
          </p:cNvSpPr>
          <p:nvPr/>
        </p:nvSpPr>
        <p:spPr bwMode="auto">
          <a:xfrm>
            <a:off x="874712" y="1124744"/>
            <a:ext cx="10439401"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フォントは「メイリオ」を標準とする。</a:t>
            </a:r>
          </a:p>
        </p:txBody>
      </p:sp>
      <p:sp>
        <p:nvSpPr>
          <p:cNvPr id="8" name="AutoShape 3">
            <a:extLst>
              <a:ext uri="{FF2B5EF4-FFF2-40B4-BE49-F238E27FC236}">
                <a16:creationId xmlns:a16="http://schemas.microsoft.com/office/drawing/2014/main" id="{EF602A2B-C1A5-4EC4-960E-C148C4542EF9}"/>
              </a:ext>
            </a:extLst>
          </p:cNvPr>
          <p:cNvSpPr>
            <a:spLocks noChangeArrowheads="1"/>
          </p:cNvSpPr>
          <p:nvPr/>
        </p:nvSpPr>
        <p:spPr bwMode="auto">
          <a:xfrm>
            <a:off x="5364928" y="1881188"/>
            <a:ext cx="1462144"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メイリオ</a:t>
            </a:r>
          </a:p>
        </p:txBody>
      </p:sp>
      <p:cxnSp>
        <p:nvCxnSpPr>
          <p:cNvPr id="14" name="直線コネクタ 13">
            <a:extLst>
              <a:ext uri="{FF2B5EF4-FFF2-40B4-BE49-F238E27FC236}">
                <a16:creationId xmlns:a16="http://schemas.microsoft.com/office/drawing/2014/main" id="{6BB5E76B-377C-45DF-A2F2-EC8C9A047B9A}"/>
              </a:ext>
            </a:extLst>
          </p:cNvPr>
          <p:cNvCxnSpPr/>
          <p:nvPr/>
        </p:nvCxnSpPr>
        <p:spPr>
          <a:xfrm flipH="1">
            <a:off x="1957386" y="4741576"/>
            <a:ext cx="8280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0CE5F44E-75EA-49DC-AC2C-23D893DB92E4}"/>
              </a:ext>
            </a:extLst>
          </p:cNvPr>
          <p:cNvSpPr>
            <a:spLocks noChangeArrowheads="1"/>
          </p:cNvSpPr>
          <p:nvPr/>
        </p:nvSpPr>
        <p:spPr bwMode="auto">
          <a:xfrm>
            <a:off x="1957386" y="2761356"/>
            <a:ext cx="2592388" cy="17727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20000"/>
              </a:lnSpc>
              <a:spcAft>
                <a:spcPts val="1200"/>
              </a:spcAft>
            </a:pPr>
            <a:r>
              <a:rPr lang="ja-JP" altLang="en-US" sz="9600" spc="600" dirty="0">
                <a:latin typeface="+mn-ea"/>
                <a:cs typeface="メイリオ" pitchFamily="50" charset="-128"/>
              </a:rPr>
              <a:t>永</a:t>
            </a:r>
            <a:r>
              <a:rPr lang="ja-JP" altLang="en-US" sz="9600" spc="600" dirty="0" err="1">
                <a:latin typeface="+mn-ea"/>
                <a:cs typeface="メイリオ" pitchFamily="50" charset="-128"/>
              </a:rPr>
              <a:t>あ</a:t>
            </a:r>
            <a:endParaRPr lang="ja-JP" altLang="en-US" sz="9600" spc="600" dirty="0">
              <a:latin typeface="+mn-ea"/>
              <a:cs typeface="メイリオ" pitchFamily="50" charset="-128"/>
            </a:endParaRPr>
          </a:p>
        </p:txBody>
      </p:sp>
      <p:sp>
        <p:nvSpPr>
          <p:cNvPr id="16" name="AutoShape 3">
            <a:extLst>
              <a:ext uri="{FF2B5EF4-FFF2-40B4-BE49-F238E27FC236}">
                <a16:creationId xmlns:a16="http://schemas.microsoft.com/office/drawing/2014/main" id="{89CE2745-6A06-4C9A-9A47-520EC2EF712C}"/>
              </a:ext>
            </a:extLst>
          </p:cNvPr>
          <p:cNvSpPr>
            <a:spLocks noChangeArrowheads="1"/>
          </p:cNvSpPr>
          <p:nvPr/>
        </p:nvSpPr>
        <p:spPr bwMode="auto">
          <a:xfrm>
            <a:off x="4801442" y="2674481"/>
            <a:ext cx="5436344" cy="182819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dist" fontAlgn="base">
              <a:lnSpc>
                <a:spcPct val="110000"/>
              </a:lnSpc>
            </a:pPr>
            <a:r>
              <a:rPr lang="ja-JP" altLang="en-US" sz="3600" dirty="0">
                <a:cs typeface="メイリオ" pitchFamily="50" charset="-128"/>
              </a:rPr>
              <a:t>あいうえおかきく</a:t>
            </a:r>
            <a:r>
              <a:rPr lang="ja-JP" altLang="en-US" sz="3600" dirty="0" err="1">
                <a:cs typeface="メイリオ" pitchFamily="50" charset="-128"/>
              </a:rPr>
              <a:t>けこ</a:t>
            </a:r>
            <a:endParaRPr lang="en-US" altLang="ja-JP" sz="3600" dirty="0">
              <a:cs typeface="メイリオ" pitchFamily="50" charset="-128"/>
            </a:endParaRPr>
          </a:p>
          <a:p>
            <a:pPr lvl="0" algn="dist" fontAlgn="base">
              <a:lnSpc>
                <a:spcPct val="110000"/>
              </a:lnSpc>
            </a:pPr>
            <a:r>
              <a:rPr lang="ja-JP" altLang="en-US" sz="3600" dirty="0">
                <a:cs typeface="メイリオ" pitchFamily="50" charset="-128"/>
              </a:rPr>
              <a:t>サシスセソタチツテト</a:t>
            </a:r>
            <a:endParaRPr lang="en-US" altLang="ja-JP" sz="3600" dirty="0">
              <a:cs typeface="メイリオ" pitchFamily="50" charset="-128"/>
            </a:endParaRPr>
          </a:p>
          <a:p>
            <a:pPr lvl="0" algn="dist" fontAlgn="base">
              <a:lnSpc>
                <a:spcPct val="110000"/>
              </a:lnSpc>
            </a:pPr>
            <a:r>
              <a:rPr lang="ja-JP" altLang="en-US" sz="3600" dirty="0">
                <a:cs typeface="メイリオ" pitchFamily="50" charset="-128"/>
              </a:rPr>
              <a:t>国東愛袋通橋駅店待町</a:t>
            </a:r>
            <a:endParaRPr lang="en-US" altLang="ja-JP" sz="3600" b="1" dirty="0">
              <a:cs typeface="メイリオ" pitchFamily="50" charset="-128"/>
            </a:endParaRPr>
          </a:p>
        </p:txBody>
      </p:sp>
      <p:sp>
        <p:nvSpPr>
          <p:cNvPr id="17" name="AutoShape 3">
            <a:extLst>
              <a:ext uri="{FF2B5EF4-FFF2-40B4-BE49-F238E27FC236}">
                <a16:creationId xmlns:a16="http://schemas.microsoft.com/office/drawing/2014/main" id="{63876DF8-066E-4C64-84ED-0C92410864F6}"/>
              </a:ext>
            </a:extLst>
          </p:cNvPr>
          <p:cNvSpPr>
            <a:spLocks noChangeArrowheads="1"/>
          </p:cNvSpPr>
          <p:nvPr/>
        </p:nvSpPr>
        <p:spPr bwMode="auto">
          <a:xfrm>
            <a:off x="1957386" y="5049180"/>
            <a:ext cx="8280400" cy="10726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40000"/>
              </a:lnSpc>
              <a:spcAft>
                <a:spcPts val="1200"/>
              </a:spcAft>
            </a:pPr>
            <a:r>
              <a:rPr lang="ja-JP" altLang="en-US" sz="1700" dirty="0">
                <a:latin typeface="+mn-ea"/>
                <a:cs typeface="メイリオ" pitchFamily="50" charset="-128"/>
              </a:rPr>
              <a:t>字面が大きく・ふところの広い和文ゴシック体。遠目にも見やすい優れた視認性を持つ。通常と太字のウェイト差がはっきりしており、メリハリのある紙面作りに向いている。上下中央配置時、上寄りに表示される点に注意。</a:t>
            </a:r>
            <a:endParaRPr lang="en-US" altLang="ja-JP" sz="1700" dirty="0">
              <a:latin typeface="+mn-ea"/>
              <a:cs typeface="メイリオ" pitchFamily="50" charset="-128"/>
            </a:endParaRPr>
          </a:p>
        </p:txBody>
      </p:sp>
    </p:spTree>
    <p:extLst>
      <p:ext uri="{BB962C8B-B14F-4D97-AF65-F5344CB8AC3E}">
        <p14:creationId xmlns:p14="http://schemas.microsoft.com/office/powerpoint/2010/main" val="67640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AF5B9F-356B-4F10-A002-433FB7597C29}"/>
              </a:ext>
            </a:extLst>
          </p:cNvPr>
          <p:cNvSpPr>
            <a:spLocks noGrp="1"/>
          </p:cNvSpPr>
          <p:nvPr>
            <p:ph type="title"/>
          </p:nvPr>
        </p:nvSpPr>
        <p:spPr/>
        <p:txBody>
          <a:bodyPr/>
          <a:lstStyle/>
          <a:p>
            <a:r>
              <a:rPr kumimoji="1" lang="en-US" altLang="ja-JP" dirty="0"/>
              <a:t>7. </a:t>
            </a:r>
            <a:r>
              <a:rPr kumimoji="1" lang="ja-JP" altLang="en-US" dirty="0"/>
              <a:t>メッセージライン</a:t>
            </a:r>
          </a:p>
        </p:txBody>
      </p:sp>
      <p:sp>
        <p:nvSpPr>
          <p:cNvPr id="3" name="フッター プレースホルダー 2">
            <a:extLst>
              <a:ext uri="{FF2B5EF4-FFF2-40B4-BE49-F238E27FC236}">
                <a16:creationId xmlns:a16="http://schemas.microsoft.com/office/drawing/2014/main" id="{5366066B-B306-4F84-8BE2-E94C96273D5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3813054-F644-48C1-9DB4-445DC381C359}"/>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sp>
        <p:nvSpPr>
          <p:cNvPr id="5" name="AutoShape 3">
            <a:extLst>
              <a:ext uri="{FF2B5EF4-FFF2-40B4-BE49-F238E27FC236}">
                <a16:creationId xmlns:a16="http://schemas.microsoft.com/office/drawing/2014/main" id="{BDB49C2F-CAED-4898-91C9-9732EC441497}"/>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スライド上部には必要に応じてメッセージラインを記載する。</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そのスライドの「主張」や「概要」を </a:t>
            </a:r>
            <a:r>
              <a:rPr lang="en-US" altLang="ja-JP" sz="2000" b="1" dirty="0">
                <a:latin typeface="+mn-ea"/>
                <a:cs typeface="メイリオ" pitchFamily="50" charset="-128"/>
              </a:rPr>
              <a:t>1</a:t>
            </a:r>
            <a:r>
              <a:rPr lang="ja-JP" altLang="en-US" sz="2000" b="1" dirty="0">
                <a:latin typeface="+mn-ea"/>
                <a:cs typeface="メイリオ" pitchFamily="50" charset="-128"/>
              </a:rPr>
              <a:t>～</a:t>
            </a:r>
            <a:r>
              <a:rPr lang="en-US" altLang="ja-JP" sz="2000" b="1" dirty="0">
                <a:latin typeface="+mn-ea"/>
                <a:cs typeface="メイリオ" pitchFamily="50" charset="-128"/>
              </a:rPr>
              <a:t>2</a:t>
            </a:r>
            <a:r>
              <a:rPr lang="ja-JP" altLang="en-US" sz="2000" b="1" dirty="0">
                <a:latin typeface="+mn-ea"/>
                <a:cs typeface="メイリオ" pitchFamily="50" charset="-128"/>
              </a:rPr>
              <a:t>行ほどでまとめる。</a:t>
            </a:r>
            <a:endParaRPr lang="en-US" altLang="ja-JP" sz="2000" b="1" dirty="0">
              <a:latin typeface="+mn-ea"/>
              <a:cs typeface="メイリオ" pitchFamily="50" charset="-128"/>
            </a:endParaRPr>
          </a:p>
        </p:txBody>
      </p:sp>
      <p:sp>
        <p:nvSpPr>
          <p:cNvPr id="8" name="AutoShape 3">
            <a:extLst>
              <a:ext uri="{FF2B5EF4-FFF2-40B4-BE49-F238E27FC236}">
                <a16:creationId xmlns:a16="http://schemas.microsoft.com/office/drawing/2014/main" id="{3F6CD922-7CA3-4045-9D73-EDE3AF953456}"/>
              </a:ext>
            </a:extLst>
          </p:cNvPr>
          <p:cNvSpPr>
            <a:spLocks noChangeArrowheads="1"/>
          </p:cNvSpPr>
          <p:nvPr/>
        </p:nvSpPr>
        <p:spPr bwMode="auto">
          <a:xfrm>
            <a:off x="4815433" y="1881188"/>
            <a:ext cx="2561135"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メッセージライン</a:t>
            </a:r>
          </a:p>
        </p:txBody>
      </p:sp>
      <p:pic>
        <p:nvPicPr>
          <p:cNvPr id="11" name="図 10" descr="グラフ, 円グラフ&#10;&#10;自動的に生成された説明">
            <a:extLst>
              <a:ext uri="{FF2B5EF4-FFF2-40B4-BE49-F238E27FC236}">
                <a16:creationId xmlns:a16="http://schemas.microsoft.com/office/drawing/2014/main" id="{733669F8-4441-4A42-97E3-169D8B27A35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74713" y="2528900"/>
            <a:ext cx="10439400" cy="3671875"/>
          </a:xfrm>
          <a:prstGeom prst="rect">
            <a:avLst/>
          </a:prstGeom>
          <a:ln w="6350">
            <a:solidFill>
              <a:schemeClr val="tx1">
                <a:lumMod val="60000"/>
                <a:lumOff val="40000"/>
              </a:schemeClr>
            </a:solidFill>
          </a:ln>
        </p:spPr>
      </p:pic>
      <p:sp>
        <p:nvSpPr>
          <p:cNvPr id="12" name="AutoShape 3">
            <a:extLst>
              <a:ext uri="{FF2B5EF4-FFF2-40B4-BE49-F238E27FC236}">
                <a16:creationId xmlns:a16="http://schemas.microsoft.com/office/drawing/2014/main" id="{FC9BFF12-3367-4B48-A721-5ECA6DEF3F17}"/>
              </a:ext>
            </a:extLst>
          </p:cNvPr>
          <p:cNvSpPr>
            <a:spLocks noChangeArrowheads="1"/>
          </p:cNvSpPr>
          <p:nvPr/>
        </p:nvSpPr>
        <p:spPr bwMode="auto">
          <a:xfrm>
            <a:off x="874712" y="2528888"/>
            <a:ext cx="10439400" cy="756096"/>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3" name="AutoShape 3">
            <a:extLst>
              <a:ext uri="{FF2B5EF4-FFF2-40B4-BE49-F238E27FC236}">
                <a16:creationId xmlns:a16="http://schemas.microsoft.com/office/drawing/2014/main" id="{CCE84858-BFBC-4212-B986-EFCDF6837CE1}"/>
              </a:ext>
            </a:extLst>
          </p:cNvPr>
          <p:cNvSpPr>
            <a:spLocks noChangeArrowheads="1"/>
          </p:cNvSpPr>
          <p:nvPr/>
        </p:nvSpPr>
        <p:spPr bwMode="auto">
          <a:xfrm>
            <a:off x="874712" y="3985732"/>
            <a:ext cx="10442575" cy="2215043"/>
          </a:xfrm>
          <a:prstGeom prst="roundRect">
            <a:avLst>
              <a:gd name="adj" fmla="val 0"/>
            </a:avLst>
          </a:prstGeom>
          <a:solidFill>
            <a:srgbClr val="000000">
              <a:alpha val="30000"/>
            </a:srgbClr>
          </a:solidFill>
          <a:ln>
            <a:noFill/>
          </a:ln>
          <a:effectLst/>
        </p:spPr>
        <p:txBody>
          <a:bodyPr wrap="square" lIns="180000" tIns="144000" rIns="180000" bIns="108000" anchor="ctr" anchorCtr="0">
            <a:noAutofit/>
          </a:bodyPr>
          <a:lstStyle/>
          <a:p>
            <a:pPr algn="ctr">
              <a:spcBef>
                <a:spcPct val="0"/>
              </a:spcBef>
            </a:pPr>
            <a:endParaRPr lang="en-US" altLang="ja-JP" sz="1600" b="1" dirty="0">
              <a:solidFill>
                <a:srgbClr val="FFFFFF"/>
              </a:solidFill>
              <a:latin typeface="メイリオ" pitchFamily="50" charset="-128"/>
              <a:ea typeface="メイリオ" pitchFamily="50" charset="-128"/>
              <a:cs typeface="メイリオ" pitchFamily="50" charset="-128"/>
            </a:endParaRPr>
          </a:p>
        </p:txBody>
      </p:sp>
      <p:sp>
        <p:nvSpPr>
          <p:cNvPr id="14" name="AutoShape 3">
            <a:extLst>
              <a:ext uri="{FF2B5EF4-FFF2-40B4-BE49-F238E27FC236}">
                <a16:creationId xmlns:a16="http://schemas.microsoft.com/office/drawing/2014/main" id="{4FFA8078-0DD4-49A5-B24B-9EB9BABAABC1}"/>
              </a:ext>
            </a:extLst>
          </p:cNvPr>
          <p:cNvSpPr>
            <a:spLocks noChangeArrowheads="1"/>
          </p:cNvSpPr>
          <p:nvPr/>
        </p:nvSpPr>
        <p:spPr bwMode="auto">
          <a:xfrm>
            <a:off x="6276020" y="2621961"/>
            <a:ext cx="4356484" cy="374991"/>
          </a:xfrm>
          <a:prstGeom prst="roundRect">
            <a:avLst>
              <a:gd name="adj" fmla="val 0"/>
            </a:avLst>
          </a:prstGeom>
          <a:solidFill>
            <a:schemeClr val="bg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latin typeface="+mj-ea"/>
                <a:ea typeface="+mj-ea"/>
                <a:cs typeface="メイリオ" pitchFamily="50" charset="-128"/>
              </a:rPr>
              <a:t>メッセージライン（フォントサイズ</a:t>
            </a:r>
            <a:r>
              <a:rPr lang="en-US" altLang="ja-JP" sz="1400" dirty="0">
                <a:latin typeface="+mj-ea"/>
                <a:ea typeface="+mj-ea"/>
                <a:cs typeface="メイリオ" pitchFamily="50" charset="-128"/>
              </a:rPr>
              <a:t>20pt</a:t>
            </a:r>
            <a:r>
              <a:rPr lang="ja-JP" altLang="en-US" sz="1400" dirty="0">
                <a:latin typeface="+mj-ea"/>
                <a:ea typeface="+mj-ea"/>
                <a:cs typeface="メイリオ" pitchFamily="50" charset="-128"/>
              </a:rPr>
              <a:t>の例）</a:t>
            </a:r>
          </a:p>
        </p:txBody>
      </p:sp>
      <p:cxnSp>
        <p:nvCxnSpPr>
          <p:cNvPr id="15" name="直線コネクタ 14">
            <a:extLst>
              <a:ext uri="{FF2B5EF4-FFF2-40B4-BE49-F238E27FC236}">
                <a16:creationId xmlns:a16="http://schemas.microsoft.com/office/drawing/2014/main" id="{D14CFBB5-8C3B-4109-B0F6-6582A82FB834}"/>
              </a:ext>
            </a:extLst>
          </p:cNvPr>
          <p:cNvCxnSpPr>
            <a:cxnSpLocks/>
          </p:cNvCxnSpPr>
          <p:nvPr/>
        </p:nvCxnSpPr>
        <p:spPr>
          <a:xfrm>
            <a:off x="10776520" y="2816932"/>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FB02681-2F92-485B-9C02-8243CE9A38FF}"/>
              </a:ext>
            </a:extLst>
          </p:cNvPr>
          <p:cNvCxnSpPr>
            <a:cxnSpLocks/>
          </p:cNvCxnSpPr>
          <p:nvPr/>
        </p:nvCxnSpPr>
        <p:spPr>
          <a:xfrm>
            <a:off x="10632504" y="3645024"/>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7" name="Group 55">
            <a:extLst>
              <a:ext uri="{FF2B5EF4-FFF2-40B4-BE49-F238E27FC236}">
                <a16:creationId xmlns:a16="http://schemas.microsoft.com/office/drawing/2014/main" id="{4959447B-84FD-4E03-93F0-35E6F070AD67}"/>
              </a:ext>
            </a:extLst>
          </p:cNvPr>
          <p:cNvGraphicFramePr>
            <a:graphicFrameLocks noGrp="1"/>
          </p:cNvGraphicFramePr>
          <p:nvPr>
            <p:extLst>
              <p:ext uri="{D42A27DB-BD31-4B8C-83A1-F6EECF244321}">
                <p14:modId xmlns:p14="http://schemas.microsoft.com/office/powerpoint/2010/main" val="2770854223"/>
              </p:ext>
            </p:extLst>
          </p:nvPr>
        </p:nvGraphicFramePr>
        <p:xfrm>
          <a:off x="10532480" y="3356992"/>
          <a:ext cx="100024" cy="559196"/>
        </p:xfrm>
        <a:graphic>
          <a:graphicData uri="http://schemas.openxmlformats.org/drawingml/2006/table">
            <a:tbl>
              <a:tblPr/>
              <a:tblGrid>
                <a:gridCol w="100024">
                  <a:extLst>
                    <a:ext uri="{9D8B030D-6E8A-4147-A177-3AD203B41FA5}">
                      <a16:colId xmlns:a16="http://schemas.microsoft.com/office/drawing/2014/main" val="1025637701"/>
                    </a:ext>
                  </a:extLst>
                </a:gridCol>
              </a:tblGrid>
              <a:tr h="559196">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18" name="直線コネクタ 17">
            <a:extLst>
              <a:ext uri="{FF2B5EF4-FFF2-40B4-BE49-F238E27FC236}">
                <a16:creationId xmlns:a16="http://schemas.microsoft.com/office/drawing/2014/main" id="{1237F235-62CD-425D-A3EE-26D63E29415A}"/>
              </a:ext>
            </a:extLst>
          </p:cNvPr>
          <p:cNvCxnSpPr>
            <a:cxnSpLocks/>
          </p:cNvCxnSpPr>
          <p:nvPr/>
        </p:nvCxnSpPr>
        <p:spPr>
          <a:xfrm>
            <a:off x="10632242" y="2816932"/>
            <a:ext cx="14401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AutoShape 3">
            <a:extLst>
              <a:ext uri="{FF2B5EF4-FFF2-40B4-BE49-F238E27FC236}">
                <a16:creationId xmlns:a16="http://schemas.microsoft.com/office/drawing/2014/main" id="{CB70B940-2236-42FB-B69C-718BB4793986}"/>
              </a:ext>
            </a:extLst>
          </p:cNvPr>
          <p:cNvSpPr>
            <a:spLocks noChangeArrowheads="1"/>
          </p:cNvSpPr>
          <p:nvPr/>
        </p:nvSpPr>
        <p:spPr bwMode="auto">
          <a:xfrm>
            <a:off x="874712" y="6277264"/>
            <a:ext cx="10439400" cy="2893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20000"/>
              </a:lnSpc>
              <a:buFont typeface="Zapf Dingbats"/>
              <a:buChar char="✱"/>
            </a:pPr>
            <a:r>
              <a:rPr lang="ja-JP" altLang="en-US" sz="800" dirty="0">
                <a:latin typeface="+mn-ea"/>
              </a:rPr>
              <a:t>「日本で活発に消費してくれるのは、どこから来たお客様？；消費額上位５カ国・地域別の訪日外国人消費指数の動き（その１）」（経済産業省）（</a:t>
            </a:r>
            <a:r>
              <a:rPr lang="en-US" altLang="ja-JP" sz="800" dirty="0">
                <a:latin typeface="+mn-ea"/>
              </a:rPr>
              <a:t>https://www.meti.go.jp/statistics/toppage/report/minikaisetsu/hitokoto_kako/20180315hitokoto_1_.html</a:t>
            </a:r>
            <a:r>
              <a:rPr lang="ja-JP" altLang="en-US" sz="800" dirty="0">
                <a:latin typeface="+mn-ea"/>
              </a:rPr>
              <a:t>）を加工して作成。</a:t>
            </a:r>
          </a:p>
        </p:txBody>
      </p:sp>
    </p:spTree>
    <p:extLst>
      <p:ext uri="{BB962C8B-B14F-4D97-AF65-F5344CB8AC3E}">
        <p14:creationId xmlns:p14="http://schemas.microsoft.com/office/powerpoint/2010/main" val="349660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93F94-EEAE-47B4-9554-F523117F1386}"/>
              </a:ext>
            </a:extLst>
          </p:cNvPr>
          <p:cNvSpPr>
            <a:spLocks noGrp="1"/>
          </p:cNvSpPr>
          <p:nvPr>
            <p:ph type="title"/>
          </p:nvPr>
        </p:nvSpPr>
        <p:spPr/>
        <p:txBody>
          <a:bodyPr/>
          <a:lstStyle/>
          <a:p>
            <a:r>
              <a:rPr kumimoji="1" lang="en-US" altLang="ja-JP" dirty="0"/>
              <a:t>8. </a:t>
            </a:r>
            <a:r>
              <a:rPr kumimoji="1" lang="ja-JP" altLang="en-US" dirty="0"/>
              <a:t>見出し</a:t>
            </a:r>
          </a:p>
        </p:txBody>
      </p:sp>
      <p:sp>
        <p:nvSpPr>
          <p:cNvPr id="3" name="フッター プレースホルダー 2">
            <a:extLst>
              <a:ext uri="{FF2B5EF4-FFF2-40B4-BE49-F238E27FC236}">
                <a16:creationId xmlns:a16="http://schemas.microsoft.com/office/drawing/2014/main" id="{BA4B38A8-A432-42A1-A3F6-57C464370D33}"/>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51C27B8-BBD9-4B56-8231-2F24D394D263}"/>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
        <p:nvSpPr>
          <p:cNvPr id="6" name="AutoShape 3">
            <a:extLst>
              <a:ext uri="{FF2B5EF4-FFF2-40B4-BE49-F238E27FC236}">
                <a16:creationId xmlns:a16="http://schemas.microsoft.com/office/drawing/2014/main" id="{81D673E5-C1FC-4CA0-A42C-A82953AA8C7E}"/>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en-US" altLang="ja-JP" sz="2000" b="1" dirty="0">
                <a:latin typeface="+mn-ea"/>
                <a:cs typeface="メイリオ" pitchFamily="50" charset="-128"/>
              </a:rPr>
              <a:t>1</a:t>
            </a:r>
            <a:r>
              <a:rPr lang="ja-JP" altLang="en-US" sz="2000" b="1" dirty="0">
                <a:latin typeface="+mn-ea"/>
                <a:cs typeface="メイリオ" pitchFamily="50" charset="-128"/>
              </a:rPr>
              <a:t>ページのスライドに複数のトピック／意味のまとまりを掲載する場合は</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「見出し」を利用する。見出しは太字や文字の大小差、記号を活かして作成する。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70C59286-AD88-44F5-A4F1-81AD282FC036}"/>
              </a:ext>
            </a:extLst>
          </p:cNvPr>
          <p:cNvSpPr>
            <a:spLocks noChangeArrowheads="1"/>
          </p:cNvSpPr>
          <p:nvPr/>
        </p:nvSpPr>
        <p:spPr bwMode="auto">
          <a:xfrm>
            <a:off x="5158683" y="1881188"/>
            <a:ext cx="1874634"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見出しのサンプル</a:t>
            </a:r>
          </a:p>
        </p:txBody>
      </p:sp>
      <p:sp>
        <p:nvSpPr>
          <p:cNvPr id="9" name="AutoShape 3">
            <a:extLst>
              <a:ext uri="{FF2B5EF4-FFF2-40B4-BE49-F238E27FC236}">
                <a16:creationId xmlns:a16="http://schemas.microsoft.com/office/drawing/2014/main" id="{5C7B35E3-2712-430F-97F5-C0F5E10F44DB}"/>
              </a:ext>
            </a:extLst>
          </p:cNvPr>
          <p:cNvSpPr>
            <a:spLocks noChangeArrowheads="1"/>
          </p:cNvSpPr>
          <p:nvPr/>
        </p:nvSpPr>
        <p:spPr bwMode="auto">
          <a:xfrm>
            <a:off x="2459595" y="2528900"/>
            <a:ext cx="7273089" cy="3671875"/>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10" name="AutoShape 3">
            <a:extLst>
              <a:ext uri="{FF2B5EF4-FFF2-40B4-BE49-F238E27FC236}">
                <a16:creationId xmlns:a16="http://schemas.microsoft.com/office/drawing/2014/main" id="{45E2FE8C-107A-43FA-A46A-42ACBEC0EBAC}"/>
              </a:ext>
            </a:extLst>
          </p:cNvPr>
          <p:cNvSpPr>
            <a:spLocks noChangeArrowheads="1"/>
          </p:cNvSpPr>
          <p:nvPr/>
        </p:nvSpPr>
        <p:spPr bwMode="auto">
          <a:xfrm>
            <a:off x="2855924" y="2809186"/>
            <a:ext cx="6480436" cy="325550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gn="just">
              <a:lnSpc>
                <a:spcPct val="120000"/>
              </a:lnSpc>
              <a:spcBef>
                <a:spcPts val="1200"/>
              </a:spcBef>
              <a:spcAft>
                <a:spcPts val="600"/>
              </a:spcAft>
            </a:pPr>
            <a:r>
              <a:rPr lang="ja-JP" altLang="en-US" sz="2800" b="1" dirty="0">
                <a:solidFill>
                  <a:schemeClr val="tx2"/>
                </a:solidFill>
                <a:latin typeface="+mn-ea"/>
                <a:cs typeface="メイリオ" pitchFamily="50" charset="-128"/>
              </a:rPr>
              <a:t>コンゴウインコ</a:t>
            </a:r>
            <a:endParaRPr lang="en-US" altLang="zh-TW" sz="2800" b="1" dirty="0">
              <a:solidFill>
                <a:schemeClr val="tx2"/>
              </a:solidFill>
              <a:latin typeface="+mn-ea"/>
              <a:cs typeface="メイリオ" pitchFamily="50" charset="-128"/>
            </a:endParaRPr>
          </a:p>
          <a:p>
            <a:pPr lvl="0" algn="just">
              <a:lnSpc>
                <a:spcPct val="120000"/>
              </a:lnSpc>
              <a:spcBef>
                <a:spcPts val="1200"/>
              </a:spcBef>
              <a:spcAft>
                <a:spcPts val="600"/>
              </a:spcAft>
            </a:pPr>
            <a:r>
              <a:rPr lang="zh-TW" altLang="en-US" sz="2000" b="1" dirty="0">
                <a:solidFill>
                  <a:schemeClr val="tx2"/>
                </a:solidFill>
                <a:latin typeface="+mn-ea"/>
                <a:ea typeface="游ゴシック" panose="020B0400000000000000" pitchFamily="50" charset="-128"/>
                <a:cs typeface="メイリオ" pitchFamily="50" charset="-128"/>
              </a:rPr>
              <a:t>▍</a:t>
            </a:r>
            <a:r>
              <a:rPr lang="ja-JP" altLang="en-US" sz="2000" b="1" dirty="0">
                <a:latin typeface="+mn-ea"/>
                <a:cs typeface="メイリオ" pitchFamily="50" charset="-128"/>
              </a:rPr>
              <a:t>形態</a:t>
            </a:r>
            <a:endParaRPr lang="en-US" altLang="ja-JP" sz="2000" b="1" dirty="0">
              <a:latin typeface="+mn-ea"/>
              <a:cs typeface="メイリオ" pitchFamily="50" charset="-128"/>
            </a:endParaRPr>
          </a:p>
          <a:p>
            <a:pPr lvl="0" algn="just">
              <a:lnSpc>
                <a:spcPct val="130000"/>
              </a:lnSpc>
              <a:spcAft>
                <a:spcPts val="600"/>
              </a:spcAft>
            </a:pPr>
            <a:r>
              <a:rPr lang="ja-JP" altLang="en-US" sz="1400" dirty="0">
                <a:latin typeface="+mn-ea"/>
                <a:cs typeface="メイリオ" pitchFamily="50" charset="-128"/>
              </a:rPr>
              <a:t>体長は</a:t>
            </a:r>
            <a:r>
              <a:rPr lang="en-US" altLang="ja-JP" sz="1400" dirty="0">
                <a:latin typeface="+mn-ea"/>
                <a:cs typeface="メイリオ" pitchFamily="50" charset="-128"/>
              </a:rPr>
              <a:t>81cm</a:t>
            </a:r>
            <a:r>
              <a:rPr lang="ja-JP" altLang="en-US" sz="1400" dirty="0">
                <a:latin typeface="+mn-ea"/>
                <a:cs typeface="メイリオ" pitchFamily="50" charset="-128"/>
              </a:rPr>
              <a:t>から</a:t>
            </a:r>
            <a:r>
              <a:rPr lang="en-US" altLang="ja-JP" sz="1400" dirty="0">
                <a:latin typeface="+mn-ea"/>
                <a:cs typeface="メイリオ" pitchFamily="50" charset="-128"/>
              </a:rPr>
              <a:t>96cm</a:t>
            </a:r>
            <a:r>
              <a:rPr lang="ja-JP" altLang="en-US" sz="1400" dirty="0">
                <a:latin typeface="+mn-ea"/>
                <a:cs typeface="メイリオ" pitchFamily="50" charset="-128"/>
              </a:rPr>
              <a:t>で、その半分以上はコンゴウインコに典型的な先細りのとがった尾がしめる。羽毛はほとんどが深紅だが、尻と尾筒の羽根はライトブルー、大雨覆い羽根は黄色、翼の風切り羽根上面はダークブルーと鮮やかである。</a:t>
            </a:r>
          </a:p>
          <a:p>
            <a:pPr lvl="0" algn="just">
              <a:lnSpc>
                <a:spcPct val="120000"/>
              </a:lnSpc>
              <a:spcBef>
                <a:spcPts val="1200"/>
              </a:spcBef>
              <a:spcAft>
                <a:spcPts val="600"/>
              </a:spcAft>
            </a:pPr>
            <a:r>
              <a:rPr lang="zh-TW" altLang="en-US" sz="2000" b="1" dirty="0">
                <a:solidFill>
                  <a:schemeClr val="tx2"/>
                </a:solidFill>
                <a:latin typeface="+mn-ea"/>
                <a:ea typeface="游ゴシック" panose="020B0400000000000000" pitchFamily="50" charset="-128"/>
                <a:cs typeface="メイリオ" pitchFamily="50" charset="-128"/>
              </a:rPr>
              <a:t>▍</a:t>
            </a:r>
            <a:r>
              <a:rPr lang="ja-JP" altLang="en-US" sz="2000" b="1" dirty="0">
                <a:latin typeface="+mn-ea"/>
                <a:cs typeface="メイリオ" pitchFamily="50" charset="-128"/>
              </a:rPr>
              <a:t>食餌</a:t>
            </a:r>
            <a:endParaRPr lang="en-US" altLang="ja-JP" sz="2000" b="1" dirty="0">
              <a:latin typeface="+mn-ea"/>
              <a:cs typeface="メイリオ" pitchFamily="50" charset="-128"/>
            </a:endParaRPr>
          </a:p>
          <a:p>
            <a:pPr lvl="0" algn="just">
              <a:lnSpc>
                <a:spcPct val="130000"/>
              </a:lnSpc>
              <a:spcAft>
                <a:spcPts val="600"/>
              </a:spcAft>
            </a:pPr>
            <a:r>
              <a:rPr lang="ja-JP" altLang="en-US" sz="1400" dirty="0">
                <a:latin typeface="+mn-ea"/>
                <a:cs typeface="メイリオ" pitchFamily="50" charset="-128"/>
              </a:rPr>
              <a:t>コンゴウインコはおもに果実と種子を食べるが、これには大型の堅い殻の種子も含まれる。一般的に見られるのは一羽、あるいはペアで森林の樹冠の上を</a:t>
            </a:r>
            <a:r>
              <a:rPr lang="en-US" altLang="ja-JP" sz="1400" dirty="0">
                <a:latin typeface="+mn-ea"/>
                <a:cs typeface="メイリオ" pitchFamily="50" charset="-128"/>
              </a:rPr>
              <a:t>…</a:t>
            </a:r>
            <a:endParaRPr lang="ja-JP" altLang="en-US" sz="1400" dirty="0">
              <a:latin typeface="+mn-ea"/>
              <a:cs typeface="メイリオ" pitchFamily="50" charset="-128"/>
            </a:endParaRPr>
          </a:p>
        </p:txBody>
      </p:sp>
      <p:cxnSp>
        <p:nvCxnSpPr>
          <p:cNvPr id="11" name="直線コネクタ 10">
            <a:extLst>
              <a:ext uri="{FF2B5EF4-FFF2-40B4-BE49-F238E27FC236}">
                <a16:creationId xmlns:a16="http://schemas.microsoft.com/office/drawing/2014/main" id="{F6CE55C4-0995-4B31-AA4B-B32A3084ADB3}"/>
              </a:ext>
            </a:extLst>
          </p:cNvPr>
          <p:cNvCxnSpPr>
            <a:cxnSpLocks/>
          </p:cNvCxnSpPr>
          <p:nvPr/>
        </p:nvCxnSpPr>
        <p:spPr>
          <a:xfrm>
            <a:off x="2099556" y="3068588"/>
            <a:ext cx="540060"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2" name="Group 55">
            <a:extLst>
              <a:ext uri="{FF2B5EF4-FFF2-40B4-BE49-F238E27FC236}">
                <a16:creationId xmlns:a16="http://schemas.microsoft.com/office/drawing/2014/main" id="{51F522B4-05BB-45F6-BB57-7155A3388EAF}"/>
              </a:ext>
            </a:extLst>
          </p:cNvPr>
          <p:cNvGraphicFramePr>
            <a:graphicFrameLocks noGrp="1"/>
          </p:cNvGraphicFramePr>
          <p:nvPr>
            <p:extLst>
              <p:ext uri="{D42A27DB-BD31-4B8C-83A1-F6EECF244321}">
                <p14:modId xmlns:p14="http://schemas.microsoft.com/office/powerpoint/2010/main" val="2533965906"/>
              </p:ext>
            </p:extLst>
          </p:nvPr>
        </p:nvGraphicFramePr>
        <p:xfrm>
          <a:off x="2647604" y="2845190"/>
          <a:ext cx="100024" cy="413602"/>
        </p:xfrm>
        <a:graphic>
          <a:graphicData uri="http://schemas.openxmlformats.org/drawingml/2006/table">
            <a:tbl>
              <a:tblPr/>
              <a:tblGrid>
                <a:gridCol w="100024">
                  <a:extLst>
                    <a:ext uri="{9D8B030D-6E8A-4147-A177-3AD203B41FA5}">
                      <a16:colId xmlns:a16="http://schemas.microsoft.com/office/drawing/2014/main" val="1025637701"/>
                    </a:ext>
                  </a:extLst>
                </a:gridCol>
              </a:tblGrid>
              <a:tr h="413602">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3" name="AutoShape 3">
            <a:extLst>
              <a:ext uri="{FF2B5EF4-FFF2-40B4-BE49-F238E27FC236}">
                <a16:creationId xmlns:a16="http://schemas.microsoft.com/office/drawing/2014/main" id="{43E8A486-D0E6-4BB9-AA49-DF4A7B62C882}"/>
              </a:ext>
            </a:extLst>
          </p:cNvPr>
          <p:cNvSpPr>
            <a:spLocks noChangeArrowheads="1"/>
          </p:cNvSpPr>
          <p:nvPr/>
        </p:nvSpPr>
        <p:spPr bwMode="auto">
          <a:xfrm>
            <a:off x="1343472" y="2850700"/>
            <a:ext cx="68407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見出し</a:t>
            </a:r>
            <a:endParaRPr lang="en-US" altLang="ja-JP" sz="1400" dirty="0">
              <a:latin typeface="+mn-ea"/>
              <a:cs typeface="メイリオ" pitchFamily="50" charset="-128"/>
            </a:endParaRPr>
          </a:p>
          <a:p>
            <a:pPr lvl="0" algn="just">
              <a:lnSpc>
                <a:spcPct val="120000"/>
              </a:lnSpc>
            </a:pPr>
            <a:r>
              <a:rPr lang="ja-JP" altLang="en-US" sz="1400" dirty="0">
                <a:latin typeface="+mn-ea"/>
                <a:cs typeface="メイリオ" pitchFamily="50" charset="-128"/>
              </a:rPr>
              <a:t>レベル</a:t>
            </a:r>
            <a:r>
              <a:rPr lang="en-US" altLang="ja-JP" sz="1400" dirty="0">
                <a:latin typeface="+mn-ea"/>
                <a:cs typeface="メイリオ" pitchFamily="50" charset="-128"/>
              </a:rPr>
              <a:t>1</a:t>
            </a:r>
          </a:p>
        </p:txBody>
      </p:sp>
      <p:graphicFrame>
        <p:nvGraphicFramePr>
          <p:cNvPr id="14" name="Group 55">
            <a:extLst>
              <a:ext uri="{FF2B5EF4-FFF2-40B4-BE49-F238E27FC236}">
                <a16:creationId xmlns:a16="http://schemas.microsoft.com/office/drawing/2014/main" id="{0579A52D-CE7F-4AA0-ABBC-5765ABF5509C}"/>
              </a:ext>
            </a:extLst>
          </p:cNvPr>
          <p:cNvGraphicFramePr>
            <a:graphicFrameLocks noGrp="1"/>
          </p:cNvGraphicFramePr>
          <p:nvPr>
            <p:extLst>
              <p:ext uri="{D42A27DB-BD31-4B8C-83A1-F6EECF244321}">
                <p14:modId xmlns:p14="http://schemas.microsoft.com/office/powerpoint/2010/main" val="1507431131"/>
              </p:ext>
            </p:extLst>
          </p:nvPr>
        </p:nvGraphicFramePr>
        <p:xfrm>
          <a:off x="2647604" y="3577232"/>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5" name="Group 55">
            <a:extLst>
              <a:ext uri="{FF2B5EF4-FFF2-40B4-BE49-F238E27FC236}">
                <a16:creationId xmlns:a16="http://schemas.microsoft.com/office/drawing/2014/main" id="{604F7DDE-EF5F-4FBB-B695-F21D14B7D86A}"/>
              </a:ext>
            </a:extLst>
          </p:cNvPr>
          <p:cNvGraphicFramePr>
            <a:graphicFrameLocks noGrp="1"/>
          </p:cNvGraphicFramePr>
          <p:nvPr>
            <p:extLst>
              <p:ext uri="{D42A27DB-BD31-4B8C-83A1-F6EECF244321}">
                <p14:modId xmlns:p14="http://schemas.microsoft.com/office/powerpoint/2010/main" val="613914295"/>
              </p:ext>
            </p:extLst>
          </p:nvPr>
        </p:nvGraphicFramePr>
        <p:xfrm>
          <a:off x="2647604" y="5091165"/>
          <a:ext cx="100024" cy="246047"/>
        </p:xfrm>
        <a:graphic>
          <a:graphicData uri="http://schemas.openxmlformats.org/drawingml/2006/table">
            <a:tbl>
              <a:tblPr/>
              <a:tblGrid>
                <a:gridCol w="100024">
                  <a:extLst>
                    <a:ext uri="{9D8B030D-6E8A-4147-A177-3AD203B41FA5}">
                      <a16:colId xmlns:a16="http://schemas.microsoft.com/office/drawing/2014/main" val="1025637701"/>
                    </a:ext>
                  </a:extLst>
                </a:gridCol>
              </a:tblGrid>
              <a:tr h="246047">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cxnSp>
        <p:nvCxnSpPr>
          <p:cNvPr id="16" name="直線コネクタ 15">
            <a:extLst>
              <a:ext uri="{FF2B5EF4-FFF2-40B4-BE49-F238E27FC236}">
                <a16:creationId xmlns:a16="http://schemas.microsoft.com/office/drawing/2014/main" id="{13045045-A517-47D7-BA3E-68E15B919B92}"/>
              </a:ext>
            </a:extLst>
          </p:cNvPr>
          <p:cNvCxnSpPr>
            <a:cxnSpLocks/>
          </p:cNvCxnSpPr>
          <p:nvPr/>
        </p:nvCxnSpPr>
        <p:spPr>
          <a:xfrm>
            <a:off x="2315580" y="3700255"/>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F098723-1360-42C6-9161-9AECE53A25CD}"/>
              </a:ext>
            </a:extLst>
          </p:cNvPr>
          <p:cNvCxnSpPr>
            <a:cxnSpLocks/>
          </p:cNvCxnSpPr>
          <p:nvPr/>
        </p:nvCxnSpPr>
        <p:spPr>
          <a:xfrm>
            <a:off x="2315580" y="5209303"/>
            <a:ext cx="324036"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1E1C5EF-722B-4C5D-A60C-FBB62723510E}"/>
              </a:ext>
            </a:extLst>
          </p:cNvPr>
          <p:cNvCxnSpPr>
            <a:cxnSpLocks/>
          </p:cNvCxnSpPr>
          <p:nvPr/>
        </p:nvCxnSpPr>
        <p:spPr>
          <a:xfrm>
            <a:off x="2315580" y="3700255"/>
            <a:ext cx="0" cy="150904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F195F88-87B9-4F18-A44C-3F8163FA0804}"/>
              </a:ext>
            </a:extLst>
          </p:cNvPr>
          <p:cNvCxnSpPr>
            <a:cxnSpLocks/>
          </p:cNvCxnSpPr>
          <p:nvPr/>
        </p:nvCxnSpPr>
        <p:spPr>
          <a:xfrm>
            <a:off x="2099556" y="4444638"/>
            <a:ext cx="216024"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AutoShape 3">
            <a:extLst>
              <a:ext uri="{FF2B5EF4-FFF2-40B4-BE49-F238E27FC236}">
                <a16:creationId xmlns:a16="http://schemas.microsoft.com/office/drawing/2014/main" id="{CA291709-0CE0-4F5B-9A03-60DDBF54CDA7}"/>
              </a:ext>
            </a:extLst>
          </p:cNvPr>
          <p:cNvSpPr>
            <a:spLocks noChangeArrowheads="1"/>
          </p:cNvSpPr>
          <p:nvPr/>
        </p:nvSpPr>
        <p:spPr bwMode="auto">
          <a:xfrm>
            <a:off x="1343472" y="4218852"/>
            <a:ext cx="68407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見出し</a:t>
            </a:r>
            <a:endParaRPr lang="en-US" altLang="ja-JP" sz="1400" dirty="0">
              <a:latin typeface="+mn-ea"/>
              <a:cs typeface="メイリオ" pitchFamily="50" charset="-128"/>
            </a:endParaRPr>
          </a:p>
          <a:p>
            <a:pPr lvl="0" algn="just">
              <a:lnSpc>
                <a:spcPct val="120000"/>
              </a:lnSpc>
            </a:pPr>
            <a:r>
              <a:rPr lang="ja-JP" altLang="en-US" sz="1400" dirty="0">
                <a:latin typeface="+mn-ea"/>
                <a:cs typeface="メイリオ" pitchFamily="50" charset="-128"/>
              </a:rPr>
              <a:t>レベル</a:t>
            </a:r>
            <a:r>
              <a:rPr lang="en-US" altLang="ja-JP" sz="1400" dirty="0">
                <a:latin typeface="+mn-ea"/>
                <a:cs typeface="メイリオ" pitchFamily="50" charset="-128"/>
              </a:rPr>
              <a:t>2</a:t>
            </a:r>
          </a:p>
        </p:txBody>
      </p:sp>
    </p:spTree>
    <p:extLst>
      <p:ext uri="{BB962C8B-B14F-4D97-AF65-F5344CB8AC3E}">
        <p14:creationId xmlns:p14="http://schemas.microsoft.com/office/powerpoint/2010/main" val="258030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3C6C7DA-0AAF-4AAF-8D5D-9E4ACDC9917B}"/>
              </a:ext>
            </a:extLst>
          </p:cNvPr>
          <p:cNvSpPr>
            <a:spLocks noGrp="1"/>
          </p:cNvSpPr>
          <p:nvPr>
            <p:ph type="title"/>
          </p:nvPr>
        </p:nvSpPr>
        <p:spPr/>
        <p:txBody>
          <a:bodyPr/>
          <a:lstStyle/>
          <a:p>
            <a:r>
              <a:rPr lang="ja-JP" altLang="en-US" dirty="0"/>
              <a:t>はじめに</a:t>
            </a:r>
          </a:p>
        </p:txBody>
      </p:sp>
      <p:sp>
        <p:nvSpPr>
          <p:cNvPr id="3" name="スライド番号プレースホルダー 2">
            <a:extLst>
              <a:ext uri="{FF2B5EF4-FFF2-40B4-BE49-F238E27FC236}">
                <a16:creationId xmlns:a16="http://schemas.microsoft.com/office/drawing/2014/main" id="{263E61E6-7851-4CFF-BD4F-9A64D6930041}"/>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a:extLst>
              <a:ext uri="{FF2B5EF4-FFF2-40B4-BE49-F238E27FC236}">
                <a16:creationId xmlns:a16="http://schemas.microsoft.com/office/drawing/2014/main" id="{7B0E697E-9CCF-4AEB-80DC-3249E0257311}"/>
              </a:ext>
            </a:extLst>
          </p:cNvPr>
          <p:cNvSpPr>
            <a:spLocks noChangeArrowheads="1"/>
          </p:cNvSpPr>
          <p:nvPr/>
        </p:nvSpPr>
        <p:spPr bwMode="auto">
          <a:xfrm>
            <a:off x="1525080" y="1088740"/>
            <a:ext cx="9182220" cy="136652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900"/>
              </a:spcBef>
              <a:spcAft>
                <a:spcPts val="600"/>
              </a:spcAft>
              <a:buFont typeface="Wingdings" pitchFamily="2" charset="2"/>
              <a:buChar char="l"/>
            </a:pPr>
            <a:r>
              <a:rPr lang="ja-JP" altLang="en-US" dirty="0">
                <a:latin typeface="+mn-ea"/>
                <a:cs typeface="メイリオ" pitchFamily="50" charset="-128"/>
              </a:rPr>
              <a:t>本書は、プレゼン資料の品質と生産性向上を目的としたデザイン・テンプレートです。</a:t>
            </a:r>
            <a:endParaRPr lang="en-US" altLang="ja-JP" dirty="0">
              <a:latin typeface="+mn-ea"/>
              <a:cs typeface="メイリオ" pitchFamily="50" charset="-128"/>
            </a:endParaRPr>
          </a:p>
          <a:p>
            <a:pPr marL="342900" lvl="0" indent="-342900" algn="just">
              <a:lnSpc>
                <a:spcPct val="140000"/>
              </a:lnSpc>
              <a:spcBef>
                <a:spcPts val="900"/>
              </a:spcBef>
              <a:spcAft>
                <a:spcPts val="600"/>
              </a:spcAft>
              <a:buFont typeface="Wingdings" pitchFamily="2" charset="2"/>
              <a:buChar char="l"/>
            </a:pPr>
            <a:r>
              <a:rPr lang="ja-JP" altLang="en-US" dirty="0">
                <a:latin typeface="+mn-ea"/>
                <a:cs typeface="メイリオ" pitchFamily="50" charset="-128"/>
              </a:rPr>
              <a:t>本書は、プレゼン資料を以下の用途で利用することを前提に、スライドサイズやテーマカラー、フォントなどのデザインルールを定義しています。</a:t>
            </a:r>
            <a:endParaRPr lang="en-US" altLang="ja-JP" dirty="0">
              <a:latin typeface="+mn-ea"/>
              <a:cs typeface="メイリオ" pitchFamily="50" charset="-128"/>
            </a:endParaRPr>
          </a:p>
        </p:txBody>
      </p:sp>
      <p:sp>
        <p:nvSpPr>
          <p:cNvPr id="2" name="フッター プレースホルダー 1">
            <a:extLst>
              <a:ext uri="{FF2B5EF4-FFF2-40B4-BE49-F238E27FC236}">
                <a16:creationId xmlns:a16="http://schemas.microsoft.com/office/drawing/2014/main" id="{C9627054-59A6-48F9-943F-EE986DA76BF6}"/>
              </a:ext>
            </a:extLst>
          </p:cNvPr>
          <p:cNvSpPr>
            <a:spLocks noGrp="1"/>
          </p:cNvSpPr>
          <p:nvPr>
            <p:ph type="ftr" sz="quarter" idx="10"/>
          </p:nvPr>
        </p:nvSpPr>
        <p:spPr/>
        <p:txBody>
          <a:bodyPr/>
          <a:lstStyle/>
          <a:p>
            <a:r>
              <a:rPr lang="en-US" altLang="ja-JP"/>
              <a:t>© Presentation Design</a:t>
            </a:r>
            <a:endParaRPr lang="ja-JP" altLang="en-US" dirty="0"/>
          </a:p>
        </p:txBody>
      </p:sp>
      <p:sp>
        <p:nvSpPr>
          <p:cNvPr id="9" name="AutoShape 3">
            <a:extLst>
              <a:ext uri="{FF2B5EF4-FFF2-40B4-BE49-F238E27FC236}">
                <a16:creationId xmlns:a16="http://schemas.microsoft.com/office/drawing/2014/main" id="{C8D856E0-26F8-4623-A447-B01C159011A6}"/>
              </a:ext>
            </a:extLst>
          </p:cNvPr>
          <p:cNvSpPr>
            <a:spLocks noChangeArrowheads="1"/>
          </p:cNvSpPr>
          <p:nvPr/>
        </p:nvSpPr>
        <p:spPr bwMode="auto">
          <a:xfrm>
            <a:off x="1525080" y="3718656"/>
            <a:ext cx="9182220" cy="167738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900"/>
              </a:spcBef>
              <a:spcAft>
                <a:spcPts val="600"/>
              </a:spcAft>
              <a:buFont typeface="Wingdings" pitchFamily="2" charset="2"/>
              <a:buChar char="l"/>
            </a:pPr>
            <a:r>
              <a:rPr lang="ja-JP" altLang="en-US" dirty="0">
                <a:latin typeface="+mn-ea"/>
                <a:cs typeface="メイリオ" pitchFamily="50" charset="-128"/>
              </a:rPr>
              <a:t>資料を</a:t>
            </a:r>
            <a:r>
              <a:rPr lang="en-US" altLang="ja-JP" dirty="0">
                <a:latin typeface="+mn-ea"/>
                <a:cs typeface="メイリオ" pitchFamily="50" charset="-128"/>
              </a:rPr>
              <a:t>PC</a:t>
            </a:r>
            <a:r>
              <a:rPr lang="ja-JP" altLang="en-US" dirty="0">
                <a:latin typeface="+mn-ea"/>
                <a:cs typeface="メイリオ" pitchFamily="50" charset="-128"/>
              </a:rPr>
              <a:t>のディスプレイに表示、紙に印刷して利用する場合には、「</a:t>
            </a:r>
            <a:r>
              <a:rPr lang="en-US" altLang="ja-JP" dirty="0">
                <a:latin typeface="+mn-ea"/>
                <a:cs typeface="メイリオ" pitchFamily="50" charset="-128"/>
              </a:rPr>
              <a:t>A4</a:t>
            </a:r>
            <a:r>
              <a:rPr lang="ja-JP" altLang="en-US" dirty="0">
                <a:latin typeface="+mn-ea"/>
                <a:cs typeface="メイリオ" pitchFamily="50" charset="-128"/>
              </a:rPr>
              <a:t>サイズ」のデザイン・テンプレートをご利用ください。</a:t>
            </a:r>
            <a:endParaRPr lang="en-US" altLang="ja-JP" dirty="0">
              <a:latin typeface="+mn-ea"/>
              <a:cs typeface="メイリオ" pitchFamily="50" charset="-128"/>
            </a:endParaRPr>
          </a:p>
          <a:p>
            <a:pPr marL="342900" lvl="0" indent="-342900" algn="just">
              <a:lnSpc>
                <a:spcPct val="140000"/>
              </a:lnSpc>
              <a:spcBef>
                <a:spcPts val="600"/>
              </a:spcBef>
              <a:spcAft>
                <a:spcPts val="600"/>
              </a:spcAft>
              <a:buFont typeface="Wingdings" pitchFamily="2" charset="2"/>
              <a:buChar char="l"/>
            </a:pPr>
            <a:r>
              <a:rPr lang="ja-JP" altLang="en-US" sz="1800" dirty="0">
                <a:latin typeface="+mn-ea"/>
                <a:cs typeface="メイリオ" pitchFamily="50" charset="-128"/>
              </a:rPr>
              <a:t>本書に関する詳しい制限事項は「プレゼンデザイン」</a:t>
            </a:r>
            <a:r>
              <a:rPr lang="en-US" altLang="ja-JP" sz="1800" dirty="0">
                <a:latin typeface="+mn-ea"/>
                <a:cs typeface="メイリオ" pitchFamily="50" charset="-128"/>
              </a:rPr>
              <a:t>Web</a:t>
            </a:r>
            <a:r>
              <a:rPr lang="ja-JP" altLang="en-US" sz="1800" dirty="0">
                <a:latin typeface="+mn-ea"/>
                <a:cs typeface="メイリオ" pitchFamily="50" charset="-128"/>
              </a:rPr>
              <a:t>サイトの利用規約ページをご覧ください：</a:t>
            </a:r>
            <a:endParaRPr lang="en-US" altLang="ja-JP" sz="1800" dirty="0">
              <a:latin typeface="+mn-ea"/>
              <a:cs typeface="メイリオ" pitchFamily="50" charset="-128"/>
            </a:endParaRPr>
          </a:p>
        </p:txBody>
      </p:sp>
      <p:graphicFrame>
        <p:nvGraphicFramePr>
          <p:cNvPr id="10" name="Group 283">
            <a:extLst>
              <a:ext uri="{FF2B5EF4-FFF2-40B4-BE49-F238E27FC236}">
                <a16:creationId xmlns:a16="http://schemas.microsoft.com/office/drawing/2014/main" id="{BC18A138-55DA-4B1F-B91E-ED6F984187FC}"/>
              </a:ext>
            </a:extLst>
          </p:cNvPr>
          <p:cNvGraphicFramePr>
            <a:graphicFrameLocks noGrp="1"/>
          </p:cNvGraphicFramePr>
          <p:nvPr>
            <p:extLst>
              <p:ext uri="{D42A27DB-BD31-4B8C-83A1-F6EECF244321}">
                <p14:modId xmlns:p14="http://schemas.microsoft.com/office/powerpoint/2010/main" val="2250941306"/>
              </p:ext>
            </p:extLst>
          </p:nvPr>
        </p:nvGraphicFramePr>
        <p:xfrm>
          <a:off x="1883532" y="2528900"/>
          <a:ext cx="7920880" cy="918732"/>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mn-ea"/>
                          <a:ea typeface="+mn-ea"/>
                          <a:cs typeface="メイリオ" pitchFamily="50" charset="-128"/>
                        </a:rPr>
                        <a:t>対象となる文書</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セミナー資料、講演資料など</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表示／印刷する環境</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16:9</a:t>
                      </a:r>
                      <a:r>
                        <a:rPr kumimoji="1" lang="ja-JP" altLang="en-US" sz="1400" b="0" i="0" u="none" strike="noStrike" cap="none" normalizeH="0" baseline="0" dirty="0">
                          <a:ln>
                            <a:noFill/>
                          </a:ln>
                          <a:solidFill>
                            <a:schemeClr val="tx1"/>
                          </a:solidFill>
                          <a:effectLst/>
                          <a:latin typeface="+mn-ea"/>
                          <a:ea typeface="+mn-ea"/>
                          <a:cs typeface="メイリオ" pitchFamily="50" charset="-128"/>
                        </a:rPr>
                        <a:t>の画面比率を持つプロジェクター、大型のディスプレイ</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305967"/>
                  </a:ext>
                </a:extLst>
              </a:tr>
            </a:tbl>
          </a:graphicData>
        </a:graphic>
      </p:graphicFrame>
      <p:graphicFrame>
        <p:nvGraphicFramePr>
          <p:cNvPr id="11" name="Group 283">
            <a:extLst>
              <a:ext uri="{FF2B5EF4-FFF2-40B4-BE49-F238E27FC236}">
                <a16:creationId xmlns:a16="http://schemas.microsoft.com/office/drawing/2014/main" id="{4549A08D-28AB-8658-F33A-7D599B10082A}"/>
              </a:ext>
            </a:extLst>
          </p:cNvPr>
          <p:cNvGraphicFramePr>
            <a:graphicFrameLocks noGrp="1"/>
          </p:cNvGraphicFramePr>
          <p:nvPr>
            <p:extLst>
              <p:ext uri="{D42A27DB-BD31-4B8C-83A1-F6EECF244321}">
                <p14:modId xmlns:p14="http://schemas.microsoft.com/office/powerpoint/2010/main" val="2873888304"/>
              </p:ext>
            </p:extLst>
          </p:nvPr>
        </p:nvGraphicFramePr>
        <p:xfrm>
          <a:off x="1886824" y="5525918"/>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2"/>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781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004C2-EA92-4327-A0CE-1B16C9281BCA}"/>
              </a:ext>
            </a:extLst>
          </p:cNvPr>
          <p:cNvSpPr>
            <a:spLocks noGrp="1"/>
          </p:cNvSpPr>
          <p:nvPr>
            <p:ph type="title"/>
          </p:nvPr>
        </p:nvSpPr>
        <p:spPr/>
        <p:txBody>
          <a:bodyPr/>
          <a:lstStyle/>
          <a:p>
            <a:r>
              <a:rPr kumimoji="1" lang="en-US" altLang="ja-JP" dirty="0"/>
              <a:t>9. </a:t>
            </a:r>
            <a:r>
              <a:rPr kumimoji="1" lang="ja-JP" altLang="en-US" dirty="0"/>
              <a:t>キャプション</a:t>
            </a:r>
          </a:p>
        </p:txBody>
      </p:sp>
      <p:sp>
        <p:nvSpPr>
          <p:cNvPr id="3" name="フッター プレースホルダー 2">
            <a:extLst>
              <a:ext uri="{FF2B5EF4-FFF2-40B4-BE49-F238E27FC236}">
                <a16:creationId xmlns:a16="http://schemas.microsoft.com/office/drawing/2014/main" id="{C17EF8A4-B5CC-410D-8F3B-E0E3F4E4B101}"/>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D7E4EB79-22EF-49F0-A334-12F8258BE7CF}"/>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sp>
        <p:nvSpPr>
          <p:cNvPr id="5" name="AutoShape 3">
            <a:extLst>
              <a:ext uri="{FF2B5EF4-FFF2-40B4-BE49-F238E27FC236}">
                <a16:creationId xmlns:a16="http://schemas.microsoft.com/office/drawing/2014/main" id="{2DC40916-CC50-4A7C-9AA7-D42E1B82F8FA}"/>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図解やグラフ、画像などの図版には、必要に応じて「キャプション」を付記する。</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キャプションは原則対象要素の上または下に配置し、文字は左右センターで揃える。</a:t>
            </a:r>
            <a:endParaRPr lang="en-US" altLang="ja-JP" sz="2000" b="1" dirty="0">
              <a:latin typeface="+mn-ea"/>
              <a:cs typeface="メイリオ" pitchFamily="50" charset="-128"/>
            </a:endParaRPr>
          </a:p>
        </p:txBody>
      </p:sp>
      <p:sp>
        <p:nvSpPr>
          <p:cNvPr id="6" name="AutoShape 3">
            <a:extLst>
              <a:ext uri="{FF2B5EF4-FFF2-40B4-BE49-F238E27FC236}">
                <a16:creationId xmlns:a16="http://schemas.microsoft.com/office/drawing/2014/main" id="{B8DC7285-9BE8-49E0-8679-FF698B09DF36}"/>
              </a:ext>
            </a:extLst>
          </p:cNvPr>
          <p:cNvSpPr>
            <a:spLocks noChangeArrowheads="1"/>
          </p:cNvSpPr>
          <p:nvPr/>
        </p:nvSpPr>
        <p:spPr bwMode="auto">
          <a:xfrm>
            <a:off x="1710543"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キャプションの存在を強調する場合</a:t>
            </a:r>
          </a:p>
        </p:txBody>
      </p:sp>
      <p:sp>
        <p:nvSpPr>
          <p:cNvPr id="7" name="AutoShape 3">
            <a:extLst>
              <a:ext uri="{FF2B5EF4-FFF2-40B4-BE49-F238E27FC236}">
                <a16:creationId xmlns:a16="http://schemas.microsoft.com/office/drawing/2014/main" id="{74EE4C23-048F-457A-BEAB-B81B44D4DDFC}"/>
              </a:ext>
            </a:extLst>
          </p:cNvPr>
          <p:cNvSpPr>
            <a:spLocks noChangeArrowheads="1"/>
          </p:cNvSpPr>
          <p:nvPr/>
        </p:nvSpPr>
        <p:spPr bwMode="auto">
          <a:xfrm>
            <a:off x="7408692"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補足情報として記載する場合</a:t>
            </a:r>
          </a:p>
        </p:txBody>
      </p:sp>
      <p:sp>
        <p:nvSpPr>
          <p:cNvPr id="8" name="AutoShape 3">
            <a:extLst>
              <a:ext uri="{FF2B5EF4-FFF2-40B4-BE49-F238E27FC236}">
                <a16:creationId xmlns:a16="http://schemas.microsoft.com/office/drawing/2014/main" id="{F4C59455-05DC-4697-AA7C-D353A6D8B7BD}"/>
              </a:ext>
            </a:extLst>
          </p:cNvPr>
          <p:cNvSpPr>
            <a:spLocks noChangeArrowheads="1"/>
          </p:cNvSpPr>
          <p:nvPr/>
        </p:nvSpPr>
        <p:spPr bwMode="auto">
          <a:xfrm>
            <a:off x="6456471" y="2528900"/>
            <a:ext cx="4860817"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9" name="図 8" descr="道路を走っている動物&#10;&#10;自動的に生成された説明">
            <a:extLst>
              <a:ext uri="{FF2B5EF4-FFF2-40B4-BE49-F238E27FC236}">
                <a16:creationId xmlns:a16="http://schemas.microsoft.com/office/drawing/2014/main" id="{0FD3AE74-7679-4313-9FCA-94F7FE0544B9}"/>
              </a:ext>
            </a:extLst>
          </p:cNvPr>
          <p:cNvPicPr>
            <a:picLocks noChangeAspect="1"/>
          </p:cNvPicPr>
          <p:nvPr/>
        </p:nvPicPr>
        <p:blipFill>
          <a:blip r:embed="rId2"/>
          <a:stretch>
            <a:fillRect/>
          </a:stretch>
        </p:blipFill>
        <p:spPr>
          <a:xfrm>
            <a:off x="7883365" y="3319722"/>
            <a:ext cx="2002983" cy="1506669"/>
          </a:xfrm>
          <a:prstGeom prst="rect">
            <a:avLst/>
          </a:prstGeom>
        </p:spPr>
      </p:pic>
      <p:pic>
        <p:nvPicPr>
          <p:cNvPr id="10" name="図 9" descr="フェンスの中にいる動物&#10;&#10;中程度の精度で自動的に生成された説明">
            <a:extLst>
              <a:ext uri="{FF2B5EF4-FFF2-40B4-BE49-F238E27FC236}">
                <a16:creationId xmlns:a16="http://schemas.microsoft.com/office/drawing/2014/main" id="{4540AEC5-DCD1-4317-AA0A-9255ACDA53C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60240" y="3320368"/>
            <a:ext cx="1040347" cy="1506669"/>
          </a:xfrm>
          <a:prstGeom prst="rect">
            <a:avLst/>
          </a:prstGeom>
        </p:spPr>
      </p:pic>
      <p:pic>
        <p:nvPicPr>
          <p:cNvPr id="11" name="図 10" descr="道路を走っている動物&#10;&#10;中程度の精度で自動的に生成された説明">
            <a:extLst>
              <a:ext uri="{FF2B5EF4-FFF2-40B4-BE49-F238E27FC236}">
                <a16:creationId xmlns:a16="http://schemas.microsoft.com/office/drawing/2014/main" id="{2082CC15-068A-4245-9593-34FEF4FCBA4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272895" y="3319722"/>
            <a:ext cx="1040347" cy="1511238"/>
          </a:xfrm>
          <a:prstGeom prst="rect">
            <a:avLst/>
          </a:prstGeom>
        </p:spPr>
      </p:pic>
      <p:sp>
        <p:nvSpPr>
          <p:cNvPr id="12" name="AutoShape 3">
            <a:extLst>
              <a:ext uri="{FF2B5EF4-FFF2-40B4-BE49-F238E27FC236}">
                <a16:creationId xmlns:a16="http://schemas.microsoft.com/office/drawing/2014/main" id="{3A04F2D1-82DF-4A43-A1C9-A105AFA11AF7}"/>
              </a:ext>
            </a:extLst>
          </p:cNvPr>
          <p:cNvSpPr>
            <a:spLocks noChangeArrowheads="1"/>
          </p:cNvSpPr>
          <p:nvPr/>
        </p:nvSpPr>
        <p:spPr bwMode="auto">
          <a:xfrm>
            <a:off x="7883365" y="4938334"/>
            <a:ext cx="2002983" cy="203133"/>
          </a:xfrm>
          <a:prstGeom prst="roundRect">
            <a:avLst>
              <a:gd name="adj" fmla="val 0"/>
            </a:avLst>
          </a:prstGeom>
          <a:noFill/>
          <a:ln w="6350">
            <a:noFill/>
          </a:ln>
          <a:effectLst/>
        </p:spPr>
        <p:txBody>
          <a:bodyPr wrap="square" lIns="0" tIns="0" rIns="0" bIns="0" anchor="ctr" anchorCtr="0">
            <a:spAutoFit/>
          </a:bodyPr>
          <a:lstStyle/>
          <a:p>
            <a:pPr lvl="0" algn="ctr">
              <a:lnSpc>
                <a:spcPct val="110000"/>
              </a:lnSpc>
              <a:defRPr/>
            </a:pPr>
            <a:r>
              <a:rPr lang="ja-JP" altLang="en-US" sz="1200" dirty="0">
                <a:latin typeface="+mj-lt"/>
                <a:cs typeface="メイリオ" pitchFamily="50" charset="-128"/>
              </a:rPr>
              <a:t>子を背負うワオキツネザル</a:t>
            </a:r>
            <a:endParaRPr lang="en-US" altLang="ja-JP" sz="1200" dirty="0">
              <a:latin typeface="+mj-lt"/>
              <a:cs typeface="メイリオ" pitchFamily="50" charset="-128"/>
            </a:endParaRPr>
          </a:p>
        </p:txBody>
      </p:sp>
      <p:sp>
        <p:nvSpPr>
          <p:cNvPr id="13" name="AutoShape 3">
            <a:extLst>
              <a:ext uri="{FF2B5EF4-FFF2-40B4-BE49-F238E27FC236}">
                <a16:creationId xmlns:a16="http://schemas.microsoft.com/office/drawing/2014/main" id="{53140674-3D49-4A1E-BEDB-AA84378454A3}"/>
              </a:ext>
            </a:extLst>
          </p:cNvPr>
          <p:cNvSpPr>
            <a:spLocks noChangeArrowheads="1"/>
          </p:cNvSpPr>
          <p:nvPr/>
        </p:nvSpPr>
        <p:spPr bwMode="auto">
          <a:xfrm>
            <a:off x="6460241" y="5932579"/>
            <a:ext cx="4853000"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7C5533B8-D38B-4CCD-9C92-EEF20880D625}"/>
              </a:ext>
            </a:extLst>
          </p:cNvPr>
          <p:cNvCxnSpPr>
            <a:cxnSpLocks/>
          </p:cNvCxnSpPr>
          <p:nvPr/>
        </p:nvCxnSpPr>
        <p:spPr>
          <a:xfrm flipV="1">
            <a:off x="8904001" y="5155926"/>
            <a:ext cx="0" cy="707078"/>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AutoShape 3">
            <a:extLst>
              <a:ext uri="{FF2B5EF4-FFF2-40B4-BE49-F238E27FC236}">
                <a16:creationId xmlns:a16="http://schemas.microsoft.com/office/drawing/2014/main" id="{E5D68DCE-C429-429D-B6F3-0B10E3F52BF5}"/>
              </a:ext>
            </a:extLst>
          </p:cNvPr>
          <p:cNvSpPr>
            <a:spLocks noChangeArrowheads="1"/>
          </p:cNvSpPr>
          <p:nvPr/>
        </p:nvSpPr>
        <p:spPr bwMode="auto">
          <a:xfrm>
            <a:off x="874713" y="2528901"/>
            <a:ext cx="4861247" cy="3131244"/>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graphicFrame>
        <p:nvGraphicFramePr>
          <p:cNvPr id="16" name="Chart 5">
            <a:extLst>
              <a:ext uri="{FF2B5EF4-FFF2-40B4-BE49-F238E27FC236}">
                <a16:creationId xmlns:a16="http://schemas.microsoft.com/office/drawing/2014/main" id="{243E17CC-1028-4194-A4FD-82B0E0CF49B9}"/>
              </a:ext>
            </a:extLst>
          </p:cNvPr>
          <p:cNvGraphicFramePr>
            <a:graphicFrameLocks/>
          </p:cNvGraphicFramePr>
          <p:nvPr>
            <p:extLst>
              <p:ext uri="{D42A27DB-BD31-4B8C-83A1-F6EECF244321}">
                <p14:modId xmlns:p14="http://schemas.microsoft.com/office/powerpoint/2010/main" val="3679349678"/>
              </p:ext>
            </p:extLst>
          </p:nvPr>
        </p:nvGraphicFramePr>
        <p:xfrm>
          <a:off x="1189807" y="3201990"/>
          <a:ext cx="3610049" cy="2315241"/>
        </p:xfrm>
        <a:graphic>
          <a:graphicData uri="http://schemas.openxmlformats.org/drawingml/2006/chart">
            <c:chart xmlns:c="http://schemas.openxmlformats.org/drawingml/2006/chart" xmlns:r="http://schemas.openxmlformats.org/officeDocument/2006/relationships" r:id="rId5"/>
          </a:graphicData>
        </a:graphic>
      </p:graphicFrame>
      <p:sp>
        <p:nvSpPr>
          <p:cNvPr id="17" name="AutoShape 3">
            <a:extLst>
              <a:ext uri="{FF2B5EF4-FFF2-40B4-BE49-F238E27FC236}">
                <a16:creationId xmlns:a16="http://schemas.microsoft.com/office/drawing/2014/main" id="{67553194-1DF8-45A3-96A2-A45FE9AF52F3}"/>
              </a:ext>
            </a:extLst>
          </p:cNvPr>
          <p:cNvSpPr>
            <a:spLocks noChangeArrowheads="1"/>
          </p:cNvSpPr>
          <p:nvPr/>
        </p:nvSpPr>
        <p:spPr bwMode="auto">
          <a:xfrm>
            <a:off x="2639616" y="2875668"/>
            <a:ext cx="1382215" cy="339596"/>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支店別売上高</a:t>
            </a:r>
          </a:p>
        </p:txBody>
      </p:sp>
      <p:cxnSp>
        <p:nvCxnSpPr>
          <p:cNvPr id="18" name="直線コネクタ 17">
            <a:extLst>
              <a:ext uri="{FF2B5EF4-FFF2-40B4-BE49-F238E27FC236}">
                <a16:creationId xmlns:a16="http://schemas.microsoft.com/office/drawing/2014/main" id="{F25488C6-F465-446F-85EE-5C5E1A12FF47}"/>
              </a:ext>
            </a:extLst>
          </p:cNvPr>
          <p:cNvCxnSpPr>
            <a:cxnSpLocks/>
          </p:cNvCxnSpPr>
          <p:nvPr/>
        </p:nvCxnSpPr>
        <p:spPr>
          <a:xfrm flipV="1">
            <a:off x="5195900" y="3032956"/>
            <a:ext cx="0" cy="2794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471E353-2F3A-4240-B0EA-D08B072151B2}"/>
              </a:ext>
            </a:extLst>
          </p:cNvPr>
          <p:cNvCxnSpPr>
            <a:cxnSpLocks/>
          </p:cNvCxnSpPr>
          <p:nvPr/>
        </p:nvCxnSpPr>
        <p:spPr>
          <a:xfrm flipH="1">
            <a:off x="4021831" y="3032956"/>
            <a:ext cx="1174069"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AutoShape 3">
            <a:extLst>
              <a:ext uri="{FF2B5EF4-FFF2-40B4-BE49-F238E27FC236}">
                <a16:creationId xmlns:a16="http://schemas.microsoft.com/office/drawing/2014/main" id="{44191B01-631C-4C0D-BA13-24637CA44296}"/>
              </a:ext>
            </a:extLst>
          </p:cNvPr>
          <p:cNvSpPr>
            <a:spLocks noChangeArrowheads="1"/>
          </p:cNvSpPr>
          <p:nvPr/>
        </p:nvSpPr>
        <p:spPr bwMode="auto">
          <a:xfrm>
            <a:off x="882960" y="5916934"/>
            <a:ext cx="4853000"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r">
              <a:lnSpc>
                <a:spcPct val="120000"/>
              </a:lnSpc>
            </a:pPr>
            <a:r>
              <a:rPr lang="ja-JP" altLang="en-US" sz="1400" dirty="0">
                <a:latin typeface="+mn-ea"/>
                <a:cs typeface="メイリオ" pitchFamily="50" charset="-128"/>
              </a:rPr>
              <a:t>キャプション</a:t>
            </a:r>
            <a:endParaRPr lang="en-US" altLang="ja-JP" sz="1400" dirty="0">
              <a:latin typeface="+mn-ea"/>
              <a:cs typeface="メイリオ" pitchFamily="50" charset="-128"/>
            </a:endParaRPr>
          </a:p>
        </p:txBody>
      </p:sp>
      <p:sp>
        <p:nvSpPr>
          <p:cNvPr id="21" name="AutoShape 3">
            <a:extLst>
              <a:ext uri="{FF2B5EF4-FFF2-40B4-BE49-F238E27FC236}">
                <a16:creationId xmlns:a16="http://schemas.microsoft.com/office/drawing/2014/main" id="{B6EF5357-0516-415D-A047-FB9C50809FA3}"/>
              </a:ext>
            </a:extLst>
          </p:cNvPr>
          <p:cNvSpPr>
            <a:spLocks noChangeArrowheads="1"/>
          </p:cNvSpPr>
          <p:nvPr/>
        </p:nvSpPr>
        <p:spPr bwMode="auto">
          <a:xfrm>
            <a:off x="1091444" y="3053702"/>
            <a:ext cx="697924" cy="1592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spAutoFit/>
          </a:bodyPr>
          <a:lstStyle/>
          <a:p>
            <a:pPr lvl="0" algn="ctr">
              <a:lnSpc>
                <a:spcPct val="120000"/>
              </a:lnSpc>
            </a:pPr>
            <a:r>
              <a:rPr lang="ja-JP" altLang="en-US" sz="900" dirty="0">
                <a:latin typeface="+mn-ea"/>
                <a:cs typeface="メイリオ" pitchFamily="50" charset="-128"/>
              </a:rPr>
              <a:t>（百万円）</a:t>
            </a:r>
            <a:endParaRPr lang="en-US" altLang="ja-JP" sz="900" dirty="0">
              <a:latin typeface="+mn-ea"/>
              <a:cs typeface="メイリオ" pitchFamily="50" charset="-128"/>
            </a:endParaRPr>
          </a:p>
        </p:txBody>
      </p:sp>
    </p:spTree>
    <p:extLst>
      <p:ext uri="{BB962C8B-B14F-4D97-AF65-F5344CB8AC3E}">
        <p14:creationId xmlns:p14="http://schemas.microsoft.com/office/powerpoint/2010/main" val="379832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68A6C-3DBC-4CC1-954A-9BF57EA216FB}"/>
              </a:ext>
            </a:extLst>
          </p:cNvPr>
          <p:cNvSpPr>
            <a:spLocks noGrp="1"/>
          </p:cNvSpPr>
          <p:nvPr>
            <p:ph type="title"/>
          </p:nvPr>
        </p:nvSpPr>
        <p:spPr/>
        <p:txBody>
          <a:bodyPr/>
          <a:lstStyle/>
          <a:p>
            <a:r>
              <a:rPr kumimoji="1" lang="en-US" altLang="ja-JP" dirty="0"/>
              <a:t>10. </a:t>
            </a:r>
            <a:r>
              <a:rPr kumimoji="1" lang="ja-JP" altLang="en-US" dirty="0"/>
              <a:t>補足説明</a:t>
            </a:r>
          </a:p>
        </p:txBody>
      </p:sp>
      <p:sp>
        <p:nvSpPr>
          <p:cNvPr id="3" name="フッター プレースホルダー 2">
            <a:extLst>
              <a:ext uri="{FF2B5EF4-FFF2-40B4-BE49-F238E27FC236}">
                <a16:creationId xmlns:a16="http://schemas.microsoft.com/office/drawing/2014/main" id="{933D9AFB-ACFC-4EEE-9879-3DF42542DA1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5007D72-5416-4182-AF20-F28399F4430F}"/>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5" name="AutoShape 3">
            <a:extLst>
              <a:ext uri="{FF2B5EF4-FFF2-40B4-BE49-F238E27FC236}">
                <a16:creationId xmlns:a16="http://schemas.microsoft.com/office/drawing/2014/main" id="{46C87245-D13C-49D3-AC3D-BB6369B062E7}"/>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補足説明はフォントサイズを小さくしたり、背景にサブカラーを利用してメイントピックとのレベルの違いを暗示する。また例外的にフッターへの書き込みを可とする。</a:t>
            </a:r>
          </a:p>
        </p:txBody>
      </p:sp>
      <p:sp>
        <p:nvSpPr>
          <p:cNvPr id="6" name="AutoShape 3">
            <a:extLst>
              <a:ext uri="{FF2B5EF4-FFF2-40B4-BE49-F238E27FC236}">
                <a16:creationId xmlns:a16="http://schemas.microsoft.com/office/drawing/2014/main" id="{762E7FC3-9AF7-4FE3-B769-710B3AD58C9E}"/>
              </a:ext>
            </a:extLst>
          </p:cNvPr>
          <p:cNvSpPr>
            <a:spLocks noChangeArrowheads="1"/>
          </p:cNvSpPr>
          <p:nvPr/>
        </p:nvSpPr>
        <p:spPr bwMode="auto">
          <a:xfrm>
            <a:off x="1710543"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サブカラーを使った補足説明</a:t>
            </a:r>
          </a:p>
        </p:txBody>
      </p:sp>
      <p:sp>
        <p:nvSpPr>
          <p:cNvPr id="7" name="AutoShape 3">
            <a:extLst>
              <a:ext uri="{FF2B5EF4-FFF2-40B4-BE49-F238E27FC236}">
                <a16:creationId xmlns:a16="http://schemas.microsoft.com/office/drawing/2014/main" id="{1F68600E-35DB-4DFC-8753-A3554372DF08}"/>
              </a:ext>
            </a:extLst>
          </p:cNvPr>
          <p:cNvSpPr>
            <a:spLocks noChangeArrowheads="1"/>
          </p:cNvSpPr>
          <p:nvPr/>
        </p:nvSpPr>
        <p:spPr bwMode="auto">
          <a:xfrm>
            <a:off x="7408692"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フッターを使った補足説明</a:t>
            </a:r>
          </a:p>
        </p:txBody>
      </p:sp>
      <p:sp>
        <p:nvSpPr>
          <p:cNvPr id="8" name="AutoShape 3">
            <a:extLst>
              <a:ext uri="{FF2B5EF4-FFF2-40B4-BE49-F238E27FC236}">
                <a16:creationId xmlns:a16="http://schemas.microsoft.com/office/drawing/2014/main" id="{6491586B-22BB-4912-8C3C-3BE22EBE6B31}"/>
              </a:ext>
            </a:extLst>
          </p:cNvPr>
          <p:cNvSpPr>
            <a:spLocks noChangeArrowheads="1"/>
          </p:cNvSpPr>
          <p:nvPr/>
        </p:nvSpPr>
        <p:spPr bwMode="auto">
          <a:xfrm>
            <a:off x="874713" y="2528887"/>
            <a:ext cx="4860923" cy="2944059"/>
          </a:xfrm>
          <a:prstGeom prst="roundRect">
            <a:avLst>
              <a:gd name="adj" fmla="val 0"/>
            </a:avLst>
          </a:prstGeom>
          <a:solidFill>
            <a:schemeClr val="bg1"/>
          </a:solid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9" name="AutoShape 3">
            <a:extLst>
              <a:ext uri="{FF2B5EF4-FFF2-40B4-BE49-F238E27FC236}">
                <a16:creationId xmlns:a16="http://schemas.microsoft.com/office/drawing/2014/main" id="{A5C8A316-495F-49C9-A779-E72DEDCCCD62}"/>
              </a:ext>
            </a:extLst>
          </p:cNvPr>
          <p:cNvSpPr>
            <a:spLocks noChangeArrowheads="1"/>
          </p:cNvSpPr>
          <p:nvPr/>
        </p:nvSpPr>
        <p:spPr bwMode="auto">
          <a:xfrm>
            <a:off x="1379476" y="2780928"/>
            <a:ext cx="3888432" cy="1461169"/>
          </a:xfrm>
          <a:prstGeom prst="roundRect">
            <a:avLst>
              <a:gd name="adj" fmla="val 0"/>
            </a:avLst>
          </a:prstGeom>
          <a:noFill/>
          <a:ln w="6350">
            <a:noFill/>
          </a:ln>
          <a:effectLst/>
        </p:spPr>
        <p:txBody>
          <a:bodyPr wrap="square" lIns="0" tIns="0" rIns="0" bIns="0" anchor="t" anchorCtr="0">
            <a:spAutoFit/>
          </a:bodyPr>
          <a:lstStyle/>
          <a:p>
            <a:pPr marL="171450" lvl="0" indent="-171450" algn="just">
              <a:lnSpc>
                <a:spcPct val="130000"/>
              </a:lnSpc>
              <a:spcAft>
                <a:spcPts val="600"/>
              </a:spcAft>
              <a:buFont typeface="Wingdings" panose="05000000000000000000" pitchFamily="2" charset="2"/>
              <a:buChar char="l"/>
              <a:defRPr/>
            </a:pPr>
            <a:r>
              <a:rPr lang="ja-JP" altLang="en-US" sz="1400" dirty="0"/>
              <a:t>音声通話およびビデオ通話、画面共有をサポート。</a:t>
            </a:r>
            <a:endParaRPr lang="en-US" altLang="ja-JP" sz="1400" dirty="0"/>
          </a:p>
          <a:p>
            <a:pPr marL="171450" lvl="0" indent="-171450" algn="just">
              <a:lnSpc>
                <a:spcPct val="130000"/>
              </a:lnSpc>
              <a:spcAft>
                <a:spcPts val="600"/>
              </a:spcAft>
              <a:buFont typeface="Wingdings" panose="05000000000000000000" pitchFamily="2" charset="2"/>
              <a:buChar char="l"/>
              <a:defRPr/>
            </a:pPr>
            <a:r>
              <a:rPr lang="ja-JP" altLang="en-US" sz="1400" dirty="0"/>
              <a:t>外部サービスと連携し、実際のドキュメントやスケジュールを確認しながら会話を進めることが可能。</a:t>
            </a:r>
          </a:p>
        </p:txBody>
      </p:sp>
      <p:sp>
        <p:nvSpPr>
          <p:cNvPr id="10" name="AutoShape 3">
            <a:extLst>
              <a:ext uri="{FF2B5EF4-FFF2-40B4-BE49-F238E27FC236}">
                <a16:creationId xmlns:a16="http://schemas.microsoft.com/office/drawing/2014/main" id="{B60019F3-F13C-47CC-B97D-B44ADF7814E0}"/>
              </a:ext>
            </a:extLst>
          </p:cNvPr>
          <p:cNvSpPr>
            <a:spLocks noChangeArrowheads="1"/>
          </p:cNvSpPr>
          <p:nvPr/>
        </p:nvSpPr>
        <p:spPr bwMode="auto">
          <a:xfrm>
            <a:off x="1559496" y="4304743"/>
            <a:ext cx="3708412" cy="924457"/>
          </a:xfrm>
          <a:prstGeom prst="roundRect">
            <a:avLst>
              <a:gd name="adj" fmla="val 0"/>
            </a:avLst>
          </a:prstGeom>
          <a:solidFill>
            <a:schemeClr val="bg1">
              <a:lumMod val="95000"/>
            </a:schemeClr>
          </a:solidFill>
          <a:ln w="6350">
            <a:noFill/>
          </a:ln>
          <a:effectLst/>
        </p:spPr>
        <p:txBody>
          <a:bodyPr wrap="square" lIns="144000" tIns="108000" rIns="144000" bIns="108000" anchor="t" anchorCtr="0">
            <a:spAutoFit/>
          </a:bodyPr>
          <a:lstStyle/>
          <a:p>
            <a:pPr lvl="0" algn="just">
              <a:lnSpc>
                <a:spcPct val="130000"/>
              </a:lnSpc>
              <a:defRPr/>
            </a:pPr>
            <a:r>
              <a:rPr lang="ja-JP" altLang="en-US" sz="1200" b="1" dirty="0"/>
              <a:t>連携サービス例</a:t>
            </a:r>
            <a:endParaRPr lang="en-US" altLang="ja-JP" sz="1200" b="1" dirty="0"/>
          </a:p>
          <a:p>
            <a:pPr lvl="0" algn="just">
              <a:lnSpc>
                <a:spcPct val="130000"/>
              </a:lnSpc>
              <a:defRPr/>
            </a:pPr>
            <a:r>
              <a:rPr lang="en-US" altLang="ja-JP" sz="1200" dirty="0"/>
              <a:t>Drop Drive</a:t>
            </a:r>
            <a:r>
              <a:rPr lang="ja-JP" altLang="en-US" sz="1200" dirty="0"/>
              <a:t>／</a:t>
            </a:r>
            <a:r>
              <a:rPr lang="en-US" altLang="ja-JP" sz="1200" dirty="0"/>
              <a:t>Business Force</a:t>
            </a:r>
            <a:r>
              <a:rPr lang="ja-JP" altLang="en-US" sz="1200" dirty="0"/>
              <a:t>／</a:t>
            </a:r>
            <a:r>
              <a:rPr lang="en-US" altLang="ja-JP" sz="1200" dirty="0" err="1"/>
              <a:t>MooMoo</a:t>
            </a:r>
            <a:r>
              <a:rPr lang="en-US" altLang="ja-JP" sz="1200" dirty="0"/>
              <a:t> Suite</a:t>
            </a:r>
            <a:r>
              <a:rPr lang="ja-JP" altLang="en-US" sz="1200" dirty="0"/>
              <a:t>／</a:t>
            </a:r>
            <a:r>
              <a:rPr lang="en-US" altLang="ja-JP" sz="1200" dirty="0"/>
              <a:t>Automata</a:t>
            </a:r>
            <a:endParaRPr lang="ja-JP" altLang="en-US" sz="1200" dirty="0"/>
          </a:p>
        </p:txBody>
      </p:sp>
      <p:cxnSp>
        <p:nvCxnSpPr>
          <p:cNvPr id="11" name="直線コネクタ 10">
            <a:extLst>
              <a:ext uri="{FF2B5EF4-FFF2-40B4-BE49-F238E27FC236}">
                <a16:creationId xmlns:a16="http://schemas.microsoft.com/office/drawing/2014/main" id="{3383D51B-3347-4F71-BF72-3D23755D4715}"/>
              </a:ext>
            </a:extLst>
          </p:cNvPr>
          <p:cNvCxnSpPr>
            <a:cxnSpLocks/>
          </p:cNvCxnSpPr>
          <p:nvPr/>
        </p:nvCxnSpPr>
        <p:spPr>
          <a:xfrm flipV="1">
            <a:off x="3395267" y="501317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66346FFC-522C-4D18-81DB-0FF8B9AEED23}"/>
              </a:ext>
            </a:extLst>
          </p:cNvPr>
          <p:cNvSpPr>
            <a:spLocks noChangeArrowheads="1"/>
          </p:cNvSpPr>
          <p:nvPr/>
        </p:nvSpPr>
        <p:spPr bwMode="auto">
          <a:xfrm>
            <a:off x="874712" y="5731020"/>
            <a:ext cx="4860925"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背景色にサブカラーを指定し、併せてフォントサイズを本文よりも少し小さく設定</a:t>
            </a:r>
            <a:endParaRPr lang="en-US" altLang="ja-JP" sz="1400" dirty="0">
              <a:latin typeface="+mn-ea"/>
              <a:cs typeface="メイリオ" pitchFamily="50" charset="-128"/>
            </a:endParaRPr>
          </a:p>
        </p:txBody>
      </p:sp>
      <p:sp>
        <p:nvSpPr>
          <p:cNvPr id="15" name="AutoShape 3">
            <a:extLst>
              <a:ext uri="{FF2B5EF4-FFF2-40B4-BE49-F238E27FC236}">
                <a16:creationId xmlns:a16="http://schemas.microsoft.com/office/drawing/2014/main" id="{29E63379-6DB1-45D6-A048-AAAC9EE06A79}"/>
              </a:ext>
            </a:extLst>
          </p:cNvPr>
          <p:cNvSpPr>
            <a:spLocks noChangeArrowheads="1"/>
          </p:cNvSpPr>
          <p:nvPr/>
        </p:nvSpPr>
        <p:spPr bwMode="auto">
          <a:xfrm>
            <a:off x="6456040" y="2528888"/>
            <a:ext cx="4857762" cy="2944058"/>
          </a:xfrm>
          <a:prstGeom prst="roundRect">
            <a:avLst>
              <a:gd name="adj" fmla="val 0"/>
            </a:avLst>
          </a:prstGeom>
          <a:solidFill>
            <a:schemeClr val="accent6">
              <a:lumMod val="20000"/>
              <a:lumOff val="80000"/>
            </a:schemeClr>
          </a:solidFill>
          <a:ln w="6350">
            <a:no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pic>
        <p:nvPicPr>
          <p:cNvPr id="18" name="図 17">
            <a:extLst>
              <a:ext uri="{FF2B5EF4-FFF2-40B4-BE49-F238E27FC236}">
                <a16:creationId xmlns:a16="http://schemas.microsoft.com/office/drawing/2014/main" id="{3FAA168B-114E-4C11-8ADA-FD2D323275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56040" y="2528888"/>
            <a:ext cx="4356161" cy="2508660"/>
          </a:xfrm>
          <a:prstGeom prst="rect">
            <a:avLst/>
          </a:prstGeom>
        </p:spPr>
      </p:pic>
      <p:sp>
        <p:nvSpPr>
          <p:cNvPr id="16" name="AutoShape 3">
            <a:extLst>
              <a:ext uri="{FF2B5EF4-FFF2-40B4-BE49-F238E27FC236}">
                <a16:creationId xmlns:a16="http://schemas.microsoft.com/office/drawing/2014/main" id="{708E6DB8-CF56-40C3-9922-1694F26123BD}"/>
              </a:ext>
            </a:extLst>
          </p:cNvPr>
          <p:cNvSpPr>
            <a:spLocks noChangeArrowheads="1"/>
          </p:cNvSpPr>
          <p:nvPr/>
        </p:nvSpPr>
        <p:spPr bwMode="auto">
          <a:xfrm>
            <a:off x="6456351" y="2528888"/>
            <a:ext cx="4857762" cy="2944058"/>
          </a:xfrm>
          <a:prstGeom prst="roundRect">
            <a:avLst>
              <a:gd name="adj" fmla="val 0"/>
            </a:avLst>
          </a:prstGeom>
          <a:noFill/>
          <a:ln w="6350">
            <a:solidFill>
              <a:schemeClr val="tx1">
                <a:lumMod val="60000"/>
                <a:lumOff val="40000"/>
              </a:schemeClr>
            </a:solidFill>
          </a:ln>
          <a:effectLst/>
        </p:spPr>
        <p:txBody>
          <a:bodyPr wrap="square" lIns="0" tIns="0" rIns="0" bIns="0" anchor="t" anchorCtr="0">
            <a:noAutofit/>
          </a:bodyPr>
          <a:lstStyle/>
          <a:p>
            <a:pPr lvl="0" algn="just">
              <a:lnSpc>
                <a:spcPct val="130000"/>
              </a:lnSpc>
              <a:spcAft>
                <a:spcPts val="600"/>
              </a:spcAft>
              <a:defRPr/>
            </a:pPr>
            <a:endParaRPr lang="ja-JP" altLang="en-US" sz="1200" dirty="0"/>
          </a:p>
        </p:txBody>
      </p:sp>
      <p:sp>
        <p:nvSpPr>
          <p:cNvPr id="19" name="AutoShape 3">
            <a:extLst>
              <a:ext uri="{FF2B5EF4-FFF2-40B4-BE49-F238E27FC236}">
                <a16:creationId xmlns:a16="http://schemas.microsoft.com/office/drawing/2014/main" id="{230899FA-6459-45A3-BF3C-7AD4AE6FCA35}"/>
              </a:ext>
            </a:extLst>
          </p:cNvPr>
          <p:cNvSpPr>
            <a:spLocks noChangeArrowheads="1"/>
          </p:cNvSpPr>
          <p:nvPr/>
        </p:nvSpPr>
        <p:spPr bwMode="auto">
          <a:xfrm>
            <a:off x="6456362" y="5733256"/>
            <a:ext cx="4860926"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フッターエリアに小さなフォントサイズで記載</a:t>
            </a:r>
            <a:endParaRPr lang="en-US" altLang="ja-JP" sz="1400" dirty="0">
              <a:latin typeface="+mn-ea"/>
              <a:cs typeface="メイリオ" pitchFamily="50" charset="-128"/>
            </a:endParaRPr>
          </a:p>
        </p:txBody>
      </p:sp>
      <p:cxnSp>
        <p:nvCxnSpPr>
          <p:cNvPr id="20" name="直線コネクタ 19">
            <a:extLst>
              <a:ext uri="{FF2B5EF4-FFF2-40B4-BE49-F238E27FC236}">
                <a16:creationId xmlns:a16="http://schemas.microsoft.com/office/drawing/2014/main" id="{183EDAA3-0314-4FF2-AA62-84D21DB536B4}"/>
              </a:ext>
            </a:extLst>
          </p:cNvPr>
          <p:cNvCxnSpPr>
            <a:cxnSpLocks/>
          </p:cNvCxnSpPr>
          <p:nvPr/>
        </p:nvCxnSpPr>
        <p:spPr>
          <a:xfrm flipV="1">
            <a:off x="8976320" y="4833156"/>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40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68A6C-3DBC-4CC1-954A-9BF57EA216FB}"/>
              </a:ext>
            </a:extLst>
          </p:cNvPr>
          <p:cNvSpPr>
            <a:spLocks noGrp="1"/>
          </p:cNvSpPr>
          <p:nvPr>
            <p:ph type="title"/>
          </p:nvPr>
        </p:nvSpPr>
        <p:spPr/>
        <p:txBody>
          <a:bodyPr/>
          <a:lstStyle/>
          <a:p>
            <a:r>
              <a:rPr kumimoji="1" lang="en-US" altLang="ja-JP" dirty="0"/>
              <a:t>11. </a:t>
            </a:r>
            <a:r>
              <a:rPr kumimoji="1" lang="ja-JP" altLang="en-US" dirty="0"/>
              <a:t>箇条書き</a:t>
            </a:r>
          </a:p>
        </p:txBody>
      </p:sp>
      <p:sp>
        <p:nvSpPr>
          <p:cNvPr id="3" name="フッター プレースホルダー 2">
            <a:extLst>
              <a:ext uri="{FF2B5EF4-FFF2-40B4-BE49-F238E27FC236}">
                <a16:creationId xmlns:a16="http://schemas.microsoft.com/office/drawing/2014/main" id="{933D9AFB-ACFC-4EEE-9879-3DF42542DA1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5007D72-5416-4182-AF20-F28399F4430F}"/>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sp>
        <p:nvSpPr>
          <p:cNvPr id="5" name="AutoShape 3">
            <a:extLst>
              <a:ext uri="{FF2B5EF4-FFF2-40B4-BE49-F238E27FC236}">
                <a16:creationId xmlns:a16="http://schemas.microsoft.com/office/drawing/2014/main" id="{46C87245-D13C-49D3-AC3D-BB6369B062E7}"/>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箇条書きは、プレゼンツールにあらかじめ用意されている「箇条書き機能」を利用する。</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テキストの「・（中黒）」や「●（黒丸）」による代用は避ける。</a:t>
            </a:r>
          </a:p>
        </p:txBody>
      </p:sp>
      <p:sp>
        <p:nvSpPr>
          <p:cNvPr id="6" name="AutoShape 3">
            <a:extLst>
              <a:ext uri="{FF2B5EF4-FFF2-40B4-BE49-F238E27FC236}">
                <a16:creationId xmlns:a16="http://schemas.microsoft.com/office/drawing/2014/main" id="{762E7FC3-9AF7-4FE3-B769-710B3AD58C9E}"/>
              </a:ext>
            </a:extLst>
          </p:cNvPr>
          <p:cNvSpPr>
            <a:spLocks noChangeArrowheads="1"/>
          </p:cNvSpPr>
          <p:nvPr/>
        </p:nvSpPr>
        <p:spPr bwMode="auto">
          <a:xfrm>
            <a:off x="1458515" y="1881188"/>
            <a:ext cx="3773389"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行頭記号にテキストの記号を使った場合</a:t>
            </a:r>
          </a:p>
        </p:txBody>
      </p:sp>
      <p:sp>
        <p:nvSpPr>
          <p:cNvPr id="7" name="AutoShape 3">
            <a:extLst>
              <a:ext uri="{FF2B5EF4-FFF2-40B4-BE49-F238E27FC236}">
                <a16:creationId xmlns:a16="http://schemas.microsoft.com/office/drawing/2014/main" id="{1F68600E-35DB-4DFC-8753-A3554372DF08}"/>
              </a:ext>
            </a:extLst>
          </p:cNvPr>
          <p:cNvSpPr>
            <a:spLocks noChangeArrowheads="1"/>
          </p:cNvSpPr>
          <p:nvPr/>
        </p:nvSpPr>
        <p:spPr bwMode="auto">
          <a:xfrm>
            <a:off x="6960097" y="1881188"/>
            <a:ext cx="3773388"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行頭記号を箇条書き機能で付与した場合</a:t>
            </a:r>
          </a:p>
        </p:txBody>
      </p:sp>
      <p:sp>
        <p:nvSpPr>
          <p:cNvPr id="12" name="AutoShape 3">
            <a:extLst>
              <a:ext uri="{FF2B5EF4-FFF2-40B4-BE49-F238E27FC236}">
                <a16:creationId xmlns:a16="http://schemas.microsoft.com/office/drawing/2014/main" id="{66346FFC-522C-4D18-81DB-0FF8B9AEED23}"/>
              </a:ext>
            </a:extLst>
          </p:cNvPr>
          <p:cNvSpPr>
            <a:spLocks noChangeArrowheads="1"/>
          </p:cNvSpPr>
          <p:nvPr/>
        </p:nvSpPr>
        <p:spPr bwMode="auto">
          <a:xfrm>
            <a:off x="874712" y="5731020"/>
            <a:ext cx="4860925"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項目の開始位置と改行位置が不揃いになっている</a:t>
            </a:r>
            <a:endParaRPr lang="en-US" altLang="ja-JP" sz="1400" dirty="0">
              <a:latin typeface="+mn-ea"/>
              <a:cs typeface="メイリオ" pitchFamily="50" charset="-128"/>
            </a:endParaRPr>
          </a:p>
        </p:txBody>
      </p:sp>
      <p:sp>
        <p:nvSpPr>
          <p:cNvPr id="19" name="AutoShape 3">
            <a:extLst>
              <a:ext uri="{FF2B5EF4-FFF2-40B4-BE49-F238E27FC236}">
                <a16:creationId xmlns:a16="http://schemas.microsoft.com/office/drawing/2014/main" id="{230899FA-6459-45A3-BF3C-7AD4AE6FCA35}"/>
              </a:ext>
            </a:extLst>
          </p:cNvPr>
          <p:cNvSpPr>
            <a:spLocks noChangeArrowheads="1"/>
          </p:cNvSpPr>
          <p:nvPr/>
        </p:nvSpPr>
        <p:spPr bwMode="auto">
          <a:xfrm>
            <a:off x="6456362" y="5733256"/>
            <a:ext cx="4860926"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項目の開始位置と改行位置が揃っている</a:t>
            </a:r>
            <a:endParaRPr lang="en-US" altLang="ja-JP" sz="1400" dirty="0">
              <a:latin typeface="+mn-ea"/>
              <a:cs typeface="メイリオ" pitchFamily="50" charset="-128"/>
            </a:endParaRPr>
          </a:p>
        </p:txBody>
      </p:sp>
      <p:sp>
        <p:nvSpPr>
          <p:cNvPr id="21" name="AutoShape 3">
            <a:extLst>
              <a:ext uri="{FF2B5EF4-FFF2-40B4-BE49-F238E27FC236}">
                <a16:creationId xmlns:a16="http://schemas.microsoft.com/office/drawing/2014/main" id="{D41E9242-64CE-456D-8A46-3F4EB272258C}"/>
              </a:ext>
            </a:extLst>
          </p:cNvPr>
          <p:cNvSpPr>
            <a:spLocks noChangeArrowheads="1"/>
          </p:cNvSpPr>
          <p:nvPr/>
        </p:nvSpPr>
        <p:spPr bwMode="auto">
          <a:xfrm>
            <a:off x="6456362" y="2526487"/>
            <a:ext cx="4860925" cy="2887265"/>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marL="177800" lvl="0" indent="-174625" algn="just">
              <a:lnSpc>
                <a:spcPct val="130000"/>
              </a:lnSpc>
              <a:spcAft>
                <a:spcPts val="600"/>
              </a:spcAft>
              <a:buFont typeface="Wingdings" panose="05000000000000000000" pitchFamily="2" charset="2"/>
              <a:buChar char="l"/>
              <a:defRPr/>
            </a:pPr>
            <a:r>
              <a:rPr lang="ja-JP" altLang="en-US" sz="1400" dirty="0"/>
              <a:t>メンバー同士の会話にはグループを適用。トピックやプロジェクト、チームごとにグループを作成することで、適切なメンバーと無駄なく情報をやりとりできる。</a:t>
            </a:r>
          </a:p>
          <a:p>
            <a:pPr marL="177800" lvl="0" indent="-174625" algn="just">
              <a:lnSpc>
                <a:spcPct val="130000"/>
              </a:lnSpc>
              <a:spcAft>
                <a:spcPts val="600"/>
              </a:spcAft>
              <a:buFont typeface="Wingdings" panose="05000000000000000000" pitchFamily="2" charset="2"/>
              <a:buChar char="l"/>
              <a:defRPr/>
            </a:pPr>
            <a:r>
              <a:rPr lang="ja-JP" altLang="en-US" sz="1400" dirty="0"/>
              <a:t>音声通話はもちろんビデオ通話、画面共有機能をサポート。</a:t>
            </a:r>
          </a:p>
          <a:p>
            <a:pPr marL="177800" lvl="0" indent="-174625" algn="just">
              <a:lnSpc>
                <a:spcPct val="130000"/>
              </a:lnSpc>
              <a:spcAft>
                <a:spcPts val="600"/>
              </a:spcAft>
              <a:buFont typeface="Wingdings" panose="05000000000000000000" pitchFamily="2" charset="2"/>
              <a:buChar char="l"/>
              <a:defRPr/>
            </a:pPr>
            <a:r>
              <a:rPr lang="ja-JP" altLang="en-US" sz="1400" dirty="0"/>
              <a:t>外部サービスと連携し、実際のドキュメントやスケジュールを確認しながら会話を進めることが可能。</a:t>
            </a:r>
            <a:endParaRPr lang="en-US" altLang="ja-JP" sz="1400" dirty="0"/>
          </a:p>
        </p:txBody>
      </p:sp>
      <p:sp>
        <p:nvSpPr>
          <p:cNvPr id="22" name="AutoShape 3">
            <a:extLst>
              <a:ext uri="{FF2B5EF4-FFF2-40B4-BE49-F238E27FC236}">
                <a16:creationId xmlns:a16="http://schemas.microsoft.com/office/drawing/2014/main" id="{B6D8C8B2-D563-4390-AA4B-A34F3754129F}"/>
              </a:ext>
            </a:extLst>
          </p:cNvPr>
          <p:cNvSpPr>
            <a:spLocks noChangeArrowheads="1"/>
          </p:cNvSpPr>
          <p:nvPr/>
        </p:nvSpPr>
        <p:spPr bwMode="auto">
          <a:xfrm>
            <a:off x="874712" y="2526487"/>
            <a:ext cx="4860923" cy="2887265"/>
          </a:xfrm>
          <a:prstGeom prst="roundRect">
            <a:avLst>
              <a:gd name="adj" fmla="val 0"/>
            </a:avLst>
          </a:prstGeom>
          <a:noFill/>
          <a:ln w="6350">
            <a:solidFill>
              <a:schemeClr val="tx1">
                <a:lumMod val="60000"/>
                <a:lumOff val="40000"/>
              </a:schemeClr>
            </a:solidFill>
          </a:ln>
          <a:effectLst/>
        </p:spPr>
        <p:txBody>
          <a:bodyPr wrap="square" lIns="288000" tIns="252000" rIns="288000" bIns="252000" anchor="t" anchorCtr="0">
            <a:spAutoFit/>
          </a:bodyPr>
          <a:lstStyle/>
          <a:p>
            <a:pPr lvl="0" algn="just">
              <a:lnSpc>
                <a:spcPct val="130000"/>
              </a:lnSpc>
              <a:spcAft>
                <a:spcPts val="600"/>
              </a:spcAft>
              <a:defRPr/>
            </a:pPr>
            <a:r>
              <a:rPr lang="ja-JP" altLang="en-US" sz="1400" dirty="0"/>
              <a:t>●メンバー同士の会話にはグループを適用。トピックやプロジェクト、チームごとにグループを作成することで、適切なメンバーと無駄なく情報をやりとりできる。</a:t>
            </a:r>
          </a:p>
          <a:p>
            <a:pPr lvl="0" algn="just">
              <a:lnSpc>
                <a:spcPct val="130000"/>
              </a:lnSpc>
              <a:spcAft>
                <a:spcPts val="600"/>
              </a:spcAft>
              <a:defRPr/>
            </a:pPr>
            <a:r>
              <a:rPr lang="ja-JP" altLang="en-US" sz="1400" dirty="0"/>
              <a:t>●音声通話はもちろんビデオ通話、画面共有機能をサポート。</a:t>
            </a:r>
          </a:p>
          <a:p>
            <a:pPr lvl="0" algn="just">
              <a:lnSpc>
                <a:spcPct val="130000"/>
              </a:lnSpc>
              <a:spcAft>
                <a:spcPts val="600"/>
              </a:spcAft>
              <a:defRPr/>
            </a:pPr>
            <a:r>
              <a:rPr lang="ja-JP" altLang="en-US" sz="1400" dirty="0"/>
              <a:t>●外部サービスと連携し、実際のドキュメントやスケジュールを確認しながら会話を進めることが可能。</a:t>
            </a:r>
            <a:endParaRPr lang="en-US" altLang="ja-JP" sz="1400" dirty="0"/>
          </a:p>
        </p:txBody>
      </p:sp>
      <p:cxnSp>
        <p:nvCxnSpPr>
          <p:cNvPr id="23" name="直線コネクタ 22">
            <a:extLst>
              <a:ext uri="{FF2B5EF4-FFF2-40B4-BE49-F238E27FC236}">
                <a16:creationId xmlns:a16="http://schemas.microsoft.com/office/drawing/2014/main" id="{3F601170-0B4F-46BE-95F4-BD5806DC9994}"/>
              </a:ext>
            </a:extLst>
          </p:cNvPr>
          <p:cNvCxnSpPr>
            <a:cxnSpLocks/>
          </p:cNvCxnSpPr>
          <p:nvPr/>
        </p:nvCxnSpPr>
        <p:spPr>
          <a:xfrm>
            <a:off x="1343212"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73C833-C07E-4A3A-82E9-D9D67A9CB9D8}"/>
              </a:ext>
            </a:extLst>
          </p:cNvPr>
          <p:cNvCxnSpPr>
            <a:cxnSpLocks/>
          </p:cNvCxnSpPr>
          <p:nvPr/>
        </p:nvCxnSpPr>
        <p:spPr>
          <a:xfrm flipV="1">
            <a:off x="1343472" y="5157192"/>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402038D-8175-4556-B876-7AC0CDC3857E}"/>
              </a:ext>
            </a:extLst>
          </p:cNvPr>
          <p:cNvCxnSpPr>
            <a:cxnSpLocks/>
          </p:cNvCxnSpPr>
          <p:nvPr/>
        </p:nvCxnSpPr>
        <p:spPr>
          <a:xfrm>
            <a:off x="6924092" y="2763289"/>
            <a:ext cx="0" cy="2393903"/>
          </a:xfrm>
          <a:prstGeom prst="line">
            <a:avLst/>
          </a:prstGeom>
          <a:ln w="6350">
            <a:solidFill>
              <a:schemeClr val="accent3"/>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5AACF97-A86E-4DBC-8A13-D046DAAB16DE}"/>
              </a:ext>
            </a:extLst>
          </p:cNvPr>
          <p:cNvCxnSpPr>
            <a:cxnSpLocks/>
          </p:cNvCxnSpPr>
          <p:nvPr/>
        </p:nvCxnSpPr>
        <p:spPr>
          <a:xfrm flipV="1">
            <a:off x="6924352" y="5157192"/>
            <a:ext cx="0" cy="50405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FEA47994-A2D1-45D2-9639-819FD3D915D5}"/>
              </a:ext>
            </a:extLst>
          </p:cNvPr>
          <p:cNvGrpSpPr/>
          <p:nvPr/>
        </p:nvGrpSpPr>
        <p:grpSpPr>
          <a:xfrm>
            <a:off x="11082469" y="2308116"/>
            <a:ext cx="472812" cy="472812"/>
            <a:chOff x="2772038" y="1006499"/>
            <a:chExt cx="406277" cy="406277"/>
          </a:xfrm>
        </p:grpSpPr>
        <p:sp>
          <p:nvSpPr>
            <p:cNvPr id="17" name="Oval 15">
              <a:extLst>
                <a:ext uri="{FF2B5EF4-FFF2-40B4-BE49-F238E27FC236}">
                  <a16:creationId xmlns:a16="http://schemas.microsoft.com/office/drawing/2014/main" id="{DBA8A40E-2E89-4FBD-8066-1EC651CB5F59}"/>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8" name="グラフィックス 17">
              <a:extLst>
                <a:ext uri="{FF2B5EF4-FFF2-40B4-BE49-F238E27FC236}">
                  <a16:creationId xmlns:a16="http://schemas.microsoft.com/office/drawing/2014/main" id="{DB7603CD-1DE4-418F-86EC-65C094462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8031" y="1106816"/>
              <a:ext cx="234290" cy="234290"/>
            </a:xfrm>
            <a:prstGeom prst="rect">
              <a:avLst/>
            </a:prstGeom>
          </p:spPr>
        </p:pic>
      </p:grpSp>
      <p:grpSp>
        <p:nvGrpSpPr>
          <p:cNvPr id="20" name="グループ化 19">
            <a:extLst>
              <a:ext uri="{FF2B5EF4-FFF2-40B4-BE49-F238E27FC236}">
                <a16:creationId xmlns:a16="http://schemas.microsoft.com/office/drawing/2014/main" id="{1B7BAD49-1C97-494F-8C3E-9A57D6E6C804}"/>
              </a:ext>
            </a:extLst>
          </p:cNvPr>
          <p:cNvGrpSpPr/>
          <p:nvPr/>
        </p:nvGrpSpPr>
        <p:grpSpPr>
          <a:xfrm>
            <a:off x="5515177" y="2308117"/>
            <a:ext cx="472811" cy="472811"/>
            <a:chOff x="8497220" y="1006499"/>
            <a:chExt cx="406277" cy="406277"/>
          </a:xfrm>
        </p:grpSpPr>
        <p:sp>
          <p:nvSpPr>
            <p:cNvPr id="27" name="Oval 15">
              <a:extLst>
                <a:ext uri="{FF2B5EF4-FFF2-40B4-BE49-F238E27FC236}">
                  <a16:creationId xmlns:a16="http://schemas.microsoft.com/office/drawing/2014/main" id="{151BBA19-9727-4F00-902B-B33B9334F8F6}"/>
                </a:ext>
              </a:extLst>
            </p:cNvPr>
            <p:cNvSpPr>
              <a:spLocks noChangeAspect="1" noChangeArrowheads="1"/>
            </p:cNvSpPr>
            <p:nvPr/>
          </p:nvSpPr>
          <p:spPr bwMode="gray">
            <a:xfrm>
              <a:off x="8497220" y="1006499"/>
              <a:ext cx="406277" cy="406277"/>
            </a:xfrm>
            <a:prstGeom prst="ellipse">
              <a:avLst/>
            </a:prstGeom>
            <a:solidFill>
              <a:schemeClr val="tx1">
                <a:lumMod val="60000"/>
                <a:lumOff val="40000"/>
              </a:schemeClr>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28" name="グラフィックス 27">
              <a:extLst>
                <a:ext uri="{FF2B5EF4-FFF2-40B4-BE49-F238E27FC236}">
                  <a16:creationId xmlns:a16="http://schemas.microsoft.com/office/drawing/2014/main" id="{B999F35B-B4EC-47F4-9CFD-A5DEBCABE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4358" y="1077287"/>
              <a:ext cx="252000" cy="252000"/>
            </a:xfrm>
            <a:prstGeom prst="rect">
              <a:avLst/>
            </a:prstGeom>
          </p:spPr>
        </p:pic>
      </p:grpSp>
    </p:spTree>
    <p:extLst>
      <p:ext uri="{BB962C8B-B14F-4D97-AF65-F5344CB8AC3E}">
        <p14:creationId xmlns:p14="http://schemas.microsoft.com/office/powerpoint/2010/main" val="62969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t>箇条書き機能の使い方</a:t>
            </a:r>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15E07252-569B-4C95-BCC6-0E8A1EE9B7E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0" y="1880828"/>
            <a:ext cx="8280400" cy="1314000"/>
          </a:xfrm>
          <a:prstGeom prst="rect">
            <a:avLst/>
          </a:prstGeom>
        </p:spPr>
      </p:pic>
      <p:pic>
        <p:nvPicPr>
          <p:cNvPr id="22" name="図 21">
            <a:extLst>
              <a:ext uri="{FF2B5EF4-FFF2-40B4-BE49-F238E27FC236}">
                <a16:creationId xmlns:a16="http://schemas.microsoft.com/office/drawing/2014/main" id="{2DA5012F-A366-4656-AFA4-0CF3F78B6B90}"/>
              </a:ext>
            </a:extLst>
          </p:cNvPr>
          <p:cNvPicPr>
            <a:picLocks noChangeAspect="1"/>
          </p:cNvPicPr>
          <p:nvPr/>
        </p:nvPicPr>
        <p:blipFill>
          <a:blip r:embed="rId3"/>
          <a:stretch>
            <a:fillRect/>
          </a:stretch>
        </p:blipFill>
        <p:spPr>
          <a:xfrm>
            <a:off x="6731647" y="2740137"/>
            <a:ext cx="2723344" cy="3029123"/>
          </a:xfrm>
          <a:prstGeom prst="rect">
            <a:avLst/>
          </a:prstGeom>
        </p:spPr>
      </p:pic>
      <p:sp>
        <p:nvSpPr>
          <p:cNvPr id="23" name="AutoShape 3">
            <a:extLst>
              <a:ext uri="{FF2B5EF4-FFF2-40B4-BE49-F238E27FC236}">
                <a16:creationId xmlns:a16="http://schemas.microsoft.com/office/drawing/2014/main" id="{05550912-1323-464E-B7C6-91AD4529BEA9}"/>
              </a:ext>
            </a:extLst>
          </p:cNvPr>
          <p:cNvSpPr>
            <a:spLocks noChangeArrowheads="1"/>
          </p:cNvSpPr>
          <p:nvPr/>
        </p:nvSpPr>
        <p:spPr bwMode="auto">
          <a:xfrm>
            <a:off x="5912980" y="980728"/>
            <a:ext cx="3603656" cy="5632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60000"/>
              </a:lnSpc>
              <a:buFont typeface="+mj-lt"/>
              <a:buAutoNum type="arabicPeriod"/>
            </a:pPr>
            <a:r>
              <a:rPr lang="ja-JP" altLang="en-US" sz="1200" dirty="0">
                <a:latin typeface="+mn-ea"/>
                <a:cs typeface="メイリオ" pitchFamily="50" charset="-128"/>
              </a:rPr>
              <a:t>箇条書きを適用したいテキストを選択した状態で、</a:t>
            </a:r>
            <a:endParaRPr lang="en-US" altLang="ja-JP" sz="1200" dirty="0">
              <a:latin typeface="+mn-ea"/>
              <a:cs typeface="メイリオ" pitchFamily="50" charset="-128"/>
            </a:endParaRPr>
          </a:p>
          <a:p>
            <a:pPr marL="628650" lvl="0">
              <a:lnSpc>
                <a:spcPct val="160000"/>
              </a:lnSpc>
            </a:pPr>
            <a:r>
              <a:rPr lang="ja-JP" altLang="en-US" sz="1200" dirty="0">
                <a:latin typeface="+mn-ea"/>
                <a:cs typeface="メイリオ" pitchFamily="50" charset="-128"/>
              </a:rPr>
              <a:t>ボタンをクリック</a:t>
            </a:r>
            <a:endParaRPr lang="en-US" altLang="ja-JP" sz="1200" dirty="0">
              <a:latin typeface="+mn-ea"/>
              <a:cs typeface="メイリオ" pitchFamily="50" charset="-128"/>
            </a:endParaRPr>
          </a:p>
        </p:txBody>
      </p:sp>
      <p:cxnSp>
        <p:nvCxnSpPr>
          <p:cNvPr id="24" name="直線コネクタ 23">
            <a:extLst>
              <a:ext uri="{FF2B5EF4-FFF2-40B4-BE49-F238E27FC236}">
                <a16:creationId xmlns:a16="http://schemas.microsoft.com/office/drawing/2014/main" id="{25AF3E18-8AF8-47D1-BE3B-097FDDF78EA3}"/>
              </a:ext>
            </a:extLst>
          </p:cNvPr>
          <p:cNvCxnSpPr>
            <a:cxnSpLocks/>
          </p:cNvCxnSpPr>
          <p:nvPr/>
        </p:nvCxnSpPr>
        <p:spPr>
          <a:xfrm flipV="1">
            <a:off x="6884899" y="1655717"/>
            <a:ext cx="0" cy="8280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AutoShape 3">
            <a:extLst>
              <a:ext uri="{FF2B5EF4-FFF2-40B4-BE49-F238E27FC236}">
                <a16:creationId xmlns:a16="http://schemas.microsoft.com/office/drawing/2014/main" id="{8D7F1424-D195-4DA1-B869-2F9BF0E9ED6D}"/>
              </a:ext>
            </a:extLst>
          </p:cNvPr>
          <p:cNvSpPr>
            <a:spLocks noChangeArrowheads="1"/>
          </p:cNvSpPr>
          <p:nvPr/>
        </p:nvSpPr>
        <p:spPr bwMode="auto">
          <a:xfrm>
            <a:off x="6700117" y="2498448"/>
            <a:ext cx="360040"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6" name="AutoShape 3">
            <a:extLst>
              <a:ext uri="{FF2B5EF4-FFF2-40B4-BE49-F238E27FC236}">
                <a16:creationId xmlns:a16="http://schemas.microsoft.com/office/drawing/2014/main" id="{32FCFCDD-3E6A-4185-827C-925D018337AE}"/>
              </a:ext>
            </a:extLst>
          </p:cNvPr>
          <p:cNvSpPr>
            <a:spLocks noChangeArrowheads="1"/>
          </p:cNvSpPr>
          <p:nvPr/>
        </p:nvSpPr>
        <p:spPr bwMode="auto">
          <a:xfrm>
            <a:off x="7839461" y="2863085"/>
            <a:ext cx="607703" cy="614363"/>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27" name="Picture 3" descr="Z:\PPTテンプレート\_2_コンテンツ｜パワーポイントデザイン｜アイコン\files-and-folders\cursor.png">
            <a:extLst>
              <a:ext uri="{FF2B5EF4-FFF2-40B4-BE49-F238E27FC236}">
                <a16:creationId xmlns:a16="http://schemas.microsoft.com/office/drawing/2014/main" id="{4230625B-B05B-4B68-89D4-A86E6C4AB8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9055" y="3268544"/>
            <a:ext cx="557905" cy="520711"/>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3">
            <a:extLst>
              <a:ext uri="{FF2B5EF4-FFF2-40B4-BE49-F238E27FC236}">
                <a16:creationId xmlns:a16="http://schemas.microsoft.com/office/drawing/2014/main" id="{F954B9F0-944E-4DC3-A09E-27FCF7C1A6A9}"/>
              </a:ext>
            </a:extLst>
          </p:cNvPr>
          <p:cNvSpPr>
            <a:spLocks noChangeArrowheads="1"/>
          </p:cNvSpPr>
          <p:nvPr/>
        </p:nvSpPr>
        <p:spPr bwMode="auto">
          <a:xfrm>
            <a:off x="4584091" y="3599933"/>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2"/>
            </a:pPr>
            <a:r>
              <a:rPr lang="ja-JP" altLang="en-US" sz="1200" dirty="0">
                <a:latin typeface="+mn-ea"/>
                <a:cs typeface="メイリオ" pitchFamily="50" charset="-128"/>
              </a:rPr>
              <a:t>適用したい行頭記号を選択</a:t>
            </a:r>
            <a:endParaRPr lang="en-US" altLang="ja-JP" sz="1200" dirty="0">
              <a:latin typeface="+mn-ea"/>
              <a:cs typeface="メイリオ" pitchFamily="50" charset="-128"/>
            </a:endParaRPr>
          </a:p>
        </p:txBody>
      </p:sp>
      <p:cxnSp>
        <p:nvCxnSpPr>
          <p:cNvPr id="29" name="直線コネクタ 28">
            <a:extLst>
              <a:ext uri="{FF2B5EF4-FFF2-40B4-BE49-F238E27FC236}">
                <a16:creationId xmlns:a16="http://schemas.microsoft.com/office/drawing/2014/main" id="{47DD5671-2A6A-4265-B2F2-3302E2D48EC3}"/>
              </a:ext>
            </a:extLst>
          </p:cNvPr>
          <p:cNvCxnSpPr>
            <a:cxnSpLocks/>
          </p:cNvCxnSpPr>
          <p:nvPr/>
        </p:nvCxnSpPr>
        <p:spPr>
          <a:xfrm flipV="1">
            <a:off x="7280943" y="3167885"/>
            <a:ext cx="540000" cy="5400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086337A-8341-44F6-BA4C-17E504B0D5C1}"/>
              </a:ext>
            </a:extLst>
          </p:cNvPr>
          <p:cNvCxnSpPr>
            <a:cxnSpLocks/>
          </p:cNvCxnSpPr>
          <p:nvPr/>
        </p:nvCxnSpPr>
        <p:spPr>
          <a:xfrm>
            <a:off x="6488669" y="3707885"/>
            <a:ext cx="78445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A8EB2BD-DA25-4625-8326-6D20EA023BD0}"/>
              </a:ext>
            </a:extLst>
          </p:cNvPr>
          <p:cNvCxnSpPr>
            <a:cxnSpLocks/>
          </p:cNvCxnSpPr>
          <p:nvPr/>
        </p:nvCxnSpPr>
        <p:spPr>
          <a:xfrm>
            <a:off x="6488669" y="5517232"/>
            <a:ext cx="32422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AutoShape 3">
            <a:extLst>
              <a:ext uri="{FF2B5EF4-FFF2-40B4-BE49-F238E27FC236}">
                <a16:creationId xmlns:a16="http://schemas.microsoft.com/office/drawing/2014/main" id="{10E9CD9A-80E6-4B37-94DB-A30A94218952}"/>
              </a:ext>
            </a:extLst>
          </p:cNvPr>
          <p:cNvSpPr>
            <a:spLocks noChangeArrowheads="1"/>
          </p:cNvSpPr>
          <p:nvPr/>
        </p:nvSpPr>
        <p:spPr bwMode="auto">
          <a:xfrm>
            <a:off x="4584090" y="5412716"/>
            <a:ext cx="1811716"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細かい調節を行う場合には、こちらを使用</a:t>
            </a:r>
            <a:endParaRPr lang="en-US" altLang="ja-JP" sz="1200" dirty="0">
              <a:latin typeface="+mn-ea"/>
              <a:cs typeface="メイリオ" pitchFamily="50" charset="-128"/>
            </a:endParaRPr>
          </a:p>
        </p:txBody>
      </p:sp>
      <p:grpSp>
        <p:nvGrpSpPr>
          <p:cNvPr id="33" name="グループ化 32">
            <a:extLst>
              <a:ext uri="{FF2B5EF4-FFF2-40B4-BE49-F238E27FC236}">
                <a16:creationId xmlns:a16="http://schemas.microsoft.com/office/drawing/2014/main" id="{4B50D0EF-38C5-4DBB-893F-2307788EB540}"/>
              </a:ext>
            </a:extLst>
          </p:cNvPr>
          <p:cNvGrpSpPr/>
          <p:nvPr/>
        </p:nvGrpSpPr>
        <p:grpSpPr>
          <a:xfrm>
            <a:off x="6143766" y="1284831"/>
            <a:ext cx="309274" cy="309274"/>
            <a:chOff x="5678903" y="1680875"/>
            <a:chExt cx="309274" cy="309274"/>
          </a:xfrm>
        </p:grpSpPr>
        <p:sp>
          <p:nvSpPr>
            <p:cNvPr id="34" name="楕円 33">
              <a:extLst>
                <a:ext uri="{FF2B5EF4-FFF2-40B4-BE49-F238E27FC236}">
                  <a16:creationId xmlns:a16="http://schemas.microsoft.com/office/drawing/2014/main" id="{643C1B62-2611-468A-AD92-E7EB8572F22C}"/>
                </a:ext>
              </a:extLst>
            </p:cNvPr>
            <p:cNvSpPr>
              <a:spLocks noChangeAspect="1"/>
            </p:cNvSpPr>
            <p:nvPr/>
          </p:nvSpPr>
          <p:spPr bwMode="auto">
            <a:xfrm>
              <a:off x="5678903" y="1680875"/>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5" name="図 34" descr="アイコン&#10;&#10;自動的に生成された説明">
              <a:extLst>
                <a:ext uri="{FF2B5EF4-FFF2-40B4-BE49-F238E27FC236}">
                  <a16:creationId xmlns:a16="http://schemas.microsoft.com/office/drawing/2014/main" id="{E8958DD7-1F9F-4DDF-AC79-F3945CB51A1A}"/>
                </a:ext>
              </a:extLst>
            </p:cNvPr>
            <p:cNvPicPr>
              <a:picLocks noChangeAspect="1"/>
            </p:cNvPicPr>
            <p:nvPr/>
          </p:nvPicPr>
          <p:blipFill>
            <a:blip r:embed="rId5"/>
            <a:stretch>
              <a:fillRect/>
            </a:stretch>
          </p:blipFill>
          <p:spPr>
            <a:xfrm>
              <a:off x="5743985" y="1745957"/>
              <a:ext cx="179111" cy="179111"/>
            </a:xfrm>
            <a:prstGeom prst="rect">
              <a:avLst/>
            </a:prstGeom>
          </p:spPr>
        </p:pic>
      </p:grpSp>
    </p:spTree>
    <p:extLst>
      <p:ext uri="{BB962C8B-B14F-4D97-AF65-F5344CB8AC3E}">
        <p14:creationId xmlns:p14="http://schemas.microsoft.com/office/powerpoint/2010/main" val="386964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938FF81-997C-47DF-A6F8-2FB6079C3D39}"/>
              </a:ext>
            </a:extLst>
          </p:cNvPr>
          <p:cNvSpPr>
            <a:spLocks noGrp="1"/>
          </p:cNvSpPr>
          <p:nvPr>
            <p:ph type="title"/>
          </p:nvPr>
        </p:nvSpPr>
        <p:spPr/>
        <p:txBody>
          <a:bodyPr/>
          <a:lstStyle/>
          <a:p>
            <a:r>
              <a:rPr lang="en-US" altLang="ja-JP" dirty="0"/>
              <a:t>12. </a:t>
            </a:r>
            <a:r>
              <a:rPr lang="ja-JP" altLang="en-US" dirty="0"/>
              <a:t>表</a:t>
            </a:r>
          </a:p>
        </p:txBody>
      </p:sp>
      <p:sp>
        <p:nvSpPr>
          <p:cNvPr id="3" name="フッター プレースホルダー 2">
            <a:extLst>
              <a:ext uri="{FF2B5EF4-FFF2-40B4-BE49-F238E27FC236}">
                <a16:creationId xmlns:a16="http://schemas.microsoft.com/office/drawing/2014/main" id="{AD5C72BD-C786-49B5-830D-2A04E531E9D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B821B1E-3400-4D5F-B473-0AD168349543}"/>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6" name="AutoShape 3">
            <a:extLst>
              <a:ext uri="{FF2B5EF4-FFF2-40B4-BE49-F238E27FC236}">
                <a16:creationId xmlns:a16="http://schemas.microsoft.com/office/drawing/2014/main" id="{2763A9D7-1961-4CCC-A309-6B4AC2B9ECED}"/>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表は、パワーポイントの「表」を機能利用する。</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罫線の有無や背景色・文字の配置を工夫して「見やすさ」に配慮する。</a:t>
            </a:r>
          </a:p>
        </p:txBody>
      </p:sp>
      <p:sp>
        <p:nvSpPr>
          <p:cNvPr id="7" name="AutoShape 3">
            <a:extLst>
              <a:ext uri="{FF2B5EF4-FFF2-40B4-BE49-F238E27FC236}">
                <a16:creationId xmlns:a16="http://schemas.microsoft.com/office/drawing/2014/main" id="{0C0C4FE5-6A3D-413A-ACCB-70C4EA2E400C}"/>
              </a:ext>
            </a:extLst>
          </p:cNvPr>
          <p:cNvSpPr>
            <a:spLocks noChangeArrowheads="1"/>
          </p:cNvSpPr>
          <p:nvPr/>
        </p:nvSpPr>
        <p:spPr bwMode="auto">
          <a:xfrm>
            <a:off x="5735638" y="1881188"/>
            <a:ext cx="720726"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表</a:t>
            </a:r>
          </a:p>
        </p:txBody>
      </p:sp>
      <p:graphicFrame>
        <p:nvGraphicFramePr>
          <p:cNvPr id="8" name="Group 55">
            <a:extLst>
              <a:ext uri="{FF2B5EF4-FFF2-40B4-BE49-F238E27FC236}">
                <a16:creationId xmlns:a16="http://schemas.microsoft.com/office/drawing/2014/main" id="{DA6A9E02-3B6D-49BF-B544-29C35F378924}"/>
              </a:ext>
            </a:extLst>
          </p:cNvPr>
          <p:cNvGraphicFramePr>
            <a:graphicFrameLocks noGrp="1"/>
          </p:cNvGraphicFramePr>
          <p:nvPr>
            <p:extLst>
              <p:ext uri="{D42A27DB-BD31-4B8C-83A1-F6EECF244321}">
                <p14:modId xmlns:p14="http://schemas.microsoft.com/office/powerpoint/2010/main" val="2142794209"/>
              </p:ext>
            </p:extLst>
          </p:nvPr>
        </p:nvGraphicFramePr>
        <p:xfrm>
          <a:off x="2819400" y="3247063"/>
          <a:ext cx="6553200" cy="1701456"/>
        </p:xfrm>
        <a:graphic>
          <a:graphicData uri="http://schemas.openxmlformats.org/drawingml/2006/table">
            <a:tbl>
              <a:tblPr/>
              <a:tblGrid>
                <a:gridCol w="504292">
                  <a:extLst>
                    <a:ext uri="{9D8B030D-6E8A-4147-A177-3AD203B41FA5}">
                      <a16:colId xmlns:a16="http://schemas.microsoft.com/office/drawing/2014/main" val="20000"/>
                    </a:ext>
                  </a:extLst>
                </a:gridCol>
                <a:gridCol w="1822156">
                  <a:extLst>
                    <a:ext uri="{9D8B030D-6E8A-4147-A177-3AD203B41FA5}">
                      <a16:colId xmlns:a16="http://schemas.microsoft.com/office/drawing/2014/main" val="20001"/>
                    </a:ext>
                  </a:extLst>
                </a:gridCol>
                <a:gridCol w="589749">
                  <a:extLst>
                    <a:ext uri="{9D8B030D-6E8A-4147-A177-3AD203B41FA5}">
                      <a16:colId xmlns:a16="http://schemas.microsoft.com/office/drawing/2014/main" val="20002"/>
                    </a:ext>
                  </a:extLst>
                </a:gridCol>
                <a:gridCol w="589749">
                  <a:extLst>
                    <a:ext uri="{9D8B030D-6E8A-4147-A177-3AD203B41FA5}">
                      <a16:colId xmlns:a16="http://schemas.microsoft.com/office/drawing/2014/main" val="2454083825"/>
                    </a:ext>
                  </a:extLst>
                </a:gridCol>
                <a:gridCol w="1523627">
                  <a:extLst>
                    <a:ext uri="{9D8B030D-6E8A-4147-A177-3AD203B41FA5}">
                      <a16:colId xmlns:a16="http://schemas.microsoft.com/office/drawing/2014/main" val="20003"/>
                    </a:ext>
                  </a:extLst>
                </a:gridCol>
                <a:gridCol w="1523627">
                  <a:extLst>
                    <a:ext uri="{9D8B030D-6E8A-4147-A177-3AD203B41FA5}">
                      <a16:colId xmlns:a16="http://schemas.microsoft.com/office/drawing/2014/main" val="20004"/>
                    </a:ext>
                  </a:extLst>
                </a:gridCol>
              </a:tblGrid>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項目</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数量</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単位</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単価</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合計</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プレデザイン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案</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ベースデザイン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式</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\300,000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ページデザイン</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10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メイリオ" pitchFamily="50" charset="-128"/>
                        </a:rPr>
                        <a:t>頁</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rPr>
                        <a:t>\250,000</a:t>
                      </a:r>
                    </a:p>
                  </a:txBody>
                  <a:tcPr marL="108000" marR="108000" marT="108000" marB="72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3">
            <a:extLst>
              <a:ext uri="{FF2B5EF4-FFF2-40B4-BE49-F238E27FC236}">
                <a16:creationId xmlns:a16="http://schemas.microsoft.com/office/drawing/2014/main" id="{3C8EE4F7-4082-4D81-9E9B-3977816C1A17}"/>
              </a:ext>
            </a:extLst>
          </p:cNvPr>
          <p:cNvSpPr>
            <a:spLocks noChangeArrowheads="1"/>
          </p:cNvSpPr>
          <p:nvPr/>
        </p:nvSpPr>
        <p:spPr bwMode="auto">
          <a:xfrm>
            <a:off x="2819636" y="2526983"/>
            <a:ext cx="194421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セル内にはしっかりと余白をとる</a:t>
            </a:r>
            <a:endParaRPr lang="en-US" altLang="ja-JP" sz="1400" dirty="0">
              <a:latin typeface="+mn-ea"/>
              <a:cs typeface="メイリオ" pitchFamily="50" charset="-128"/>
            </a:endParaRPr>
          </a:p>
        </p:txBody>
      </p:sp>
      <p:sp>
        <p:nvSpPr>
          <p:cNvPr id="10" name="AutoShape 3">
            <a:extLst>
              <a:ext uri="{FF2B5EF4-FFF2-40B4-BE49-F238E27FC236}">
                <a16:creationId xmlns:a16="http://schemas.microsoft.com/office/drawing/2014/main" id="{3403C0B2-95E5-4F2D-91A1-847E7063AEC4}"/>
              </a:ext>
            </a:extLst>
          </p:cNvPr>
          <p:cNvSpPr>
            <a:spLocks noChangeArrowheads="1"/>
          </p:cNvSpPr>
          <p:nvPr/>
        </p:nvSpPr>
        <p:spPr bwMode="auto">
          <a:xfrm>
            <a:off x="5879976" y="2526983"/>
            <a:ext cx="3492388"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ヘッダー行には背景色にサブカラーを使い、バリュー行との違いを表現</a:t>
            </a:r>
            <a:endParaRPr lang="en-US" altLang="ja-JP" sz="1400" dirty="0">
              <a:latin typeface="+mn-ea"/>
              <a:cs typeface="メイリオ" pitchFamily="50" charset="-128"/>
            </a:endParaRPr>
          </a:p>
        </p:txBody>
      </p:sp>
      <p:sp>
        <p:nvSpPr>
          <p:cNvPr id="11" name="AutoShape 3">
            <a:extLst>
              <a:ext uri="{FF2B5EF4-FFF2-40B4-BE49-F238E27FC236}">
                <a16:creationId xmlns:a16="http://schemas.microsoft.com/office/drawing/2014/main" id="{396BEDD7-4BAA-466E-BEC8-91BEBE5AC925}"/>
              </a:ext>
            </a:extLst>
          </p:cNvPr>
          <p:cNvSpPr>
            <a:spLocks noChangeArrowheads="1"/>
          </p:cNvSpPr>
          <p:nvPr/>
        </p:nvSpPr>
        <p:spPr bwMode="auto">
          <a:xfrm>
            <a:off x="2099556" y="5227283"/>
            <a:ext cx="1944216"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文字数の変動が少ないものはセンター揃え</a:t>
            </a:r>
            <a:endParaRPr lang="en-US" altLang="ja-JP" sz="1400" dirty="0">
              <a:latin typeface="+mn-ea"/>
              <a:cs typeface="メイリオ" pitchFamily="50" charset="-128"/>
            </a:endParaRPr>
          </a:p>
        </p:txBody>
      </p:sp>
      <p:sp>
        <p:nvSpPr>
          <p:cNvPr id="12" name="AutoShape 3">
            <a:extLst>
              <a:ext uri="{FF2B5EF4-FFF2-40B4-BE49-F238E27FC236}">
                <a16:creationId xmlns:a16="http://schemas.microsoft.com/office/drawing/2014/main" id="{22E7A37A-7905-46D2-9B40-BA3260F40E83}"/>
              </a:ext>
            </a:extLst>
          </p:cNvPr>
          <p:cNvSpPr>
            <a:spLocks noChangeArrowheads="1"/>
          </p:cNvSpPr>
          <p:nvPr/>
        </p:nvSpPr>
        <p:spPr bwMode="auto">
          <a:xfrm>
            <a:off x="6685983" y="5227283"/>
            <a:ext cx="3406225"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数値は「右揃え（カンマを併用）」で記載しておくと、桁数の変化に気づきやすい</a:t>
            </a:r>
            <a:endParaRPr lang="en-US" altLang="ja-JP" sz="1400" dirty="0">
              <a:latin typeface="+mn-ea"/>
              <a:cs typeface="メイリオ" pitchFamily="50" charset="-128"/>
            </a:endParaRPr>
          </a:p>
        </p:txBody>
      </p:sp>
      <p:sp>
        <p:nvSpPr>
          <p:cNvPr id="13" name="AutoShape 3">
            <a:extLst>
              <a:ext uri="{FF2B5EF4-FFF2-40B4-BE49-F238E27FC236}">
                <a16:creationId xmlns:a16="http://schemas.microsoft.com/office/drawing/2014/main" id="{BE891DC9-CE88-4238-9B96-D1A2571D96B4}"/>
              </a:ext>
            </a:extLst>
          </p:cNvPr>
          <p:cNvSpPr>
            <a:spLocks noChangeArrowheads="1"/>
          </p:cNvSpPr>
          <p:nvPr/>
        </p:nvSpPr>
        <p:spPr bwMode="auto">
          <a:xfrm>
            <a:off x="4511824" y="5227283"/>
            <a:ext cx="1728192"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名詞は原則「左揃え（両端揃え）」</a:t>
            </a:r>
            <a:endParaRPr lang="en-US" altLang="ja-JP" sz="14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B87FF78-17F1-41AC-9397-5BFCE5EA7A34}"/>
              </a:ext>
            </a:extLst>
          </p:cNvPr>
          <p:cNvCxnSpPr>
            <a:cxnSpLocks/>
          </p:cNvCxnSpPr>
          <p:nvPr/>
        </p:nvCxnSpPr>
        <p:spPr>
          <a:xfrm flipV="1">
            <a:off x="3719736" y="3032956"/>
            <a:ext cx="0" cy="7233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6490AC-1146-4C04-AC55-731779B28BC1}"/>
              </a:ext>
            </a:extLst>
          </p:cNvPr>
          <p:cNvCxnSpPr>
            <a:cxnSpLocks/>
          </p:cNvCxnSpPr>
          <p:nvPr/>
        </p:nvCxnSpPr>
        <p:spPr>
          <a:xfrm flipV="1">
            <a:off x="7536160" y="3032956"/>
            <a:ext cx="0" cy="39604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83B375-E78C-4175-A238-0A8757251637}"/>
              </a:ext>
            </a:extLst>
          </p:cNvPr>
          <p:cNvCxnSpPr>
            <a:cxnSpLocks/>
          </p:cNvCxnSpPr>
          <p:nvPr/>
        </p:nvCxnSpPr>
        <p:spPr>
          <a:xfrm flipV="1">
            <a:off x="3071664"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19B95BD-7453-48B1-9514-37649E9C3520}"/>
              </a:ext>
            </a:extLst>
          </p:cNvPr>
          <p:cNvCxnSpPr>
            <a:cxnSpLocks/>
          </p:cNvCxnSpPr>
          <p:nvPr/>
        </p:nvCxnSpPr>
        <p:spPr>
          <a:xfrm flipH="1" flipV="1">
            <a:off x="4727848" y="4833156"/>
            <a:ext cx="324072" cy="32403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916AD3B-4CC0-4B23-91D5-229418DCF566}"/>
              </a:ext>
            </a:extLst>
          </p:cNvPr>
          <p:cNvCxnSpPr>
            <a:cxnSpLocks/>
          </p:cNvCxnSpPr>
          <p:nvPr/>
        </p:nvCxnSpPr>
        <p:spPr>
          <a:xfrm flipV="1">
            <a:off x="7536160" y="4841111"/>
            <a:ext cx="0" cy="31608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0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表の挿入｜表機能の使い方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pic>
        <p:nvPicPr>
          <p:cNvPr id="20" name="図 19">
            <a:extLst>
              <a:ext uri="{FF2B5EF4-FFF2-40B4-BE49-F238E27FC236}">
                <a16:creationId xmlns:a16="http://schemas.microsoft.com/office/drawing/2014/main" id="{E777F954-5EDA-4261-BB3F-43BD6A75869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1" y="2765020"/>
            <a:ext cx="8280399" cy="1314000"/>
          </a:xfrm>
          <a:prstGeom prst="rect">
            <a:avLst/>
          </a:prstGeom>
          <a:ln w="6350">
            <a:noFill/>
          </a:ln>
        </p:spPr>
      </p:pic>
      <p:sp>
        <p:nvSpPr>
          <p:cNvPr id="36" name="AutoShape 3">
            <a:extLst>
              <a:ext uri="{FF2B5EF4-FFF2-40B4-BE49-F238E27FC236}">
                <a16:creationId xmlns:a16="http://schemas.microsoft.com/office/drawing/2014/main" id="{4AA53379-DD1F-4227-862E-836E606D9AD5}"/>
              </a:ext>
            </a:extLst>
          </p:cNvPr>
          <p:cNvSpPr>
            <a:spLocks noChangeArrowheads="1"/>
          </p:cNvSpPr>
          <p:nvPr/>
        </p:nvSpPr>
        <p:spPr bwMode="auto">
          <a:xfrm>
            <a:off x="2324476" y="4486075"/>
            <a:ext cx="2223612"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200" dirty="0">
                <a:latin typeface="+mn-ea"/>
                <a:cs typeface="メイリオ" pitchFamily="50" charset="-128"/>
              </a:rPr>
              <a:t>2.</a:t>
            </a:r>
            <a:r>
              <a:rPr lang="ja-JP" altLang="en-US" sz="1200" dirty="0">
                <a:latin typeface="+mn-ea"/>
                <a:cs typeface="メイリオ" pitchFamily="50" charset="-128"/>
              </a:rPr>
              <a:t>　　　ボタンをクリック</a:t>
            </a:r>
            <a:endParaRPr lang="en-US" altLang="ja-JP" sz="1200" dirty="0">
              <a:latin typeface="+mn-ea"/>
              <a:cs typeface="メイリオ" pitchFamily="50" charset="-128"/>
            </a:endParaRPr>
          </a:p>
        </p:txBody>
      </p:sp>
      <p:grpSp>
        <p:nvGrpSpPr>
          <p:cNvPr id="37" name="グループ化 36">
            <a:extLst>
              <a:ext uri="{FF2B5EF4-FFF2-40B4-BE49-F238E27FC236}">
                <a16:creationId xmlns:a16="http://schemas.microsoft.com/office/drawing/2014/main" id="{E5032AEB-EC7E-4D14-B1B8-AD0EE4006354}"/>
              </a:ext>
            </a:extLst>
          </p:cNvPr>
          <p:cNvGrpSpPr/>
          <p:nvPr/>
        </p:nvGrpSpPr>
        <p:grpSpPr>
          <a:xfrm>
            <a:off x="2549397" y="4437112"/>
            <a:ext cx="309274" cy="309274"/>
            <a:chOff x="3899756" y="1691488"/>
            <a:chExt cx="309274" cy="309274"/>
          </a:xfrm>
        </p:grpSpPr>
        <p:sp>
          <p:nvSpPr>
            <p:cNvPr id="38" name="楕円 37">
              <a:extLst>
                <a:ext uri="{FF2B5EF4-FFF2-40B4-BE49-F238E27FC236}">
                  <a16:creationId xmlns:a16="http://schemas.microsoft.com/office/drawing/2014/main" id="{872967BF-F7BD-421F-B3E6-385EE7C7696C}"/>
                </a:ext>
              </a:extLst>
            </p:cNvPr>
            <p:cNvSpPr>
              <a:spLocks noChangeAspect="1"/>
            </p:cNvSpPr>
            <p:nvPr/>
          </p:nvSpPr>
          <p:spPr bwMode="auto">
            <a:xfrm>
              <a:off x="3899756" y="1691488"/>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39" name="図 38" descr="障子, 建物, 大きい が含まれている画像&#10;&#10;自動的に生成された説明">
              <a:extLst>
                <a:ext uri="{FF2B5EF4-FFF2-40B4-BE49-F238E27FC236}">
                  <a16:creationId xmlns:a16="http://schemas.microsoft.com/office/drawing/2014/main" id="{9C6171E3-EFE3-46C5-A95C-1F0ED4258DF6}"/>
                </a:ext>
              </a:extLst>
            </p:cNvPr>
            <p:cNvPicPr>
              <a:picLocks noChangeAspect="1"/>
            </p:cNvPicPr>
            <p:nvPr/>
          </p:nvPicPr>
          <p:blipFill>
            <a:blip r:embed="rId3"/>
            <a:stretch>
              <a:fillRect/>
            </a:stretch>
          </p:blipFill>
          <p:spPr>
            <a:xfrm>
              <a:off x="3983217" y="1774949"/>
              <a:ext cx="142352" cy="142352"/>
            </a:xfrm>
            <a:prstGeom prst="rect">
              <a:avLst/>
            </a:prstGeom>
          </p:spPr>
        </p:pic>
      </p:grpSp>
      <p:cxnSp>
        <p:nvCxnSpPr>
          <p:cNvPr id="40" name="直線コネクタ 39">
            <a:extLst>
              <a:ext uri="{FF2B5EF4-FFF2-40B4-BE49-F238E27FC236}">
                <a16:creationId xmlns:a16="http://schemas.microsoft.com/office/drawing/2014/main" id="{05D9E82F-7554-4F58-AB05-555AF80FF806}"/>
              </a:ext>
            </a:extLst>
          </p:cNvPr>
          <p:cNvCxnSpPr>
            <a:cxnSpLocks/>
          </p:cNvCxnSpPr>
          <p:nvPr/>
        </p:nvCxnSpPr>
        <p:spPr>
          <a:xfrm>
            <a:off x="2891905" y="2492896"/>
            <a:ext cx="0" cy="6572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AutoShape 3">
            <a:extLst>
              <a:ext uri="{FF2B5EF4-FFF2-40B4-BE49-F238E27FC236}">
                <a16:creationId xmlns:a16="http://schemas.microsoft.com/office/drawing/2014/main" id="{900EA767-21EE-4B78-BC86-15F08279ABA6}"/>
              </a:ext>
            </a:extLst>
          </p:cNvPr>
          <p:cNvSpPr>
            <a:spLocks noChangeArrowheads="1"/>
          </p:cNvSpPr>
          <p:nvPr/>
        </p:nvSpPr>
        <p:spPr bwMode="auto">
          <a:xfrm>
            <a:off x="2711884" y="3150150"/>
            <a:ext cx="396045"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2" name="AutoShape 3">
            <a:extLst>
              <a:ext uri="{FF2B5EF4-FFF2-40B4-BE49-F238E27FC236}">
                <a16:creationId xmlns:a16="http://schemas.microsoft.com/office/drawing/2014/main" id="{DEA9B5C9-4B1B-4D01-8D37-F601470B853B}"/>
              </a:ext>
            </a:extLst>
          </p:cNvPr>
          <p:cNvSpPr>
            <a:spLocks noChangeArrowheads="1"/>
          </p:cNvSpPr>
          <p:nvPr/>
        </p:nvSpPr>
        <p:spPr bwMode="auto">
          <a:xfrm>
            <a:off x="1811785" y="2175339"/>
            <a:ext cx="2248223" cy="2090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en-US" altLang="ja-JP" sz="1200" dirty="0">
                <a:latin typeface="+mn-ea"/>
                <a:cs typeface="メイリオ" pitchFamily="50" charset="-128"/>
              </a:rPr>
              <a:t>1. </a:t>
            </a:r>
            <a:r>
              <a:rPr lang="ja-JP" altLang="en-US" sz="1200" dirty="0">
                <a:latin typeface="+mn-ea"/>
                <a:cs typeface="メイリオ" pitchFamily="50" charset="-128"/>
              </a:rPr>
              <a:t>「挿入」タブを選択</a:t>
            </a:r>
            <a:endParaRPr lang="en-US" altLang="ja-JP" sz="1200" dirty="0">
              <a:latin typeface="+mn-ea"/>
              <a:cs typeface="メイリオ" pitchFamily="50" charset="-128"/>
            </a:endParaRPr>
          </a:p>
        </p:txBody>
      </p:sp>
      <p:cxnSp>
        <p:nvCxnSpPr>
          <p:cNvPr id="43" name="直線コネクタ 42">
            <a:extLst>
              <a:ext uri="{FF2B5EF4-FFF2-40B4-BE49-F238E27FC236}">
                <a16:creationId xmlns:a16="http://schemas.microsoft.com/office/drawing/2014/main" id="{76EB6A90-4680-4D5A-A4E7-A438A296C601}"/>
              </a:ext>
            </a:extLst>
          </p:cNvPr>
          <p:cNvCxnSpPr>
            <a:cxnSpLocks/>
          </p:cNvCxnSpPr>
          <p:nvPr/>
        </p:nvCxnSpPr>
        <p:spPr>
          <a:xfrm>
            <a:off x="3107929" y="3662361"/>
            <a:ext cx="0" cy="738747"/>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AutoShape 3">
            <a:extLst>
              <a:ext uri="{FF2B5EF4-FFF2-40B4-BE49-F238E27FC236}">
                <a16:creationId xmlns:a16="http://schemas.microsoft.com/office/drawing/2014/main" id="{87B89FD1-F2EE-4804-9FC4-28CAFE5C8B02}"/>
              </a:ext>
            </a:extLst>
          </p:cNvPr>
          <p:cNvSpPr>
            <a:spLocks noChangeArrowheads="1"/>
          </p:cNvSpPr>
          <p:nvPr/>
        </p:nvSpPr>
        <p:spPr bwMode="auto">
          <a:xfrm>
            <a:off x="2963913" y="3365660"/>
            <a:ext cx="298800" cy="27936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Tree>
    <p:extLst>
      <p:ext uri="{BB962C8B-B14F-4D97-AF65-F5344CB8AC3E}">
        <p14:creationId xmlns:p14="http://schemas.microsoft.com/office/powerpoint/2010/main" val="108934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罫線の操作｜表機能の使い方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pic>
        <p:nvPicPr>
          <p:cNvPr id="6" name="図 5">
            <a:extLst>
              <a:ext uri="{FF2B5EF4-FFF2-40B4-BE49-F238E27FC236}">
                <a16:creationId xmlns:a16="http://schemas.microsoft.com/office/drawing/2014/main" id="{C1A42B79-D4D5-4179-8863-3D32E170633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540" y="2772000"/>
            <a:ext cx="8280399" cy="1314000"/>
          </a:xfrm>
          <a:prstGeom prst="rect">
            <a:avLst/>
          </a:prstGeom>
        </p:spPr>
      </p:pic>
      <p:cxnSp>
        <p:nvCxnSpPr>
          <p:cNvPr id="7" name="直線コネクタ 6">
            <a:extLst>
              <a:ext uri="{FF2B5EF4-FFF2-40B4-BE49-F238E27FC236}">
                <a16:creationId xmlns:a16="http://schemas.microsoft.com/office/drawing/2014/main" id="{E87E984D-AF3A-4DDD-9FA4-301532617478}"/>
              </a:ext>
            </a:extLst>
          </p:cNvPr>
          <p:cNvCxnSpPr>
            <a:cxnSpLocks/>
          </p:cNvCxnSpPr>
          <p:nvPr/>
        </p:nvCxnSpPr>
        <p:spPr>
          <a:xfrm>
            <a:off x="5026874" y="249289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7072C239-D233-4E0E-836D-44ED7CEB6AE2}"/>
              </a:ext>
            </a:extLst>
          </p:cNvPr>
          <p:cNvSpPr>
            <a:spLocks noChangeArrowheads="1"/>
          </p:cNvSpPr>
          <p:nvPr/>
        </p:nvSpPr>
        <p:spPr bwMode="auto">
          <a:xfrm>
            <a:off x="4619581" y="3140968"/>
            <a:ext cx="828087"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0FEE9566-43D2-42AD-B140-9E54D36BFD25}"/>
              </a:ext>
            </a:extLst>
          </p:cNvPr>
          <p:cNvSpPr>
            <a:spLocks noChangeArrowheads="1"/>
          </p:cNvSpPr>
          <p:nvPr/>
        </p:nvSpPr>
        <p:spPr bwMode="auto">
          <a:xfrm>
            <a:off x="3647468" y="1954253"/>
            <a:ext cx="2728315"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操作対象の表を選択した状態で、「テーブルデザイン」タブを選択</a:t>
            </a:r>
            <a:endParaRPr lang="en-US" altLang="ja-JP" sz="1200" dirty="0">
              <a:latin typeface="+mn-ea"/>
              <a:cs typeface="メイリオ" pitchFamily="50" charset="-128"/>
            </a:endParaRPr>
          </a:p>
        </p:txBody>
      </p:sp>
      <p:graphicFrame>
        <p:nvGraphicFramePr>
          <p:cNvPr id="10" name="Group 55">
            <a:extLst>
              <a:ext uri="{FF2B5EF4-FFF2-40B4-BE49-F238E27FC236}">
                <a16:creationId xmlns:a16="http://schemas.microsoft.com/office/drawing/2014/main" id="{DFD344CE-3888-4760-96C9-CC50347E8076}"/>
              </a:ext>
            </a:extLst>
          </p:cNvPr>
          <p:cNvGraphicFramePr>
            <a:graphicFrameLocks noGrp="1"/>
          </p:cNvGraphicFramePr>
          <p:nvPr>
            <p:extLst>
              <p:ext uri="{D42A27DB-BD31-4B8C-83A1-F6EECF244321}">
                <p14:modId xmlns:p14="http://schemas.microsoft.com/office/powerpoint/2010/main" val="1206823993"/>
              </p:ext>
            </p:extLst>
          </p:nvPr>
        </p:nvGraphicFramePr>
        <p:xfrm>
          <a:off x="7895940" y="3537012"/>
          <a:ext cx="100024" cy="225123"/>
        </p:xfrm>
        <a:graphic>
          <a:graphicData uri="http://schemas.openxmlformats.org/drawingml/2006/table">
            <a:tbl>
              <a:tblPr/>
              <a:tblGrid>
                <a:gridCol w="100024">
                  <a:extLst>
                    <a:ext uri="{9D8B030D-6E8A-4147-A177-3AD203B41FA5}">
                      <a16:colId xmlns:a16="http://schemas.microsoft.com/office/drawing/2014/main" val="1025637701"/>
                    </a:ext>
                  </a:extLst>
                </a:gridCol>
              </a:tblGrid>
              <a:tr h="225123">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1" name="Group 55">
            <a:extLst>
              <a:ext uri="{FF2B5EF4-FFF2-40B4-BE49-F238E27FC236}">
                <a16:creationId xmlns:a16="http://schemas.microsoft.com/office/drawing/2014/main" id="{49D0CF2F-B7EE-4709-B955-B7081ED6D5E7}"/>
              </a:ext>
            </a:extLst>
          </p:cNvPr>
          <p:cNvGraphicFramePr>
            <a:graphicFrameLocks noGrp="1"/>
          </p:cNvGraphicFramePr>
          <p:nvPr>
            <p:extLst>
              <p:ext uri="{D42A27DB-BD31-4B8C-83A1-F6EECF244321}">
                <p14:modId xmlns:p14="http://schemas.microsoft.com/office/powerpoint/2010/main" val="2686142932"/>
              </p:ext>
            </p:extLst>
          </p:nvPr>
        </p:nvGraphicFramePr>
        <p:xfrm>
          <a:off x="7319876" y="3753037"/>
          <a:ext cx="100024" cy="180019"/>
        </p:xfrm>
        <a:graphic>
          <a:graphicData uri="http://schemas.openxmlformats.org/drawingml/2006/table">
            <a:tbl>
              <a:tblPr/>
              <a:tblGrid>
                <a:gridCol w="100024">
                  <a:extLst>
                    <a:ext uri="{9D8B030D-6E8A-4147-A177-3AD203B41FA5}">
                      <a16:colId xmlns:a16="http://schemas.microsoft.com/office/drawing/2014/main" val="1025637701"/>
                    </a:ext>
                  </a:extLst>
                </a:gridCol>
              </a:tblGrid>
              <a:tr h="180019">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
        <p:nvSpPr>
          <p:cNvPr id="12" name="AutoShape 3">
            <a:extLst>
              <a:ext uri="{FF2B5EF4-FFF2-40B4-BE49-F238E27FC236}">
                <a16:creationId xmlns:a16="http://schemas.microsoft.com/office/drawing/2014/main" id="{28FE48A7-DED5-4914-90A0-F806ECF2A844}"/>
              </a:ext>
            </a:extLst>
          </p:cNvPr>
          <p:cNvSpPr>
            <a:spLocks noChangeArrowheads="1"/>
          </p:cNvSpPr>
          <p:nvPr/>
        </p:nvSpPr>
        <p:spPr bwMode="auto">
          <a:xfrm>
            <a:off x="5087628" y="3541324"/>
            <a:ext cx="612068" cy="21171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689199CC-D409-443C-B6CF-2EBC556E751E}"/>
              </a:ext>
            </a:extLst>
          </p:cNvPr>
          <p:cNvSpPr>
            <a:spLocks noChangeArrowheads="1"/>
          </p:cNvSpPr>
          <p:nvPr/>
        </p:nvSpPr>
        <p:spPr bwMode="auto">
          <a:xfrm>
            <a:off x="4583757" y="4482868"/>
            <a:ext cx="1655999"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位置を指定して</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罫線を引く／削除する</a:t>
            </a:r>
            <a:endParaRPr lang="en-US" altLang="ja-JP" sz="1200" dirty="0">
              <a:latin typeface="+mn-ea"/>
              <a:cs typeface="メイリオ" pitchFamily="50" charset="-128"/>
            </a:endParaRPr>
          </a:p>
        </p:txBody>
      </p:sp>
      <p:sp>
        <p:nvSpPr>
          <p:cNvPr id="14" name="AutoShape 3">
            <a:extLst>
              <a:ext uri="{FF2B5EF4-FFF2-40B4-BE49-F238E27FC236}">
                <a16:creationId xmlns:a16="http://schemas.microsoft.com/office/drawing/2014/main" id="{C4FCC6AE-5478-401D-9E84-6A78629C76C1}"/>
              </a:ext>
            </a:extLst>
          </p:cNvPr>
          <p:cNvSpPr>
            <a:spLocks noChangeArrowheads="1"/>
          </p:cNvSpPr>
          <p:nvPr/>
        </p:nvSpPr>
        <p:spPr bwMode="auto">
          <a:xfrm>
            <a:off x="6779816" y="4482868"/>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罫線の色を選択</a:t>
            </a:r>
            <a:endParaRPr lang="en-US" altLang="ja-JP" sz="1200" dirty="0">
              <a:latin typeface="+mn-ea"/>
              <a:cs typeface="メイリオ" pitchFamily="50" charset="-128"/>
            </a:endParaRPr>
          </a:p>
        </p:txBody>
      </p:sp>
      <p:sp>
        <p:nvSpPr>
          <p:cNvPr id="15" name="AutoShape 3">
            <a:extLst>
              <a:ext uri="{FF2B5EF4-FFF2-40B4-BE49-F238E27FC236}">
                <a16:creationId xmlns:a16="http://schemas.microsoft.com/office/drawing/2014/main" id="{3D8942BB-3DB1-4650-92FC-714183BDDF93}"/>
              </a:ext>
            </a:extLst>
          </p:cNvPr>
          <p:cNvSpPr>
            <a:spLocks noChangeArrowheads="1"/>
          </p:cNvSpPr>
          <p:nvPr/>
        </p:nvSpPr>
        <p:spPr bwMode="auto">
          <a:xfrm>
            <a:off x="8003952" y="4482868"/>
            <a:ext cx="1324951"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罫線の太さを選択</a:t>
            </a:r>
            <a:endParaRPr lang="en-US" altLang="ja-JP" sz="1200" dirty="0">
              <a:latin typeface="+mn-ea"/>
              <a:cs typeface="メイリオ" pitchFamily="50" charset="-128"/>
            </a:endParaRPr>
          </a:p>
        </p:txBody>
      </p:sp>
      <p:cxnSp>
        <p:nvCxnSpPr>
          <p:cNvPr id="16" name="直線コネクタ 15">
            <a:extLst>
              <a:ext uri="{FF2B5EF4-FFF2-40B4-BE49-F238E27FC236}">
                <a16:creationId xmlns:a16="http://schemas.microsoft.com/office/drawing/2014/main" id="{F0FE93CF-42A9-45D3-8CA9-3F75B61DBE6D}"/>
              </a:ext>
            </a:extLst>
          </p:cNvPr>
          <p:cNvCxnSpPr>
            <a:cxnSpLocks/>
          </p:cNvCxnSpPr>
          <p:nvPr/>
        </p:nvCxnSpPr>
        <p:spPr>
          <a:xfrm>
            <a:off x="5411757" y="3753036"/>
            <a:ext cx="0" cy="64807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FA35EBF-CE2A-40E6-99D2-5A77F6E34A10}"/>
              </a:ext>
            </a:extLst>
          </p:cNvPr>
          <p:cNvCxnSpPr>
            <a:cxnSpLocks/>
          </p:cNvCxnSpPr>
          <p:nvPr/>
        </p:nvCxnSpPr>
        <p:spPr>
          <a:xfrm>
            <a:off x="7355880" y="3933056"/>
            <a:ext cx="0" cy="46805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AutoShape 3">
            <a:extLst>
              <a:ext uri="{FF2B5EF4-FFF2-40B4-BE49-F238E27FC236}">
                <a16:creationId xmlns:a16="http://schemas.microsoft.com/office/drawing/2014/main" id="{4AC6C22D-E015-4D19-ACF8-AB6A71DE3E69}"/>
              </a:ext>
            </a:extLst>
          </p:cNvPr>
          <p:cNvSpPr>
            <a:spLocks noChangeArrowheads="1"/>
          </p:cNvSpPr>
          <p:nvPr/>
        </p:nvSpPr>
        <p:spPr bwMode="auto">
          <a:xfrm>
            <a:off x="8003952"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C87AEC4A-BE88-4927-A1FC-3760C292B912}"/>
              </a:ext>
            </a:extLst>
          </p:cNvPr>
          <p:cNvSpPr>
            <a:spLocks noChangeArrowheads="1"/>
          </p:cNvSpPr>
          <p:nvPr/>
        </p:nvSpPr>
        <p:spPr bwMode="auto">
          <a:xfrm>
            <a:off x="8345817" y="3356992"/>
            <a:ext cx="299585" cy="2653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7E5E5DA7-E67F-4A2E-8FFB-B77CE772B8B8}"/>
              </a:ext>
            </a:extLst>
          </p:cNvPr>
          <p:cNvSpPr>
            <a:spLocks noChangeArrowheads="1"/>
          </p:cNvSpPr>
          <p:nvPr/>
        </p:nvSpPr>
        <p:spPr bwMode="auto">
          <a:xfrm>
            <a:off x="7679916" y="1954252"/>
            <a:ext cx="99800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任意の位置に罫線を引く</a:t>
            </a:r>
            <a:endParaRPr lang="en-US" altLang="ja-JP" sz="1200" dirty="0">
              <a:latin typeface="+mn-ea"/>
              <a:cs typeface="メイリオ" pitchFamily="50" charset="-128"/>
            </a:endParaRPr>
          </a:p>
        </p:txBody>
      </p:sp>
      <p:sp>
        <p:nvSpPr>
          <p:cNvPr id="21" name="AutoShape 3">
            <a:extLst>
              <a:ext uri="{FF2B5EF4-FFF2-40B4-BE49-F238E27FC236}">
                <a16:creationId xmlns:a16="http://schemas.microsoft.com/office/drawing/2014/main" id="{C06B08D0-E1CF-41A4-99FB-A719A201B6DD}"/>
              </a:ext>
            </a:extLst>
          </p:cNvPr>
          <p:cNvSpPr>
            <a:spLocks noChangeArrowheads="1"/>
          </p:cNvSpPr>
          <p:nvPr/>
        </p:nvSpPr>
        <p:spPr bwMode="auto">
          <a:xfrm>
            <a:off x="8832044" y="1954252"/>
            <a:ext cx="1077998"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ja-JP" altLang="en-US" sz="1200" dirty="0">
                <a:latin typeface="+mn-ea"/>
                <a:cs typeface="メイリオ" pitchFamily="50" charset="-128"/>
              </a:rPr>
              <a:t>任意の位置の</a:t>
            </a:r>
            <a:endParaRPr lang="en-US" altLang="ja-JP" sz="1200" dirty="0">
              <a:latin typeface="+mn-ea"/>
              <a:cs typeface="メイリオ" pitchFamily="50" charset="-128"/>
            </a:endParaRPr>
          </a:p>
          <a:p>
            <a:pPr lvl="0">
              <a:lnSpc>
                <a:spcPct val="120000"/>
              </a:lnSpc>
            </a:pPr>
            <a:r>
              <a:rPr lang="ja-JP" altLang="en-US" sz="1200" dirty="0">
                <a:latin typeface="+mn-ea"/>
                <a:cs typeface="メイリオ" pitchFamily="50" charset="-128"/>
              </a:rPr>
              <a:t>罫線を削除する</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6E865880-F87E-4334-95E7-AA3FD74CE3F2}"/>
              </a:ext>
            </a:extLst>
          </p:cNvPr>
          <p:cNvCxnSpPr>
            <a:cxnSpLocks/>
          </p:cNvCxnSpPr>
          <p:nvPr/>
        </p:nvCxnSpPr>
        <p:spPr>
          <a:xfrm>
            <a:off x="8138443" y="2492896"/>
            <a:ext cx="0" cy="83170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9092C35-3BB4-4FB4-8D00-2A847566BE76}"/>
              </a:ext>
            </a:extLst>
          </p:cNvPr>
          <p:cNvCxnSpPr>
            <a:cxnSpLocks/>
          </p:cNvCxnSpPr>
          <p:nvPr/>
        </p:nvCxnSpPr>
        <p:spPr>
          <a:xfrm flipH="1" flipV="1">
            <a:off x="7931944" y="3762135"/>
            <a:ext cx="630196" cy="63019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E115C33-07F1-4F86-9EB2-CC94DBEC54BC}"/>
              </a:ext>
            </a:extLst>
          </p:cNvPr>
          <p:cNvCxnSpPr>
            <a:cxnSpLocks/>
          </p:cNvCxnSpPr>
          <p:nvPr/>
        </p:nvCxnSpPr>
        <p:spPr>
          <a:xfrm flipH="1">
            <a:off x="8472004" y="2492896"/>
            <a:ext cx="856899" cy="85689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332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494439-561C-4343-BC0D-40197AD78CC1}"/>
              </a:ext>
            </a:extLst>
          </p:cNvPr>
          <p:cNvSpPr>
            <a:spLocks noGrp="1"/>
          </p:cNvSpPr>
          <p:nvPr>
            <p:ph type="title"/>
          </p:nvPr>
        </p:nvSpPr>
        <p:spPr/>
        <p:txBody>
          <a:bodyPr/>
          <a:lstStyle/>
          <a:p>
            <a:r>
              <a:rPr lang="ja-JP" altLang="en-US" dirty="0">
                <a:latin typeface="+mj-ea"/>
              </a:rPr>
              <a:t>セルの操作｜表機能の使い方</a:t>
            </a:r>
            <a:endParaRPr lang="ja-JP" altLang="en-US" dirty="0"/>
          </a:p>
        </p:txBody>
      </p:sp>
      <p:sp>
        <p:nvSpPr>
          <p:cNvPr id="3" name="フッター プレースホルダー 2">
            <a:extLst>
              <a:ext uri="{FF2B5EF4-FFF2-40B4-BE49-F238E27FC236}">
                <a16:creationId xmlns:a16="http://schemas.microsoft.com/office/drawing/2014/main" id="{04538DF7-7EA0-4356-BCA0-A27C4D19900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A65C945-E2CF-46A8-AE09-4A6C16220CEE}"/>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pic>
        <p:nvPicPr>
          <p:cNvPr id="6" name="図 5">
            <a:extLst>
              <a:ext uri="{FF2B5EF4-FFF2-40B4-BE49-F238E27FC236}">
                <a16:creationId xmlns:a16="http://schemas.microsoft.com/office/drawing/2014/main" id="{523DE322-C9CB-42DE-B087-3C001A6534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6060" y="2781300"/>
            <a:ext cx="8280400" cy="1314000"/>
          </a:xfrm>
          <a:prstGeom prst="rect">
            <a:avLst/>
          </a:prstGeom>
          <a:ln w="6350">
            <a:noFill/>
          </a:ln>
        </p:spPr>
      </p:pic>
      <p:cxnSp>
        <p:nvCxnSpPr>
          <p:cNvPr id="7" name="直線コネクタ 6">
            <a:extLst>
              <a:ext uri="{FF2B5EF4-FFF2-40B4-BE49-F238E27FC236}">
                <a16:creationId xmlns:a16="http://schemas.microsoft.com/office/drawing/2014/main" id="{102707A2-7473-4724-81E4-E7488E3D06F0}"/>
              </a:ext>
            </a:extLst>
          </p:cNvPr>
          <p:cNvCxnSpPr>
            <a:cxnSpLocks/>
          </p:cNvCxnSpPr>
          <p:nvPr/>
        </p:nvCxnSpPr>
        <p:spPr>
          <a:xfrm>
            <a:off x="8004471" y="2492896"/>
            <a:ext cx="0" cy="65674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4687F94D-0CF7-4E24-BE1E-9B488764A51B}"/>
              </a:ext>
            </a:extLst>
          </p:cNvPr>
          <p:cNvSpPr>
            <a:spLocks noChangeArrowheads="1"/>
          </p:cNvSpPr>
          <p:nvPr/>
        </p:nvSpPr>
        <p:spPr bwMode="auto">
          <a:xfrm>
            <a:off x="7716439" y="3176972"/>
            <a:ext cx="540060" cy="198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9" name="AutoShape 3">
            <a:extLst>
              <a:ext uri="{FF2B5EF4-FFF2-40B4-BE49-F238E27FC236}">
                <a16:creationId xmlns:a16="http://schemas.microsoft.com/office/drawing/2014/main" id="{6F3A66AD-B626-4200-81CB-26857A7B3D60}"/>
              </a:ext>
            </a:extLst>
          </p:cNvPr>
          <p:cNvSpPr>
            <a:spLocks noChangeArrowheads="1"/>
          </p:cNvSpPr>
          <p:nvPr/>
        </p:nvSpPr>
        <p:spPr bwMode="auto">
          <a:xfrm>
            <a:off x="6744334" y="1954253"/>
            <a:ext cx="2556281" cy="43063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a:pPr>
            <a:r>
              <a:rPr lang="ja-JP" altLang="en-US" sz="1200" dirty="0">
                <a:latin typeface="+mn-ea"/>
                <a:cs typeface="メイリオ" pitchFamily="50" charset="-128"/>
              </a:rPr>
              <a:t>操作対象の表を選択した状態で、</a:t>
            </a:r>
            <a:br>
              <a:rPr lang="en-US" altLang="ja-JP" sz="1200" dirty="0">
                <a:latin typeface="+mn-ea"/>
                <a:cs typeface="メイリオ" pitchFamily="50" charset="-128"/>
              </a:rPr>
            </a:br>
            <a:r>
              <a:rPr lang="ja-JP" altLang="en-US" sz="1200" dirty="0">
                <a:latin typeface="+mn-ea"/>
                <a:cs typeface="メイリオ" pitchFamily="50" charset="-128"/>
              </a:rPr>
              <a:t>「レイアウト」タブを選択</a:t>
            </a:r>
            <a:endParaRPr lang="en-US" altLang="ja-JP" sz="1200" dirty="0">
              <a:latin typeface="+mn-ea"/>
              <a:cs typeface="メイリオ" pitchFamily="50" charset="-128"/>
            </a:endParaRPr>
          </a:p>
        </p:txBody>
      </p:sp>
      <p:sp>
        <p:nvSpPr>
          <p:cNvPr id="10" name="AutoShape 3">
            <a:extLst>
              <a:ext uri="{FF2B5EF4-FFF2-40B4-BE49-F238E27FC236}">
                <a16:creationId xmlns:a16="http://schemas.microsoft.com/office/drawing/2014/main" id="{EEA0D8A6-1476-4EDE-8BE4-42E24CE32439}"/>
              </a:ext>
            </a:extLst>
          </p:cNvPr>
          <p:cNvSpPr>
            <a:spLocks noChangeArrowheads="1"/>
          </p:cNvSpPr>
          <p:nvPr/>
        </p:nvSpPr>
        <p:spPr bwMode="auto">
          <a:xfrm>
            <a:off x="2295729"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行／列の削除</a:t>
            </a:r>
            <a:endParaRPr lang="en-US" altLang="ja-JP" sz="1200" dirty="0">
              <a:latin typeface="+mn-ea"/>
              <a:cs typeface="メイリオ" pitchFamily="50" charset="-128"/>
            </a:endParaRPr>
          </a:p>
        </p:txBody>
      </p:sp>
      <p:sp>
        <p:nvSpPr>
          <p:cNvPr id="11" name="AutoShape 3">
            <a:extLst>
              <a:ext uri="{FF2B5EF4-FFF2-40B4-BE49-F238E27FC236}">
                <a16:creationId xmlns:a16="http://schemas.microsoft.com/office/drawing/2014/main" id="{A5567601-4DE7-4F70-ADDA-5E7DE412F423}"/>
              </a:ext>
            </a:extLst>
          </p:cNvPr>
          <p:cNvSpPr>
            <a:spLocks noChangeArrowheads="1"/>
          </p:cNvSpPr>
          <p:nvPr/>
        </p:nvSpPr>
        <p:spPr bwMode="auto">
          <a:xfrm>
            <a:off x="3431963" y="4588140"/>
            <a:ext cx="1136234"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行／列の挿入</a:t>
            </a:r>
            <a:endParaRPr lang="en-US" altLang="ja-JP" sz="1200" dirty="0">
              <a:latin typeface="+mn-ea"/>
              <a:cs typeface="メイリオ" pitchFamily="50" charset="-128"/>
            </a:endParaRPr>
          </a:p>
        </p:txBody>
      </p:sp>
      <p:sp>
        <p:nvSpPr>
          <p:cNvPr id="12" name="AutoShape 3">
            <a:extLst>
              <a:ext uri="{FF2B5EF4-FFF2-40B4-BE49-F238E27FC236}">
                <a16:creationId xmlns:a16="http://schemas.microsoft.com/office/drawing/2014/main" id="{3109AAAB-0655-436B-AE06-3700067FDD77}"/>
              </a:ext>
            </a:extLst>
          </p:cNvPr>
          <p:cNvSpPr>
            <a:spLocks noChangeArrowheads="1"/>
          </p:cNvSpPr>
          <p:nvPr/>
        </p:nvSpPr>
        <p:spPr bwMode="auto">
          <a:xfrm>
            <a:off x="4476079" y="4588140"/>
            <a:ext cx="1334853"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セルの結合／分割</a:t>
            </a:r>
            <a:endParaRPr lang="en-US" altLang="ja-JP" sz="1200" dirty="0">
              <a:latin typeface="+mn-ea"/>
              <a:cs typeface="メイリオ" pitchFamily="50" charset="-128"/>
            </a:endParaRPr>
          </a:p>
        </p:txBody>
      </p:sp>
      <p:sp>
        <p:nvSpPr>
          <p:cNvPr id="13" name="AutoShape 3">
            <a:extLst>
              <a:ext uri="{FF2B5EF4-FFF2-40B4-BE49-F238E27FC236}">
                <a16:creationId xmlns:a16="http://schemas.microsoft.com/office/drawing/2014/main" id="{01A08178-DF71-4CEA-A111-E9551EB99603}"/>
              </a:ext>
            </a:extLst>
          </p:cNvPr>
          <p:cNvSpPr>
            <a:spLocks noChangeArrowheads="1"/>
          </p:cNvSpPr>
          <p:nvPr/>
        </p:nvSpPr>
        <p:spPr bwMode="auto">
          <a:xfrm>
            <a:off x="6060258" y="4588140"/>
            <a:ext cx="1692185" cy="21236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200" dirty="0">
                <a:latin typeface="+mn-ea"/>
                <a:cs typeface="メイリオ" pitchFamily="50" charset="-128"/>
              </a:rPr>
              <a:t>セルの高さ／幅を揃える</a:t>
            </a:r>
            <a:endParaRPr lang="en-US" altLang="ja-JP" sz="1200" dirty="0">
              <a:latin typeface="+mn-ea"/>
              <a:cs typeface="メイリオ" pitchFamily="50" charset="-128"/>
            </a:endParaRPr>
          </a:p>
        </p:txBody>
      </p:sp>
      <p:cxnSp>
        <p:nvCxnSpPr>
          <p:cNvPr id="14" name="直線コネクタ 13">
            <a:extLst>
              <a:ext uri="{FF2B5EF4-FFF2-40B4-BE49-F238E27FC236}">
                <a16:creationId xmlns:a16="http://schemas.microsoft.com/office/drawing/2014/main" id="{0767F430-4EAA-4372-AB0C-37599A4A65F1}"/>
              </a:ext>
            </a:extLst>
          </p:cNvPr>
          <p:cNvCxnSpPr>
            <a:cxnSpLocks/>
          </p:cNvCxnSpPr>
          <p:nvPr/>
        </p:nvCxnSpPr>
        <p:spPr>
          <a:xfrm>
            <a:off x="3027239"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0EE11A0-89AE-48E3-954A-3F0B4C0081A2}"/>
              </a:ext>
            </a:extLst>
          </p:cNvPr>
          <p:cNvCxnSpPr>
            <a:cxnSpLocks/>
          </p:cNvCxnSpPr>
          <p:nvPr/>
        </p:nvCxnSpPr>
        <p:spPr>
          <a:xfrm>
            <a:off x="4008027"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EE3F3DF-8D2C-432A-BDEA-F4AC1CB070D4}"/>
              </a:ext>
            </a:extLst>
          </p:cNvPr>
          <p:cNvCxnSpPr>
            <a:cxnSpLocks/>
          </p:cNvCxnSpPr>
          <p:nvPr/>
        </p:nvCxnSpPr>
        <p:spPr>
          <a:xfrm>
            <a:off x="5124151" y="4159941"/>
            <a:ext cx="0" cy="349179"/>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137D1F3-7028-491E-8102-DEF08087FEDF}"/>
              </a:ext>
            </a:extLst>
          </p:cNvPr>
          <p:cNvCxnSpPr>
            <a:cxnSpLocks/>
          </p:cNvCxnSpPr>
          <p:nvPr/>
        </p:nvCxnSpPr>
        <p:spPr>
          <a:xfrm>
            <a:off x="6888347" y="3969060"/>
            <a:ext cx="0" cy="54006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18" name="Group 55">
            <a:extLst>
              <a:ext uri="{FF2B5EF4-FFF2-40B4-BE49-F238E27FC236}">
                <a16:creationId xmlns:a16="http://schemas.microsoft.com/office/drawing/2014/main" id="{5A359048-BB48-46AC-9180-FAC1F091FD40}"/>
              </a:ext>
            </a:extLst>
          </p:cNvPr>
          <p:cNvGraphicFramePr>
            <a:graphicFrameLocks noGrp="1"/>
          </p:cNvGraphicFramePr>
          <p:nvPr>
            <p:extLst>
              <p:ext uri="{D42A27DB-BD31-4B8C-83A1-F6EECF244321}">
                <p14:modId xmlns:p14="http://schemas.microsoft.com/office/powerpoint/2010/main" val="2223065336"/>
              </p:ext>
            </p:extLst>
          </p:nvPr>
        </p:nvGraphicFramePr>
        <p:xfrm>
          <a:off x="2837983" y="4014667"/>
          <a:ext cx="377916" cy="145274"/>
        </p:xfrm>
        <a:graphic>
          <a:graphicData uri="http://schemas.openxmlformats.org/drawingml/2006/table">
            <a:tbl>
              <a:tblPr/>
              <a:tblGrid>
                <a:gridCol w="377916">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9" name="Group 55">
            <a:extLst>
              <a:ext uri="{FF2B5EF4-FFF2-40B4-BE49-F238E27FC236}">
                <a16:creationId xmlns:a16="http://schemas.microsoft.com/office/drawing/2014/main" id="{E5E3BA17-84BD-4A08-B59D-8DA286190B67}"/>
              </a:ext>
            </a:extLst>
          </p:cNvPr>
          <p:cNvGraphicFramePr>
            <a:graphicFrameLocks noGrp="1"/>
          </p:cNvGraphicFramePr>
          <p:nvPr>
            <p:extLst>
              <p:ext uri="{D42A27DB-BD31-4B8C-83A1-F6EECF244321}">
                <p14:modId xmlns:p14="http://schemas.microsoft.com/office/powerpoint/2010/main" val="4086752341"/>
              </p:ext>
            </p:extLst>
          </p:nvPr>
        </p:nvGraphicFramePr>
        <p:xfrm>
          <a:off x="3293607" y="4014667"/>
          <a:ext cx="1436914" cy="145274"/>
        </p:xfrm>
        <a:graphic>
          <a:graphicData uri="http://schemas.openxmlformats.org/drawingml/2006/table">
            <a:tbl>
              <a:tblPr/>
              <a:tblGrid>
                <a:gridCol w="1436914">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0" name="Group 55">
            <a:extLst>
              <a:ext uri="{FF2B5EF4-FFF2-40B4-BE49-F238E27FC236}">
                <a16:creationId xmlns:a16="http://schemas.microsoft.com/office/drawing/2014/main" id="{9042FFCB-D668-49CA-A931-4BA5652732DF}"/>
              </a:ext>
            </a:extLst>
          </p:cNvPr>
          <p:cNvGraphicFramePr>
            <a:graphicFrameLocks noGrp="1"/>
          </p:cNvGraphicFramePr>
          <p:nvPr>
            <p:extLst>
              <p:ext uri="{D42A27DB-BD31-4B8C-83A1-F6EECF244321}">
                <p14:modId xmlns:p14="http://schemas.microsoft.com/office/powerpoint/2010/main" val="3688413524"/>
              </p:ext>
            </p:extLst>
          </p:nvPr>
        </p:nvGraphicFramePr>
        <p:xfrm>
          <a:off x="4805884" y="4014667"/>
          <a:ext cx="668215" cy="145274"/>
        </p:xfrm>
        <a:graphic>
          <a:graphicData uri="http://schemas.openxmlformats.org/drawingml/2006/table">
            <a:tbl>
              <a:tblPr/>
              <a:tblGrid>
                <a:gridCol w="668215">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21" name="Group 55">
            <a:extLst>
              <a:ext uri="{FF2B5EF4-FFF2-40B4-BE49-F238E27FC236}">
                <a16:creationId xmlns:a16="http://schemas.microsoft.com/office/drawing/2014/main" id="{175BE5A4-A0FC-44E1-805E-3D61C53FAB15}"/>
              </a:ext>
            </a:extLst>
          </p:cNvPr>
          <p:cNvGraphicFramePr>
            <a:graphicFrameLocks noGrp="1"/>
          </p:cNvGraphicFramePr>
          <p:nvPr>
            <p:extLst>
              <p:ext uri="{D42A27DB-BD31-4B8C-83A1-F6EECF244321}">
                <p14:modId xmlns:p14="http://schemas.microsoft.com/office/powerpoint/2010/main" val="3036184338"/>
              </p:ext>
            </p:extLst>
          </p:nvPr>
        </p:nvGraphicFramePr>
        <p:xfrm>
          <a:off x="6554296" y="3823786"/>
          <a:ext cx="673240" cy="145274"/>
        </p:xfrm>
        <a:graphic>
          <a:graphicData uri="http://schemas.openxmlformats.org/drawingml/2006/table">
            <a:tbl>
              <a:tblPr/>
              <a:tblGrid>
                <a:gridCol w="673240">
                  <a:extLst>
                    <a:ext uri="{9D8B030D-6E8A-4147-A177-3AD203B41FA5}">
                      <a16:colId xmlns:a16="http://schemas.microsoft.com/office/drawing/2014/main" val="1025637701"/>
                    </a:ext>
                  </a:extLst>
                </a:gridCol>
              </a:tblGrid>
              <a:tr h="145274">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spTree>
    <p:extLst>
      <p:ext uri="{BB962C8B-B14F-4D97-AF65-F5344CB8AC3E}">
        <p14:creationId xmlns:p14="http://schemas.microsoft.com/office/powerpoint/2010/main" val="350290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40DCF29-47EE-4C2F-AB1D-B27F95C21AE8}"/>
              </a:ext>
            </a:extLst>
          </p:cNvPr>
          <p:cNvSpPr>
            <a:spLocks noGrp="1"/>
          </p:cNvSpPr>
          <p:nvPr>
            <p:ph type="title"/>
          </p:nvPr>
        </p:nvSpPr>
        <p:spPr/>
        <p:txBody>
          <a:bodyPr/>
          <a:lstStyle/>
          <a:p>
            <a:r>
              <a:rPr kumimoji="1" lang="ja-JP" altLang="en-US" sz="1600" b="0" i="0" u="none" strike="noStrike" kern="1200" cap="none" spc="0" normalizeH="0" baseline="0" noProof="0" dirty="0">
                <a:ln>
                  <a:noFill/>
                </a:ln>
                <a:effectLst/>
                <a:uLnTx/>
                <a:uFillTx/>
                <a:latin typeface="メイリオ"/>
                <a:ea typeface="メイリオ"/>
              </a:rPr>
              <a:t>パワーポイントの品質と生産性を向上させる</a:t>
            </a:r>
            <a:br>
              <a:rPr kumimoji="1" lang="ja-JP" altLang="en-US" sz="2400" b="1" i="0" u="none" strike="noStrike" kern="1200" cap="none" spc="0" normalizeH="0" baseline="0" noProof="0" dirty="0">
                <a:ln>
                  <a:noFill/>
                </a:ln>
                <a:effectLst/>
                <a:uLnTx/>
                <a:uFillTx/>
                <a:latin typeface="メイリオ"/>
                <a:ea typeface="メイリオ"/>
              </a:rPr>
            </a:br>
            <a:r>
              <a:rPr kumimoji="1" lang="ja-JP" altLang="en-US" sz="2300" b="1" i="0" u="none" strike="noStrike" kern="1200" cap="none" spc="0" normalizeH="0" baseline="0" noProof="0" dirty="0">
                <a:ln>
                  <a:noFill/>
                </a:ln>
                <a:effectLst/>
                <a:uLnTx/>
                <a:uFillTx/>
                <a:latin typeface="メイリオ"/>
                <a:ea typeface="メイリオ"/>
              </a:rPr>
              <a:t>デザイン・テンプレート</a:t>
            </a:r>
            <a:r>
              <a:rPr kumimoji="1" lang="ja-JP" altLang="en-US" sz="2300" b="0" i="0" u="none" strike="noStrike" kern="1200" cap="none" spc="0" normalizeH="0" baseline="0" noProof="0" dirty="0">
                <a:ln>
                  <a:noFill/>
                </a:ln>
                <a:effectLst/>
                <a:uLnTx/>
                <a:uFillTx/>
                <a:latin typeface="メイリオ"/>
                <a:ea typeface="メイリオ"/>
              </a:rPr>
              <a:t>［ デザインルール編｜</a:t>
            </a:r>
            <a:r>
              <a:rPr kumimoji="1" lang="ja-JP" altLang="en-US" sz="2300" b="1" i="0" u="none" strike="noStrike" kern="1200" cap="none" spc="0" normalizeH="0" baseline="0" noProof="0" dirty="0">
                <a:ln>
                  <a:noFill/>
                </a:ln>
                <a:effectLst/>
                <a:uLnTx/>
                <a:uFillTx/>
                <a:latin typeface="メイリオ"/>
                <a:ea typeface="メイリオ"/>
              </a:rPr>
              <a:t>ワイド画面版</a:t>
            </a:r>
            <a:r>
              <a:rPr kumimoji="1" lang="ja-JP" altLang="en-US" sz="2300" b="0" i="0" u="none" strike="noStrike" kern="1200" cap="none" spc="0" normalizeH="0" baseline="0" noProof="0" dirty="0">
                <a:ln>
                  <a:noFill/>
                </a:ln>
                <a:effectLst/>
                <a:uLnTx/>
                <a:uFillTx/>
                <a:latin typeface="メイリオ"/>
                <a:ea typeface="メイリオ"/>
              </a:rPr>
              <a:t> ］</a:t>
            </a:r>
            <a:endParaRPr lang="ja-JP" altLang="en-US" sz="2300" dirty="0"/>
          </a:p>
        </p:txBody>
      </p:sp>
      <p:sp>
        <p:nvSpPr>
          <p:cNvPr id="3" name="スライド番号プレースホルダー 2">
            <a:extLst>
              <a:ext uri="{FF2B5EF4-FFF2-40B4-BE49-F238E27FC236}">
                <a16:creationId xmlns:a16="http://schemas.microsoft.com/office/drawing/2014/main" id="{3A27FA04-B344-48C9-894B-AADC8FA3B799}"/>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sp>
        <p:nvSpPr>
          <p:cNvPr id="5" name="フッター プレースホルダー 4">
            <a:extLst>
              <a:ext uri="{FF2B5EF4-FFF2-40B4-BE49-F238E27FC236}">
                <a16:creationId xmlns:a16="http://schemas.microsoft.com/office/drawing/2014/main" id="{458FAA6A-9AC4-4FE3-9EFA-9E02A2334819}"/>
              </a:ext>
            </a:extLst>
          </p:cNvPr>
          <p:cNvSpPr>
            <a:spLocks noGrp="1"/>
          </p:cNvSpPr>
          <p:nvPr>
            <p:ph type="ftr" sz="quarter" idx="10"/>
          </p:nvPr>
        </p:nvSpPr>
        <p:spPr/>
        <p:txBody>
          <a:bodyPr/>
          <a:lstStyle/>
          <a:p>
            <a:r>
              <a:rPr lang="en-US" altLang="ja-JP"/>
              <a:t>© Presentation Design</a:t>
            </a:r>
            <a:endParaRPr lang="ja-JP" altLang="en-US" dirty="0"/>
          </a:p>
        </p:txBody>
      </p:sp>
      <p:sp>
        <p:nvSpPr>
          <p:cNvPr id="7" name="AutoShape 3">
            <a:extLst>
              <a:ext uri="{FF2B5EF4-FFF2-40B4-BE49-F238E27FC236}">
                <a16:creationId xmlns:a16="http://schemas.microsoft.com/office/drawing/2014/main" id="{76E4BE36-18FC-451A-A178-2BCBC32AC946}"/>
              </a:ext>
            </a:extLst>
          </p:cNvPr>
          <p:cNvSpPr>
            <a:spLocks noChangeArrowheads="1"/>
          </p:cNvSpPr>
          <p:nvPr/>
        </p:nvSpPr>
        <p:spPr bwMode="auto">
          <a:xfrm>
            <a:off x="2927908" y="188082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デザインルール</a:t>
            </a:r>
            <a:endParaRPr lang="en-US" altLang="ja-JP" sz="2400" dirty="0">
              <a:latin typeface="+mn-ea"/>
              <a:cs typeface="メイリオ" pitchFamily="50" charset="-128"/>
            </a:endParaRPr>
          </a:p>
        </p:txBody>
      </p:sp>
      <p:sp>
        <p:nvSpPr>
          <p:cNvPr id="9" name="AutoShape 3">
            <a:extLst>
              <a:ext uri="{FF2B5EF4-FFF2-40B4-BE49-F238E27FC236}">
                <a16:creationId xmlns:a16="http://schemas.microsoft.com/office/drawing/2014/main" id="{7B4D47FA-3C24-4E14-9E65-E85811AB3056}"/>
              </a:ext>
            </a:extLst>
          </p:cNvPr>
          <p:cNvSpPr>
            <a:spLocks noChangeArrowheads="1"/>
          </p:cNvSpPr>
          <p:nvPr/>
        </p:nvSpPr>
        <p:spPr bwMode="auto">
          <a:xfrm>
            <a:off x="2963652" y="2501170"/>
            <a:ext cx="7812869" cy="143188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3"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スライド背景</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ガイド</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ヘッダー・フッター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メッセージライン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endParaRPr lang="en-US" altLang="ja-JP" sz="1600" dirty="0">
              <a:latin typeface="+mn-ea"/>
              <a:cs typeface="メイリオ" pitchFamily="50" charset="-128"/>
            </a:endParaRPr>
          </a:p>
        </p:txBody>
      </p:sp>
      <p:sp>
        <p:nvSpPr>
          <p:cNvPr id="10" name="AutoShape 3">
            <a:extLst>
              <a:ext uri="{FF2B5EF4-FFF2-40B4-BE49-F238E27FC236}">
                <a16:creationId xmlns:a16="http://schemas.microsoft.com/office/drawing/2014/main" id="{FC16CA1B-8B0A-4FDA-A006-233780D74E65}"/>
              </a:ext>
            </a:extLst>
          </p:cNvPr>
          <p:cNvSpPr>
            <a:spLocks noChangeArrowheads="1"/>
          </p:cNvSpPr>
          <p:nvPr/>
        </p:nvSpPr>
        <p:spPr bwMode="auto">
          <a:xfrm>
            <a:off x="2963652" y="4401108"/>
            <a:ext cx="6732488" cy="129112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補足資料</a:t>
            </a:r>
            <a:endParaRPr lang="en-US" altLang="ja-JP" sz="2400" b="1" u="sng"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600" dirty="0">
                <a:latin typeface="+mn-ea"/>
                <a:cs typeface="メイリオ" pitchFamily="50" charset="-128"/>
              </a:rPr>
              <a:t>文を読みやすく記載する方法</a:t>
            </a:r>
          </a:p>
        </p:txBody>
      </p:sp>
    </p:spTree>
    <p:extLst>
      <p:ext uri="{BB962C8B-B14F-4D97-AF65-F5344CB8AC3E}">
        <p14:creationId xmlns:p14="http://schemas.microsoft.com/office/powerpoint/2010/main" val="222391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4F5576-80BE-4212-9490-6157808D3EA3}"/>
              </a:ext>
            </a:extLst>
          </p:cNvPr>
          <p:cNvSpPr>
            <a:spLocks noGrp="1"/>
          </p:cNvSpPr>
          <p:nvPr>
            <p:ph type="title"/>
          </p:nvPr>
        </p:nvSpPr>
        <p:spPr>
          <a:xfrm>
            <a:off x="778486" y="2797465"/>
            <a:ext cx="10635028" cy="1227075"/>
          </a:xfrm>
        </p:spPr>
        <p:txBody>
          <a:bodyPr/>
          <a:lstStyle/>
          <a:p>
            <a:r>
              <a:rPr lang="en-US" altLang="ja-JP" sz="1600" dirty="0"/>
              <a:t>b. </a:t>
            </a:r>
            <a:r>
              <a:rPr lang="ja-JP" altLang="en-US" sz="1600" dirty="0"/>
              <a:t>補足資料</a:t>
            </a:r>
            <a:br>
              <a:rPr lang="ja-JP" altLang="en-US" dirty="0"/>
            </a:br>
            <a:r>
              <a:rPr lang="en-US" altLang="ja-JP" dirty="0"/>
              <a:t>1. </a:t>
            </a:r>
            <a:r>
              <a:rPr lang="ja-JP" altLang="en-US" dirty="0"/>
              <a:t>要素を効率よく揃えるコツ</a:t>
            </a:r>
          </a:p>
        </p:txBody>
      </p:sp>
      <p:sp>
        <p:nvSpPr>
          <p:cNvPr id="3" name="フッター プレースホルダー 2">
            <a:extLst>
              <a:ext uri="{FF2B5EF4-FFF2-40B4-BE49-F238E27FC236}">
                <a16:creationId xmlns:a16="http://schemas.microsoft.com/office/drawing/2014/main" id="{CCBB06EF-92C0-41CB-84F4-BFA505D1603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B629862-D74E-4330-B2F3-A1D5C06D178E}"/>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Tree>
    <p:extLst>
      <p:ext uri="{BB962C8B-B14F-4D97-AF65-F5344CB8AC3E}">
        <p14:creationId xmlns:p14="http://schemas.microsoft.com/office/powerpoint/2010/main" val="153479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40DCF29-47EE-4C2F-AB1D-B27F95C21AE8}"/>
              </a:ext>
            </a:extLst>
          </p:cNvPr>
          <p:cNvSpPr>
            <a:spLocks noGrp="1"/>
          </p:cNvSpPr>
          <p:nvPr>
            <p:ph type="title"/>
          </p:nvPr>
        </p:nvSpPr>
        <p:spPr/>
        <p:txBody>
          <a:bodyPr/>
          <a:lstStyle/>
          <a:p>
            <a:r>
              <a:rPr kumimoji="1" lang="ja-JP" altLang="en-US" sz="1600" b="0" i="0" u="none" strike="noStrike" kern="1200" cap="none" spc="0" normalizeH="0" baseline="0" noProof="0" dirty="0">
                <a:ln>
                  <a:noFill/>
                </a:ln>
                <a:effectLst/>
                <a:uLnTx/>
                <a:uFillTx/>
                <a:latin typeface="メイリオ"/>
                <a:ea typeface="メイリオ"/>
              </a:rPr>
              <a:t>パワーポイントの品質と生産性を向上させる</a:t>
            </a:r>
            <a:br>
              <a:rPr kumimoji="1" lang="ja-JP" altLang="en-US" sz="2400" b="1" i="0" u="none" strike="noStrike" kern="1200" cap="none" spc="0" normalizeH="0" baseline="0" noProof="0" dirty="0">
                <a:ln>
                  <a:noFill/>
                </a:ln>
                <a:effectLst/>
                <a:uLnTx/>
                <a:uFillTx/>
                <a:latin typeface="メイリオ"/>
                <a:ea typeface="メイリオ"/>
              </a:rPr>
            </a:br>
            <a:r>
              <a:rPr kumimoji="1" lang="ja-JP" altLang="en-US" sz="2300" b="1" i="0" u="none" strike="noStrike" kern="1200" cap="none" spc="0" normalizeH="0" baseline="0" noProof="0" dirty="0">
                <a:ln>
                  <a:noFill/>
                </a:ln>
                <a:effectLst/>
                <a:uLnTx/>
                <a:uFillTx/>
                <a:latin typeface="メイリオ"/>
                <a:ea typeface="メイリオ"/>
              </a:rPr>
              <a:t>デザイン・テンプレート</a:t>
            </a:r>
            <a:r>
              <a:rPr kumimoji="1" lang="ja-JP" altLang="en-US" sz="2300" b="0" i="0" u="none" strike="noStrike" kern="1200" cap="none" spc="0" normalizeH="0" baseline="0" noProof="0" dirty="0">
                <a:ln>
                  <a:noFill/>
                </a:ln>
                <a:effectLst/>
                <a:uLnTx/>
                <a:uFillTx/>
                <a:latin typeface="メイリオ"/>
                <a:ea typeface="メイリオ"/>
              </a:rPr>
              <a:t>［ デザインルール編｜</a:t>
            </a:r>
            <a:r>
              <a:rPr kumimoji="1" lang="ja-JP" altLang="en-US" sz="2300" b="1" i="0" u="none" strike="noStrike" kern="1200" cap="none" spc="0" normalizeH="0" baseline="0" noProof="0" dirty="0">
                <a:ln>
                  <a:noFill/>
                </a:ln>
                <a:effectLst/>
                <a:uLnTx/>
                <a:uFillTx/>
                <a:latin typeface="メイリオ"/>
                <a:ea typeface="メイリオ"/>
              </a:rPr>
              <a:t>ワイド画面版</a:t>
            </a:r>
            <a:r>
              <a:rPr kumimoji="1" lang="ja-JP" altLang="en-US" sz="2300" b="0" i="0" u="none" strike="noStrike" kern="1200" cap="none" spc="0" normalizeH="0" baseline="0" noProof="0" dirty="0">
                <a:ln>
                  <a:noFill/>
                </a:ln>
                <a:effectLst/>
                <a:uLnTx/>
                <a:uFillTx/>
                <a:latin typeface="メイリオ"/>
                <a:ea typeface="メイリオ"/>
              </a:rPr>
              <a:t> ］</a:t>
            </a:r>
            <a:endParaRPr lang="ja-JP" altLang="en-US" sz="2300" dirty="0"/>
          </a:p>
        </p:txBody>
      </p:sp>
      <p:sp>
        <p:nvSpPr>
          <p:cNvPr id="3" name="スライド番号プレースホルダー 2">
            <a:extLst>
              <a:ext uri="{FF2B5EF4-FFF2-40B4-BE49-F238E27FC236}">
                <a16:creationId xmlns:a16="http://schemas.microsoft.com/office/drawing/2014/main" id="{3A27FA04-B344-48C9-894B-AADC8FA3B799}"/>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5" name="フッター プレースホルダー 4">
            <a:extLst>
              <a:ext uri="{FF2B5EF4-FFF2-40B4-BE49-F238E27FC236}">
                <a16:creationId xmlns:a16="http://schemas.microsoft.com/office/drawing/2014/main" id="{458FAA6A-9AC4-4FE3-9EFA-9E02A2334819}"/>
              </a:ext>
            </a:extLst>
          </p:cNvPr>
          <p:cNvSpPr>
            <a:spLocks noGrp="1"/>
          </p:cNvSpPr>
          <p:nvPr>
            <p:ph type="ftr" sz="quarter" idx="10"/>
          </p:nvPr>
        </p:nvSpPr>
        <p:spPr/>
        <p:txBody>
          <a:bodyPr/>
          <a:lstStyle/>
          <a:p>
            <a:r>
              <a:rPr lang="en-US" altLang="ja-JP"/>
              <a:t>© Presentation Design</a:t>
            </a:r>
            <a:endParaRPr lang="ja-JP" altLang="en-US" dirty="0"/>
          </a:p>
        </p:txBody>
      </p:sp>
      <p:sp>
        <p:nvSpPr>
          <p:cNvPr id="7" name="AutoShape 3">
            <a:extLst>
              <a:ext uri="{FF2B5EF4-FFF2-40B4-BE49-F238E27FC236}">
                <a16:creationId xmlns:a16="http://schemas.microsoft.com/office/drawing/2014/main" id="{76E4BE36-18FC-451A-A178-2BCBC32AC946}"/>
              </a:ext>
            </a:extLst>
          </p:cNvPr>
          <p:cNvSpPr>
            <a:spLocks noChangeArrowheads="1"/>
          </p:cNvSpPr>
          <p:nvPr/>
        </p:nvSpPr>
        <p:spPr bwMode="auto">
          <a:xfrm>
            <a:off x="2927908" y="188082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デザインルール</a:t>
            </a:r>
            <a:endParaRPr lang="en-US" altLang="ja-JP" sz="2400" b="1" u="sng" dirty="0">
              <a:latin typeface="+mn-ea"/>
              <a:cs typeface="メイリオ" pitchFamily="50" charset="-128"/>
            </a:endParaRPr>
          </a:p>
        </p:txBody>
      </p:sp>
      <p:sp>
        <p:nvSpPr>
          <p:cNvPr id="9" name="AutoShape 3">
            <a:extLst>
              <a:ext uri="{FF2B5EF4-FFF2-40B4-BE49-F238E27FC236}">
                <a16:creationId xmlns:a16="http://schemas.microsoft.com/office/drawing/2014/main" id="{7B4D47FA-3C24-4E14-9E65-E85811AB3056}"/>
              </a:ext>
            </a:extLst>
          </p:cNvPr>
          <p:cNvSpPr>
            <a:spLocks noChangeArrowheads="1"/>
          </p:cNvSpPr>
          <p:nvPr/>
        </p:nvSpPr>
        <p:spPr bwMode="auto">
          <a:xfrm>
            <a:off x="2963652" y="2501170"/>
            <a:ext cx="7812869" cy="143188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3"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スライドサイズ</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テーマカラー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スライド背景</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ガイド</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ヘッダー・フッター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フォント</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メッセージライン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見出し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endParaRPr lang="en-US" altLang="ja-JP" sz="16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endParaRPr lang="en-US" altLang="ja-JP" sz="1600" dirty="0">
              <a:latin typeface="+mn-ea"/>
              <a:cs typeface="メイリオ" pitchFamily="50" charset="-128"/>
            </a:endParaRPr>
          </a:p>
        </p:txBody>
      </p:sp>
      <p:sp>
        <p:nvSpPr>
          <p:cNvPr id="10" name="AutoShape 3">
            <a:extLst>
              <a:ext uri="{FF2B5EF4-FFF2-40B4-BE49-F238E27FC236}">
                <a16:creationId xmlns:a16="http://schemas.microsoft.com/office/drawing/2014/main" id="{FC16CA1B-8B0A-4FDA-A006-233780D74E65}"/>
              </a:ext>
            </a:extLst>
          </p:cNvPr>
          <p:cNvSpPr>
            <a:spLocks noChangeArrowheads="1"/>
          </p:cNvSpPr>
          <p:nvPr/>
        </p:nvSpPr>
        <p:spPr bwMode="auto">
          <a:xfrm>
            <a:off x="2963652" y="4401108"/>
            <a:ext cx="6732488" cy="129112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補足資料</a:t>
            </a:r>
            <a:endParaRPr lang="en-US" altLang="ja-JP" sz="2400" dirty="0">
              <a:latin typeface="+mn-ea"/>
              <a:cs typeface="メイリオ" pitchFamily="50" charset="-128"/>
            </a:endParaRPr>
          </a:p>
          <a:p>
            <a:pPr marL="447675" indent="-447675">
              <a:lnSpc>
                <a:spcPct val="120000"/>
              </a:lnSpc>
              <a:spcAft>
                <a:spcPts val="900"/>
              </a:spcAft>
              <a:buFont typeface="+mj-lt"/>
              <a:buAutoNum type="arabicPeriod"/>
            </a:pPr>
            <a:r>
              <a:rPr lang="ja-JP" altLang="en-US" sz="1600" dirty="0">
                <a:latin typeface="+mn-ea"/>
                <a:cs typeface="メイリオ" pitchFamily="50" charset="-128"/>
              </a:rPr>
              <a:t>要素を効率よく揃えるコツ</a:t>
            </a:r>
          </a:p>
          <a:p>
            <a:pPr marL="447675" indent="-447675">
              <a:lnSpc>
                <a:spcPct val="120000"/>
              </a:lnSpc>
              <a:spcAft>
                <a:spcPts val="900"/>
              </a:spcAft>
              <a:buFont typeface="+mj-lt"/>
              <a:buAutoNum type="arabicPeriod"/>
            </a:pPr>
            <a:r>
              <a:rPr lang="ja-JP" altLang="en-US" sz="1600" dirty="0">
                <a:latin typeface="+mn-ea"/>
                <a:cs typeface="メイリオ" pitchFamily="50" charset="-128"/>
              </a:rPr>
              <a:t>文を読みやすく記載する方法</a:t>
            </a:r>
          </a:p>
        </p:txBody>
      </p:sp>
    </p:spTree>
    <p:extLst>
      <p:ext uri="{BB962C8B-B14F-4D97-AF65-F5344CB8AC3E}">
        <p14:creationId xmlns:p14="http://schemas.microsoft.com/office/powerpoint/2010/main" val="5892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9BC38B2-C987-459C-92EF-1A7A7EB7E031}"/>
              </a:ext>
            </a:extLst>
          </p:cNvPr>
          <p:cNvPicPr>
            <a:picLocks noChangeAspect="1"/>
          </p:cNvPicPr>
          <p:nvPr/>
        </p:nvPicPr>
        <p:blipFill>
          <a:blip r:embed="rId2"/>
          <a:stretch>
            <a:fillRect/>
          </a:stretch>
        </p:blipFill>
        <p:spPr>
          <a:xfrm>
            <a:off x="6456364" y="2528682"/>
            <a:ext cx="4857749" cy="2732484"/>
          </a:xfrm>
          <a:prstGeom prst="rect">
            <a:avLst/>
          </a:prstGeom>
          <a:ln w="6350">
            <a:solidFill>
              <a:schemeClr val="tx1">
                <a:lumMod val="60000"/>
                <a:lumOff val="40000"/>
              </a:schemeClr>
            </a:solidFill>
          </a:ln>
        </p:spPr>
      </p:pic>
      <p:pic>
        <p:nvPicPr>
          <p:cNvPr id="16" name="図 15">
            <a:extLst>
              <a:ext uri="{FF2B5EF4-FFF2-40B4-BE49-F238E27FC236}">
                <a16:creationId xmlns:a16="http://schemas.microsoft.com/office/drawing/2014/main" id="{EA60BAEE-1BAE-4E50-8271-5384D359D83C}"/>
              </a:ext>
            </a:extLst>
          </p:cNvPr>
          <p:cNvPicPr>
            <a:picLocks noChangeAspect="1"/>
          </p:cNvPicPr>
          <p:nvPr/>
        </p:nvPicPr>
        <p:blipFill>
          <a:blip r:embed="rId3"/>
          <a:stretch>
            <a:fillRect/>
          </a:stretch>
        </p:blipFill>
        <p:spPr>
          <a:xfrm>
            <a:off x="874714" y="2528901"/>
            <a:ext cx="4860924" cy="2734270"/>
          </a:xfrm>
          <a:prstGeom prst="rect">
            <a:avLst/>
          </a:prstGeom>
          <a:ln w="6350">
            <a:solidFill>
              <a:schemeClr val="tx1">
                <a:lumMod val="60000"/>
                <a:lumOff val="40000"/>
              </a:schemeClr>
            </a:solidFill>
          </a:ln>
        </p:spPr>
      </p:pic>
      <p:sp>
        <p:nvSpPr>
          <p:cNvPr id="5" name="タイトル 4">
            <a:extLst>
              <a:ext uri="{FF2B5EF4-FFF2-40B4-BE49-F238E27FC236}">
                <a16:creationId xmlns:a16="http://schemas.microsoft.com/office/drawing/2014/main" id="{2159111E-8B87-4540-927D-A58F8FD641C7}"/>
              </a:ext>
            </a:extLst>
          </p:cNvPr>
          <p:cNvSpPr>
            <a:spLocks noGrp="1"/>
          </p:cNvSpPr>
          <p:nvPr>
            <p:ph type="title"/>
          </p:nvPr>
        </p:nvSpPr>
        <p:spPr/>
        <p:txBody>
          <a:bodyPr/>
          <a:lstStyle/>
          <a:p>
            <a:r>
              <a:rPr lang="ja-JP" altLang="en-US" dirty="0"/>
              <a:t>要素を揃えるメリット</a:t>
            </a:r>
          </a:p>
        </p:txBody>
      </p:sp>
      <p:sp>
        <p:nvSpPr>
          <p:cNvPr id="3" name="フッター プレースホルダー 2">
            <a:extLst>
              <a:ext uri="{FF2B5EF4-FFF2-40B4-BE49-F238E27FC236}">
                <a16:creationId xmlns:a16="http://schemas.microsoft.com/office/drawing/2014/main" id="{FB154427-BD99-4DEF-A99D-90945AB352A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57C20D10-52B8-4B03-A6E6-E6C201F17E67}"/>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6" name="AutoShape 3">
            <a:extLst>
              <a:ext uri="{FF2B5EF4-FFF2-40B4-BE49-F238E27FC236}">
                <a16:creationId xmlns:a16="http://schemas.microsoft.com/office/drawing/2014/main" id="{58F0EFEC-CF56-4E04-B15A-1E218E527543}"/>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スライドの要素は「端」や「中心」を基準に揃える。</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要素を整列させることで、要素同士の関係性が明らかになり、情報が伝わりやすくなる。</a:t>
            </a:r>
          </a:p>
        </p:txBody>
      </p:sp>
      <p:sp>
        <p:nvSpPr>
          <p:cNvPr id="7" name="AutoShape 3">
            <a:extLst>
              <a:ext uri="{FF2B5EF4-FFF2-40B4-BE49-F238E27FC236}">
                <a16:creationId xmlns:a16="http://schemas.microsoft.com/office/drawing/2014/main" id="{99140552-369E-4CC7-9C57-1D12B5A3F1A2}"/>
              </a:ext>
            </a:extLst>
          </p:cNvPr>
          <p:cNvSpPr>
            <a:spLocks noChangeArrowheads="1"/>
          </p:cNvSpPr>
          <p:nvPr/>
        </p:nvSpPr>
        <p:spPr bwMode="auto">
          <a:xfrm>
            <a:off x="1710543"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整列が不十分なスライド</a:t>
            </a:r>
          </a:p>
        </p:txBody>
      </p:sp>
      <p:sp>
        <p:nvSpPr>
          <p:cNvPr id="8" name="AutoShape 3">
            <a:extLst>
              <a:ext uri="{FF2B5EF4-FFF2-40B4-BE49-F238E27FC236}">
                <a16:creationId xmlns:a16="http://schemas.microsoft.com/office/drawing/2014/main" id="{57B4C77A-3EA8-4DF0-9651-3E874FCDE659}"/>
              </a:ext>
            </a:extLst>
          </p:cNvPr>
          <p:cNvSpPr>
            <a:spLocks noChangeArrowheads="1"/>
          </p:cNvSpPr>
          <p:nvPr/>
        </p:nvSpPr>
        <p:spPr bwMode="auto">
          <a:xfrm>
            <a:off x="7408692"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整列が守られているスライド</a:t>
            </a:r>
          </a:p>
        </p:txBody>
      </p:sp>
      <p:grpSp>
        <p:nvGrpSpPr>
          <p:cNvPr id="13" name="グループ化 12">
            <a:extLst>
              <a:ext uri="{FF2B5EF4-FFF2-40B4-BE49-F238E27FC236}">
                <a16:creationId xmlns:a16="http://schemas.microsoft.com/office/drawing/2014/main" id="{3D9168E3-99FF-43C4-9C3A-F503D365D1F3}"/>
              </a:ext>
            </a:extLst>
          </p:cNvPr>
          <p:cNvGrpSpPr>
            <a:grpSpLocks noChangeAspect="1"/>
          </p:cNvGrpSpPr>
          <p:nvPr/>
        </p:nvGrpSpPr>
        <p:grpSpPr>
          <a:xfrm>
            <a:off x="11082469" y="2308116"/>
            <a:ext cx="472812" cy="472812"/>
            <a:chOff x="2772038" y="1006499"/>
            <a:chExt cx="406277" cy="406277"/>
          </a:xfrm>
        </p:grpSpPr>
        <p:sp>
          <p:nvSpPr>
            <p:cNvPr id="14" name="Oval 15">
              <a:extLst>
                <a:ext uri="{FF2B5EF4-FFF2-40B4-BE49-F238E27FC236}">
                  <a16:creationId xmlns:a16="http://schemas.microsoft.com/office/drawing/2014/main" id="{65B6428E-FAC1-437C-A5BE-CCF7B3F8704E}"/>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5" name="グラフィックス 14">
              <a:extLst>
                <a:ext uri="{FF2B5EF4-FFF2-40B4-BE49-F238E27FC236}">
                  <a16:creationId xmlns:a16="http://schemas.microsoft.com/office/drawing/2014/main" id="{4CDF453D-E5FE-4007-82DA-70B03557DF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8031" y="1106816"/>
              <a:ext cx="234290" cy="234290"/>
            </a:xfrm>
            <a:prstGeom prst="rect">
              <a:avLst/>
            </a:prstGeom>
          </p:spPr>
        </p:pic>
      </p:grpSp>
      <p:grpSp>
        <p:nvGrpSpPr>
          <p:cNvPr id="19" name="グループ化 18">
            <a:extLst>
              <a:ext uri="{FF2B5EF4-FFF2-40B4-BE49-F238E27FC236}">
                <a16:creationId xmlns:a16="http://schemas.microsoft.com/office/drawing/2014/main" id="{4C45DB5B-64EE-4932-8F35-11192AF26F4A}"/>
              </a:ext>
            </a:extLst>
          </p:cNvPr>
          <p:cNvGrpSpPr>
            <a:grpSpLocks noChangeAspect="1"/>
          </p:cNvGrpSpPr>
          <p:nvPr/>
        </p:nvGrpSpPr>
        <p:grpSpPr>
          <a:xfrm>
            <a:off x="5499838" y="2308722"/>
            <a:ext cx="471600" cy="471600"/>
            <a:chOff x="8030077" y="1006499"/>
            <a:chExt cx="406277" cy="406277"/>
          </a:xfrm>
        </p:grpSpPr>
        <p:sp>
          <p:nvSpPr>
            <p:cNvPr id="20" name="Oval 15">
              <a:extLst>
                <a:ext uri="{FF2B5EF4-FFF2-40B4-BE49-F238E27FC236}">
                  <a16:creationId xmlns:a16="http://schemas.microsoft.com/office/drawing/2014/main" id="{C24F0E3A-248D-4FD5-A4C6-5C54B4D690A3}"/>
                </a:ext>
              </a:extLst>
            </p:cNvPr>
            <p:cNvSpPr>
              <a:spLocks noChangeAspect="1" noChangeArrowheads="1"/>
            </p:cNvSpPr>
            <p:nvPr/>
          </p:nvSpPr>
          <p:spPr bwMode="gray">
            <a:xfrm>
              <a:off x="8030077" y="1006499"/>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21" name="グラフィックス 20">
              <a:extLst>
                <a:ext uri="{FF2B5EF4-FFF2-40B4-BE49-F238E27FC236}">
                  <a16:creationId xmlns:a16="http://schemas.microsoft.com/office/drawing/2014/main" id="{C5DAC795-B168-46D1-BFB1-967F3C70BB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8740" y="1095162"/>
              <a:ext cx="228950" cy="228950"/>
            </a:xfrm>
            <a:prstGeom prst="rect">
              <a:avLst/>
            </a:prstGeom>
          </p:spPr>
        </p:pic>
      </p:grpSp>
    </p:spTree>
    <p:extLst>
      <p:ext uri="{BB962C8B-B14F-4D97-AF65-F5344CB8AC3E}">
        <p14:creationId xmlns:p14="http://schemas.microsoft.com/office/powerpoint/2010/main" val="197580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74BCB-B926-415D-BD2B-9A21FD0FD1AC}"/>
              </a:ext>
            </a:extLst>
          </p:cNvPr>
          <p:cNvSpPr>
            <a:spLocks noGrp="1"/>
          </p:cNvSpPr>
          <p:nvPr>
            <p:ph type="title"/>
          </p:nvPr>
        </p:nvSpPr>
        <p:spPr/>
        <p:txBody>
          <a:bodyPr/>
          <a:lstStyle/>
          <a:p>
            <a:r>
              <a:rPr kumimoji="1" lang="ja-JP" altLang="en-US" dirty="0"/>
              <a:t>要素の整列に効果的な設定</a:t>
            </a:r>
          </a:p>
        </p:txBody>
      </p:sp>
      <p:sp>
        <p:nvSpPr>
          <p:cNvPr id="3" name="フッター プレースホルダー 2">
            <a:extLst>
              <a:ext uri="{FF2B5EF4-FFF2-40B4-BE49-F238E27FC236}">
                <a16:creationId xmlns:a16="http://schemas.microsoft.com/office/drawing/2014/main" id="{5F783C8D-2856-4E58-8252-91FFAF2C0C98}"/>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6A5C837-C7F9-4048-9E61-3708E0AB4D3F}"/>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9535CD3F-CB75-49D8-86BA-0A7A4960D1B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540" y="1880828"/>
            <a:ext cx="8275529" cy="1314000"/>
          </a:xfrm>
          <a:prstGeom prst="rect">
            <a:avLst/>
          </a:prstGeom>
          <a:ln w="6350">
            <a:solidFill>
              <a:schemeClr val="tx1">
                <a:lumMod val="60000"/>
                <a:lumOff val="40000"/>
              </a:schemeClr>
            </a:solidFill>
          </a:ln>
        </p:spPr>
      </p:pic>
      <p:sp>
        <p:nvSpPr>
          <p:cNvPr id="6" name="AutoShape 3">
            <a:extLst>
              <a:ext uri="{FF2B5EF4-FFF2-40B4-BE49-F238E27FC236}">
                <a16:creationId xmlns:a16="http://schemas.microsoft.com/office/drawing/2014/main" id="{623F57D6-5F18-4EDE-9B95-4F610D03CAB9}"/>
              </a:ext>
            </a:extLst>
          </p:cNvPr>
          <p:cNvSpPr>
            <a:spLocks noChangeArrowheads="1"/>
          </p:cNvSpPr>
          <p:nvPr/>
        </p:nvSpPr>
        <p:spPr bwMode="auto">
          <a:xfrm>
            <a:off x="5937328" y="3059435"/>
            <a:ext cx="115200" cy="1152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7" name="図 6" descr="スクリーンショットの画面&#10;&#10;自動的に生成された説明">
            <a:extLst>
              <a:ext uri="{FF2B5EF4-FFF2-40B4-BE49-F238E27FC236}">
                <a16:creationId xmlns:a16="http://schemas.microsoft.com/office/drawing/2014/main" id="{6A951269-EA28-41D7-AC1E-45681CDD80C5}"/>
              </a:ext>
            </a:extLst>
          </p:cNvPr>
          <p:cNvPicPr>
            <a:picLocks noChangeAspect="1"/>
          </p:cNvPicPr>
          <p:nvPr/>
        </p:nvPicPr>
        <p:blipFill>
          <a:blip r:embed="rId3"/>
          <a:stretch>
            <a:fillRect/>
          </a:stretch>
        </p:blipFill>
        <p:spPr>
          <a:xfrm>
            <a:off x="4680363" y="3467868"/>
            <a:ext cx="2821009" cy="2732853"/>
          </a:xfrm>
          <a:prstGeom prst="rect">
            <a:avLst/>
          </a:prstGeom>
          <a:ln w="6350">
            <a:noFill/>
          </a:ln>
        </p:spPr>
      </p:pic>
      <p:cxnSp>
        <p:nvCxnSpPr>
          <p:cNvPr id="8" name="直線コネクタ 7">
            <a:extLst>
              <a:ext uri="{FF2B5EF4-FFF2-40B4-BE49-F238E27FC236}">
                <a16:creationId xmlns:a16="http://schemas.microsoft.com/office/drawing/2014/main" id="{5BE403C0-0F07-413D-838A-2215C7EDCD16}"/>
              </a:ext>
            </a:extLst>
          </p:cNvPr>
          <p:cNvCxnSpPr>
            <a:cxnSpLocks/>
          </p:cNvCxnSpPr>
          <p:nvPr/>
        </p:nvCxnSpPr>
        <p:spPr>
          <a:xfrm>
            <a:off x="5992382" y="3174635"/>
            <a:ext cx="0" cy="293233"/>
          </a:xfrm>
          <a:prstGeom prst="line">
            <a:avLst/>
          </a:prstGeom>
          <a:ln w="28575" cap="flat">
            <a:solidFill>
              <a:schemeClr val="accent3"/>
            </a:solidFill>
            <a:headEnd w="lg" len="lg"/>
            <a:tailEnd type="arrow" w="lg" len="me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B7B0F1F-5DA9-439D-9318-DF4FA2EF9366}"/>
              </a:ext>
            </a:extLst>
          </p:cNvPr>
          <p:cNvCxnSpPr>
            <a:cxnSpLocks/>
          </p:cNvCxnSpPr>
          <p:nvPr/>
        </p:nvCxnSpPr>
        <p:spPr>
          <a:xfrm>
            <a:off x="4399124" y="4159471"/>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2EB5C79-68EF-406F-A6E1-970EDDC4D8C6}"/>
              </a:ext>
            </a:extLst>
          </p:cNvPr>
          <p:cNvCxnSpPr>
            <a:cxnSpLocks/>
          </p:cNvCxnSpPr>
          <p:nvPr/>
        </p:nvCxnSpPr>
        <p:spPr>
          <a:xfrm>
            <a:off x="6918961" y="4689140"/>
            <a:ext cx="860477"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35ED51D-06A0-4C01-8E86-7473A29FCAA7}"/>
              </a:ext>
            </a:extLst>
          </p:cNvPr>
          <p:cNvCxnSpPr>
            <a:cxnSpLocks/>
          </p:cNvCxnSpPr>
          <p:nvPr/>
        </p:nvCxnSpPr>
        <p:spPr>
          <a:xfrm>
            <a:off x="4399124" y="5661248"/>
            <a:ext cx="391982" cy="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A488D1DD-2F1D-4103-BAE4-FE849CD41236}"/>
              </a:ext>
            </a:extLst>
          </p:cNvPr>
          <p:cNvSpPr>
            <a:spLocks noChangeArrowheads="1"/>
          </p:cNvSpPr>
          <p:nvPr/>
        </p:nvSpPr>
        <p:spPr bwMode="auto">
          <a:xfrm>
            <a:off x="7891069" y="4575497"/>
            <a:ext cx="1337279"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400" dirty="0">
                <a:latin typeface="+mn-ea"/>
                <a:cs typeface="メイリオ" pitchFamily="50" charset="-128"/>
              </a:rPr>
              <a:t>0.1 cm</a:t>
            </a:r>
            <a:r>
              <a:rPr lang="ja-JP" altLang="en-US" sz="1400" dirty="0">
                <a:latin typeface="+mn-ea"/>
                <a:cs typeface="メイリオ" pitchFamily="50" charset="-128"/>
              </a:rPr>
              <a:t>を設定</a:t>
            </a:r>
            <a:endParaRPr lang="en-US" altLang="ja-JP" sz="1400" dirty="0">
              <a:latin typeface="+mn-ea"/>
              <a:cs typeface="メイリオ" pitchFamily="50" charset="-128"/>
            </a:endParaRPr>
          </a:p>
        </p:txBody>
      </p:sp>
      <p:sp>
        <p:nvSpPr>
          <p:cNvPr id="13" name="AutoShape 3">
            <a:extLst>
              <a:ext uri="{FF2B5EF4-FFF2-40B4-BE49-F238E27FC236}">
                <a16:creationId xmlns:a16="http://schemas.microsoft.com/office/drawing/2014/main" id="{7E6AC0B2-0034-4497-AA09-F8A24311EC86}"/>
              </a:ext>
            </a:extLst>
          </p:cNvPr>
          <p:cNvSpPr>
            <a:spLocks noChangeArrowheads="1"/>
          </p:cNvSpPr>
          <p:nvPr/>
        </p:nvSpPr>
        <p:spPr bwMode="auto">
          <a:xfrm>
            <a:off x="2855640" y="4047547"/>
            <a:ext cx="1471033" cy="4443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チェックを入れる</a:t>
            </a:r>
            <a:endParaRPr lang="en-US" altLang="ja-JP" sz="14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050" dirty="0">
                <a:latin typeface="+mn-ea"/>
                <a:cs typeface="メイリオ" pitchFamily="50" charset="-128"/>
              </a:rPr>
              <a:t>詳細は後述</a:t>
            </a:r>
            <a:endParaRPr lang="en-US" altLang="ja-JP" sz="1050" dirty="0">
              <a:latin typeface="+mn-ea"/>
              <a:cs typeface="メイリオ" pitchFamily="50" charset="-128"/>
            </a:endParaRPr>
          </a:p>
        </p:txBody>
      </p:sp>
      <p:sp>
        <p:nvSpPr>
          <p:cNvPr id="14" name="AutoShape 3">
            <a:extLst>
              <a:ext uri="{FF2B5EF4-FFF2-40B4-BE49-F238E27FC236}">
                <a16:creationId xmlns:a16="http://schemas.microsoft.com/office/drawing/2014/main" id="{36257D56-4C3F-461A-B9D6-9F09A5A0CE95}"/>
              </a:ext>
            </a:extLst>
          </p:cNvPr>
          <p:cNvSpPr>
            <a:spLocks noChangeArrowheads="1"/>
          </p:cNvSpPr>
          <p:nvPr/>
        </p:nvSpPr>
        <p:spPr bwMode="auto">
          <a:xfrm>
            <a:off x="2855640" y="5556475"/>
            <a:ext cx="1471033" cy="44435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1400" dirty="0">
                <a:latin typeface="+mn-ea"/>
                <a:cs typeface="メイリオ" pitchFamily="50" charset="-128"/>
              </a:rPr>
              <a:t>チェックを入れる</a:t>
            </a:r>
            <a:endParaRPr lang="en-US" altLang="ja-JP" sz="1400"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050" dirty="0">
                <a:latin typeface="+mn-ea"/>
                <a:cs typeface="メイリオ" pitchFamily="50" charset="-128"/>
              </a:rPr>
              <a:t>詳細は後述</a:t>
            </a:r>
            <a:endParaRPr lang="en-US" altLang="ja-JP" sz="1050" dirty="0">
              <a:latin typeface="+mn-ea"/>
              <a:cs typeface="メイリオ" pitchFamily="50" charset="-128"/>
            </a:endParaRPr>
          </a:p>
        </p:txBody>
      </p:sp>
      <p:sp>
        <p:nvSpPr>
          <p:cNvPr id="15" name="AutoShape 3">
            <a:extLst>
              <a:ext uri="{FF2B5EF4-FFF2-40B4-BE49-F238E27FC236}">
                <a16:creationId xmlns:a16="http://schemas.microsoft.com/office/drawing/2014/main" id="{FA0FA7CE-95D1-4FF5-AEC9-D5126F8FAFDA}"/>
              </a:ext>
            </a:extLst>
          </p:cNvPr>
          <p:cNvSpPr>
            <a:spLocks noChangeArrowheads="1"/>
          </p:cNvSpPr>
          <p:nvPr/>
        </p:nvSpPr>
        <p:spPr bwMode="auto">
          <a:xfrm>
            <a:off x="6900835" y="2006753"/>
            <a:ext cx="1746317" cy="357772"/>
          </a:xfrm>
          <a:prstGeom prst="roundRect">
            <a:avLst>
              <a:gd name="adj" fmla="val 0"/>
            </a:avLst>
          </a:prstGeom>
          <a:solidFill>
            <a:schemeClr val="tx1"/>
          </a:solidFill>
          <a:ln>
            <a:noFill/>
          </a:ln>
          <a:effectLst/>
        </p:spPr>
        <p:txBody>
          <a:bodyPr wrap="square" lIns="108000" tIns="72000" rIns="108000" bIns="72000">
            <a:spAutoFit/>
          </a:bodyPr>
          <a:lstStyle/>
          <a:p>
            <a:pPr lvl="0" algn="ctr">
              <a:lnSpc>
                <a:spcPct val="120000"/>
              </a:lnSpc>
            </a:pPr>
            <a:r>
              <a:rPr lang="ja-JP" altLang="en-US" sz="1200" dirty="0">
                <a:solidFill>
                  <a:schemeClr val="bg1"/>
                </a:solidFill>
                <a:latin typeface="+mn-ea"/>
                <a:cs typeface="メイリオ" pitchFamily="50" charset="-128"/>
              </a:rPr>
              <a:t>「表示」タブを選択</a:t>
            </a:r>
            <a:endParaRPr lang="en-US" altLang="ja-JP" sz="1200" dirty="0">
              <a:solidFill>
                <a:schemeClr val="bg1"/>
              </a:solidFill>
              <a:latin typeface="+mn-ea"/>
              <a:cs typeface="メイリオ" pitchFamily="50" charset="-128"/>
            </a:endParaRPr>
          </a:p>
        </p:txBody>
      </p:sp>
      <p:cxnSp>
        <p:nvCxnSpPr>
          <p:cNvPr id="16" name="直線コネクタ 15">
            <a:extLst>
              <a:ext uri="{FF2B5EF4-FFF2-40B4-BE49-F238E27FC236}">
                <a16:creationId xmlns:a16="http://schemas.microsoft.com/office/drawing/2014/main" id="{A235CCBA-FF60-451B-BC3C-235E43152B47}"/>
              </a:ext>
            </a:extLst>
          </p:cNvPr>
          <p:cNvCxnSpPr>
            <a:cxnSpLocks/>
            <a:endCxn id="15" idx="1"/>
          </p:cNvCxnSpPr>
          <p:nvPr/>
        </p:nvCxnSpPr>
        <p:spPr>
          <a:xfrm flipV="1">
            <a:off x="6514049" y="2185639"/>
            <a:ext cx="386786" cy="18111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AutoShape 3">
            <a:extLst>
              <a:ext uri="{FF2B5EF4-FFF2-40B4-BE49-F238E27FC236}">
                <a16:creationId xmlns:a16="http://schemas.microsoft.com/office/drawing/2014/main" id="{797CBB3C-1A13-4137-A7B5-78E359E845C1}"/>
              </a:ext>
            </a:extLst>
          </p:cNvPr>
          <p:cNvSpPr>
            <a:spLocks noChangeArrowheads="1"/>
          </p:cNvSpPr>
          <p:nvPr/>
        </p:nvSpPr>
        <p:spPr bwMode="auto">
          <a:xfrm>
            <a:off x="6239225" y="2267429"/>
            <a:ext cx="283444"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E8450601-4C41-4DA3-A395-F8E61D038903}"/>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本書「</a:t>
            </a:r>
            <a:r>
              <a:rPr lang="en-US" altLang="ja-JP" sz="2000" b="1" dirty="0">
                <a:latin typeface="+mn-ea"/>
                <a:cs typeface="メイリオ" pitchFamily="50" charset="-128"/>
              </a:rPr>
              <a:t>4. </a:t>
            </a:r>
            <a:r>
              <a:rPr lang="ja-JP" altLang="en-US" sz="2000" b="1" dirty="0">
                <a:latin typeface="+mn-ea"/>
                <a:cs typeface="メイリオ" pitchFamily="50" charset="-128"/>
              </a:rPr>
              <a:t>ガイド」の利用に加えて以下の設定を有効化することで、</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要素をより効率よく揃えられるようになる。</a:t>
            </a:r>
          </a:p>
        </p:txBody>
      </p:sp>
    </p:spTree>
    <p:extLst>
      <p:ext uri="{BB962C8B-B14F-4D97-AF65-F5344CB8AC3E}">
        <p14:creationId xmlns:p14="http://schemas.microsoft.com/office/powerpoint/2010/main" val="311341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243A9-F838-413C-A517-F7D92D53F5A4}"/>
              </a:ext>
            </a:extLst>
          </p:cNvPr>
          <p:cNvSpPr>
            <a:spLocks noGrp="1"/>
          </p:cNvSpPr>
          <p:nvPr>
            <p:ph type="title"/>
          </p:nvPr>
        </p:nvSpPr>
        <p:spPr/>
        <p:txBody>
          <a:bodyPr/>
          <a:lstStyle/>
          <a:p>
            <a:r>
              <a:rPr kumimoji="1" lang="ja-JP" altLang="en-US" dirty="0"/>
              <a:t>各設定の効果</a:t>
            </a:r>
          </a:p>
        </p:txBody>
      </p:sp>
      <p:sp>
        <p:nvSpPr>
          <p:cNvPr id="3" name="フッター プレースホルダー 2">
            <a:extLst>
              <a:ext uri="{FF2B5EF4-FFF2-40B4-BE49-F238E27FC236}">
                <a16:creationId xmlns:a16="http://schemas.microsoft.com/office/drawing/2014/main" id="{38CDE62F-2FF1-46AD-868C-E92A6B2C6767}"/>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3A0EE2AD-B641-40BB-BC49-F279BB698167}"/>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5" name="AutoShape 3">
            <a:extLst>
              <a:ext uri="{FF2B5EF4-FFF2-40B4-BE49-F238E27FC236}">
                <a16:creationId xmlns:a16="http://schemas.microsoft.com/office/drawing/2014/main" id="{2A994487-A260-4F97-8441-EE02AB77DA3E}"/>
              </a:ext>
            </a:extLst>
          </p:cNvPr>
          <p:cNvSpPr>
            <a:spLocks noChangeArrowheads="1"/>
          </p:cNvSpPr>
          <p:nvPr/>
        </p:nvSpPr>
        <p:spPr bwMode="auto">
          <a:xfrm>
            <a:off x="875420" y="4581128"/>
            <a:ext cx="4860218" cy="161217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400" dirty="0">
                <a:latin typeface="+mn-ea"/>
                <a:cs typeface="メイリオ" pitchFamily="50" charset="-128"/>
              </a:rPr>
              <a:t>スライド内の要素を「グリッドの設定：間隔」で設定したマス目に沿って配置できる。ほどよい間隔を設定することで、要素位置の微調整が不要になり、要素の整列を効率化できる。</a:t>
            </a:r>
            <a:endParaRPr lang="en-US" altLang="ja-JP" sz="140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1050" dirty="0">
                <a:latin typeface="+mn-ea"/>
                <a:cs typeface="メイリオ" pitchFamily="50" charset="-128"/>
              </a:rPr>
              <a:t>上記のマス目は説明のための描写であり、実際にこのようには見えません。</a:t>
            </a:r>
            <a:endParaRPr lang="en-US" altLang="ja-JP" sz="1050" dirty="0">
              <a:latin typeface="+mn-ea"/>
              <a:cs typeface="メイリオ" pitchFamily="50" charset="-128"/>
            </a:endParaRPr>
          </a:p>
          <a:p>
            <a:pPr marL="171450" lvl="0" indent="-171450" algn="just">
              <a:lnSpc>
                <a:spcPct val="130000"/>
              </a:lnSpc>
              <a:spcAft>
                <a:spcPts val="600"/>
              </a:spcAft>
              <a:buFont typeface="メイリオ" panose="020B0604030504040204" pitchFamily="50" charset="-128"/>
              <a:buChar char="✱"/>
            </a:pPr>
            <a:r>
              <a:rPr lang="ja-JP" altLang="en-US" sz="1050" dirty="0">
                <a:latin typeface="+mn-ea"/>
                <a:cs typeface="メイリオ" pitchFamily="50" charset="-128"/>
              </a:rPr>
              <a:t>要素位置の微調整が必要になった場合には「</a:t>
            </a:r>
            <a:r>
              <a:rPr lang="en-US" altLang="ja-JP" sz="1050" dirty="0">
                <a:latin typeface="+mn-ea"/>
                <a:cs typeface="メイリオ" pitchFamily="50" charset="-128"/>
              </a:rPr>
              <a:t>CTRL</a:t>
            </a:r>
            <a:r>
              <a:rPr lang="ja-JP" altLang="en-US" sz="1050" dirty="0">
                <a:latin typeface="+mn-ea"/>
                <a:cs typeface="メイリオ" pitchFamily="50" charset="-128"/>
              </a:rPr>
              <a:t>キー」を押しながらカーソルキーを使用することで、細かな位置調整が可能です。</a:t>
            </a:r>
          </a:p>
        </p:txBody>
      </p:sp>
      <p:pic>
        <p:nvPicPr>
          <p:cNvPr id="6" name="図 5" descr="図形&#10;&#10;自動的に生成された説明">
            <a:extLst>
              <a:ext uri="{FF2B5EF4-FFF2-40B4-BE49-F238E27FC236}">
                <a16:creationId xmlns:a16="http://schemas.microsoft.com/office/drawing/2014/main" id="{3F3205B3-D255-4A34-90EA-BBC1E3403E39}"/>
              </a:ext>
            </a:extLst>
          </p:cNvPr>
          <p:cNvPicPr>
            <a:picLocks noChangeAspect="1"/>
          </p:cNvPicPr>
          <p:nvPr/>
        </p:nvPicPr>
        <p:blipFill>
          <a:blip r:embed="rId2"/>
          <a:stretch>
            <a:fillRect/>
          </a:stretch>
        </p:blipFill>
        <p:spPr>
          <a:xfrm>
            <a:off x="1127448" y="2160315"/>
            <a:ext cx="4320480" cy="2240792"/>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45464E61-25D4-4069-961D-FD341E7188F9}"/>
              </a:ext>
            </a:extLst>
          </p:cNvPr>
          <p:cNvPicPr>
            <a:picLocks noChangeAspect="1"/>
          </p:cNvPicPr>
          <p:nvPr/>
        </p:nvPicPr>
        <p:blipFill>
          <a:blip r:embed="rId3"/>
          <a:stretch>
            <a:fillRect/>
          </a:stretch>
        </p:blipFill>
        <p:spPr>
          <a:xfrm>
            <a:off x="6708068" y="2528900"/>
            <a:ext cx="4320480" cy="1522928"/>
          </a:xfrm>
          <a:prstGeom prst="rect">
            <a:avLst/>
          </a:prstGeom>
        </p:spPr>
      </p:pic>
      <p:sp>
        <p:nvSpPr>
          <p:cNvPr id="8" name="AutoShape 3">
            <a:extLst>
              <a:ext uri="{FF2B5EF4-FFF2-40B4-BE49-F238E27FC236}">
                <a16:creationId xmlns:a16="http://schemas.microsoft.com/office/drawing/2014/main" id="{9A4DE5CA-6C9B-4F0B-9A85-A4BBF6969D8D}"/>
              </a:ext>
            </a:extLst>
          </p:cNvPr>
          <p:cNvSpPr>
            <a:spLocks noChangeArrowheads="1"/>
          </p:cNvSpPr>
          <p:nvPr/>
        </p:nvSpPr>
        <p:spPr bwMode="auto">
          <a:xfrm>
            <a:off x="6456040" y="4581128"/>
            <a:ext cx="4861248" cy="82407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600"/>
              </a:spcAft>
            </a:pPr>
            <a:r>
              <a:rPr lang="ja-JP" altLang="en-US" sz="1400" dirty="0">
                <a:latin typeface="+mn-ea"/>
                <a:cs typeface="メイリオ" pitchFamily="50" charset="-128"/>
              </a:rPr>
              <a:t>要素をマウスでドラッグする際、要素同士の端や中心位置に「スマートガイド」が表示される。これを目安にすることで、要素の整列・等間隔配置をすばやく行える。</a:t>
            </a:r>
          </a:p>
        </p:txBody>
      </p:sp>
      <p:sp>
        <p:nvSpPr>
          <p:cNvPr id="9" name="AutoShape 3">
            <a:extLst>
              <a:ext uri="{FF2B5EF4-FFF2-40B4-BE49-F238E27FC236}">
                <a16:creationId xmlns:a16="http://schemas.microsoft.com/office/drawing/2014/main" id="{AC2EFC6D-3321-4019-B662-65A9872B32E4}"/>
              </a:ext>
            </a:extLst>
          </p:cNvPr>
          <p:cNvSpPr>
            <a:spLocks noChangeArrowheads="1"/>
          </p:cNvSpPr>
          <p:nvPr/>
        </p:nvSpPr>
        <p:spPr bwMode="auto">
          <a:xfrm>
            <a:off x="891418" y="1100983"/>
            <a:ext cx="4836543" cy="86793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400" b="1" dirty="0">
                <a:solidFill>
                  <a:schemeClr val="tx2"/>
                </a:solidFill>
                <a:latin typeface="+mn-ea"/>
                <a:cs typeface="メイリオ" pitchFamily="50" charset="-128"/>
              </a:rPr>
              <a:t>「描画オブジェクトを</a:t>
            </a:r>
            <a:br>
              <a:rPr lang="en-US" altLang="ja-JP" sz="2400" b="1" dirty="0">
                <a:solidFill>
                  <a:schemeClr val="tx2"/>
                </a:solidFill>
                <a:latin typeface="+mn-ea"/>
                <a:cs typeface="メイリオ" pitchFamily="50" charset="-128"/>
              </a:rPr>
            </a:br>
            <a:r>
              <a:rPr lang="ja-JP" altLang="en-US" sz="2400" b="1" dirty="0">
                <a:solidFill>
                  <a:schemeClr val="tx2"/>
                </a:solidFill>
                <a:latin typeface="+mn-ea"/>
                <a:cs typeface="メイリオ" pitchFamily="50" charset="-128"/>
              </a:rPr>
              <a:t>グリッド線に合わせる」の効果</a:t>
            </a:r>
            <a:endParaRPr lang="en-US" altLang="zh-TW" sz="24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95C39A19-173F-4D2B-A13A-0680E5CEF8C7}"/>
              </a:ext>
            </a:extLst>
          </p:cNvPr>
          <p:cNvSpPr>
            <a:spLocks noChangeArrowheads="1"/>
          </p:cNvSpPr>
          <p:nvPr/>
        </p:nvSpPr>
        <p:spPr bwMode="auto">
          <a:xfrm>
            <a:off x="6464039" y="1100983"/>
            <a:ext cx="4836542" cy="86793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lvl="0">
              <a:lnSpc>
                <a:spcPct val="120000"/>
              </a:lnSpc>
              <a:spcBef>
                <a:spcPts val="1200"/>
              </a:spcBef>
              <a:spcAft>
                <a:spcPts val="600"/>
              </a:spcAft>
            </a:pPr>
            <a:r>
              <a:rPr lang="ja-JP" altLang="en-US" sz="2400" b="1" dirty="0">
                <a:solidFill>
                  <a:schemeClr val="tx2"/>
                </a:solidFill>
                <a:latin typeface="+mn-ea"/>
                <a:cs typeface="メイリオ" pitchFamily="50" charset="-128"/>
              </a:rPr>
              <a:t>「図形の整列時にスマートガイドを表示する」の効果</a:t>
            </a:r>
            <a:endParaRPr lang="en-US" altLang="zh-TW" sz="2400" b="1" dirty="0">
              <a:solidFill>
                <a:schemeClr val="tx2"/>
              </a:solidFill>
              <a:latin typeface="+mn-ea"/>
              <a:cs typeface="メイリオ" pitchFamily="50" charset="-128"/>
            </a:endParaRPr>
          </a:p>
        </p:txBody>
      </p:sp>
    </p:spTree>
    <p:extLst>
      <p:ext uri="{BB962C8B-B14F-4D97-AF65-F5344CB8AC3E}">
        <p14:creationId xmlns:p14="http://schemas.microsoft.com/office/powerpoint/2010/main" val="338039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4F5576-80BE-4212-9490-6157808D3EA3}"/>
              </a:ext>
            </a:extLst>
          </p:cNvPr>
          <p:cNvSpPr>
            <a:spLocks noGrp="1"/>
          </p:cNvSpPr>
          <p:nvPr>
            <p:ph type="title"/>
          </p:nvPr>
        </p:nvSpPr>
        <p:spPr>
          <a:xfrm>
            <a:off x="778486" y="2797465"/>
            <a:ext cx="10635028" cy="1227075"/>
          </a:xfrm>
        </p:spPr>
        <p:txBody>
          <a:bodyPr/>
          <a:lstStyle/>
          <a:p>
            <a:r>
              <a:rPr lang="en-US" altLang="ja-JP" sz="1600" dirty="0"/>
              <a:t>b. </a:t>
            </a:r>
            <a:r>
              <a:rPr lang="ja-JP" altLang="en-US" sz="1600" dirty="0"/>
              <a:t>補足資料</a:t>
            </a:r>
            <a:br>
              <a:rPr lang="ja-JP" altLang="en-US" dirty="0"/>
            </a:br>
            <a:r>
              <a:rPr lang="en-US" altLang="ja-JP" dirty="0"/>
              <a:t>2. </a:t>
            </a:r>
            <a:r>
              <a:rPr lang="ja-JP" altLang="en-US" dirty="0"/>
              <a:t>文を読みやすく記載する方法</a:t>
            </a:r>
          </a:p>
        </p:txBody>
      </p:sp>
      <p:sp>
        <p:nvSpPr>
          <p:cNvPr id="3" name="フッター プレースホルダー 2">
            <a:extLst>
              <a:ext uri="{FF2B5EF4-FFF2-40B4-BE49-F238E27FC236}">
                <a16:creationId xmlns:a16="http://schemas.microsoft.com/office/drawing/2014/main" id="{CCBB06EF-92C0-41CB-84F4-BFA505D1603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B629862-D74E-4330-B2F3-A1D5C06D178E}"/>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Tree>
    <p:extLst>
      <p:ext uri="{BB962C8B-B14F-4D97-AF65-F5344CB8AC3E}">
        <p14:creationId xmlns:p14="http://schemas.microsoft.com/office/powerpoint/2010/main" val="190653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lang="ja-JP" altLang="en-US" dirty="0"/>
              <a:t>「行間」を調節すると、文は読みやすくなる</a:t>
            </a:r>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
        <p:nvSpPr>
          <p:cNvPr id="6" name="AutoShape 3">
            <a:extLst>
              <a:ext uri="{FF2B5EF4-FFF2-40B4-BE49-F238E27FC236}">
                <a16:creationId xmlns:a16="http://schemas.microsoft.com/office/drawing/2014/main" id="{1F173D35-F0F3-4C72-964F-0FAF70C8734C}"/>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行と行の間には適度なスペース（行間）を確保する。</a:t>
            </a:r>
          </a:p>
          <a:p>
            <a:pPr lvl="0" algn="just">
              <a:lnSpc>
                <a:spcPct val="120000"/>
              </a:lnSpc>
            </a:pPr>
            <a:r>
              <a:rPr lang="ja-JP" altLang="en-US" sz="2000" b="1" dirty="0">
                <a:latin typeface="+mn-ea"/>
                <a:cs typeface="メイリオ" pitchFamily="50" charset="-128"/>
              </a:rPr>
              <a:t>行間によって行を目で追いやすくなり、ひいては文が見やすくなる。</a:t>
            </a:r>
          </a:p>
        </p:txBody>
      </p:sp>
      <p:sp>
        <p:nvSpPr>
          <p:cNvPr id="7" name="AutoShape 3">
            <a:extLst>
              <a:ext uri="{FF2B5EF4-FFF2-40B4-BE49-F238E27FC236}">
                <a16:creationId xmlns:a16="http://schemas.microsoft.com/office/drawing/2014/main" id="{2CB1D79A-0390-4977-8423-234821E93C94}"/>
              </a:ext>
            </a:extLst>
          </p:cNvPr>
          <p:cNvSpPr>
            <a:spLocks noChangeArrowheads="1"/>
          </p:cNvSpPr>
          <p:nvPr/>
        </p:nvSpPr>
        <p:spPr bwMode="auto">
          <a:xfrm>
            <a:off x="1710543" y="1881188"/>
            <a:ext cx="324036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行間が過剰に詰まった文</a:t>
            </a:r>
          </a:p>
        </p:txBody>
      </p:sp>
      <p:sp>
        <p:nvSpPr>
          <p:cNvPr id="8" name="AutoShape 3">
            <a:extLst>
              <a:ext uri="{FF2B5EF4-FFF2-40B4-BE49-F238E27FC236}">
                <a16:creationId xmlns:a16="http://schemas.microsoft.com/office/drawing/2014/main" id="{17816699-B9D0-4DA7-A537-8FCDAAD08C40}"/>
              </a:ext>
            </a:extLst>
          </p:cNvPr>
          <p:cNvSpPr>
            <a:spLocks noChangeArrowheads="1"/>
          </p:cNvSpPr>
          <p:nvPr/>
        </p:nvSpPr>
        <p:spPr bwMode="auto">
          <a:xfrm>
            <a:off x="7408692" y="1881188"/>
            <a:ext cx="295232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適度な行間が確保された文</a:t>
            </a:r>
          </a:p>
        </p:txBody>
      </p:sp>
      <p:sp>
        <p:nvSpPr>
          <p:cNvPr id="9" name="AutoShape 3">
            <a:extLst>
              <a:ext uri="{FF2B5EF4-FFF2-40B4-BE49-F238E27FC236}">
                <a16:creationId xmlns:a16="http://schemas.microsoft.com/office/drawing/2014/main" id="{0906465B-96E8-47CC-B40A-25270C01FC08}"/>
              </a:ext>
            </a:extLst>
          </p:cNvPr>
          <p:cNvSpPr>
            <a:spLocks noChangeArrowheads="1"/>
          </p:cNvSpPr>
          <p:nvPr/>
        </p:nvSpPr>
        <p:spPr bwMode="auto">
          <a:xfrm>
            <a:off x="875420" y="2525593"/>
            <a:ext cx="4860218" cy="2632580"/>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r>
              <a:rPr lang="ja-JP" altLang="en-US" sz="2000" b="1" dirty="0">
                <a:latin typeface="+mj-ea"/>
                <a:ea typeface="+mj-ea"/>
                <a:cs typeface="メイリオ" pitchFamily="50" charset="-128"/>
              </a:rPr>
              <a:t>職種・役職</a:t>
            </a:r>
            <a:endParaRPr lang="en-US" altLang="ja-JP" sz="2000" b="1" dirty="0">
              <a:latin typeface="+mj-ea"/>
              <a:ea typeface="+mj-ea"/>
              <a:cs typeface="メイリオ" pitchFamily="50" charset="-128"/>
            </a:endParaRPr>
          </a:p>
          <a:p>
            <a:pPr lvl="0" algn="just"/>
            <a:r>
              <a:rPr lang="ja-JP" altLang="en-US" sz="14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r>
              <a:rPr lang="ja-JP" altLang="en-US" sz="2000" b="1" dirty="0">
                <a:latin typeface="+mj-ea"/>
                <a:ea typeface="+mj-ea"/>
                <a:cs typeface="メイリオ" pitchFamily="50" charset="-128"/>
              </a:rPr>
              <a:t>課題に対する検討の進捗度</a:t>
            </a:r>
            <a:endParaRPr lang="en-US" altLang="ja-JP" sz="2000" b="1" dirty="0">
              <a:latin typeface="+mj-ea"/>
              <a:ea typeface="+mj-ea"/>
              <a:cs typeface="メイリオ" pitchFamily="50" charset="-128"/>
            </a:endParaRPr>
          </a:p>
          <a:p>
            <a:pPr lvl="0" algn="just"/>
            <a:r>
              <a:rPr lang="ja-JP" altLang="en-US" sz="1400" dirty="0">
                <a:latin typeface="+mn-ea"/>
                <a:cs typeface="メイリオ" pitchFamily="50" charset="-128"/>
              </a:rPr>
              <a:t>ターゲットの本課題に対する検討の進捗度としては下記「</a:t>
            </a:r>
            <a:r>
              <a:rPr lang="en-US" altLang="ja-JP" sz="1400" dirty="0">
                <a:latin typeface="+mn-ea"/>
                <a:cs typeface="メイリオ" pitchFamily="50" charset="-128"/>
              </a:rPr>
              <a:t>2</a:t>
            </a:r>
            <a:r>
              <a:rPr lang="ja-JP" altLang="en-US" sz="1400" dirty="0">
                <a:latin typeface="+mn-ea"/>
                <a:cs typeface="メイリオ" pitchFamily="50" charset="-128"/>
              </a:rPr>
              <a:t>」のレベルを想定</a:t>
            </a:r>
            <a:r>
              <a:rPr lang="en-US" altLang="ja-JP" sz="1400" dirty="0">
                <a:latin typeface="+mn-ea"/>
                <a:cs typeface="メイリオ" pitchFamily="50" charset="-128"/>
              </a:rPr>
              <a:t>…</a:t>
            </a:r>
          </a:p>
        </p:txBody>
      </p:sp>
      <p:sp>
        <p:nvSpPr>
          <p:cNvPr id="10" name="AutoShape 3">
            <a:extLst>
              <a:ext uri="{FF2B5EF4-FFF2-40B4-BE49-F238E27FC236}">
                <a16:creationId xmlns:a16="http://schemas.microsoft.com/office/drawing/2014/main" id="{09E2418F-4D2D-44D1-B463-238D1FCA756F}"/>
              </a:ext>
            </a:extLst>
          </p:cNvPr>
          <p:cNvSpPr>
            <a:spLocks noChangeArrowheads="1"/>
          </p:cNvSpPr>
          <p:nvPr/>
        </p:nvSpPr>
        <p:spPr bwMode="auto">
          <a:xfrm>
            <a:off x="6456363" y="2525592"/>
            <a:ext cx="4857750" cy="3653629"/>
          </a:xfrm>
          <a:prstGeom prst="roundRect">
            <a:avLst>
              <a:gd name="adj" fmla="val 0"/>
            </a:avLst>
          </a:prstGeom>
          <a:noFill/>
          <a:ln w="6350">
            <a:solidFill>
              <a:schemeClr val="tx1">
                <a:lumMod val="50000"/>
                <a:lumOff val="50000"/>
              </a:schemeClr>
            </a:solidFill>
          </a:ln>
          <a:effectLst/>
        </p:spPr>
        <p:txBody>
          <a:bodyPr wrap="square" lIns="288000" tIns="252000" rIns="288000" bIns="252000" anchor="t" anchorCtr="0">
            <a:spAutoFit/>
          </a:bodyPr>
          <a:lstStyle/>
          <a:p>
            <a:pPr lvl="0">
              <a:lnSpc>
                <a:spcPct val="120000"/>
              </a:lnSpc>
              <a:spcBef>
                <a:spcPts val="2400"/>
              </a:spcBef>
              <a:spcAft>
                <a:spcPts val="900"/>
              </a:spcAft>
            </a:pPr>
            <a:r>
              <a:rPr lang="ja-JP" altLang="en-US" sz="2000" b="1" dirty="0">
                <a:latin typeface="+mj-ea"/>
                <a:ea typeface="+mj-ea"/>
                <a:cs typeface="メイリオ" pitchFamily="50" charset="-128"/>
              </a:rPr>
              <a:t>職種・役職</a:t>
            </a:r>
            <a:endParaRPr lang="en-US" altLang="ja-JP" sz="2000" b="1" dirty="0">
              <a:latin typeface="+mj-ea"/>
              <a:ea typeface="+mj-ea"/>
              <a:cs typeface="メイリオ" pitchFamily="50" charset="-128"/>
            </a:endParaRPr>
          </a:p>
          <a:p>
            <a:pPr lvl="0" algn="just">
              <a:lnSpc>
                <a:spcPct val="130000"/>
              </a:lnSpc>
            </a:pPr>
            <a:r>
              <a:rPr lang="ja-JP" altLang="en-US" sz="1400"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p>
          <a:p>
            <a:pPr lvl="0">
              <a:lnSpc>
                <a:spcPct val="120000"/>
              </a:lnSpc>
              <a:spcBef>
                <a:spcPts val="1800"/>
              </a:spcBef>
              <a:spcAft>
                <a:spcPts val="900"/>
              </a:spcAft>
            </a:pPr>
            <a:r>
              <a:rPr lang="ja-JP" altLang="en-US" sz="2000" b="1" dirty="0">
                <a:latin typeface="+mj-ea"/>
                <a:ea typeface="+mj-ea"/>
                <a:cs typeface="メイリオ" pitchFamily="50" charset="-128"/>
              </a:rPr>
              <a:t>課題に対する検討の進捗度</a:t>
            </a:r>
            <a:endParaRPr lang="en-US" altLang="ja-JP" sz="2000" b="1" dirty="0">
              <a:latin typeface="+mj-ea"/>
              <a:ea typeface="+mj-ea"/>
              <a:cs typeface="メイリオ" pitchFamily="50" charset="-128"/>
            </a:endParaRPr>
          </a:p>
          <a:p>
            <a:pPr lvl="0" algn="just">
              <a:lnSpc>
                <a:spcPct val="130000"/>
              </a:lnSpc>
            </a:pPr>
            <a:r>
              <a:rPr lang="ja-JP" altLang="en-US" sz="1400" dirty="0">
                <a:latin typeface="+mn-ea"/>
                <a:cs typeface="メイリオ" pitchFamily="50" charset="-128"/>
              </a:rPr>
              <a:t>ターゲットの本課題に対する検討の進捗度としては下記「</a:t>
            </a:r>
            <a:r>
              <a:rPr lang="en-US" altLang="ja-JP" sz="1400" dirty="0">
                <a:latin typeface="+mn-ea"/>
                <a:cs typeface="メイリオ" pitchFamily="50" charset="-128"/>
              </a:rPr>
              <a:t>2</a:t>
            </a:r>
            <a:r>
              <a:rPr lang="ja-JP" altLang="en-US" sz="1400" dirty="0">
                <a:latin typeface="+mn-ea"/>
                <a:cs typeface="メイリオ" pitchFamily="50" charset="-128"/>
              </a:rPr>
              <a:t>」のレベルを想定</a:t>
            </a:r>
            <a:r>
              <a:rPr lang="en-US" altLang="ja-JP" sz="1400" dirty="0">
                <a:latin typeface="+mn-ea"/>
                <a:cs typeface="メイリオ" pitchFamily="50" charset="-128"/>
              </a:rPr>
              <a:t>…</a:t>
            </a:r>
          </a:p>
        </p:txBody>
      </p:sp>
      <p:grpSp>
        <p:nvGrpSpPr>
          <p:cNvPr id="11" name="グループ化 10">
            <a:extLst>
              <a:ext uri="{FF2B5EF4-FFF2-40B4-BE49-F238E27FC236}">
                <a16:creationId xmlns:a16="http://schemas.microsoft.com/office/drawing/2014/main" id="{50D38B74-663A-4583-911A-F21591BE62A4}"/>
              </a:ext>
            </a:extLst>
          </p:cNvPr>
          <p:cNvGrpSpPr>
            <a:grpSpLocks noChangeAspect="1"/>
          </p:cNvGrpSpPr>
          <p:nvPr/>
        </p:nvGrpSpPr>
        <p:grpSpPr>
          <a:xfrm>
            <a:off x="11082469" y="2308116"/>
            <a:ext cx="472812" cy="472812"/>
            <a:chOff x="2772038" y="1006499"/>
            <a:chExt cx="406277" cy="406277"/>
          </a:xfrm>
        </p:grpSpPr>
        <p:sp>
          <p:nvSpPr>
            <p:cNvPr id="12" name="Oval 15">
              <a:extLst>
                <a:ext uri="{FF2B5EF4-FFF2-40B4-BE49-F238E27FC236}">
                  <a16:creationId xmlns:a16="http://schemas.microsoft.com/office/drawing/2014/main" id="{3EE130AF-0D96-4DF3-A652-E91C8BBA55A2}"/>
                </a:ext>
              </a:extLst>
            </p:cNvPr>
            <p:cNvSpPr>
              <a:spLocks noChangeAspect="1" noChangeArrowheads="1"/>
            </p:cNvSpPr>
            <p:nvPr/>
          </p:nvSpPr>
          <p:spPr bwMode="gray">
            <a:xfrm>
              <a:off x="2772038" y="1006499"/>
              <a:ext cx="406277" cy="406277"/>
            </a:xfrm>
            <a:prstGeom prst="ellipse">
              <a:avLst/>
            </a:prstGeom>
            <a:solidFill>
              <a:schemeClr val="tx2"/>
            </a:solidFill>
            <a:ln w="6350">
              <a:noFill/>
            </a:ln>
            <a:effectLst/>
          </p:spPr>
          <p:txBody>
            <a:bodyPr wrap="none" lIns="0" tIns="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3" name="グラフィックス 12">
              <a:extLst>
                <a:ext uri="{FF2B5EF4-FFF2-40B4-BE49-F238E27FC236}">
                  <a16:creationId xmlns:a16="http://schemas.microsoft.com/office/drawing/2014/main" id="{F16F3A8A-2946-42D9-AA5E-CE02BA028D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8031" y="1106816"/>
              <a:ext cx="234290" cy="234290"/>
            </a:xfrm>
            <a:prstGeom prst="rect">
              <a:avLst/>
            </a:prstGeom>
          </p:spPr>
        </p:pic>
      </p:grpSp>
      <p:grpSp>
        <p:nvGrpSpPr>
          <p:cNvPr id="17" name="グループ化 16">
            <a:extLst>
              <a:ext uri="{FF2B5EF4-FFF2-40B4-BE49-F238E27FC236}">
                <a16:creationId xmlns:a16="http://schemas.microsoft.com/office/drawing/2014/main" id="{D84B0587-8E6E-4E26-96D1-4AEA58874811}"/>
              </a:ext>
            </a:extLst>
          </p:cNvPr>
          <p:cNvGrpSpPr>
            <a:grpSpLocks noChangeAspect="1"/>
          </p:cNvGrpSpPr>
          <p:nvPr/>
        </p:nvGrpSpPr>
        <p:grpSpPr>
          <a:xfrm>
            <a:off x="5499838" y="2308722"/>
            <a:ext cx="471600" cy="471600"/>
            <a:chOff x="8030077" y="1006499"/>
            <a:chExt cx="406277" cy="406277"/>
          </a:xfrm>
        </p:grpSpPr>
        <p:sp>
          <p:nvSpPr>
            <p:cNvPr id="18" name="Oval 15">
              <a:extLst>
                <a:ext uri="{FF2B5EF4-FFF2-40B4-BE49-F238E27FC236}">
                  <a16:creationId xmlns:a16="http://schemas.microsoft.com/office/drawing/2014/main" id="{8BBE0F1F-C8A1-4C68-BF28-FC41BACA55D6}"/>
                </a:ext>
              </a:extLst>
            </p:cNvPr>
            <p:cNvSpPr>
              <a:spLocks noChangeAspect="1" noChangeArrowheads="1"/>
            </p:cNvSpPr>
            <p:nvPr/>
          </p:nvSpPr>
          <p:spPr bwMode="gray">
            <a:xfrm>
              <a:off x="8030077" y="1006499"/>
              <a:ext cx="406277" cy="406277"/>
            </a:xfrm>
            <a:prstGeom prst="ellipse">
              <a:avLst/>
            </a:prstGeom>
            <a:solidFill>
              <a:schemeClr val="tx1"/>
            </a:solidFill>
            <a:ln w="6350">
              <a:no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9" name="グラフィックス 18">
              <a:extLst>
                <a:ext uri="{FF2B5EF4-FFF2-40B4-BE49-F238E27FC236}">
                  <a16:creationId xmlns:a16="http://schemas.microsoft.com/office/drawing/2014/main" id="{36B22711-5541-4887-95B7-6C0F8D9E12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8740" y="1095162"/>
              <a:ext cx="228950" cy="228950"/>
            </a:xfrm>
            <a:prstGeom prst="rect">
              <a:avLst/>
            </a:prstGeom>
          </p:spPr>
        </p:pic>
      </p:grpSp>
    </p:spTree>
    <p:extLst>
      <p:ext uri="{BB962C8B-B14F-4D97-AF65-F5344CB8AC3E}">
        <p14:creationId xmlns:p14="http://schemas.microsoft.com/office/powerpoint/2010/main" val="98710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lang="ja-JP" altLang="en-US" dirty="0"/>
              <a:t>行間の設定方法</a:t>
            </a:r>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6" name="AutoShape 3">
            <a:extLst>
              <a:ext uri="{FF2B5EF4-FFF2-40B4-BE49-F238E27FC236}">
                <a16:creationId xmlns:a16="http://schemas.microsoft.com/office/drawing/2014/main" id="{3F683EA6-E7D7-49DB-AEDA-49E3F8364536}"/>
              </a:ext>
            </a:extLst>
          </p:cNvPr>
          <p:cNvSpPr>
            <a:spLocks noChangeArrowheads="1"/>
          </p:cNvSpPr>
          <p:nvPr/>
        </p:nvSpPr>
        <p:spPr bwMode="auto">
          <a:xfrm>
            <a:off x="874712" y="1124744"/>
            <a:ext cx="10439401"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行間は「行間」機能で、また改行後のスペースは「段落後」機能で調節する。</a:t>
            </a:r>
          </a:p>
        </p:txBody>
      </p:sp>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F2E18D84-E4E0-424A-8979-65F5C1554D1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955355" y="1880828"/>
            <a:ext cx="8280400" cy="1314000"/>
          </a:xfrm>
          <a:prstGeom prst="rect">
            <a:avLst/>
          </a:prstGeom>
          <a:ln w="6350">
            <a:solidFill>
              <a:schemeClr val="tx1">
                <a:lumMod val="60000"/>
                <a:lumOff val="40000"/>
              </a:schemeClr>
            </a:solidFill>
          </a:ln>
        </p:spPr>
      </p:pic>
      <p:pic>
        <p:nvPicPr>
          <p:cNvPr id="30" name="図 29">
            <a:extLst>
              <a:ext uri="{FF2B5EF4-FFF2-40B4-BE49-F238E27FC236}">
                <a16:creationId xmlns:a16="http://schemas.microsoft.com/office/drawing/2014/main" id="{D7636D7D-9F51-4DE9-9F92-6FDA10E33F5B}"/>
              </a:ext>
            </a:extLst>
          </p:cNvPr>
          <p:cNvPicPr>
            <a:picLocks noChangeAspect="1"/>
          </p:cNvPicPr>
          <p:nvPr/>
        </p:nvPicPr>
        <p:blipFill>
          <a:blip r:embed="rId3"/>
          <a:stretch>
            <a:fillRect/>
          </a:stretch>
        </p:blipFill>
        <p:spPr>
          <a:xfrm>
            <a:off x="7972028" y="2495488"/>
            <a:ext cx="1201842" cy="1333657"/>
          </a:xfrm>
          <a:prstGeom prst="rect">
            <a:avLst/>
          </a:prstGeom>
        </p:spPr>
      </p:pic>
      <p:sp>
        <p:nvSpPr>
          <p:cNvPr id="31" name="AutoShape 3">
            <a:extLst>
              <a:ext uri="{FF2B5EF4-FFF2-40B4-BE49-F238E27FC236}">
                <a16:creationId xmlns:a16="http://schemas.microsoft.com/office/drawing/2014/main" id="{042CD2C6-9358-4694-A7D5-58E7F84B3EC0}"/>
              </a:ext>
            </a:extLst>
          </p:cNvPr>
          <p:cNvSpPr>
            <a:spLocks noChangeArrowheads="1"/>
          </p:cNvSpPr>
          <p:nvPr/>
        </p:nvSpPr>
        <p:spPr bwMode="auto">
          <a:xfrm>
            <a:off x="7967762" y="3572164"/>
            <a:ext cx="1201841" cy="242756"/>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32" name="直線コネクタ 31">
            <a:extLst>
              <a:ext uri="{FF2B5EF4-FFF2-40B4-BE49-F238E27FC236}">
                <a16:creationId xmlns:a16="http://schemas.microsoft.com/office/drawing/2014/main" id="{6118A34C-C592-4BCE-9F8B-E6F1AA71EF04}"/>
              </a:ext>
            </a:extLst>
          </p:cNvPr>
          <p:cNvCxnSpPr>
            <a:cxnSpLocks/>
          </p:cNvCxnSpPr>
          <p:nvPr/>
        </p:nvCxnSpPr>
        <p:spPr>
          <a:xfrm flipH="1">
            <a:off x="7616080" y="3683620"/>
            <a:ext cx="351683" cy="351681"/>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AutoShape 3">
            <a:extLst>
              <a:ext uri="{FF2B5EF4-FFF2-40B4-BE49-F238E27FC236}">
                <a16:creationId xmlns:a16="http://schemas.microsoft.com/office/drawing/2014/main" id="{5B23DFE1-D914-41A9-8CFF-0DB89C9F53DB}"/>
              </a:ext>
            </a:extLst>
          </p:cNvPr>
          <p:cNvSpPr>
            <a:spLocks noChangeArrowheads="1"/>
          </p:cNvSpPr>
          <p:nvPr/>
        </p:nvSpPr>
        <p:spPr bwMode="auto">
          <a:xfrm>
            <a:off x="8654191" y="4135272"/>
            <a:ext cx="1978305" cy="50629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20000"/>
              </a:lnSpc>
              <a:buFont typeface="+mj-lt"/>
              <a:buAutoNum type="arabicPeriod" startAt="3"/>
            </a:pPr>
            <a:r>
              <a:rPr lang="ja-JP" altLang="en-US" sz="1400" dirty="0">
                <a:latin typeface="+mn-ea"/>
                <a:cs typeface="メイリオ" pitchFamily="50" charset="-128"/>
              </a:rPr>
              <a:t>行間のオプションを選択</a:t>
            </a:r>
            <a:endParaRPr lang="en-US" altLang="ja-JP" sz="1400" dirty="0">
              <a:latin typeface="+mn-ea"/>
              <a:cs typeface="メイリオ" pitchFamily="50" charset="-128"/>
            </a:endParaRPr>
          </a:p>
        </p:txBody>
      </p:sp>
      <p:cxnSp>
        <p:nvCxnSpPr>
          <p:cNvPr id="34" name="直線コネクタ 33">
            <a:extLst>
              <a:ext uri="{FF2B5EF4-FFF2-40B4-BE49-F238E27FC236}">
                <a16:creationId xmlns:a16="http://schemas.microsoft.com/office/drawing/2014/main" id="{B38060D4-3AA6-405C-8596-7EA8CCC251A3}"/>
              </a:ext>
            </a:extLst>
          </p:cNvPr>
          <p:cNvCxnSpPr>
            <a:cxnSpLocks/>
          </p:cNvCxnSpPr>
          <p:nvPr/>
        </p:nvCxnSpPr>
        <p:spPr>
          <a:xfrm>
            <a:off x="8917125" y="3836910"/>
            <a:ext cx="0" cy="24275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AutoShape 3">
            <a:extLst>
              <a:ext uri="{FF2B5EF4-FFF2-40B4-BE49-F238E27FC236}">
                <a16:creationId xmlns:a16="http://schemas.microsoft.com/office/drawing/2014/main" id="{9A431C55-E000-46FD-977A-792626A7CFDE}"/>
              </a:ext>
            </a:extLst>
          </p:cNvPr>
          <p:cNvSpPr>
            <a:spLocks noChangeArrowheads="1"/>
          </p:cNvSpPr>
          <p:nvPr/>
        </p:nvSpPr>
        <p:spPr bwMode="auto">
          <a:xfrm>
            <a:off x="7715734" y="2498448"/>
            <a:ext cx="252028" cy="245575"/>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pic>
        <p:nvPicPr>
          <p:cNvPr id="36" name="図 35" descr="スクリーンショット が含まれている画像&#10;&#10;&#10;&#10;自動的に生成された説明">
            <a:extLst>
              <a:ext uri="{FF2B5EF4-FFF2-40B4-BE49-F238E27FC236}">
                <a16:creationId xmlns:a16="http://schemas.microsoft.com/office/drawing/2014/main" id="{10468652-8BED-4229-8FAF-3C48FB09E501}"/>
              </a:ext>
            </a:extLst>
          </p:cNvPr>
          <p:cNvPicPr>
            <a:picLocks noChangeAspect="1"/>
          </p:cNvPicPr>
          <p:nvPr/>
        </p:nvPicPr>
        <p:blipFill>
          <a:blip r:embed="rId4"/>
          <a:stretch>
            <a:fillRect/>
          </a:stretch>
        </p:blipFill>
        <p:spPr>
          <a:xfrm>
            <a:off x="3809689" y="4035301"/>
            <a:ext cx="4590121" cy="2171421"/>
          </a:xfrm>
          <a:prstGeom prst="rect">
            <a:avLst/>
          </a:prstGeom>
        </p:spPr>
      </p:pic>
      <p:cxnSp>
        <p:nvCxnSpPr>
          <p:cNvPr id="37" name="直線コネクタ 36">
            <a:extLst>
              <a:ext uri="{FF2B5EF4-FFF2-40B4-BE49-F238E27FC236}">
                <a16:creationId xmlns:a16="http://schemas.microsoft.com/office/drawing/2014/main" id="{66D88C38-3F96-48EB-8692-AC99278B2B1A}"/>
              </a:ext>
            </a:extLst>
          </p:cNvPr>
          <p:cNvCxnSpPr>
            <a:cxnSpLocks/>
          </p:cNvCxnSpPr>
          <p:nvPr/>
        </p:nvCxnSpPr>
        <p:spPr>
          <a:xfrm flipV="1">
            <a:off x="7931758" y="5535034"/>
            <a:ext cx="756084"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AD0D7F0-2094-41F1-BB8A-41C8FE7FFDCB}"/>
              </a:ext>
            </a:extLst>
          </p:cNvPr>
          <p:cNvCxnSpPr>
            <a:cxnSpLocks/>
          </p:cNvCxnSpPr>
          <p:nvPr/>
        </p:nvCxnSpPr>
        <p:spPr>
          <a:xfrm>
            <a:off x="3521657" y="5700862"/>
            <a:ext cx="676076" cy="1"/>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 name="AutoShape 3">
            <a:extLst>
              <a:ext uri="{FF2B5EF4-FFF2-40B4-BE49-F238E27FC236}">
                <a16:creationId xmlns:a16="http://schemas.microsoft.com/office/drawing/2014/main" id="{6ED8E8BA-4F6D-4826-BBCA-9D3386DB12BB}"/>
              </a:ext>
            </a:extLst>
          </p:cNvPr>
          <p:cNvSpPr>
            <a:spLocks noChangeArrowheads="1"/>
          </p:cNvSpPr>
          <p:nvPr/>
        </p:nvSpPr>
        <p:spPr bwMode="auto">
          <a:xfrm>
            <a:off x="5627502" y="5427033"/>
            <a:ext cx="2304256"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0" name="AutoShape 3">
            <a:extLst>
              <a:ext uri="{FF2B5EF4-FFF2-40B4-BE49-F238E27FC236}">
                <a16:creationId xmlns:a16="http://schemas.microsoft.com/office/drawing/2014/main" id="{CAB90D86-8A89-4E4F-BA7C-01E6DAFE5B8D}"/>
              </a:ext>
            </a:extLst>
          </p:cNvPr>
          <p:cNvSpPr>
            <a:spLocks noChangeArrowheads="1"/>
          </p:cNvSpPr>
          <p:nvPr/>
        </p:nvSpPr>
        <p:spPr bwMode="auto">
          <a:xfrm>
            <a:off x="4197733" y="5592862"/>
            <a:ext cx="1368152" cy="21600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41" name="AutoShape 3">
            <a:extLst>
              <a:ext uri="{FF2B5EF4-FFF2-40B4-BE49-F238E27FC236}">
                <a16:creationId xmlns:a16="http://schemas.microsoft.com/office/drawing/2014/main" id="{F3B25B25-4E6C-4BF7-82B6-B2D306D1D83D}"/>
              </a:ext>
            </a:extLst>
          </p:cNvPr>
          <p:cNvSpPr>
            <a:spLocks noChangeArrowheads="1"/>
          </p:cNvSpPr>
          <p:nvPr/>
        </p:nvSpPr>
        <p:spPr bwMode="auto">
          <a:xfrm>
            <a:off x="8791854" y="4905164"/>
            <a:ext cx="2200244" cy="10279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spcAft>
                <a:spcPts val="600"/>
              </a:spcAft>
            </a:pPr>
            <a:r>
              <a:rPr lang="ja-JP" altLang="en-US" sz="1600" b="1" dirty="0">
                <a:latin typeface="+mn-ea"/>
                <a:cs typeface="メイリオ" pitchFamily="50" charset="-128"/>
              </a:rPr>
              <a:t>行間／間隔</a:t>
            </a:r>
            <a:endParaRPr lang="en-US" altLang="ja-JP" sz="1600" b="1" dirty="0">
              <a:latin typeface="+mn-ea"/>
              <a:cs typeface="メイリオ" pitchFamily="50" charset="-128"/>
            </a:endParaRPr>
          </a:p>
          <a:p>
            <a:pPr marL="171450" lvl="0" indent="-171450" algn="just">
              <a:lnSpc>
                <a:spcPct val="120000"/>
              </a:lnSpc>
              <a:buFont typeface="メイリオ" panose="020B0604030504040204" pitchFamily="50" charset="-128"/>
              <a:buChar char="✱"/>
            </a:pPr>
            <a:r>
              <a:rPr lang="ja-JP" altLang="en-US" sz="1200" dirty="0">
                <a:latin typeface="+mn-ea"/>
                <a:cs typeface="メイリオ" pitchFamily="50" charset="-128"/>
              </a:rPr>
              <a:t>行間には「倍数」を選択。</a:t>
            </a:r>
            <a:br>
              <a:rPr lang="en-US" altLang="ja-JP" sz="1200" dirty="0">
                <a:latin typeface="+mn-ea"/>
                <a:cs typeface="メイリオ" pitchFamily="50" charset="-128"/>
              </a:rPr>
            </a:br>
            <a:r>
              <a:rPr lang="ja-JP" altLang="en-US" sz="1200" dirty="0">
                <a:latin typeface="+mn-ea"/>
                <a:cs typeface="メイリオ" pitchFamily="50" charset="-128"/>
              </a:rPr>
              <a:t>間隔は「</a:t>
            </a:r>
            <a:r>
              <a:rPr lang="en-US" altLang="ja-JP" sz="1200" dirty="0">
                <a:latin typeface="+mn-ea"/>
                <a:cs typeface="メイリオ" pitchFamily="50" charset="-128"/>
              </a:rPr>
              <a:t>1.1</a:t>
            </a:r>
            <a:r>
              <a:rPr lang="ja-JP" altLang="en-US" sz="1200" dirty="0">
                <a:latin typeface="+mn-ea"/>
                <a:cs typeface="メイリオ" pitchFamily="50" charset="-128"/>
              </a:rPr>
              <a:t>～</a:t>
            </a:r>
            <a:r>
              <a:rPr lang="en-US" altLang="ja-JP" sz="1200" dirty="0">
                <a:latin typeface="+mn-ea"/>
                <a:cs typeface="メイリオ" pitchFamily="50" charset="-128"/>
              </a:rPr>
              <a:t>1.5</a:t>
            </a:r>
            <a:r>
              <a:rPr lang="ja-JP" altLang="en-US" sz="1200" dirty="0">
                <a:latin typeface="+mn-ea"/>
                <a:cs typeface="メイリオ" pitchFamily="50" charset="-128"/>
              </a:rPr>
              <a:t>」の範囲を目安に調整</a:t>
            </a:r>
            <a:endParaRPr lang="en-US" altLang="ja-JP" sz="1200" dirty="0">
              <a:latin typeface="+mn-ea"/>
              <a:cs typeface="メイリオ" pitchFamily="50" charset="-128"/>
            </a:endParaRPr>
          </a:p>
        </p:txBody>
      </p:sp>
      <p:sp>
        <p:nvSpPr>
          <p:cNvPr id="42" name="AutoShape 3">
            <a:extLst>
              <a:ext uri="{FF2B5EF4-FFF2-40B4-BE49-F238E27FC236}">
                <a16:creationId xmlns:a16="http://schemas.microsoft.com/office/drawing/2014/main" id="{E63B3150-B679-4AF3-91E6-6F9B60B2A44D}"/>
              </a:ext>
            </a:extLst>
          </p:cNvPr>
          <p:cNvSpPr>
            <a:spLocks noChangeArrowheads="1"/>
          </p:cNvSpPr>
          <p:nvPr/>
        </p:nvSpPr>
        <p:spPr bwMode="auto">
          <a:xfrm>
            <a:off x="1631504" y="5591832"/>
            <a:ext cx="1767750"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r">
              <a:lnSpc>
                <a:spcPct val="120000"/>
              </a:lnSpc>
              <a:spcAft>
                <a:spcPts val="600"/>
              </a:spcAft>
            </a:pPr>
            <a:r>
              <a:rPr lang="ja-JP" altLang="en-US" sz="1600" b="1" dirty="0">
                <a:latin typeface="+mn-ea"/>
                <a:cs typeface="メイリオ" pitchFamily="50" charset="-128"/>
              </a:rPr>
              <a:t>段落後</a:t>
            </a:r>
            <a:endParaRPr lang="en-US" altLang="ja-JP" sz="1600" b="1" dirty="0">
              <a:latin typeface="+mn-ea"/>
              <a:cs typeface="メイリオ" pitchFamily="50" charset="-128"/>
            </a:endParaRPr>
          </a:p>
        </p:txBody>
      </p:sp>
      <p:sp>
        <p:nvSpPr>
          <p:cNvPr id="43" name="AutoShape 3">
            <a:extLst>
              <a:ext uri="{FF2B5EF4-FFF2-40B4-BE49-F238E27FC236}">
                <a16:creationId xmlns:a16="http://schemas.microsoft.com/office/drawing/2014/main" id="{7512E41F-DE0C-4E3B-9F15-F864FEEFEF9D}"/>
              </a:ext>
            </a:extLst>
          </p:cNvPr>
          <p:cNvSpPr>
            <a:spLocks noChangeArrowheads="1"/>
          </p:cNvSpPr>
          <p:nvPr/>
        </p:nvSpPr>
        <p:spPr bwMode="auto">
          <a:xfrm>
            <a:off x="1559496" y="3366063"/>
            <a:ext cx="2038102"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20000"/>
              </a:lnSpc>
            </a:pPr>
            <a:r>
              <a:rPr lang="en-US" altLang="ja-JP" sz="1400" dirty="0">
                <a:latin typeface="+mn-ea"/>
                <a:cs typeface="メイリオ" pitchFamily="50" charset="-128"/>
              </a:rPr>
              <a:t>1. </a:t>
            </a:r>
            <a:r>
              <a:rPr lang="ja-JP" altLang="en-US" sz="1400" dirty="0">
                <a:latin typeface="+mn-ea"/>
                <a:cs typeface="メイリオ" pitchFamily="50" charset="-128"/>
              </a:rPr>
              <a:t>「ホーム」タブを選択</a:t>
            </a:r>
            <a:endParaRPr lang="en-US" altLang="ja-JP" sz="1400" dirty="0">
              <a:latin typeface="+mn-ea"/>
              <a:cs typeface="メイリオ" pitchFamily="50" charset="-128"/>
            </a:endParaRPr>
          </a:p>
        </p:txBody>
      </p:sp>
      <p:sp>
        <p:nvSpPr>
          <p:cNvPr id="44" name="AutoShape 3">
            <a:extLst>
              <a:ext uri="{FF2B5EF4-FFF2-40B4-BE49-F238E27FC236}">
                <a16:creationId xmlns:a16="http://schemas.microsoft.com/office/drawing/2014/main" id="{7834FB8E-DCF0-40DE-8D09-E2BAF4E57B52}"/>
              </a:ext>
            </a:extLst>
          </p:cNvPr>
          <p:cNvSpPr>
            <a:spLocks noChangeArrowheads="1"/>
          </p:cNvSpPr>
          <p:nvPr/>
        </p:nvSpPr>
        <p:spPr bwMode="auto">
          <a:xfrm>
            <a:off x="4369549" y="3323580"/>
            <a:ext cx="3293258" cy="5439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nSpc>
                <a:spcPct val="130000"/>
              </a:lnSpc>
              <a:buFont typeface="+mj-lt"/>
              <a:buAutoNum type="arabicPeriod" startAt="2"/>
            </a:pPr>
            <a:r>
              <a:rPr lang="ja-JP" altLang="en-US" sz="1400" dirty="0">
                <a:latin typeface="+mn-ea"/>
                <a:cs typeface="メイリオ" pitchFamily="50" charset="-128"/>
              </a:rPr>
              <a:t>行間を変更したい行を選択した状態で</a:t>
            </a:r>
            <a:endParaRPr lang="en-US" altLang="ja-JP" sz="1400" dirty="0">
              <a:latin typeface="+mn-ea"/>
              <a:cs typeface="メイリオ" pitchFamily="50" charset="-128"/>
            </a:endParaRPr>
          </a:p>
          <a:p>
            <a:pPr marL="627063" lvl="0">
              <a:lnSpc>
                <a:spcPct val="130000"/>
              </a:lnSpc>
            </a:pPr>
            <a:r>
              <a:rPr lang="ja-JP" altLang="en-US" sz="1400" dirty="0">
                <a:latin typeface="+mn-ea"/>
                <a:cs typeface="メイリオ" pitchFamily="50" charset="-128"/>
              </a:rPr>
              <a:t>ボタンをクリック</a:t>
            </a:r>
            <a:endParaRPr lang="en-US" altLang="ja-JP" sz="1400" dirty="0">
              <a:latin typeface="+mn-ea"/>
              <a:cs typeface="メイリオ" pitchFamily="50" charset="-128"/>
            </a:endParaRPr>
          </a:p>
        </p:txBody>
      </p:sp>
      <p:cxnSp>
        <p:nvCxnSpPr>
          <p:cNvPr id="45" name="直線コネクタ 44">
            <a:extLst>
              <a:ext uri="{FF2B5EF4-FFF2-40B4-BE49-F238E27FC236}">
                <a16:creationId xmlns:a16="http://schemas.microsoft.com/office/drawing/2014/main" id="{58111E9C-492D-459B-99C2-9DFB21D39C86}"/>
              </a:ext>
            </a:extLst>
          </p:cNvPr>
          <p:cNvCxnSpPr>
            <a:cxnSpLocks/>
          </p:cNvCxnSpPr>
          <p:nvPr/>
        </p:nvCxnSpPr>
        <p:spPr>
          <a:xfrm flipV="1">
            <a:off x="2567162" y="2468153"/>
            <a:ext cx="0" cy="865833"/>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485C1F9E-7853-4546-8AB9-2AD9BDCB3714}"/>
              </a:ext>
            </a:extLst>
          </p:cNvPr>
          <p:cNvGrpSpPr/>
          <p:nvPr/>
        </p:nvGrpSpPr>
        <p:grpSpPr>
          <a:xfrm>
            <a:off x="4583832" y="3587778"/>
            <a:ext cx="309274" cy="309274"/>
            <a:chOff x="947428" y="4437112"/>
            <a:chExt cx="309274" cy="309274"/>
          </a:xfrm>
        </p:grpSpPr>
        <p:sp>
          <p:nvSpPr>
            <p:cNvPr id="47" name="楕円 46">
              <a:extLst>
                <a:ext uri="{FF2B5EF4-FFF2-40B4-BE49-F238E27FC236}">
                  <a16:creationId xmlns:a16="http://schemas.microsoft.com/office/drawing/2014/main" id="{C6F3E272-1893-4BC1-A8EB-8493195739B7}"/>
                </a:ext>
              </a:extLst>
            </p:cNvPr>
            <p:cNvSpPr>
              <a:spLocks noChangeAspect="1"/>
            </p:cNvSpPr>
            <p:nvPr/>
          </p:nvSpPr>
          <p:spPr bwMode="auto">
            <a:xfrm>
              <a:off x="947428" y="4437112"/>
              <a:ext cx="309274" cy="309274"/>
            </a:xfrm>
            <a:prstGeom prst="ellipse">
              <a:avLst/>
            </a:prstGeom>
            <a:solidFill>
              <a:schemeClr val="bg1"/>
            </a:solidFill>
            <a:ln w="57150">
              <a:solidFill>
                <a:schemeClr val="tx1">
                  <a:lumMod val="25000"/>
                  <a:lumOff val="75000"/>
                </a:schemeClr>
              </a:solidFill>
            </a:ln>
            <a:effectLst/>
          </p:spPr>
          <p:txBody>
            <a:bodyPr wrap="square" lIns="0" tIns="0" rIns="0" bIns="0" rtlCol="0" anchor="ctr" anchorCtr="0">
              <a:noAutofit/>
            </a:bodyPr>
            <a:lstStyle/>
            <a:p>
              <a:pPr algn="just">
                <a:lnSpc>
                  <a:spcPct val="130000"/>
                </a:lnSpc>
              </a:pPr>
              <a:endParaRPr kumimoji="1" lang="ja-JP" altLang="en-US" sz="900" dirty="0">
                <a:latin typeface="+mn-ea"/>
                <a:cs typeface="メイリオ" pitchFamily="50" charset="-128"/>
              </a:endParaRPr>
            </a:p>
          </p:txBody>
        </p:sp>
        <p:pic>
          <p:nvPicPr>
            <p:cNvPr id="48" name="図 47" descr="アイコン&#10;&#10;自動的に生成された説明">
              <a:extLst>
                <a:ext uri="{FF2B5EF4-FFF2-40B4-BE49-F238E27FC236}">
                  <a16:creationId xmlns:a16="http://schemas.microsoft.com/office/drawing/2014/main" id="{8F2018CD-AF1E-4CA9-89E8-EB822CB10D8C}"/>
                </a:ext>
              </a:extLst>
            </p:cNvPr>
            <p:cNvPicPr>
              <a:picLocks noChangeAspect="1"/>
            </p:cNvPicPr>
            <p:nvPr/>
          </p:nvPicPr>
          <p:blipFill>
            <a:blip r:embed="rId5"/>
            <a:stretch>
              <a:fillRect/>
            </a:stretch>
          </p:blipFill>
          <p:spPr>
            <a:xfrm>
              <a:off x="1021065" y="4510749"/>
              <a:ext cx="162000" cy="162000"/>
            </a:xfrm>
            <a:prstGeom prst="rect">
              <a:avLst/>
            </a:prstGeom>
          </p:spPr>
        </p:pic>
      </p:grpSp>
      <p:sp>
        <p:nvSpPr>
          <p:cNvPr id="49" name="AutoShape 3">
            <a:extLst>
              <a:ext uri="{FF2B5EF4-FFF2-40B4-BE49-F238E27FC236}">
                <a16:creationId xmlns:a16="http://schemas.microsoft.com/office/drawing/2014/main" id="{8C66E3B5-2BEB-4636-9D65-41D555F30D13}"/>
              </a:ext>
            </a:extLst>
          </p:cNvPr>
          <p:cNvSpPr>
            <a:spLocks noChangeArrowheads="1"/>
          </p:cNvSpPr>
          <p:nvPr/>
        </p:nvSpPr>
        <p:spPr bwMode="auto">
          <a:xfrm>
            <a:off x="2387142" y="2243461"/>
            <a:ext cx="360040" cy="224692"/>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50" name="直線コネクタ 49">
            <a:extLst>
              <a:ext uri="{FF2B5EF4-FFF2-40B4-BE49-F238E27FC236}">
                <a16:creationId xmlns:a16="http://schemas.microsoft.com/office/drawing/2014/main" id="{600B3BE5-D3D6-4E58-89CF-4CFBF8E258E1}"/>
              </a:ext>
            </a:extLst>
          </p:cNvPr>
          <p:cNvCxnSpPr>
            <a:cxnSpLocks/>
          </p:cNvCxnSpPr>
          <p:nvPr/>
        </p:nvCxnSpPr>
        <p:spPr>
          <a:xfrm flipV="1">
            <a:off x="7031658" y="2621360"/>
            <a:ext cx="679810" cy="67981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3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D6DFAE-F05A-4B87-B426-5E1A74330554}"/>
              </a:ext>
            </a:extLst>
          </p:cNvPr>
          <p:cNvSpPr>
            <a:spLocks noGrp="1"/>
          </p:cNvSpPr>
          <p:nvPr>
            <p:ph type="title"/>
          </p:nvPr>
        </p:nvSpPr>
        <p:spPr/>
        <p:txBody>
          <a:bodyPr/>
          <a:lstStyle/>
          <a:p>
            <a:r>
              <a:rPr kumimoji="1" lang="ja-JP" altLang="en-US" dirty="0"/>
              <a:t>行間／段落後の設定例</a:t>
            </a:r>
            <a:endParaRPr lang="ja-JP" altLang="en-US" dirty="0"/>
          </a:p>
        </p:txBody>
      </p:sp>
      <p:sp>
        <p:nvSpPr>
          <p:cNvPr id="3" name="フッター プレースホルダー 2">
            <a:extLst>
              <a:ext uri="{FF2B5EF4-FFF2-40B4-BE49-F238E27FC236}">
                <a16:creationId xmlns:a16="http://schemas.microsoft.com/office/drawing/2014/main" id="{11DC8E4D-BC74-4517-A45C-6D83907059E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7D55501-525B-49D2-B90D-4A765FDE26D5}"/>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6" name="AutoShape 3">
            <a:extLst>
              <a:ext uri="{FF2B5EF4-FFF2-40B4-BE49-F238E27FC236}">
                <a16:creationId xmlns:a16="http://schemas.microsoft.com/office/drawing/2014/main" id="{6BF0BF6D-E2CA-4426-A708-5EF5D18401E6}"/>
              </a:ext>
            </a:extLst>
          </p:cNvPr>
          <p:cNvSpPr>
            <a:spLocks noChangeArrowheads="1"/>
          </p:cNvSpPr>
          <p:nvPr/>
        </p:nvSpPr>
        <p:spPr bwMode="auto">
          <a:xfrm>
            <a:off x="2000545" y="2059919"/>
            <a:ext cx="8190909" cy="2738163"/>
          </a:xfrm>
          <a:prstGeom prst="roundRect">
            <a:avLst>
              <a:gd name="adj" fmla="val 0"/>
            </a:avLst>
          </a:prstGeom>
          <a:noFill/>
          <a:ln w="6350">
            <a:solidFill>
              <a:schemeClr val="tx1">
                <a:lumMod val="50000"/>
                <a:lumOff val="50000"/>
              </a:schemeClr>
            </a:solidFill>
          </a:ln>
          <a:effectLst/>
        </p:spPr>
        <p:txBody>
          <a:bodyPr wrap="square" lIns="432000" tIns="360000" rIns="432000" bIns="324000" anchor="t" anchorCtr="0">
            <a:spAutoFit/>
          </a:bodyPr>
          <a:lstStyle/>
          <a:p>
            <a:pPr lvl="0">
              <a:lnSpc>
                <a:spcPct val="110000"/>
              </a:lnSpc>
              <a:spcBef>
                <a:spcPts val="2400"/>
              </a:spcBef>
              <a:spcAft>
                <a:spcPts val="1200"/>
              </a:spcAft>
            </a:pPr>
            <a:r>
              <a:rPr lang="ja-JP" altLang="en-US" sz="2800" b="1" dirty="0">
                <a:latin typeface="+mj-ea"/>
                <a:ea typeface="+mj-ea"/>
                <a:cs typeface="メイリオ" pitchFamily="50" charset="-128"/>
              </a:rPr>
              <a:t>職種・役職</a:t>
            </a:r>
            <a:endParaRPr lang="en-US" altLang="ja-JP" sz="2800" b="1" dirty="0">
              <a:latin typeface="+mj-ea"/>
              <a:ea typeface="+mj-ea"/>
              <a:cs typeface="メイリオ" pitchFamily="50" charset="-128"/>
            </a:endParaRPr>
          </a:p>
          <a:p>
            <a:pPr lvl="0" algn="just">
              <a:lnSpc>
                <a:spcPct val="130000"/>
              </a:lnSpc>
            </a:pPr>
            <a:r>
              <a:rPr lang="ja-JP" altLang="en-US" dirty="0">
                <a:latin typeface="+mn-ea"/>
                <a:cs typeface="メイリオ" pitchFamily="50" charset="-128"/>
              </a:rPr>
              <a:t>本企画における直近のターゲットは「営業部門の担当者」とする。まずは既存で取引実績の多い営業担当者を中心に実績を積み上げ、次いで部長・役員クラスといった「契約や売り上げに直結する裁量権」を持った役職者にアプローチする。</a:t>
            </a:r>
            <a:endParaRPr lang="en-US" altLang="ja-JP" dirty="0">
              <a:latin typeface="+mn-ea"/>
              <a:cs typeface="メイリオ" pitchFamily="50" charset="-128"/>
            </a:endParaRPr>
          </a:p>
        </p:txBody>
      </p:sp>
      <p:sp>
        <p:nvSpPr>
          <p:cNvPr id="14" name="AutoShape 3">
            <a:extLst>
              <a:ext uri="{FF2B5EF4-FFF2-40B4-BE49-F238E27FC236}">
                <a16:creationId xmlns:a16="http://schemas.microsoft.com/office/drawing/2014/main" id="{1F0D0FF9-C49C-464B-8F27-6FB965BD13B8}"/>
              </a:ext>
            </a:extLst>
          </p:cNvPr>
          <p:cNvSpPr>
            <a:spLocks noChangeArrowheads="1"/>
          </p:cNvSpPr>
          <p:nvPr/>
        </p:nvSpPr>
        <p:spPr bwMode="auto">
          <a:xfrm>
            <a:off x="5103821" y="1556792"/>
            <a:ext cx="4412559"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見出し（「職種・役職」行）に対する段落後：</a:t>
            </a:r>
            <a:r>
              <a:rPr lang="en-US" altLang="ja-JP" sz="1400" dirty="0">
                <a:latin typeface="+mn-ea"/>
                <a:cs typeface="メイリオ" pitchFamily="50" charset="-128"/>
              </a:rPr>
              <a:t>12pt</a:t>
            </a:r>
          </a:p>
        </p:txBody>
      </p:sp>
      <p:sp>
        <p:nvSpPr>
          <p:cNvPr id="16" name="AutoShape 3">
            <a:extLst>
              <a:ext uri="{FF2B5EF4-FFF2-40B4-BE49-F238E27FC236}">
                <a16:creationId xmlns:a16="http://schemas.microsoft.com/office/drawing/2014/main" id="{0C14817E-6810-47A0-9574-8D174912D8EC}"/>
              </a:ext>
            </a:extLst>
          </p:cNvPr>
          <p:cNvSpPr>
            <a:spLocks noChangeArrowheads="1"/>
          </p:cNvSpPr>
          <p:nvPr/>
        </p:nvSpPr>
        <p:spPr bwMode="auto">
          <a:xfrm>
            <a:off x="3379749" y="4981440"/>
            <a:ext cx="2716251" cy="24776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20000"/>
              </a:lnSpc>
            </a:pPr>
            <a:r>
              <a:rPr lang="ja-JP" altLang="en-US" sz="1400" dirty="0">
                <a:latin typeface="+mn-ea"/>
                <a:cs typeface="メイリオ" pitchFamily="50" charset="-128"/>
              </a:rPr>
              <a:t>本文に対する行間：</a:t>
            </a:r>
            <a:r>
              <a:rPr lang="en-US" altLang="ja-JP" sz="1400" dirty="0">
                <a:latin typeface="+mn-ea"/>
                <a:cs typeface="メイリオ" pitchFamily="50" charset="-128"/>
              </a:rPr>
              <a:t>1.3</a:t>
            </a:r>
            <a:r>
              <a:rPr lang="ja-JP" altLang="en-US" sz="1400" dirty="0">
                <a:latin typeface="+mn-ea"/>
                <a:cs typeface="メイリオ" pitchFamily="50" charset="-128"/>
              </a:rPr>
              <a:t>倍</a:t>
            </a:r>
            <a:endParaRPr lang="en-US" altLang="ja-JP" sz="1400" dirty="0">
              <a:latin typeface="+mn-ea"/>
              <a:cs typeface="メイリオ" pitchFamily="50" charset="-128"/>
            </a:endParaRPr>
          </a:p>
        </p:txBody>
      </p:sp>
      <p:graphicFrame>
        <p:nvGraphicFramePr>
          <p:cNvPr id="17" name="Group 135">
            <a:extLst>
              <a:ext uri="{FF2B5EF4-FFF2-40B4-BE49-F238E27FC236}">
                <a16:creationId xmlns:a16="http://schemas.microsoft.com/office/drawing/2014/main" id="{755C6338-60DA-469A-8824-98FFAA5D3C91}"/>
              </a:ext>
            </a:extLst>
          </p:cNvPr>
          <p:cNvGraphicFramePr>
            <a:graphicFrameLocks noGrp="1"/>
          </p:cNvGraphicFramePr>
          <p:nvPr>
            <p:extLst>
              <p:ext uri="{D42A27DB-BD31-4B8C-83A1-F6EECF244321}">
                <p14:modId xmlns:p14="http://schemas.microsoft.com/office/powerpoint/2010/main" val="234583578"/>
              </p:ext>
            </p:extLst>
          </p:nvPr>
        </p:nvGraphicFramePr>
        <p:xfrm>
          <a:off x="2423592" y="2801356"/>
          <a:ext cx="7308812" cy="287412"/>
        </p:xfrm>
        <a:graphic>
          <a:graphicData uri="http://schemas.openxmlformats.org/drawingml/2006/table">
            <a:tbl>
              <a:tblPr/>
              <a:tblGrid>
                <a:gridCol w="7308812">
                  <a:extLst>
                    <a:ext uri="{9D8B030D-6E8A-4147-A177-3AD203B41FA5}">
                      <a16:colId xmlns:a16="http://schemas.microsoft.com/office/drawing/2014/main" val="20000"/>
                    </a:ext>
                  </a:extLst>
                </a:gridCol>
              </a:tblGrid>
              <a:tr h="2874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graphicFrame>
        <p:nvGraphicFramePr>
          <p:cNvPr id="18" name="Group 135">
            <a:extLst>
              <a:ext uri="{FF2B5EF4-FFF2-40B4-BE49-F238E27FC236}">
                <a16:creationId xmlns:a16="http://schemas.microsoft.com/office/drawing/2014/main" id="{8F4A68AB-3D1C-48DD-B4E4-F046846C57EA}"/>
              </a:ext>
            </a:extLst>
          </p:cNvPr>
          <p:cNvGraphicFramePr>
            <a:graphicFrameLocks noGrp="1"/>
          </p:cNvGraphicFramePr>
          <p:nvPr>
            <p:extLst>
              <p:ext uri="{D42A27DB-BD31-4B8C-83A1-F6EECF244321}">
                <p14:modId xmlns:p14="http://schemas.microsoft.com/office/powerpoint/2010/main" val="79107202"/>
              </p:ext>
            </p:extLst>
          </p:nvPr>
        </p:nvGraphicFramePr>
        <p:xfrm>
          <a:off x="2438003" y="3338577"/>
          <a:ext cx="6894762" cy="126427"/>
        </p:xfrm>
        <a:graphic>
          <a:graphicData uri="http://schemas.openxmlformats.org/drawingml/2006/table">
            <a:tbl>
              <a:tblPr/>
              <a:tblGrid>
                <a:gridCol w="6894762">
                  <a:extLst>
                    <a:ext uri="{9D8B030D-6E8A-4147-A177-3AD203B41FA5}">
                      <a16:colId xmlns:a16="http://schemas.microsoft.com/office/drawing/2014/main" val="20000"/>
                    </a:ext>
                  </a:extLst>
                </a:gridCol>
              </a:tblGrid>
              <a:tr h="1264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 b="1" i="0" u="none" strike="noStrike" cap="none" normalizeH="0" baseline="0" dirty="0">
                        <a:ln>
                          <a:noFill/>
                        </a:ln>
                        <a:solidFill>
                          <a:srgbClr val="4D4D4D"/>
                        </a:solidFill>
                        <a:effectLst/>
                        <a:latin typeface="メイリオ" pitchFamily="50" charset="-128"/>
                        <a:ea typeface="メイリオ" pitchFamily="50" charset="-128"/>
                        <a:cs typeface="メイリオ" pitchFamily="50" charset="-128"/>
                      </a:endParaRPr>
                    </a:p>
                  </a:txBody>
                  <a:tcPr marL="0" marR="0" marT="0" marB="0" anchor="ctr" horzOverflow="overflow">
                    <a:lnL cap="flat">
                      <a:noFill/>
                    </a:lnL>
                    <a:lnR w="12700" cap="flat" cmpd="sng" algn="ctr">
                      <a:noFill/>
                      <a:prstDash val="solid"/>
                      <a:round/>
                      <a:headEnd type="none" w="med" len="med"/>
                      <a:tailEnd type="none" w="med" len="med"/>
                    </a:lnR>
                    <a:lnT w="6350" cap="flat" cmpd="sng" algn="ctr">
                      <a:solidFill>
                        <a:schemeClr val="accent3"/>
                      </a:solidFill>
                      <a:prstDash val="dash"/>
                      <a:round/>
                      <a:headEnd type="none" w="med" len="med"/>
                      <a:tailEnd type="none" w="med" len="med"/>
                    </a:lnT>
                    <a:lnB w="6350" cap="flat" cmpd="sng" algn="ctr">
                      <a:solidFill>
                        <a:schemeClr val="accent3"/>
                      </a:solidFill>
                      <a:prstDash val="dash"/>
                      <a:round/>
                      <a:headEnd type="none" w="med" len="med"/>
                      <a:tailEnd type="none" w="med" len="med"/>
                    </a:lnB>
                    <a:lnTlToBr>
                      <a:noFill/>
                    </a:lnTlToBr>
                    <a:lnBlToTr>
                      <a:noFill/>
                    </a:lnBlToTr>
                    <a:pattFill prst="pct20">
                      <a:fgClr>
                        <a:schemeClr val="accent3"/>
                      </a:fgClr>
                      <a:bgClr>
                        <a:schemeClr val="bg1"/>
                      </a:bgClr>
                    </a:pattFill>
                  </a:tcPr>
                </a:tc>
                <a:extLst>
                  <a:ext uri="{0D108BD9-81ED-4DB2-BD59-A6C34878D82A}">
                    <a16:rowId xmlns:a16="http://schemas.microsoft.com/office/drawing/2014/main" val="10002"/>
                  </a:ext>
                </a:extLst>
              </a:tr>
            </a:tbl>
          </a:graphicData>
        </a:graphic>
      </p:graphicFrame>
      <p:cxnSp>
        <p:nvCxnSpPr>
          <p:cNvPr id="13" name="直線コネクタ 12">
            <a:extLst>
              <a:ext uri="{FF2B5EF4-FFF2-40B4-BE49-F238E27FC236}">
                <a16:creationId xmlns:a16="http://schemas.microsoft.com/office/drawing/2014/main" id="{170F41F2-CAF4-4829-A665-F2BC0E97B08E}"/>
              </a:ext>
            </a:extLst>
          </p:cNvPr>
          <p:cNvCxnSpPr>
            <a:cxnSpLocks/>
          </p:cNvCxnSpPr>
          <p:nvPr/>
        </p:nvCxnSpPr>
        <p:spPr>
          <a:xfrm>
            <a:off x="7315415" y="1916832"/>
            <a:ext cx="0" cy="1014591"/>
          </a:xfrm>
          <a:prstGeom prst="line">
            <a:avLst/>
          </a:prstGeom>
          <a:ln w="6350">
            <a:solidFill>
              <a:schemeClr val="tx1"/>
            </a:solidFill>
            <a:prstDash val="solid"/>
            <a:headEnd type="none" w="lg"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E67C618-5E9A-46BF-B910-823316BCE7C4}"/>
              </a:ext>
            </a:extLst>
          </p:cNvPr>
          <p:cNvCxnSpPr>
            <a:cxnSpLocks/>
          </p:cNvCxnSpPr>
          <p:nvPr/>
        </p:nvCxnSpPr>
        <p:spPr>
          <a:xfrm>
            <a:off x="4727848" y="3394709"/>
            <a:ext cx="0" cy="1510455"/>
          </a:xfrm>
          <a:prstGeom prst="line">
            <a:avLst/>
          </a:prstGeom>
          <a:ln w="6350">
            <a:solidFill>
              <a:schemeClr val="tx1"/>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51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8C1EED6-D0CB-441B-B06D-5B61FA3EF86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803790D5-6307-4EB7-B977-A6C43900BD66}"/>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grpSp>
        <p:nvGrpSpPr>
          <p:cNvPr id="6" name="グループ化 5">
            <a:extLst>
              <a:ext uri="{FF2B5EF4-FFF2-40B4-BE49-F238E27FC236}">
                <a16:creationId xmlns:a16="http://schemas.microsoft.com/office/drawing/2014/main" id="{3F26AB0F-B8E0-4195-8395-A0F8AB837107}"/>
              </a:ext>
            </a:extLst>
          </p:cNvPr>
          <p:cNvGrpSpPr/>
          <p:nvPr/>
        </p:nvGrpSpPr>
        <p:grpSpPr>
          <a:xfrm>
            <a:off x="3759921" y="3133018"/>
            <a:ext cx="4676339" cy="328077"/>
            <a:chOff x="1630577" y="5391353"/>
            <a:chExt cx="4676339" cy="328077"/>
          </a:xfrm>
          <a:solidFill>
            <a:schemeClr val="bg1"/>
          </a:solidFill>
        </p:grpSpPr>
        <p:grpSp>
          <p:nvGrpSpPr>
            <p:cNvPr id="7" name="グループ化 6">
              <a:extLst>
                <a:ext uri="{FF2B5EF4-FFF2-40B4-BE49-F238E27FC236}">
                  <a16:creationId xmlns:a16="http://schemas.microsoft.com/office/drawing/2014/main" id="{A188EE36-5663-42CA-A96C-9F4B3DA9F5D6}"/>
                </a:ext>
              </a:extLst>
            </p:cNvPr>
            <p:cNvGrpSpPr/>
            <p:nvPr/>
          </p:nvGrpSpPr>
          <p:grpSpPr>
            <a:xfrm>
              <a:off x="1630577" y="5391353"/>
              <a:ext cx="2978809" cy="328077"/>
              <a:chOff x="4389519" y="2142121"/>
              <a:chExt cx="1357020" cy="149458"/>
            </a:xfrm>
            <a:grpFill/>
          </p:grpSpPr>
          <p:sp>
            <p:nvSpPr>
              <p:cNvPr id="15" name="Freeform 136">
                <a:extLst>
                  <a:ext uri="{FF2B5EF4-FFF2-40B4-BE49-F238E27FC236}">
                    <a16:creationId xmlns:a16="http://schemas.microsoft.com/office/drawing/2014/main" id="{8DF03484-993A-47B1-BE9B-26E89E30DAE7}"/>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6" name="Freeform 137">
                <a:extLst>
                  <a:ext uri="{FF2B5EF4-FFF2-40B4-BE49-F238E27FC236}">
                    <a16:creationId xmlns:a16="http://schemas.microsoft.com/office/drawing/2014/main" id="{5D9564AC-85EE-44F7-A62D-212FA7ACFE12}"/>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8">
                <a:extLst>
                  <a:ext uri="{FF2B5EF4-FFF2-40B4-BE49-F238E27FC236}">
                    <a16:creationId xmlns:a16="http://schemas.microsoft.com/office/drawing/2014/main" id="{27533081-2B12-4368-9F76-D2C225DDB368}"/>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9">
                <a:extLst>
                  <a:ext uri="{FF2B5EF4-FFF2-40B4-BE49-F238E27FC236}">
                    <a16:creationId xmlns:a16="http://schemas.microsoft.com/office/drawing/2014/main" id="{E1364AFE-C60C-4CCF-B2AB-7B69E8D33FFC}"/>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40">
                <a:extLst>
                  <a:ext uri="{FF2B5EF4-FFF2-40B4-BE49-F238E27FC236}">
                    <a16:creationId xmlns:a16="http://schemas.microsoft.com/office/drawing/2014/main" id="{EA2DD716-ADFE-4F2E-8AB9-12203C8F2C7F}"/>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1">
                <a:extLst>
                  <a:ext uri="{FF2B5EF4-FFF2-40B4-BE49-F238E27FC236}">
                    <a16:creationId xmlns:a16="http://schemas.microsoft.com/office/drawing/2014/main" id="{2017920E-CFAB-45F6-90C9-7EF363728318}"/>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2">
                <a:extLst>
                  <a:ext uri="{FF2B5EF4-FFF2-40B4-BE49-F238E27FC236}">
                    <a16:creationId xmlns:a16="http://schemas.microsoft.com/office/drawing/2014/main" id="{176D440A-EB4F-4ED9-9DB1-7D28C2B2195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3">
                <a:extLst>
                  <a:ext uri="{FF2B5EF4-FFF2-40B4-BE49-F238E27FC236}">
                    <a16:creationId xmlns:a16="http://schemas.microsoft.com/office/drawing/2014/main" id="{56115969-ECA5-495D-B40B-786B3C4B43F0}"/>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4">
                <a:extLst>
                  <a:ext uri="{FF2B5EF4-FFF2-40B4-BE49-F238E27FC236}">
                    <a16:creationId xmlns:a16="http://schemas.microsoft.com/office/drawing/2014/main" id="{D35B33BB-B560-49C0-A624-E82523A767D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5">
                <a:extLst>
                  <a:ext uri="{FF2B5EF4-FFF2-40B4-BE49-F238E27FC236}">
                    <a16:creationId xmlns:a16="http://schemas.microsoft.com/office/drawing/2014/main" id="{662A99DB-BA4A-4B86-AB18-0160BF8D8D25}"/>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6">
                <a:extLst>
                  <a:ext uri="{FF2B5EF4-FFF2-40B4-BE49-F238E27FC236}">
                    <a16:creationId xmlns:a16="http://schemas.microsoft.com/office/drawing/2014/main" id="{77C66DC1-8ED9-4238-BAFD-D6246A9F3E8B}"/>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7">
                <a:extLst>
                  <a:ext uri="{FF2B5EF4-FFF2-40B4-BE49-F238E27FC236}">
                    <a16:creationId xmlns:a16="http://schemas.microsoft.com/office/drawing/2014/main" id="{41A59393-5C85-448F-AA79-2E9359EF9CB9}"/>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8" name="グループ化 7">
              <a:extLst>
                <a:ext uri="{FF2B5EF4-FFF2-40B4-BE49-F238E27FC236}">
                  <a16:creationId xmlns:a16="http://schemas.microsoft.com/office/drawing/2014/main" id="{E7A63177-0C54-4059-A78C-8327FA51FF46}"/>
                </a:ext>
              </a:extLst>
            </p:cNvPr>
            <p:cNvGrpSpPr/>
            <p:nvPr/>
          </p:nvGrpSpPr>
          <p:grpSpPr>
            <a:xfrm>
              <a:off x="4772119" y="5391353"/>
              <a:ext cx="1534797" cy="328077"/>
              <a:chOff x="4709780" y="2337103"/>
              <a:chExt cx="699189" cy="149458"/>
            </a:xfrm>
            <a:grpFill/>
          </p:grpSpPr>
          <p:sp>
            <p:nvSpPr>
              <p:cNvPr id="9" name="Freeform 148">
                <a:extLst>
                  <a:ext uri="{FF2B5EF4-FFF2-40B4-BE49-F238E27FC236}">
                    <a16:creationId xmlns:a16="http://schemas.microsoft.com/office/drawing/2014/main" id="{C32C9B0D-2D60-491C-BDB2-0B50D6CDA76A}"/>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0" name="Freeform 149">
                <a:extLst>
                  <a:ext uri="{FF2B5EF4-FFF2-40B4-BE49-F238E27FC236}">
                    <a16:creationId xmlns:a16="http://schemas.microsoft.com/office/drawing/2014/main" id="{616ACEB3-F10C-463E-8748-8C41533DB22A}"/>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50">
                <a:extLst>
                  <a:ext uri="{FF2B5EF4-FFF2-40B4-BE49-F238E27FC236}">
                    <a16:creationId xmlns:a16="http://schemas.microsoft.com/office/drawing/2014/main" id="{BCBCDA07-0373-441E-95E7-A9B627FF966A}"/>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1">
                <a:extLst>
                  <a:ext uri="{FF2B5EF4-FFF2-40B4-BE49-F238E27FC236}">
                    <a16:creationId xmlns:a16="http://schemas.microsoft.com/office/drawing/2014/main" id="{74652B97-4388-4DD8-81EB-51C4F1EFE0F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2">
                <a:extLst>
                  <a:ext uri="{FF2B5EF4-FFF2-40B4-BE49-F238E27FC236}">
                    <a16:creationId xmlns:a16="http://schemas.microsoft.com/office/drawing/2014/main" id="{8B86EC91-8796-4FF5-AC05-F23171EFF71D}"/>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3">
                <a:extLst>
                  <a:ext uri="{FF2B5EF4-FFF2-40B4-BE49-F238E27FC236}">
                    <a16:creationId xmlns:a16="http://schemas.microsoft.com/office/drawing/2014/main" id="{3A4C6895-0BC7-4856-8312-01E1313EDCFD}"/>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7" name="グループ化 26">
            <a:extLst>
              <a:ext uri="{FF2B5EF4-FFF2-40B4-BE49-F238E27FC236}">
                <a16:creationId xmlns:a16="http://schemas.microsoft.com/office/drawing/2014/main" id="{56A2C721-22A4-426D-BBC6-0F3A81EBD80D}"/>
              </a:ext>
            </a:extLst>
          </p:cNvPr>
          <p:cNvGrpSpPr/>
          <p:nvPr/>
        </p:nvGrpSpPr>
        <p:grpSpPr>
          <a:xfrm>
            <a:off x="5357918" y="3661021"/>
            <a:ext cx="1476164" cy="128019"/>
            <a:chOff x="4160912" y="3661021"/>
            <a:chExt cx="1476164" cy="128019"/>
          </a:xfrm>
          <a:solidFill>
            <a:schemeClr val="bg1"/>
          </a:solidFill>
        </p:grpSpPr>
        <p:sp>
          <p:nvSpPr>
            <p:cNvPr id="28" name="Freeform 67">
              <a:extLst>
                <a:ext uri="{FF2B5EF4-FFF2-40B4-BE49-F238E27FC236}">
                  <a16:creationId xmlns:a16="http://schemas.microsoft.com/office/drawing/2014/main" id="{16A9F8BA-F3FB-4ED1-B0CD-59A93A82535F}"/>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68">
              <a:extLst>
                <a:ext uri="{FF2B5EF4-FFF2-40B4-BE49-F238E27FC236}">
                  <a16:creationId xmlns:a16="http://schemas.microsoft.com/office/drawing/2014/main" id="{B1B22E38-B74E-433A-B34D-295AC6780F7C}"/>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69">
              <a:extLst>
                <a:ext uri="{FF2B5EF4-FFF2-40B4-BE49-F238E27FC236}">
                  <a16:creationId xmlns:a16="http://schemas.microsoft.com/office/drawing/2014/main" id="{E8207E91-CA53-4EC4-89A1-59AF07FD31B5}"/>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70">
              <a:extLst>
                <a:ext uri="{FF2B5EF4-FFF2-40B4-BE49-F238E27FC236}">
                  <a16:creationId xmlns:a16="http://schemas.microsoft.com/office/drawing/2014/main" id="{AD408D3A-44BD-4AB0-A48A-CC9CB9610254}"/>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71">
              <a:extLst>
                <a:ext uri="{FF2B5EF4-FFF2-40B4-BE49-F238E27FC236}">
                  <a16:creationId xmlns:a16="http://schemas.microsoft.com/office/drawing/2014/main" id="{C55A418E-4E25-4074-96F4-E76EBEAF99A2}"/>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2">
              <a:extLst>
                <a:ext uri="{FF2B5EF4-FFF2-40B4-BE49-F238E27FC236}">
                  <a16:creationId xmlns:a16="http://schemas.microsoft.com/office/drawing/2014/main" id="{DAAAB04B-369F-49C2-BA38-64F959EC7B75}"/>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73">
              <a:extLst>
                <a:ext uri="{FF2B5EF4-FFF2-40B4-BE49-F238E27FC236}">
                  <a16:creationId xmlns:a16="http://schemas.microsoft.com/office/drawing/2014/main" id="{707BC4F8-EA32-4F48-9801-F80D1A9E075D}"/>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4">
              <a:extLst>
                <a:ext uri="{FF2B5EF4-FFF2-40B4-BE49-F238E27FC236}">
                  <a16:creationId xmlns:a16="http://schemas.microsoft.com/office/drawing/2014/main" id="{96060AC7-13E2-43B6-A26A-2CA3AD203EED}"/>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75">
              <a:extLst>
                <a:ext uri="{FF2B5EF4-FFF2-40B4-BE49-F238E27FC236}">
                  <a16:creationId xmlns:a16="http://schemas.microsoft.com/office/drawing/2014/main" id="{EC9691BF-6E0C-4094-BC18-DC57F384EE72}"/>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76">
              <a:extLst>
                <a:ext uri="{FF2B5EF4-FFF2-40B4-BE49-F238E27FC236}">
                  <a16:creationId xmlns:a16="http://schemas.microsoft.com/office/drawing/2014/main" id="{384E3F1E-0AF5-477C-B8BD-48FDF77B5C6B}"/>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77">
              <a:extLst>
                <a:ext uri="{FF2B5EF4-FFF2-40B4-BE49-F238E27FC236}">
                  <a16:creationId xmlns:a16="http://schemas.microsoft.com/office/drawing/2014/main" id="{0DEAF409-3F55-4FF3-BCCA-6A99626EE330}"/>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8">
              <a:extLst>
                <a:ext uri="{FF2B5EF4-FFF2-40B4-BE49-F238E27FC236}">
                  <a16:creationId xmlns:a16="http://schemas.microsoft.com/office/drawing/2014/main" id="{82D86EE6-4FE9-46EB-B7F5-4736FBA24FD3}"/>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9">
              <a:extLst>
                <a:ext uri="{FF2B5EF4-FFF2-40B4-BE49-F238E27FC236}">
                  <a16:creationId xmlns:a16="http://schemas.microsoft.com/office/drawing/2014/main" id="{A4A509D9-00E3-42CD-A023-652E020AB911}"/>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80">
              <a:extLst>
                <a:ext uri="{FF2B5EF4-FFF2-40B4-BE49-F238E27FC236}">
                  <a16:creationId xmlns:a16="http://schemas.microsoft.com/office/drawing/2014/main" id="{3C420121-49F2-44C5-9A4A-98B9DC63ED8B}"/>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81">
              <a:extLst>
                <a:ext uri="{FF2B5EF4-FFF2-40B4-BE49-F238E27FC236}">
                  <a16:creationId xmlns:a16="http://schemas.microsoft.com/office/drawing/2014/main" id="{02F8B96A-1871-4710-865E-2D03F7F7AC9A}"/>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82">
              <a:extLst>
                <a:ext uri="{FF2B5EF4-FFF2-40B4-BE49-F238E27FC236}">
                  <a16:creationId xmlns:a16="http://schemas.microsoft.com/office/drawing/2014/main" id="{39A7E470-FA32-449A-AA21-7915879D718A}"/>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83">
              <a:extLst>
                <a:ext uri="{FF2B5EF4-FFF2-40B4-BE49-F238E27FC236}">
                  <a16:creationId xmlns:a16="http://schemas.microsoft.com/office/drawing/2014/main" id="{0C9B8FCE-317C-4C3B-AEDE-03D3617EB1CD}"/>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84">
              <a:extLst>
                <a:ext uri="{FF2B5EF4-FFF2-40B4-BE49-F238E27FC236}">
                  <a16:creationId xmlns:a16="http://schemas.microsoft.com/office/drawing/2014/main" id="{99BB422B-7CB6-480A-A003-F43E70E06582}"/>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85">
              <a:extLst>
                <a:ext uri="{FF2B5EF4-FFF2-40B4-BE49-F238E27FC236}">
                  <a16:creationId xmlns:a16="http://schemas.microsoft.com/office/drawing/2014/main" id="{47BE11C1-A078-4C7C-8A81-7711ECFCAEFC}"/>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86">
              <a:extLst>
                <a:ext uri="{FF2B5EF4-FFF2-40B4-BE49-F238E27FC236}">
                  <a16:creationId xmlns:a16="http://schemas.microsoft.com/office/drawing/2014/main" id="{65F42D6A-F639-47F0-A5B5-86C784F41B9D}"/>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87">
              <a:extLst>
                <a:ext uri="{FF2B5EF4-FFF2-40B4-BE49-F238E27FC236}">
                  <a16:creationId xmlns:a16="http://schemas.microsoft.com/office/drawing/2014/main" id="{61983011-7CCF-4C57-AADB-26F5F28D237C}"/>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88">
              <a:extLst>
                <a:ext uri="{FF2B5EF4-FFF2-40B4-BE49-F238E27FC236}">
                  <a16:creationId xmlns:a16="http://schemas.microsoft.com/office/drawing/2014/main" id="{6257565B-CD41-4989-BFC8-549FF07CCCB9}"/>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0">
              <a:extLst>
                <a:ext uri="{FF2B5EF4-FFF2-40B4-BE49-F238E27FC236}">
                  <a16:creationId xmlns:a16="http://schemas.microsoft.com/office/drawing/2014/main" id="{FD846EB7-4639-48D9-80BF-AEA67C2BB9E3}"/>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1" name="AutoShape 3">
            <a:extLst>
              <a:ext uri="{FF2B5EF4-FFF2-40B4-BE49-F238E27FC236}">
                <a16:creationId xmlns:a16="http://schemas.microsoft.com/office/drawing/2014/main" id="{FE706EAA-FA9F-467D-948B-A54DFF97C1A6}"/>
              </a:ext>
            </a:extLst>
          </p:cNvPr>
          <p:cNvSpPr>
            <a:spLocks noChangeArrowheads="1"/>
          </p:cNvSpPr>
          <p:nvPr/>
        </p:nvSpPr>
        <p:spPr bwMode="gray">
          <a:xfrm>
            <a:off x="874713" y="6491779"/>
            <a:ext cx="10442575" cy="14157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4300" indent="-114300" algn="ctr">
              <a:lnSpc>
                <a:spcPct val="120000"/>
              </a:lnSpc>
              <a:spcBef>
                <a:spcPct val="0"/>
              </a:spcBef>
              <a:buFont typeface="メイリオ" pitchFamily="50" charset="-128"/>
              <a:buChar char="＊"/>
            </a:pPr>
            <a:r>
              <a:rPr lang="ja-JP" altLang="en-US" sz="800" dirty="0">
                <a:solidFill>
                  <a:schemeClr val="bg1"/>
                </a:solidFill>
                <a:latin typeface="+mn-ea"/>
                <a:cs typeface="メイリオ" pitchFamily="50" charset="-128"/>
              </a:rPr>
              <a:t>本書に関する詳しい制限事項は「プレゼンデザイン」</a:t>
            </a:r>
            <a:r>
              <a:rPr lang="en-US" altLang="ja-JP" sz="800" dirty="0">
                <a:solidFill>
                  <a:schemeClr val="bg1"/>
                </a:solidFill>
                <a:latin typeface="+mn-ea"/>
                <a:cs typeface="メイリオ" pitchFamily="50" charset="-128"/>
              </a:rPr>
              <a:t>Web</a:t>
            </a:r>
            <a:r>
              <a:rPr lang="ja-JP" altLang="en-US" sz="800" dirty="0">
                <a:solidFill>
                  <a:schemeClr val="bg1"/>
                </a:solidFill>
                <a:latin typeface="+mn-ea"/>
                <a:cs typeface="メイリオ" pitchFamily="50" charset="-128"/>
              </a:rPr>
              <a:t>サイトの「利用規約（</a:t>
            </a:r>
            <a:r>
              <a:rPr lang="en-US" altLang="ja-JP" sz="800" dirty="0">
                <a:solidFill>
                  <a:schemeClr val="bg1"/>
                </a:solidFill>
                <a:latin typeface="+mn-ea"/>
                <a:cs typeface="メイリオ" pitchFamily="50" charset="-128"/>
              </a:rPr>
              <a:t>https://ppt.design4u.jp/terms/</a:t>
            </a:r>
            <a:r>
              <a:rPr lang="ja-JP" altLang="en-US" sz="800" dirty="0">
                <a:solidFill>
                  <a:schemeClr val="bg1"/>
                </a:solidFill>
                <a:latin typeface="+mn-ea"/>
                <a:cs typeface="メイリオ" pitchFamily="50" charset="-128"/>
              </a:rPr>
              <a:t>）」ページをご覧ください。</a:t>
            </a:r>
          </a:p>
        </p:txBody>
      </p:sp>
    </p:spTree>
    <p:extLst>
      <p:ext uri="{BB962C8B-B14F-4D97-AF65-F5344CB8AC3E}">
        <p14:creationId xmlns:p14="http://schemas.microsoft.com/office/powerpoint/2010/main" val="30888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05A72D3-B321-4CE2-BA35-2C427C857BA7}"/>
              </a:ext>
            </a:extLst>
          </p:cNvPr>
          <p:cNvSpPr>
            <a:spLocks noGrp="1"/>
          </p:cNvSpPr>
          <p:nvPr>
            <p:ph type="title"/>
          </p:nvPr>
        </p:nvSpPr>
        <p:spPr/>
        <p:txBody>
          <a:bodyPr/>
          <a:lstStyle/>
          <a:p>
            <a:r>
              <a:rPr lang="en-US" altLang="ja-JP" dirty="0"/>
              <a:t>1. </a:t>
            </a:r>
            <a:r>
              <a:rPr lang="ja-JP" altLang="en-US" dirty="0"/>
              <a:t>スライドサイズ</a:t>
            </a:r>
          </a:p>
        </p:txBody>
      </p:sp>
      <p:sp>
        <p:nvSpPr>
          <p:cNvPr id="3" name="スライド番号プレースホルダー 2">
            <a:extLst>
              <a:ext uri="{FF2B5EF4-FFF2-40B4-BE49-F238E27FC236}">
                <a16:creationId xmlns:a16="http://schemas.microsoft.com/office/drawing/2014/main" id="{CB630841-C190-4FF8-AC7B-61678EE18AA1}"/>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2" name="フッター プレースホルダー 1">
            <a:extLst>
              <a:ext uri="{FF2B5EF4-FFF2-40B4-BE49-F238E27FC236}">
                <a16:creationId xmlns:a16="http://schemas.microsoft.com/office/drawing/2014/main" id="{8BF155C1-67BA-472E-A245-68E7A58DEB3F}"/>
              </a:ext>
            </a:extLst>
          </p:cNvPr>
          <p:cNvSpPr>
            <a:spLocks noGrp="1"/>
          </p:cNvSpPr>
          <p:nvPr>
            <p:ph type="ftr" sz="quarter" idx="10"/>
          </p:nvPr>
        </p:nvSpPr>
        <p:spPr/>
        <p:txBody>
          <a:bodyPr/>
          <a:lstStyle/>
          <a:p>
            <a:r>
              <a:rPr lang="en-US" altLang="ja-JP"/>
              <a:t>© Presentation Design</a:t>
            </a:r>
            <a:endParaRPr lang="ja-JP" altLang="en-US" dirty="0"/>
          </a:p>
        </p:txBody>
      </p:sp>
      <p:sp>
        <p:nvSpPr>
          <p:cNvPr id="6" name="AutoShape 3">
            <a:extLst>
              <a:ext uri="{FF2B5EF4-FFF2-40B4-BE49-F238E27FC236}">
                <a16:creationId xmlns:a16="http://schemas.microsoft.com/office/drawing/2014/main" id="{0AAE9A5A-F035-414C-9F9E-A22804BBB744}"/>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スライドのサイズは</a:t>
            </a:r>
            <a:r>
              <a:rPr lang="ja-JP" altLang="en-US" sz="2000" dirty="0">
                <a:latin typeface="+mn-ea"/>
                <a:cs typeface="メイリオ" pitchFamily="50" charset="-128"/>
              </a:rPr>
              <a:t>「</a:t>
            </a:r>
            <a:r>
              <a:rPr lang="ja-JP" altLang="en-US" sz="2000" b="1" dirty="0">
                <a:latin typeface="+mn-ea"/>
                <a:cs typeface="メイリオ" pitchFamily="50" charset="-128"/>
              </a:rPr>
              <a:t>ワイド画面</a:t>
            </a:r>
            <a:r>
              <a:rPr lang="ja-JP" altLang="en-US" sz="2000" dirty="0">
                <a:latin typeface="+mn-ea"/>
                <a:cs typeface="メイリオ" pitchFamily="50" charset="-128"/>
              </a:rPr>
              <a:t>」</a:t>
            </a:r>
            <a:r>
              <a:rPr lang="ja-JP" altLang="en-US" sz="2000" b="1" dirty="0">
                <a:latin typeface="+mn-ea"/>
                <a:cs typeface="メイリオ" pitchFamily="50" charset="-128"/>
              </a:rPr>
              <a:t>を設定。</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幅は「</a:t>
            </a:r>
            <a:r>
              <a:rPr lang="en-US" altLang="ja-JP" sz="2000" b="1" dirty="0">
                <a:latin typeface="+mn-ea"/>
                <a:cs typeface="メイリオ" pitchFamily="50" charset="-128"/>
              </a:rPr>
              <a:t>33.867cm</a:t>
            </a:r>
            <a:r>
              <a:rPr lang="ja-JP" altLang="en-US" sz="2000" b="1" dirty="0">
                <a:latin typeface="+mn-ea"/>
                <a:cs typeface="メイリオ" pitchFamily="50" charset="-128"/>
              </a:rPr>
              <a:t>」、高さは</a:t>
            </a:r>
            <a:r>
              <a:rPr lang="ja-JP" altLang="en-US" sz="2000" dirty="0">
                <a:latin typeface="+mn-ea"/>
                <a:cs typeface="メイリオ" pitchFamily="50" charset="-128"/>
              </a:rPr>
              <a:t>「</a:t>
            </a:r>
            <a:r>
              <a:rPr lang="en-US" altLang="ja-JP" sz="2000" b="1" dirty="0">
                <a:latin typeface="+mn-ea"/>
                <a:cs typeface="メイリオ" pitchFamily="50" charset="-128"/>
              </a:rPr>
              <a:t>19.05cm</a:t>
            </a:r>
            <a:r>
              <a:rPr lang="ja-JP" altLang="en-US" sz="2000" dirty="0">
                <a:latin typeface="+mn-ea"/>
                <a:cs typeface="メイリオ" pitchFamily="50" charset="-128"/>
              </a:rPr>
              <a:t>」</a:t>
            </a:r>
            <a:r>
              <a:rPr lang="ja-JP" altLang="en-US" sz="2000" b="1" dirty="0">
                <a:latin typeface="+mn-ea"/>
                <a:cs typeface="メイリオ" pitchFamily="50" charset="-128"/>
              </a:rPr>
              <a:t>とする。</a:t>
            </a:r>
            <a:endParaRPr lang="en-US" altLang="ja-JP" sz="2000" b="1" dirty="0">
              <a:latin typeface="+mn-ea"/>
              <a:cs typeface="メイリオ" pitchFamily="50" charset="-128"/>
            </a:endParaRPr>
          </a:p>
        </p:txBody>
      </p:sp>
      <p:sp>
        <p:nvSpPr>
          <p:cNvPr id="8" name="四角形: 角を丸くする 7">
            <a:extLst>
              <a:ext uri="{FF2B5EF4-FFF2-40B4-BE49-F238E27FC236}">
                <a16:creationId xmlns:a16="http://schemas.microsoft.com/office/drawing/2014/main" id="{D2D0AAC4-6E28-4F78-BF3F-9FF8360895E5}"/>
              </a:ext>
            </a:extLst>
          </p:cNvPr>
          <p:cNvSpPr>
            <a:spLocks noChangeAspect="1"/>
          </p:cNvSpPr>
          <p:nvPr/>
        </p:nvSpPr>
        <p:spPr bwMode="gray">
          <a:xfrm>
            <a:off x="4151784" y="2564903"/>
            <a:ext cx="3887424" cy="2186709"/>
          </a:xfrm>
          <a:prstGeom prst="roundRect">
            <a:avLst>
              <a:gd name="adj" fmla="val 0"/>
            </a:avLst>
          </a:prstGeom>
          <a:solidFill>
            <a:schemeClr val="bg1"/>
          </a:solidFill>
          <a:ln w="76200" cap="sq">
            <a:solidFill>
              <a:schemeClr val="tx1">
                <a:lumMod val="40000"/>
                <a:lumOff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3200" b="1" dirty="0">
                <a:solidFill>
                  <a:schemeClr val="tx1"/>
                </a:solidFill>
                <a:latin typeface="+mn-ea"/>
              </a:rPr>
              <a:t>ワイド画面</a:t>
            </a:r>
            <a:endParaRPr kumimoji="1" lang="en-US" altLang="ja-JP" sz="3200" b="1" dirty="0">
              <a:solidFill>
                <a:schemeClr val="tx1"/>
              </a:solidFill>
              <a:latin typeface="+mn-ea"/>
            </a:endParaRPr>
          </a:p>
        </p:txBody>
      </p:sp>
      <p:graphicFrame>
        <p:nvGraphicFramePr>
          <p:cNvPr id="9" name="Group 55">
            <a:extLst>
              <a:ext uri="{FF2B5EF4-FFF2-40B4-BE49-F238E27FC236}">
                <a16:creationId xmlns:a16="http://schemas.microsoft.com/office/drawing/2014/main" id="{E814F550-F1C4-4E7E-A423-16B1BB4A0AEB}"/>
              </a:ext>
            </a:extLst>
          </p:cNvPr>
          <p:cNvGraphicFramePr>
            <a:graphicFrameLocks noGrp="1"/>
          </p:cNvGraphicFramePr>
          <p:nvPr>
            <p:extLst>
              <p:ext uri="{D42A27DB-BD31-4B8C-83A1-F6EECF244321}">
                <p14:modId xmlns:p14="http://schemas.microsoft.com/office/powerpoint/2010/main" val="2378088403"/>
              </p:ext>
            </p:extLst>
          </p:nvPr>
        </p:nvGraphicFramePr>
        <p:xfrm>
          <a:off x="8277464" y="2564904"/>
          <a:ext cx="194800" cy="2186708"/>
        </p:xfrm>
        <a:graphic>
          <a:graphicData uri="http://schemas.openxmlformats.org/drawingml/2006/table">
            <a:tbl>
              <a:tblPr/>
              <a:tblGrid>
                <a:gridCol w="97400">
                  <a:extLst>
                    <a:ext uri="{9D8B030D-6E8A-4147-A177-3AD203B41FA5}">
                      <a16:colId xmlns:a16="http://schemas.microsoft.com/office/drawing/2014/main" val="1522429062"/>
                    </a:ext>
                  </a:extLst>
                </a:gridCol>
                <a:gridCol w="97400">
                  <a:extLst>
                    <a:ext uri="{9D8B030D-6E8A-4147-A177-3AD203B41FA5}">
                      <a16:colId xmlns:a16="http://schemas.microsoft.com/office/drawing/2014/main" val="1025637701"/>
                    </a:ext>
                  </a:extLst>
                </a:gridCol>
              </a:tblGrid>
              <a:tr h="218670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bl>
          </a:graphicData>
        </a:graphic>
      </p:graphicFrame>
      <p:graphicFrame>
        <p:nvGraphicFramePr>
          <p:cNvPr id="10" name="Group 55">
            <a:extLst>
              <a:ext uri="{FF2B5EF4-FFF2-40B4-BE49-F238E27FC236}">
                <a16:creationId xmlns:a16="http://schemas.microsoft.com/office/drawing/2014/main" id="{BD507D03-8542-4E96-9A48-9A952E774964}"/>
              </a:ext>
            </a:extLst>
          </p:cNvPr>
          <p:cNvGraphicFramePr>
            <a:graphicFrameLocks noGrp="1"/>
          </p:cNvGraphicFramePr>
          <p:nvPr>
            <p:extLst>
              <p:ext uri="{D42A27DB-BD31-4B8C-83A1-F6EECF244321}">
                <p14:modId xmlns:p14="http://schemas.microsoft.com/office/powerpoint/2010/main" val="1774893938"/>
              </p:ext>
            </p:extLst>
          </p:nvPr>
        </p:nvGraphicFramePr>
        <p:xfrm>
          <a:off x="4151784" y="4957865"/>
          <a:ext cx="3887424" cy="194800"/>
        </p:xfrm>
        <a:graphic>
          <a:graphicData uri="http://schemas.openxmlformats.org/drawingml/2006/table">
            <a:tbl>
              <a:tblPr/>
              <a:tblGrid>
                <a:gridCol w="3887424">
                  <a:extLst>
                    <a:ext uri="{9D8B030D-6E8A-4147-A177-3AD203B41FA5}">
                      <a16:colId xmlns:a16="http://schemas.microsoft.com/office/drawing/2014/main" val="1522429062"/>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4999642"/>
                  </a:ext>
                </a:extLst>
              </a:tr>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endParaRPr kumimoji="1" lang="en-US" altLang="ja-JP" sz="100" b="1"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507319"/>
                  </a:ext>
                </a:extLst>
              </a:tr>
            </a:tbl>
          </a:graphicData>
        </a:graphic>
      </p:graphicFrame>
      <p:sp>
        <p:nvSpPr>
          <p:cNvPr id="11" name="AutoShape 3">
            <a:extLst>
              <a:ext uri="{FF2B5EF4-FFF2-40B4-BE49-F238E27FC236}">
                <a16:creationId xmlns:a16="http://schemas.microsoft.com/office/drawing/2014/main" id="{8DDE76B9-E494-4D00-B672-3E7AEDA776E6}"/>
              </a:ext>
            </a:extLst>
          </p:cNvPr>
          <p:cNvSpPr>
            <a:spLocks noChangeArrowheads="1"/>
          </p:cNvSpPr>
          <p:nvPr/>
        </p:nvSpPr>
        <p:spPr bwMode="auto">
          <a:xfrm>
            <a:off x="8184254" y="3506495"/>
            <a:ext cx="1152106" cy="318549"/>
          </a:xfrm>
          <a:prstGeom prst="roundRect">
            <a:avLst>
              <a:gd name="adj" fmla="val 0"/>
            </a:avLst>
          </a:prstGeom>
          <a:solidFill>
            <a:schemeClr val="bg1"/>
          </a:solidFill>
          <a:ln>
            <a:noFill/>
          </a:ln>
          <a:effectLst/>
        </p:spPr>
        <p:txBody>
          <a:bodyPr wrap="square" lIns="0" tIns="0" rIns="0" bIns="0">
            <a:spAutoFit/>
          </a:bodyPr>
          <a:lstStyle/>
          <a:p>
            <a:pPr lvl="0">
              <a:lnSpc>
                <a:spcPct val="120000"/>
              </a:lnSpc>
            </a:pPr>
            <a:r>
              <a:rPr lang="en-US" altLang="ja-JP" dirty="0">
                <a:cs typeface="メイリオ" pitchFamily="50" charset="-128"/>
              </a:rPr>
              <a:t>19.05 cm</a:t>
            </a:r>
          </a:p>
        </p:txBody>
      </p:sp>
      <p:sp>
        <p:nvSpPr>
          <p:cNvPr id="12" name="AutoShape 3">
            <a:extLst>
              <a:ext uri="{FF2B5EF4-FFF2-40B4-BE49-F238E27FC236}">
                <a16:creationId xmlns:a16="http://schemas.microsoft.com/office/drawing/2014/main" id="{A1779613-D58D-445E-A742-EAB9D421703A}"/>
              </a:ext>
            </a:extLst>
          </p:cNvPr>
          <p:cNvSpPr>
            <a:spLocks noChangeArrowheads="1"/>
          </p:cNvSpPr>
          <p:nvPr/>
        </p:nvSpPr>
        <p:spPr bwMode="gray">
          <a:xfrm>
            <a:off x="5384916" y="4910651"/>
            <a:ext cx="1422168" cy="318549"/>
          </a:xfrm>
          <a:prstGeom prst="roundRect">
            <a:avLst>
              <a:gd name="adj" fmla="val 0"/>
            </a:avLst>
          </a:prstGeom>
          <a:solidFill>
            <a:schemeClr val="bg1"/>
          </a:solidFill>
          <a:ln>
            <a:noFill/>
          </a:ln>
          <a:effectLst/>
        </p:spPr>
        <p:txBody>
          <a:bodyPr wrap="square" lIns="0" tIns="0" rIns="0" bIns="0">
            <a:spAutoFit/>
          </a:bodyPr>
          <a:lstStyle/>
          <a:p>
            <a:pPr lvl="0" algn="ctr">
              <a:lnSpc>
                <a:spcPct val="120000"/>
              </a:lnSpc>
            </a:pPr>
            <a:r>
              <a:rPr lang="en-US" altLang="ja-JP" dirty="0">
                <a:cs typeface="メイリオ" pitchFamily="50" charset="-128"/>
              </a:rPr>
              <a:t>33.867 cm</a:t>
            </a:r>
          </a:p>
        </p:txBody>
      </p:sp>
      <p:sp>
        <p:nvSpPr>
          <p:cNvPr id="13" name="AutoShape 3">
            <a:extLst>
              <a:ext uri="{FF2B5EF4-FFF2-40B4-BE49-F238E27FC236}">
                <a16:creationId xmlns:a16="http://schemas.microsoft.com/office/drawing/2014/main" id="{5A593093-D0D1-4FFD-A81B-98FB9027E96F}"/>
              </a:ext>
            </a:extLst>
          </p:cNvPr>
          <p:cNvSpPr>
            <a:spLocks noChangeArrowheads="1"/>
          </p:cNvSpPr>
          <p:nvPr/>
        </p:nvSpPr>
        <p:spPr bwMode="auto">
          <a:xfrm>
            <a:off x="3837318" y="5781034"/>
            <a:ext cx="4517364" cy="420274"/>
          </a:xfrm>
          <a:prstGeom prst="roundRect">
            <a:avLst>
              <a:gd name="adj" fmla="val 3409"/>
            </a:avLst>
          </a:prstGeom>
          <a:solidFill>
            <a:schemeClr val="bg1">
              <a:lumMod val="95000"/>
            </a:schemeClr>
          </a:solidFill>
          <a:ln w="6350">
            <a:noFill/>
          </a:ln>
          <a:effectLst/>
        </p:spPr>
        <p:txBody>
          <a:bodyPr wrap="square" lIns="180000" tIns="108000" rIns="180000" bIns="90000" anchor="t" anchorCtr="0">
            <a:spAutoFit/>
          </a:bodyPr>
          <a:lstStyle/>
          <a:p>
            <a:pPr marL="266700" lvl="0" indent="-266700" algn="ctr">
              <a:lnSpc>
                <a:spcPct val="120000"/>
              </a:lnSpc>
              <a:spcAft>
                <a:spcPts val="300"/>
              </a:spcAft>
              <a:buFont typeface="Zapf Dingbats"/>
              <a:buChar char="✱"/>
              <a:defRPr/>
            </a:pPr>
            <a:r>
              <a:rPr lang="ja-JP" altLang="en-US" sz="1200" dirty="0">
                <a:latin typeface="+mj-ea"/>
                <a:cs typeface="メイリオ" pitchFamily="50" charset="-128"/>
              </a:rPr>
              <a:t>スライドサイズの確認方法は次ページをご覧ください。</a:t>
            </a:r>
          </a:p>
        </p:txBody>
      </p:sp>
      <p:sp>
        <p:nvSpPr>
          <p:cNvPr id="14" name="AutoShape 3">
            <a:extLst>
              <a:ext uri="{FF2B5EF4-FFF2-40B4-BE49-F238E27FC236}">
                <a16:creationId xmlns:a16="http://schemas.microsoft.com/office/drawing/2014/main" id="{AC45551E-1F06-4B74-ACA3-203FC00CDE30}"/>
              </a:ext>
            </a:extLst>
          </p:cNvPr>
          <p:cNvSpPr>
            <a:spLocks noChangeArrowheads="1"/>
          </p:cNvSpPr>
          <p:nvPr/>
        </p:nvSpPr>
        <p:spPr bwMode="auto">
          <a:xfrm>
            <a:off x="5359991" y="1881188"/>
            <a:ext cx="1472019"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ワイド画面</a:t>
            </a:r>
          </a:p>
        </p:txBody>
      </p:sp>
    </p:spTree>
    <p:extLst>
      <p:ext uri="{BB962C8B-B14F-4D97-AF65-F5344CB8AC3E}">
        <p14:creationId xmlns:p14="http://schemas.microsoft.com/office/powerpoint/2010/main" val="334672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39BBC137-01ED-4D5E-9098-FF0DAD42A4E8}"/>
              </a:ext>
            </a:extLst>
          </p:cNvPr>
          <p:cNvPicPr>
            <a:picLocks noChangeAspect="1"/>
          </p:cNvPicPr>
          <p:nvPr/>
        </p:nvPicPr>
        <p:blipFill>
          <a:blip r:embed="rId2"/>
          <a:stretch>
            <a:fillRect/>
          </a:stretch>
        </p:blipFill>
        <p:spPr>
          <a:xfrm>
            <a:off x="3359696" y="3866540"/>
            <a:ext cx="3315525" cy="2298764"/>
          </a:xfrm>
          <a:prstGeom prst="rect">
            <a:avLst/>
          </a:prstGeom>
        </p:spPr>
      </p:pic>
      <p:sp>
        <p:nvSpPr>
          <p:cNvPr id="5" name="タイトル 4">
            <a:extLst>
              <a:ext uri="{FF2B5EF4-FFF2-40B4-BE49-F238E27FC236}">
                <a16:creationId xmlns:a16="http://schemas.microsoft.com/office/drawing/2014/main" id="{C8184B04-B6F4-4585-8DDF-16B5CBF32E1B}"/>
              </a:ext>
            </a:extLst>
          </p:cNvPr>
          <p:cNvSpPr>
            <a:spLocks noGrp="1"/>
          </p:cNvSpPr>
          <p:nvPr>
            <p:ph type="title"/>
          </p:nvPr>
        </p:nvSpPr>
        <p:spPr/>
        <p:txBody>
          <a:bodyPr/>
          <a:lstStyle/>
          <a:p>
            <a:r>
              <a:rPr lang="ja-JP" altLang="en-US" dirty="0"/>
              <a:t>スライドサイズの確認方法</a:t>
            </a:r>
          </a:p>
        </p:txBody>
      </p:sp>
      <p:sp>
        <p:nvSpPr>
          <p:cNvPr id="3" name="フッター プレースホルダー 2">
            <a:extLst>
              <a:ext uri="{FF2B5EF4-FFF2-40B4-BE49-F238E27FC236}">
                <a16:creationId xmlns:a16="http://schemas.microsoft.com/office/drawing/2014/main" id="{AAD082FA-3389-4150-981C-65FB73F58EFE}"/>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DABB8373-362E-4785-9707-42C14090C2B1}"/>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pic>
        <p:nvPicPr>
          <p:cNvPr id="7" name="図 6">
            <a:extLst>
              <a:ext uri="{FF2B5EF4-FFF2-40B4-BE49-F238E27FC236}">
                <a16:creationId xmlns:a16="http://schemas.microsoft.com/office/drawing/2014/main" id="{CCD4E1BA-AD20-4BA1-93E7-0477DCCA0132}"/>
              </a:ext>
            </a:extLst>
          </p:cNvPr>
          <p:cNvPicPr>
            <a:picLocks noChangeAspect="1"/>
          </p:cNvPicPr>
          <p:nvPr/>
        </p:nvPicPr>
        <p:blipFill rotWithShape="1">
          <a:blip r:embed="rId3">
            <a:extLst>
              <a:ext uri="{28A0092B-C50C-407E-A947-70E740481C1C}">
                <a14:useLocalDpi xmlns:a14="http://schemas.microsoft.com/office/drawing/2010/main"/>
              </a:ext>
            </a:extLst>
          </a:blip>
          <a:srcRect r="-3"/>
          <a:stretch/>
        </p:blipFill>
        <p:spPr>
          <a:xfrm>
            <a:off x="6864642" y="1886185"/>
            <a:ext cx="3371818" cy="1314000"/>
          </a:xfrm>
          <a:prstGeom prst="rect">
            <a:avLst/>
          </a:prstGeom>
          <a:ln w="6350">
            <a:noFill/>
          </a:ln>
        </p:spPr>
      </p:pic>
      <p:pic>
        <p:nvPicPr>
          <p:cNvPr id="8" name="図 7">
            <a:extLst>
              <a:ext uri="{FF2B5EF4-FFF2-40B4-BE49-F238E27FC236}">
                <a16:creationId xmlns:a16="http://schemas.microsoft.com/office/drawing/2014/main" id="{4FE572C5-3298-47A8-8AAD-2559C309436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56060" y="1887389"/>
            <a:ext cx="4916315" cy="1314000"/>
          </a:xfrm>
          <a:prstGeom prst="rect">
            <a:avLst/>
          </a:prstGeom>
          <a:ln w="6350">
            <a:noFill/>
          </a:ln>
        </p:spPr>
      </p:pic>
      <p:grpSp>
        <p:nvGrpSpPr>
          <p:cNvPr id="9" name="グループ化 8">
            <a:extLst>
              <a:ext uri="{FF2B5EF4-FFF2-40B4-BE49-F238E27FC236}">
                <a16:creationId xmlns:a16="http://schemas.microsoft.com/office/drawing/2014/main" id="{9918C127-8411-4F2A-B933-D562A56C433D}"/>
              </a:ext>
            </a:extLst>
          </p:cNvPr>
          <p:cNvGrpSpPr/>
          <p:nvPr/>
        </p:nvGrpSpPr>
        <p:grpSpPr bwMode="gray">
          <a:xfrm rot="16200000">
            <a:off x="6586661" y="2075468"/>
            <a:ext cx="611188" cy="223838"/>
            <a:chOff x="2652713" y="6376988"/>
            <a:chExt cx="611188" cy="223838"/>
          </a:xfrm>
        </p:grpSpPr>
        <p:sp>
          <p:nvSpPr>
            <p:cNvPr id="10" name="Freeform 16">
              <a:extLst>
                <a:ext uri="{FF2B5EF4-FFF2-40B4-BE49-F238E27FC236}">
                  <a16:creationId xmlns:a16="http://schemas.microsoft.com/office/drawing/2014/main" id="{92D1634E-C7FA-4A54-84B9-F3705393DB18}"/>
                </a:ext>
              </a:extLst>
            </p:cNvPr>
            <p:cNvSpPr>
              <a:spLocks/>
            </p:cNvSpPr>
            <p:nvPr/>
          </p:nvSpPr>
          <p:spPr bwMode="gray">
            <a:xfrm>
              <a:off x="2652713" y="6380163"/>
              <a:ext cx="609600" cy="217488"/>
            </a:xfrm>
            <a:custGeom>
              <a:avLst/>
              <a:gdLst>
                <a:gd name="T0" fmla="*/ 767 w 767"/>
                <a:gd name="T1" fmla="*/ 274 h 274"/>
                <a:gd name="T2" fmla="*/ 657 w 767"/>
                <a:gd name="T3" fmla="*/ 164 h 274"/>
                <a:gd name="T4" fmla="*/ 548 w 767"/>
                <a:gd name="T5" fmla="*/ 274 h 274"/>
                <a:gd name="T6" fmla="*/ 438 w 767"/>
                <a:gd name="T7" fmla="*/ 164 h 274"/>
                <a:gd name="T8" fmla="*/ 329 w 767"/>
                <a:gd name="T9" fmla="*/ 274 h 274"/>
                <a:gd name="T10" fmla="*/ 219 w 767"/>
                <a:gd name="T11" fmla="*/ 164 h 274"/>
                <a:gd name="T12" fmla="*/ 109 w 767"/>
                <a:gd name="T13" fmla="*/ 274 h 274"/>
                <a:gd name="T14" fmla="*/ 0 w 767"/>
                <a:gd name="T15" fmla="*/ 164 h 274"/>
                <a:gd name="T16" fmla="*/ 0 w 767"/>
                <a:gd name="T17" fmla="*/ 0 h 274"/>
                <a:gd name="T18" fmla="*/ 109 w 767"/>
                <a:gd name="T19" fmla="*/ 109 h 274"/>
                <a:gd name="T20" fmla="*/ 219 w 767"/>
                <a:gd name="T21" fmla="*/ 0 h 274"/>
                <a:gd name="T22" fmla="*/ 329 w 767"/>
                <a:gd name="T23" fmla="*/ 109 h 274"/>
                <a:gd name="T24" fmla="*/ 438 w 767"/>
                <a:gd name="T25" fmla="*/ 0 h 274"/>
                <a:gd name="T26" fmla="*/ 548 w 767"/>
                <a:gd name="T27" fmla="*/ 109 h 274"/>
                <a:gd name="T28" fmla="*/ 657 w 767"/>
                <a:gd name="T29" fmla="*/ 0 h 274"/>
                <a:gd name="T30" fmla="*/ 767 w 767"/>
                <a:gd name="T31" fmla="*/ 109 h 274"/>
                <a:gd name="T32" fmla="*/ 767 w 767"/>
                <a:gd name="T3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274">
                  <a:moveTo>
                    <a:pt x="767" y="274"/>
                  </a:moveTo>
                  <a:lnTo>
                    <a:pt x="657" y="164"/>
                  </a:lnTo>
                  <a:lnTo>
                    <a:pt x="548" y="274"/>
                  </a:lnTo>
                  <a:lnTo>
                    <a:pt x="438" y="164"/>
                  </a:lnTo>
                  <a:lnTo>
                    <a:pt x="329" y="274"/>
                  </a:lnTo>
                  <a:lnTo>
                    <a:pt x="219" y="164"/>
                  </a:lnTo>
                  <a:lnTo>
                    <a:pt x="109" y="274"/>
                  </a:lnTo>
                  <a:lnTo>
                    <a:pt x="0" y="164"/>
                  </a:lnTo>
                  <a:lnTo>
                    <a:pt x="0" y="0"/>
                  </a:lnTo>
                  <a:lnTo>
                    <a:pt x="109" y="109"/>
                  </a:lnTo>
                  <a:lnTo>
                    <a:pt x="219" y="0"/>
                  </a:lnTo>
                  <a:lnTo>
                    <a:pt x="329" y="109"/>
                  </a:lnTo>
                  <a:lnTo>
                    <a:pt x="438" y="0"/>
                  </a:lnTo>
                  <a:lnTo>
                    <a:pt x="548" y="109"/>
                  </a:lnTo>
                  <a:lnTo>
                    <a:pt x="657" y="0"/>
                  </a:lnTo>
                  <a:lnTo>
                    <a:pt x="767" y="109"/>
                  </a:lnTo>
                  <a:lnTo>
                    <a:pt x="767" y="2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7">
              <a:extLst>
                <a:ext uri="{FF2B5EF4-FFF2-40B4-BE49-F238E27FC236}">
                  <a16:creationId xmlns:a16="http://schemas.microsoft.com/office/drawing/2014/main" id="{9099D80A-13C7-4FFC-9D8C-B4219E14FBE0}"/>
                </a:ext>
              </a:extLst>
            </p:cNvPr>
            <p:cNvSpPr>
              <a:spLocks/>
            </p:cNvSpPr>
            <p:nvPr/>
          </p:nvSpPr>
          <p:spPr bwMode="gray">
            <a:xfrm>
              <a:off x="2652713" y="6376988"/>
              <a:ext cx="611188" cy="93663"/>
            </a:xfrm>
            <a:custGeom>
              <a:avLst/>
              <a:gdLst>
                <a:gd name="T0" fmla="*/ 0 w 770"/>
                <a:gd name="T1" fmla="*/ 5 h 117"/>
                <a:gd name="T2" fmla="*/ 111 w 770"/>
                <a:gd name="T3" fmla="*/ 117 h 117"/>
                <a:gd name="T4" fmla="*/ 221 w 770"/>
                <a:gd name="T5" fmla="*/ 8 h 117"/>
                <a:gd name="T6" fmla="*/ 331 w 770"/>
                <a:gd name="T7" fmla="*/ 117 h 117"/>
                <a:gd name="T8" fmla="*/ 440 w 770"/>
                <a:gd name="T9" fmla="*/ 8 h 117"/>
                <a:gd name="T10" fmla="*/ 550 w 770"/>
                <a:gd name="T11" fmla="*/ 117 h 117"/>
                <a:gd name="T12" fmla="*/ 659 w 770"/>
                <a:gd name="T13" fmla="*/ 8 h 117"/>
                <a:gd name="T14" fmla="*/ 768 w 770"/>
                <a:gd name="T15" fmla="*/ 115 h 117"/>
                <a:gd name="T16" fmla="*/ 770 w 770"/>
                <a:gd name="T17" fmla="*/ 112 h 117"/>
                <a:gd name="T18" fmla="*/ 659 w 770"/>
                <a:gd name="T19" fmla="*/ 0 h 117"/>
                <a:gd name="T20" fmla="*/ 550 w 770"/>
                <a:gd name="T21" fmla="*/ 109 h 117"/>
                <a:gd name="T22" fmla="*/ 440 w 770"/>
                <a:gd name="T23" fmla="*/ 0 h 117"/>
                <a:gd name="T24" fmla="*/ 331 w 770"/>
                <a:gd name="T25" fmla="*/ 109 h 117"/>
                <a:gd name="T26" fmla="*/ 221 w 770"/>
                <a:gd name="T27" fmla="*/ 0 h 117"/>
                <a:gd name="T28" fmla="*/ 111 w 770"/>
                <a:gd name="T29" fmla="*/ 109 h 117"/>
                <a:gd name="T30" fmla="*/ 3 w 770"/>
                <a:gd name="T31" fmla="*/ 2 h 117"/>
                <a:gd name="T32" fmla="*/ 0 w 770"/>
                <a:gd name="T33"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7">
                  <a:moveTo>
                    <a:pt x="0" y="5"/>
                  </a:moveTo>
                  <a:lnTo>
                    <a:pt x="111" y="117"/>
                  </a:lnTo>
                  <a:lnTo>
                    <a:pt x="221" y="8"/>
                  </a:lnTo>
                  <a:lnTo>
                    <a:pt x="331" y="117"/>
                  </a:lnTo>
                  <a:lnTo>
                    <a:pt x="440" y="8"/>
                  </a:lnTo>
                  <a:lnTo>
                    <a:pt x="550" y="117"/>
                  </a:lnTo>
                  <a:lnTo>
                    <a:pt x="659" y="8"/>
                  </a:lnTo>
                  <a:lnTo>
                    <a:pt x="768" y="115"/>
                  </a:lnTo>
                  <a:lnTo>
                    <a:pt x="770" y="112"/>
                  </a:lnTo>
                  <a:lnTo>
                    <a:pt x="659" y="0"/>
                  </a:lnTo>
                  <a:lnTo>
                    <a:pt x="550" y="109"/>
                  </a:lnTo>
                  <a:lnTo>
                    <a:pt x="440" y="0"/>
                  </a:lnTo>
                  <a:lnTo>
                    <a:pt x="331" y="109"/>
                  </a:lnTo>
                  <a:lnTo>
                    <a:pt x="221" y="0"/>
                  </a:lnTo>
                  <a:lnTo>
                    <a:pt x="111" y="109"/>
                  </a:lnTo>
                  <a:lnTo>
                    <a:pt x="3" y="2"/>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8">
              <a:extLst>
                <a:ext uri="{FF2B5EF4-FFF2-40B4-BE49-F238E27FC236}">
                  <a16:creationId xmlns:a16="http://schemas.microsoft.com/office/drawing/2014/main" id="{40C905C9-853F-49C6-B8DC-0FF3DAF3B210}"/>
                </a:ext>
              </a:extLst>
            </p:cNvPr>
            <p:cNvSpPr>
              <a:spLocks/>
            </p:cNvSpPr>
            <p:nvPr/>
          </p:nvSpPr>
          <p:spPr bwMode="gray">
            <a:xfrm>
              <a:off x="2652713" y="6507163"/>
              <a:ext cx="611188" cy="93663"/>
            </a:xfrm>
            <a:custGeom>
              <a:avLst/>
              <a:gdLst>
                <a:gd name="T0" fmla="*/ 0 w 770"/>
                <a:gd name="T1" fmla="*/ 5 h 118"/>
                <a:gd name="T2" fmla="*/ 111 w 770"/>
                <a:gd name="T3" fmla="*/ 118 h 118"/>
                <a:gd name="T4" fmla="*/ 221 w 770"/>
                <a:gd name="T5" fmla="*/ 8 h 118"/>
                <a:gd name="T6" fmla="*/ 331 w 770"/>
                <a:gd name="T7" fmla="*/ 118 h 118"/>
                <a:gd name="T8" fmla="*/ 440 w 770"/>
                <a:gd name="T9" fmla="*/ 8 h 118"/>
                <a:gd name="T10" fmla="*/ 550 w 770"/>
                <a:gd name="T11" fmla="*/ 118 h 118"/>
                <a:gd name="T12" fmla="*/ 659 w 770"/>
                <a:gd name="T13" fmla="*/ 8 h 118"/>
                <a:gd name="T14" fmla="*/ 768 w 770"/>
                <a:gd name="T15" fmla="*/ 115 h 118"/>
                <a:gd name="T16" fmla="*/ 770 w 770"/>
                <a:gd name="T17" fmla="*/ 112 h 118"/>
                <a:gd name="T18" fmla="*/ 659 w 770"/>
                <a:gd name="T19" fmla="*/ 0 h 118"/>
                <a:gd name="T20" fmla="*/ 550 w 770"/>
                <a:gd name="T21" fmla="*/ 110 h 118"/>
                <a:gd name="T22" fmla="*/ 440 w 770"/>
                <a:gd name="T23" fmla="*/ 0 h 118"/>
                <a:gd name="T24" fmla="*/ 331 w 770"/>
                <a:gd name="T25" fmla="*/ 110 h 118"/>
                <a:gd name="T26" fmla="*/ 221 w 770"/>
                <a:gd name="T27" fmla="*/ 0 h 118"/>
                <a:gd name="T28" fmla="*/ 111 w 770"/>
                <a:gd name="T29" fmla="*/ 110 h 118"/>
                <a:gd name="T30" fmla="*/ 3 w 770"/>
                <a:gd name="T31" fmla="*/ 3 h 118"/>
                <a:gd name="T32" fmla="*/ 0 w 770"/>
                <a:gd name="T3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18">
                  <a:moveTo>
                    <a:pt x="0" y="5"/>
                  </a:moveTo>
                  <a:lnTo>
                    <a:pt x="111" y="118"/>
                  </a:lnTo>
                  <a:lnTo>
                    <a:pt x="221" y="8"/>
                  </a:lnTo>
                  <a:lnTo>
                    <a:pt x="331" y="118"/>
                  </a:lnTo>
                  <a:lnTo>
                    <a:pt x="440" y="8"/>
                  </a:lnTo>
                  <a:lnTo>
                    <a:pt x="550" y="118"/>
                  </a:lnTo>
                  <a:lnTo>
                    <a:pt x="659" y="8"/>
                  </a:lnTo>
                  <a:lnTo>
                    <a:pt x="768" y="115"/>
                  </a:lnTo>
                  <a:lnTo>
                    <a:pt x="770" y="112"/>
                  </a:lnTo>
                  <a:lnTo>
                    <a:pt x="659" y="0"/>
                  </a:lnTo>
                  <a:lnTo>
                    <a:pt x="550" y="110"/>
                  </a:lnTo>
                  <a:lnTo>
                    <a:pt x="440" y="0"/>
                  </a:lnTo>
                  <a:lnTo>
                    <a:pt x="331" y="110"/>
                  </a:lnTo>
                  <a:lnTo>
                    <a:pt x="221"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 name="グループ化 12">
            <a:extLst>
              <a:ext uri="{FF2B5EF4-FFF2-40B4-BE49-F238E27FC236}">
                <a16:creationId xmlns:a16="http://schemas.microsoft.com/office/drawing/2014/main" id="{5787B557-498B-4C6D-B704-E27CE3AD8678}"/>
              </a:ext>
            </a:extLst>
          </p:cNvPr>
          <p:cNvGrpSpPr/>
          <p:nvPr/>
        </p:nvGrpSpPr>
        <p:grpSpPr bwMode="gray">
          <a:xfrm rot="16200000">
            <a:off x="6547564" y="2733029"/>
            <a:ext cx="698500" cy="223838"/>
            <a:chOff x="3917951" y="6376988"/>
            <a:chExt cx="698500" cy="223838"/>
          </a:xfrm>
        </p:grpSpPr>
        <p:sp>
          <p:nvSpPr>
            <p:cNvPr id="14" name="Freeform 19">
              <a:extLst>
                <a:ext uri="{FF2B5EF4-FFF2-40B4-BE49-F238E27FC236}">
                  <a16:creationId xmlns:a16="http://schemas.microsoft.com/office/drawing/2014/main" id="{9D1E2FE7-DFF3-46D3-96ED-DC282AEE1E3D}"/>
                </a:ext>
              </a:extLst>
            </p:cNvPr>
            <p:cNvSpPr>
              <a:spLocks/>
            </p:cNvSpPr>
            <p:nvPr/>
          </p:nvSpPr>
          <p:spPr bwMode="gray">
            <a:xfrm>
              <a:off x="3919538" y="6380163"/>
              <a:ext cx="695325" cy="217488"/>
            </a:xfrm>
            <a:custGeom>
              <a:avLst/>
              <a:gdLst>
                <a:gd name="T0" fmla="*/ 767 w 877"/>
                <a:gd name="T1" fmla="*/ 109 h 274"/>
                <a:gd name="T2" fmla="*/ 658 w 877"/>
                <a:gd name="T3" fmla="*/ 0 h 274"/>
                <a:gd name="T4" fmla="*/ 548 w 877"/>
                <a:gd name="T5" fmla="*/ 109 h 274"/>
                <a:gd name="T6" fmla="*/ 439 w 877"/>
                <a:gd name="T7" fmla="*/ 0 h 274"/>
                <a:gd name="T8" fmla="*/ 329 w 877"/>
                <a:gd name="T9" fmla="*/ 109 h 274"/>
                <a:gd name="T10" fmla="*/ 219 w 877"/>
                <a:gd name="T11" fmla="*/ 0 h 274"/>
                <a:gd name="T12" fmla="*/ 110 w 877"/>
                <a:gd name="T13" fmla="*/ 109 h 274"/>
                <a:gd name="T14" fmla="*/ 0 w 877"/>
                <a:gd name="T15" fmla="*/ 0 h 274"/>
                <a:gd name="T16" fmla="*/ 0 w 877"/>
                <a:gd name="T17" fmla="*/ 164 h 274"/>
                <a:gd name="T18" fmla="*/ 110 w 877"/>
                <a:gd name="T19" fmla="*/ 274 h 274"/>
                <a:gd name="T20" fmla="*/ 219 w 877"/>
                <a:gd name="T21" fmla="*/ 164 h 274"/>
                <a:gd name="T22" fmla="*/ 329 w 877"/>
                <a:gd name="T23" fmla="*/ 274 h 274"/>
                <a:gd name="T24" fmla="*/ 439 w 877"/>
                <a:gd name="T25" fmla="*/ 164 h 274"/>
                <a:gd name="T26" fmla="*/ 548 w 877"/>
                <a:gd name="T27" fmla="*/ 274 h 274"/>
                <a:gd name="T28" fmla="*/ 658 w 877"/>
                <a:gd name="T29" fmla="*/ 164 h 274"/>
                <a:gd name="T30" fmla="*/ 767 w 877"/>
                <a:gd name="T31" fmla="*/ 274 h 274"/>
                <a:gd name="T32" fmla="*/ 877 w 877"/>
                <a:gd name="T33" fmla="*/ 164 h 274"/>
                <a:gd name="T34" fmla="*/ 877 w 877"/>
                <a:gd name="T35" fmla="*/ 0 h 274"/>
                <a:gd name="T36" fmla="*/ 767 w 877"/>
                <a:gd name="T37" fmla="*/ 10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274">
                  <a:moveTo>
                    <a:pt x="767" y="109"/>
                  </a:moveTo>
                  <a:lnTo>
                    <a:pt x="658" y="0"/>
                  </a:lnTo>
                  <a:lnTo>
                    <a:pt x="548" y="109"/>
                  </a:lnTo>
                  <a:lnTo>
                    <a:pt x="439" y="0"/>
                  </a:lnTo>
                  <a:lnTo>
                    <a:pt x="329" y="109"/>
                  </a:lnTo>
                  <a:lnTo>
                    <a:pt x="219" y="0"/>
                  </a:lnTo>
                  <a:lnTo>
                    <a:pt x="110" y="109"/>
                  </a:lnTo>
                  <a:lnTo>
                    <a:pt x="0" y="0"/>
                  </a:lnTo>
                  <a:lnTo>
                    <a:pt x="0" y="164"/>
                  </a:lnTo>
                  <a:lnTo>
                    <a:pt x="110" y="274"/>
                  </a:lnTo>
                  <a:lnTo>
                    <a:pt x="219" y="164"/>
                  </a:lnTo>
                  <a:lnTo>
                    <a:pt x="329" y="274"/>
                  </a:lnTo>
                  <a:lnTo>
                    <a:pt x="439" y="164"/>
                  </a:lnTo>
                  <a:lnTo>
                    <a:pt x="548" y="274"/>
                  </a:lnTo>
                  <a:lnTo>
                    <a:pt x="658" y="164"/>
                  </a:lnTo>
                  <a:lnTo>
                    <a:pt x="767" y="274"/>
                  </a:lnTo>
                  <a:lnTo>
                    <a:pt x="877" y="164"/>
                  </a:lnTo>
                  <a:lnTo>
                    <a:pt x="877" y="0"/>
                  </a:lnTo>
                  <a:lnTo>
                    <a:pt x="767" y="10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20">
              <a:extLst>
                <a:ext uri="{FF2B5EF4-FFF2-40B4-BE49-F238E27FC236}">
                  <a16:creationId xmlns:a16="http://schemas.microsoft.com/office/drawing/2014/main" id="{EDBE6755-A3EA-4F9B-8F9C-F12437EE7B70}"/>
                </a:ext>
              </a:extLst>
            </p:cNvPr>
            <p:cNvSpPr>
              <a:spLocks/>
            </p:cNvSpPr>
            <p:nvPr/>
          </p:nvSpPr>
          <p:spPr bwMode="gray">
            <a:xfrm>
              <a:off x="3917951" y="6376988"/>
              <a:ext cx="698500" cy="93663"/>
            </a:xfrm>
            <a:custGeom>
              <a:avLst/>
              <a:gdLst>
                <a:gd name="T0" fmla="*/ 877 w 879"/>
                <a:gd name="T1" fmla="*/ 2 h 117"/>
                <a:gd name="T2" fmla="*/ 768 w 879"/>
                <a:gd name="T3" fmla="*/ 109 h 117"/>
                <a:gd name="T4" fmla="*/ 659 w 879"/>
                <a:gd name="T5" fmla="*/ 0 h 117"/>
                <a:gd name="T6" fmla="*/ 549 w 879"/>
                <a:gd name="T7" fmla="*/ 109 h 117"/>
                <a:gd name="T8" fmla="*/ 440 w 879"/>
                <a:gd name="T9" fmla="*/ 0 h 117"/>
                <a:gd name="T10" fmla="*/ 330 w 879"/>
                <a:gd name="T11" fmla="*/ 109 h 117"/>
                <a:gd name="T12" fmla="*/ 220 w 879"/>
                <a:gd name="T13" fmla="*/ 0 h 117"/>
                <a:gd name="T14" fmla="*/ 111 w 879"/>
                <a:gd name="T15" fmla="*/ 109 h 117"/>
                <a:gd name="T16" fmla="*/ 3 w 879"/>
                <a:gd name="T17" fmla="*/ 2 h 117"/>
                <a:gd name="T18" fmla="*/ 0 w 879"/>
                <a:gd name="T19" fmla="*/ 5 h 117"/>
                <a:gd name="T20" fmla="*/ 111 w 879"/>
                <a:gd name="T21" fmla="*/ 117 h 117"/>
                <a:gd name="T22" fmla="*/ 220 w 879"/>
                <a:gd name="T23" fmla="*/ 8 h 117"/>
                <a:gd name="T24" fmla="*/ 330 w 879"/>
                <a:gd name="T25" fmla="*/ 117 h 117"/>
                <a:gd name="T26" fmla="*/ 440 w 879"/>
                <a:gd name="T27" fmla="*/ 8 h 117"/>
                <a:gd name="T28" fmla="*/ 549 w 879"/>
                <a:gd name="T29" fmla="*/ 117 h 117"/>
                <a:gd name="T30" fmla="*/ 659 w 879"/>
                <a:gd name="T31" fmla="*/ 8 h 117"/>
                <a:gd name="T32" fmla="*/ 768 w 879"/>
                <a:gd name="T33" fmla="*/ 117 h 117"/>
                <a:gd name="T34" fmla="*/ 879 w 879"/>
                <a:gd name="T35" fmla="*/ 5 h 117"/>
                <a:gd name="T36" fmla="*/ 877 w 879"/>
                <a:gd name="T3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7">
                  <a:moveTo>
                    <a:pt x="877" y="2"/>
                  </a:moveTo>
                  <a:lnTo>
                    <a:pt x="768" y="109"/>
                  </a:lnTo>
                  <a:lnTo>
                    <a:pt x="659" y="0"/>
                  </a:lnTo>
                  <a:lnTo>
                    <a:pt x="549" y="109"/>
                  </a:lnTo>
                  <a:lnTo>
                    <a:pt x="440" y="0"/>
                  </a:lnTo>
                  <a:lnTo>
                    <a:pt x="330" y="109"/>
                  </a:lnTo>
                  <a:lnTo>
                    <a:pt x="220" y="0"/>
                  </a:lnTo>
                  <a:lnTo>
                    <a:pt x="111" y="109"/>
                  </a:lnTo>
                  <a:lnTo>
                    <a:pt x="3" y="2"/>
                  </a:lnTo>
                  <a:lnTo>
                    <a:pt x="0" y="5"/>
                  </a:lnTo>
                  <a:lnTo>
                    <a:pt x="111" y="117"/>
                  </a:lnTo>
                  <a:lnTo>
                    <a:pt x="220" y="8"/>
                  </a:lnTo>
                  <a:lnTo>
                    <a:pt x="330" y="117"/>
                  </a:lnTo>
                  <a:lnTo>
                    <a:pt x="440" y="8"/>
                  </a:lnTo>
                  <a:lnTo>
                    <a:pt x="549" y="117"/>
                  </a:lnTo>
                  <a:lnTo>
                    <a:pt x="659" y="8"/>
                  </a:lnTo>
                  <a:lnTo>
                    <a:pt x="768" y="117"/>
                  </a:lnTo>
                  <a:lnTo>
                    <a:pt x="879" y="5"/>
                  </a:lnTo>
                  <a:lnTo>
                    <a:pt x="877" y="2"/>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21">
              <a:extLst>
                <a:ext uri="{FF2B5EF4-FFF2-40B4-BE49-F238E27FC236}">
                  <a16:creationId xmlns:a16="http://schemas.microsoft.com/office/drawing/2014/main" id="{C5D1C2BC-9527-481D-B3F1-8666573FF58C}"/>
                </a:ext>
              </a:extLst>
            </p:cNvPr>
            <p:cNvSpPr>
              <a:spLocks/>
            </p:cNvSpPr>
            <p:nvPr/>
          </p:nvSpPr>
          <p:spPr bwMode="gray">
            <a:xfrm>
              <a:off x="3917951" y="6507163"/>
              <a:ext cx="698500" cy="93663"/>
            </a:xfrm>
            <a:custGeom>
              <a:avLst/>
              <a:gdLst>
                <a:gd name="T0" fmla="*/ 0 w 879"/>
                <a:gd name="T1" fmla="*/ 5 h 118"/>
                <a:gd name="T2" fmla="*/ 111 w 879"/>
                <a:gd name="T3" fmla="*/ 118 h 118"/>
                <a:gd name="T4" fmla="*/ 220 w 879"/>
                <a:gd name="T5" fmla="*/ 8 h 118"/>
                <a:gd name="T6" fmla="*/ 330 w 879"/>
                <a:gd name="T7" fmla="*/ 118 h 118"/>
                <a:gd name="T8" fmla="*/ 440 w 879"/>
                <a:gd name="T9" fmla="*/ 8 h 118"/>
                <a:gd name="T10" fmla="*/ 549 w 879"/>
                <a:gd name="T11" fmla="*/ 118 h 118"/>
                <a:gd name="T12" fmla="*/ 659 w 879"/>
                <a:gd name="T13" fmla="*/ 8 h 118"/>
                <a:gd name="T14" fmla="*/ 768 w 879"/>
                <a:gd name="T15" fmla="*/ 118 h 118"/>
                <a:gd name="T16" fmla="*/ 879 w 879"/>
                <a:gd name="T17" fmla="*/ 5 h 118"/>
                <a:gd name="T18" fmla="*/ 877 w 879"/>
                <a:gd name="T19" fmla="*/ 3 h 118"/>
                <a:gd name="T20" fmla="*/ 768 w 879"/>
                <a:gd name="T21" fmla="*/ 110 h 118"/>
                <a:gd name="T22" fmla="*/ 659 w 879"/>
                <a:gd name="T23" fmla="*/ 0 h 118"/>
                <a:gd name="T24" fmla="*/ 549 w 879"/>
                <a:gd name="T25" fmla="*/ 110 h 118"/>
                <a:gd name="T26" fmla="*/ 440 w 879"/>
                <a:gd name="T27" fmla="*/ 0 h 118"/>
                <a:gd name="T28" fmla="*/ 330 w 879"/>
                <a:gd name="T29" fmla="*/ 110 h 118"/>
                <a:gd name="T30" fmla="*/ 220 w 879"/>
                <a:gd name="T31" fmla="*/ 0 h 118"/>
                <a:gd name="T32" fmla="*/ 111 w 879"/>
                <a:gd name="T33" fmla="*/ 110 h 118"/>
                <a:gd name="T34" fmla="*/ 3 w 879"/>
                <a:gd name="T35" fmla="*/ 3 h 118"/>
                <a:gd name="T36" fmla="*/ 0 w 879"/>
                <a:gd name="T3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9" h="118">
                  <a:moveTo>
                    <a:pt x="0" y="5"/>
                  </a:moveTo>
                  <a:lnTo>
                    <a:pt x="111" y="118"/>
                  </a:lnTo>
                  <a:lnTo>
                    <a:pt x="220" y="8"/>
                  </a:lnTo>
                  <a:lnTo>
                    <a:pt x="330" y="118"/>
                  </a:lnTo>
                  <a:lnTo>
                    <a:pt x="440" y="8"/>
                  </a:lnTo>
                  <a:lnTo>
                    <a:pt x="549" y="118"/>
                  </a:lnTo>
                  <a:lnTo>
                    <a:pt x="659" y="8"/>
                  </a:lnTo>
                  <a:lnTo>
                    <a:pt x="768" y="118"/>
                  </a:lnTo>
                  <a:lnTo>
                    <a:pt x="879" y="5"/>
                  </a:lnTo>
                  <a:lnTo>
                    <a:pt x="877" y="3"/>
                  </a:lnTo>
                  <a:lnTo>
                    <a:pt x="768" y="110"/>
                  </a:lnTo>
                  <a:lnTo>
                    <a:pt x="659" y="0"/>
                  </a:lnTo>
                  <a:lnTo>
                    <a:pt x="549" y="110"/>
                  </a:lnTo>
                  <a:lnTo>
                    <a:pt x="440" y="0"/>
                  </a:lnTo>
                  <a:lnTo>
                    <a:pt x="330" y="110"/>
                  </a:lnTo>
                  <a:lnTo>
                    <a:pt x="220" y="0"/>
                  </a:lnTo>
                  <a:lnTo>
                    <a:pt x="111" y="110"/>
                  </a:lnTo>
                  <a:lnTo>
                    <a:pt x="3" y="3"/>
                  </a:lnTo>
                  <a:lnTo>
                    <a:pt x="0" y="5"/>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7" name="図 16">
            <a:extLst>
              <a:ext uri="{FF2B5EF4-FFF2-40B4-BE49-F238E27FC236}">
                <a16:creationId xmlns:a16="http://schemas.microsoft.com/office/drawing/2014/main" id="{4B4C877D-5AF7-4F02-8C58-F0C45E7B3A22}"/>
              </a:ext>
            </a:extLst>
          </p:cNvPr>
          <p:cNvPicPr>
            <a:picLocks noChangeAspect="1"/>
          </p:cNvPicPr>
          <p:nvPr/>
        </p:nvPicPr>
        <p:blipFill>
          <a:blip r:embed="rId5"/>
          <a:stretch>
            <a:fillRect/>
          </a:stretch>
        </p:blipFill>
        <p:spPr>
          <a:xfrm>
            <a:off x="7239745" y="3065825"/>
            <a:ext cx="2060871" cy="1120224"/>
          </a:xfrm>
          <a:prstGeom prst="rect">
            <a:avLst/>
          </a:prstGeom>
        </p:spPr>
      </p:pic>
      <p:cxnSp>
        <p:nvCxnSpPr>
          <p:cNvPr id="18" name="直線コネクタ 17">
            <a:extLst>
              <a:ext uri="{FF2B5EF4-FFF2-40B4-BE49-F238E27FC236}">
                <a16:creationId xmlns:a16="http://schemas.microsoft.com/office/drawing/2014/main" id="{0359B234-13E1-4D94-BD17-BE05F38DDFDD}"/>
              </a:ext>
            </a:extLst>
          </p:cNvPr>
          <p:cNvCxnSpPr>
            <a:cxnSpLocks/>
          </p:cNvCxnSpPr>
          <p:nvPr/>
        </p:nvCxnSpPr>
        <p:spPr>
          <a:xfrm>
            <a:off x="8256500" y="4172798"/>
            <a:ext cx="0" cy="398916"/>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AutoShape 3">
            <a:extLst>
              <a:ext uri="{FF2B5EF4-FFF2-40B4-BE49-F238E27FC236}">
                <a16:creationId xmlns:a16="http://schemas.microsoft.com/office/drawing/2014/main" id="{5A433F8E-F438-453D-874D-60463092F4ED}"/>
              </a:ext>
            </a:extLst>
          </p:cNvPr>
          <p:cNvSpPr>
            <a:spLocks noChangeArrowheads="1"/>
          </p:cNvSpPr>
          <p:nvPr/>
        </p:nvSpPr>
        <p:spPr bwMode="auto">
          <a:xfrm>
            <a:off x="7236131" y="3913550"/>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0" name="AutoShape 3">
            <a:extLst>
              <a:ext uri="{FF2B5EF4-FFF2-40B4-BE49-F238E27FC236}">
                <a16:creationId xmlns:a16="http://schemas.microsoft.com/office/drawing/2014/main" id="{5D84071D-5A88-4993-B151-6EC7E5D8E30D}"/>
              </a:ext>
            </a:extLst>
          </p:cNvPr>
          <p:cNvSpPr>
            <a:spLocks noChangeArrowheads="1"/>
          </p:cNvSpPr>
          <p:nvPr/>
        </p:nvSpPr>
        <p:spPr bwMode="auto">
          <a:xfrm>
            <a:off x="7239745" y="3909824"/>
            <a:ext cx="2060870" cy="262974"/>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21" name="AutoShape 3">
            <a:extLst>
              <a:ext uri="{FF2B5EF4-FFF2-40B4-BE49-F238E27FC236}">
                <a16:creationId xmlns:a16="http://schemas.microsoft.com/office/drawing/2014/main" id="{F3F64915-7231-4D46-8F34-4DE57CC6B67A}"/>
              </a:ext>
            </a:extLst>
          </p:cNvPr>
          <p:cNvSpPr>
            <a:spLocks noChangeArrowheads="1"/>
          </p:cNvSpPr>
          <p:nvPr/>
        </p:nvSpPr>
        <p:spPr bwMode="auto">
          <a:xfrm>
            <a:off x="7170496" y="4662380"/>
            <a:ext cx="2202128"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3"/>
            </a:pPr>
            <a:r>
              <a:rPr lang="ja-JP" altLang="en-US" sz="1200" dirty="0">
                <a:latin typeface="+mn-ea"/>
                <a:cs typeface="メイリオ" pitchFamily="50" charset="-128"/>
              </a:rPr>
              <a:t>「ユーザー設定のスライドサイズ」を選択</a:t>
            </a:r>
            <a:endParaRPr lang="en-US" altLang="ja-JP" sz="1200" dirty="0">
              <a:latin typeface="+mn-ea"/>
              <a:cs typeface="メイリオ" pitchFamily="50" charset="-128"/>
            </a:endParaRPr>
          </a:p>
        </p:txBody>
      </p:sp>
      <p:cxnSp>
        <p:nvCxnSpPr>
          <p:cNvPr id="22" name="直線コネクタ 21">
            <a:extLst>
              <a:ext uri="{FF2B5EF4-FFF2-40B4-BE49-F238E27FC236}">
                <a16:creationId xmlns:a16="http://schemas.microsoft.com/office/drawing/2014/main" id="{358A2C7D-5443-41C4-8633-CDE04C026933}"/>
              </a:ext>
            </a:extLst>
          </p:cNvPr>
          <p:cNvCxnSpPr>
            <a:cxnSpLocks/>
          </p:cNvCxnSpPr>
          <p:nvPr/>
        </p:nvCxnSpPr>
        <p:spPr>
          <a:xfrm flipV="1">
            <a:off x="2819956" y="4466357"/>
            <a:ext cx="619792" cy="619792"/>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39C4038A-54EE-426B-BB08-B9594329F9DA}"/>
              </a:ext>
            </a:extLst>
          </p:cNvPr>
          <p:cNvSpPr>
            <a:spLocks noChangeArrowheads="1"/>
          </p:cNvSpPr>
          <p:nvPr/>
        </p:nvSpPr>
        <p:spPr bwMode="auto">
          <a:xfrm>
            <a:off x="1716204" y="5158157"/>
            <a:ext cx="1463472"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just">
              <a:lnSpc>
                <a:spcPct val="120000"/>
              </a:lnSpc>
              <a:buFont typeface="+mj-lt"/>
              <a:buAutoNum type="arabicPeriod" startAt="4"/>
            </a:pPr>
            <a:r>
              <a:rPr lang="ja-JP" altLang="en-US" sz="1200" dirty="0">
                <a:latin typeface="+mn-ea"/>
                <a:cs typeface="メイリオ" pitchFamily="50" charset="-128"/>
              </a:rPr>
              <a:t>「ワイド画面」を指定</a:t>
            </a:r>
            <a:endParaRPr lang="en-US" altLang="ja-JP" sz="1200" dirty="0">
              <a:latin typeface="+mn-ea"/>
              <a:cs typeface="メイリオ" pitchFamily="50" charset="-128"/>
            </a:endParaRPr>
          </a:p>
        </p:txBody>
      </p:sp>
      <p:sp>
        <p:nvSpPr>
          <p:cNvPr id="24" name="AutoShape 3">
            <a:extLst>
              <a:ext uri="{FF2B5EF4-FFF2-40B4-BE49-F238E27FC236}">
                <a16:creationId xmlns:a16="http://schemas.microsoft.com/office/drawing/2014/main" id="{B9B95025-797F-4AE6-9467-F8B70A8ADE4B}"/>
              </a:ext>
            </a:extLst>
          </p:cNvPr>
          <p:cNvSpPr>
            <a:spLocks noChangeArrowheads="1"/>
          </p:cNvSpPr>
          <p:nvPr/>
        </p:nvSpPr>
        <p:spPr bwMode="auto">
          <a:xfrm>
            <a:off x="3367446" y="4166365"/>
            <a:ext cx="1664283" cy="1249639"/>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25" name="直線コネクタ 24">
            <a:extLst>
              <a:ext uri="{FF2B5EF4-FFF2-40B4-BE49-F238E27FC236}">
                <a16:creationId xmlns:a16="http://schemas.microsoft.com/office/drawing/2014/main" id="{29AE4E41-7060-4FFF-A50D-3E01E2EDCB61}"/>
              </a:ext>
            </a:extLst>
          </p:cNvPr>
          <p:cNvCxnSpPr>
            <a:cxnSpLocks/>
          </p:cNvCxnSpPr>
          <p:nvPr/>
        </p:nvCxnSpPr>
        <p:spPr>
          <a:xfrm flipV="1">
            <a:off x="3637934" y="1521753"/>
            <a:ext cx="0" cy="743290"/>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AutoShape 3">
            <a:extLst>
              <a:ext uri="{FF2B5EF4-FFF2-40B4-BE49-F238E27FC236}">
                <a16:creationId xmlns:a16="http://schemas.microsoft.com/office/drawing/2014/main" id="{BD942FC7-13DA-4742-800C-E9A03C027E07}"/>
              </a:ext>
            </a:extLst>
          </p:cNvPr>
          <p:cNvSpPr>
            <a:spLocks noChangeArrowheads="1"/>
          </p:cNvSpPr>
          <p:nvPr/>
        </p:nvSpPr>
        <p:spPr bwMode="auto">
          <a:xfrm>
            <a:off x="2675880" y="1225325"/>
            <a:ext cx="1926120" cy="1967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a:pPr>
            <a:r>
              <a:rPr lang="ja-JP" altLang="en-US" sz="1200" dirty="0">
                <a:latin typeface="+mn-ea"/>
                <a:cs typeface="メイリオ" pitchFamily="50" charset="-128"/>
              </a:rPr>
              <a:t>「デザイン」タブを選択</a:t>
            </a:r>
            <a:endParaRPr lang="en-US" altLang="ja-JP" sz="1200" dirty="0">
              <a:latin typeface="+mn-ea"/>
              <a:cs typeface="メイリオ" pitchFamily="50" charset="-128"/>
            </a:endParaRPr>
          </a:p>
        </p:txBody>
      </p:sp>
      <p:cxnSp>
        <p:nvCxnSpPr>
          <p:cNvPr id="27" name="直線コネクタ 26">
            <a:extLst>
              <a:ext uri="{FF2B5EF4-FFF2-40B4-BE49-F238E27FC236}">
                <a16:creationId xmlns:a16="http://schemas.microsoft.com/office/drawing/2014/main" id="{0C1C7DE6-AD9D-4D21-B29C-E67460415271}"/>
              </a:ext>
            </a:extLst>
          </p:cNvPr>
          <p:cNvCxnSpPr>
            <a:cxnSpLocks/>
          </p:cNvCxnSpPr>
          <p:nvPr/>
        </p:nvCxnSpPr>
        <p:spPr>
          <a:xfrm flipV="1">
            <a:off x="8220496" y="1521753"/>
            <a:ext cx="0" cy="943534"/>
          </a:xfrm>
          <a:prstGeom prst="line">
            <a:avLst/>
          </a:prstGeom>
          <a:ln w="6350">
            <a:solidFill>
              <a:schemeClr val="tx1"/>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E8D8E5D8-A393-4AA6-BC9D-8472257F0DAB}"/>
              </a:ext>
            </a:extLst>
          </p:cNvPr>
          <p:cNvSpPr>
            <a:spLocks noChangeArrowheads="1"/>
          </p:cNvSpPr>
          <p:nvPr/>
        </p:nvSpPr>
        <p:spPr bwMode="auto">
          <a:xfrm>
            <a:off x="6924362" y="1215288"/>
            <a:ext cx="2628282" cy="2157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lvl="0" indent="-228600" algn="ctr">
              <a:lnSpc>
                <a:spcPct val="120000"/>
              </a:lnSpc>
              <a:buFont typeface="+mj-lt"/>
              <a:buAutoNum type="arabicPeriod" startAt="2"/>
            </a:pPr>
            <a:r>
              <a:rPr lang="ja-JP" altLang="en-US" sz="1200" dirty="0">
                <a:latin typeface="+mn-ea"/>
                <a:cs typeface="メイリオ" pitchFamily="50" charset="-128"/>
              </a:rPr>
              <a:t>「スライドのサイズ」をクリック</a:t>
            </a:r>
            <a:endParaRPr lang="en-US" altLang="ja-JP" sz="1200" dirty="0">
              <a:latin typeface="+mn-ea"/>
              <a:cs typeface="メイリオ" pitchFamily="50" charset="-128"/>
            </a:endParaRPr>
          </a:p>
        </p:txBody>
      </p:sp>
      <p:sp>
        <p:nvSpPr>
          <p:cNvPr id="29" name="AutoShape 3">
            <a:extLst>
              <a:ext uri="{FF2B5EF4-FFF2-40B4-BE49-F238E27FC236}">
                <a16:creationId xmlns:a16="http://schemas.microsoft.com/office/drawing/2014/main" id="{1F4BB6B5-019C-485F-82B8-5DF79E91BE1B}"/>
              </a:ext>
            </a:extLst>
          </p:cNvPr>
          <p:cNvSpPr>
            <a:spLocks noChangeArrowheads="1"/>
          </p:cNvSpPr>
          <p:nvPr/>
        </p:nvSpPr>
        <p:spPr bwMode="auto">
          <a:xfrm>
            <a:off x="8050281" y="2481212"/>
            <a:ext cx="369972" cy="577720"/>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sp>
        <p:nvSpPr>
          <p:cNvPr id="30" name="AutoShape 3">
            <a:extLst>
              <a:ext uri="{FF2B5EF4-FFF2-40B4-BE49-F238E27FC236}">
                <a16:creationId xmlns:a16="http://schemas.microsoft.com/office/drawing/2014/main" id="{C4296221-BF0C-470F-9916-BADC612E498E}"/>
              </a:ext>
            </a:extLst>
          </p:cNvPr>
          <p:cNvSpPr>
            <a:spLocks noChangeArrowheads="1"/>
          </p:cNvSpPr>
          <p:nvPr/>
        </p:nvSpPr>
        <p:spPr bwMode="auto">
          <a:xfrm>
            <a:off x="3437575" y="2265042"/>
            <a:ext cx="412681" cy="198131"/>
          </a:xfrm>
          <a:prstGeom prst="roundRect">
            <a:avLst>
              <a:gd name="adj" fmla="val 0"/>
            </a:avLst>
          </a:prstGeom>
          <a:noFill/>
          <a:ln w="28575" cap="sq">
            <a:solidFill>
              <a:schemeClr val="accent3"/>
            </a:solidFill>
            <a:miter lim="800000"/>
          </a:ln>
          <a:effectLst/>
        </p:spPr>
        <p:txBody>
          <a:bodyPr wrap="square" lIns="180000" tIns="72000" rIns="180000" bIns="72000" anchor="ctr" anchorCtr="0">
            <a:noAutofit/>
          </a:bodyPr>
          <a:lstStyle/>
          <a:p>
            <a:pPr lvl="0" algn="ctr">
              <a:lnSpc>
                <a:spcPct val="110000"/>
              </a:lnSpc>
              <a:defRPr/>
            </a:pPr>
            <a:endParaRPr lang="en-US" altLang="ja-JP" sz="900" dirty="0">
              <a:solidFill>
                <a:schemeClr val="bg1"/>
              </a:solidFill>
              <a:latin typeface="+mn-ea"/>
              <a:cs typeface="メイリオ" pitchFamily="50" charset="-128"/>
            </a:endParaRPr>
          </a:p>
        </p:txBody>
      </p:sp>
      <p:cxnSp>
        <p:nvCxnSpPr>
          <p:cNvPr id="31" name="直線コネクタ 30">
            <a:extLst>
              <a:ext uri="{FF2B5EF4-FFF2-40B4-BE49-F238E27FC236}">
                <a16:creationId xmlns:a16="http://schemas.microsoft.com/office/drawing/2014/main" id="{377ABAB5-4F9F-476E-A575-DF1B34739847}"/>
              </a:ext>
            </a:extLst>
          </p:cNvPr>
          <p:cNvCxnSpPr>
            <a:cxnSpLocks/>
          </p:cNvCxnSpPr>
          <p:nvPr/>
        </p:nvCxnSpPr>
        <p:spPr>
          <a:xfrm flipH="1">
            <a:off x="6672324" y="4042033"/>
            <a:ext cx="554213" cy="0"/>
          </a:xfrm>
          <a:prstGeom prst="line">
            <a:avLst/>
          </a:prstGeom>
          <a:ln w="28575" cap="flat">
            <a:solidFill>
              <a:schemeClr val="accent3"/>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4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テキスト, 手紙&#10;&#10;自動的に生成された説明">
            <a:extLst>
              <a:ext uri="{FF2B5EF4-FFF2-40B4-BE49-F238E27FC236}">
                <a16:creationId xmlns:a16="http://schemas.microsoft.com/office/drawing/2014/main" id="{460AC5A2-5752-4255-AC0A-5AB6AEC3DCBD}"/>
              </a:ext>
            </a:extLst>
          </p:cNvPr>
          <p:cNvPicPr>
            <a:picLocks noChangeAspect="1"/>
          </p:cNvPicPr>
          <p:nvPr/>
        </p:nvPicPr>
        <p:blipFill>
          <a:blip r:embed="rId2"/>
          <a:stretch>
            <a:fillRect/>
          </a:stretch>
        </p:blipFill>
        <p:spPr>
          <a:xfrm>
            <a:off x="2963652" y="2203167"/>
            <a:ext cx="3227553" cy="1831855"/>
          </a:xfrm>
          <a:prstGeom prst="rect">
            <a:avLst/>
          </a:prstGeom>
        </p:spPr>
      </p:pic>
      <p:pic>
        <p:nvPicPr>
          <p:cNvPr id="38" name="図 37" descr="テキスト&#10;&#10;自動的に生成された説明">
            <a:extLst>
              <a:ext uri="{FF2B5EF4-FFF2-40B4-BE49-F238E27FC236}">
                <a16:creationId xmlns:a16="http://schemas.microsoft.com/office/drawing/2014/main" id="{DE51B8B9-3D3B-4A00-9693-A82C7729D505}"/>
              </a:ext>
            </a:extLst>
          </p:cNvPr>
          <p:cNvPicPr>
            <a:picLocks noChangeAspect="1"/>
          </p:cNvPicPr>
          <p:nvPr/>
        </p:nvPicPr>
        <p:blipFill>
          <a:blip r:embed="rId3"/>
          <a:stretch>
            <a:fillRect/>
          </a:stretch>
        </p:blipFill>
        <p:spPr>
          <a:xfrm>
            <a:off x="6700144" y="2210300"/>
            <a:ext cx="2528204" cy="1830768"/>
          </a:xfrm>
          <a:prstGeom prst="rect">
            <a:avLst/>
          </a:prstGeom>
        </p:spPr>
      </p:pic>
      <p:pic>
        <p:nvPicPr>
          <p:cNvPr id="39" name="図 38" descr="テキスト&#10;&#10;自動的に生成された説明">
            <a:extLst>
              <a:ext uri="{FF2B5EF4-FFF2-40B4-BE49-F238E27FC236}">
                <a16:creationId xmlns:a16="http://schemas.microsoft.com/office/drawing/2014/main" id="{EE747D3A-ADC4-4C99-A468-858230D7A322}"/>
              </a:ext>
            </a:extLst>
          </p:cNvPr>
          <p:cNvPicPr>
            <a:picLocks noChangeAspect="1"/>
          </p:cNvPicPr>
          <p:nvPr/>
        </p:nvPicPr>
        <p:blipFill>
          <a:blip r:embed="rId4"/>
          <a:stretch>
            <a:fillRect/>
          </a:stretch>
        </p:blipFill>
        <p:spPr>
          <a:xfrm>
            <a:off x="3039787" y="4617131"/>
            <a:ext cx="2199702" cy="1585079"/>
          </a:xfrm>
          <a:prstGeom prst="rect">
            <a:avLst/>
          </a:prstGeom>
        </p:spPr>
      </p:pic>
      <p:pic>
        <p:nvPicPr>
          <p:cNvPr id="40" name="図 39" descr="テキスト&#10;&#10;自動的に生成された説明">
            <a:extLst>
              <a:ext uri="{FF2B5EF4-FFF2-40B4-BE49-F238E27FC236}">
                <a16:creationId xmlns:a16="http://schemas.microsoft.com/office/drawing/2014/main" id="{18535E9E-552A-448B-B8A7-527EB2450CD7}"/>
              </a:ext>
            </a:extLst>
          </p:cNvPr>
          <p:cNvPicPr>
            <a:picLocks noChangeAspect="1"/>
          </p:cNvPicPr>
          <p:nvPr/>
        </p:nvPicPr>
        <p:blipFill>
          <a:blip r:embed="rId5"/>
          <a:stretch>
            <a:fillRect/>
          </a:stretch>
        </p:blipFill>
        <p:spPr>
          <a:xfrm>
            <a:off x="5655079" y="4833156"/>
            <a:ext cx="1689095" cy="1196170"/>
          </a:xfrm>
          <a:prstGeom prst="rect">
            <a:avLst/>
          </a:prstGeom>
        </p:spPr>
      </p:pic>
      <p:pic>
        <p:nvPicPr>
          <p:cNvPr id="42" name="図 41" descr="テキスト&#10;&#10;自動的に生成された説明">
            <a:extLst>
              <a:ext uri="{FF2B5EF4-FFF2-40B4-BE49-F238E27FC236}">
                <a16:creationId xmlns:a16="http://schemas.microsoft.com/office/drawing/2014/main" id="{7B0A6B92-D4A0-4D58-B9F3-8074B6C3AAF8}"/>
              </a:ext>
            </a:extLst>
          </p:cNvPr>
          <p:cNvPicPr>
            <a:picLocks noChangeAspect="1"/>
          </p:cNvPicPr>
          <p:nvPr/>
        </p:nvPicPr>
        <p:blipFill>
          <a:blip r:embed="rId6"/>
          <a:stretch>
            <a:fillRect/>
          </a:stretch>
        </p:blipFill>
        <p:spPr>
          <a:xfrm>
            <a:off x="7759764" y="4977172"/>
            <a:ext cx="1374490" cy="1057301"/>
          </a:xfrm>
          <a:prstGeom prst="rect">
            <a:avLst/>
          </a:prstGeom>
        </p:spPr>
      </p:pic>
      <p:sp>
        <p:nvSpPr>
          <p:cNvPr id="2" name="タイトル 1">
            <a:extLst>
              <a:ext uri="{FF2B5EF4-FFF2-40B4-BE49-F238E27FC236}">
                <a16:creationId xmlns:a16="http://schemas.microsoft.com/office/drawing/2014/main" id="{E0E893FA-813B-43E4-A691-C78E9F8CEA46}"/>
              </a:ext>
            </a:extLst>
          </p:cNvPr>
          <p:cNvSpPr>
            <a:spLocks noGrp="1"/>
          </p:cNvSpPr>
          <p:nvPr>
            <p:ph type="title"/>
          </p:nvPr>
        </p:nvSpPr>
        <p:spPr/>
        <p:txBody>
          <a:bodyPr/>
          <a:lstStyle/>
          <a:p>
            <a:r>
              <a:rPr kumimoji="1" lang="ja-JP" altLang="en-US" dirty="0"/>
              <a:t>スライドサイズ「ワイド画面」の見え方の違い</a:t>
            </a:r>
          </a:p>
        </p:txBody>
      </p:sp>
      <p:sp>
        <p:nvSpPr>
          <p:cNvPr id="3" name="フッター プレースホルダー 2">
            <a:extLst>
              <a:ext uri="{FF2B5EF4-FFF2-40B4-BE49-F238E27FC236}">
                <a16:creationId xmlns:a16="http://schemas.microsoft.com/office/drawing/2014/main" id="{6CFFC1EA-94C2-454D-8887-070067A25FA0}"/>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449E49D-4CE8-4099-86D6-5EE0E9564BCE}"/>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5" name="AutoShape 3">
            <a:extLst>
              <a:ext uri="{FF2B5EF4-FFF2-40B4-BE49-F238E27FC236}">
                <a16:creationId xmlns:a16="http://schemas.microsoft.com/office/drawing/2014/main" id="{6D809E5B-DB4B-40A0-BB9A-0FDBD64C5785}"/>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スライドサイズ</a:t>
            </a:r>
            <a:r>
              <a:rPr lang="ja-JP" altLang="en-US" sz="2000" dirty="0">
                <a:latin typeface="+mn-ea"/>
                <a:cs typeface="メイリオ" pitchFamily="50" charset="-128"/>
              </a:rPr>
              <a:t>「</a:t>
            </a:r>
            <a:r>
              <a:rPr lang="ja-JP" altLang="en-US" sz="2000" b="1" dirty="0">
                <a:latin typeface="+mn-ea"/>
                <a:cs typeface="メイリオ" pitchFamily="50" charset="-128"/>
              </a:rPr>
              <a:t>ワイド画面</a:t>
            </a:r>
            <a:r>
              <a:rPr lang="ja-JP" altLang="en-US" sz="2000" dirty="0">
                <a:latin typeface="+mn-ea"/>
                <a:cs typeface="メイリオ" pitchFamily="50" charset="-128"/>
              </a:rPr>
              <a:t>」</a:t>
            </a:r>
            <a:r>
              <a:rPr lang="ja-JP" altLang="en-US" sz="2000" b="1" dirty="0">
                <a:latin typeface="+mn-ea"/>
                <a:cs typeface="メイリオ" pitchFamily="50" charset="-128"/>
              </a:rPr>
              <a:t>を全画面表示したとき、各環境における見え方の違いは</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以下の通り。</a:t>
            </a:r>
            <a:r>
              <a:rPr lang="en-US" altLang="ja-JP" sz="2000" b="1" dirty="0">
                <a:solidFill>
                  <a:schemeClr val="accent3"/>
                </a:solidFill>
                <a:latin typeface="+mn-ea"/>
                <a:cs typeface="メイリオ" pitchFamily="50" charset="-128"/>
              </a:rPr>
              <a:t>4:3</a:t>
            </a:r>
            <a:r>
              <a:rPr lang="ja-JP" altLang="en-US" sz="2000" b="1" dirty="0">
                <a:solidFill>
                  <a:schemeClr val="accent3"/>
                </a:solidFill>
                <a:latin typeface="+mn-ea"/>
                <a:cs typeface="メイリオ" pitchFamily="50" charset="-128"/>
              </a:rPr>
              <a:t>の画面／印刷</a:t>
            </a:r>
            <a:r>
              <a:rPr lang="en-US" altLang="ja-JP" sz="2000" b="1" dirty="0">
                <a:solidFill>
                  <a:schemeClr val="accent3"/>
                </a:solidFill>
                <a:latin typeface="+mn-ea"/>
                <a:cs typeface="メイリオ" pitchFamily="50" charset="-128"/>
              </a:rPr>
              <a:t> A4</a:t>
            </a:r>
            <a:r>
              <a:rPr lang="ja-JP" altLang="en-US" sz="2000" b="1" dirty="0">
                <a:solidFill>
                  <a:schemeClr val="accent3"/>
                </a:solidFill>
                <a:latin typeface="+mn-ea"/>
                <a:cs typeface="メイリオ" pitchFamily="50" charset="-128"/>
              </a:rPr>
              <a:t>では上下に広い空きができることに注意する。</a:t>
            </a:r>
            <a:endParaRPr lang="en-US" altLang="ja-JP" sz="2000" b="1" dirty="0">
              <a:solidFill>
                <a:schemeClr val="accent3"/>
              </a:solidFill>
              <a:latin typeface="+mn-ea"/>
              <a:cs typeface="メイリオ" pitchFamily="50" charset="-128"/>
            </a:endParaRPr>
          </a:p>
        </p:txBody>
      </p:sp>
      <p:sp>
        <p:nvSpPr>
          <p:cNvPr id="28" name="AutoShape 3">
            <a:extLst>
              <a:ext uri="{FF2B5EF4-FFF2-40B4-BE49-F238E27FC236}">
                <a16:creationId xmlns:a16="http://schemas.microsoft.com/office/drawing/2014/main" id="{DF0B6EB8-82D1-4516-B9D9-A31AE61BEA49}"/>
              </a:ext>
            </a:extLst>
          </p:cNvPr>
          <p:cNvSpPr>
            <a:spLocks noChangeArrowheads="1"/>
          </p:cNvSpPr>
          <p:nvPr/>
        </p:nvSpPr>
        <p:spPr bwMode="auto">
          <a:xfrm>
            <a:off x="2956069" y="1844823"/>
            <a:ext cx="323521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31" name="AutoShape 3">
            <a:extLst>
              <a:ext uri="{FF2B5EF4-FFF2-40B4-BE49-F238E27FC236}">
                <a16:creationId xmlns:a16="http://schemas.microsoft.com/office/drawing/2014/main" id="{23A13DB0-2521-49F4-BB9D-B8F229598D21}"/>
              </a:ext>
            </a:extLst>
          </p:cNvPr>
          <p:cNvSpPr>
            <a:spLocks noChangeArrowheads="1"/>
          </p:cNvSpPr>
          <p:nvPr/>
        </p:nvSpPr>
        <p:spPr bwMode="auto">
          <a:xfrm>
            <a:off x="6700224" y="1844823"/>
            <a:ext cx="2535709"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スクリーン</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32" name="AutoShape 3">
            <a:extLst>
              <a:ext uri="{FF2B5EF4-FFF2-40B4-BE49-F238E27FC236}">
                <a16:creationId xmlns:a16="http://schemas.microsoft.com/office/drawing/2014/main" id="{195BD93F-719D-4648-84BE-9807A61D1CD0}"/>
              </a:ext>
            </a:extLst>
          </p:cNvPr>
          <p:cNvSpPr>
            <a:spLocks noChangeArrowheads="1"/>
          </p:cNvSpPr>
          <p:nvPr/>
        </p:nvSpPr>
        <p:spPr bwMode="auto">
          <a:xfrm>
            <a:off x="3039788" y="4272256"/>
            <a:ext cx="2199701"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ディスプレイ</a:t>
            </a:r>
            <a:r>
              <a:rPr lang="en-US" altLang="ja-JP" sz="1200" b="1" dirty="0">
                <a:latin typeface="+mj-ea"/>
                <a:ea typeface="+mj-ea"/>
                <a:cs typeface="メイリオ" pitchFamily="50" charset="-128"/>
              </a:rPr>
              <a:t> 16:9</a:t>
            </a:r>
            <a:endParaRPr lang="ja-JP" altLang="en-US" sz="1200" b="1" dirty="0">
              <a:latin typeface="+mj-ea"/>
              <a:ea typeface="+mj-ea"/>
              <a:cs typeface="メイリオ" pitchFamily="50" charset="-128"/>
            </a:endParaRPr>
          </a:p>
        </p:txBody>
      </p:sp>
      <p:sp>
        <p:nvSpPr>
          <p:cNvPr id="33" name="AutoShape 3">
            <a:extLst>
              <a:ext uri="{FF2B5EF4-FFF2-40B4-BE49-F238E27FC236}">
                <a16:creationId xmlns:a16="http://schemas.microsoft.com/office/drawing/2014/main" id="{EBEFE40D-5800-46C8-997F-12FEB5A06BA6}"/>
              </a:ext>
            </a:extLst>
          </p:cNvPr>
          <p:cNvSpPr>
            <a:spLocks noChangeArrowheads="1"/>
          </p:cNvSpPr>
          <p:nvPr/>
        </p:nvSpPr>
        <p:spPr bwMode="auto">
          <a:xfrm>
            <a:off x="5655082" y="4440770"/>
            <a:ext cx="1689096"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印刷</a:t>
            </a:r>
            <a:r>
              <a:rPr lang="en-US" altLang="ja-JP" sz="1200" b="1" dirty="0">
                <a:latin typeface="+mj-ea"/>
                <a:ea typeface="+mj-ea"/>
                <a:cs typeface="メイリオ" pitchFamily="50" charset="-128"/>
              </a:rPr>
              <a:t> A4</a:t>
            </a:r>
            <a:endParaRPr lang="ja-JP" altLang="en-US" sz="1200" b="1" dirty="0">
              <a:latin typeface="+mj-ea"/>
              <a:ea typeface="+mj-ea"/>
              <a:cs typeface="メイリオ" pitchFamily="50" charset="-128"/>
            </a:endParaRPr>
          </a:p>
        </p:txBody>
      </p:sp>
      <p:sp>
        <p:nvSpPr>
          <p:cNvPr id="34" name="AutoShape 3">
            <a:extLst>
              <a:ext uri="{FF2B5EF4-FFF2-40B4-BE49-F238E27FC236}">
                <a16:creationId xmlns:a16="http://schemas.microsoft.com/office/drawing/2014/main" id="{38952D3D-60F4-459B-9627-A6186A3C3F9C}"/>
              </a:ext>
            </a:extLst>
          </p:cNvPr>
          <p:cNvSpPr>
            <a:spLocks noChangeArrowheads="1"/>
          </p:cNvSpPr>
          <p:nvPr/>
        </p:nvSpPr>
        <p:spPr bwMode="auto">
          <a:xfrm>
            <a:off x="7759769" y="4620790"/>
            <a:ext cx="1374490" cy="212366"/>
          </a:xfrm>
          <a:prstGeom prst="roundRect">
            <a:avLst>
              <a:gd name="adj" fmla="val 0"/>
            </a:avLst>
          </a:prstGeom>
          <a:noFill/>
          <a:ln w="6350">
            <a:noFill/>
          </a:ln>
          <a:effectLst/>
        </p:spPr>
        <p:txBody>
          <a:bodyPr wrap="square" lIns="0" tIns="0" rIns="0" bIns="0" anchor="t" anchorCtr="0">
            <a:spAutoFit/>
          </a:bodyPr>
          <a:lstStyle/>
          <a:p>
            <a:pPr algn="ctr">
              <a:lnSpc>
                <a:spcPct val="120000"/>
              </a:lnSpc>
              <a:spcBef>
                <a:spcPct val="0"/>
              </a:spcBef>
            </a:pPr>
            <a:r>
              <a:rPr lang="ja-JP" altLang="en-US" sz="1200" b="1" dirty="0">
                <a:latin typeface="+mj-ea"/>
                <a:ea typeface="+mj-ea"/>
                <a:cs typeface="メイリオ" pitchFamily="50" charset="-128"/>
              </a:rPr>
              <a:t>タブレット</a:t>
            </a:r>
            <a:r>
              <a:rPr lang="en-US" altLang="ja-JP" sz="1200" b="1" dirty="0">
                <a:latin typeface="+mj-ea"/>
                <a:ea typeface="+mj-ea"/>
                <a:cs typeface="メイリオ" pitchFamily="50" charset="-128"/>
              </a:rPr>
              <a:t> 4:3</a:t>
            </a:r>
            <a:endParaRPr lang="ja-JP" altLang="en-US" sz="1200" b="1" dirty="0">
              <a:latin typeface="+mj-ea"/>
              <a:ea typeface="+mj-ea"/>
              <a:cs typeface="メイリオ" pitchFamily="50" charset="-128"/>
            </a:endParaRPr>
          </a:p>
        </p:txBody>
      </p:sp>
      <p:sp>
        <p:nvSpPr>
          <p:cNvPr id="35" name="Oval 15">
            <a:extLst>
              <a:ext uri="{FF2B5EF4-FFF2-40B4-BE49-F238E27FC236}">
                <a16:creationId xmlns:a16="http://schemas.microsoft.com/office/drawing/2014/main" id="{D675165E-FB28-487F-8D46-65F101054D65}"/>
              </a:ext>
            </a:extLst>
          </p:cNvPr>
          <p:cNvSpPr>
            <a:spLocks noChangeArrowheads="1"/>
          </p:cNvSpPr>
          <p:nvPr/>
        </p:nvSpPr>
        <p:spPr bwMode="auto">
          <a:xfrm>
            <a:off x="9654607" y="1844824"/>
            <a:ext cx="185809" cy="185809"/>
          </a:xfrm>
          <a:prstGeom prst="ellipse">
            <a:avLst/>
          </a:prstGeom>
          <a:solidFill>
            <a:srgbClr val="FFE100"/>
          </a:solidFill>
          <a:ln w="6350">
            <a:solidFill>
              <a:schemeClr val="tx1">
                <a:lumMod val="60000"/>
                <a:lumOff val="40000"/>
              </a:schemeClr>
            </a:solidFill>
          </a:ln>
          <a:effectLst/>
        </p:spPr>
        <p:txBody>
          <a:bodyPr wrap="none" lIns="0" tIns="36000" rIns="0" bIns="0" anchor="ctr">
            <a:noAutofit/>
          </a:bodyPr>
          <a:lstStyle/>
          <a:p>
            <a:pPr algn="ctr">
              <a:lnSpc>
                <a:spcPct val="110000"/>
              </a:lnSpc>
              <a:spcBef>
                <a:spcPct val="0"/>
              </a:spcBef>
            </a:pPr>
            <a:endParaRPr lang="en-US" altLang="ja-JP" sz="1050" dirty="0">
              <a:latin typeface="+mn-ea"/>
              <a:cs typeface="メイリオ" pitchFamily="50" charset="-128"/>
            </a:endParaRPr>
          </a:p>
        </p:txBody>
      </p:sp>
      <p:sp>
        <p:nvSpPr>
          <p:cNvPr id="36" name="AutoShape 3">
            <a:extLst>
              <a:ext uri="{FF2B5EF4-FFF2-40B4-BE49-F238E27FC236}">
                <a16:creationId xmlns:a16="http://schemas.microsoft.com/office/drawing/2014/main" id="{F7A61B49-7A3D-45E1-9A9D-A1F17DFA2806}"/>
              </a:ext>
            </a:extLst>
          </p:cNvPr>
          <p:cNvSpPr>
            <a:spLocks noChangeArrowheads="1"/>
          </p:cNvSpPr>
          <p:nvPr/>
        </p:nvSpPr>
        <p:spPr bwMode="auto">
          <a:xfrm>
            <a:off x="9881303" y="1871352"/>
            <a:ext cx="499173" cy="159274"/>
          </a:xfrm>
          <a:prstGeom prst="roundRect">
            <a:avLst>
              <a:gd name="adj" fmla="val 0"/>
            </a:avLst>
          </a:prstGeom>
          <a:noFill/>
          <a:ln w="6350">
            <a:noFill/>
          </a:ln>
          <a:effectLst/>
        </p:spPr>
        <p:txBody>
          <a:bodyPr wrap="square" lIns="0" tIns="0" rIns="0" bIns="0" anchor="t" anchorCtr="0">
            <a:spAutoFit/>
          </a:bodyPr>
          <a:lstStyle/>
          <a:p>
            <a:pPr algn="r">
              <a:lnSpc>
                <a:spcPct val="120000"/>
              </a:lnSpc>
              <a:spcBef>
                <a:spcPct val="0"/>
              </a:spcBef>
            </a:pPr>
            <a:r>
              <a:rPr lang="ja-JP" altLang="en-US" sz="900">
                <a:latin typeface="+mj-ea"/>
                <a:ea typeface="+mj-ea"/>
                <a:cs typeface="メイリオ" pitchFamily="50" charset="-128"/>
              </a:rPr>
              <a:t>空き領域</a:t>
            </a:r>
            <a:endParaRPr lang="en-US" altLang="ja-JP" sz="900" dirty="0">
              <a:latin typeface="+mj-ea"/>
              <a:ea typeface="+mj-ea"/>
              <a:cs typeface="メイリオ" pitchFamily="50" charset="-128"/>
            </a:endParaRPr>
          </a:p>
        </p:txBody>
      </p:sp>
    </p:spTree>
    <p:extLst>
      <p:ext uri="{BB962C8B-B14F-4D97-AF65-F5344CB8AC3E}">
        <p14:creationId xmlns:p14="http://schemas.microsoft.com/office/powerpoint/2010/main" val="152974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FA992BB-EEF2-4496-857D-AE3D637606D2}"/>
              </a:ext>
            </a:extLst>
          </p:cNvPr>
          <p:cNvSpPr>
            <a:spLocks noGrp="1"/>
          </p:cNvSpPr>
          <p:nvPr>
            <p:ph type="title"/>
          </p:nvPr>
        </p:nvSpPr>
        <p:spPr/>
        <p:txBody>
          <a:bodyPr/>
          <a:lstStyle/>
          <a:p>
            <a:r>
              <a:rPr lang="en-US" altLang="ja-JP" dirty="0"/>
              <a:t>2. </a:t>
            </a:r>
            <a:r>
              <a:rPr lang="ja-JP" altLang="en-US" dirty="0"/>
              <a:t>テーマカラー</a:t>
            </a:r>
          </a:p>
        </p:txBody>
      </p:sp>
      <p:sp>
        <p:nvSpPr>
          <p:cNvPr id="3" name="フッター プレースホルダー 2">
            <a:extLst>
              <a:ext uri="{FF2B5EF4-FFF2-40B4-BE49-F238E27FC236}">
                <a16:creationId xmlns:a16="http://schemas.microsoft.com/office/drawing/2014/main" id="{2703608A-5407-4331-A71A-37E43227F3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2BF216EC-5D08-44E5-946B-E6583644E4A1}"/>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6" name="AutoShape 3">
            <a:extLst>
              <a:ext uri="{FF2B5EF4-FFF2-40B4-BE49-F238E27FC236}">
                <a16:creationId xmlns:a16="http://schemas.microsoft.com/office/drawing/2014/main" id="{C0CD521A-EC70-4EFA-ABA7-7919E60A3D09}"/>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スライドで使用する色には「テーマカラー」を決め、資料全体で色使いのルールを統一する。むやみな色の多用は避ける。</a:t>
            </a:r>
            <a:endParaRPr lang="en-US" altLang="ja-JP" sz="2000" b="1" dirty="0">
              <a:latin typeface="+mn-ea"/>
              <a:cs typeface="メイリオ" pitchFamily="50" charset="-128"/>
            </a:endParaRPr>
          </a:p>
        </p:txBody>
      </p:sp>
      <p:sp>
        <p:nvSpPr>
          <p:cNvPr id="7" name="AutoShape 3">
            <a:extLst>
              <a:ext uri="{FF2B5EF4-FFF2-40B4-BE49-F238E27FC236}">
                <a16:creationId xmlns:a16="http://schemas.microsoft.com/office/drawing/2014/main" id="{1B969A4E-72D2-4F97-8E75-94E55993AC90}"/>
              </a:ext>
            </a:extLst>
          </p:cNvPr>
          <p:cNvSpPr>
            <a:spLocks noChangeArrowheads="1"/>
          </p:cNvSpPr>
          <p:nvPr/>
        </p:nvSpPr>
        <p:spPr bwMode="auto">
          <a:xfrm>
            <a:off x="5331952" y="1881188"/>
            <a:ext cx="1528097"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テーマカラー</a:t>
            </a:r>
          </a:p>
        </p:txBody>
      </p:sp>
      <p:sp>
        <p:nvSpPr>
          <p:cNvPr id="8" name="Freeform 5">
            <a:extLst>
              <a:ext uri="{FF2B5EF4-FFF2-40B4-BE49-F238E27FC236}">
                <a16:creationId xmlns:a16="http://schemas.microsoft.com/office/drawing/2014/main" id="{722ADBFD-EF3E-4F3B-854E-C8140B06060A}"/>
              </a:ext>
            </a:extLst>
          </p:cNvPr>
          <p:cNvSpPr>
            <a:spLocks noChangeAspect="1"/>
          </p:cNvSpPr>
          <p:nvPr/>
        </p:nvSpPr>
        <p:spPr bwMode="auto">
          <a:xfrm>
            <a:off x="4569134"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9" name="Freeform 5">
            <a:extLst>
              <a:ext uri="{FF2B5EF4-FFF2-40B4-BE49-F238E27FC236}">
                <a16:creationId xmlns:a16="http://schemas.microsoft.com/office/drawing/2014/main" id="{3AE82A7C-F3DE-4701-BADC-2CF16E485280}"/>
              </a:ext>
            </a:extLst>
          </p:cNvPr>
          <p:cNvSpPr>
            <a:spLocks noChangeAspect="1"/>
          </p:cNvSpPr>
          <p:nvPr/>
        </p:nvSpPr>
        <p:spPr bwMode="auto">
          <a:xfrm>
            <a:off x="875420"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0" name="Freeform 5">
            <a:extLst>
              <a:ext uri="{FF2B5EF4-FFF2-40B4-BE49-F238E27FC236}">
                <a16:creationId xmlns:a16="http://schemas.microsoft.com/office/drawing/2014/main" id="{6A1C15A1-F379-43D5-B7F3-D38090A48590}"/>
              </a:ext>
            </a:extLst>
          </p:cNvPr>
          <p:cNvSpPr>
            <a:spLocks noChangeAspect="1"/>
          </p:cNvSpPr>
          <p:nvPr/>
        </p:nvSpPr>
        <p:spPr bwMode="auto">
          <a:xfrm>
            <a:off x="8241522" y="283903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1" name="Freeform 5">
            <a:extLst>
              <a:ext uri="{FF2B5EF4-FFF2-40B4-BE49-F238E27FC236}">
                <a16:creationId xmlns:a16="http://schemas.microsoft.com/office/drawing/2014/main" id="{5EA6CB03-DD81-40B7-95C6-2441DBFC2F61}"/>
              </a:ext>
            </a:extLst>
          </p:cNvPr>
          <p:cNvSpPr>
            <a:spLocks noChangeAspect="1"/>
          </p:cNvSpPr>
          <p:nvPr/>
        </p:nvSpPr>
        <p:spPr bwMode="auto">
          <a:xfrm>
            <a:off x="2661655" y="4661243"/>
            <a:ext cx="518754" cy="77450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aphicFrame>
        <p:nvGraphicFramePr>
          <p:cNvPr id="12" name="Group 55">
            <a:extLst>
              <a:ext uri="{FF2B5EF4-FFF2-40B4-BE49-F238E27FC236}">
                <a16:creationId xmlns:a16="http://schemas.microsoft.com/office/drawing/2014/main" id="{228D93AD-8962-41F7-ABB9-0920531C3772}"/>
              </a:ext>
            </a:extLst>
          </p:cNvPr>
          <p:cNvGraphicFramePr>
            <a:graphicFrameLocks noGrp="1"/>
          </p:cNvGraphicFramePr>
          <p:nvPr>
            <p:extLst>
              <p:ext uri="{D42A27DB-BD31-4B8C-83A1-F6EECF244321}">
                <p14:modId xmlns:p14="http://schemas.microsoft.com/office/powerpoint/2010/main" val="349777066"/>
              </p:ext>
            </p:extLst>
          </p:nvPr>
        </p:nvGraphicFramePr>
        <p:xfrm>
          <a:off x="1574393" y="2528900"/>
          <a:ext cx="2397531" cy="1549128"/>
        </p:xfrm>
        <a:graphic>
          <a:graphicData uri="http://schemas.openxmlformats.org/drawingml/2006/table">
            <a:tbl>
              <a:tblPr/>
              <a:tblGrid>
                <a:gridCol w="2397531">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ベースカラー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スライドの背景に使用する色。他の色との組み合わせ、印刷時の扱いやすさを考慮し、「白」とする。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3" name="Group 55">
            <a:extLst>
              <a:ext uri="{FF2B5EF4-FFF2-40B4-BE49-F238E27FC236}">
                <a16:creationId xmlns:a16="http://schemas.microsoft.com/office/drawing/2014/main" id="{24A24E52-0A3C-4316-B590-8A3FC0FDC759}"/>
              </a:ext>
            </a:extLst>
          </p:cNvPr>
          <p:cNvGraphicFramePr>
            <a:graphicFrameLocks noGrp="1"/>
          </p:cNvGraphicFramePr>
          <p:nvPr>
            <p:extLst>
              <p:ext uri="{D42A27DB-BD31-4B8C-83A1-F6EECF244321}">
                <p14:modId xmlns:p14="http://schemas.microsoft.com/office/powerpoint/2010/main" val="3210652484"/>
              </p:ext>
            </p:extLst>
          </p:nvPr>
        </p:nvGraphicFramePr>
        <p:xfrm>
          <a:off x="5268107" y="2528900"/>
          <a:ext cx="2375705" cy="1549128"/>
        </p:xfrm>
        <a:graphic>
          <a:graphicData uri="http://schemas.openxmlformats.org/drawingml/2006/table">
            <a:tbl>
              <a:tblPr/>
              <a:tblGrid>
                <a:gridCol w="2375705">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テキストカラー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見出し／本文などのテキストおよび表の罫線などに使用する色。黒の代わりに「濃いグレー」を使用。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4" name="Group 55">
            <a:extLst>
              <a:ext uri="{FF2B5EF4-FFF2-40B4-BE49-F238E27FC236}">
                <a16:creationId xmlns:a16="http://schemas.microsoft.com/office/drawing/2014/main" id="{BFE90047-E4EB-4025-B291-7AD36C0FCB73}"/>
              </a:ext>
            </a:extLst>
          </p:cNvPr>
          <p:cNvGraphicFramePr>
            <a:graphicFrameLocks noGrp="1"/>
          </p:cNvGraphicFramePr>
          <p:nvPr>
            <p:extLst>
              <p:ext uri="{D42A27DB-BD31-4B8C-83A1-F6EECF244321}">
                <p14:modId xmlns:p14="http://schemas.microsoft.com/office/powerpoint/2010/main" val="3162480041"/>
              </p:ext>
            </p:extLst>
          </p:nvPr>
        </p:nvGraphicFramePr>
        <p:xfrm>
          <a:off x="8940516" y="2528900"/>
          <a:ext cx="2376772" cy="1549128"/>
        </p:xfrm>
        <a:graphic>
          <a:graphicData uri="http://schemas.openxmlformats.org/drawingml/2006/table">
            <a:tbl>
              <a:tblPr/>
              <a:tblGrid>
                <a:gridCol w="237677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メインカラー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タイトルや見出し、印象付けたいメッセージなど、資料の要所に使う色。情報を強調するときには背景色にも使用。</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5" name="Group 55">
            <a:extLst>
              <a:ext uri="{FF2B5EF4-FFF2-40B4-BE49-F238E27FC236}">
                <a16:creationId xmlns:a16="http://schemas.microsoft.com/office/drawing/2014/main" id="{82481457-005E-4512-AC47-8F63B22B6CCA}"/>
              </a:ext>
            </a:extLst>
          </p:cNvPr>
          <p:cNvGraphicFramePr>
            <a:graphicFrameLocks noGrp="1"/>
          </p:cNvGraphicFramePr>
          <p:nvPr>
            <p:extLst>
              <p:ext uri="{D42A27DB-BD31-4B8C-83A1-F6EECF244321}">
                <p14:modId xmlns:p14="http://schemas.microsoft.com/office/powerpoint/2010/main" val="2392144002"/>
              </p:ext>
            </p:extLst>
          </p:nvPr>
        </p:nvGraphicFramePr>
        <p:xfrm>
          <a:off x="3359735" y="4365104"/>
          <a:ext cx="2376225" cy="1549128"/>
        </p:xfrm>
        <a:graphic>
          <a:graphicData uri="http://schemas.openxmlformats.org/drawingml/2006/table">
            <a:tbl>
              <a:tblPr/>
              <a:tblGrid>
                <a:gridCol w="2376225">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アクセントカラー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情報の受け取り手に特に注目させたい内容や、注意書きなどネガティブなニュアンスが含まれる箇所に使用する色*。</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aphicFrame>
        <p:nvGraphicFramePr>
          <p:cNvPr id="16" name="Group 55">
            <a:extLst>
              <a:ext uri="{FF2B5EF4-FFF2-40B4-BE49-F238E27FC236}">
                <a16:creationId xmlns:a16="http://schemas.microsoft.com/office/drawing/2014/main" id="{68AAE53A-5139-47D8-A8BC-2311241914B6}"/>
              </a:ext>
            </a:extLst>
          </p:cNvPr>
          <p:cNvGraphicFramePr>
            <a:graphicFrameLocks noGrp="1"/>
          </p:cNvGraphicFramePr>
          <p:nvPr>
            <p:extLst>
              <p:ext uri="{D42A27DB-BD31-4B8C-83A1-F6EECF244321}">
                <p14:modId xmlns:p14="http://schemas.microsoft.com/office/powerpoint/2010/main" val="3207400146"/>
              </p:ext>
            </p:extLst>
          </p:nvPr>
        </p:nvGraphicFramePr>
        <p:xfrm>
          <a:off x="7356340" y="4365104"/>
          <a:ext cx="2373596" cy="1549128"/>
        </p:xfrm>
        <a:graphic>
          <a:graphicData uri="http://schemas.openxmlformats.org/drawingml/2006/table">
            <a:tbl>
              <a:tblPr/>
              <a:tblGrid>
                <a:gridCol w="237359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mn-ea"/>
                          <a:ea typeface="+mn-ea"/>
                          <a:cs typeface="メイリオ" pitchFamily="50" charset="-128"/>
                        </a:rPr>
                        <a:t>サブカラー</a:t>
                      </a:r>
                    </a:p>
                  </a:txBody>
                  <a:tcPr marL="0" marR="0" marT="0" marB="72000" anchor="ctr"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49">
                <a:tc>
                  <a:txBody>
                    <a:bodyPr/>
                    <a:lstStyle/>
                    <a:p>
                      <a:pPr marL="0" marR="0" lvl="0" indent="0" algn="just" defTabSz="914400" rtl="0" eaLnBrk="1" fontAlgn="auto" latinLnBrk="0" hangingPunct="1">
                        <a:lnSpc>
                          <a:spcPct val="140000"/>
                        </a:lnSpc>
                        <a:spcBef>
                          <a:spcPts val="0"/>
                        </a:spcBef>
                        <a:spcAft>
                          <a:spcPts val="0"/>
                        </a:spcAft>
                        <a:buClrTx/>
                        <a:buSzTx/>
                        <a:buFont typeface="Wingdings" panose="05000000000000000000" pitchFamily="2" charset="2"/>
                        <a:buNone/>
                        <a:tabLst/>
                        <a:defRPr/>
                      </a:pPr>
                      <a:r>
                        <a:rPr lang="ja-JP" altLang="en-US" sz="1300" dirty="0">
                          <a:latin typeface="+mn-ea"/>
                          <a:cs typeface="メイリオ" pitchFamily="50" charset="-128"/>
                        </a:rPr>
                        <a:t>前述の色のコントラスト（明るさ／鮮やか）さを調整した色。わずかなニュアンスの違いを表すときに使用する。</a:t>
                      </a:r>
                    </a:p>
                  </a:txBody>
                  <a:tcPr marL="0" marR="0" marT="72000" marB="0" anchor="ctr" horzOverflow="overflow">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2723480"/>
                  </a:ext>
                </a:extLst>
              </a:tr>
            </a:tbl>
          </a:graphicData>
        </a:graphic>
      </p:graphicFrame>
      <p:grpSp>
        <p:nvGrpSpPr>
          <p:cNvPr id="17" name="グループ化 16">
            <a:extLst>
              <a:ext uri="{FF2B5EF4-FFF2-40B4-BE49-F238E27FC236}">
                <a16:creationId xmlns:a16="http://schemas.microsoft.com/office/drawing/2014/main" id="{676069B0-0167-41D9-839C-2C613B3B9933}"/>
              </a:ext>
            </a:extLst>
          </p:cNvPr>
          <p:cNvGrpSpPr/>
          <p:nvPr/>
        </p:nvGrpSpPr>
        <p:grpSpPr>
          <a:xfrm>
            <a:off x="6456040" y="4653388"/>
            <a:ext cx="753974" cy="782355"/>
            <a:chOff x="6177136" y="4123630"/>
            <a:chExt cx="612065" cy="635104"/>
          </a:xfrm>
        </p:grpSpPr>
        <p:sp>
          <p:nvSpPr>
            <p:cNvPr id="18" name="Freeform 5">
              <a:extLst>
                <a:ext uri="{FF2B5EF4-FFF2-40B4-BE49-F238E27FC236}">
                  <a16:creationId xmlns:a16="http://schemas.microsoft.com/office/drawing/2014/main" id="{6DA17145-7A56-403F-988D-31BE4C95FB99}"/>
                </a:ext>
              </a:extLst>
            </p:cNvPr>
            <p:cNvSpPr>
              <a:spLocks noChangeAspect="1"/>
            </p:cNvSpPr>
            <p:nvPr/>
          </p:nvSpPr>
          <p:spPr bwMode="auto">
            <a:xfrm>
              <a:off x="6340201" y="4123630"/>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2"/>
            </a:solidFill>
            <a:ln w="6350">
              <a:solidFill>
                <a:schemeClr val="tx2"/>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9" name="Freeform 5">
              <a:extLst>
                <a:ext uri="{FF2B5EF4-FFF2-40B4-BE49-F238E27FC236}">
                  <a16:creationId xmlns:a16="http://schemas.microsoft.com/office/drawing/2014/main" id="{E50804D7-84A6-46C0-B93B-06BA4B228EB1}"/>
                </a:ext>
              </a:extLst>
            </p:cNvPr>
            <p:cNvSpPr>
              <a:spLocks noChangeAspect="1"/>
            </p:cNvSpPr>
            <p:nvPr/>
          </p:nvSpPr>
          <p:spPr bwMode="auto">
            <a:xfrm>
              <a:off x="6177136" y="4328703"/>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lumMod val="95000"/>
              </a:schemeClr>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sp>
          <p:nvSpPr>
            <p:cNvPr id="20" name="Freeform 5">
              <a:extLst>
                <a:ext uri="{FF2B5EF4-FFF2-40B4-BE49-F238E27FC236}">
                  <a16:creationId xmlns:a16="http://schemas.microsoft.com/office/drawing/2014/main" id="{2067A2EC-E876-48E1-9851-167422CD890E}"/>
                </a:ext>
              </a:extLst>
            </p:cNvPr>
            <p:cNvSpPr>
              <a:spLocks noChangeAspect="1"/>
            </p:cNvSpPr>
            <p:nvPr/>
          </p:nvSpPr>
          <p:spPr bwMode="auto">
            <a:xfrm>
              <a:off x="6501170" y="4325441"/>
              <a:ext cx="288031" cy="430031"/>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lumMod val="20000"/>
                <a:lumOff val="80000"/>
              </a:schemeClr>
            </a:solidFill>
            <a:ln w="6350">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grpSp>
      <p:sp>
        <p:nvSpPr>
          <p:cNvPr id="21" name="AutoShape 3">
            <a:extLst>
              <a:ext uri="{FF2B5EF4-FFF2-40B4-BE49-F238E27FC236}">
                <a16:creationId xmlns:a16="http://schemas.microsoft.com/office/drawing/2014/main" id="{6C2A9CBD-5F3F-407D-B413-775C1A13EA8D}"/>
              </a:ext>
            </a:extLst>
          </p:cNvPr>
          <p:cNvSpPr>
            <a:spLocks noChangeArrowheads="1"/>
          </p:cNvSpPr>
          <p:nvPr/>
        </p:nvSpPr>
        <p:spPr bwMode="auto">
          <a:xfrm>
            <a:off x="874711" y="6383767"/>
            <a:ext cx="10439401" cy="14157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171450" indent="-171450" latinLnBrk="1">
              <a:lnSpc>
                <a:spcPct val="120000"/>
              </a:lnSpc>
              <a:spcBef>
                <a:spcPct val="0"/>
              </a:spcBef>
              <a:buFont typeface="Zapf Dingbats"/>
              <a:buChar char="✱"/>
            </a:pPr>
            <a:r>
              <a:rPr lang="ja-JP" altLang="en-US" sz="800" dirty="0">
                <a:latin typeface="+mn-ea"/>
                <a:cs typeface="メイリオ" pitchFamily="50" charset="-128"/>
              </a:rPr>
              <a:t>アクセントカラーは小さな面積に適用した際に目立ちやすいよう調整しています。そのため広い面積に適用すると、鮮やか過ぎると感じる場合がある点にご注意ください。</a:t>
            </a:r>
            <a:endParaRPr lang="en-US" altLang="ja-JP" sz="800" dirty="0">
              <a:latin typeface="+mn-ea"/>
              <a:cs typeface="メイリオ" pitchFamily="50" charset="-128"/>
            </a:endParaRPr>
          </a:p>
        </p:txBody>
      </p:sp>
    </p:spTree>
    <p:extLst>
      <p:ext uri="{BB962C8B-B14F-4D97-AF65-F5344CB8AC3E}">
        <p14:creationId xmlns:p14="http://schemas.microsoft.com/office/powerpoint/2010/main" val="346020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22F77E9-85DF-4C3F-86B4-DE311F4EA7BA}"/>
              </a:ext>
            </a:extLst>
          </p:cNvPr>
          <p:cNvSpPr>
            <a:spLocks noGrp="1"/>
          </p:cNvSpPr>
          <p:nvPr>
            <p:ph type="title"/>
          </p:nvPr>
        </p:nvSpPr>
        <p:spPr/>
        <p:txBody>
          <a:bodyPr/>
          <a:lstStyle/>
          <a:p>
            <a:r>
              <a:rPr lang="ja-JP" altLang="en-US" dirty="0"/>
              <a:t>色の選び方</a:t>
            </a:r>
          </a:p>
        </p:txBody>
      </p:sp>
      <p:sp>
        <p:nvSpPr>
          <p:cNvPr id="3" name="フッター プレースホルダー 2">
            <a:extLst>
              <a:ext uri="{FF2B5EF4-FFF2-40B4-BE49-F238E27FC236}">
                <a16:creationId xmlns:a16="http://schemas.microsoft.com/office/drawing/2014/main" id="{A9D994C3-42ED-4AC8-B502-838F86E7650F}"/>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5EF15D75-C7CC-44E7-A266-F99C3963B3C8}"/>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6" name="AutoShape 3">
            <a:extLst>
              <a:ext uri="{FF2B5EF4-FFF2-40B4-BE49-F238E27FC236}">
                <a16:creationId xmlns:a16="http://schemas.microsoft.com/office/drawing/2014/main" id="{D169484E-52F4-48A6-A5B5-F466164EAAC7}"/>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ベース／テキスト／メイン／アクセントカラーは、</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カラーパレットの以下の位置から指定する。</a:t>
            </a:r>
          </a:p>
        </p:txBody>
      </p:sp>
      <p:sp>
        <p:nvSpPr>
          <p:cNvPr id="7" name="AutoShape 3">
            <a:extLst>
              <a:ext uri="{FF2B5EF4-FFF2-40B4-BE49-F238E27FC236}">
                <a16:creationId xmlns:a16="http://schemas.microsoft.com/office/drawing/2014/main" id="{ABA81BFD-F03D-45D2-8478-3F4C5F60AFE3}"/>
              </a:ext>
            </a:extLst>
          </p:cNvPr>
          <p:cNvSpPr>
            <a:spLocks noChangeArrowheads="1"/>
          </p:cNvSpPr>
          <p:nvPr/>
        </p:nvSpPr>
        <p:spPr bwMode="auto">
          <a:xfrm>
            <a:off x="4539864" y="1881188"/>
            <a:ext cx="3112273"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パワーポイントのカラーパレット</a:t>
            </a:r>
          </a:p>
        </p:txBody>
      </p:sp>
      <p:sp>
        <p:nvSpPr>
          <p:cNvPr id="8" name="AutoShape 3">
            <a:extLst>
              <a:ext uri="{FF2B5EF4-FFF2-40B4-BE49-F238E27FC236}">
                <a16:creationId xmlns:a16="http://schemas.microsoft.com/office/drawing/2014/main" id="{85918A16-673F-422E-A883-58960DAD9206}"/>
              </a:ext>
            </a:extLst>
          </p:cNvPr>
          <p:cNvSpPr>
            <a:spLocks noChangeArrowheads="1"/>
          </p:cNvSpPr>
          <p:nvPr/>
        </p:nvSpPr>
        <p:spPr bwMode="gray">
          <a:xfrm>
            <a:off x="4295800" y="2892318"/>
            <a:ext cx="3600397" cy="2256253"/>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dirty="0">
                <a:cs typeface="メイリオ" pitchFamily="50" charset="-128"/>
              </a:rPr>
              <a:t>テーマの色</a:t>
            </a:r>
            <a:endParaRPr lang="en-US" altLang="ja-JP" sz="1400" b="1" dirty="0">
              <a:cs typeface="メイリオ" pitchFamily="50" charset="-128"/>
            </a:endParaRPr>
          </a:p>
        </p:txBody>
      </p:sp>
      <p:sp>
        <p:nvSpPr>
          <p:cNvPr id="9" name="AutoShape 3">
            <a:extLst>
              <a:ext uri="{FF2B5EF4-FFF2-40B4-BE49-F238E27FC236}">
                <a16:creationId xmlns:a16="http://schemas.microsoft.com/office/drawing/2014/main" id="{FC57EF32-803D-4C08-B3A8-78F1F247B6C8}"/>
              </a:ext>
            </a:extLst>
          </p:cNvPr>
          <p:cNvSpPr>
            <a:spLocks noChangeArrowheads="1"/>
          </p:cNvSpPr>
          <p:nvPr/>
        </p:nvSpPr>
        <p:spPr bwMode="auto">
          <a:xfrm>
            <a:off x="2387586" y="3492388"/>
            <a:ext cx="1368151"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ベースカラー</a:t>
            </a:r>
            <a:endParaRPr lang="en-US" altLang="ja-JP" sz="1400" dirty="0">
              <a:latin typeface="+mn-ea"/>
              <a:cs typeface="メイリオ" pitchFamily="50" charset="-128"/>
            </a:endParaRPr>
          </a:p>
        </p:txBody>
      </p:sp>
      <p:sp>
        <p:nvSpPr>
          <p:cNvPr id="10" name="AutoShape 3">
            <a:extLst>
              <a:ext uri="{FF2B5EF4-FFF2-40B4-BE49-F238E27FC236}">
                <a16:creationId xmlns:a16="http://schemas.microsoft.com/office/drawing/2014/main" id="{A7FDCF9D-6E5F-4C68-9741-555C9E21D5EF}"/>
              </a:ext>
            </a:extLst>
          </p:cNvPr>
          <p:cNvSpPr>
            <a:spLocks noChangeArrowheads="1"/>
          </p:cNvSpPr>
          <p:nvPr/>
        </p:nvSpPr>
        <p:spPr bwMode="auto">
          <a:xfrm>
            <a:off x="2387587" y="3024336"/>
            <a:ext cx="1351574"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テキストカラー</a:t>
            </a:r>
            <a:endParaRPr lang="en-US" altLang="ja-JP" sz="1400" dirty="0">
              <a:latin typeface="+mn-ea"/>
              <a:cs typeface="メイリオ" pitchFamily="50" charset="-128"/>
            </a:endParaRPr>
          </a:p>
        </p:txBody>
      </p:sp>
      <p:sp>
        <p:nvSpPr>
          <p:cNvPr id="11" name="AutoShape 3">
            <a:extLst>
              <a:ext uri="{FF2B5EF4-FFF2-40B4-BE49-F238E27FC236}">
                <a16:creationId xmlns:a16="http://schemas.microsoft.com/office/drawing/2014/main" id="{59491416-B782-4134-8261-15D9ABCDACE5}"/>
              </a:ext>
            </a:extLst>
          </p:cNvPr>
          <p:cNvSpPr>
            <a:spLocks noChangeArrowheads="1"/>
          </p:cNvSpPr>
          <p:nvPr/>
        </p:nvSpPr>
        <p:spPr bwMode="auto">
          <a:xfrm>
            <a:off x="2387586" y="2557918"/>
            <a:ext cx="1351573"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メインカラー</a:t>
            </a:r>
            <a:endParaRPr lang="en-US" altLang="ja-JP" sz="1400" dirty="0">
              <a:latin typeface="+mn-ea"/>
              <a:cs typeface="メイリオ" pitchFamily="50" charset="-128"/>
            </a:endParaRPr>
          </a:p>
        </p:txBody>
      </p:sp>
      <p:sp>
        <p:nvSpPr>
          <p:cNvPr id="12" name="Freeform 5">
            <a:extLst>
              <a:ext uri="{FF2B5EF4-FFF2-40B4-BE49-F238E27FC236}">
                <a16:creationId xmlns:a16="http://schemas.microsoft.com/office/drawing/2014/main" id="{7C2AFF3D-ECF9-4280-A500-CC46477FF5D0}"/>
              </a:ext>
            </a:extLst>
          </p:cNvPr>
          <p:cNvSpPr>
            <a:spLocks noChangeAspect="1"/>
          </p:cNvSpPr>
          <p:nvPr/>
        </p:nvSpPr>
        <p:spPr bwMode="auto">
          <a:xfrm>
            <a:off x="2027548" y="3456384"/>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bg1"/>
          </a:solidFill>
          <a:ln w="6350">
            <a:solidFill>
              <a:schemeClr val="tx1">
                <a:lumMod val="60000"/>
                <a:lumOff val="40000"/>
              </a:schemeClr>
            </a:solid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3" name="Freeform 5">
            <a:extLst>
              <a:ext uri="{FF2B5EF4-FFF2-40B4-BE49-F238E27FC236}">
                <a16:creationId xmlns:a16="http://schemas.microsoft.com/office/drawing/2014/main" id="{DF09A2B9-BF4D-43F8-A817-F7EF78492C39}"/>
              </a:ext>
            </a:extLst>
          </p:cNvPr>
          <p:cNvSpPr>
            <a:spLocks noChangeAspect="1"/>
          </p:cNvSpPr>
          <p:nvPr/>
        </p:nvSpPr>
        <p:spPr bwMode="auto">
          <a:xfrm>
            <a:off x="2027548" y="2988332"/>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1"/>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4" name="Freeform 5">
            <a:extLst>
              <a:ext uri="{FF2B5EF4-FFF2-40B4-BE49-F238E27FC236}">
                <a16:creationId xmlns:a16="http://schemas.microsoft.com/office/drawing/2014/main" id="{F6BB3EB9-6223-47A8-80E1-1C30DD75A50E}"/>
              </a:ext>
            </a:extLst>
          </p:cNvPr>
          <p:cNvSpPr>
            <a:spLocks noChangeAspect="1"/>
          </p:cNvSpPr>
          <p:nvPr/>
        </p:nvSpPr>
        <p:spPr bwMode="auto">
          <a:xfrm>
            <a:off x="2027548"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tx2"/>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a:p>
        </p:txBody>
      </p:sp>
      <p:sp>
        <p:nvSpPr>
          <p:cNvPr id="15" name="AutoShape 3">
            <a:extLst>
              <a:ext uri="{FF2B5EF4-FFF2-40B4-BE49-F238E27FC236}">
                <a16:creationId xmlns:a16="http://schemas.microsoft.com/office/drawing/2014/main" id="{541689E4-17AF-47B1-A8BB-B62B2A67EEAC}"/>
              </a:ext>
            </a:extLst>
          </p:cNvPr>
          <p:cNvSpPr>
            <a:spLocks noChangeArrowheads="1"/>
          </p:cNvSpPr>
          <p:nvPr/>
        </p:nvSpPr>
        <p:spPr bwMode="auto">
          <a:xfrm>
            <a:off x="8724290" y="2556284"/>
            <a:ext cx="1512169" cy="247760"/>
          </a:xfrm>
          <a:prstGeom prst="roundRect">
            <a:avLst>
              <a:gd name="adj" fmla="val 0"/>
            </a:avLst>
          </a:prstGeom>
          <a:noFill/>
          <a:ln w="6350">
            <a:noFill/>
          </a:ln>
          <a:effectLst/>
        </p:spPr>
        <p:txBody>
          <a:bodyPr wrap="square" lIns="0" tIns="0" rIns="0" bIns="0" anchor="t" anchorCtr="0">
            <a:spAutoFit/>
          </a:bodyPr>
          <a:lstStyle/>
          <a:p>
            <a:pPr algn="just">
              <a:lnSpc>
                <a:spcPct val="120000"/>
              </a:lnSpc>
              <a:spcBef>
                <a:spcPct val="0"/>
              </a:spcBef>
            </a:pPr>
            <a:r>
              <a:rPr lang="ja-JP" altLang="en-US" sz="1400" dirty="0">
                <a:latin typeface="+mn-ea"/>
                <a:cs typeface="メイリオ" pitchFamily="50" charset="-128"/>
              </a:rPr>
              <a:t>アクセントカラー</a:t>
            </a:r>
            <a:endParaRPr lang="en-US" altLang="ja-JP" sz="1400" dirty="0">
              <a:latin typeface="+mn-ea"/>
              <a:cs typeface="メイリオ" pitchFamily="50" charset="-128"/>
            </a:endParaRPr>
          </a:p>
        </p:txBody>
      </p:sp>
      <p:sp>
        <p:nvSpPr>
          <p:cNvPr id="16" name="Freeform 5">
            <a:extLst>
              <a:ext uri="{FF2B5EF4-FFF2-40B4-BE49-F238E27FC236}">
                <a16:creationId xmlns:a16="http://schemas.microsoft.com/office/drawing/2014/main" id="{9D59CBF9-D5FB-4169-9ACE-A03CA9347DDF}"/>
              </a:ext>
            </a:extLst>
          </p:cNvPr>
          <p:cNvSpPr>
            <a:spLocks noChangeAspect="1"/>
          </p:cNvSpPr>
          <p:nvPr/>
        </p:nvSpPr>
        <p:spPr bwMode="auto">
          <a:xfrm>
            <a:off x="8364252" y="2520280"/>
            <a:ext cx="200353" cy="299127"/>
          </a:xfrm>
          <a:custGeom>
            <a:avLst/>
            <a:gdLst>
              <a:gd name="T0" fmla="*/ 1406 w 2572"/>
              <a:gd name="T1" fmla="*/ 56 h 3840"/>
              <a:gd name="T2" fmla="*/ 1362 w 2572"/>
              <a:gd name="T3" fmla="*/ 20 h 3840"/>
              <a:gd name="T4" fmla="*/ 1306 w 2572"/>
              <a:gd name="T5" fmla="*/ 2 h 3840"/>
              <a:gd name="T6" fmla="*/ 1266 w 2572"/>
              <a:gd name="T7" fmla="*/ 2 h 3840"/>
              <a:gd name="T8" fmla="*/ 1210 w 2572"/>
              <a:gd name="T9" fmla="*/ 20 h 3840"/>
              <a:gd name="T10" fmla="*/ 1166 w 2572"/>
              <a:gd name="T11" fmla="*/ 56 h 3840"/>
              <a:gd name="T12" fmla="*/ 1070 w 2572"/>
              <a:gd name="T13" fmla="*/ 206 h 3840"/>
              <a:gd name="T14" fmla="*/ 834 w 2572"/>
              <a:gd name="T15" fmla="*/ 600 h 3840"/>
              <a:gd name="T16" fmla="*/ 532 w 2572"/>
              <a:gd name="T17" fmla="*/ 1138 h 3840"/>
              <a:gd name="T18" fmla="*/ 334 w 2572"/>
              <a:gd name="T19" fmla="*/ 1532 h 3840"/>
              <a:gd name="T20" fmla="*/ 202 w 2572"/>
              <a:gd name="T21" fmla="*/ 1824 h 3840"/>
              <a:gd name="T22" fmla="*/ 96 w 2572"/>
              <a:gd name="T23" fmla="*/ 2098 h 3840"/>
              <a:gd name="T24" fmla="*/ 24 w 2572"/>
              <a:gd name="T25" fmla="*/ 2346 h 3840"/>
              <a:gd name="T26" fmla="*/ 2 w 2572"/>
              <a:gd name="T27" fmla="*/ 2490 h 3840"/>
              <a:gd name="T28" fmla="*/ 0 w 2572"/>
              <a:gd name="T29" fmla="*/ 2554 h 3840"/>
              <a:gd name="T30" fmla="*/ 14 w 2572"/>
              <a:gd name="T31" fmla="*/ 2748 h 3840"/>
              <a:gd name="T32" fmla="*/ 58 w 2572"/>
              <a:gd name="T33" fmla="*/ 2936 h 3840"/>
              <a:gd name="T34" fmla="*/ 126 w 2572"/>
              <a:gd name="T35" fmla="*/ 3110 h 3840"/>
              <a:gd name="T36" fmla="*/ 220 w 2572"/>
              <a:gd name="T37" fmla="*/ 3272 h 3840"/>
              <a:gd name="T38" fmla="*/ 334 w 2572"/>
              <a:gd name="T39" fmla="*/ 3418 h 3840"/>
              <a:gd name="T40" fmla="*/ 468 w 2572"/>
              <a:gd name="T41" fmla="*/ 3546 h 3840"/>
              <a:gd name="T42" fmla="*/ 620 w 2572"/>
              <a:gd name="T43" fmla="*/ 3654 h 3840"/>
              <a:gd name="T44" fmla="*/ 786 w 2572"/>
              <a:gd name="T45" fmla="*/ 3738 h 3840"/>
              <a:gd name="T46" fmla="*/ 964 w 2572"/>
              <a:gd name="T47" fmla="*/ 3800 h 3840"/>
              <a:gd name="T48" fmla="*/ 1154 w 2572"/>
              <a:gd name="T49" fmla="*/ 3834 h 3840"/>
              <a:gd name="T50" fmla="*/ 1286 w 2572"/>
              <a:gd name="T51" fmla="*/ 3840 h 3840"/>
              <a:gd name="T52" fmla="*/ 1482 w 2572"/>
              <a:gd name="T53" fmla="*/ 3826 h 3840"/>
              <a:gd name="T54" fmla="*/ 1668 w 2572"/>
              <a:gd name="T55" fmla="*/ 3782 h 3840"/>
              <a:gd name="T56" fmla="*/ 1844 w 2572"/>
              <a:gd name="T57" fmla="*/ 3712 h 3840"/>
              <a:gd name="T58" fmla="*/ 2004 w 2572"/>
              <a:gd name="T59" fmla="*/ 3620 h 3840"/>
              <a:gd name="T60" fmla="*/ 2150 w 2572"/>
              <a:gd name="T61" fmla="*/ 3506 h 3840"/>
              <a:gd name="T62" fmla="*/ 2278 w 2572"/>
              <a:gd name="T63" fmla="*/ 3372 h 3840"/>
              <a:gd name="T64" fmla="*/ 2386 w 2572"/>
              <a:gd name="T65" fmla="*/ 3220 h 3840"/>
              <a:gd name="T66" fmla="*/ 2472 w 2572"/>
              <a:gd name="T67" fmla="*/ 3054 h 3840"/>
              <a:gd name="T68" fmla="*/ 2532 w 2572"/>
              <a:gd name="T69" fmla="*/ 2874 h 3840"/>
              <a:gd name="T70" fmla="*/ 2566 w 2572"/>
              <a:gd name="T71" fmla="*/ 2684 h 3840"/>
              <a:gd name="T72" fmla="*/ 2572 w 2572"/>
              <a:gd name="T73" fmla="*/ 2554 h 3840"/>
              <a:gd name="T74" fmla="*/ 2566 w 2572"/>
              <a:gd name="T75" fmla="*/ 2456 h 3840"/>
              <a:gd name="T76" fmla="*/ 2528 w 2572"/>
              <a:gd name="T77" fmla="*/ 2268 h 3840"/>
              <a:gd name="T78" fmla="*/ 2444 w 2572"/>
              <a:gd name="T79" fmla="*/ 2010 h 3840"/>
              <a:gd name="T80" fmla="*/ 2328 w 2572"/>
              <a:gd name="T81" fmla="*/ 1726 h 3840"/>
              <a:gd name="T82" fmla="*/ 2190 w 2572"/>
              <a:gd name="T83" fmla="*/ 1432 h 3840"/>
              <a:gd name="T84" fmla="*/ 1938 w 2572"/>
              <a:gd name="T85" fmla="*/ 948 h 3840"/>
              <a:gd name="T86" fmla="*/ 1648 w 2572"/>
              <a:gd name="T87" fmla="*/ 448 h 3840"/>
              <a:gd name="T88" fmla="*/ 1418 w 2572"/>
              <a:gd name="T89" fmla="*/ 72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72" h="3840">
                <a:moveTo>
                  <a:pt x="1418" y="72"/>
                </a:moveTo>
                <a:lnTo>
                  <a:pt x="1418" y="72"/>
                </a:lnTo>
                <a:lnTo>
                  <a:pt x="1406" y="56"/>
                </a:lnTo>
                <a:lnTo>
                  <a:pt x="1394" y="42"/>
                </a:lnTo>
                <a:lnTo>
                  <a:pt x="1378" y="30"/>
                </a:lnTo>
                <a:lnTo>
                  <a:pt x="1362" y="20"/>
                </a:lnTo>
                <a:lnTo>
                  <a:pt x="1344" y="12"/>
                </a:lnTo>
                <a:lnTo>
                  <a:pt x="1326" y="4"/>
                </a:lnTo>
                <a:lnTo>
                  <a:pt x="1306" y="2"/>
                </a:lnTo>
                <a:lnTo>
                  <a:pt x="1286" y="0"/>
                </a:lnTo>
                <a:lnTo>
                  <a:pt x="1286" y="0"/>
                </a:lnTo>
                <a:lnTo>
                  <a:pt x="1266" y="2"/>
                </a:lnTo>
                <a:lnTo>
                  <a:pt x="1246" y="6"/>
                </a:lnTo>
                <a:lnTo>
                  <a:pt x="1228" y="12"/>
                </a:lnTo>
                <a:lnTo>
                  <a:pt x="1210" y="20"/>
                </a:lnTo>
                <a:lnTo>
                  <a:pt x="1194" y="30"/>
                </a:lnTo>
                <a:lnTo>
                  <a:pt x="1178" y="42"/>
                </a:lnTo>
                <a:lnTo>
                  <a:pt x="1166" y="56"/>
                </a:lnTo>
                <a:lnTo>
                  <a:pt x="1154" y="72"/>
                </a:lnTo>
                <a:lnTo>
                  <a:pt x="1154" y="72"/>
                </a:lnTo>
                <a:lnTo>
                  <a:pt x="1070" y="206"/>
                </a:lnTo>
                <a:lnTo>
                  <a:pt x="1004" y="314"/>
                </a:lnTo>
                <a:lnTo>
                  <a:pt x="924" y="448"/>
                </a:lnTo>
                <a:lnTo>
                  <a:pt x="834" y="600"/>
                </a:lnTo>
                <a:lnTo>
                  <a:pt x="736" y="768"/>
                </a:lnTo>
                <a:lnTo>
                  <a:pt x="634" y="948"/>
                </a:lnTo>
                <a:lnTo>
                  <a:pt x="532" y="1138"/>
                </a:lnTo>
                <a:lnTo>
                  <a:pt x="430" y="1334"/>
                </a:lnTo>
                <a:lnTo>
                  <a:pt x="382" y="1432"/>
                </a:lnTo>
                <a:lnTo>
                  <a:pt x="334" y="1532"/>
                </a:lnTo>
                <a:lnTo>
                  <a:pt x="288" y="1630"/>
                </a:lnTo>
                <a:lnTo>
                  <a:pt x="244" y="1726"/>
                </a:lnTo>
                <a:lnTo>
                  <a:pt x="202" y="1824"/>
                </a:lnTo>
                <a:lnTo>
                  <a:pt x="162" y="1918"/>
                </a:lnTo>
                <a:lnTo>
                  <a:pt x="128" y="2010"/>
                </a:lnTo>
                <a:lnTo>
                  <a:pt x="96" y="2098"/>
                </a:lnTo>
                <a:lnTo>
                  <a:pt x="68" y="2184"/>
                </a:lnTo>
                <a:lnTo>
                  <a:pt x="44" y="2268"/>
                </a:lnTo>
                <a:lnTo>
                  <a:pt x="24" y="2346"/>
                </a:lnTo>
                <a:lnTo>
                  <a:pt x="10" y="2420"/>
                </a:lnTo>
                <a:lnTo>
                  <a:pt x="6" y="2456"/>
                </a:lnTo>
                <a:lnTo>
                  <a:pt x="2" y="2490"/>
                </a:lnTo>
                <a:lnTo>
                  <a:pt x="0" y="2522"/>
                </a:lnTo>
                <a:lnTo>
                  <a:pt x="0" y="2554"/>
                </a:lnTo>
                <a:lnTo>
                  <a:pt x="0" y="2554"/>
                </a:lnTo>
                <a:lnTo>
                  <a:pt x="0" y="2620"/>
                </a:lnTo>
                <a:lnTo>
                  <a:pt x="6" y="2684"/>
                </a:lnTo>
                <a:lnTo>
                  <a:pt x="14" y="2748"/>
                </a:lnTo>
                <a:lnTo>
                  <a:pt x="26" y="2812"/>
                </a:lnTo>
                <a:lnTo>
                  <a:pt x="40" y="2874"/>
                </a:lnTo>
                <a:lnTo>
                  <a:pt x="58" y="2936"/>
                </a:lnTo>
                <a:lnTo>
                  <a:pt x="78" y="2996"/>
                </a:lnTo>
                <a:lnTo>
                  <a:pt x="100" y="3054"/>
                </a:lnTo>
                <a:lnTo>
                  <a:pt x="126" y="3110"/>
                </a:lnTo>
                <a:lnTo>
                  <a:pt x="154" y="3166"/>
                </a:lnTo>
                <a:lnTo>
                  <a:pt x="186" y="3220"/>
                </a:lnTo>
                <a:lnTo>
                  <a:pt x="220" y="3272"/>
                </a:lnTo>
                <a:lnTo>
                  <a:pt x="256" y="3322"/>
                </a:lnTo>
                <a:lnTo>
                  <a:pt x="294" y="3372"/>
                </a:lnTo>
                <a:lnTo>
                  <a:pt x="334" y="3418"/>
                </a:lnTo>
                <a:lnTo>
                  <a:pt x="376" y="3462"/>
                </a:lnTo>
                <a:lnTo>
                  <a:pt x="422" y="3506"/>
                </a:lnTo>
                <a:lnTo>
                  <a:pt x="468" y="3546"/>
                </a:lnTo>
                <a:lnTo>
                  <a:pt x="516" y="3584"/>
                </a:lnTo>
                <a:lnTo>
                  <a:pt x="568" y="3620"/>
                </a:lnTo>
                <a:lnTo>
                  <a:pt x="620" y="3654"/>
                </a:lnTo>
                <a:lnTo>
                  <a:pt x="674" y="3684"/>
                </a:lnTo>
                <a:lnTo>
                  <a:pt x="728" y="3712"/>
                </a:lnTo>
                <a:lnTo>
                  <a:pt x="786" y="3738"/>
                </a:lnTo>
                <a:lnTo>
                  <a:pt x="844" y="3762"/>
                </a:lnTo>
                <a:lnTo>
                  <a:pt x="904" y="3782"/>
                </a:lnTo>
                <a:lnTo>
                  <a:pt x="964" y="3800"/>
                </a:lnTo>
                <a:lnTo>
                  <a:pt x="1028" y="3814"/>
                </a:lnTo>
                <a:lnTo>
                  <a:pt x="1090" y="3826"/>
                </a:lnTo>
                <a:lnTo>
                  <a:pt x="1154" y="3834"/>
                </a:lnTo>
                <a:lnTo>
                  <a:pt x="1220" y="3838"/>
                </a:lnTo>
                <a:lnTo>
                  <a:pt x="1286" y="3840"/>
                </a:lnTo>
                <a:lnTo>
                  <a:pt x="1286" y="3840"/>
                </a:lnTo>
                <a:lnTo>
                  <a:pt x="1352" y="3838"/>
                </a:lnTo>
                <a:lnTo>
                  <a:pt x="1418" y="3834"/>
                </a:lnTo>
                <a:lnTo>
                  <a:pt x="1482" y="3826"/>
                </a:lnTo>
                <a:lnTo>
                  <a:pt x="1546" y="3814"/>
                </a:lnTo>
                <a:lnTo>
                  <a:pt x="1608" y="3800"/>
                </a:lnTo>
                <a:lnTo>
                  <a:pt x="1668" y="3782"/>
                </a:lnTo>
                <a:lnTo>
                  <a:pt x="1728" y="3762"/>
                </a:lnTo>
                <a:lnTo>
                  <a:pt x="1786" y="3738"/>
                </a:lnTo>
                <a:lnTo>
                  <a:pt x="1844" y="3712"/>
                </a:lnTo>
                <a:lnTo>
                  <a:pt x="1898" y="3684"/>
                </a:lnTo>
                <a:lnTo>
                  <a:pt x="1952" y="3654"/>
                </a:lnTo>
                <a:lnTo>
                  <a:pt x="2004" y="3620"/>
                </a:lnTo>
                <a:lnTo>
                  <a:pt x="2056" y="3584"/>
                </a:lnTo>
                <a:lnTo>
                  <a:pt x="2104" y="3546"/>
                </a:lnTo>
                <a:lnTo>
                  <a:pt x="2150" y="3506"/>
                </a:lnTo>
                <a:lnTo>
                  <a:pt x="2196" y="3462"/>
                </a:lnTo>
                <a:lnTo>
                  <a:pt x="2238" y="3418"/>
                </a:lnTo>
                <a:lnTo>
                  <a:pt x="2278" y="3372"/>
                </a:lnTo>
                <a:lnTo>
                  <a:pt x="2316" y="3322"/>
                </a:lnTo>
                <a:lnTo>
                  <a:pt x="2352" y="3272"/>
                </a:lnTo>
                <a:lnTo>
                  <a:pt x="2386" y="3220"/>
                </a:lnTo>
                <a:lnTo>
                  <a:pt x="2418" y="3166"/>
                </a:lnTo>
                <a:lnTo>
                  <a:pt x="2446" y="3110"/>
                </a:lnTo>
                <a:lnTo>
                  <a:pt x="2472" y="3054"/>
                </a:lnTo>
                <a:lnTo>
                  <a:pt x="2494" y="2996"/>
                </a:lnTo>
                <a:lnTo>
                  <a:pt x="2514" y="2936"/>
                </a:lnTo>
                <a:lnTo>
                  <a:pt x="2532" y="2874"/>
                </a:lnTo>
                <a:lnTo>
                  <a:pt x="2546" y="2812"/>
                </a:lnTo>
                <a:lnTo>
                  <a:pt x="2558" y="2748"/>
                </a:lnTo>
                <a:lnTo>
                  <a:pt x="2566" y="2684"/>
                </a:lnTo>
                <a:lnTo>
                  <a:pt x="2572" y="2620"/>
                </a:lnTo>
                <a:lnTo>
                  <a:pt x="2572" y="2554"/>
                </a:lnTo>
                <a:lnTo>
                  <a:pt x="2572" y="2554"/>
                </a:lnTo>
                <a:lnTo>
                  <a:pt x="2572" y="2522"/>
                </a:lnTo>
                <a:lnTo>
                  <a:pt x="2570" y="2490"/>
                </a:lnTo>
                <a:lnTo>
                  <a:pt x="2566" y="2456"/>
                </a:lnTo>
                <a:lnTo>
                  <a:pt x="2562" y="2420"/>
                </a:lnTo>
                <a:lnTo>
                  <a:pt x="2548" y="2346"/>
                </a:lnTo>
                <a:lnTo>
                  <a:pt x="2528" y="2268"/>
                </a:lnTo>
                <a:lnTo>
                  <a:pt x="2504" y="2184"/>
                </a:lnTo>
                <a:lnTo>
                  <a:pt x="2476" y="2098"/>
                </a:lnTo>
                <a:lnTo>
                  <a:pt x="2444" y="2010"/>
                </a:lnTo>
                <a:lnTo>
                  <a:pt x="2410" y="1918"/>
                </a:lnTo>
                <a:lnTo>
                  <a:pt x="2370" y="1824"/>
                </a:lnTo>
                <a:lnTo>
                  <a:pt x="2328" y="1726"/>
                </a:lnTo>
                <a:lnTo>
                  <a:pt x="2284" y="1630"/>
                </a:lnTo>
                <a:lnTo>
                  <a:pt x="2238" y="1532"/>
                </a:lnTo>
                <a:lnTo>
                  <a:pt x="2190" y="1432"/>
                </a:lnTo>
                <a:lnTo>
                  <a:pt x="2142" y="1334"/>
                </a:lnTo>
                <a:lnTo>
                  <a:pt x="2040" y="1138"/>
                </a:lnTo>
                <a:lnTo>
                  <a:pt x="1938" y="948"/>
                </a:lnTo>
                <a:lnTo>
                  <a:pt x="1836" y="768"/>
                </a:lnTo>
                <a:lnTo>
                  <a:pt x="1738" y="600"/>
                </a:lnTo>
                <a:lnTo>
                  <a:pt x="1648" y="448"/>
                </a:lnTo>
                <a:lnTo>
                  <a:pt x="1568" y="314"/>
                </a:lnTo>
                <a:lnTo>
                  <a:pt x="1502" y="206"/>
                </a:lnTo>
                <a:lnTo>
                  <a:pt x="1418" y="72"/>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50" dirty="0"/>
          </a:p>
        </p:txBody>
      </p:sp>
      <p:grpSp>
        <p:nvGrpSpPr>
          <p:cNvPr id="17" name="グループ化 16">
            <a:extLst>
              <a:ext uri="{FF2B5EF4-FFF2-40B4-BE49-F238E27FC236}">
                <a16:creationId xmlns:a16="http://schemas.microsoft.com/office/drawing/2014/main" id="{BF1F9B18-A02C-48C5-A3CA-3CF4B3B8F0F4}"/>
              </a:ext>
            </a:extLst>
          </p:cNvPr>
          <p:cNvGrpSpPr/>
          <p:nvPr/>
        </p:nvGrpSpPr>
        <p:grpSpPr>
          <a:xfrm>
            <a:off x="3755740" y="2664296"/>
            <a:ext cx="4457715" cy="936104"/>
            <a:chOff x="3755740" y="2528900"/>
            <a:chExt cx="4457715" cy="936104"/>
          </a:xfrm>
        </p:grpSpPr>
        <p:cxnSp>
          <p:nvCxnSpPr>
            <p:cNvPr id="18" name="直線コネクタ 17">
              <a:extLst>
                <a:ext uri="{FF2B5EF4-FFF2-40B4-BE49-F238E27FC236}">
                  <a16:creationId xmlns:a16="http://schemas.microsoft.com/office/drawing/2014/main" id="{0121284F-30D6-4D8F-95D0-DFAE944E4439}"/>
                </a:ext>
              </a:extLst>
            </p:cNvPr>
            <p:cNvCxnSpPr>
              <a:cxnSpLocks/>
            </p:cNvCxnSpPr>
            <p:nvPr/>
          </p:nvCxnSpPr>
          <p:spPr>
            <a:xfrm flipH="1">
              <a:off x="3755740" y="3465004"/>
              <a:ext cx="648072"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E8B505B-FFA4-4D33-BE5C-E7FFA11B4511}"/>
                </a:ext>
              </a:extLst>
            </p:cNvPr>
            <p:cNvCxnSpPr>
              <a:cxnSpLocks/>
            </p:cNvCxnSpPr>
            <p:nvPr/>
          </p:nvCxnSpPr>
          <p:spPr>
            <a:xfrm flipH="1">
              <a:off x="3755740" y="2996952"/>
              <a:ext cx="72173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4A09A9D-230A-4915-BDE4-516440B23FE3}"/>
                </a:ext>
              </a:extLst>
            </p:cNvPr>
            <p:cNvCxnSpPr>
              <a:cxnSpLocks/>
            </p:cNvCxnSpPr>
            <p:nvPr/>
          </p:nvCxnSpPr>
          <p:spPr>
            <a:xfrm flipH="1" flipV="1">
              <a:off x="4477478" y="2996954"/>
              <a:ext cx="358198" cy="360038"/>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4BEBB4C-766C-4BAA-8CD0-CF466C9CE954}"/>
                </a:ext>
              </a:extLst>
            </p:cNvPr>
            <p:cNvCxnSpPr>
              <a:cxnSpLocks/>
            </p:cNvCxnSpPr>
            <p:nvPr/>
          </p:nvCxnSpPr>
          <p:spPr>
            <a:xfrm flipH="1">
              <a:off x="3755740" y="2528900"/>
              <a:ext cx="984754"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83EAB7F-21AE-4DD0-8D9A-D38380F83DD3}"/>
                </a:ext>
              </a:extLst>
            </p:cNvPr>
            <p:cNvCxnSpPr>
              <a:cxnSpLocks/>
            </p:cNvCxnSpPr>
            <p:nvPr/>
          </p:nvCxnSpPr>
          <p:spPr>
            <a:xfrm flipH="1" flipV="1">
              <a:off x="4740492"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8EEF418-4F4F-4546-96D6-8E20A7DD349B}"/>
                </a:ext>
              </a:extLst>
            </p:cNvPr>
            <p:cNvCxnSpPr>
              <a:cxnSpLocks/>
            </p:cNvCxnSpPr>
            <p:nvPr/>
          </p:nvCxnSpPr>
          <p:spPr>
            <a:xfrm flipH="1">
              <a:off x="7428148" y="2528900"/>
              <a:ext cx="785307" cy="0"/>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223F3F0-55A1-4E5C-BBBA-D195D6F5CE73}"/>
                </a:ext>
              </a:extLst>
            </p:cNvPr>
            <p:cNvCxnSpPr>
              <a:cxnSpLocks/>
            </p:cNvCxnSpPr>
            <p:nvPr/>
          </p:nvCxnSpPr>
          <p:spPr>
            <a:xfrm flipV="1">
              <a:off x="6612700" y="2528901"/>
              <a:ext cx="815448" cy="819636"/>
            </a:xfrm>
            <a:prstGeom prst="line">
              <a:avLst/>
            </a:prstGeom>
            <a:ln w="6350">
              <a:solidFill>
                <a:schemeClr val="tx1">
                  <a:lumMod val="50000"/>
                  <a:lumOff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grpSp>
      <p:graphicFrame>
        <p:nvGraphicFramePr>
          <p:cNvPr id="25" name="Group 55">
            <a:extLst>
              <a:ext uri="{FF2B5EF4-FFF2-40B4-BE49-F238E27FC236}">
                <a16:creationId xmlns:a16="http://schemas.microsoft.com/office/drawing/2014/main" id="{66D4A68E-CB82-4CD9-8D8B-BF7550D4ECCB}"/>
              </a:ext>
            </a:extLst>
          </p:cNvPr>
          <p:cNvGraphicFramePr>
            <a:graphicFrameLocks noGrp="1"/>
          </p:cNvGraphicFramePr>
          <p:nvPr>
            <p:extLst>
              <p:ext uri="{D42A27DB-BD31-4B8C-83A1-F6EECF244321}">
                <p14:modId xmlns:p14="http://schemas.microsoft.com/office/powerpoint/2010/main" val="124858099"/>
              </p:ext>
            </p:extLst>
          </p:nvPr>
        </p:nvGraphicFramePr>
        <p:xfrm>
          <a:off x="437119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4"/>
                  </a:ext>
                </a:extLst>
              </a:tr>
            </a:tbl>
          </a:graphicData>
        </a:graphic>
      </p:graphicFrame>
      <p:graphicFrame>
        <p:nvGraphicFramePr>
          <p:cNvPr id="26" name="Group 55">
            <a:extLst>
              <a:ext uri="{FF2B5EF4-FFF2-40B4-BE49-F238E27FC236}">
                <a16:creationId xmlns:a16="http://schemas.microsoft.com/office/drawing/2014/main" id="{25B13656-FB39-4B69-A0CA-F95597A4ED7D}"/>
              </a:ext>
            </a:extLst>
          </p:cNvPr>
          <p:cNvGraphicFramePr>
            <a:graphicFrameLocks noGrp="1"/>
          </p:cNvGraphicFramePr>
          <p:nvPr>
            <p:extLst>
              <p:ext uri="{D42A27DB-BD31-4B8C-83A1-F6EECF244321}">
                <p14:modId xmlns:p14="http://schemas.microsoft.com/office/powerpoint/2010/main" val="523441984"/>
              </p:ext>
            </p:extLst>
          </p:nvPr>
        </p:nvGraphicFramePr>
        <p:xfrm>
          <a:off x="472784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val="10004"/>
                  </a:ext>
                </a:extLst>
              </a:tr>
            </a:tbl>
          </a:graphicData>
        </a:graphic>
      </p:graphicFrame>
      <p:graphicFrame>
        <p:nvGraphicFramePr>
          <p:cNvPr id="27" name="Group 55">
            <a:extLst>
              <a:ext uri="{FF2B5EF4-FFF2-40B4-BE49-F238E27FC236}">
                <a16:creationId xmlns:a16="http://schemas.microsoft.com/office/drawing/2014/main" id="{68EFBB73-5593-431E-BC3C-C5D00FD456EB}"/>
              </a:ext>
            </a:extLst>
          </p:cNvPr>
          <p:cNvGraphicFramePr>
            <a:graphicFrameLocks noGrp="1"/>
          </p:cNvGraphicFramePr>
          <p:nvPr>
            <p:extLst>
              <p:ext uri="{D42A27DB-BD31-4B8C-83A1-F6EECF244321}">
                <p14:modId xmlns:p14="http://schemas.microsoft.com/office/powerpoint/2010/main" val="632127706"/>
              </p:ext>
            </p:extLst>
          </p:nvPr>
        </p:nvGraphicFramePr>
        <p:xfrm>
          <a:off x="5087888"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2">
                        <a:lumMod val="10000"/>
                      </a:schemeClr>
                    </a:solidFill>
                  </a:tcPr>
                </a:tc>
                <a:extLst>
                  <a:ext uri="{0D108BD9-81ED-4DB2-BD59-A6C34878D82A}">
                    <a16:rowId xmlns:a16="http://schemas.microsoft.com/office/drawing/2014/main" val="10004"/>
                  </a:ext>
                </a:extLst>
              </a:tr>
            </a:tbl>
          </a:graphicData>
        </a:graphic>
      </p:graphicFrame>
      <p:graphicFrame>
        <p:nvGraphicFramePr>
          <p:cNvPr id="28" name="Group 55">
            <a:extLst>
              <a:ext uri="{FF2B5EF4-FFF2-40B4-BE49-F238E27FC236}">
                <a16:creationId xmlns:a16="http://schemas.microsoft.com/office/drawing/2014/main" id="{E4431F9E-C211-4365-A0A1-6EA1A800B004}"/>
              </a:ext>
            </a:extLst>
          </p:cNvPr>
          <p:cNvGraphicFramePr>
            <a:graphicFrameLocks noGrp="1"/>
          </p:cNvGraphicFramePr>
          <p:nvPr>
            <p:extLst>
              <p:ext uri="{D42A27DB-BD31-4B8C-83A1-F6EECF244321}">
                <p14:modId xmlns:p14="http://schemas.microsoft.com/office/powerpoint/2010/main" val="3105800639"/>
              </p:ext>
            </p:extLst>
          </p:nvPr>
        </p:nvGraphicFramePr>
        <p:xfrm>
          <a:off x="544301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4"/>
                  </a:ext>
                </a:extLst>
              </a:tr>
            </a:tbl>
          </a:graphicData>
        </a:graphic>
      </p:graphicFrame>
      <p:graphicFrame>
        <p:nvGraphicFramePr>
          <p:cNvPr id="29" name="Group 55">
            <a:extLst>
              <a:ext uri="{FF2B5EF4-FFF2-40B4-BE49-F238E27FC236}">
                <a16:creationId xmlns:a16="http://schemas.microsoft.com/office/drawing/2014/main" id="{F99951C0-DC76-4DB2-895B-C2CA1FA148A8}"/>
              </a:ext>
            </a:extLst>
          </p:cNvPr>
          <p:cNvGraphicFramePr>
            <a:graphicFrameLocks noGrp="1"/>
          </p:cNvGraphicFramePr>
          <p:nvPr>
            <p:extLst>
              <p:ext uri="{D42A27DB-BD31-4B8C-83A1-F6EECF244321}">
                <p14:modId xmlns:p14="http://schemas.microsoft.com/office/powerpoint/2010/main" val="222649904"/>
              </p:ext>
            </p:extLst>
          </p:nvPr>
        </p:nvGraphicFramePr>
        <p:xfrm>
          <a:off x="579966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10000"/>
                        <a:lumOff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25000"/>
                        <a:lumOff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50000"/>
                        <a:lumOff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75000"/>
                        <a:lumOff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1">
                        <a:lumMod val="90000"/>
                        <a:lumOff val="10000"/>
                      </a:schemeClr>
                    </a:solidFill>
                  </a:tcPr>
                </a:tc>
                <a:extLst>
                  <a:ext uri="{0D108BD9-81ED-4DB2-BD59-A6C34878D82A}">
                    <a16:rowId xmlns:a16="http://schemas.microsoft.com/office/drawing/2014/main" val="10004"/>
                  </a:ext>
                </a:extLst>
              </a:tr>
            </a:tbl>
          </a:graphicData>
        </a:graphic>
      </p:graphicFrame>
      <p:graphicFrame>
        <p:nvGraphicFramePr>
          <p:cNvPr id="30" name="Group 55">
            <a:extLst>
              <a:ext uri="{FF2B5EF4-FFF2-40B4-BE49-F238E27FC236}">
                <a16:creationId xmlns:a16="http://schemas.microsoft.com/office/drawing/2014/main" id="{EC42D41F-12C6-4C41-A32C-3C83082D7CF5}"/>
              </a:ext>
            </a:extLst>
          </p:cNvPr>
          <p:cNvGraphicFramePr>
            <a:graphicFrameLocks noGrp="1"/>
          </p:cNvGraphicFramePr>
          <p:nvPr>
            <p:extLst>
              <p:ext uri="{D42A27DB-BD31-4B8C-83A1-F6EECF244321}">
                <p14:modId xmlns:p14="http://schemas.microsoft.com/office/powerpoint/2010/main" val="534039515"/>
              </p:ext>
            </p:extLst>
          </p:nvPr>
        </p:nvGraphicFramePr>
        <p:xfrm>
          <a:off x="6159705"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4"/>
                  </a:ext>
                </a:extLst>
              </a:tr>
            </a:tbl>
          </a:graphicData>
        </a:graphic>
      </p:graphicFrame>
      <p:graphicFrame>
        <p:nvGraphicFramePr>
          <p:cNvPr id="31" name="Group 55">
            <a:extLst>
              <a:ext uri="{FF2B5EF4-FFF2-40B4-BE49-F238E27FC236}">
                <a16:creationId xmlns:a16="http://schemas.microsoft.com/office/drawing/2014/main" id="{8CD13C44-E88D-4E89-A03A-72D093BB957C}"/>
              </a:ext>
            </a:extLst>
          </p:cNvPr>
          <p:cNvGraphicFramePr>
            <a:graphicFrameLocks noGrp="1"/>
          </p:cNvGraphicFramePr>
          <p:nvPr>
            <p:extLst>
              <p:ext uri="{D42A27DB-BD31-4B8C-83A1-F6EECF244321}">
                <p14:modId xmlns:p14="http://schemas.microsoft.com/office/powerpoint/2010/main" val="3261237686"/>
              </p:ext>
            </p:extLst>
          </p:nvPr>
        </p:nvGraphicFramePr>
        <p:xfrm>
          <a:off x="6492044"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4"/>
                  </a:ext>
                </a:extLst>
              </a:tr>
            </a:tbl>
          </a:graphicData>
        </a:graphic>
      </p:graphicFrame>
      <p:graphicFrame>
        <p:nvGraphicFramePr>
          <p:cNvPr id="32" name="Group 55">
            <a:extLst>
              <a:ext uri="{FF2B5EF4-FFF2-40B4-BE49-F238E27FC236}">
                <a16:creationId xmlns:a16="http://schemas.microsoft.com/office/drawing/2014/main" id="{7AF17B0A-0512-491C-A986-2366132BD0CB}"/>
              </a:ext>
            </a:extLst>
          </p:cNvPr>
          <p:cNvGraphicFramePr>
            <a:graphicFrameLocks noGrp="1"/>
          </p:cNvGraphicFramePr>
          <p:nvPr>
            <p:extLst>
              <p:ext uri="{D42A27DB-BD31-4B8C-83A1-F6EECF244321}">
                <p14:modId xmlns:p14="http://schemas.microsoft.com/office/powerpoint/2010/main" val="4095279467"/>
              </p:ext>
            </p:extLst>
          </p:nvPr>
        </p:nvGraphicFramePr>
        <p:xfrm>
          <a:off x="684717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4"/>
                  </a:ext>
                </a:extLst>
              </a:tr>
            </a:tbl>
          </a:graphicData>
        </a:graphic>
      </p:graphicFrame>
      <p:graphicFrame>
        <p:nvGraphicFramePr>
          <p:cNvPr id="33" name="Group 55">
            <a:extLst>
              <a:ext uri="{FF2B5EF4-FFF2-40B4-BE49-F238E27FC236}">
                <a16:creationId xmlns:a16="http://schemas.microsoft.com/office/drawing/2014/main" id="{7EFAF144-31F5-4429-9537-042438B51336}"/>
              </a:ext>
            </a:extLst>
          </p:cNvPr>
          <p:cNvGraphicFramePr>
            <a:graphicFrameLocks noGrp="1"/>
          </p:cNvGraphicFramePr>
          <p:nvPr>
            <p:extLst>
              <p:ext uri="{D42A27DB-BD31-4B8C-83A1-F6EECF244321}">
                <p14:modId xmlns:p14="http://schemas.microsoft.com/office/powerpoint/2010/main" val="969303472"/>
              </p:ext>
            </p:extLst>
          </p:nvPr>
        </p:nvGraphicFramePr>
        <p:xfrm>
          <a:off x="720382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2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4"/>
                  </a:ext>
                </a:extLst>
              </a:tr>
            </a:tbl>
          </a:graphicData>
        </a:graphic>
      </p:graphicFrame>
      <p:graphicFrame>
        <p:nvGraphicFramePr>
          <p:cNvPr id="34" name="Group 55">
            <a:extLst>
              <a:ext uri="{FF2B5EF4-FFF2-40B4-BE49-F238E27FC236}">
                <a16:creationId xmlns:a16="http://schemas.microsoft.com/office/drawing/2014/main" id="{CD37FDE1-B076-4B69-810F-5F370960D5FB}"/>
              </a:ext>
            </a:extLst>
          </p:cNvPr>
          <p:cNvGraphicFramePr>
            <a:graphicFrameLocks noGrp="1"/>
          </p:cNvGraphicFramePr>
          <p:nvPr>
            <p:extLst>
              <p:ext uri="{D42A27DB-BD31-4B8C-83A1-F6EECF244321}">
                <p14:modId xmlns:p14="http://schemas.microsoft.com/office/powerpoint/2010/main" val="3488678808"/>
              </p:ext>
            </p:extLst>
          </p:nvPr>
        </p:nvGraphicFramePr>
        <p:xfrm>
          <a:off x="7563861" y="3816600"/>
          <a:ext cx="260331" cy="1223960"/>
        </p:xfrm>
        <a:graphic>
          <a:graphicData uri="http://schemas.openxmlformats.org/drawingml/2006/table">
            <a:tbl>
              <a:tblPr/>
              <a:tblGrid>
                <a:gridCol w="260331">
                  <a:extLst>
                    <a:ext uri="{9D8B030D-6E8A-4147-A177-3AD203B41FA5}">
                      <a16:colId xmlns:a16="http://schemas.microsoft.com/office/drawing/2014/main" val="20002"/>
                    </a:ext>
                  </a:extLst>
                </a:gridCol>
              </a:tblGrid>
              <a:tr h="244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r h="24479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dirty="0">
                        <a:ln>
                          <a:noFill/>
                        </a:ln>
                        <a:solidFill>
                          <a:schemeClr val="tx1"/>
                        </a:solidFill>
                        <a:effectLst/>
                        <a:latin typeface="+mn-ea"/>
                        <a:ea typeface="+mn-ea"/>
                        <a:cs typeface="メイリオ" pitchFamily="50" charset="-128"/>
                      </a:endParaRPr>
                    </a:p>
                  </a:txBody>
                  <a:tcPr marL="107911" marR="107911" marT="94422" marB="53955"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bl>
          </a:graphicData>
        </a:graphic>
      </p:graphicFrame>
      <p:sp>
        <p:nvSpPr>
          <p:cNvPr id="35" name="AutoShape 3">
            <a:extLst>
              <a:ext uri="{FF2B5EF4-FFF2-40B4-BE49-F238E27FC236}">
                <a16:creationId xmlns:a16="http://schemas.microsoft.com/office/drawing/2014/main" id="{924763F5-E975-4746-827F-1D12FC857236}"/>
              </a:ext>
            </a:extLst>
          </p:cNvPr>
          <p:cNvSpPr>
            <a:spLocks noChangeArrowheads="1"/>
          </p:cNvSpPr>
          <p:nvPr/>
        </p:nvSpPr>
        <p:spPr bwMode="gray">
          <a:xfrm>
            <a:off x="4371198" y="3485216"/>
            <a:ext cx="260330" cy="259200"/>
          </a:xfrm>
          <a:prstGeom prst="roundRect">
            <a:avLst>
              <a:gd name="adj" fmla="val 0"/>
            </a:avLst>
          </a:prstGeom>
          <a:solidFill>
            <a:schemeClr val="bg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6" name="AutoShape 3">
            <a:extLst>
              <a:ext uri="{FF2B5EF4-FFF2-40B4-BE49-F238E27FC236}">
                <a16:creationId xmlns:a16="http://schemas.microsoft.com/office/drawing/2014/main" id="{ABFEA0B1-919D-46F9-B0E7-B87EEE528EBF}"/>
              </a:ext>
            </a:extLst>
          </p:cNvPr>
          <p:cNvSpPr>
            <a:spLocks noChangeArrowheads="1"/>
          </p:cNvSpPr>
          <p:nvPr/>
        </p:nvSpPr>
        <p:spPr bwMode="gray">
          <a:xfrm>
            <a:off x="4727848" y="3485216"/>
            <a:ext cx="260330" cy="259200"/>
          </a:xfrm>
          <a:prstGeom prst="roundRect">
            <a:avLst>
              <a:gd name="adj" fmla="val 0"/>
            </a:avLst>
          </a:prstGeom>
          <a:solidFill>
            <a:schemeClr val="tx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7" name="AutoShape 3">
            <a:extLst>
              <a:ext uri="{FF2B5EF4-FFF2-40B4-BE49-F238E27FC236}">
                <a16:creationId xmlns:a16="http://schemas.microsoft.com/office/drawing/2014/main" id="{9D51CC12-5479-4634-BE7E-5B134508F5C6}"/>
              </a:ext>
            </a:extLst>
          </p:cNvPr>
          <p:cNvSpPr>
            <a:spLocks noChangeArrowheads="1"/>
          </p:cNvSpPr>
          <p:nvPr/>
        </p:nvSpPr>
        <p:spPr bwMode="gray">
          <a:xfrm>
            <a:off x="5087888" y="3485216"/>
            <a:ext cx="260330" cy="259200"/>
          </a:xfrm>
          <a:prstGeom prst="roundRect">
            <a:avLst>
              <a:gd name="adj" fmla="val 0"/>
            </a:avLst>
          </a:prstGeom>
          <a:solidFill>
            <a:schemeClr val="bg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8" name="AutoShape 3">
            <a:extLst>
              <a:ext uri="{FF2B5EF4-FFF2-40B4-BE49-F238E27FC236}">
                <a16:creationId xmlns:a16="http://schemas.microsoft.com/office/drawing/2014/main" id="{7F65F216-45F5-47CB-B6BE-9DA1595F1FFC}"/>
              </a:ext>
            </a:extLst>
          </p:cNvPr>
          <p:cNvSpPr>
            <a:spLocks noChangeArrowheads="1"/>
          </p:cNvSpPr>
          <p:nvPr/>
        </p:nvSpPr>
        <p:spPr bwMode="gray">
          <a:xfrm>
            <a:off x="5439626" y="3485216"/>
            <a:ext cx="260330" cy="259200"/>
          </a:xfrm>
          <a:prstGeom prst="roundRect">
            <a:avLst>
              <a:gd name="adj" fmla="val 0"/>
            </a:avLst>
          </a:prstGeom>
          <a:solidFill>
            <a:schemeClr val="tx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39" name="AutoShape 3">
            <a:extLst>
              <a:ext uri="{FF2B5EF4-FFF2-40B4-BE49-F238E27FC236}">
                <a16:creationId xmlns:a16="http://schemas.microsoft.com/office/drawing/2014/main" id="{8224C20E-155C-4C8A-A940-61F367ED0549}"/>
              </a:ext>
            </a:extLst>
          </p:cNvPr>
          <p:cNvSpPr>
            <a:spLocks noChangeArrowheads="1"/>
          </p:cNvSpPr>
          <p:nvPr/>
        </p:nvSpPr>
        <p:spPr bwMode="gray">
          <a:xfrm>
            <a:off x="5799666" y="3485216"/>
            <a:ext cx="260330" cy="259200"/>
          </a:xfrm>
          <a:prstGeom prst="roundRect">
            <a:avLst>
              <a:gd name="adj" fmla="val 0"/>
            </a:avLst>
          </a:prstGeom>
          <a:solidFill>
            <a:schemeClr val="accent1"/>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0" name="AutoShape 3">
            <a:extLst>
              <a:ext uri="{FF2B5EF4-FFF2-40B4-BE49-F238E27FC236}">
                <a16:creationId xmlns:a16="http://schemas.microsoft.com/office/drawing/2014/main" id="{56A36578-8633-447B-80F9-91710FB49913}"/>
              </a:ext>
            </a:extLst>
          </p:cNvPr>
          <p:cNvSpPr>
            <a:spLocks noChangeArrowheads="1"/>
          </p:cNvSpPr>
          <p:nvPr/>
        </p:nvSpPr>
        <p:spPr bwMode="gray">
          <a:xfrm>
            <a:off x="6159706" y="3485216"/>
            <a:ext cx="260330" cy="259200"/>
          </a:xfrm>
          <a:prstGeom prst="roundRect">
            <a:avLst>
              <a:gd name="adj" fmla="val 0"/>
            </a:avLst>
          </a:prstGeom>
          <a:solidFill>
            <a:schemeClr val="accent2"/>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1" name="AutoShape 3">
            <a:extLst>
              <a:ext uri="{FF2B5EF4-FFF2-40B4-BE49-F238E27FC236}">
                <a16:creationId xmlns:a16="http://schemas.microsoft.com/office/drawing/2014/main" id="{A807E808-73AB-4961-9868-FCDC5FC83868}"/>
              </a:ext>
            </a:extLst>
          </p:cNvPr>
          <p:cNvSpPr>
            <a:spLocks noChangeArrowheads="1"/>
          </p:cNvSpPr>
          <p:nvPr/>
        </p:nvSpPr>
        <p:spPr bwMode="gray">
          <a:xfrm>
            <a:off x="6492044" y="3485216"/>
            <a:ext cx="260330" cy="259200"/>
          </a:xfrm>
          <a:prstGeom prst="roundRect">
            <a:avLst>
              <a:gd name="adj" fmla="val 0"/>
            </a:avLst>
          </a:prstGeom>
          <a:solidFill>
            <a:schemeClr val="accent3"/>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2" name="AutoShape 3">
            <a:extLst>
              <a:ext uri="{FF2B5EF4-FFF2-40B4-BE49-F238E27FC236}">
                <a16:creationId xmlns:a16="http://schemas.microsoft.com/office/drawing/2014/main" id="{5947E853-0C66-4FAE-8081-7A8A59425734}"/>
              </a:ext>
            </a:extLst>
          </p:cNvPr>
          <p:cNvSpPr>
            <a:spLocks noChangeArrowheads="1"/>
          </p:cNvSpPr>
          <p:nvPr/>
        </p:nvSpPr>
        <p:spPr bwMode="gray">
          <a:xfrm>
            <a:off x="6843782" y="3485216"/>
            <a:ext cx="260330" cy="259200"/>
          </a:xfrm>
          <a:prstGeom prst="roundRect">
            <a:avLst>
              <a:gd name="adj" fmla="val 0"/>
            </a:avLst>
          </a:prstGeom>
          <a:solidFill>
            <a:schemeClr val="accent4"/>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3" name="AutoShape 3">
            <a:extLst>
              <a:ext uri="{FF2B5EF4-FFF2-40B4-BE49-F238E27FC236}">
                <a16:creationId xmlns:a16="http://schemas.microsoft.com/office/drawing/2014/main" id="{8A22E0B0-2B6F-4ABF-B51A-C41511F90E91}"/>
              </a:ext>
            </a:extLst>
          </p:cNvPr>
          <p:cNvSpPr>
            <a:spLocks noChangeArrowheads="1"/>
          </p:cNvSpPr>
          <p:nvPr/>
        </p:nvSpPr>
        <p:spPr bwMode="gray">
          <a:xfrm>
            <a:off x="7203822" y="3485216"/>
            <a:ext cx="260330" cy="259200"/>
          </a:xfrm>
          <a:prstGeom prst="roundRect">
            <a:avLst>
              <a:gd name="adj" fmla="val 0"/>
            </a:avLst>
          </a:prstGeom>
          <a:solidFill>
            <a:schemeClr val="accent5"/>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4" name="AutoShape 3">
            <a:extLst>
              <a:ext uri="{FF2B5EF4-FFF2-40B4-BE49-F238E27FC236}">
                <a16:creationId xmlns:a16="http://schemas.microsoft.com/office/drawing/2014/main" id="{48C26C47-2747-453A-AAA2-B8EF7E5C5F67}"/>
              </a:ext>
            </a:extLst>
          </p:cNvPr>
          <p:cNvSpPr>
            <a:spLocks noChangeArrowheads="1"/>
          </p:cNvSpPr>
          <p:nvPr/>
        </p:nvSpPr>
        <p:spPr bwMode="gray">
          <a:xfrm>
            <a:off x="7563862" y="3485216"/>
            <a:ext cx="260330" cy="259200"/>
          </a:xfrm>
          <a:prstGeom prst="roundRect">
            <a:avLst>
              <a:gd name="adj" fmla="val 0"/>
            </a:avLst>
          </a:prstGeom>
          <a:solidFill>
            <a:schemeClr val="accent6"/>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45" name="AutoShape 3">
            <a:extLst>
              <a:ext uri="{FF2B5EF4-FFF2-40B4-BE49-F238E27FC236}">
                <a16:creationId xmlns:a16="http://schemas.microsoft.com/office/drawing/2014/main" id="{108749F9-CE3E-4F94-B8B3-66B3760B6044}"/>
              </a:ext>
            </a:extLst>
          </p:cNvPr>
          <p:cNvSpPr>
            <a:spLocks noChangeArrowheads="1"/>
          </p:cNvSpPr>
          <p:nvPr/>
        </p:nvSpPr>
        <p:spPr bwMode="gray">
          <a:xfrm>
            <a:off x="4295800" y="5148572"/>
            <a:ext cx="3600397" cy="1052204"/>
          </a:xfrm>
          <a:prstGeom prst="roundRect">
            <a:avLst>
              <a:gd name="adj" fmla="val 0"/>
            </a:avLst>
          </a:prstGeom>
          <a:solidFill>
            <a:schemeClr val="bg1"/>
          </a:solidFill>
          <a:ln w="6350">
            <a:solidFill>
              <a:schemeClr val="tx1">
                <a:lumMod val="50000"/>
                <a:lumOff val="50000"/>
              </a:schemeClr>
            </a:solidFill>
          </a:ln>
          <a:effectLst/>
        </p:spPr>
        <p:txBody>
          <a:bodyPr wrap="square" lIns="180000" tIns="180000" rIns="180000" bIns="0" anchor="t" anchorCtr="0">
            <a:noAutofit/>
          </a:bodyPr>
          <a:lstStyle/>
          <a:p>
            <a:pPr lvl="0">
              <a:lnSpc>
                <a:spcPct val="120000"/>
              </a:lnSpc>
              <a:spcBef>
                <a:spcPct val="0"/>
              </a:spcBef>
              <a:spcAft>
                <a:spcPts val="600"/>
              </a:spcAft>
            </a:pPr>
            <a:r>
              <a:rPr lang="ja-JP" altLang="en-US" sz="1400" b="1">
                <a:cs typeface="メイリオ" pitchFamily="50" charset="-128"/>
              </a:rPr>
              <a:t>標準の色</a:t>
            </a:r>
            <a:endParaRPr lang="en-US" altLang="ja-JP" sz="1400" b="1" dirty="0">
              <a:cs typeface="メイリオ" pitchFamily="50" charset="-128"/>
            </a:endParaRPr>
          </a:p>
        </p:txBody>
      </p:sp>
      <p:sp>
        <p:nvSpPr>
          <p:cNvPr id="46" name="AutoShape 3">
            <a:extLst>
              <a:ext uri="{FF2B5EF4-FFF2-40B4-BE49-F238E27FC236}">
                <a16:creationId xmlns:a16="http://schemas.microsoft.com/office/drawing/2014/main" id="{80DE3D80-682E-4B83-9B40-1A5C70384066}"/>
              </a:ext>
            </a:extLst>
          </p:cNvPr>
          <p:cNvSpPr>
            <a:spLocks noChangeArrowheads="1"/>
          </p:cNvSpPr>
          <p:nvPr/>
        </p:nvSpPr>
        <p:spPr bwMode="gray">
          <a:xfrm>
            <a:off x="6807780" y="3456384"/>
            <a:ext cx="1088420"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7" name="AutoShape 3">
            <a:extLst>
              <a:ext uri="{FF2B5EF4-FFF2-40B4-BE49-F238E27FC236}">
                <a16:creationId xmlns:a16="http://schemas.microsoft.com/office/drawing/2014/main" id="{C1B0D6BA-BB5D-416F-86FF-14158E0E2EC6}"/>
              </a:ext>
            </a:extLst>
          </p:cNvPr>
          <p:cNvSpPr>
            <a:spLocks noChangeArrowheads="1"/>
          </p:cNvSpPr>
          <p:nvPr/>
        </p:nvSpPr>
        <p:spPr bwMode="gray">
          <a:xfrm>
            <a:off x="5756202" y="3456384"/>
            <a:ext cx="6998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8" name="AutoShape 3">
            <a:extLst>
              <a:ext uri="{FF2B5EF4-FFF2-40B4-BE49-F238E27FC236}">
                <a16:creationId xmlns:a16="http://schemas.microsoft.com/office/drawing/2014/main" id="{8993AE0E-ECB5-41A0-BECC-003A01CF8BC2}"/>
              </a:ext>
            </a:extLst>
          </p:cNvPr>
          <p:cNvSpPr>
            <a:spLocks noChangeArrowheads="1"/>
          </p:cNvSpPr>
          <p:nvPr/>
        </p:nvSpPr>
        <p:spPr bwMode="gray">
          <a:xfrm>
            <a:off x="5051884" y="3456384"/>
            <a:ext cx="351738" cy="324632"/>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
        <p:nvSpPr>
          <p:cNvPr id="49" name="AutoShape 3">
            <a:extLst>
              <a:ext uri="{FF2B5EF4-FFF2-40B4-BE49-F238E27FC236}">
                <a16:creationId xmlns:a16="http://schemas.microsoft.com/office/drawing/2014/main" id="{ABE59469-024F-4923-9939-1CB05026E998}"/>
              </a:ext>
            </a:extLst>
          </p:cNvPr>
          <p:cNvSpPr>
            <a:spLocks noChangeArrowheads="1"/>
          </p:cNvSpPr>
          <p:nvPr/>
        </p:nvSpPr>
        <p:spPr bwMode="gray">
          <a:xfrm>
            <a:off x="4371198" y="5733256"/>
            <a:ext cx="260330" cy="259200"/>
          </a:xfrm>
          <a:prstGeom prst="roundRect">
            <a:avLst>
              <a:gd name="adj" fmla="val 0"/>
            </a:avLst>
          </a:prstGeom>
          <a:solidFill>
            <a:srgbClr val="C0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0" name="AutoShape 3">
            <a:extLst>
              <a:ext uri="{FF2B5EF4-FFF2-40B4-BE49-F238E27FC236}">
                <a16:creationId xmlns:a16="http://schemas.microsoft.com/office/drawing/2014/main" id="{423C435D-4680-42FD-AE31-A5AF3CF31001}"/>
              </a:ext>
            </a:extLst>
          </p:cNvPr>
          <p:cNvSpPr>
            <a:spLocks noChangeArrowheads="1"/>
          </p:cNvSpPr>
          <p:nvPr/>
        </p:nvSpPr>
        <p:spPr bwMode="gray">
          <a:xfrm>
            <a:off x="4727848" y="5733256"/>
            <a:ext cx="260330" cy="259200"/>
          </a:xfrm>
          <a:prstGeom prst="roundRect">
            <a:avLst>
              <a:gd name="adj" fmla="val 0"/>
            </a:avLst>
          </a:prstGeom>
          <a:solidFill>
            <a:srgbClr val="FF0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1" name="AutoShape 3">
            <a:extLst>
              <a:ext uri="{FF2B5EF4-FFF2-40B4-BE49-F238E27FC236}">
                <a16:creationId xmlns:a16="http://schemas.microsoft.com/office/drawing/2014/main" id="{FE8A264F-42AE-4070-9DA0-DF03BBFFEF7F}"/>
              </a:ext>
            </a:extLst>
          </p:cNvPr>
          <p:cNvSpPr>
            <a:spLocks noChangeArrowheads="1"/>
          </p:cNvSpPr>
          <p:nvPr/>
        </p:nvSpPr>
        <p:spPr bwMode="gray">
          <a:xfrm>
            <a:off x="5087888" y="5733256"/>
            <a:ext cx="260330" cy="259200"/>
          </a:xfrm>
          <a:prstGeom prst="roundRect">
            <a:avLst>
              <a:gd name="adj" fmla="val 0"/>
            </a:avLst>
          </a:prstGeom>
          <a:solidFill>
            <a:srgbClr val="FFC0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2" name="AutoShape 3">
            <a:extLst>
              <a:ext uri="{FF2B5EF4-FFF2-40B4-BE49-F238E27FC236}">
                <a16:creationId xmlns:a16="http://schemas.microsoft.com/office/drawing/2014/main" id="{B2882DA4-F622-421E-8AA8-403B04F55C17}"/>
              </a:ext>
            </a:extLst>
          </p:cNvPr>
          <p:cNvSpPr>
            <a:spLocks noChangeArrowheads="1"/>
          </p:cNvSpPr>
          <p:nvPr/>
        </p:nvSpPr>
        <p:spPr bwMode="gray">
          <a:xfrm>
            <a:off x="5439626" y="5733256"/>
            <a:ext cx="260330" cy="259200"/>
          </a:xfrm>
          <a:prstGeom prst="roundRect">
            <a:avLst>
              <a:gd name="adj" fmla="val 0"/>
            </a:avLst>
          </a:prstGeom>
          <a:solidFill>
            <a:srgbClr val="FFFF0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3" name="AutoShape 3">
            <a:extLst>
              <a:ext uri="{FF2B5EF4-FFF2-40B4-BE49-F238E27FC236}">
                <a16:creationId xmlns:a16="http://schemas.microsoft.com/office/drawing/2014/main" id="{8D5EDCC7-1D2E-4950-BD01-3EFA75C25D9D}"/>
              </a:ext>
            </a:extLst>
          </p:cNvPr>
          <p:cNvSpPr>
            <a:spLocks noChangeArrowheads="1"/>
          </p:cNvSpPr>
          <p:nvPr/>
        </p:nvSpPr>
        <p:spPr bwMode="gray">
          <a:xfrm>
            <a:off x="5799666" y="5733256"/>
            <a:ext cx="260330" cy="259200"/>
          </a:xfrm>
          <a:prstGeom prst="roundRect">
            <a:avLst>
              <a:gd name="adj" fmla="val 0"/>
            </a:avLst>
          </a:prstGeom>
          <a:solidFill>
            <a:srgbClr val="92D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4" name="AutoShape 3">
            <a:extLst>
              <a:ext uri="{FF2B5EF4-FFF2-40B4-BE49-F238E27FC236}">
                <a16:creationId xmlns:a16="http://schemas.microsoft.com/office/drawing/2014/main" id="{A81C9783-54BC-4E61-B896-709E297159C4}"/>
              </a:ext>
            </a:extLst>
          </p:cNvPr>
          <p:cNvSpPr>
            <a:spLocks noChangeArrowheads="1"/>
          </p:cNvSpPr>
          <p:nvPr/>
        </p:nvSpPr>
        <p:spPr bwMode="gray">
          <a:xfrm>
            <a:off x="6159706" y="5733256"/>
            <a:ext cx="260330" cy="259200"/>
          </a:xfrm>
          <a:prstGeom prst="roundRect">
            <a:avLst>
              <a:gd name="adj" fmla="val 0"/>
            </a:avLst>
          </a:prstGeom>
          <a:solidFill>
            <a:srgbClr val="00B05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5" name="AutoShape 3">
            <a:extLst>
              <a:ext uri="{FF2B5EF4-FFF2-40B4-BE49-F238E27FC236}">
                <a16:creationId xmlns:a16="http://schemas.microsoft.com/office/drawing/2014/main" id="{BF78ACEA-609A-4F91-BCC5-1F81D2A3AE3F}"/>
              </a:ext>
            </a:extLst>
          </p:cNvPr>
          <p:cNvSpPr>
            <a:spLocks noChangeArrowheads="1"/>
          </p:cNvSpPr>
          <p:nvPr/>
        </p:nvSpPr>
        <p:spPr bwMode="gray">
          <a:xfrm>
            <a:off x="6492044" y="5733256"/>
            <a:ext cx="260330" cy="259200"/>
          </a:xfrm>
          <a:prstGeom prst="roundRect">
            <a:avLst>
              <a:gd name="adj" fmla="val 0"/>
            </a:avLst>
          </a:prstGeom>
          <a:solidFill>
            <a:srgbClr val="00B0F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6" name="AutoShape 3">
            <a:extLst>
              <a:ext uri="{FF2B5EF4-FFF2-40B4-BE49-F238E27FC236}">
                <a16:creationId xmlns:a16="http://schemas.microsoft.com/office/drawing/2014/main" id="{D82141C0-E94B-4EA1-8073-BAC4F715A133}"/>
              </a:ext>
            </a:extLst>
          </p:cNvPr>
          <p:cNvSpPr>
            <a:spLocks noChangeArrowheads="1"/>
          </p:cNvSpPr>
          <p:nvPr/>
        </p:nvSpPr>
        <p:spPr bwMode="gray">
          <a:xfrm>
            <a:off x="6843782" y="5733256"/>
            <a:ext cx="260330" cy="259200"/>
          </a:xfrm>
          <a:prstGeom prst="roundRect">
            <a:avLst>
              <a:gd name="adj" fmla="val 0"/>
            </a:avLst>
          </a:prstGeom>
          <a:solidFill>
            <a:srgbClr val="0070C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7" name="AutoShape 3">
            <a:extLst>
              <a:ext uri="{FF2B5EF4-FFF2-40B4-BE49-F238E27FC236}">
                <a16:creationId xmlns:a16="http://schemas.microsoft.com/office/drawing/2014/main" id="{AC1A3F54-5A75-4697-8F59-0EAA14091316}"/>
              </a:ext>
            </a:extLst>
          </p:cNvPr>
          <p:cNvSpPr>
            <a:spLocks noChangeArrowheads="1"/>
          </p:cNvSpPr>
          <p:nvPr/>
        </p:nvSpPr>
        <p:spPr bwMode="gray">
          <a:xfrm>
            <a:off x="7203822" y="5733256"/>
            <a:ext cx="260330" cy="259200"/>
          </a:xfrm>
          <a:prstGeom prst="roundRect">
            <a:avLst>
              <a:gd name="adj" fmla="val 0"/>
            </a:avLst>
          </a:prstGeom>
          <a:solidFill>
            <a:srgbClr val="00206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8" name="AutoShape 3">
            <a:extLst>
              <a:ext uri="{FF2B5EF4-FFF2-40B4-BE49-F238E27FC236}">
                <a16:creationId xmlns:a16="http://schemas.microsoft.com/office/drawing/2014/main" id="{442F5B71-E127-4CFF-B878-A3F0EC1DB1C5}"/>
              </a:ext>
            </a:extLst>
          </p:cNvPr>
          <p:cNvSpPr>
            <a:spLocks noChangeArrowheads="1"/>
          </p:cNvSpPr>
          <p:nvPr/>
        </p:nvSpPr>
        <p:spPr bwMode="gray">
          <a:xfrm>
            <a:off x="7563862" y="5733256"/>
            <a:ext cx="260330" cy="259200"/>
          </a:xfrm>
          <a:prstGeom prst="roundRect">
            <a:avLst>
              <a:gd name="adj" fmla="val 0"/>
            </a:avLst>
          </a:prstGeom>
          <a:solidFill>
            <a:srgbClr val="7030A0"/>
          </a:solidFill>
          <a:ln w="6350">
            <a:solidFill>
              <a:schemeClr val="tx1">
                <a:lumMod val="60000"/>
                <a:lumOff val="40000"/>
              </a:schemeClr>
            </a:solid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latin typeface="+mn-ea"/>
              <a:cs typeface="メイリオ" pitchFamily="50" charset="-128"/>
            </a:endParaRPr>
          </a:p>
        </p:txBody>
      </p:sp>
      <p:sp>
        <p:nvSpPr>
          <p:cNvPr id="59" name="AutoShape 3">
            <a:extLst>
              <a:ext uri="{FF2B5EF4-FFF2-40B4-BE49-F238E27FC236}">
                <a16:creationId xmlns:a16="http://schemas.microsoft.com/office/drawing/2014/main" id="{306C13A8-E0F0-4309-A707-B3FB15D88EDA}"/>
              </a:ext>
            </a:extLst>
          </p:cNvPr>
          <p:cNvSpPr>
            <a:spLocks noChangeArrowheads="1"/>
          </p:cNvSpPr>
          <p:nvPr/>
        </p:nvSpPr>
        <p:spPr bwMode="gray">
          <a:xfrm>
            <a:off x="4295800" y="3780420"/>
            <a:ext cx="3600397" cy="2420355"/>
          </a:xfrm>
          <a:prstGeom prst="roundRect">
            <a:avLst>
              <a:gd name="adj" fmla="val 0"/>
            </a:avLst>
          </a:prstGeom>
          <a:solidFill>
            <a:schemeClr val="tx1">
              <a:alpha val="49000"/>
            </a:schemeClr>
          </a:solidFill>
          <a:ln>
            <a:noFill/>
          </a:ln>
          <a:effectLst/>
        </p:spPr>
        <p:txBody>
          <a:bodyPr wrap="square" lIns="180000" tIns="180000" rIns="180000" bIns="162000" anchor="ctr" anchorCtr="0">
            <a:noAutofit/>
          </a:bodyPr>
          <a:lstStyle/>
          <a:p>
            <a:pPr lvl="0" algn="ctr">
              <a:lnSpc>
                <a:spcPct val="120000"/>
              </a:lnSpc>
              <a:spcBef>
                <a:spcPct val="0"/>
              </a:spcBef>
              <a:spcAft>
                <a:spcPts val="600"/>
              </a:spcAft>
            </a:pPr>
            <a:endParaRPr lang="en-US" altLang="ja-JP" sz="900" b="1" dirty="0">
              <a:solidFill>
                <a:schemeClr val="bg1"/>
              </a:solidFill>
              <a:latin typeface="+mn-ea"/>
              <a:cs typeface="メイリオ" pitchFamily="50" charset="-128"/>
            </a:endParaRPr>
          </a:p>
        </p:txBody>
      </p:sp>
    </p:spTree>
    <p:extLst>
      <p:ext uri="{BB962C8B-B14F-4D97-AF65-F5344CB8AC3E}">
        <p14:creationId xmlns:p14="http://schemas.microsoft.com/office/powerpoint/2010/main" val="329803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70A0B88-5BF5-412C-9F93-A8A9BF492967}"/>
              </a:ext>
            </a:extLst>
          </p:cNvPr>
          <p:cNvSpPr>
            <a:spLocks noGrp="1"/>
          </p:cNvSpPr>
          <p:nvPr>
            <p:ph type="title"/>
          </p:nvPr>
        </p:nvSpPr>
        <p:spPr/>
        <p:txBody>
          <a:bodyPr/>
          <a:lstStyle/>
          <a:p>
            <a:r>
              <a:rPr lang="en-US" altLang="ja-JP" dirty="0"/>
              <a:t>3. </a:t>
            </a:r>
            <a:r>
              <a:rPr lang="ja-JP" altLang="en-US" dirty="0"/>
              <a:t>スライド背景（レイアウト）</a:t>
            </a:r>
          </a:p>
        </p:txBody>
      </p:sp>
      <p:sp>
        <p:nvSpPr>
          <p:cNvPr id="3" name="フッター プレースホルダー 2">
            <a:extLst>
              <a:ext uri="{FF2B5EF4-FFF2-40B4-BE49-F238E27FC236}">
                <a16:creationId xmlns:a16="http://schemas.microsoft.com/office/drawing/2014/main" id="{48864698-2392-459E-8F5B-3436998AE584}"/>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0F82BCF-DDF3-40F2-AB20-4FC8EAE2C87B}"/>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6" name="AutoShape 3">
            <a:extLst>
              <a:ext uri="{FF2B5EF4-FFF2-40B4-BE49-F238E27FC236}">
                <a16:creationId xmlns:a16="http://schemas.microsoft.com/office/drawing/2014/main" id="{04C50BEC-FE5C-47EA-9457-8E9EAE2B49D4}"/>
              </a:ext>
            </a:extLst>
          </p:cNvPr>
          <p:cNvSpPr>
            <a:spLocks noChangeArrowheads="1"/>
          </p:cNvSpPr>
          <p:nvPr/>
        </p:nvSpPr>
        <p:spPr bwMode="auto">
          <a:xfrm>
            <a:off x="874712" y="944724"/>
            <a:ext cx="10439401" cy="7232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pPr>
            <a:r>
              <a:rPr lang="ja-JP" altLang="en-US" sz="2000" b="1" dirty="0">
                <a:latin typeface="+mn-ea"/>
                <a:cs typeface="メイリオ" pitchFamily="50" charset="-128"/>
              </a:rPr>
              <a:t>スライドは、扱うコンテンツの内容に応じて「背景（レイアウト）」を切り替え、</a:t>
            </a:r>
            <a:endParaRPr lang="en-US" altLang="ja-JP" sz="2000" b="1" dirty="0">
              <a:latin typeface="+mn-ea"/>
              <a:cs typeface="メイリオ" pitchFamily="50" charset="-128"/>
            </a:endParaRPr>
          </a:p>
          <a:p>
            <a:pPr lvl="0" algn="just">
              <a:lnSpc>
                <a:spcPct val="120000"/>
              </a:lnSpc>
            </a:pPr>
            <a:r>
              <a:rPr lang="ja-JP" altLang="en-US" sz="2000" b="1" dirty="0">
                <a:latin typeface="+mn-ea"/>
                <a:cs typeface="メイリオ" pitchFamily="50" charset="-128"/>
              </a:rPr>
              <a:t>資料のストーリー展開にメリハリをつける。</a:t>
            </a:r>
            <a:endParaRPr lang="en-US" altLang="ja-JP" sz="2000" b="1" dirty="0">
              <a:latin typeface="+mn-ea"/>
              <a:cs typeface="メイリオ" pitchFamily="50" charset="-128"/>
            </a:endParaRPr>
          </a:p>
        </p:txBody>
      </p:sp>
      <p:sp>
        <p:nvSpPr>
          <p:cNvPr id="7" name="AutoShape 14">
            <a:extLst>
              <a:ext uri="{FF2B5EF4-FFF2-40B4-BE49-F238E27FC236}">
                <a16:creationId xmlns:a16="http://schemas.microsoft.com/office/drawing/2014/main" id="{40E7A17C-A73C-4704-A4C2-EE26AF9627F2}"/>
              </a:ext>
            </a:extLst>
          </p:cNvPr>
          <p:cNvSpPr>
            <a:spLocks noChangeArrowheads="1"/>
          </p:cNvSpPr>
          <p:nvPr/>
        </p:nvSpPr>
        <p:spPr bwMode="auto">
          <a:xfrm>
            <a:off x="868437" y="4437112"/>
            <a:ext cx="3095624" cy="1045094"/>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t>プレゼン資料の表紙に使用するレイアウト。</a:t>
            </a:r>
            <a:endParaRPr lang="en-US" altLang="ja-JP" sz="1400" dirty="0"/>
          </a:p>
          <a:p>
            <a:pPr marL="171450" indent="-171450" algn="just">
              <a:lnSpc>
                <a:spcPct val="130000"/>
              </a:lnSpc>
              <a:spcAft>
                <a:spcPts val="600"/>
              </a:spcAft>
              <a:buFont typeface="メイリオ" panose="020B0604030504040204" pitchFamily="50" charset="-128"/>
              <a:buChar char="✱"/>
            </a:pPr>
            <a:r>
              <a:rPr lang="ja-JP" altLang="en-US" sz="1050" dirty="0"/>
              <a:t>裏表紙用に色使いを反転したバージョンも併せて収録。</a:t>
            </a:r>
            <a:endParaRPr lang="en-US" altLang="ja-JP" sz="1050" dirty="0"/>
          </a:p>
        </p:txBody>
      </p:sp>
      <p:sp>
        <p:nvSpPr>
          <p:cNvPr id="12" name="AutoShape 3">
            <a:extLst>
              <a:ext uri="{FF2B5EF4-FFF2-40B4-BE49-F238E27FC236}">
                <a16:creationId xmlns:a16="http://schemas.microsoft.com/office/drawing/2014/main" id="{F47DE3EA-41A7-43C3-BD27-B99FB2744582}"/>
              </a:ext>
            </a:extLst>
          </p:cNvPr>
          <p:cNvSpPr>
            <a:spLocks noChangeArrowheads="1"/>
          </p:cNvSpPr>
          <p:nvPr/>
        </p:nvSpPr>
        <p:spPr bwMode="auto">
          <a:xfrm>
            <a:off x="1693810"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表紙／裏表紙</a:t>
            </a:r>
          </a:p>
        </p:txBody>
      </p:sp>
      <p:sp>
        <p:nvSpPr>
          <p:cNvPr id="14" name="AutoShape 3">
            <a:extLst>
              <a:ext uri="{FF2B5EF4-FFF2-40B4-BE49-F238E27FC236}">
                <a16:creationId xmlns:a16="http://schemas.microsoft.com/office/drawing/2014/main" id="{40521C3C-6662-4ED6-AFA7-1DB25048691B}"/>
              </a:ext>
            </a:extLst>
          </p:cNvPr>
          <p:cNvSpPr>
            <a:spLocks noChangeAspect="1" noChangeArrowheads="1"/>
          </p:cNvSpPr>
          <p:nvPr/>
        </p:nvSpPr>
        <p:spPr bwMode="auto">
          <a:xfrm>
            <a:off x="1056096" y="5560449"/>
            <a:ext cx="1129361" cy="637392"/>
          </a:xfrm>
          <a:prstGeom prst="roundRect">
            <a:avLst>
              <a:gd name="adj" fmla="val 0"/>
            </a:avLst>
          </a:prstGeom>
          <a:solidFill>
            <a:schemeClr val="tx2"/>
          </a:solidFill>
          <a:ln w="6350">
            <a:no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15" name="直角三角形 14">
            <a:extLst>
              <a:ext uri="{FF2B5EF4-FFF2-40B4-BE49-F238E27FC236}">
                <a16:creationId xmlns:a16="http://schemas.microsoft.com/office/drawing/2014/main" id="{E3E5229F-C12C-4612-8DF6-0D2D80131FBC}"/>
              </a:ext>
            </a:extLst>
          </p:cNvPr>
          <p:cNvSpPr/>
          <p:nvPr/>
        </p:nvSpPr>
        <p:spPr bwMode="auto">
          <a:xfrm flipV="1">
            <a:off x="1056097" y="5563915"/>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6" name="直角三角形 15">
            <a:extLst>
              <a:ext uri="{FF2B5EF4-FFF2-40B4-BE49-F238E27FC236}">
                <a16:creationId xmlns:a16="http://schemas.microsoft.com/office/drawing/2014/main" id="{845809AB-4979-4413-899D-426BC79A0143}"/>
              </a:ext>
            </a:extLst>
          </p:cNvPr>
          <p:cNvSpPr/>
          <p:nvPr/>
        </p:nvSpPr>
        <p:spPr bwMode="auto">
          <a:xfrm flipH="1">
            <a:off x="2071391" y="6087242"/>
            <a:ext cx="114066" cy="114066"/>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7" name="AutoShape 3">
            <a:extLst>
              <a:ext uri="{FF2B5EF4-FFF2-40B4-BE49-F238E27FC236}">
                <a16:creationId xmlns:a16="http://schemas.microsoft.com/office/drawing/2014/main" id="{D0785F8E-651E-4A30-A6BA-08E37D866639}"/>
              </a:ext>
            </a:extLst>
          </p:cNvPr>
          <p:cNvSpPr>
            <a:spLocks noChangeArrowheads="1"/>
          </p:cNvSpPr>
          <p:nvPr/>
        </p:nvSpPr>
        <p:spPr bwMode="auto">
          <a:xfrm>
            <a:off x="1056097" y="5560449"/>
            <a:ext cx="1129360" cy="637392"/>
          </a:xfrm>
          <a:prstGeom prst="roundRect">
            <a:avLst>
              <a:gd name="adj" fmla="val 0"/>
            </a:avLst>
          </a:prstGeom>
          <a:noFill/>
          <a:ln w="6350">
            <a:solidFill>
              <a:schemeClr val="tx2"/>
            </a:solidFill>
          </a:ln>
          <a:effectLst/>
        </p:spPr>
        <p:txBody>
          <a:bodyPr wrap="square" lIns="108000" tIns="72000" rIns="108000" bIns="54000" anchor="ctr" anchorCtr="0">
            <a:noAutofit/>
          </a:bodyPr>
          <a:lstStyle/>
          <a:p>
            <a:pPr algn="ctr">
              <a:lnSpc>
                <a:spcPct val="120000"/>
              </a:lnSpc>
              <a:spcBef>
                <a:spcPct val="0"/>
              </a:spcBef>
            </a:pPr>
            <a:endParaRPr lang="ja-JP" altLang="en-US" sz="900" dirty="0">
              <a:solidFill>
                <a:schemeClr val="bg1"/>
              </a:solidFill>
              <a:latin typeface="+mn-ea"/>
              <a:cs typeface="メイリオ" pitchFamily="50" charset="-128"/>
            </a:endParaRPr>
          </a:p>
        </p:txBody>
      </p:sp>
      <p:sp>
        <p:nvSpPr>
          <p:cNvPr id="18" name="AutoShape 3">
            <a:extLst>
              <a:ext uri="{FF2B5EF4-FFF2-40B4-BE49-F238E27FC236}">
                <a16:creationId xmlns:a16="http://schemas.microsoft.com/office/drawing/2014/main" id="{8DA279EE-A0B5-4A85-B498-66E2E919DDFA}"/>
              </a:ext>
            </a:extLst>
          </p:cNvPr>
          <p:cNvSpPr>
            <a:spLocks noChangeAspect="1" noChangeArrowheads="1"/>
          </p:cNvSpPr>
          <p:nvPr/>
        </p:nvSpPr>
        <p:spPr bwMode="auto">
          <a:xfrm>
            <a:off x="876299" y="2535952"/>
            <a:ext cx="3095625" cy="1740780"/>
          </a:xfrm>
          <a:prstGeom prst="roundRect">
            <a:avLst>
              <a:gd name="adj" fmla="val 0"/>
            </a:avLst>
          </a:prstGeom>
          <a:solidFill>
            <a:schemeClr val="bg1"/>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r>
              <a:rPr lang="en-US" altLang="ja-JP" sz="1000" b="1" dirty="0">
                <a:latin typeface="+mn-ea"/>
                <a:cs typeface="メイリオ" pitchFamily="50" charset="-128"/>
              </a:rPr>
              <a:t>Title</a:t>
            </a:r>
            <a:endParaRPr lang="ja-JP" altLang="en-US" sz="1000" b="1" dirty="0">
              <a:latin typeface="+mn-ea"/>
              <a:cs typeface="メイリオ" pitchFamily="50" charset="-128"/>
            </a:endParaRPr>
          </a:p>
        </p:txBody>
      </p:sp>
      <p:sp>
        <p:nvSpPr>
          <p:cNvPr id="19" name="直角三角形 18">
            <a:extLst>
              <a:ext uri="{FF2B5EF4-FFF2-40B4-BE49-F238E27FC236}">
                <a16:creationId xmlns:a16="http://schemas.microsoft.com/office/drawing/2014/main" id="{C834054E-C8B5-4FE2-A878-42231A1C23F9}"/>
              </a:ext>
            </a:extLst>
          </p:cNvPr>
          <p:cNvSpPr/>
          <p:nvPr/>
        </p:nvSpPr>
        <p:spPr bwMode="auto">
          <a:xfrm flipV="1">
            <a:off x="876300" y="2535952"/>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0" name="直角三角形 19">
            <a:extLst>
              <a:ext uri="{FF2B5EF4-FFF2-40B4-BE49-F238E27FC236}">
                <a16:creationId xmlns:a16="http://schemas.microsoft.com/office/drawing/2014/main" id="{24ADDB5B-B51D-42F3-8132-0BDABCDF7DBE}"/>
              </a:ext>
            </a:extLst>
          </p:cNvPr>
          <p:cNvSpPr/>
          <p:nvPr/>
        </p:nvSpPr>
        <p:spPr bwMode="auto">
          <a:xfrm flipH="1">
            <a:off x="3791902" y="4096710"/>
            <a:ext cx="180022" cy="180022"/>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aphicFrame>
        <p:nvGraphicFramePr>
          <p:cNvPr id="21" name="Group 55">
            <a:extLst>
              <a:ext uri="{FF2B5EF4-FFF2-40B4-BE49-F238E27FC236}">
                <a16:creationId xmlns:a16="http://schemas.microsoft.com/office/drawing/2014/main" id="{AC83C643-4EBE-49BF-A77F-A77EBD4675E4}"/>
              </a:ext>
            </a:extLst>
          </p:cNvPr>
          <p:cNvGraphicFramePr>
            <a:graphicFrameLocks noGrp="1"/>
          </p:cNvGraphicFramePr>
          <p:nvPr>
            <p:extLst>
              <p:ext uri="{D42A27DB-BD31-4B8C-83A1-F6EECF244321}">
                <p14:modId xmlns:p14="http://schemas.microsoft.com/office/powerpoint/2010/main" val="4085136992"/>
              </p:ext>
            </p:extLst>
          </p:nvPr>
        </p:nvGraphicFramePr>
        <p:xfrm>
          <a:off x="4548188" y="2535952"/>
          <a:ext cx="3095625" cy="1740780"/>
        </p:xfrm>
        <a:graphic>
          <a:graphicData uri="http://schemas.openxmlformats.org/drawingml/2006/table">
            <a:tbl>
              <a:tblPr/>
              <a:tblGrid>
                <a:gridCol w="590844">
                  <a:extLst>
                    <a:ext uri="{9D8B030D-6E8A-4147-A177-3AD203B41FA5}">
                      <a16:colId xmlns:a16="http://schemas.microsoft.com/office/drawing/2014/main" val="20000"/>
                    </a:ext>
                  </a:extLst>
                </a:gridCol>
                <a:gridCol w="2504781">
                  <a:extLst>
                    <a:ext uri="{9D8B030D-6E8A-4147-A177-3AD203B41FA5}">
                      <a16:colId xmlns:a16="http://schemas.microsoft.com/office/drawing/2014/main" val="324125992"/>
                    </a:ext>
                  </a:extLst>
                </a:gridCol>
              </a:tblGrid>
              <a:tr h="174078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9232" marR="109232" marT="72822" marB="54616"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mj-ea"/>
                        <a:ea typeface="+mj-ea"/>
                        <a:cs typeface="メイリオ" pitchFamily="50" charset="-128"/>
                      </a:endParaRPr>
                    </a:p>
                  </a:txBody>
                  <a:tcPr marL="109232" marR="109232" marT="72822" marB="54616"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AutoShape 3">
            <a:extLst>
              <a:ext uri="{FF2B5EF4-FFF2-40B4-BE49-F238E27FC236}">
                <a16:creationId xmlns:a16="http://schemas.microsoft.com/office/drawing/2014/main" id="{D84ADE3B-9C01-48E8-B860-47C4F618F094}"/>
              </a:ext>
            </a:extLst>
          </p:cNvPr>
          <p:cNvSpPr>
            <a:spLocks noChangeArrowheads="1"/>
          </p:cNvSpPr>
          <p:nvPr/>
        </p:nvSpPr>
        <p:spPr bwMode="auto">
          <a:xfrm>
            <a:off x="8220236" y="2530543"/>
            <a:ext cx="3096000" cy="1742400"/>
          </a:xfrm>
          <a:prstGeom prst="roundRect">
            <a:avLst>
              <a:gd name="adj" fmla="val 0"/>
            </a:avLst>
          </a:prstGeom>
          <a:solidFill>
            <a:schemeClr val="bg2"/>
          </a:solidFill>
          <a:ln w="6350">
            <a:solidFill>
              <a:schemeClr val="tx1">
                <a:lumMod val="60000"/>
                <a:lumOff val="40000"/>
              </a:schemeClr>
            </a:solidFill>
          </a:ln>
          <a:effectLst/>
        </p:spPr>
        <p:txBody>
          <a:bodyPr wrap="square" lIns="180000" tIns="72000" rIns="180000" bIns="54000" anchor="ctr" anchorCtr="0">
            <a:noAutofit/>
          </a:bodyPr>
          <a:lstStyle/>
          <a:p>
            <a:pPr algn="ctr">
              <a:lnSpc>
                <a:spcPct val="120000"/>
              </a:lnSpc>
              <a:spcBef>
                <a:spcPct val="0"/>
              </a:spcBef>
            </a:pPr>
            <a:endParaRPr lang="ja-JP" altLang="en-US" sz="1000" b="1" dirty="0">
              <a:latin typeface="+mn-ea"/>
              <a:cs typeface="メイリオ" pitchFamily="50" charset="-128"/>
            </a:endParaRPr>
          </a:p>
        </p:txBody>
      </p:sp>
      <p:sp>
        <p:nvSpPr>
          <p:cNvPr id="23" name="AutoShape 3">
            <a:extLst>
              <a:ext uri="{FF2B5EF4-FFF2-40B4-BE49-F238E27FC236}">
                <a16:creationId xmlns:a16="http://schemas.microsoft.com/office/drawing/2014/main" id="{CC70EEAB-FCF2-4BEB-A35C-3C96F5CDFF34}"/>
              </a:ext>
            </a:extLst>
          </p:cNvPr>
          <p:cNvSpPr>
            <a:spLocks noChangeArrowheads="1"/>
          </p:cNvSpPr>
          <p:nvPr/>
        </p:nvSpPr>
        <p:spPr bwMode="auto">
          <a:xfrm>
            <a:off x="8656336" y="3293731"/>
            <a:ext cx="2223800" cy="216024"/>
          </a:xfrm>
          <a:prstGeom prst="roundRect">
            <a:avLst>
              <a:gd name="adj" fmla="val 0"/>
            </a:avLst>
          </a:prstGeom>
          <a:noFill/>
          <a:ln w="6350">
            <a:solidFill>
              <a:schemeClr val="tx2"/>
            </a:solidFill>
          </a:ln>
          <a:effectLst/>
        </p:spPr>
        <p:txBody>
          <a:bodyPr wrap="square" lIns="180000" tIns="72000" rIns="180000" bIns="54000" anchor="ctr" anchorCtr="0">
            <a:noAutofit/>
          </a:bodyPr>
          <a:lstStyle/>
          <a:p>
            <a:pPr algn="ctr">
              <a:lnSpc>
                <a:spcPct val="120000"/>
              </a:lnSpc>
              <a:spcBef>
                <a:spcPct val="0"/>
              </a:spcBef>
            </a:pPr>
            <a:r>
              <a:rPr lang="en-US" altLang="ja-JP" sz="1000" dirty="0">
                <a:solidFill>
                  <a:schemeClr val="tx2"/>
                </a:solidFill>
                <a:latin typeface="+mn-ea"/>
                <a:cs typeface="メイリオ" pitchFamily="50" charset="-128"/>
              </a:rPr>
              <a:t>Title</a:t>
            </a:r>
            <a:endParaRPr lang="ja-JP" altLang="en-US" sz="1000" dirty="0">
              <a:solidFill>
                <a:schemeClr val="tx2"/>
              </a:solidFill>
              <a:latin typeface="+mn-ea"/>
              <a:cs typeface="メイリオ" pitchFamily="50" charset="-128"/>
            </a:endParaRPr>
          </a:p>
        </p:txBody>
      </p:sp>
      <p:sp>
        <p:nvSpPr>
          <p:cNvPr id="25" name="AutoShape 3">
            <a:extLst>
              <a:ext uri="{FF2B5EF4-FFF2-40B4-BE49-F238E27FC236}">
                <a16:creationId xmlns:a16="http://schemas.microsoft.com/office/drawing/2014/main" id="{BD7CAFB0-FDFD-4008-B321-F28F751CF625}"/>
              </a:ext>
            </a:extLst>
          </p:cNvPr>
          <p:cNvSpPr>
            <a:spLocks noChangeArrowheads="1"/>
          </p:cNvSpPr>
          <p:nvPr/>
        </p:nvSpPr>
        <p:spPr bwMode="auto">
          <a:xfrm>
            <a:off x="533506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目次</a:t>
            </a:r>
          </a:p>
        </p:txBody>
      </p:sp>
      <p:sp>
        <p:nvSpPr>
          <p:cNvPr id="26" name="AutoShape 3">
            <a:extLst>
              <a:ext uri="{FF2B5EF4-FFF2-40B4-BE49-F238E27FC236}">
                <a16:creationId xmlns:a16="http://schemas.microsoft.com/office/drawing/2014/main" id="{3D70C517-C3F6-42D7-94BC-38B3B231E14C}"/>
              </a:ext>
            </a:extLst>
          </p:cNvPr>
          <p:cNvSpPr>
            <a:spLocks noChangeArrowheads="1"/>
          </p:cNvSpPr>
          <p:nvPr/>
        </p:nvSpPr>
        <p:spPr bwMode="auto">
          <a:xfrm>
            <a:off x="9025295" y="1881188"/>
            <a:ext cx="152187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j-ea"/>
                <a:ea typeface="+mj-ea"/>
                <a:cs typeface="メイリオ" pitchFamily="50" charset="-128"/>
              </a:rPr>
              <a:t>中扉</a:t>
            </a:r>
          </a:p>
        </p:txBody>
      </p:sp>
      <p:sp>
        <p:nvSpPr>
          <p:cNvPr id="28" name="AutoShape 14">
            <a:extLst>
              <a:ext uri="{FF2B5EF4-FFF2-40B4-BE49-F238E27FC236}">
                <a16:creationId xmlns:a16="http://schemas.microsoft.com/office/drawing/2014/main" id="{FDF8BB9D-E860-453A-93E8-81750DB6417D}"/>
              </a:ext>
            </a:extLst>
          </p:cNvPr>
          <p:cNvSpPr>
            <a:spLocks noChangeArrowheads="1"/>
          </p:cNvSpPr>
          <p:nvPr/>
        </p:nvSpPr>
        <p:spPr bwMode="auto">
          <a:xfrm>
            <a:off x="4548189" y="4437112"/>
            <a:ext cx="3095624" cy="263918"/>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latin typeface="+mn-ea"/>
              </a:rPr>
              <a:t>目次を記載するレイアウト。</a:t>
            </a:r>
          </a:p>
        </p:txBody>
      </p:sp>
      <p:sp>
        <p:nvSpPr>
          <p:cNvPr id="29" name="AutoShape 14">
            <a:extLst>
              <a:ext uri="{FF2B5EF4-FFF2-40B4-BE49-F238E27FC236}">
                <a16:creationId xmlns:a16="http://schemas.microsoft.com/office/drawing/2014/main" id="{1CE5BC3D-406E-4B04-BDF6-828A5753DAEB}"/>
              </a:ext>
            </a:extLst>
          </p:cNvPr>
          <p:cNvSpPr>
            <a:spLocks noChangeArrowheads="1"/>
          </p:cNvSpPr>
          <p:nvPr/>
        </p:nvSpPr>
        <p:spPr bwMode="auto">
          <a:xfrm>
            <a:off x="8218489" y="4437112"/>
            <a:ext cx="3095624" cy="543995"/>
          </a:xfrm>
          <a:prstGeom prst="roundRect">
            <a:avLst>
              <a:gd name="adj" fmla="val 0"/>
            </a:avLst>
          </a:prstGeom>
          <a:noFill/>
          <a:ln w="28575">
            <a:noFill/>
          </a:ln>
          <a:effectLst/>
        </p:spPr>
        <p:txBody>
          <a:bodyPr wrap="square" lIns="0" tIns="0" rIns="0" bIns="0" anchor="t" anchorCtr="0">
            <a:spAutoFit/>
          </a:bodyPr>
          <a:lstStyle/>
          <a:p>
            <a:pPr algn="just">
              <a:lnSpc>
                <a:spcPct val="130000"/>
              </a:lnSpc>
              <a:spcAft>
                <a:spcPts val="600"/>
              </a:spcAft>
            </a:pPr>
            <a:r>
              <a:rPr lang="ja-JP" altLang="en-US" sz="1400" dirty="0">
                <a:latin typeface="+mn-ea"/>
              </a:rPr>
              <a:t>章もしくは節タイトルを記載するためのレイアウト。</a:t>
            </a:r>
          </a:p>
        </p:txBody>
      </p:sp>
    </p:spTree>
    <p:extLst>
      <p:ext uri="{BB962C8B-B14F-4D97-AF65-F5344CB8AC3E}">
        <p14:creationId xmlns:p14="http://schemas.microsoft.com/office/powerpoint/2010/main" val="1546424867"/>
      </p:ext>
    </p:extLst>
  </p:cSld>
  <p:clrMapOvr>
    <a:masterClrMapping/>
  </p:clrMapOvr>
</p:sld>
</file>

<file path=ppt/theme/theme1.xml><?xml version="1.0" encoding="utf-8"?>
<a:theme xmlns:a="http://schemas.openxmlformats.org/drawingml/2006/main" name="presentation-design-2022-wide">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3093</Words>
  <Application>Microsoft Office PowerPoint</Application>
  <PresentationFormat>ワイド画面</PresentationFormat>
  <Paragraphs>407</Paragraphs>
  <Slides>37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Zapf Dingbats</vt:lpstr>
      <vt:lpstr>メイリオ</vt:lpstr>
      <vt:lpstr>Arial</vt:lpstr>
      <vt:lpstr>Calibri</vt:lpstr>
      <vt:lpstr>Wingdings</vt:lpstr>
      <vt:lpstr>presentation-design-2022-wide</vt:lpstr>
      <vt:lpstr>デザイン・テンプレート</vt:lpstr>
      <vt:lpstr>はじめに</vt:lpstr>
      <vt:lpstr>パワーポイントの品質と生産性を向上させる デザイン・テンプレート［ デザインルール編｜ワイド画面版 ］</vt:lpstr>
      <vt:lpstr>1. スライドサイズ</vt:lpstr>
      <vt:lpstr>スライドサイズの確認方法</vt:lpstr>
      <vt:lpstr>スライドサイズ「ワイド画面」の見え方の違い</vt:lpstr>
      <vt:lpstr>2. テーマカラー</vt:lpstr>
      <vt:lpstr>色の選び方</vt:lpstr>
      <vt:lpstr>3. スライド背景（レイアウト）</vt:lpstr>
      <vt:lpstr>続き｜3. スライド背景（レイアウト）</vt:lpstr>
      <vt:lpstr>サンプル｜スライド背景（レイアウト）</vt:lpstr>
      <vt:lpstr>レイアウトの切り替え方法</vt:lpstr>
      <vt:lpstr>4. ガイド</vt:lpstr>
      <vt:lpstr>ガイドの表示／非表示の切り替え方</vt:lpstr>
      <vt:lpstr>5. ヘッダー／フッター</vt:lpstr>
      <vt:lpstr>フッター（コピーライト表記）の記載を変更する方法</vt:lpstr>
      <vt:lpstr>6. フォント</vt:lpstr>
      <vt:lpstr>7. メッセージライン</vt:lpstr>
      <vt:lpstr>8. 見出し</vt:lpstr>
      <vt:lpstr>9. キャプション</vt:lpstr>
      <vt:lpstr>10. 補足説明</vt:lpstr>
      <vt:lpstr>11. 箇条書き</vt:lpstr>
      <vt:lpstr>箇条書き機能の使い方</vt:lpstr>
      <vt:lpstr>12. 表</vt:lpstr>
      <vt:lpstr>表の挿入｜表機能の使い方</vt:lpstr>
      <vt:lpstr>罫線の操作｜表機能の使い方</vt:lpstr>
      <vt:lpstr>セルの操作｜表機能の使い方</vt:lpstr>
      <vt:lpstr>パワーポイントの品質と生産性を向上させる デザイン・テンプレート［ デザインルール編｜ワイド画面版 ］</vt:lpstr>
      <vt:lpstr>b. 補足資料 1. 要素を効率よく揃えるコツ</vt:lpstr>
      <vt:lpstr>要素を揃えるメリット</vt:lpstr>
      <vt:lpstr>要素の整列に効果的な設定</vt:lpstr>
      <vt:lpstr>各設定の効果</vt:lpstr>
      <vt:lpstr>b. 補足資料 2. 文を読みやすく記載する方法</vt:lpstr>
      <vt:lpstr>「行間」を調節すると、文は読みやすくなる</vt:lpstr>
      <vt:lpstr>行間の設定方法</vt:lpstr>
      <vt:lpstr>行間／段落後の設定例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2022-07-06T06:22:47Z</dcterms:created>
  <dcterms:modified xsi:type="dcterms:W3CDTF">2022-12-11T08:46:12Z</dcterms:modified>
</cp:coreProperties>
</file>